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4" r:id="rId2"/>
    <p:sldId id="259" r:id="rId3"/>
    <p:sldId id="315" r:id="rId4"/>
    <p:sldId id="260" r:id="rId5"/>
    <p:sldId id="294" r:id="rId6"/>
    <p:sldId id="295" r:id="rId7"/>
    <p:sldId id="311" r:id="rId8"/>
    <p:sldId id="296" r:id="rId9"/>
    <p:sldId id="297" r:id="rId10"/>
    <p:sldId id="298" r:id="rId11"/>
    <p:sldId id="299" r:id="rId12"/>
    <p:sldId id="300" r:id="rId13"/>
    <p:sldId id="301" r:id="rId14"/>
    <p:sldId id="304" r:id="rId15"/>
    <p:sldId id="305" r:id="rId16"/>
    <p:sldId id="262" r:id="rId17"/>
    <p:sldId id="306" r:id="rId18"/>
    <p:sldId id="307" r:id="rId19"/>
    <p:sldId id="308" r:id="rId20"/>
    <p:sldId id="309" r:id="rId21"/>
    <p:sldId id="310" r:id="rId22"/>
    <p:sldId id="316" r:id="rId23"/>
    <p:sldId id="317" r:id="rId24"/>
    <p:sldId id="318" r:id="rId25"/>
    <p:sldId id="270" r:id="rId26"/>
    <p:sldId id="29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" y="4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EB33E-D8FC-4B46-B6D8-1D5EED006B6C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7BBD-554A-4439-A1DC-5AE45A108C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1728-6DD4-4389-8060-49C7A7A3AFD4}" type="datetimeFigureOut">
              <a:rPr lang="en-GB" smtClean="0"/>
              <a:pPr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888 mẫu hình nền pp đẹp dễ thương và tươi sáng">
            <a:extLst>
              <a:ext uri="{FF2B5EF4-FFF2-40B4-BE49-F238E27FC236}">
                <a16:creationId xmlns:a16="http://schemas.microsoft.com/office/drawing/2014/main" id="{804EDCDD-0E4A-4F8C-DBC8-9023729E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1120"/>
            <a:ext cx="12288688" cy="68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53B298B-D260-21A8-9E69-5F33F6D6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8605"/>
            <a:ext cx="47863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UỶ BAN NHÂN DÂN PHƯỜNG VIỆT HƯNG</a:t>
            </a:r>
            <a:b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MẦM NON HOA SEN</a:t>
            </a:r>
            <a:endParaRPr lang="vi-VN" altLang="vi-VN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764ADC-7080-B2C2-D643-2A601088F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38" y="2438400"/>
            <a:ext cx="75724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MGN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63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NG-KHAM-DA-K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5733256"/>
          </a:xfrm>
        </p:spPr>
      </p:pic>
      <p:sp>
        <p:nvSpPr>
          <p:cNvPr id="5" name="TextBox 4"/>
          <p:cNvSpPr txBox="1"/>
          <p:nvPr/>
        </p:nvSpPr>
        <p:spPr>
          <a:xfrm>
            <a:off x="1847528" y="60212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BỆNH TẠI PHÒNG KHÁM ĐA KHOA</a:t>
            </a:r>
            <a:endParaRPr lang="en-GB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ham-chua-benh-tai-nh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1775520" y="608856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 CHỮA BÊNH TẠI NHÀ</a:t>
            </a:r>
            <a:endParaRPr lang="en-GB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_88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1"/>
            <a:ext cx="9143999" cy="5733256"/>
          </a:xfrm>
        </p:spPr>
      </p:pic>
      <p:sp>
        <p:nvSpPr>
          <p:cNvPr id="5" name="TextBox 4"/>
          <p:cNvSpPr txBox="1"/>
          <p:nvPr/>
        </p:nvSpPr>
        <p:spPr>
          <a:xfrm>
            <a:off x="1775520" y="59492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BỆNH TẠI TRƯỜNG HỌC</a:t>
            </a:r>
            <a:endParaRPr lang="en-GB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44842"/>
            <a:ext cx="9144000" cy="5313158"/>
          </a:xfrm>
        </p:spPr>
      </p:pic>
      <p:sp>
        <p:nvSpPr>
          <p:cNvPr id="5" name="TextBox 4"/>
          <p:cNvSpPr txBox="1"/>
          <p:nvPr/>
        </p:nvSpPr>
        <p:spPr>
          <a:xfrm>
            <a:off x="1775520" y="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rgbClr val="002060"/>
                </a:solidFill>
                <a:latin typeface="+mj-lt"/>
              </a:rPr>
              <a:t>Công việc của bác sĩ, y tá</a:t>
            </a:r>
            <a:r>
              <a:rPr lang="en-US" sz="360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GB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528" y="548681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 khám bệnh, chữa bệnh cho bệnh nhân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tá chăm sóc bệnh nhân</a:t>
            </a:r>
            <a:endParaRPr lang="en-GB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12" y="188641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66"/>
                </a:solidFill>
                <a:latin typeface="+mj-lt"/>
              </a:rPr>
              <a:t>Dụng cụ khám bệnh của bác sĩ, y tá</a:t>
            </a:r>
            <a:r>
              <a:rPr lang="en-US" sz="320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KU044089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692696"/>
            <a:ext cx="331236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36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Ống nghe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im-tiem-tu-tieu-huy-Uj30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008" y="980729"/>
            <a:ext cx="3883148" cy="1858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8048" y="31409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Kim tiêm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3ef59b9ce56839163f3ff8b49b7b1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3861048"/>
            <a:ext cx="367240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1544" y="6237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Kéo y tế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nhiet-ke-thuy-ngan-Clinical-Tok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1984" y="3645024"/>
            <a:ext cx="3744416" cy="2448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447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168008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Cặp nhiệt độ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552" y="1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 ra còn một số dụng cụ:</a:t>
            </a:r>
            <a:endParaRPr lang="en-GB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2-300x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92698"/>
            <a:ext cx="4355976" cy="309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592" y="371703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Máy đo huyết áp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Đèn soi Tai, Mũi, Họng Tili - Oto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2" y="764704"/>
            <a:ext cx="388843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6040" y="37170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Máy soi tai mũi họng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476326238De luoi tt-299677f18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7768" y="4221088"/>
            <a:ext cx="3816424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3752" y="62373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Que đè lưỡi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So sánh giữa bác sĩ và y tá:</a:t>
            </a:r>
          </a:p>
          <a:p>
            <a:r>
              <a:rPr lang="vi-VN" sz="4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Giống: Nơi làm việc: Ở bệnh viện, các phòng khám. Trang phục: Áo blu trắng, đội mũ, đeo khẩu trang trắng,là người chăm sóc sức khỏe cho mọi người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>
                <a:latin typeface="Times New Roman" pitchFamily="18" charset="0"/>
                <a:cs typeface="Times New Roman" pitchFamily="18" charset="0"/>
              </a:rPr>
              <a:t>+ Khác nhau: Bác sĩ: làm công việc khám, chữa bệnh. Y tá làm công việc chăm sóc cho bệnh nhân.</a:t>
            </a:r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7608" y="112474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ảnh một số nghề khác</a:t>
            </a:r>
            <a:endParaRPr lang="en-GB" sz="8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9696" y="1484784"/>
            <a:ext cx="9505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9F3AA-684E-6D2B-400D-44005FA48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888 mẫu hình nền pp đẹp dễ thương và tươi sáng">
            <a:extLst>
              <a:ext uri="{FF2B5EF4-FFF2-40B4-BE49-F238E27FC236}">
                <a16:creationId xmlns:a16="http://schemas.microsoft.com/office/drawing/2014/main" id="{4D5AC605-2ECC-78F3-6F05-158C85DA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1120"/>
            <a:ext cx="12288688" cy="68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C8006EE-F09B-D0FA-1AB4-BE857D89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38" y="2438400"/>
            <a:ext cx="75724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“AI TINH MẮT”</a:t>
            </a:r>
          </a:p>
        </p:txBody>
      </p:sp>
    </p:spTree>
    <p:extLst>
      <p:ext uri="{BB962C8B-B14F-4D97-AF65-F5344CB8AC3E}">
        <p14:creationId xmlns:p14="http://schemas.microsoft.com/office/powerpoint/2010/main" val="32326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8A339-C380-9289-C9C6-A50E04D90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Health Sphygmomanometer with Dual-head Stethoscope Kit, Burgundy">
            <a:extLst>
              <a:ext uri="{FF2B5EF4-FFF2-40B4-BE49-F238E27FC236}">
                <a16:creationId xmlns:a16="http://schemas.microsoft.com/office/drawing/2014/main" id="{6DF7818E-207C-794F-7407-713FD8AD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57336"/>
            <a:ext cx="3672408" cy="23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23C10-7185-08BD-8A4A-225EFF661031}"/>
              </a:ext>
            </a:extLst>
          </p:cNvPr>
          <p:cNvSpPr txBox="1"/>
          <p:nvPr/>
        </p:nvSpPr>
        <p:spPr>
          <a:xfrm>
            <a:off x="2855640" y="332656"/>
            <a:ext cx="6097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ĐÂU LÀ DỤNG CỤ CỦA NGHỀ BÁC SĨ </a:t>
            </a:r>
          </a:p>
        </p:txBody>
      </p:sp>
      <p:sp>
        <p:nvSpPr>
          <p:cNvPr id="5" name="AutoShape 4" descr="Image result for KIM TIÊM">
            <a:extLst>
              <a:ext uri="{FF2B5EF4-FFF2-40B4-BE49-F238E27FC236}">
                <a16:creationId xmlns:a16="http://schemas.microsoft.com/office/drawing/2014/main" id="{0092A460-CE91-74B9-64AA-483B838B3D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57002-6EB1-BE07-3C89-1276DDD9F9E8}"/>
              </a:ext>
            </a:extLst>
          </p:cNvPr>
          <p:cNvSpPr txBox="1"/>
          <p:nvPr/>
        </p:nvSpPr>
        <p:spPr>
          <a:xfrm>
            <a:off x="-1104800" y="3929434"/>
            <a:ext cx="6097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ỐNG NGHE </a:t>
            </a:r>
          </a:p>
          <a:p>
            <a:pPr algn="ctr">
              <a:spcBef>
                <a:spcPct val="50000"/>
              </a:spcBef>
            </a:pPr>
            <a:endParaRPr lang="en-US" alt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XẺNG XÚC ĐẤT BẰNG THÉP ACE - ACE Home Center VN">
            <a:extLst>
              <a:ext uri="{FF2B5EF4-FFF2-40B4-BE49-F238E27FC236}">
                <a16:creationId xmlns:a16="http://schemas.microsoft.com/office/drawing/2014/main" id="{EF2FEE70-74CB-8FED-40ED-B2A54D866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457337"/>
            <a:ext cx="3672408" cy="23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55229-207E-3BF2-BD78-3247A1066263}"/>
              </a:ext>
            </a:extLst>
          </p:cNvPr>
          <p:cNvSpPr txBox="1"/>
          <p:nvPr/>
        </p:nvSpPr>
        <p:spPr>
          <a:xfrm>
            <a:off x="3443449" y="4012455"/>
            <a:ext cx="6097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XẺNG XÚC ĐẤT  </a:t>
            </a:r>
          </a:p>
          <a:p>
            <a:pPr algn="ctr">
              <a:spcBef>
                <a:spcPct val="50000"/>
              </a:spcBef>
            </a:pPr>
            <a:endParaRPr lang="en-US" alt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Thước Kẻ Nhựa 15 cm">
            <a:extLst>
              <a:ext uri="{FF2B5EF4-FFF2-40B4-BE49-F238E27FC236}">
                <a16:creationId xmlns:a16="http://schemas.microsoft.com/office/drawing/2014/main" id="{70C2D00C-FE6A-96ED-583B-D013F501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30" y="1430377"/>
            <a:ext cx="2471762" cy="23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3555CC-E59A-8BFB-8BF7-F79312A6BE11}"/>
              </a:ext>
            </a:extLst>
          </p:cNvPr>
          <p:cNvSpPr txBox="1"/>
          <p:nvPr/>
        </p:nvSpPr>
        <p:spPr>
          <a:xfrm>
            <a:off x="6864214" y="4012455"/>
            <a:ext cx="6648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THƯỚC KẺ  </a:t>
            </a:r>
          </a:p>
        </p:txBody>
      </p:sp>
    </p:spTree>
    <p:extLst>
      <p:ext uri="{BB962C8B-B14F-4D97-AF65-F5344CB8AC3E}">
        <p14:creationId xmlns:p14="http://schemas.microsoft.com/office/powerpoint/2010/main" val="28049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6A1C4-1C98-1BA2-4AA1-B644B889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6CC672-0292-C51E-5EDE-A5FEED740DEB}"/>
              </a:ext>
            </a:extLst>
          </p:cNvPr>
          <p:cNvSpPr txBox="1"/>
          <p:nvPr/>
        </p:nvSpPr>
        <p:spPr>
          <a:xfrm>
            <a:off x="2855640" y="332656"/>
            <a:ext cx="6097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 SĨ LÀM CÔNG VIỆC GÌ? </a:t>
            </a:r>
          </a:p>
        </p:txBody>
      </p:sp>
      <p:sp>
        <p:nvSpPr>
          <p:cNvPr id="5" name="AutoShape 4" descr="Image result for KIM TIÊM">
            <a:extLst>
              <a:ext uri="{FF2B5EF4-FFF2-40B4-BE49-F238E27FC236}">
                <a16:creationId xmlns:a16="http://schemas.microsoft.com/office/drawing/2014/main" id="{A989372D-32E9-533C-A5E7-A00E8E3B1B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ADFB5-10B6-9C5B-0668-FBFE3540D571}"/>
              </a:ext>
            </a:extLst>
          </p:cNvPr>
          <p:cNvSpPr txBox="1"/>
          <p:nvPr/>
        </p:nvSpPr>
        <p:spPr>
          <a:xfrm>
            <a:off x="-1104800" y="3929434"/>
            <a:ext cx="6097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KHÁM BỆNH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1ADF3-C6E9-B2A8-DA1A-25A7146AD0AE}"/>
              </a:ext>
            </a:extLst>
          </p:cNvPr>
          <p:cNvSpPr txBox="1"/>
          <p:nvPr/>
        </p:nvSpPr>
        <p:spPr>
          <a:xfrm>
            <a:off x="3487254" y="3925326"/>
            <a:ext cx="6097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altLang="vi-VN" sz="2400" b="1" noProof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DẠY HỌC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ACB795-5270-2E60-4131-57BFFCEBCDC0}"/>
              </a:ext>
            </a:extLst>
          </p:cNvPr>
          <p:cNvSpPr txBox="1"/>
          <p:nvPr/>
        </p:nvSpPr>
        <p:spPr>
          <a:xfrm>
            <a:off x="6864214" y="4012455"/>
            <a:ext cx="6648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lang="en-US" alt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LÁI XE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2" name="Picture 2" descr="Khám bệnh &amp; điều trị nhi - Bệnh viện Đa khoa Quốc tế Hạnh Phúc">
            <a:extLst>
              <a:ext uri="{FF2B5EF4-FFF2-40B4-BE49-F238E27FC236}">
                <a16:creationId xmlns:a16="http://schemas.microsoft.com/office/drawing/2014/main" id="{AF72ABFD-00F3-0BB4-6562-EE12F2AF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7" y="1490340"/>
            <a:ext cx="3470473" cy="23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âm sự về nghề dạy học">
            <a:extLst>
              <a:ext uri="{FF2B5EF4-FFF2-40B4-BE49-F238E27FC236}">
                <a16:creationId xmlns:a16="http://schemas.microsoft.com/office/drawing/2014/main" id="{7B3B5089-34DF-206B-CE10-EDCEDAF9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486232"/>
            <a:ext cx="3584798" cy="23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ái xe kiếm tiền tốt nhất 2025: Những lựa chọn không thể bỏ qua | Xanh SM">
            <a:extLst>
              <a:ext uri="{FF2B5EF4-FFF2-40B4-BE49-F238E27FC236}">
                <a16:creationId xmlns:a16="http://schemas.microsoft.com/office/drawing/2014/main" id="{96F787FC-7D44-E640-5B5C-26E9732A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460200"/>
            <a:ext cx="2857500" cy="23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980729"/>
            <a:ext cx="110172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Trò chơi 2 : </a:t>
            </a:r>
            <a:r>
              <a:rPr lang="pt-BR" sz="4400" b="1" i="1" dirty="0">
                <a:latin typeface="Times New Roman" pitchFamily="18" charset="0"/>
                <a:cs typeface="Times New Roman" pitchFamily="18" charset="0"/>
              </a:rPr>
              <a:t>"Thử tài của bé“</a:t>
            </a:r>
          </a:p>
          <a:p>
            <a:pPr algn="ctr"/>
            <a:r>
              <a:rPr lang="pt-BR" sz="4400" b="1" i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Cách chơi : Chia trẻ thành 4 nhóm. Nhiệm vụ các thành viên  là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đúng đồ dùng của nghề bác sĩ, y tá.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LC: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Theo luật tiếp sức,t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hời gian chơi là một bản nhạc. Kết thúc bản nhạc, nhóm nào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tìm được nhiều đồ dùng đúng nhất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thì nhóm đó dành chiến thắng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91A7-776C-F8F8-CE18-5D45D6C02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888 mẫu hình nền pp đẹp dễ thương và tươi sáng">
            <a:extLst>
              <a:ext uri="{FF2B5EF4-FFF2-40B4-BE49-F238E27FC236}">
                <a16:creationId xmlns:a16="http://schemas.microsoft.com/office/drawing/2014/main" id="{9B10923F-BEB2-A0AC-1749-971A74DF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11120"/>
            <a:ext cx="12288688" cy="68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8C20F7-F86D-15C4-4BA6-379BB169C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095" y="1340768"/>
            <a:ext cx="9180827" cy="510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CC4E9-441B-D6B5-1272-31E1D2B4E8F7}"/>
              </a:ext>
            </a:extLst>
          </p:cNvPr>
          <p:cNvSpPr txBox="1"/>
          <p:nvPr/>
        </p:nvSpPr>
        <p:spPr>
          <a:xfrm>
            <a:off x="1775520" y="260446"/>
            <a:ext cx="8304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94056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440" y="1916832"/>
            <a:ext cx="979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 pháp và hình thức tổ chức:</a:t>
            </a:r>
            <a:endParaRPr lang="en-GB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08720"/>
            <a:ext cx="9144000" cy="5949280"/>
          </a:xfrm>
        </p:spPr>
      </p:pic>
      <p:sp>
        <p:nvSpPr>
          <p:cNvPr id="5" name="TextBox 4"/>
          <p:cNvSpPr txBox="1"/>
          <p:nvPr/>
        </p:nvSpPr>
        <p:spPr>
          <a:xfrm>
            <a:off x="1919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4000" dirty="0">
                <a:solidFill>
                  <a:srgbClr val="FF0000"/>
                </a:solidFill>
                <a:latin typeface="+mj-lt"/>
              </a:rPr>
              <a:t>Trang phục như thế nào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  <a:endParaRPr lang="en-GB" sz="4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q1437726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1544" y="692696"/>
            <a:ext cx="8244408" cy="5819582"/>
          </a:xfrm>
        </p:spPr>
      </p:pic>
      <p:sp>
        <p:nvSpPr>
          <p:cNvPr id="5" name="TextBox 4"/>
          <p:cNvSpPr txBox="1"/>
          <p:nvPr/>
        </p:nvSpPr>
        <p:spPr>
          <a:xfrm>
            <a:off x="2351584" y="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rgbClr val="00B0F0"/>
                </a:solidFill>
                <a:latin typeface="+mj-lt"/>
              </a:rPr>
              <a:t>Trang phục </a:t>
            </a:r>
            <a:r>
              <a:rPr lang="en-US" sz="4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4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184232" y="3861048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51776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Áo Blu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040216" y="1412776"/>
            <a:ext cx="172819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400256" y="8367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Mũ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67608" y="119675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07568" y="155679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Khẩu trang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048" y="260648"/>
            <a:ext cx="3682752" cy="1156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1"/>
            <a:ext cx="9143999" cy="7424575"/>
          </a:xfrm>
        </p:spPr>
      </p:pic>
    </p:spTree>
    <p:extLst>
      <p:ext uri="{BB962C8B-B14F-4D97-AF65-F5344CB8AC3E}">
        <p14:creationId xmlns:p14="http://schemas.microsoft.com/office/powerpoint/2010/main" val="1691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6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80728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1919536" y="1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sĩ, y tá làm việc ở đâu? </a:t>
            </a:r>
            <a:endParaRPr lang="en-GB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76470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>
                <a:solidFill>
                  <a:srgbClr val="00B050"/>
                </a:solidFill>
                <a:latin typeface="+mj-lt"/>
              </a:rPr>
              <a:t>Ngoài làm việc ở bệnh viện </a:t>
            </a:r>
            <a:r>
              <a:rPr lang="en-US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 sĩ, y tá </a:t>
            </a:r>
            <a:r>
              <a:rPr lang="vi-VN" sz="8800">
                <a:solidFill>
                  <a:srgbClr val="00B050"/>
                </a:solidFill>
                <a:latin typeface="+mj-lt"/>
              </a:rPr>
              <a:t>còn làm việc ở đâu nữa</a:t>
            </a:r>
            <a:r>
              <a:rPr lang="en-US" sz="8800">
                <a:solidFill>
                  <a:srgbClr val="00B050"/>
                </a:solidFill>
                <a:latin typeface="+mj-lt"/>
              </a:rPr>
              <a:t>?</a:t>
            </a:r>
            <a:endParaRPr lang="en-GB" sz="880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2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17&quot;/&gt;&lt;property id=&quot;20307&quot; value=&quot;262&quot;/&gt;&lt;/object&gt;&lt;object type=&quot;3&quot; unique_id=&quot;10038&quot;&gt;&lt;property id=&quot;20148&quot; value=&quot;5&quot;/&gt;&lt;property id=&quot;20300&quot; value=&quot;Slide 23&quot;/&gt;&lt;property id=&quot;20307&quot; value=&quot;270&quot;/&gt;&lt;/object&gt;&lt;object type=&quot;3&quot; unique_id=&quot;10298&quot;&gt;&lt;property id=&quot;20148&quot; value=&quot;5&quot;/&gt;&lt;property id=&quot;20300&quot; value=&quot;Slide 24&quot;/&gt;&lt;property id=&quot;20307&quot; value=&quot;293&quot;/&gt;&lt;/object&gt;&lt;object type=&quot;3&quot; unique_id=&quot;10423&quot;&gt;&lt;property id=&quot;20148&quot; value=&quot;5&quot;/&gt;&lt;property id=&quot;20300&quot; value=&quot;Slide 6&quot;/&gt;&lt;property id=&quot;20307&quot; value=&quot;294&quot;/&gt;&lt;/object&gt;&lt;object type=&quot;3&quot; unique_id=&quot;10424&quot;&gt;&lt;property id=&quot;20148&quot; value=&quot;5&quot;/&gt;&lt;property id=&quot;20300&quot; value=&quot;Slide 7&quot;/&gt;&lt;property id=&quot;20307&quot; value=&quot;295&quot;/&gt;&lt;/object&gt;&lt;object type=&quot;3&quot; unique_id=&quot;10425&quot;&gt;&lt;property id=&quot;20148&quot; value=&quot;5&quot;/&gt;&lt;property id=&quot;20300&quot; value=&quot;Slide 9&quot;/&gt;&lt;property id=&quot;20307&quot; value=&quot;296&quot;/&gt;&lt;/object&gt;&lt;object type=&quot;3&quot; unique_id=&quot;10426&quot;&gt;&lt;property id=&quot;20148&quot; value=&quot;5&quot;/&gt;&lt;property id=&quot;20300&quot; value=&quot;Slide 10&quot;/&gt;&lt;property id=&quot;20307&quot; value=&quot;297&quot;/&gt;&lt;/object&gt;&lt;object type=&quot;3&quot; unique_id=&quot;10763&quot;&gt;&lt;property id=&quot;20148&quot; value=&quot;5&quot;/&gt;&lt;property id=&quot;20300&quot; value=&quot;Slide 11&quot;/&gt;&lt;property id=&quot;20307&quot; value=&quot;298&quot;/&gt;&lt;/object&gt;&lt;object type=&quot;3&quot; unique_id=&quot;10764&quot;&gt;&lt;property id=&quot;20148&quot; value=&quot;5&quot;/&gt;&lt;property id=&quot;20300&quot; value=&quot;Slide 12&quot;/&gt;&lt;property id=&quot;20307&quot; value=&quot;299&quot;/&gt;&lt;/object&gt;&lt;object type=&quot;3&quot; unique_id=&quot;10765&quot;&gt;&lt;property id=&quot;20148&quot; value=&quot;5&quot;/&gt;&lt;property id=&quot;20300&quot; value=&quot;Slide 13&quot;/&gt;&lt;property id=&quot;20307&quot; value=&quot;300&quot;/&gt;&lt;/object&gt;&lt;object type=&quot;3&quot; unique_id=&quot;10766&quot;&gt;&lt;property id=&quot;20148&quot; value=&quot;5&quot;/&gt;&lt;property id=&quot;20300&quot; value=&quot;Slide 14&quot;/&gt;&lt;property id=&quot;20307&quot; value=&quot;301&quot;/&gt;&lt;/object&gt;&lt;object type=&quot;3&quot; unique_id=&quot;10769&quot;&gt;&lt;property id=&quot;20148&quot; value=&quot;5&quot;/&gt;&lt;property id=&quot;20300&quot; value=&quot;Slide 15&quot;/&gt;&lt;property id=&quot;20307&quot; value=&quot;304&quot;/&gt;&lt;/object&gt;&lt;object type=&quot;3&quot; unique_id=&quot;10770&quot;&gt;&lt;property id=&quot;20148&quot; value=&quot;5&quot;/&gt;&lt;property id=&quot;20300&quot; value=&quot;Slide 16&quot;/&gt;&lt;property id=&quot;20307&quot; value=&quot;305&quot;/&gt;&lt;/object&gt;&lt;object type=&quot;3&quot; unique_id=&quot;10771&quot;&gt;&lt;property id=&quot;20148&quot; value=&quot;5&quot;/&gt;&lt;property id=&quot;20300&quot; value=&quot;Slide 18&quot;/&gt;&lt;property id=&quot;20307&quot; value=&quot;306&quot;/&gt;&lt;/object&gt;&lt;object type=&quot;3&quot; unique_id=&quot;10772&quot;&gt;&lt;property id=&quot;20148&quot; value=&quot;5&quot;/&gt;&lt;property id=&quot;20300&quot; value=&quot;Slide 19&quot;/&gt;&lt;property id=&quot;20307&quot; value=&quot;307&quot;/&gt;&lt;/object&gt;&lt;object type=&quot;3&quot; unique_id=&quot;10773&quot;&gt;&lt;property id=&quot;20148&quot; value=&quot;5&quot;/&gt;&lt;property id=&quot;20300&quot; value=&quot;Slide 20&quot;/&gt;&lt;property id=&quot;20307&quot; value=&quot;308&quot;/&gt;&lt;/object&gt;&lt;object type=&quot;3&quot; unique_id=&quot;10774&quot;&gt;&lt;property id=&quot;20148&quot; value=&quot;5&quot;/&gt;&lt;property id=&quot;20300&quot; value=&quot;Slide 21&quot;/&gt;&lt;property id=&quot;20307&quot; value=&quot;309&quot;/&gt;&lt;/object&gt;&lt;object type=&quot;3&quot; unique_id=&quot;10775&quot;&gt;&lt;property id=&quot;20148&quot; value=&quot;5&quot;/&gt;&lt;property id=&quot;20300&quot; value=&quot;Slide 22&quot;/&gt;&lt;property id=&quot;20307&quot; value=&quot;310&quot;/&gt;&lt;/object&gt;&lt;object type=&quot;3&quot; unique_id=&quot;10776&quot;&gt;&lt;property id=&quot;20148&quot; value=&quot;5&quot;/&gt;&lt;property id=&quot;20300&quot; value=&quot;Slide 1&quot;/&gt;&lt;property id=&quot;20307&quot; value=&quot;313&quot;/&gt;&lt;/object&gt;&lt;object type=&quot;3&quot; unique_id=&quot;10777&quot;&gt;&lt;property id=&quot;20148&quot; value=&quot;5&quot;/&gt;&lt;property id=&quot;20300&quot; value=&quot;Slide 8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405</Words>
  <Application>Microsoft Office PowerPoint</Application>
  <PresentationFormat>Widescreen</PresentationFormat>
  <Paragraphs>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Administrator</cp:lastModifiedBy>
  <cp:revision>12</cp:revision>
  <dcterms:created xsi:type="dcterms:W3CDTF">2017-04-19T02:48:29Z</dcterms:created>
  <dcterms:modified xsi:type="dcterms:W3CDTF">2025-09-14T15:35:05Z</dcterms:modified>
</cp:coreProperties>
</file>