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71" r:id="rId3"/>
    <p:sldId id="261" r:id="rId4"/>
    <p:sldId id="264" r:id="rId5"/>
    <p:sldId id="259" r:id="rId6"/>
    <p:sldId id="265" r:id="rId7"/>
    <p:sldId id="263" r:id="rId8"/>
    <p:sldId id="266" r:id="rId9"/>
    <p:sldId id="260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ADAD"/>
    <a:srgbClr val="0000FF"/>
    <a:srgbClr val="F84E6A"/>
    <a:srgbClr val="09C712"/>
    <a:srgbClr val="0000CC"/>
    <a:srgbClr val="9751CB"/>
    <a:srgbClr val="006F96"/>
    <a:srgbClr val="2AF6F6"/>
    <a:srgbClr val="EF9FD2"/>
    <a:srgbClr val="E56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1E4CC-70C7-44F7-8BA0-FB9B821D0EF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4CBFE-D657-4239-9B7E-E29EAD39A98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E84C83-6E85-4998-ADC3-AE6C57D08A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A8410-A6AF-4C20-AF79-C35D10C66FF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F9751-B137-497F-B23A-B65BF7CCA52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A8410-A6AF-4C20-AF79-C35D10C66FF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F9751-B137-497F-B23A-B65BF7CCA52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../media/media5.m4a"/><Relationship Id="rId8" Type="http://schemas.microsoft.com/office/2007/relationships/media" Target="../media/media4.m4a"/><Relationship Id="rId7" Type="http://schemas.microsoft.com/office/2007/relationships/media" Target="../media/media3.m4a"/><Relationship Id="rId6" Type="http://schemas.microsoft.com/office/2007/relationships/media" Target="../media/media2.m4a"/><Relationship Id="rId5" Type="http://schemas.microsoft.com/office/2007/relationships/hdphoto" Target="../media/image5.wdp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1" Type="http://schemas.openxmlformats.org/officeDocument/2006/relationships/slideLayout" Target="../slideLayouts/slideLayout1.xml"/><Relationship Id="rId10" Type="http://schemas.microsoft.com/office/2007/relationships/media" Target="../media/media6.m4a"/><Relationship Id="rId1" Type="http://schemas.openxmlformats.org/officeDocument/2006/relationships/audio" Target="NUL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media" Target="../media/media7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media" Target="../media/media7.m4a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media" Target="../media/media9.m4a"/><Relationship Id="rId7" Type="http://schemas.openxmlformats.org/officeDocument/2006/relationships/image" Target="../media/image17.jpeg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microsoft.com/office/2007/relationships/media" Target="../media/media10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media" Target="../media/media12.m4a"/><Relationship Id="rId7" Type="http://schemas.openxmlformats.org/officeDocument/2006/relationships/image" Target="../media/image3.png"/><Relationship Id="rId6" Type="http://schemas.microsoft.com/office/2007/relationships/media" Target="../media/media11.m4a"/><Relationship Id="rId5" Type="http://schemas.openxmlformats.org/officeDocument/2006/relationships/audio" Target="NULL" TargetMode="Externa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1" Type="http://schemas.openxmlformats.org/officeDocument/2006/relationships/slideLayout" Target="../slideLayouts/slideLayout1.xml"/><Relationship Id="rId10" Type="http://schemas.openxmlformats.org/officeDocument/2006/relationships/audio" Target="../media/audio2.wav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tags" Target="../tags/tag1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0439" y="187519"/>
            <a:ext cx="769112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sz="24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endParaRPr lang="en-US" sz="24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84286" y="3217950"/>
            <a:ext cx="7185025" cy="5835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70243" y="3874634"/>
            <a:ext cx="126188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en-US" sz="24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44899" y="3874772"/>
            <a:ext cx="4641850" cy="11988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NBTN : Hoa cúc</a:t>
            </a:r>
            <a:endParaRPr lang="en-US" sz="2400" b="1" dirty="0" smtClean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(24 – 36 </a:t>
            </a:r>
            <a:r>
              <a:rPr lang="en-US" sz="2400" b="1" dirty="0" err="1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2400" b="1" dirty="0" smtClean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Dương Thị Hồng Hải</a:t>
            </a:r>
            <a:endParaRPr lang="en-US" sz="2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555" y="1343025"/>
            <a:ext cx="1271905" cy="1271905"/>
          </a:xfrm>
          <a:prstGeom prst="rect">
            <a:avLst/>
          </a:prstGeom>
        </p:spPr>
      </p:pic>
      <p:sp>
        <p:nvSpPr>
          <p:cNvPr id="16" name="Text Box 5"/>
          <p:cNvSpPr txBox="1"/>
          <p:nvPr/>
        </p:nvSpPr>
        <p:spPr>
          <a:xfrm>
            <a:off x="4668172" y="6245153"/>
            <a:ext cx="366972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2024 - 2025</a:t>
            </a:r>
            <a:endParaRPr lang="vi-V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oat_canh_dien_roi_va_nhac_nen_cuc_hay_22320188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92.000000" end="78618.210938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95998" y="7222671"/>
            <a:ext cx="290286" cy="290286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6864" y="174852"/>
            <a:ext cx="4121150" cy="523875"/>
          </a:xfrm>
          <a:prstGeom prst="rect">
            <a:avLst/>
          </a:prstGeom>
          <a:solidFill>
            <a:srgbClr val="13CA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 –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" r="-15379" b="3870"/>
          <a:stretch>
            <a:fillRect/>
          </a:stretch>
        </p:blipFill>
        <p:spPr bwMode="auto">
          <a:xfrm>
            <a:off x="332952" y="-1527539"/>
            <a:ext cx="10325100" cy="9074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3185654" y="2608933"/>
            <a:ext cx="1076325" cy="95803"/>
          </a:xfrm>
          <a:prstGeom prst="straightConnector1">
            <a:avLst/>
          </a:prstGeom>
          <a:noFill/>
          <a:ln w="57150" cap="rnd" cmpd="sng" algn="ctr">
            <a:solidFill>
              <a:srgbClr val="00B0F0"/>
            </a:solidFill>
            <a:prstDash val="solid"/>
            <a:headEnd type="none" w="med" len="med"/>
            <a:tailEnd type="arrow" w="med" len="med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1" name="Oval Callout 10"/>
          <p:cNvSpPr/>
          <p:nvPr/>
        </p:nvSpPr>
        <p:spPr>
          <a:xfrm rot="21432862">
            <a:off x="2374265" y="1487744"/>
            <a:ext cx="1379538" cy="782638"/>
          </a:xfrm>
          <a:prstGeom prst="wedgeEllipseCallout">
            <a:avLst>
              <a:gd name="adj1" fmla="val 84318"/>
              <a:gd name="adj2" fmla="val 76086"/>
            </a:avLst>
          </a:prstGeom>
          <a:solidFill>
            <a:srgbClr val="13CADD"/>
          </a:solidFill>
          <a:ln w="12700" cap="rnd" cmpd="sng" algn="ctr">
            <a:solidFill>
              <a:srgbClr val="E6B91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736699" y="4044596"/>
            <a:ext cx="996279" cy="0"/>
          </a:xfrm>
          <a:prstGeom prst="straightConnector1">
            <a:avLst/>
          </a:prstGeom>
          <a:noFill/>
          <a:ln w="57150" cap="rnd" cmpd="sng" algn="ctr">
            <a:solidFill>
              <a:srgbClr val="13CADD"/>
            </a:solidFill>
            <a:prstDash val="solid"/>
            <a:headEnd type="none" w="med" len="med"/>
            <a:tailEnd type="arrow" w="med" len="med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4" name="Oval Callout 13"/>
          <p:cNvSpPr/>
          <p:nvPr/>
        </p:nvSpPr>
        <p:spPr>
          <a:xfrm>
            <a:off x="8373746" y="3009536"/>
            <a:ext cx="1381125" cy="782638"/>
          </a:xfrm>
          <a:prstGeom prst="wedgeEllipseCallout">
            <a:avLst>
              <a:gd name="adj1" fmla="val -113480"/>
              <a:gd name="adj2" fmla="val 67135"/>
            </a:avLst>
          </a:prstGeom>
          <a:solidFill>
            <a:srgbClr val="13CADD"/>
          </a:solidFill>
          <a:ln w="12700" cap="rnd" cmpd="sng" algn="ctr">
            <a:solidFill>
              <a:srgbClr val="E6B91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096000" y="5124143"/>
            <a:ext cx="2636978" cy="390525"/>
          </a:xfrm>
          <a:prstGeom prst="straightConnector1">
            <a:avLst/>
          </a:prstGeom>
          <a:noFill/>
          <a:ln w="57150" cap="rnd" cmpd="sng" algn="ctr">
            <a:solidFill>
              <a:srgbClr val="00B0F0"/>
            </a:solidFill>
            <a:prstDash val="solid"/>
            <a:headEnd type="none" w="med" len="med"/>
            <a:tailEnd type="arrow" w="med" len="med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6" name="Oval Callout 15"/>
          <p:cNvSpPr/>
          <p:nvPr/>
        </p:nvSpPr>
        <p:spPr>
          <a:xfrm>
            <a:off x="8234839" y="5124143"/>
            <a:ext cx="1658938" cy="781050"/>
          </a:xfrm>
          <a:prstGeom prst="wedgeEllipseCallout">
            <a:avLst>
              <a:gd name="adj1" fmla="val -186099"/>
              <a:gd name="adj2" fmla="val -59384"/>
            </a:avLst>
          </a:prstGeom>
          <a:solidFill>
            <a:srgbClr val="13CADD"/>
          </a:solidFill>
          <a:ln w="12700" cap="rnd" cmpd="sng" algn="ctr">
            <a:solidFill>
              <a:srgbClr val="E6B91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040163" y="4392711"/>
            <a:ext cx="1076325" cy="95803"/>
          </a:xfrm>
          <a:prstGeom prst="straightConnector1">
            <a:avLst/>
          </a:prstGeom>
          <a:noFill/>
          <a:ln w="57150" cap="rnd" cmpd="sng" algn="ctr">
            <a:solidFill>
              <a:srgbClr val="00B0F0"/>
            </a:solidFill>
            <a:prstDash val="solid"/>
            <a:headEnd type="none" w="med" len="med"/>
            <a:tailEnd type="arrow" w="med" len="med"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19" name="Oval Callout 18"/>
          <p:cNvSpPr/>
          <p:nvPr/>
        </p:nvSpPr>
        <p:spPr>
          <a:xfrm>
            <a:off x="1094422" y="3248343"/>
            <a:ext cx="1590675" cy="782637"/>
          </a:xfrm>
          <a:prstGeom prst="wedgeEllipseCallout">
            <a:avLst>
              <a:gd name="adj1" fmla="val 114093"/>
              <a:gd name="adj2" fmla="val 68555"/>
            </a:avLst>
          </a:prstGeom>
          <a:solidFill>
            <a:srgbClr val="13CADD"/>
          </a:solidFill>
          <a:ln w="12700" cap="rnd" cmpd="sng" algn="ctr">
            <a:solidFill>
              <a:srgbClr val="E6B91E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FILE_20220224_132047_Đlhg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388.000000" end="702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9647" y="7280575"/>
            <a:ext cx="609600" cy="609600"/>
          </a:xfrm>
          <a:prstGeom prst="rect">
            <a:avLst/>
          </a:prstGeom>
        </p:spPr>
      </p:pic>
      <p:pic>
        <p:nvPicPr>
          <p:cNvPr id="3" name="FILE_20220224_132323_Cánh hoa  cú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401.000000" end="2501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321705" y="7298743"/>
            <a:ext cx="609600" cy="609600"/>
          </a:xfrm>
          <a:prstGeom prst="rect">
            <a:avLst/>
          </a:prstGeom>
        </p:spPr>
      </p:pic>
      <p:pic>
        <p:nvPicPr>
          <p:cNvPr id="5" name="FILE_20220224_132600_Cánh hoa nt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32175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681162" y="1269463"/>
            <a:ext cx="609600" cy="609600"/>
          </a:xfrm>
          <a:prstGeom prst="rect">
            <a:avLst/>
          </a:prstGeom>
        </p:spPr>
      </p:pic>
      <p:pic>
        <p:nvPicPr>
          <p:cNvPr id="18" name="FILE_20220224_132600_Cánh hoa nt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41265.000000" end="1156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32933" y="2704736"/>
            <a:ext cx="609600" cy="609600"/>
          </a:xfrm>
          <a:prstGeom prst="rect">
            <a:avLst/>
          </a:prstGeom>
        </p:spPr>
      </p:pic>
      <p:pic>
        <p:nvPicPr>
          <p:cNvPr id="6" name="FILE_20220224_132814_Cành h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678.000000" end="11502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607768" y="7298743"/>
            <a:ext cx="609600" cy="609600"/>
          </a:xfrm>
          <a:prstGeom prst="rect">
            <a:avLst/>
          </a:prstGeom>
        </p:spPr>
      </p:pic>
      <p:pic>
        <p:nvPicPr>
          <p:cNvPr id="28" name="FILE_20220224_132952_Lá h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st="1159.000000" end="635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36763" y="73678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xit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2000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6" presetClass="exit" presetSubtype="3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4" presetClass="exit" presetSubtype="1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75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mph" presetSubtype="0" repeatCount="4000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75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2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9000"/>
                            </p:stCondLst>
                            <p:childTnLst>
                              <p:par>
                                <p:cTn id="60" presetID="6" presetClass="exit" presetSubtype="32" fill="hold" grpId="1" nodeType="after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3000"/>
                            </p:stCondLst>
                            <p:childTnLst>
                              <p:par>
                                <p:cTn id="67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6000"/>
                            </p:stCondLst>
                            <p:childTnLst>
                              <p:par>
                                <p:cTn id="72" presetID="21" presetClass="exit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825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mph" presetSubtype="0" repeatCount="400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250"/>
                            </p:stCondLst>
                            <p:childTnLst>
                              <p:par>
                                <p:cTn id="85" presetID="6" presetClass="exit" presetSubtype="32" fill="hold" grpId="1" nodeType="after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7250"/>
                            </p:stCondLst>
                            <p:childTnLst>
                              <p:par>
                                <p:cTn id="8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725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250"/>
                            </p:stCondLst>
                            <p:childTnLst>
                              <p:par>
                                <p:cTn id="97" presetID="14" presetClass="exit" presetSubtype="1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250"/>
                            </p:stCondLst>
                            <p:childTnLst>
                              <p:par>
                                <p:cTn id="10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mph" presetSubtype="0" repeatCount="4000" fill="hold" grpId="2" nodeType="withEffect">
                                  <p:stCondLst>
                                    <p:cond delay="12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92250"/>
                            </p:stCondLst>
                            <p:childTnLst>
                              <p:par>
                                <p:cTn id="110" presetID="6" presetClass="exit" presetSubtype="32" fill="hold" grpId="1" nodeType="afterEffect">
                                  <p:stCondLst>
                                    <p:cond delay="23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 numSld="999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0000" numSld="999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20000" numSld="99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0000" numSld="99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20000" numSld="999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20000" numSld="999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7" grpId="0" animBg="1"/>
      <p:bldP spid="11" grpId="0" animBg="1"/>
      <p:bldP spid="11" grpId="1" animBg="1"/>
      <p:bldP spid="11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9" grpId="0" animBg="1"/>
      <p:bldP spid="19" grpId="1" animBg="1"/>
      <p:bldP spid="19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oat_canh_dien_roi_va_nhac_nen_cuc_hay_22320188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92.000000" end="78618.210938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95998" y="7222671"/>
            <a:ext cx="290286" cy="290286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303583" y="121761"/>
            <a:ext cx="5307013" cy="584775"/>
          </a:xfrm>
          <a:prstGeom prst="rect">
            <a:avLst/>
          </a:prstGeom>
          <a:gradFill rotWithShape="1">
            <a:gsLst>
              <a:gs pos="0">
                <a:srgbClr val="54A021">
                  <a:tint val="65000"/>
                  <a:lumMod val="110000"/>
                </a:srgbClr>
              </a:gs>
              <a:gs pos="88000">
                <a:srgbClr val="54A021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4A021"/>
            </a:solidFill>
            <a:prstDash val="solid"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alt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5256" y="1457325"/>
            <a:ext cx="4046220" cy="3105148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451524" y="2423160"/>
            <a:ext cx="3092276" cy="427862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7773848" y="3699508"/>
            <a:ext cx="4159072" cy="291083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FILE_20220224_133207_Hc dùng làm gì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628.000000" end="11692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303583" y="70630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3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oat_canh_dien_roi_va_nhac_nen_cuc_hay_22320188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92.000000" end="78618.210938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95998" y="7222671"/>
            <a:ext cx="290286" cy="290286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303583" y="121761"/>
            <a:ext cx="5307013" cy="584775"/>
          </a:xfrm>
          <a:prstGeom prst="rect">
            <a:avLst/>
          </a:prstGeom>
          <a:gradFill rotWithShape="1">
            <a:gsLst>
              <a:gs pos="0">
                <a:srgbClr val="54A021">
                  <a:tint val="65000"/>
                  <a:lumMod val="110000"/>
                </a:srgbClr>
              </a:gs>
              <a:gs pos="88000">
                <a:srgbClr val="54A021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4A021"/>
            </a:solidFill>
            <a:prstDash val="solid"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alt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34715" y="1334124"/>
            <a:ext cx="5177600" cy="3856221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520721" y="2983043"/>
            <a:ext cx="5186597" cy="3507698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FILE_20220224_133207_Hc dùng làm gì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3110.000000" end="167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442085" y="70630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 numSld="999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oat_canh_dien_roi_va_nhac_nen_cuc_hay_22320188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92.000000" end="78618.210938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95998" y="7222671"/>
            <a:ext cx="290286" cy="290286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3987101" y="387988"/>
            <a:ext cx="4461560" cy="584775"/>
          </a:xfrm>
          <a:prstGeom prst="rect">
            <a:avLst/>
          </a:prstGeom>
          <a:gradFill rotWithShape="1">
            <a:gsLst>
              <a:gs pos="0">
                <a:srgbClr val="54A021">
                  <a:tint val="65000"/>
                  <a:lumMod val="110000"/>
                </a:srgbClr>
              </a:gs>
              <a:gs pos="88000">
                <a:srgbClr val="54A021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4A021"/>
            </a:solidFill>
            <a:prstDash val="solid"/>
          </a:ln>
          <a:effec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10" y="1382188"/>
            <a:ext cx="3813609" cy="3338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506" y="3670501"/>
            <a:ext cx="3610177" cy="2998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257" y="2676301"/>
            <a:ext cx="3841249" cy="2998011"/>
          </a:xfrm>
          <a:prstGeom prst="rect">
            <a:avLst/>
          </a:prstGeom>
        </p:spPr>
      </p:pic>
      <p:pic>
        <p:nvPicPr>
          <p:cNvPr id="4" name="FILE_20220224_133759_Loại hoa khâ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759.000000" end="682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646779" y="700989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oat_canh_dien_roi_va_nhac_nen_cuc_hay_22320188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92.000000" end="78618.210938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95998" y="7222671"/>
            <a:ext cx="290286" cy="290286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06019" y="154623"/>
            <a:ext cx="2226358" cy="584775"/>
          </a:xfrm>
          <a:prstGeom prst="rect">
            <a:avLst/>
          </a:prstGeom>
          <a:gradFill rotWithShape="1">
            <a:gsLst>
              <a:gs pos="0">
                <a:srgbClr val="54A021">
                  <a:tint val="65000"/>
                  <a:lumMod val="110000"/>
                </a:srgbClr>
              </a:gs>
              <a:gs pos="88000">
                <a:srgbClr val="54A021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4A021"/>
            </a:solidFill>
            <a:prstDash val="solid"/>
          </a:ln>
          <a:effec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455920" y="704894"/>
            <a:ext cx="4441371" cy="2907736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03577" y="3792865"/>
            <a:ext cx="5331166" cy="2907737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332377" y="704894"/>
            <a:ext cx="4441371" cy="2860867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66125" y="3792865"/>
            <a:ext cx="5331166" cy="2907737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FILE_20220224_134107_Cs ho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1154.000000" end="1821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402146" y="722267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 numSld="99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11" grpId="0" animBg="1"/>
      <p:bldP spid="15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oat_canh_dien_roi_va_nhac_nen_cuc_hay_22320188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492.000000" end="78618.210938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95998" y="7222671"/>
            <a:ext cx="290286" cy="290286"/>
          </a:xfrm>
          <a:prstGeom prst="rect">
            <a:avLst/>
          </a:prstGeom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06019" y="154623"/>
            <a:ext cx="2226358" cy="584775"/>
          </a:xfrm>
          <a:prstGeom prst="rect">
            <a:avLst/>
          </a:prstGeom>
          <a:gradFill rotWithShape="1">
            <a:gsLst>
              <a:gs pos="0">
                <a:srgbClr val="54A021">
                  <a:tint val="65000"/>
                  <a:lumMod val="110000"/>
                </a:srgbClr>
              </a:gs>
              <a:gs pos="88000">
                <a:srgbClr val="54A021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4A021"/>
            </a:solidFill>
            <a:prstDash val="solid"/>
          </a:ln>
          <a:effec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altLang="en-US" sz="3200" b="1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55" y="2140857"/>
            <a:ext cx="3033486" cy="407851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5767" y="1494972"/>
            <a:ext cx="3943467" cy="2960914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972762" y="3933371"/>
            <a:ext cx="3943468" cy="2757714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FILE_20220224_134201_Cầm hoa bằng hai t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1231.000000" end="1233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79998" y="72081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20000" numSld="999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546111" y="185743"/>
            <a:ext cx="5307013" cy="584775"/>
          </a:xfrm>
          <a:prstGeom prst="rect">
            <a:avLst/>
          </a:prstGeom>
          <a:gradFill rotWithShape="1">
            <a:gsLst>
              <a:gs pos="0">
                <a:srgbClr val="54A021">
                  <a:tint val="65000"/>
                  <a:lumMod val="110000"/>
                </a:srgbClr>
              </a:gs>
              <a:gs pos="88000">
                <a:srgbClr val="54A021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4A021"/>
            </a:solidFill>
            <a:prstDash val="solid"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818" y="478130"/>
            <a:ext cx="3246120" cy="32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-15379" b="3870"/>
          <a:stretch>
            <a:fillRect/>
          </a:stretch>
        </p:blipFill>
        <p:spPr bwMode="auto">
          <a:xfrm>
            <a:off x="54233" y="3515635"/>
            <a:ext cx="3324286" cy="31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959168" y="6190297"/>
            <a:ext cx="1905000" cy="523875"/>
          </a:xfrm>
          <a:prstGeom prst="rect">
            <a:avLst/>
          </a:prstGeom>
          <a:gradFill rotWithShape="1">
            <a:gsLst>
              <a:gs pos="0">
                <a:srgbClr val="54A021">
                  <a:tint val="65000"/>
                  <a:lumMod val="110000"/>
                </a:srgbClr>
              </a:gs>
              <a:gs pos="88000">
                <a:srgbClr val="54A021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4A021"/>
            </a:solidFill>
            <a:prstDash val="solid"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 descr="1️⃣ Tổng hợp hình ảnh hoa Hồng đỏ đẹp nhất ™ WikiLaptop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90" y="4402277"/>
            <a:ext cx="2650428" cy="219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996167" y="6190297"/>
            <a:ext cx="2017713" cy="523875"/>
          </a:xfrm>
          <a:prstGeom prst="rect">
            <a:avLst/>
          </a:prstGeom>
          <a:gradFill rotWithShape="1">
            <a:gsLst>
              <a:gs pos="0">
                <a:srgbClr val="54A021">
                  <a:tint val="65000"/>
                  <a:lumMod val="110000"/>
                </a:srgbClr>
              </a:gs>
              <a:gs pos="88000">
                <a:srgbClr val="54A021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4A021"/>
            </a:solidFill>
            <a:prstDash val="solid"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566" y="3952147"/>
            <a:ext cx="2876321" cy="23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8648159" y="6191885"/>
            <a:ext cx="3146425" cy="522287"/>
          </a:xfrm>
          <a:prstGeom prst="rect">
            <a:avLst/>
          </a:prstGeom>
          <a:gradFill rotWithShape="1">
            <a:gsLst>
              <a:gs pos="0">
                <a:srgbClr val="54A021">
                  <a:tint val="65000"/>
                  <a:lumMod val="110000"/>
                </a:srgbClr>
              </a:gs>
              <a:gs pos="88000">
                <a:srgbClr val="54A021">
                  <a:tint val="90000"/>
                </a:srgbClr>
              </a:gs>
            </a:gsLst>
            <a:lin ang="5400000" scaled="0"/>
          </a:gradFill>
          <a:ln w="12700" cap="rnd" cmpd="sng" algn="ctr">
            <a:solidFill>
              <a:srgbClr val="54A021"/>
            </a:solidFill>
            <a:prstDash val="solid"/>
          </a:ln>
          <a:effectLst/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4572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Dương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FILE_20220224_134802_Đ __ 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886.000000" end="4799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1668" y="7347993"/>
            <a:ext cx="609600" cy="609600"/>
          </a:xfrm>
          <a:prstGeom prst="rect">
            <a:avLst/>
          </a:prstGeom>
        </p:spPr>
      </p:pic>
      <p:pic>
        <p:nvPicPr>
          <p:cNvPr id="6" name="FILE_20220224_134802_Đ __ 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7053.000000" end="806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16679" y="4512513"/>
            <a:ext cx="609600" cy="609600"/>
          </a:xfrm>
          <a:prstGeom prst="rect">
            <a:avLst/>
          </a:prstGeom>
        </p:spPr>
      </p:pic>
      <p:pic>
        <p:nvPicPr>
          <p:cNvPr id="14" name="FILE_20220224_134802_Đ __ 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7053.000000" end="806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84901" y="7347993"/>
            <a:ext cx="609600" cy="609600"/>
          </a:xfrm>
          <a:prstGeom prst="rect">
            <a:avLst/>
          </a:prstGeom>
        </p:spPr>
      </p:pic>
      <p:pic>
        <p:nvPicPr>
          <p:cNvPr id="15" name="FILE_20220224_140801_Trò chơi 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8">
                  <p14:trim st="1972.000000" end="1126.99987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11879" y="15054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3000" fill="hold" grpId="1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8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2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3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5" dur="3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3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40" presetID="64" presetClass="path" presetSubtype="0" accel="50000" autoRev="1" fill="hold" nodeType="afterEffect" p14:presetBounceEnd="50000">
                                      <p:stCondLst>
                                        <p:cond delay="9750"/>
                                      </p:stCondLst>
                                      <p:childTnLst>
                                        <p:animMotion origin="layout" path="M 0.00625 0.00602 L -0.01211 -0.4287 " pathEditMode="relative" rAng="0" ptsTypes="AA" p14:bounceEnd="50000">
                                          <p:cBhvr>
                                            <p:cTn id="4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4" y="-217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675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6750"/>
                                </p:stCondLst>
                                <p:childTnLst>
                                  <p:par>
                                    <p:cTn id="46" presetID="64" presetClass="path" presetSubtype="0" accel="50000" autoRev="1" fill="hold" nodeType="after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125E-6 -3.33333E-6 L -0.3431 -0.41574 " pathEditMode="relative" rAng="0" ptsTypes="AA" p14:bounceEnd="50000">
                                          <p:cBhvr>
                                            <p:cTn id="47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61" y="-2078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275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2750"/>
                                </p:stCondLst>
                                <p:childTnLst>
                                  <p:par>
                                    <p:cTn id="52" presetID="64" presetClass="path" presetSubtype="0" accel="50000" fill="hold" nodeType="afterEffect" p14:presetBounceEnd="50000">
                                      <p:stCondLst>
                                        <p:cond delay="4750"/>
                                      </p:stCondLst>
                                      <p:childTnLst>
                                        <p:animMotion origin="layout" path="M 0.00312 0.00162 L 0.35104 -0.4375 " pathEditMode="relative" rAng="0" ptsTypes="AA" p14:bounceEnd="50000">
                                          <p:cBhvr>
                                            <p:cTn id="53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396" y="-219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0500"/>
                                </p:stCondLst>
                                <p:childTnLst>
                                  <p:par>
                                    <p:cTn id="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000" numSld="999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20000" numSld="999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20000" numSld="999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20000" numSld="999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7" grpId="0" animBg="1"/>
          <p:bldP spid="9" grpId="0" animBg="1"/>
          <p:bldP spid="1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repeatCount="3000" fill="hold" grpId="1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30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6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8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0" dur="3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26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8" dur="3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1" dur="3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1000"/>
                                </p:stCondLst>
                                <p:childTnLst>
                                  <p:par>
                                    <p:cTn id="33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5" dur="3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8" dur="3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40" presetID="64" presetClass="path" presetSubtype="0" accel="50000" autoRev="1" fill="hold" nodeType="afterEffect">
                                      <p:stCondLst>
                                        <p:cond delay="9750"/>
                                      </p:stCondLst>
                                      <p:childTnLst>
                                        <p:animMotion origin="layout" path="M 0.00625 0.00602 L -0.01211 -0.4287 " pathEditMode="relative" rAng="0" ptsTypes="AA">
                                          <p:cBhvr>
                                            <p:cTn id="41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4" y="-2173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6750"/>
                                </p:stCondLst>
                                <p:childTnLst>
                                  <p:par>
                                    <p:cTn id="4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6750"/>
                                </p:stCondLst>
                                <p:childTnLst>
                                  <p:par>
                                    <p:cTn id="46" presetID="64" presetClass="path" presetSubtype="0" accel="50000" autoRev="1" fill="hold" nodeType="after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3.125E-6 -3.33333E-6 L -0.3431 -0.41574 " pathEditMode="relative" rAng="0" ptsTypes="AA">
                                          <p:cBhvr>
                                            <p:cTn id="47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161" y="-2078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32750"/>
                                </p:stCondLst>
                                <p:childTnLst>
                                  <p:par>
                                    <p:cTn id="4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2750"/>
                                </p:stCondLst>
                                <p:childTnLst>
                                  <p:par>
                                    <p:cTn id="52" presetID="64" presetClass="path" presetSubtype="0" accel="50000" fill="hold" nodeType="afterEffect">
                                      <p:stCondLst>
                                        <p:cond delay="4750"/>
                                      </p:stCondLst>
                                      <p:childTnLst>
                                        <p:animMotion origin="layout" path="M 0.00312 0.00162 L 0.35104 -0.4375 " pathEditMode="relative" rAng="0" ptsTypes="AA">
                                          <p:cBhvr>
                                            <p:cTn id="53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396" y="-219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0500"/>
                                </p:stCondLst>
                                <p:childTnLst>
                                  <p:par>
                                    <p:cTn id="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0000" numSld="999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20000" numSld="999">
                    <p:cTn id="5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20000" numSld="999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20000" numSld="999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3" grpId="0" animBg="1"/>
          <p:bldP spid="3" grpId="1" animBg="1"/>
          <p:bldP spid="7" grpId="0" animBg="1"/>
          <p:bldP spid="9" grpId="0" animBg="1"/>
          <p:bldP spid="1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78621" y="3686036"/>
            <a:ext cx="7549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01458" y="2146162"/>
            <a:ext cx="9303385" cy="922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  <a:r>
              <a:rPr lang="en-US" sz="5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endParaRPr lang="en-US" sz="54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2"/>
    </p:custDataLst>
  </p:cSld>
  <p:clrMapOvr>
    <a:masterClrMapping/>
  </p:clrMapOvr>
  <p:transition spd="slow">
    <p:fade/>
  </p:transition>
</p:sld>
</file>

<file path=ppt/tags/tag1.xml><?xml version="1.0" encoding="utf-8"?>
<p:tagLst xmlns:p="http://schemas.openxmlformats.org/presentationml/2006/main">
  <p:tag name="ISPRING_CUSTOM_TIMING_USED" val="1"/>
  <p:tag name="GENSWF_SLIDE_UID" val="{558E79F0-47AC-471C-BFD6-9FCF39216033}:286"/>
  <p:tag name="GENSWF_ADVANCE_TIME" val="5.000"/>
  <p:tag name="ISPRING_SLIDE_ID_2" val="{A2552DFA-DD8A-4292-B276-CE34A7B8C93F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WPS Slides</Application>
  <PresentationFormat>Widescreen</PresentationFormat>
  <Paragraphs>45</Paragraphs>
  <Slides>9</Slides>
  <Notes>0</Notes>
  <HiddenSlides>0</HiddenSlides>
  <MMClips>26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SimSun</vt:lpstr>
      <vt:lpstr>Wingdings</vt:lpstr>
      <vt:lpstr>Times New Roman</vt:lpstr>
      <vt:lpstr>Wingdings 3</vt:lpstr>
      <vt:lpstr>Trebuchet MS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ANH</dc:creator>
  <cp:lastModifiedBy>Dương H.Hải MN Tràng An</cp:lastModifiedBy>
  <cp:revision>324</cp:revision>
  <dcterms:created xsi:type="dcterms:W3CDTF">2021-09-20T14:52:00Z</dcterms:created>
  <dcterms:modified xsi:type="dcterms:W3CDTF">2025-04-13T17:17:32Z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CBF38C19590A4E67A1389187A40FFB53</vt:lpwstr>
  </property>
  <property fmtid="{D5CDD505-2E9C-101B-9397-08002B2CF9AE}" pid="3" name="KSOProductBuildVer">
    <vt:lpwstr>1033-12.2.0.20782</vt:lpwstr>
  </property>
</Properties>
</file>