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4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4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48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0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2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3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6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E8B17-75A3-4832-8A1A-29ABCF7BAEAD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1E7E0-3C52-45E7-AEAB-AB920F9E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5807" y="370441"/>
            <a:ext cx="73785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ỦY BAN NHÂN DÂN QUẬN LONG BIÊN</a:t>
            </a:r>
          </a:p>
          <a:p>
            <a:pPr algn="ctr"/>
            <a:r>
              <a:rPr lang="en-US" sz="3200" dirty="0" smtClean="0"/>
              <a:t>TRƯỜNG MẦM </a:t>
            </a:r>
            <a:r>
              <a:rPr lang="en-US" sz="3200" smtClean="0"/>
              <a:t>NON </a:t>
            </a:r>
            <a:r>
              <a:rPr lang="en-US" sz="3200" smtClean="0"/>
              <a:t>HOA HƯỚNG DƯƠNG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164830" y="3431394"/>
            <a:ext cx="38623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Rèn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kĩ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năng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lau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mặt</a:t>
            </a:r>
            <a:endParaRPr lang="en-US" sz="3600" dirty="0"/>
          </a:p>
          <a:p>
            <a:r>
              <a:rPr lang="en-US" sz="3600" dirty="0" err="1"/>
              <a:t>Lứa</a:t>
            </a:r>
            <a:r>
              <a:rPr lang="en-US" sz="3600" dirty="0"/>
              <a:t> </a:t>
            </a:r>
            <a:r>
              <a:rPr lang="en-US" sz="3600" dirty="0" err="1"/>
              <a:t>tuổi</a:t>
            </a:r>
            <a:r>
              <a:rPr lang="en-US" sz="3600" dirty="0"/>
              <a:t>:  4-5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4995597" y="6139542"/>
            <a:ext cx="2868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2024- 2025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F9AAE4-9501-FD2B-CD5A-2AAB612E51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31" y="1579199"/>
            <a:ext cx="1283109" cy="12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82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Khuôn mặt cười - Nhạc thiếu nh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188" cy="69445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7987" y="1896181"/>
            <a:ext cx="62103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Hát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Khuôn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mặt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cười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7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</a:t>
            </a:r>
            <a:r>
              <a:rPr lang="en-US" b="1" dirty="0" err="1" smtClean="0"/>
              <a:t>Trẻ</a:t>
            </a:r>
            <a:r>
              <a:rPr lang="en-US" b="1" dirty="0" smtClean="0"/>
              <a:t> </a:t>
            </a:r>
            <a:r>
              <a:rPr lang="en-US" b="1" dirty="0" err="1" smtClean="0"/>
              <a:t>xem</a:t>
            </a:r>
            <a:r>
              <a:rPr lang="en-US" b="1" dirty="0" smtClean="0"/>
              <a:t> video </a:t>
            </a:r>
            <a:r>
              <a:rPr lang="en-US" b="1" dirty="0" err="1" smtClean="0"/>
              <a:t>hướng</a:t>
            </a:r>
            <a:r>
              <a:rPr lang="en-US" b="1" dirty="0" smtClean="0"/>
              <a:t> </a:t>
            </a:r>
            <a:r>
              <a:rPr lang="en-US" b="1" dirty="0" err="1" smtClean="0"/>
              <a:t>dẫn</a:t>
            </a:r>
            <a:endParaRPr lang="en-US" b="1" dirty="0"/>
          </a:p>
        </p:txBody>
      </p:sp>
      <p:pic>
        <p:nvPicPr>
          <p:cNvPr id="4" name="video các bước lau mặ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2673" y="1825625"/>
            <a:ext cx="8582297" cy="4351338"/>
          </a:xfrm>
        </p:spPr>
      </p:pic>
    </p:spTree>
    <p:extLst>
      <p:ext uri="{BB962C8B-B14F-4D97-AF65-F5344CB8AC3E}">
        <p14:creationId xmlns:p14="http://schemas.microsoft.com/office/powerpoint/2010/main" val="251830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0"/>
            <a:ext cx="12192000" cy="69222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44928" y="1952697"/>
            <a:ext cx="60416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Cô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hướng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dẫn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trẻ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lau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mặt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76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0"/>
            <a:ext cx="12192000" cy="6922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928" y="1952697"/>
            <a:ext cx="60416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trẻ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thực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hiện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07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0"/>
            <a:ext cx="12192000" cy="69222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928" y="1952697"/>
            <a:ext cx="604168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thúc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Hát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Khuôn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mặt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cười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492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57</Words>
  <Application>Microsoft Office PowerPoint</Application>
  <PresentationFormat>Widescreen</PresentationFormat>
  <Paragraphs>11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               Trẻ xem video hướng dẫn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</cp:revision>
  <dcterms:created xsi:type="dcterms:W3CDTF">2024-08-10T02:46:16Z</dcterms:created>
  <dcterms:modified xsi:type="dcterms:W3CDTF">2025-04-15T10:00:24Z</dcterms:modified>
</cp:coreProperties>
</file>