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763" r:id="rId2"/>
  </p:sldMasterIdLst>
  <p:notesMasterIdLst>
    <p:notesMasterId r:id="rId24"/>
  </p:notesMasterIdLst>
  <p:sldIdLst>
    <p:sldId id="312" r:id="rId3"/>
    <p:sldId id="304" r:id="rId4"/>
    <p:sldId id="306" r:id="rId5"/>
    <p:sldId id="308" r:id="rId6"/>
    <p:sldId id="284" r:id="rId7"/>
    <p:sldId id="280" r:id="rId8"/>
    <p:sldId id="273" r:id="rId9"/>
    <p:sldId id="272" r:id="rId10"/>
    <p:sldId id="274" r:id="rId11"/>
    <p:sldId id="292" r:id="rId12"/>
    <p:sldId id="295" r:id="rId13"/>
    <p:sldId id="294" r:id="rId14"/>
    <p:sldId id="288" r:id="rId15"/>
    <p:sldId id="289" r:id="rId16"/>
    <p:sldId id="290" r:id="rId17"/>
    <p:sldId id="291" r:id="rId18"/>
    <p:sldId id="297" r:id="rId19"/>
    <p:sldId id="300" r:id="rId20"/>
    <p:sldId id="303" r:id="rId21"/>
    <p:sldId id="311" r:id="rId22"/>
    <p:sldId id="310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00FF"/>
    <a:srgbClr val="008000"/>
    <a:srgbClr val="009900"/>
    <a:srgbClr val="FF0066"/>
    <a:srgbClr val="F8F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416D622D-BA84-95BC-B4BE-A01F050F68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82E41D26-AAC0-9F2A-6BF3-7A215560860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5DCE04D1-F9C4-8503-D18D-DE987C2AB7F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73150E9C-4728-07E7-F092-E1DCCB9BE8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>
            <a:extLst>
              <a:ext uri="{FF2B5EF4-FFF2-40B4-BE49-F238E27FC236}">
                <a16:creationId xmlns:a16="http://schemas.microsoft.com/office/drawing/2014/main" id="{70F86C43-3CC1-6E35-AB52-2B64B7515C7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>
            <a:extLst>
              <a:ext uri="{FF2B5EF4-FFF2-40B4-BE49-F238E27FC236}">
                <a16:creationId xmlns:a16="http://schemas.microsoft.com/office/drawing/2014/main" id="{164347CE-F111-601C-EC63-DB6B41ADEE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D418F2-9615-4B70-98FB-BFFF5C85A5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06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A93C49E9-8963-4CDC-7220-B10239370A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DC8E3B-5BD1-4CC3-94F2-6118A8C1F030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D7783EB-8278-108E-7F52-1BA2278954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85DDC8E2-B30C-6822-C6C4-2268B252B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4416D-2D49-E5F9-AB9F-C2B182258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56BD8-A730-076A-9165-1CECC4F7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2BF67-EDF7-70A4-4113-4144FA8D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94FD8-9954-4358-9FD3-5BF27B7355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10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92C9E-2271-06A4-32F7-737FF009C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20929-D596-B220-3B44-4390B0AF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F40D-8691-24B2-C98F-26DF7C859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8655D-6E56-48F3-A194-CC13AC0E7F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85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1B472-ED60-A082-6952-76F84E452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AD28C-FA6A-5EC0-15B0-CDB52746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9C190-D484-DA0B-680A-2AD0367E2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85C29-BAAA-4CE0-B974-0B4414869E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498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97EFE-71CA-2099-500F-E0398666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3DDA-98BB-C69E-02E7-26EFBF41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B5D6D-2F0F-60CF-7ED4-FB1CC3FC1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662CE-2BD8-4EF9-935D-03EBEFE670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121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41716-A797-5C8C-41C6-A16B3160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177E4-8765-CFF0-775C-EEFFCCC0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2D2BB-7F55-7D36-391D-1B66E804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173CC-1763-49E8-92E5-BCF2CECBA4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067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3649C-A30F-BD1E-07AF-0ACB8809B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B81CF-1D8A-4479-5900-DD2651FA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42AA7-F8FE-D5BD-12D4-2D3F2A1D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D163E-4EC1-4615-83E6-3F3B2EB35F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29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D7F4D8-C87F-9179-6ABB-BC4F5C88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C7943D-23B5-0E61-DD1D-24C58C98A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5FDA46-96DC-588A-46B5-06C85234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1C830-94B0-4011-BCE2-121C4D180E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197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72F83ED-B914-7ECA-1730-1579D898C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68D775-F5D0-71B7-0B0B-7A57AF4EA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8D4FE4-9CA9-4A31-9E83-6FDE8F4F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F1C38-D637-445F-BE20-7A03EBB0B6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017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40F79BA-6245-62E6-0EBF-FCED550A5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630CF3-ECAE-9F2D-D3F4-C7371420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4BB16A-8E4F-D55B-7789-66FF8CB6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40452-70FB-4799-BB26-C1A87D991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694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1F9ED93-A65C-0D0D-1FA8-F767A1E3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DA6C957-9AB6-353D-FFF0-758641EFA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085191-096E-2362-C127-5A99E47E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B02D2-8610-4684-8573-A7179DD6A6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558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7C327B-CEF2-96D7-92C4-0C7EF244F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103D30-8A6C-3CCC-0BC2-86ECA6AC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3F2F1C-0FFA-2C31-A916-F5FCCBB3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6FC50-A693-46BA-BA54-BA8B0BDBF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58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637FD-0859-F484-EA13-D979DD03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ADBDF-5494-AEF9-97F8-2BFFDB328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FF60C-F0BA-D18F-BC59-C53418135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C6673-A7F5-4409-B2EA-D13DA8555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853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B4486A-E25C-4226-F974-3CA12774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428EB0-4174-8657-B754-6CBC01E53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79C261-A667-6E62-13EC-B2800386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6063D-E1B8-4B89-899E-4598BCBE47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39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0DDD6-D590-EABA-FDDF-6B4BE9C18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C8E8F-14C0-57B4-593B-5EC17019F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8FA81-CBC4-BED2-F643-C45DD31C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12E34-64C1-4CB2-9497-EC1BA09E1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463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AC4EA-C034-725D-D0E9-9C2F05A58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0A907-CB0A-2B46-584A-9588C38E8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EE5FC-5D64-D542-1FC8-B3DB5004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58EA3-BC26-4D7F-8CCC-61471979F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26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5FF35-0966-3D5E-0E86-756F4282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62D25-3239-0E76-8AA5-D06BCD905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5A3F3-506C-E60D-5887-AE2C0F80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D6222-FFD1-4F98-8A38-A0E85527FA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94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EB3E68-7F3B-31D5-39E6-DA3080A2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E419D9-A4D3-D5F2-A088-77A07F64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320416-BE97-7ACF-2F05-95F2C2C1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F9F2F-EFE3-43CB-BA2D-DC9C6F1CA3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0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B21C86-1668-3EE0-7936-090D8C48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980CA0-200A-F098-7A71-7B59D746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A61C3A-B394-7FD2-D67A-8DEF9B98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F7F10-0BA8-4928-A722-66411C79D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17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A6989AC-D06B-C8FE-5BB2-AED62AB9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767EC8-F2F1-4F3D-E3A1-15F2268C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9C4D13-72B4-4D0D-5738-CEB3E251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F4051-0F4F-48E5-93D8-90598FA2B6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1CEA468-BCE1-3B3F-BD51-A4E96C25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E21E8A6-CFEF-4A1F-6BE8-3BF89352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51BF9F-6962-4A86-CC04-C411E566A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E70E9-78DA-491F-9AF3-76BBAEE444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35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C1A6DE-A3A5-A1E6-013D-3D82C009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17482B-08ED-7F41-6158-5929357E3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13BE5-2ECA-3156-C789-38B29C01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40851-5201-4CE5-9462-625B4039D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89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E800A1-5366-4EA2-42D0-F7C23B48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8306D7-80B9-77AF-E9BE-904B8D07B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A74067-7DCF-DAA4-51CC-34556277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0B068-CCF7-4137-950F-4791518A2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35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F80767B-4F06-C8FD-B48C-5FB7DEE7A2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BB420F7-FB93-A8B8-66AA-D183DB0665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A5FE5-EA16-AA86-5EC6-6FE056CF1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F85-ADEA-7C46-7B8E-E8F9C46CD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6A0E7-0437-0736-06FC-C84D73B04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AAC1CF4-A1AB-4763-9BF5-63D37D1B82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8933D177-B8A1-4900-F134-12EB0483EC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39AEB37-1142-F559-D110-02D1B45F20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6DB2A-B8F0-B7D3-40D4-BA7000316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6EE8D-95E9-7DC6-D551-B9974720C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A2D82-63B2-2CA8-2E22-CAF384708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3C70163-9BC9-44F3-98BA-845E825374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imanh\Desktop\Em%20Di%20Qua%20Nga%20Tu%20Duong%20Pho%20-%20Nhac%20Thieu%20Nhi.mp3" TargetMode="Externa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HI%20DE\TRANG\Trang%20CNTT\Truy&#7879;n%20qua%20&#273;&#432;&#7901;ng%20-%20Loan\Phim%20Qua%20&#273;&#432;&#7901;ng.avi" TargetMode="Externa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HI%20DE\TRANG\Trang%20CNTT\Truy&#7879;n%20qua%20&#273;&#432;&#7901;ng%20-%20Loan\em%20&#273;i%20qua%20ng&#227;%20t&#432;%20&#273;&#432;&#7901;ng%20ph&#7889;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CHI%20DE\TRANG\Trang%20CNTT\Truy&#7879;n%20qua%20&#273;&#432;&#7901;ng%20-%20Loan\Truy&#7879;n%20k&#7875;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F8A73-ECF0-4F47-94B1-2A6CF655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9E423-E0CD-4E38-A75C-EB4F05DB9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B36EA-3346-4A28-99BB-7DD3AAA1C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2E7BC2-1AB7-413A-9D35-E030D01ACA8D}"/>
              </a:ext>
            </a:extLst>
          </p:cNvPr>
          <p:cNvSpPr txBox="1"/>
          <p:nvPr/>
        </p:nvSpPr>
        <p:spPr>
          <a:xfrm>
            <a:off x="1447800" y="452864"/>
            <a:ext cx="60690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MN HOA H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</a:t>
            </a: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 hội CNTT và chuyển đổi số năm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E5254-E857-4F05-AC75-65983E7F9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134" y="1417638"/>
            <a:ext cx="1143732" cy="114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DBF3DB-C13E-4F7B-883C-05B768CB3FA6}"/>
              </a:ext>
            </a:extLst>
          </p:cNvPr>
          <p:cNvSpPr txBox="1"/>
          <p:nvPr/>
        </p:nvSpPr>
        <p:spPr>
          <a:xfrm>
            <a:off x="2236762" y="2743932"/>
            <a:ext cx="48498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giảng điện tử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vi-V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Qua Đường</a:t>
            </a:r>
            <a:endParaRPr kumimoji="0" lang="vi-V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Lứa tuổi: 4 -5 tuổi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Giáo viên: Nguyễn Thị Dương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Email: nguyenduong531991@gmail.com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Điện thoại: 0349616192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Đơn vị: Trường mầm non Hoa Hướng Dương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Tháng 2 năm 2025</a:t>
            </a:r>
          </a:p>
        </p:txBody>
      </p:sp>
    </p:spTree>
    <p:extLst>
      <p:ext uri="{BB962C8B-B14F-4D97-AF65-F5344CB8AC3E}">
        <p14:creationId xmlns:p14="http://schemas.microsoft.com/office/powerpoint/2010/main" val="76582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>
            <a:extLst>
              <a:ext uri="{FF2B5EF4-FFF2-40B4-BE49-F238E27FC236}">
                <a16:creationId xmlns:a16="http://schemas.microsoft.com/office/drawing/2014/main" id="{C987AC36-6746-5D73-2409-573C9FD66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697163"/>
            <a:ext cx="7315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PHẦN HỎI ĐÁP</a:t>
            </a:r>
          </a:p>
        </p:txBody>
      </p:sp>
    </p:spTree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F8BF4EA-CFA5-F9AB-6283-674BA1F7B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4613" y="274638"/>
            <a:ext cx="6503987" cy="1143000"/>
          </a:xfrm>
        </p:spPr>
        <p:txBody>
          <a:bodyPr/>
          <a:lstStyle/>
          <a:p>
            <a:pPr eaLnBrk="1" hangingPunct="1"/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nhân vật trong truyện</a:t>
            </a:r>
          </a:p>
        </p:txBody>
      </p:sp>
      <p:pic>
        <p:nvPicPr>
          <p:cNvPr id="84996" name="Picture 4">
            <a:extLst>
              <a:ext uri="{FF2B5EF4-FFF2-40B4-BE49-F238E27FC236}">
                <a16:creationId xmlns:a16="http://schemas.microsoft.com/office/drawing/2014/main" id="{6EB12C11-0458-89CA-2187-73A9A45C32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0875" y="3238500"/>
            <a:ext cx="1304925" cy="1600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01" name="Picture 9">
            <a:extLst>
              <a:ext uri="{FF2B5EF4-FFF2-40B4-BE49-F238E27FC236}">
                <a16:creationId xmlns:a16="http://schemas.microsoft.com/office/drawing/2014/main" id="{78C6279B-468E-B3A0-B4F6-06C54F5DB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276600"/>
            <a:ext cx="13176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2" name="Text Box 10">
            <a:extLst>
              <a:ext uri="{FF2B5EF4-FFF2-40B4-BE49-F238E27FC236}">
                <a16:creationId xmlns:a16="http://schemas.microsoft.com/office/drawing/2014/main" id="{293FE6BF-95FC-2AEE-17A4-54A72ECDE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88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Mẹ</a:t>
            </a:r>
          </a:p>
        </p:txBody>
      </p:sp>
      <p:sp>
        <p:nvSpPr>
          <p:cNvPr id="85003" name="Text Box 11">
            <a:extLst>
              <a:ext uri="{FF2B5EF4-FFF2-40B4-BE49-F238E27FC236}">
                <a16:creationId xmlns:a16="http://schemas.microsoft.com/office/drawing/2014/main" id="{B0D9395D-4C18-E15E-A411-255AA8D27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854200"/>
            <a:ext cx="1158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Nâu</a:t>
            </a:r>
          </a:p>
        </p:txBody>
      </p:sp>
      <p:sp>
        <p:nvSpPr>
          <p:cNvPr id="85004" name="Text Box 12">
            <a:extLst>
              <a:ext uri="{FF2B5EF4-FFF2-40B4-BE49-F238E27FC236}">
                <a16:creationId xmlns:a16="http://schemas.microsoft.com/office/drawing/2014/main" id="{7245F771-57FD-CF1F-FA7D-1B5AE52EF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905000"/>
            <a:ext cx="1676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Trắng</a:t>
            </a:r>
          </a:p>
        </p:txBody>
      </p:sp>
      <p:sp>
        <p:nvSpPr>
          <p:cNvPr id="85005" name="Text Box 13">
            <a:extLst>
              <a:ext uri="{FF2B5EF4-FFF2-40B4-BE49-F238E27FC236}">
                <a16:creationId xmlns:a16="http://schemas.microsoft.com/office/drawing/2014/main" id="{B143F764-012C-4977-15C8-8DC5B654A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1300" y="1854200"/>
            <a:ext cx="13112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Xám</a:t>
            </a:r>
          </a:p>
        </p:txBody>
      </p:sp>
      <p:sp>
        <p:nvSpPr>
          <p:cNvPr id="85006" name="Text Box 14">
            <a:extLst>
              <a:ext uri="{FF2B5EF4-FFF2-40B4-BE49-F238E27FC236}">
                <a16:creationId xmlns:a16="http://schemas.microsoft.com/office/drawing/2014/main" id="{6D5D5CAC-4222-D70F-05E5-BBFE41E47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828800"/>
            <a:ext cx="10826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Gấu</a:t>
            </a:r>
          </a:p>
        </p:txBody>
      </p:sp>
      <p:pic>
        <p:nvPicPr>
          <p:cNvPr id="85018" name="Picture 26">
            <a:extLst>
              <a:ext uri="{FF2B5EF4-FFF2-40B4-BE49-F238E27FC236}">
                <a16:creationId xmlns:a16="http://schemas.microsoft.com/office/drawing/2014/main" id="{1FD49B7E-4C5A-E463-877D-D9DD6F845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67075"/>
            <a:ext cx="13223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19" name="Picture 27">
            <a:extLst>
              <a:ext uri="{FF2B5EF4-FFF2-40B4-BE49-F238E27FC236}">
                <a16:creationId xmlns:a16="http://schemas.microsoft.com/office/drawing/2014/main" id="{1E8ACAC7-9009-1C31-DDE7-3077907CD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38500"/>
            <a:ext cx="13128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20" name="Picture 28">
            <a:extLst>
              <a:ext uri="{FF2B5EF4-FFF2-40B4-BE49-F238E27FC236}">
                <a16:creationId xmlns:a16="http://schemas.microsoft.com/office/drawing/2014/main" id="{6F1FF868-95F6-B00A-BC92-432E0F289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38500"/>
            <a:ext cx="14382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5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5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3" grpId="0"/>
      <p:bldP spid="85004" grpId="0"/>
      <p:bldP spid="85005" grpId="0"/>
      <p:bldP spid="850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E218203B-347E-D090-635E-3CF5D2A03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11113"/>
            <a:ext cx="9213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>
            <a:extLst>
              <a:ext uri="{FF2B5EF4-FFF2-40B4-BE49-F238E27FC236}">
                <a16:creationId xmlns:a16="http://schemas.microsoft.com/office/drawing/2014/main" id="{4FA7B315-01E0-36AD-6ED4-832123A8A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6683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4">
            <a:extLst>
              <a:ext uri="{FF2B5EF4-FFF2-40B4-BE49-F238E27FC236}">
                <a16:creationId xmlns:a16="http://schemas.microsoft.com/office/drawing/2014/main" id="{46BDF8A1-26D0-B92B-02CC-2DB3E42E4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43200"/>
            <a:ext cx="1352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5">
            <a:extLst>
              <a:ext uri="{FF2B5EF4-FFF2-40B4-BE49-F238E27FC236}">
                <a16:creationId xmlns:a16="http://schemas.microsoft.com/office/drawing/2014/main" id="{631F4814-D703-1790-73DD-45AD197E6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13176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7">
            <a:extLst>
              <a:ext uri="{FF2B5EF4-FFF2-40B4-BE49-F238E27FC236}">
                <a16:creationId xmlns:a16="http://schemas.microsoft.com/office/drawing/2014/main" id="{496BBD46-EB23-9409-CA3C-421E3069C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187325"/>
            <a:ext cx="34290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một buổi sáng mùa xuân ấm áp, hai chị em thỏ Trắng và thỏ Nâu xin phép mẹ đi đâu? Mẹ dặn hai chị em ra sao?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C4176032-5B97-FDA2-936A-8CDC210AFFC1}"/>
              </a:ext>
            </a:extLst>
          </p:cNvPr>
          <p:cNvSpPr/>
          <p:nvPr/>
        </p:nvSpPr>
        <p:spPr>
          <a:xfrm>
            <a:off x="2030413" y="-69850"/>
            <a:ext cx="4168775" cy="1838325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6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7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8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8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9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0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9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0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0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0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1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9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0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1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1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̉nh016">
            <a:extLst>
              <a:ext uri="{FF2B5EF4-FFF2-40B4-BE49-F238E27FC236}">
                <a16:creationId xmlns:a16="http://schemas.microsoft.com/office/drawing/2014/main" id="{2BA62D21-0978-69C6-644B-49BB29960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3BB7ACEC-31B7-29B9-C509-88C82A52B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45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DC2F88B6-F2D0-6583-C3E6-AA5793BEE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81400"/>
            <a:ext cx="6778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67C1FFBF-AAA3-9AD6-BB70-6CB6E6D8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657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sunflower">
            <a:extLst>
              <a:ext uri="{FF2B5EF4-FFF2-40B4-BE49-F238E27FC236}">
                <a16:creationId xmlns:a16="http://schemas.microsoft.com/office/drawing/2014/main" id="{488767E9-6BAE-B8BC-183A-E447AAC4B7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1041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sunflower">
            <a:extLst>
              <a:ext uri="{FF2B5EF4-FFF2-40B4-BE49-F238E27FC236}">
                <a16:creationId xmlns:a16="http://schemas.microsoft.com/office/drawing/2014/main" id="{2C90D74A-DFF1-202A-AB50-DCE61B993C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1041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sunflower">
            <a:extLst>
              <a:ext uri="{FF2B5EF4-FFF2-40B4-BE49-F238E27FC236}">
                <a16:creationId xmlns:a16="http://schemas.microsoft.com/office/drawing/2014/main" id="{A40A720E-8DA0-FAC9-624D-50C7913350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762000"/>
            <a:ext cx="1041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sunflower">
            <a:extLst>
              <a:ext uri="{FF2B5EF4-FFF2-40B4-BE49-F238E27FC236}">
                <a16:creationId xmlns:a16="http://schemas.microsoft.com/office/drawing/2014/main" id="{07C7A533-C997-007B-3B5E-636AC15B92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1041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sunflower">
            <a:extLst>
              <a:ext uri="{FF2B5EF4-FFF2-40B4-BE49-F238E27FC236}">
                <a16:creationId xmlns:a16="http://schemas.microsoft.com/office/drawing/2014/main" id="{EF4B32F6-CF17-9456-3D7E-5079192561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889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sunflower">
            <a:extLst>
              <a:ext uri="{FF2B5EF4-FFF2-40B4-BE49-F238E27FC236}">
                <a16:creationId xmlns:a16="http://schemas.microsoft.com/office/drawing/2014/main" id="{8FBA418C-54A0-B802-E27B-0AB1DFDB2A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"/>
            <a:ext cx="1041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sunflower">
            <a:extLst>
              <a:ext uri="{FF2B5EF4-FFF2-40B4-BE49-F238E27FC236}">
                <a16:creationId xmlns:a16="http://schemas.microsoft.com/office/drawing/2014/main" id="{01780F73-469C-6611-DCB1-4787DBE505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685800"/>
            <a:ext cx="1041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>
            <a:extLst>
              <a:ext uri="{FF2B5EF4-FFF2-40B4-BE49-F238E27FC236}">
                <a16:creationId xmlns:a16="http://schemas.microsoft.com/office/drawing/2014/main" id="{641C5621-581E-039E-4D4B-E6CCF33CE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2051050"/>
            <a:ext cx="420687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9" name="Text Box 13">
            <a:extLst>
              <a:ext uri="{FF2B5EF4-FFF2-40B4-BE49-F238E27FC236}">
                <a16:creationId xmlns:a16="http://schemas.microsoft.com/office/drawing/2014/main" id="{1D4EF65E-DEEC-1822-B920-1761B545F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138" y="2514600"/>
            <a:ext cx="35687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nhìn thấy vườn hoa đẹp hai chị em Thỏ làm gì?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̉nh015">
            <a:extLst>
              <a:ext uri="{FF2B5EF4-FFF2-40B4-BE49-F238E27FC236}">
                <a16:creationId xmlns:a16="http://schemas.microsoft.com/office/drawing/2014/main" id="{2D616EED-D375-C5F9-C4E6-06C80D307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>
            <a:extLst>
              <a:ext uri="{FF2B5EF4-FFF2-40B4-BE49-F238E27FC236}">
                <a16:creationId xmlns:a16="http://schemas.microsoft.com/office/drawing/2014/main" id="{289A75E1-AAB8-E73B-0013-F731370FD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43100"/>
            <a:ext cx="2057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gì đã xảy ra với hai chị em?</a:t>
            </a:r>
          </a:p>
        </p:txBody>
      </p:sp>
      <p:sp>
        <p:nvSpPr>
          <p:cNvPr id="15364" name="Text Box 7">
            <a:extLst>
              <a:ext uri="{FF2B5EF4-FFF2-40B4-BE49-F238E27FC236}">
                <a16:creationId xmlns:a16="http://schemas.microsoft.com/office/drawing/2014/main" id="{1083F1ED-D62E-570A-C6F8-52BD6A546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713" y="228600"/>
            <a:ext cx="2362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Gấu đã nói gì với hai chị em?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B6D51791-3EDE-BB7B-7E0D-C674DC8752F6}"/>
              </a:ext>
            </a:extLst>
          </p:cNvPr>
          <p:cNvSpPr/>
          <p:nvPr/>
        </p:nvSpPr>
        <p:spPr>
          <a:xfrm flipH="1">
            <a:off x="533400" y="1624013"/>
            <a:ext cx="2714625" cy="1838325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186E8237-9D12-7A84-DFB2-F435304893B4}"/>
              </a:ext>
            </a:extLst>
          </p:cNvPr>
          <p:cNvSpPr/>
          <p:nvPr/>
        </p:nvSpPr>
        <p:spPr>
          <a:xfrm>
            <a:off x="6107113" y="228600"/>
            <a:ext cx="3074987" cy="117475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̉nh011">
            <a:extLst>
              <a:ext uri="{FF2B5EF4-FFF2-40B4-BE49-F238E27FC236}">
                <a16:creationId xmlns:a16="http://schemas.microsoft.com/office/drawing/2014/main" id="{673139F3-D980-BDDD-11AC-D87C76C4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6CAF1310-027E-E11B-8098-5B5603129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169068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6E61E26F-2AFA-9A7F-4A9B-9FD0443F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0"/>
            <a:ext cx="1676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3F053F14-9E88-5D7F-75D7-F878E895D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13716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̉nh010">
            <a:extLst>
              <a:ext uri="{FF2B5EF4-FFF2-40B4-BE49-F238E27FC236}">
                <a16:creationId xmlns:a16="http://schemas.microsoft.com/office/drawing/2014/main" id="{3E67D694-AFCE-5A69-E951-BA837DFE6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FF880577-DF03-EE4E-87D6-8EF725D52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19050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D1BEE3DC-8A20-D85E-E17D-BC3EF102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16764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8C06545F-9DE7-FC3B-38D0-565193F6B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52800"/>
            <a:ext cx="13239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>
            <a:extLst>
              <a:ext uri="{FF2B5EF4-FFF2-40B4-BE49-F238E27FC236}">
                <a16:creationId xmlns:a16="http://schemas.microsoft.com/office/drawing/2014/main" id="{A0E09BC9-B10C-6302-10AC-B04FDB576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362200"/>
            <a:ext cx="19812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cảnh sát Thỏ Xám đã dặn dò hai chị em Thỏ những gì?</a:t>
            </a:r>
          </a:p>
        </p:txBody>
      </p:sp>
      <p:sp>
        <p:nvSpPr>
          <p:cNvPr id="17415" name="Text Box 8">
            <a:extLst>
              <a:ext uri="{FF2B5EF4-FFF2-40B4-BE49-F238E27FC236}">
                <a16:creationId xmlns:a16="http://schemas.microsoft.com/office/drawing/2014/main" id="{70AB5D41-2276-F3A5-0DB5-1E9E2977A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97088"/>
            <a:ext cx="2590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chị em Thỏ cảm thấy thế nào khi nghe chú cảnh sát Thỏ Xám giải thích?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B4009F34-F3B7-4A54-770B-407B8BFF7A8E}"/>
              </a:ext>
            </a:extLst>
          </p:cNvPr>
          <p:cNvSpPr/>
          <p:nvPr/>
        </p:nvSpPr>
        <p:spPr>
          <a:xfrm>
            <a:off x="-53975" y="1752600"/>
            <a:ext cx="2873375" cy="16129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2BC475C6-577C-5661-79B5-D4656AB51C30}"/>
              </a:ext>
            </a:extLst>
          </p:cNvPr>
          <p:cNvSpPr/>
          <p:nvPr/>
        </p:nvSpPr>
        <p:spPr>
          <a:xfrm>
            <a:off x="7086600" y="2097088"/>
            <a:ext cx="2057400" cy="201771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174F151-1C95-6306-A967-DF814D687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rgbClr val="FF0066"/>
                </a:solidFill>
              </a:rPr>
              <a:t>   </a:t>
            </a:r>
            <a:endParaRPr lang="en-US" altLang="en-US" sz="4800" u="sng">
              <a:solidFill>
                <a:srgbClr val="0000FF"/>
              </a:solidFill>
            </a:endParaRPr>
          </a:p>
        </p:txBody>
      </p:sp>
      <p:pic>
        <p:nvPicPr>
          <p:cNvPr id="19459" name="Picture 4" descr="New Image">
            <a:extLst>
              <a:ext uri="{FF2B5EF4-FFF2-40B4-BE49-F238E27FC236}">
                <a16:creationId xmlns:a16="http://schemas.microsoft.com/office/drawing/2014/main" id="{267A0083-3281-1586-F18A-8B7C2B15B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D0F684-EE36-A446-775E-D8B29981CE33}"/>
              </a:ext>
            </a:extLst>
          </p:cNvPr>
          <p:cNvSpPr/>
          <p:nvPr/>
        </p:nvSpPr>
        <p:spPr>
          <a:xfrm>
            <a:off x="2286000" y="2251075"/>
            <a:ext cx="6172200" cy="1031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br>
              <a:rPr lang="en-US" sz="4300" dirty="0">
                <a:solidFill>
                  <a:srgbClr val="0000FF"/>
                </a:solidFill>
                <a:latin typeface="Calibri"/>
                <a:ea typeface="+mj-ea"/>
                <a:cs typeface="+mj-cs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680E6219-4A8D-2357-9563-AEB28F468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35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hình ảnh bé cần lưu ý khi tham gia giao thông</a:t>
            </a:r>
            <a:endParaRPr lang="en-US" altLang="en-US" sz="1600"/>
          </a:p>
        </p:txBody>
      </p:sp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BFBD4D06-4F71-8EAD-31B0-E61182F3A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33" name="Em Di Qua Nga Tu Duong Pho - Nhac Thieu Nhi.mp3">
            <a:hlinkClick r:id="" action="ppaction://media"/>
            <a:extLst>
              <a:ext uri="{FF2B5EF4-FFF2-40B4-BE49-F238E27FC236}">
                <a16:creationId xmlns:a16="http://schemas.microsoft.com/office/drawing/2014/main" id="{98D0BA1E-D5DB-5699-CC28-963EC885966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">
            <a:extLst>
              <a:ext uri="{FF2B5EF4-FFF2-40B4-BE49-F238E27FC236}">
                <a16:creationId xmlns:a16="http://schemas.microsoft.com/office/drawing/2014/main" id="{E79CDDEE-0731-A07D-AFA2-0A16A6F6B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7" fill="hold"/>
                                        <p:tgtEl>
                                          <p:spTgt spid="1587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73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62DA58-0CD0-CC0E-12A0-D97453584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900" y="304800"/>
            <a:ext cx="68580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vi-VN" dirty="0">
                <a:solidFill>
                  <a:srgbClr val="333333"/>
                </a:solidFill>
                <a:latin typeface="+mj-lt"/>
                <a:cs typeface="Arial" charset="0"/>
              </a:rPr>
              <a:t>. </a:t>
            </a:r>
            <a:r>
              <a:rPr lang="en-US" dirty="0">
                <a:solidFill>
                  <a:srgbClr val="333333"/>
                </a:solidFill>
                <a:latin typeface="+mj-lt"/>
                <a:cs typeface="Arial" charset="0"/>
              </a:rPr>
              <a:t>                    </a:t>
            </a:r>
            <a:r>
              <a:rPr lang="vi-VN" sz="4000" b="1" dirty="0">
                <a:solidFill>
                  <a:srgbClr val="FF0000"/>
                </a:solidFill>
                <a:latin typeface="+mj-lt"/>
                <a:cs typeface="Arial" charset="0"/>
              </a:rPr>
              <a:t>Mục đích yêu cầu</a:t>
            </a:r>
            <a:endParaRPr lang="en-US" sz="4000" b="1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algn="just">
              <a:defRPr/>
            </a:pPr>
            <a:br>
              <a:rPr lang="vi-VN" sz="2000" dirty="0">
                <a:solidFill>
                  <a:srgbClr val="FF0000"/>
                </a:solidFill>
                <a:latin typeface="+mj-lt"/>
                <a:cs typeface="Arial" charset="0"/>
              </a:rPr>
            </a:br>
            <a:r>
              <a:rPr lang="vi-VN" sz="2000" b="1" dirty="0">
                <a:latin typeface="+mj-lt"/>
                <a:cs typeface="Arial" charset="0"/>
              </a:rPr>
              <a:t>1.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latin typeface="+mj-lt"/>
                <a:cs typeface="Arial" charset="0"/>
              </a:rPr>
              <a:t>thức:</a:t>
            </a:r>
            <a:endParaRPr lang="en-US" sz="2000" dirty="0">
              <a:latin typeface="+mj-lt"/>
              <a:cs typeface="Arial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vi-VN" sz="2000" dirty="0">
                <a:latin typeface="+mj-lt"/>
                <a:cs typeface="Arial" charset="0"/>
              </a:rPr>
              <a:t>Trẻ hiểu được nội dung câu chuyện. Nhớ được các nhân vật trong truyện.</a:t>
            </a:r>
            <a:endParaRPr lang="en-US" sz="2000" dirty="0">
              <a:latin typeface="+mj-lt"/>
              <a:cs typeface="Arial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vi-VN" sz="2000" dirty="0">
                <a:latin typeface="+mj-lt"/>
                <a:cs typeface="Arial" charset="0"/>
              </a:rPr>
              <a:t>Nắm được trình tự câu chuyện.</a:t>
            </a:r>
            <a:endParaRPr lang="en-US" sz="2000" dirty="0">
              <a:latin typeface="+mj-lt"/>
              <a:cs typeface="Arial" charset="0"/>
            </a:endParaRPr>
          </a:p>
          <a:p>
            <a:pPr algn="just">
              <a:defRPr/>
            </a:pPr>
            <a:r>
              <a:rPr lang="vi-VN" sz="2000" b="1" dirty="0">
                <a:latin typeface="+mj-lt"/>
                <a:cs typeface="Arial" charset="0"/>
              </a:rPr>
              <a:t>2. Kỹ năng: </a:t>
            </a:r>
            <a:endParaRPr lang="en-US" sz="2000" b="1" dirty="0">
              <a:latin typeface="+mj-lt"/>
              <a:cs typeface="Arial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vi-VN" sz="2000" dirty="0">
                <a:latin typeface="+mj-lt"/>
                <a:cs typeface="Arial" charset="0"/>
              </a:rPr>
              <a:t>Kỹ năng chú ý lắng nghe, quan sát.</a:t>
            </a:r>
            <a:endParaRPr lang="en-US" sz="2000" dirty="0">
              <a:latin typeface="+mj-lt"/>
              <a:cs typeface="Arial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vi-VN" sz="2000" dirty="0">
                <a:latin typeface="+mj-lt"/>
                <a:cs typeface="Arial" charset="0"/>
              </a:rPr>
              <a:t>Kỹ năng ghi nhớ, suy luận để trả lời các câu hỏi của cô.</a:t>
            </a:r>
            <a:endParaRPr lang="en-US" sz="2000" dirty="0">
              <a:latin typeface="+mj-lt"/>
              <a:cs typeface="Arial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vi-VN" sz="2000" dirty="0">
                <a:latin typeface="+mj-lt"/>
                <a:cs typeface="Arial" charset="0"/>
              </a:rPr>
              <a:t>Rèn ngôn ngữ mạch lạc, phát triển vốn từ cho trẻ.</a:t>
            </a:r>
            <a:endParaRPr lang="en-US" sz="2000" dirty="0">
              <a:latin typeface="+mj-lt"/>
              <a:cs typeface="Arial" charset="0"/>
            </a:endParaRPr>
          </a:p>
          <a:p>
            <a:pPr algn="just">
              <a:defRPr/>
            </a:pPr>
            <a:r>
              <a:rPr lang="vi-VN" sz="2000" b="1" dirty="0">
                <a:latin typeface="+mj-lt"/>
                <a:cs typeface="Arial" charset="0"/>
              </a:rPr>
              <a:t>3. Thái độ:</a:t>
            </a:r>
            <a:endParaRPr lang="en-US" sz="2000" dirty="0">
              <a:latin typeface="+mj-lt"/>
              <a:cs typeface="Arial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vi-VN" sz="2000" dirty="0">
                <a:latin typeface="+mj-lt"/>
                <a:cs typeface="Arial" charset="0"/>
              </a:rPr>
              <a:t>Qua câu chuyện trẻ biết sang đường đúng luật giao thông theo </a:t>
            </a:r>
            <a:r>
              <a:rPr lang="en-US" sz="2000" dirty="0">
                <a:latin typeface="+mj-lt"/>
                <a:cs typeface="Arial" charset="0"/>
              </a:rPr>
              <a:t> </a:t>
            </a:r>
          </a:p>
          <a:p>
            <a:pPr algn="just">
              <a:defRPr/>
            </a:pPr>
            <a:r>
              <a:rPr lang="en-US" sz="2000" dirty="0">
                <a:latin typeface="+mj-lt"/>
                <a:cs typeface="Arial" charset="0"/>
              </a:rPr>
              <a:t>        </a:t>
            </a:r>
            <a:r>
              <a:rPr lang="vi-VN" sz="2000" dirty="0">
                <a:latin typeface="+mj-lt"/>
                <a:cs typeface="Arial" charset="0"/>
              </a:rPr>
              <a:t>tín hiệu đèn.</a:t>
            </a:r>
            <a:endParaRPr lang="en-US" sz="2000" dirty="0">
              <a:latin typeface="+mj-lt"/>
              <a:cs typeface="Arial" charset="0"/>
            </a:endParaRPr>
          </a:p>
          <a:p>
            <a:pPr algn="just">
              <a:defRPr/>
            </a:pPr>
            <a:endParaRPr lang="en-US" dirty="0">
              <a:solidFill>
                <a:srgbClr val="0000FF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>
            <a:extLst>
              <a:ext uri="{FF2B5EF4-FFF2-40B4-BE49-F238E27FC236}">
                <a16:creationId xmlns:a16="http://schemas.microsoft.com/office/drawing/2014/main" id="{AC66989D-488E-3B13-75C1-9591ACBB6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25400"/>
            <a:ext cx="4038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Rạp chiếu phim</a:t>
            </a:r>
          </a:p>
        </p:txBody>
      </p:sp>
      <p:pic>
        <p:nvPicPr>
          <p:cNvPr id="5" name="Phim Qua đường.avi">
            <a:hlinkClick r:id="" action="ppaction://media"/>
            <a:extLst>
              <a:ext uri="{FF2B5EF4-FFF2-40B4-BE49-F238E27FC236}">
                <a16:creationId xmlns:a16="http://schemas.microsoft.com/office/drawing/2014/main" id="{CBC0451F-B2DC-597C-147D-035113EBB5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1188"/>
            <a:ext cx="8534400" cy="594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53E103-AD89-20F8-004F-A912E5292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1739900"/>
            <a:ext cx="4038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B5D1A2-1271-0F37-FF2A-A92C7E62994A}"/>
              </a:ext>
            </a:extLst>
          </p:cNvPr>
          <p:cNvSpPr txBox="1"/>
          <p:nvPr/>
        </p:nvSpPr>
        <p:spPr>
          <a:xfrm>
            <a:off x="1892300" y="2463800"/>
            <a:ext cx="55626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Tx/>
              <a:buChar char="-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F75132-2274-2908-DEBA-30DA41709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28800"/>
            <a:ext cx="403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ACD6B1-99A6-B9F6-F7DA-B7C528643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832100"/>
            <a:ext cx="533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cùng hát bài “Em đi qua ngã tư đường phố” – ST Hoàng Văn Yến</a:t>
            </a:r>
          </a:p>
        </p:txBody>
      </p:sp>
      <p:pic>
        <p:nvPicPr>
          <p:cNvPr id="6" name="em đi qua ngã tư đường phố.mp3">
            <a:hlinkClick r:id="" action="ppaction://media"/>
            <a:extLst>
              <a:ext uri="{FF2B5EF4-FFF2-40B4-BE49-F238E27FC236}">
                <a16:creationId xmlns:a16="http://schemas.microsoft.com/office/drawing/2014/main" id="{BD13C08B-B6A4-CC9C-D297-0EC494EF01D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65198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D3F328-C999-42C2-AFB0-83C71A395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1447800"/>
            <a:ext cx="403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53F2E-01E6-41EC-01C4-66B0F5EBB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19400"/>
            <a:ext cx="533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kể chuyện lần 1: kết hợp cử chỉ điệu bộ minh họa.</a:t>
            </a:r>
          </a:p>
          <a:p>
            <a:pPr algn="just" eaLnBrk="1" hangingPunct="1">
              <a:buFontTx/>
              <a:buChar char="-"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kể chuyện lần 2: Sử dụng hình ảnh Powerpoint minh họa truyện và đàm thoại cùng trẻ.</a:t>
            </a:r>
          </a:p>
        </p:txBody>
      </p:sp>
      <p:pic>
        <p:nvPicPr>
          <p:cNvPr id="2" name="Truyện kể.mp3">
            <a:hlinkClick r:id="" action="ppaction://media"/>
            <a:extLst>
              <a:ext uri="{FF2B5EF4-FFF2-40B4-BE49-F238E27FC236}">
                <a16:creationId xmlns:a16="http://schemas.microsoft.com/office/drawing/2014/main" id="{8991CC6F-466D-8D71-32E7-FA4B36BE4B41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65198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CF26A075-6D3A-1CC4-99E5-69F2EF4C5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6" name="Picture 8">
            <a:extLst>
              <a:ext uri="{FF2B5EF4-FFF2-40B4-BE49-F238E27FC236}">
                <a16:creationId xmlns:a16="http://schemas.microsoft.com/office/drawing/2014/main" id="{58F74E99-9D51-CA65-3124-C0DEFEE24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13176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>
            <a:extLst>
              <a:ext uri="{FF2B5EF4-FFF2-40B4-BE49-F238E27FC236}">
                <a16:creationId xmlns:a16="http://schemas.microsoft.com/office/drawing/2014/main" id="{B3D68410-0F7F-9CB7-4087-4A3EAE3FF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43200"/>
            <a:ext cx="1352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3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3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3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3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3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3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3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3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3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̉nh016">
            <a:extLst>
              <a:ext uri="{FF2B5EF4-FFF2-40B4-BE49-F238E27FC236}">
                <a16:creationId xmlns:a16="http://schemas.microsoft.com/office/drawing/2014/main" id="{EE01EA54-42C7-444E-0A5A-B30F916DC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>
            <a:extLst>
              <a:ext uri="{FF2B5EF4-FFF2-40B4-BE49-F238E27FC236}">
                <a16:creationId xmlns:a16="http://schemas.microsoft.com/office/drawing/2014/main" id="{6E1820B3-D2E8-CC77-7609-31C860F78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45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>
            <a:extLst>
              <a:ext uri="{FF2B5EF4-FFF2-40B4-BE49-F238E27FC236}">
                <a16:creationId xmlns:a16="http://schemas.microsoft.com/office/drawing/2014/main" id="{9890D6BA-E167-7EA7-9D18-D9A8A6CDD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81400"/>
            <a:ext cx="6778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219D1C0C-5196-B62F-BFBB-4FF0E8221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657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sunflower">
            <a:extLst>
              <a:ext uri="{FF2B5EF4-FFF2-40B4-BE49-F238E27FC236}">
                <a16:creationId xmlns:a16="http://schemas.microsoft.com/office/drawing/2014/main" id="{952482E6-342A-60DA-0A60-BE779193C6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1041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sunflower">
            <a:extLst>
              <a:ext uri="{FF2B5EF4-FFF2-40B4-BE49-F238E27FC236}">
                <a16:creationId xmlns:a16="http://schemas.microsoft.com/office/drawing/2014/main" id="{00ABEEDE-CD06-02A7-DF95-0DDE7F05C8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1041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sunflower">
            <a:extLst>
              <a:ext uri="{FF2B5EF4-FFF2-40B4-BE49-F238E27FC236}">
                <a16:creationId xmlns:a16="http://schemas.microsoft.com/office/drawing/2014/main" id="{6DBDB0CA-E2C9-F079-2BF5-5478B9A313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762000"/>
            <a:ext cx="1041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sunflower">
            <a:extLst>
              <a:ext uri="{FF2B5EF4-FFF2-40B4-BE49-F238E27FC236}">
                <a16:creationId xmlns:a16="http://schemas.microsoft.com/office/drawing/2014/main" id="{AC6A5531-C475-2992-A5B3-AA11D8C915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1041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sunflower">
            <a:extLst>
              <a:ext uri="{FF2B5EF4-FFF2-40B4-BE49-F238E27FC236}">
                <a16:creationId xmlns:a16="http://schemas.microsoft.com/office/drawing/2014/main" id="{05BE9531-0413-00E2-72AD-403E033C42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889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sunflower">
            <a:extLst>
              <a:ext uri="{FF2B5EF4-FFF2-40B4-BE49-F238E27FC236}">
                <a16:creationId xmlns:a16="http://schemas.microsoft.com/office/drawing/2014/main" id="{300396FF-6BD9-A430-6B12-E803820AB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"/>
            <a:ext cx="1041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sunflower">
            <a:extLst>
              <a:ext uri="{FF2B5EF4-FFF2-40B4-BE49-F238E27FC236}">
                <a16:creationId xmlns:a16="http://schemas.microsoft.com/office/drawing/2014/main" id="{F69D6593-A80F-B946-6281-3ACC5692EA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685800"/>
            <a:ext cx="1041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6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7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8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8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9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0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9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0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1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2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3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3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4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4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5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5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6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6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7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7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9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7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8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9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8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9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8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9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0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8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9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0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9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0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1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1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0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1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2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1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2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3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2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3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4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5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9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3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4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5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6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0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4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5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6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7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4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6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7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4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6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7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8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7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8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9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0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̉nh015">
            <a:extLst>
              <a:ext uri="{FF2B5EF4-FFF2-40B4-BE49-F238E27FC236}">
                <a16:creationId xmlns:a16="http://schemas.microsoft.com/office/drawing/2014/main" id="{CB108C50-7CF2-89E6-17C6-703A74963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93A9D110-09A5-A5B8-FCB4-9C1EFDD1A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59000"/>
            <a:ext cx="1828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E966930A-6E4F-A55F-13ED-711176CB8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2819400"/>
            <a:ext cx="10477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F1DA54DE-D78C-03D6-A953-E9842DDE0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930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̉nh011">
            <a:extLst>
              <a:ext uri="{FF2B5EF4-FFF2-40B4-BE49-F238E27FC236}">
                <a16:creationId xmlns:a16="http://schemas.microsoft.com/office/drawing/2014/main" id="{38B38880-C5B7-88F0-794A-D70CAF075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B65FE242-3B20-6A16-8522-A106192A7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169068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38BCE0D2-61F8-0E2C-EDE3-795A7F178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0"/>
            <a:ext cx="1676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99EA1CE4-C322-C2F3-C121-CDB2B7FA9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13716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̉nh010">
            <a:extLst>
              <a:ext uri="{FF2B5EF4-FFF2-40B4-BE49-F238E27FC236}">
                <a16:creationId xmlns:a16="http://schemas.microsoft.com/office/drawing/2014/main" id="{AD6AEC04-3602-C807-ABFC-87C78CC0B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95FAE585-306F-675F-F908-73BA3E54D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19050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AD0B6B64-86D1-6823-960A-A4E6410D9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78000"/>
            <a:ext cx="16764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32B688C1-AC0A-C23A-E2F1-E232AFA9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52800"/>
            <a:ext cx="13239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84&quot;/&gt;&lt;/object&gt;&lt;object type=&quot;3&quot; unique_id=&quot;10006&quot;&gt;&lt;property id=&quot;20148&quot; value=&quot;5&quot;/&gt;&lt;property id=&quot;20300&quot; value=&quot;Slide 3&quot;/&gt;&lt;property id=&quot;20307&quot; value=&quot;280&quot;/&gt;&lt;/object&gt;&lt;object type=&quot;3&quot; unique_id=&quot;10007&quot;&gt;&lt;property id=&quot;20148&quot; value=&quot;5&quot;/&gt;&lt;property id=&quot;20300&quot; value=&quot;Slide 4&quot;/&gt;&lt;property id=&quot;20307&quot; value=&quot;273&quot;/&gt;&lt;/object&gt;&lt;object type=&quot;3&quot; unique_id=&quot;10008&quot;&gt;&lt;property id=&quot;20148&quot; value=&quot;5&quot;/&gt;&lt;property id=&quot;20300&quot; value=&quot;Slide 5&quot;/&gt;&lt;property id=&quot;20307&quot; value=&quot;272&quot;/&gt;&lt;/object&gt;&lt;object type=&quot;3&quot; unique_id=&quot;10009&quot;&gt;&lt;property id=&quot;20148&quot; value=&quot;5&quot;/&gt;&lt;property id=&quot;20300&quot; value=&quot;Slide 6&quot;/&gt;&lt;property id=&quot;20307&quot; value=&quot;274&quot;/&gt;&lt;/object&gt;&lt;object type=&quot;3&quot; unique_id=&quot;10010&quot;&gt;&lt;property id=&quot;20148&quot; value=&quot;5&quot;/&gt;&lt;property id=&quot;20300&quot; value=&quot;Slide 7 - &amp;quot;Câu chuyện đến đây là kết thúc!!!&amp;quot;&quot;/&gt;&lt;property id=&quot;20307&quot; value=&quot;282&quot;/&gt;&lt;/object&gt;&lt;object type=&quot;3&quot; unique_id=&quot;10011&quot;&gt;&lt;property id=&quot;20148&quot; value=&quot;5&quot;/&gt;&lt;property id=&quot;20300&quot; value=&quot;Slide 8&quot;/&gt;&lt;property id=&quot;20307&quot; value=&quot;292&quot;/&gt;&lt;/object&gt;&lt;object type=&quot;3&quot; unique_id=&quot;10012&quot;&gt;&lt;property id=&quot;20148&quot; value=&quot;5&quot;/&gt;&lt;property id=&quot;20300&quot; value=&quot;Slide 9 - &amp;quot;Các nhân vật trong truyện&amp;quot;&quot;/&gt;&lt;property id=&quot;20307&quot; value=&quot;295&quot;/&gt;&lt;/object&gt;&lt;object type=&quot;3&quot; unique_id=&quot;10013&quot;&gt;&lt;property id=&quot;20148&quot; value=&quot;5&quot;/&gt;&lt;property id=&quot;20300&quot; value=&quot;Slide 10&quot;/&gt;&lt;property id=&quot;20307&quot; value=&quot;294&quot;/&gt;&lt;/object&gt;&lt;object type=&quot;3&quot; unique_id=&quot;10014&quot;&gt;&lt;property id=&quot;20148&quot; value=&quot;5&quot;/&gt;&lt;property id=&quot;20300&quot; value=&quot;Slide 11&quot;/&gt;&lt;property id=&quot;20307&quot; value=&quot;288&quot;/&gt;&lt;/object&gt;&lt;object type=&quot;3&quot; unique_id=&quot;10015&quot;&gt;&lt;property id=&quot;20148&quot; value=&quot;5&quot;/&gt;&lt;property id=&quot;20300&quot; value=&quot;Slide 12&quot;/&gt;&lt;property id=&quot;20307&quot; value=&quot;289&quot;/&gt;&lt;/object&gt;&lt;object type=&quot;3&quot; unique_id=&quot;10016&quot;&gt;&lt;property id=&quot;20148&quot; value=&quot;5&quot;/&gt;&lt;property id=&quot;20300&quot; value=&quot;Slide 13&quot;/&gt;&lt;property id=&quot;20307&quot; value=&quot;290&quot;/&gt;&lt;/object&gt;&lt;object type=&quot;3&quot; unique_id=&quot;10017&quot;&gt;&lt;property id=&quot;20148&quot; value=&quot;5&quot;/&gt;&lt;property id=&quot;20300&quot; value=&quot;Slide 14&quot;/&gt;&lt;property id=&quot;20307&quot; value=&quot;291&quot;/&gt;&lt;/object&gt;&lt;object type=&quot;3&quot; unique_id=&quot;10018&quot;&gt;&lt;property id=&quot;20148&quot; value=&quot;5&quot;/&gt;&lt;property id=&quot;20300&quot; value=&quot;Slide 15 - &amp;quot;Những hình ảnh bé tham gia giao thông&amp;#x0D;&amp;#x0A;&amp;quot;&quot;/&gt;&lt;property id=&quot;20307&quot; value=&quot;301&quot;/&gt;&lt;/object&gt;&lt;object type=&quot;3&quot; unique_id=&quot;10019&quot;&gt;&lt;property id=&quot;20148&quot; value=&quot;5&quot;/&gt;&lt;property id=&quot;20300&quot; value=&quot;Slide 16 - &amp;quot;   &amp;quot;&quot;/&gt;&lt;property id=&quot;20307&quot; value=&quot;297&quot;/&gt;&lt;/object&gt;&lt;object type=&quot;3&quot; unique_id=&quot;10020&quot;&gt;&lt;property id=&quot;20148&quot; value=&quot;5&quot;/&gt;&lt;property id=&quot;20300&quot; value=&quot;Slide 17&quot;/&gt;&lt;property id=&quot;20307&quot; value=&quot;299&quot;/&gt;&lt;/object&gt;&lt;object type=&quot;3&quot; unique_id=&quot;10021&quot;&gt;&lt;property id=&quot;20148&quot; value=&quot;5&quot;/&gt;&lt;property id=&quot;20300&quot; value=&quot;Slide 18&quot;/&gt;&lt;property id=&quot;20307&quot; value=&quot;300&quot;/&gt;&lt;/object&gt;&lt;object type=&quot;3&quot; unique_id=&quot;10042&quot;&gt;&lt;property id=&quot;20148&quot; value=&quot;5&quot;/&gt;&lt;property id=&quot;20300&quot; value=&quot;Slide 1&quot;/&gt;&lt;property id=&quot;20307&quot; value=&quot;30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394</Words>
  <Application>Microsoft Office PowerPoint</Application>
  <PresentationFormat>On-screen Show (4:3)</PresentationFormat>
  <Paragraphs>47</Paragraphs>
  <Slides>21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nhân vật trong truyện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PHATLOCPC</dc:creator>
  <cp:lastModifiedBy>Administrator</cp:lastModifiedBy>
  <cp:revision>71</cp:revision>
  <dcterms:created xsi:type="dcterms:W3CDTF">2009-03-11T14:59:18Z</dcterms:created>
  <dcterms:modified xsi:type="dcterms:W3CDTF">2025-02-14T15:42:23Z</dcterms:modified>
</cp:coreProperties>
</file>