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embeddedFontLst>
    <p:embeddedFont>
      <p:font typeface="TBSOQC+SigmarOne-Regular" panose="020B0604020202020204"/>
      <p:regular r:id="rId8"/>
    </p:embeddedFont>
    <p:embeddedFont>
      <p:font typeface="QFAEBP+Aachen-Bold" panose="020B0604020202020204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IACV+Calistoga-Regular" panose="020B06040202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37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" y="0"/>
            <a:ext cx="18265892" cy="1026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83360" y="4571665"/>
            <a:ext cx="12181387" cy="167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04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32478C"/>
                </a:solidFill>
                <a:latin typeface="TBSOQC+SigmarOne-Regular"/>
                <a:cs typeface="TBSOQC+SigmarOne-Regular"/>
              </a:rPr>
              <a:t>GIÁO DỤC THỂ CHẤT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63480" y="6223620"/>
            <a:ext cx="10234985" cy="2133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98"/>
              </a:lnSpc>
              <a:spcBef>
                <a:spcPts val="0"/>
              </a:spcBef>
              <a:spcAft>
                <a:spcPts val="0"/>
              </a:spcAft>
            </a:pP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VẬN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ĐỘNG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CƠ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BẢN: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NHẢY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LÒ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CÒ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3M</a:t>
            </a:r>
          </a:p>
          <a:p>
            <a:pPr marL="323108" marR="0">
              <a:lnSpc>
                <a:spcPts val="5198"/>
              </a:lnSpc>
              <a:spcBef>
                <a:spcPts val="400"/>
              </a:spcBef>
              <a:spcAft>
                <a:spcPts val="0"/>
              </a:spcAft>
            </a:pP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TRÒ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CHƠI: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TRỜI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NẮNG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TRỜI</a:t>
            </a:r>
            <a:r>
              <a:rPr sz="4000" spc="159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sz="4000" spc="158" dirty="0">
                <a:solidFill>
                  <a:srgbClr val="32478C"/>
                </a:solidFill>
                <a:latin typeface="MUIACV+Calistoga-Regular"/>
                <a:cs typeface="MUIACV+Calistoga-Regular"/>
              </a:rPr>
              <a:t>MƯA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1672" y="2323567"/>
            <a:ext cx="7511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87" y="3367302"/>
            <a:ext cx="1603065" cy="16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9687" y="4663017"/>
            <a:ext cx="16351904" cy="3228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8"/>
              </a:lnSpc>
              <a:spcBef>
                <a:spcPts val="0"/>
              </a:spcBef>
              <a:spcAft>
                <a:spcPts val="0"/>
              </a:spcAft>
            </a:pPr>
            <a:r>
              <a:rPr sz="10000" b="1" dirty="0">
                <a:solidFill>
                  <a:srgbClr val="00577E"/>
                </a:solidFill>
                <a:latin typeface="QFAEBP+Aachen-Bold"/>
                <a:cs typeface="QFAEBP+Aachen-Bold"/>
              </a:rPr>
              <a:t>Bài tập phát triển </a:t>
            </a:r>
            <a:r>
              <a:rPr sz="10000" b="1" spc="-10" dirty="0">
                <a:solidFill>
                  <a:srgbClr val="00577E"/>
                </a:solidFill>
                <a:latin typeface="QFAEBP+Aachen-Bold"/>
                <a:cs typeface="QFAEBP+Aachen-Bold"/>
              </a:rPr>
              <a:t>chung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5209" y="3766064"/>
            <a:ext cx="9987828" cy="3754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3"/>
              </a:lnSpc>
              <a:spcBef>
                <a:spcPts val="0"/>
              </a:spcBef>
              <a:spcAft>
                <a:spcPts val="0"/>
              </a:spcAft>
            </a:pPr>
            <a:r>
              <a:rPr sz="7500" b="1" spc="297" dirty="0">
                <a:solidFill>
                  <a:srgbClr val="32478C"/>
                </a:solidFill>
                <a:latin typeface="QFAEBP+Aachen-Bold"/>
                <a:cs typeface="QFAEBP+Aachen-Bold"/>
              </a:rPr>
              <a:t>VẬN</a:t>
            </a:r>
            <a:r>
              <a:rPr sz="7500" b="1" spc="292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3" dirty="0">
                <a:solidFill>
                  <a:srgbClr val="32478C"/>
                </a:solidFill>
                <a:latin typeface="QFAEBP+Aachen-Bold"/>
                <a:cs typeface="QFAEBP+Aachen-Bold"/>
              </a:rPr>
              <a:t>ĐỘNG</a:t>
            </a:r>
            <a:r>
              <a:rPr sz="7500" b="1" spc="302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8" dirty="0">
                <a:solidFill>
                  <a:srgbClr val="32478C"/>
                </a:solidFill>
                <a:latin typeface="QFAEBP+Aachen-Bold"/>
                <a:cs typeface="QFAEBP+Aachen-Bold"/>
              </a:rPr>
              <a:t>CƠ</a:t>
            </a:r>
            <a:r>
              <a:rPr sz="7500" b="1" spc="290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8" dirty="0">
                <a:solidFill>
                  <a:srgbClr val="32478C"/>
                </a:solidFill>
                <a:latin typeface="QFAEBP+Aachen-Bold"/>
                <a:cs typeface="QFAEBP+Aachen-Bold"/>
              </a:rPr>
              <a:t>BẢN</a:t>
            </a:r>
          </a:p>
          <a:p>
            <a:pPr marL="615028" marR="0">
              <a:lnSpc>
                <a:spcPts val="7813"/>
              </a:lnSpc>
              <a:spcBef>
                <a:spcPts val="2685"/>
              </a:spcBef>
              <a:spcAft>
                <a:spcPts val="0"/>
              </a:spcAft>
            </a:pPr>
            <a:r>
              <a:rPr sz="7500" b="1" spc="295" dirty="0">
                <a:solidFill>
                  <a:srgbClr val="32478C"/>
                </a:solidFill>
                <a:latin typeface="QFAEBP+Aachen-Bold"/>
                <a:cs typeface="QFAEBP+Aachen-Bold"/>
              </a:rPr>
              <a:t>NHẢY</a:t>
            </a:r>
            <a:r>
              <a:rPr sz="7500" b="1" spc="294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7" dirty="0">
                <a:solidFill>
                  <a:srgbClr val="32478C"/>
                </a:solidFill>
                <a:latin typeface="QFAEBP+Aachen-Bold"/>
                <a:cs typeface="QFAEBP+Aachen-Bold"/>
              </a:rPr>
              <a:t>LÒ</a:t>
            </a:r>
            <a:r>
              <a:rPr sz="7500" b="1" spc="291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8" dirty="0">
                <a:solidFill>
                  <a:srgbClr val="32478C"/>
                </a:solidFill>
                <a:latin typeface="QFAEBP+Aachen-Bold"/>
                <a:cs typeface="QFAEBP+Aachen-Bold"/>
              </a:rPr>
              <a:t>CÒ</a:t>
            </a:r>
            <a:r>
              <a:rPr sz="7500" b="1" spc="290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1" dirty="0">
                <a:solidFill>
                  <a:srgbClr val="32478C"/>
                </a:solidFill>
                <a:latin typeface="QFAEBP+Aachen-Bold"/>
                <a:cs typeface="QFAEBP+Aachen-Bold"/>
              </a:rPr>
              <a:t>3M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6607" y="3389719"/>
            <a:ext cx="5918339" cy="242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3"/>
              </a:lnSpc>
              <a:spcBef>
                <a:spcPts val="0"/>
              </a:spcBef>
              <a:spcAft>
                <a:spcPts val="0"/>
              </a:spcAft>
            </a:pPr>
            <a:r>
              <a:rPr sz="7500" b="1" spc="294" dirty="0">
                <a:solidFill>
                  <a:srgbClr val="32478C"/>
                </a:solidFill>
                <a:latin typeface="QFAEBP+Aachen-Bold"/>
                <a:cs typeface="QFAEBP+Aachen-Bold"/>
              </a:rPr>
              <a:t>TRÒ </a:t>
            </a:r>
            <a:r>
              <a:rPr sz="7500" b="1" spc="295" dirty="0">
                <a:solidFill>
                  <a:srgbClr val="32478C"/>
                </a:solidFill>
                <a:latin typeface="QFAEBP+Aachen-Bold"/>
                <a:cs typeface="QFAEBP+Aachen-Bold"/>
              </a:rPr>
              <a:t>CHƠI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4823" y="4723092"/>
            <a:ext cx="11695940" cy="242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3"/>
              </a:lnSpc>
              <a:spcBef>
                <a:spcPts val="0"/>
              </a:spcBef>
              <a:spcAft>
                <a:spcPts val="0"/>
              </a:spcAft>
            </a:pPr>
            <a:r>
              <a:rPr sz="7500" b="1" spc="293" dirty="0">
                <a:solidFill>
                  <a:srgbClr val="32478C"/>
                </a:solidFill>
                <a:latin typeface="QFAEBP+Aachen-Bold"/>
                <a:cs typeface="QFAEBP+Aachen-Bold"/>
              </a:rPr>
              <a:t>TRỜI</a:t>
            </a:r>
            <a:r>
              <a:rPr sz="7500" b="1" spc="302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3" dirty="0">
                <a:solidFill>
                  <a:srgbClr val="32478C"/>
                </a:solidFill>
                <a:latin typeface="QFAEBP+Aachen-Bold"/>
                <a:cs typeface="QFAEBP+Aachen-Bold"/>
              </a:rPr>
              <a:t>NẮNG</a:t>
            </a:r>
            <a:r>
              <a:rPr sz="7500" b="1" spc="302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3" dirty="0">
                <a:solidFill>
                  <a:srgbClr val="32478C"/>
                </a:solidFill>
                <a:latin typeface="QFAEBP+Aachen-Bold"/>
                <a:cs typeface="QFAEBP+Aachen-Bold"/>
              </a:rPr>
              <a:t>TRỜI</a:t>
            </a:r>
            <a:r>
              <a:rPr sz="7500" b="1" spc="302" dirty="0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sz="7500" b="1" spc="291" dirty="0">
                <a:solidFill>
                  <a:srgbClr val="32478C"/>
                </a:solidFill>
                <a:latin typeface="QFAEBP+Aachen-Bold"/>
                <a:cs typeface="QFAEBP+Aachen-Bold"/>
              </a:rPr>
              <a:t>MƯA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52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TBSOQC+SigmarOne-Regular</vt:lpstr>
      <vt:lpstr>QFAEBP+Aachen-Bold</vt:lpstr>
      <vt:lpstr>Calibri</vt:lpstr>
      <vt:lpstr>MUIACV+Calistoga-Regular</vt:lpstr>
      <vt:lpstr>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Administrator</cp:lastModifiedBy>
  <cp:revision>2</cp:revision>
  <dcterms:modified xsi:type="dcterms:W3CDTF">2025-04-16T02:59:24Z</dcterms:modified>
</cp:coreProperties>
</file>