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6" r:id="rId3"/>
    <p:sldId id="307" r:id="rId4"/>
    <p:sldId id="308" r:id="rId5"/>
    <p:sldId id="310" r:id="rId6"/>
    <p:sldId id="301" r:id="rId7"/>
    <p:sldId id="303" r:id="rId8"/>
    <p:sldId id="312" r:id="rId9"/>
    <p:sldId id="31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A549B-0765-4AA8-A129-FA8C30BF22BF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050C5-B360-435E-B3B8-990750C6C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2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50C5-B360-435E-B3B8-990750C6CB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0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E550EF-7A68-41FF-B4F3-64E17A1726C4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2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3D0-6563-4CB3-AA86-87EE78D0CAB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90FE-4F12-471C-ACC6-33C9062D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3D0-6563-4CB3-AA86-87EE78D0CAB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90FE-4F12-471C-ACC6-33C9062D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3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3D0-6563-4CB3-AA86-87EE78D0CAB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90FE-4F12-471C-ACC6-33C9062D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3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3D0-6563-4CB3-AA86-87EE78D0CAB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90FE-4F12-471C-ACC6-33C9062D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4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3D0-6563-4CB3-AA86-87EE78D0CAB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90FE-4F12-471C-ACC6-33C9062D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8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3D0-6563-4CB3-AA86-87EE78D0CAB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90FE-4F12-471C-ACC6-33C9062D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2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3D0-6563-4CB3-AA86-87EE78D0CAB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90FE-4F12-471C-ACC6-33C9062D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5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3D0-6563-4CB3-AA86-87EE78D0CAB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90FE-4F12-471C-ACC6-33C9062D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8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3D0-6563-4CB3-AA86-87EE78D0CAB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90FE-4F12-471C-ACC6-33C9062D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8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3D0-6563-4CB3-AA86-87EE78D0CAB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90FE-4F12-471C-ACC6-33C9062D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7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3D0-6563-4CB3-AA86-87EE78D0CAB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90FE-4F12-471C-ACC6-33C9062D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63D0-6563-4CB3-AA86-87EE78D0CAB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90FE-4F12-471C-ACC6-33C9062D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57215" y="2973188"/>
            <a:ext cx="74071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LÀM QUEN VĂN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2688" y="3973119"/>
            <a:ext cx="65362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Truyện</a:t>
            </a:r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4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Bông</a:t>
            </a:r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hoa</a:t>
            </a:r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cúc</a:t>
            </a:r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trắng</a:t>
            </a:r>
            <a:endParaRPr lang="en-US" sz="4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23681" y="5326651"/>
            <a:ext cx="5431354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lớn</a:t>
            </a:r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A4</a:t>
            </a:r>
          </a:p>
          <a:p>
            <a:pPr algn="ctr"/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2024-2025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1" y="508278"/>
            <a:ext cx="8153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TRƯỜNG MẦM NON HOA HƯỚNG DƯƠNG</a:t>
            </a: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67E05A24-FAED-AC3E-7206-64D3EA0D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71" y="1559674"/>
            <a:ext cx="1149458" cy="114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8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8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1319243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truyện.và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3 ô.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5055" y="914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 MỤC ĐÍCH YÊU CẦU</a:t>
            </a:r>
          </a:p>
        </p:txBody>
      </p:sp>
    </p:spTree>
    <p:extLst>
      <p:ext uri="{BB962C8B-B14F-4D97-AF65-F5344CB8AC3E}">
        <p14:creationId xmlns:p14="http://schemas.microsoft.com/office/powerpoint/2010/main" val="39714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7709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11430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1.Ổn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</a:p>
        </p:txBody>
      </p:sp>
      <p:pic>
        <p:nvPicPr>
          <p:cNvPr id="6" name="Bàn tay m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2600" y="6220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59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83820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2.Phương pháp hình thức tổ chức</a:t>
            </a:r>
            <a:endParaRPr lang="en-US" sz="32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sz="32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90800" y="6019800"/>
            <a:ext cx="5689600" cy="0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8405163" y="-121570"/>
            <a:ext cx="2971800" cy="2462755"/>
            <a:chOff x="5892800" y="25400"/>
            <a:chExt cx="2971800" cy="2462755"/>
          </a:xfrm>
          <a:blipFill>
            <a:blip r:embed="rId5"/>
            <a:stretch>
              <a:fillRect/>
            </a:stretch>
          </a:blipFill>
        </p:grpSpPr>
        <p:sp>
          <p:nvSpPr>
            <p:cNvPr id="25" name="Round Diagonal Corner Rectangle 24"/>
            <p:cNvSpPr/>
            <p:nvPr/>
          </p:nvSpPr>
          <p:spPr>
            <a:xfrm>
              <a:off x="5892800" y="25400"/>
              <a:ext cx="1676400" cy="1295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ound Diagonal Corner Rectangle 25"/>
            <p:cNvSpPr/>
            <p:nvPr/>
          </p:nvSpPr>
          <p:spPr>
            <a:xfrm>
              <a:off x="6426200" y="685800"/>
              <a:ext cx="1676400" cy="1295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ound Diagonal Corner Rectangle 26"/>
            <p:cNvSpPr/>
            <p:nvPr/>
          </p:nvSpPr>
          <p:spPr>
            <a:xfrm>
              <a:off x="7188200" y="1192755"/>
              <a:ext cx="1676400" cy="1295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95400" y="5626623"/>
            <a:ext cx="2971800" cy="2462755"/>
            <a:chOff x="5892800" y="25400"/>
            <a:chExt cx="2971800" cy="2462755"/>
          </a:xfrm>
          <a:blipFill>
            <a:blip r:embed="rId5"/>
            <a:stretch>
              <a:fillRect/>
            </a:stretch>
          </a:blipFill>
        </p:grpSpPr>
        <p:sp>
          <p:nvSpPr>
            <p:cNvPr id="29" name="Round Diagonal Corner Rectangle 28"/>
            <p:cNvSpPr/>
            <p:nvPr/>
          </p:nvSpPr>
          <p:spPr>
            <a:xfrm>
              <a:off x="5892800" y="25400"/>
              <a:ext cx="1676400" cy="1295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ound Diagonal Corner Rectangle 29"/>
            <p:cNvSpPr/>
            <p:nvPr/>
          </p:nvSpPr>
          <p:spPr>
            <a:xfrm>
              <a:off x="6426200" y="685800"/>
              <a:ext cx="1676400" cy="1295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7188200" y="1192755"/>
              <a:ext cx="1676400" cy="1295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01000" y="5562600"/>
            <a:ext cx="2971800" cy="2462755"/>
            <a:chOff x="5892800" y="25400"/>
            <a:chExt cx="2971800" cy="2462755"/>
          </a:xfrm>
          <a:blipFill>
            <a:blip r:embed="rId5"/>
            <a:stretch>
              <a:fillRect/>
            </a:stretch>
          </a:blipFill>
        </p:grpSpPr>
        <p:sp>
          <p:nvSpPr>
            <p:cNvPr id="33" name="Round Diagonal Corner Rectangle 32"/>
            <p:cNvSpPr/>
            <p:nvPr/>
          </p:nvSpPr>
          <p:spPr>
            <a:xfrm>
              <a:off x="5892800" y="25400"/>
              <a:ext cx="1676400" cy="1295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ound Diagonal Corner Rectangle 33"/>
            <p:cNvSpPr/>
            <p:nvPr/>
          </p:nvSpPr>
          <p:spPr>
            <a:xfrm>
              <a:off x="6426200" y="685800"/>
              <a:ext cx="1676400" cy="1295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ound Diagonal Corner Rectangle 34"/>
            <p:cNvSpPr/>
            <p:nvPr/>
          </p:nvSpPr>
          <p:spPr>
            <a:xfrm>
              <a:off x="7188200" y="1192755"/>
              <a:ext cx="1676400" cy="1295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Round Diagonal Corner Rectangle 3"/>
          <p:cNvSpPr/>
          <p:nvPr/>
        </p:nvSpPr>
        <p:spPr>
          <a:xfrm>
            <a:off x="2209800" y="1371600"/>
            <a:ext cx="4724400" cy="28194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>
            <a:off x="2618509" y="762000"/>
            <a:ext cx="4724400" cy="2819400"/>
          </a:xfrm>
          <a:prstGeom prst="round2Diag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357491" y="1648688"/>
            <a:ext cx="313579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 2:</a:t>
            </a:r>
            <a:r>
              <a:rPr lang="en-US" sz="2800" dirty="0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sâu</a:t>
            </a:r>
            <a:r>
              <a:rPr lang="en-US" sz="2400" dirty="0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khấu</a:t>
            </a:r>
            <a:r>
              <a:rPr lang="en-US" sz="2400" dirty="0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truyện</a:t>
            </a:r>
            <a:endParaRPr lang="en-US" sz="2400" dirty="0">
              <a:solidFill>
                <a:srgbClr val="F8F8F8">
                  <a:lumMod val="50000"/>
                </a:srgbClr>
              </a:solidFill>
              <a:latin typeface="Roboto Black" pitchFamily="2" charset="0"/>
              <a:ea typeface="Roboto Black" pitchFamily="2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8F8F8">
                    <a:lumMod val="50000"/>
                  </a:srgbClr>
                </a:solidFill>
                <a:latin typeface="Roboto Black" pitchFamily="2" charset="0"/>
                <a:ea typeface="Roboto Black" pitchFamily="2" charset="0"/>
                <a:cs typeface="Times New Roman" pitchFamily="18" charset="0"/>
              </a:rPr>
              <a:t>cảnh</a:t>
            </a:r>
            <a:endParaRPr lang="en-US" sz="2400" b="1" dirty="0">
              <a:solidFill>
                <a:srgbClr val="F8F8F8">
                  <a:lumMod val="50000"/>
                </a:srgbClr>
              </a:solidFill>
              <a:latin typeface="Roboto Black" pitchFamily="2" charset="0"/>
              <a:ea typeface="Roboto Black" pitchFamily="2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236436"/>
      </p:ext>
    </p:extLst>
  </p:cSld>
  <p:clrMapOvr>
    <a:masterClrMapping/>
  </p:clrMapOvr>
  <p:transition spd="slow" advTm="15975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2" y="0"/>
            <a:ext cx="9123218" cy="6858000"/>
          </a:xfrm>
        </p:spPr>
      </p:pic>
      <p:sp>
        <p:nvSpPr>
          <p:cNvPr id="7" name="Rectangle 6"/>
          <p:cNvSpPr/>
          <p:nvPr/>
        </p:nvSpPr>
        <p:spPr>
          <a:xfrm>
            <a:off x="2971800" y="1600201"/>
            <a:ext cx="708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92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0"/>
            <a:ext cx="9113309" cy="6858000"/>
          </a:xfrm>
        </p:spPr>
      </p:pic>
      <p:sp>
        <p:nvSpPr>
          <p:cNvPr id="5" name="Rectangle 4"/>
          <p:cNvSpPr/>
          <p:nvPr/>
        </p:nvSpPr>
        <p:spPr>
          <a:xfrm>
            <a:off x="2286001" y="304801"/>
            <a:ext cx="7500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7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CHÚC CÁC BÉ 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CHĂM NGOAN HỌC GIỎI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CHÚC CÁC BÉ 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CHĂM NGOAN HỌC GIỎI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1143000"/>
            <a:ext cx="6096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trảiqua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2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lọ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Hai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Finger Family - Panda Fami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4907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40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17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52400"/>
            <a:ext cx="9144000" cy="6857999"/>
          </a:xfrm>
          <a:ln>
            <a:solidFill>
              <a:srgbClr val="D8C3A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429000" y="1600201"/>
            <a:ext cx="4572000" cy="21708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62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PAAAAFACAYAAACC6PFTAAAAAXNSR0IArs4c6QAAAARnQU1BAACx&#10;jwv8YQUAAAAJcEhZcwAADsMAAA7DAcdvqGQAAP+lSURBVHhehP31f1bpsvUL9z/0nrOXtHevdjfc&#10;3Z0kEMHd3V0CBIe4ewLESIh70DghBO/utZ9T73dc854hq5/9nPPD9Zm3BEjCPeaoGjWq6p3ClFNW&#10;nBZpuuoUJJ+0m4nH7VbSSbuReNJyYo9b5vUjlnH1GOeEpV85zvW4pV0+aikXD1vyhUOWwkmMOmBx&#10;p/dY1JE1dmRXmO1bF2I7li6wDYtn2JI5Y2zRjBG2JmymbVkZbOvC51n4nCkWMXearQydZ2vD5tuK&#10;hTNs2aIZtnPrMtu8IcSWLJ5kq+ZPs3WcTUtnW+TRrXb60FY7sXcdz+fa2vDZtnlliG1eFWqbVi22&#10;dcvn2N5tEXZ0/3o7yded3r/Fzu7famcObbaTBzfbqf3b7Pj+zZZ85YiV516zO9lXrSLnOueyVeZc&#10;sKqcq1adFWeVmdFWnX3dnaqsa1aTE211ubFWnxdndXmxVpsTy/N4nidYQ16i1d2Kt9KsaCtOT7Di&#10;jES7nZFgpZyilBh3CpOj3bUg6bq73kq8YjcTLnO9xvWq5cVftZz4K+5kx13uP1mxl0wnI/a8pXPS&#10;oi9a6vUrlnbtsqVe4TEn5fIFS7h4xhIunbPY8+cs5sJprictNuqUXTvH9VykRUedseizZyz+7Fl3&#10;vX7ujF07G8n7XHn/2rnTdj3qpEVfOME5Ztf4v4y5zPNLpyya/+PrF4+457GXT1nC1UhLvn6O7yXK&#10;kq+dtbSY85YRf8nS4i5YevxFd7ISL1tGwiVLio2y2ppCe/DgjjU13uRxrpWXpVtRYazdunndkhL4&#10;vq7wd8ZEWUoyP19qlKWm8POmXbfszBjLSr9uacmXLSn1sqVkXrMM/l9yeD07K8bS+X2nZ8ZaWka8&#10;pfO7TsuItZS0a5acwp/NSbHColy7U1FgldVFVt9Yas13K63lbo3dKS+28ooiq64t4dy2mtoyd+rq&#10;KzhVVldXzfdZw7XKGltqrfPJE+vre2F9T59bL6fv2VPrfdxhPR2P+s/jrlbr6eS0ttrjtg7rbue0&#10;dVl362Pr0vO2Tnvc0c55xHvt1tHGecS532GPGlvsQUO9dTxosVd/vrBXf7yx31//br///ru9efPG&#10;/vjjD/tdr/35xt788dpdf//jlb3692t7+W++7uUbe0egLUo93Q9eD8gC8Qm7mXTK8hNOWG7cCcuK&#10;PmGZ1046EAvAOulXjlnqpSMOxEnnD1rCuf0We2aXXTq20U7tXmkHN4fZrtULbWPYDMA6FhCPslWA&#10;dCvAWx8+30JnTbSF08fahiVBtm3lIlsSPI0z1bZvWGw7Ni62VSGzAPFUW8lrG1cG2ckDW+zc4W12&#10;EhBvXL7Q1oTPtfXLQ3gvxAF4F//e8QMb7BSgPXVgk50BsJEHN9mpg1vsJGA+eWAzAIm0OznXrDz7&#10;mgNwefYVAHzJAbgmOw7QCsAecGtzY6w2L8Zq8qL7T52APBDAN+Ot5mailWUlWonAm8ljzu30eCtJ&#10;i7Pi1Nh+IAvMhcnXAfM1AHzdnfyEa5YHmPMSATNXH8RvAXzRASU95hLHA3DaVUCjcwWgXD5niZej&#10;APEFi70EUAFx3HmADLDjBN6osxYTdc7izp3lOSDmXOf1GAGeEx0FyM8B1nPHAfdRu3rusMVcPME5&#10;aTGXjlr0RYH4eOC1ExYPkBOvnrHEa2csiZOqG0wAvCm60cRecABOjjtvmYCwpbkEABdYdRUAvpNh&#10;hYWJdvNGrGVlXLG4aP6uuLMAlz+TLvBe489EOwBnCMAp/LwZ1yxNgM0AwIA3i5MGmDO42WZkJjgA&#10;Z2TFOwCnpMVY3g1uEsX5VnbnlgNpfVO5tdwDkE2VVloGqKuKrbquxGrryjh33KlvqORUW329wFvr&#10;rg8e3bXeZ88Ar3ee9gHgvqf2pKvNejlPAK3O407AzLUXYD5u77QuQNoFaLvbHrvnjzu6eN7G64/c&#10;tVOPeb/jQac9EIAb6621pcFevO6z138AyjceeAViAfjN738F8Gt7/edrQMzXvhoAYDGvTj+AAwx8&#10;AyDnxQvEJy07+iQg9gCsq/84lTt16uUjHiOfP2QJkfvsyglY8OBKO7QVNl4bYtuWzbUVCyZa6ExA&#10;HDIVwAbbxiXzLGjKSAuaOhp2nm1b1yyyFYB16byJvL/Ydm1YbuuXLODrZ9iqxbMc4x7bvc7OAOLj&#10;+zYB9CW2dulCW7dsvm1YOc8O7FwJy24EqNxAAO5pQBy5HwAD3hMHttnZI1u5KZ2HJa8CNAE4BgBf&#10;B8BX+wFczQekBmD7AK7K5X0YuyoPVs4XqOOsPjehH8R1+bDxrSSryU+0O3yo7gjAWUmOhXUEYv/4&#10;YBYbFyRFc2KIcqItn2s+z/MAtECcCzMLyB4DX7SMOMDL47RortdhODFxAMSpV8/DxOct8dJFi790&#10;FkaO5ADYS1EWD3BjOQJqHEfP49xrArN3jQXMcecBNEwcA5CvnDkKKx8DyEfs+nnACytHX4KdAXXs&#10;JZg4cARyPRYrp8CiydHn3NFjgToFBk64fsZu5SfZ3eZSq6rIs9KSDLt5MxmWjIVJr1o6rJucGGnp&#10;aRcBLuCFfTMBZ6ZAyvOU1CvucWZ2LCCFfQPXtAxYODMeACcBcECcGWdJDuyxln8z3W6X3oBtiwBn&#10;hTU1Vzv2rau/Y6V3blp1TYnV1Il9S622vpzXy98CuMEDbz3Xzs5Oe/7cA+3TZ30cQNz72IF3IIAd&#10;GwPOJwC3W2CFbbth3i5Y+HEHDMxzn4kdO+vrAHBXa7c9vPfAHjQ3WmtjnT172g3DwrhvOIBWIHbn&#10;9wDzin3FxHrvT0Cu5zx+xwE3EDr7IL6VJPaFhWHgGzz2QHwSEJ+23NhIy4k5DZhPuZNx/QSscNxS&#10;CbF1UgBz0sWD3PH32PVT2+zcwbV2YtcyO7IlwnYtX2BrgicTPo+xFUGTXCi8cv4UC542yhbOGAmI&#10;Z9iOtcEAdqYtnzud94Nt96blMHaYrVs8h1B7tm1cEWQHd6yx04d32KkjO2HdZbaWm8P6FXNs//aV&#10;HtPu8xj39MFtdmbfVos8sN1OHNxqVwnxbyScI+K4BLgIozOv2424c3YHQFfBuAqha/iQiHkVQtfq&#10;tWwBOs4B1zte+OxCaEBbTxjdeCPBGgt47WaSlcPEdwBwGR8uAVhMXEpoXUqIXZLmszGhdVIsJ57f&#10;cazdSH57PCBfcyG1Y+E4PsSE2RnxAJdwNTPmKtEQISUgVhidfvUCTKxwGja+EuUYOeHiecB8wRIv&#10;ci6ct9gLUYTXAOp8FKmOdxI4CqvFzAK2d6Ls+plTdunUIbsceYBQGwCfP25XLwDq8wCZx9cvHHdg&#10;jhGoOQJyHKysI1YeCGQxdNx1Ip7SHKutLrDbRZmWfyPJATiTG2h2Jj9L1gXLyrzsmDcLYIphM3k/&#10;FQCnpvE+/x/Z/P519YGczv9TOuFzRkYyAE92AE5O5XcEE9+8lWG3y24QKt8GwFUAuA4A1wHaUquo&#10;IhKoLXYA/isDNzRWA+Ya07WpqcGe9Dy1F08B7tMemFgg5vR0/QeABd4nnN42ARh27QCYHW0eSGHf&#10;bl573AFLd3QTXj9xjNzd3uoxcFu3PXj40O421Vtbfa31drb9DwAGqAEAvw2hPWb2QuvX9k4J4XNR&#10;MmG0gAxoBd5bhNAFyaftVnKkB2Jy4TwYOD/+NFedMw7IuTGRfJhg5WhC6utH+TAB4isBNr502JLI&#10;i2Mjd9ulo5vtzN41dngzIF61ADBOs6WE1Mvnj7c1IdNtJXny6ojZtjp4um1dMd+2r15ky+ZMtrDp&#10;4wDtXNu7YZntXhNO3jvPVofNsc0rgu2AQHx0hx2DZTevCSbkDrdDe9YB2u0Adoed3rcN9t1h5/QY&#10;AJ8EzLHnDsKO10kPosj7rzgWLk4nhOa1OsK2Oj4kYuDqbEJm8t5qjgBbywfIhc0DmLcfxAC4IR8w&#10;A+LmghTYOAVmT4DZATAgvpMBqAn1bsMYypML0+KtIBUApxBeJ8fx+4WFk2PsZooHYgE4H4b2mTgn&#10;gdxYYIaFs8TKAFmgFogzr12xDEJqnbSr5MZXLwLg85YMGycB4ORL5y0JAAu48Zyk8zC1AKwrzxMA&#10;rd4TGzsgn4OVuV49c8wund4PiA/a5bNH7DJh9ZWow4D4CDmyQmod5csAWuG1gAwbK1eOI6+Nv+qd&#10;hCsw+5XTlpR40SrL8+12cZbl8rvK5MYops0lj80khUnPvgwgrzkAu/yXkwr7pmcopwW8HI+JCa11&#10;BGB+pxmZKYTXSZbCn0tV7pydbDcKs+02TFtRQZhMXtvUUm8t9+usqqaYnLiwn33FvHX1lXwN+W9j&#10;FbkyIXRjrdUSTt+732LPnr2wZ32Ez31PrPd5nz2BiXt7OgIAbid8VhjtnR5A2gNovZC5gyOgkgfr&#10;NZ73dDzm9HAAMq8/bu+2ztZOa3vUag9bmqy1oY6Q+q6X5wqchM/9ITRA1es6f/xboOU9hdo+gNOv&#10;7uHDdcYTsgDxrWQAnMo1RQA+y4f9dCAXVj58mhMJG3ONP8M5C5gBMjlydsxRF2J7Qtex/xC54s/u&#10;tyvHCGH3rbNj25bZ/vWLbcuSObZq4SRbyZk/aYgtmDzMNobOtc2E1VuWz7dVgHk9rLsqGHDDyDtX&#10;kU8rpF4eZKvD59gGcuC9sO/+nats24ZwO7pngx3fuwEAi3nFuhyELHcO7rDIQzss+swBFz4LxMVp&#10;l8lZr1px1hWY+IrV8qGp5s5fxdG1Ji8eAHvArcvhDGBegbcRJhl4GggV9bypMNnqCpIdiMXEd2CI&#10;0iwAnA0Tp5MnA+BCATg1jsgn1m4KvOTGNwHvLUB9IwBgH8TKjXMBscLqXPLlLPJLx8axhJsx1yw9&#10;GubRuXYJACP4XCNn5iTDwikwcNIFgHwRQANkgVZMmyBQBxhZAHYAD7CwY+bzkXY18hBMfMAunj5g&#10;52Hjy+dg5XMHAPIhd64C5qtO9CLc1iHcvqLXONGB3DnmIsx8hb8LsCsfLirJtGx+dxlZ5MAAOI/c&#10;Nov0JR0QZ6Qj5gHEXNhUYpXyX4FW4FX4LPbVcWDmd5lBpJOZBYC5UaZK0CL/zc5Js5sleXa7vMCq&#10;qkocKJvuNTgAVxABKHweyLwOwAC21gEY9m0SgKusDVZ99vwFeS9hs2PfPut5+sSedCt8Vu7rAbi3&#10;q90B2glUvNZF2N3tAOuBVCGzHj/pFHgFYp1ucmbATYjd+aiL/Pe+tTU1Wtu9Jnv9+gWM64G3/wjA&#10;MK0TsP6H886iqT8DqkUOuHeyo/hQwb4CMAx8M8ljYI+FPfB6INbzM4SjZx2QvfD6RH9o7efGPpAl&#10;csVG7rFrJ3bYxcNi47V2YEOoA/HakCm2Yt54WzZ7vG1zYhaCVAQqc+gc2xSx0LaiMK+FdVcsmG6b&#10;l4XYzk3LbNPqxajXc5wQJkAf2bvRDmxbZaf2bbDIw4TPh8h9EbLO6IrwJQY+DYCvnd5HaKvcN9bl&#10;vwJyCeAtQ7RSOK3XKhGpashr62AKAdUB2L/qMUdAVfis40BLXufALBCTDzcVpVo9bCwQl+UA2twk&#10;AOyxcRkAVjhdxPUW+fEtgFwIkAtg44LkeAfgGwBax2fhXBg4lzA6PwGWAdAZ8QA3jg95HAIPbOwA&#10;rJCa/DglmpCak4rAlXYFZfbSJUvhsR9Ou/CaEweAdQRmH9gO3Jwk8uWEqNN26fh+O3dst507vgcg&#10;77dLZ/bb+VN73fXyWQB99jCPxdKH3bkCU3tsfciJX7EAOOb8CcLwY3YZEAt8ufyOshALs0hRcnP4&#10;uXIJkwmhs2FbB2DYVWBPSSGs7geswOsBN4vfZ2a2wJvkTjpAVu6bmsbNIDfNbpXmW2kFTFtTBiBr&#10;7O6DJmu6W2vllZ6oVVuPeEU+7OW+KM8CbxPsy9fWIWTpz3QTKvc9e+7A+0T57/NnsK+A2GpPHWi9&#10;87S7w70mBu7ieXs3OXAXLAwTO7YNgFkA7j+83wPYHcDbeqztfps9amq2B4TSz589ITz+K4B5/n8A&#10;r15/J/iXbyzot69tw7yxFntqsxVnRlpRutjXA/ANrvmE2DdSYN4kwOoArPz4DAcAUw4QoPWa2Lg/&#10;P75OjswRmAVkCVzxZ/dZ9KldsDEsuXsNTBxGyDzHtnPWBk21+ZNH2JKgabYVgG6IWGCrF81FaZ6H&#10;eBUMMwfZyqCZgHuhbV8XQfkIEBNer140z+XKuzZEANwNDrynDnslJ4ldZw8RSsPAZ4/s4sN61AFU&#10;QHVgJUSuoFRUmn4ZpgTAhGd6vUoAVo5LyOyHygMZ+K/g7QewQIwi3VTAtZBwGiau5O8pzU0BxGlW&#10;mgOQxcYIXVKsS9K844lb8aQxgBpGvsVzH8T5ADaf0pPKTU6xjkeNjYOJ4vhAx6HOxgHeuOuWBRun&#10;xV4FwISj5Mlp0YSgYmROEgBOoOSUePkiarXOBYsDxMqNBeAkmNrlx46NyYV5LZ73rpIDR6I1nDkq&#10;EO+28ycpE57YbRcAsQM0IbYYeuBVwL6CkHkNEF+POs71uF0C1Bdg8GtXuNFz88xBJMzippmDQJhF&#10;+JypHJgbqPLcHKIdhdPKgR3r8vUKmx14CZGV8/rgzQLIGfw+Bd5Uqdf5iGQA+E6VBCzKV+S+LQC4&#10;obmK/FcARsCSeFXniVdi4DpA7ACsHBgAN6EIP+0LiFYAqgcA93L6ututD9Z92qUwOgBgHkuV1unp&#10;hG27xK4egBUq63FPZ3c/eMXATzo9Ftb7YuH2B5STmu+hRjdQouq0f//7T/vjzz8HMPD/B4CX/vK9&#10;Rfz6nQX98pUtGvOTHVw9j9rvISvKOgsTUxcWA7swGjZOhnUFXNjXgZvXvQMzx/M84TxMfNayyY+z&#10;YwGwyk8xnOsKrY87EMed2QuId9pl1XUB8T5qvnvWB9sWct9xw36wrz/5u80YNwhgziKkRoEmjI5Y&#10;ONWp0FtWiI3n22pC7XWoz8v4mqXUiZfMnWJrIubZkX3UgBU+A96zR6gDc865xzvtzLEdMNJxq6aW&#10;2w9ePhyVAjM5bxkfmko+RJUKo/NhYUJon4UdiANgrhPzOrYNsK8YmNN8I8DCCFmNANcdQNxUmMrf&#10;Rz4MiG8LyIC4BOa4Tf5Wlp5MXpzIDVMlJ4+VC2BkhdIutFZeLJFLYbUDMsycEM/vOt6BODeeD3b8&#10;dRiZAxvrpALoVJWbdGDkVJTrVIXXMHGCAIzglSDACqQCLEB14XXgJFwAwIA4kfz50qmDRDekJUd3&#10;WuSR7XaO67njuxyQL5zaN+Dsd0C+cIoracpFQm2x9CWF3jDzBc5FVO3zgDsu+jTARWVH2ZeYlUEK&#10;k8ZRbVcsmw2A02BjD8BiXUBMyJ2ZTe4MeDOIZBwDC7xEOOkIV6r/ZiBq5d7MsoKym1ZeLaatoHxU&#10;b3fvN5D3lgHgQkpEpVZTXwpQqf0KxP0M7OXAEr0ePrpP+OzXfQmdYeInAFqg7QOwT7s7HQv3waKO&#10;jQmrPRDrdYlcAjXgdSBVKQlQu8e6CsDcFAKhtNTo9ocd9qDlrnWgRnejZv+hHLc/BwbIev7/xsCh&#10;v31r4YO+t/DfvrPFg7+34EHf2MoZw+yq2DgDxTYN0JIPC7y3ks95ebFjX/8ozFY4fc4BOC8hilzt&#10;HCoqbBx/ig+ap1gPBLGY+PrJnS6cPrlzuR3BgLFtbRAA/tG++ewD+/6L920DpaHda0JRqykrAeCF&#10;lJqWzKMeDNuuXxpkEQumWfDM8RY+b5KFzRlvwTPG2HLKTQfIiSOPEDof3kDN2APwaTEx4XseIX9N&#10;vgAsoIqBPTYWE1eKfVE9y/kgiaXFwjUIUw03BFgMG4FQulaPAW9TIOdtIHwWA7cAYMfEiFiNhM9N&#10;BakOvM2E001FaVbJ198BwGW5qVaazclMdUp1MeJWCcdTqRMBdBJpDGoqIfWtVBg5JSGgUkvcQuRK&#10;BMCJhKKAVycrgZoooXU6IM7kcTosnU6OLGZOg4mTFVID4IyLsHFA3BLjOqEroFILvHrsngu8gDiJ&#10;UtTl4/vs8K61lOb4fQJgnbPHdjk2jjohNtbZ64B7/iSAPrnfogD2+cj9Dtxi6QuciwBXDKxz/uwB&#10;AHfOsvIAKFFPOuWkNI7AmkX4LBYWeAXiLACu5wq5HWhzYF9ugFm5iS6UFoBTyZlTiFhyclLtZlGe&#10;FVLrrSB8VmjcDIDvPWiAeSljAep6WLdW4G0ss3pKTBK5alQDbqpyobNKSJ0A0Mt/X7narwPwU0Jp&#10;wuWnMKRYsg/gPhsIYIlZAPgJr7uaMCB/IjZGuBKIPeAOzIM9YOt0cR48uG/tALj9frO9evOyP4z+&#10;4w8BGFHr/w3AiwZ/Z+FDYGEAHAGQIwb/YCG/fWOLx/1qe1cFkVsdtmJy45spZ1GouQLWgpQAeBP1&#10;mg/oc7wHiBMFZO/kx3tXqdZ+aK2QWuYPgVjCVuTe1XZyz0rbtGKeDfv5C/vhq8/s1x8+J2zbSq52&#10;wHatXUjoPIUzy+ZMGG6TR/4CcCfYEpxbQVwXz5noAB48fbQtmDICNXsWavQKO0cd+twRVGhY4wzX&#10;88d3wm4XqeUCVO7+FZgzKsTGgLccVVQgrgLQCqXvwMjVALhaLCzAktfWwaw6Mm3UcsTCDbeSXZjs&#10;g1is2wDruuM/LgLcxenWUpjO35nEv0lunJtOzp3qiVx8OEv54LpSU0qylaTCyAC3UEd5MtcC2Pmm&#10;QC1mxs0lZhaI8xMQfBIosySKickBOenKj8mZFU6nu5CaEtN16seXyZWVDzsQI3L9BcAKob1QWsr0&#10;WXLmc3bh2B7U/E12fDeRDVpC5FFA7FjYA66OwHwRbUHA1vFeB8QA2rEy70WdgrHPcPXP+b2WACFk&#10;kr5kUErKIJwWeHMBpFRnP3zO5qbpiVdcHWCTLY2TjqbggAwbp6Xz9WgJ2XlpVoCBo/hOoVXU3nFO&#10;qrsPGhGw6j1Rq0ah8x0YGPMG7NzgwmdY1+XAHgM3Uo99QtnI1Xz7XlovAJaA9aSnG+aFcR/DsGJg&#10;wPsMoPc5UHvhtADsAVcMrMfkzA7EhNAA2c+BfTGrH8CE0Y9Qo1ub71p7SzO15177M1DjdUwccGL9&#10;hxtrAKDfcQwMeMN+/sZCf/3WwmDgiCHfupB65g+f2eqZY+zSgfWotlFWBCPfcEp1pAdcyjG3sMEV&#10;cEcVsG/xn3IzCbZOlPAFMwNwfY2A7JeexMY+iCVsRR1YZ4e2hJH7TrBfvv7Ivv70fRs//Eesescc&#10;e6dcOWDh88fa9HFDbcr4QTaK728IAJ82dqhNHPGLDf35KxvD108c+auNH/qTTRkz2ObDxhu5+ezd&#10;Ql0YF1bk4e12nXCuTGybD/vmC8AeiBUui3H9I+Yth43LBWJe16kFwPWAUupyNfltLde6AJD1WgOM&#10;K9ZtkHgVALADth4Xp1hLUYo9LExzjOxuDLnkxtmAOIu8WCyMEFPEuU04LSbWKQa8CqkL+XAWwMwF&#10;qckOwDdwct1MkcgVS0RB2AiQsxNiLCcRIAPmDBg4A8U6nXA6PVaHMDoG9r1OeE3ZySnV1Ix9ACeR&#10;Cw9kYh/AcTi0zh3i5oeGoHNKrjZAfOYI0czx7RZ1klAaPSPqpPLjXR5DU9aLIlW5wM3y/IldgBfx&#10;i//jC6d32oVIHHpnecyN+9Llg1gkz5HrwrwCMAycLQALqCjOqbBvf+gs1ZmTxnsCbyq/uzQAnK5Q&#10;Gi0hnd9PKiDOpv5bVHrLSsoKrZLwuEnhMwBuaK61W7dvWhWgrgG4NQIuzFtfx1WlI/LjBswetbx+&#10;714zgtVTl/f2AOAnlJJ6+3qdfVIAFih7AbFC6ef/HwD2GfkJirNXQnrLxD4bP+E1lZseYq181PLQ&#10;OhCz+nq77N//LRslyrNcWH+1Uv6Fjd9Z8N1ntuiXry38x68t7JdvLRT21Vn461c258fPLBh2Dhn+&#10;g+2OmIEYtRc19RwfKIXUAjGqNazrgEsefMup1p4ApsfuOSC+oUP4esMBmdpxHAYQSk6pFw7b9WM7&#10;bQ/h87zJAHTMbzbs189t0qgf7eiOlbY5dKbNnvCTjR72Fa9zBn1tI4kYRg36wUYTKQz98Ssb/POX&#10;NhRQDwPII/g5fvvxS/vp23/ZoO/+ZWPJ7XesDsefvQO30QGruJVgFbipKnBVVXKtuiHBinAZphVw&#10;dcTKVTfiYGUfxN7rArEAWUeZSCAVQAVesbOAq/cceAOPG3UVoIu9MPoeIfVdQukmwFwPc1fnp/Nv&#10;ZKCAp7uQuiQz2Vkwy8TE8lQDYp1i+aoBdgHMLHHLA68H4BuE2Qqr86gl5yXFAWjCTcAsEGcC4gyF&#10;1y5HBryAOYW8OMX5qWHmAIgTKTG5Q7nJnYCYFXv2tItgzuBeOyPmPQR40RdOcZUv/cJpiVkSthRO&#10;A2IAG0VufB5gXwTYl1T/P8PB0HMlah/Orn12mf+Da3gFEvk8pGKdTKciIENHDjfMXHSGXBhXoXM6&#10;JaYsfv+uXkxklAGA08mBM7JVNkqxVICsx8qJU/h9pCBi5d/KxGlVhAcaoYqwuOVenQufa1CdixC2&#10;ahoUPut4AJaA5anQXgitfLidHLQXAHcB4MfPYGDVgsXIgfy3D0Z9Coj7YFrHvpw+gdsJW14O/KQb&#10;xn2sIwYWeP8zfBZodSRuec4t8mCuj+4+svamFurJD716L2r0HwBYtsk3PNf1NVfnwBrIwLO+/cQm&#10;f/m+BQHkcDEwbBz+2/e24KcvLQhQhA393haLkQd9aRHjf7GT2yOcIl2UKeYlnEah9hVr5cgF5MgF&#10;hNs+I+uxx9BiY4XUZ2ENRC7KT9l4q5PIi45sX2oLpo22oNlTbA6urAkjfrRZE4aQ946wQd98ZIO/&#10;/8yGAcyhP3xpI7i5jOR7Gs2NRWeUjkBNJDHy129sOIr6CIA+9MfP7devPrJxvHd8zxqEIPLfmwKr&#10;RCrv1ADUagAsVlS+q2sVPt0qfR2PJWgpJ65STiwPtMAK07qQWqwMgHUcWP3QWcJVMUDVCQBYwPby&#10;4TRrLkmzFiyF9QVp5N/J+LIJpalfllPTLOcDWcYpJrQuBsz+KcK0UADLCMAeiL0w2mNkmT+wYsLA&#10;LqwmR84JlJsyuWYI0IDYMbLKTqjVqZSdpE6nXblMc4f81BzlxRcAsjN6RFEzP4H4h5OOisHZo7Aw&#10;QD4LkM+onn9iOwAGqJwLCJIXAetFMewZGJdzGaa9AnCvRu22Kxd4fB7N48IBi756FPCeoXkBuyV1&#10;+HQpz9R8c0kjcriJCsR6TYYN5b+6OhUaYcuJV/yu0vg9pRK1pDsHVrITsOSDzuOGWFxy04G4khy4&#10;mdLRw0dNTrQqR8CqbSB0FoBd44JA7AG43gG40uXAPQLds17rfvHcugGvQum+J4AWkPaR+z4FmA6o&#10;AfDq+kw5sRO2ugitAWw3+S0gd39Xl5h3QAmJPLg3UFISgOXc6qTU1MH10YNWQui71v3gHqaNVxzU&#10;aEwdr+R7/vOVveS1/xHACwDEmM//abO//RQAf+9C6XCYeCFhaiglpnDlyIMJszkLf/3S5sJ2G2g6&#10;SCCPKc05DzvAtDCuB1QvnC5MPcvxwOzCbSeACdRiaw/M+cqROZmxpxGZ1rqwedCPfC8w6wzC5UmE&#10;xONG/GRjhsHAhMajhv7I458deH3QjnZs7AFX7DuKm4+APBxWHj/yR1sSOsP27lxhidePWfMd8tAA&#10;qBrEgj6DwqhiV+W1tdR+xb6VArADdEK/0CUAC+D6OvdnBwB4IHgFZgdeANsCYBvd4TF5cFMJB0bW&#10;42aOAzE5cTniVgUfzvKsVCKcFCsivysG3EV8aIsAcpFYmFOIWv0WxAKwlxc7NoaBb2DNzJdKTU7s&#10;/NSAN1NKtcStAIB1TVVuLIUaB1cynmqVlxRSJweMH4kXo+zy6YPktIAV0J5V3osIGKVzivCZc/7k&#10;NgC8A9Du5OwCtGJc73o1aq871/iMXL3AubTfoq8dwZEVSeMCzQ94n9NwwP0HgGHfHJT+NLGyWFfC&#10;FcDNJC9W/qt6bwZlpDROijzQzgedZIlJiGC6CeRTAy7ItVvkwaWVMnFU2n1YuBbbZBX2SdV+5X2W&#10;P7qO8FnglW2ygRKSWLnlbpPXrPC0lxCaui9C1nN1H8l99UQHQPYIxABWYO5nYIGX9ykZ9Yl9uxGu&#10;lP8qXwbAUp17u7yj0Nk9lqBFOakbwHdi9ujk2tZKHfn+fbqUWmhseA7LCsDyPHsurNe/v/qfjRxB&#10;fODHfvGuzYblIn7+zkKVC/PaAgAcBiMrnA4bzOG10CE/WCgAWwhQQsb9Yse3hDswys10Mw2w4ua6&#10;BTsLzAKwjgBcwGsCcYFU7JQoHF/k08kXqC+fJ+Q7S552jDLRDJcDjx/2nU0GuBP4t8by7wwjTB7y&#10;wxc26Pt/2eAfPrWhP31uQ/hehxAiDyVU/vnzD+znLz60H3W+5Hz1if34zWeA/2cLmT/JlvL3bqAj&#10;6sTB9YSE2+wKeVncpYOUXEgDCOOKqUWW3oRpAW4t+W19CflsGSx5J8taSjPtrs7tDFcSagT4EqcE&#10;UL3ewut6LAB7wE11V51mAKywuUWhM/nvPeXAgFk3kbsCMWBuuZ3Jvwn75uHcQp2uIqS+k4MZn5Y4&#10;/6jk1M/E/wFkT6WWwHXLqdYygQDeJEJRGDmHXDkHYGcC4iwA7ViYUDpN4TTmD9WLU3UActIVz3aZ&#10;DHClSMddiERR3k2uC4ARps4cRaA6jiAoYRB/+3mAq7z2ipiWI9DqepVQ+ZqOQmW602Iwc8RdPm6x&#10;+OXj+X9OSca7rZZBdR6pRZDoJpsSUR5AzUPZl9qcSl6cxc0yUwKWU5yTOSmwcBIABuCyTgYAnMLP&#10;HksnlBTsgsIcOpCKrIA8WEp0XQNlJMBZg/tK3UdqZpAK3c+8/QCuce6rR60PsU+qeYEasBOvntnz&#10;vh57Dnj7eigbBVhY4P0rgH0GFoB7HwNghdBO+OoNANgDrgOwf7pgakJyhdCdsHErDRAP79+zVm4k&#10;vdg3//j3fxNCB5oWXBvh23z4P0LoeYSaYz77p837/nPyYMALgGXsmCdAk0Mu4vHi3wilncBFuQkA&#10;R8CIIbDfHBh55ayxNC3sshIK8sXZMLADLiDlFKTpucfCHqjPwxg6vJ9yESBf5EMXBYNQuqABYie5&#10;8DnMGEd3LMczHWJ71yy2/Zg29lBO2kU7obzUl8i/rgPCK3ygDm2KwAyCB3rzCtvF12zA9BE2b4rN&#10;njwKkWuQTR79i40ZAjMP/soGIcgNIacf9N1H9tt3H9iQnz4l1CZv5oYxdvTPNg2BLATxayWdUqpJ&#10;79oYit96Ge6u9bRHbsdJto869lFq5LoZnUc5vup6getL6LahTe4hgG+n46a9+oa1VedZWyWPK3Kt&#10;g2tHRb61l+dZK37gB3ey7X5ZJifL7nHulmaRO6fB+Knk5whbeZSXYGUH4Ow0x8hycd2GeRyYCR0L&#10;dWCfgtSAOg2Qb/JY+XBuciL5MIAAwNmwcxbMLCZWbiyVWnVjT+BC6CInVneTPNTqLVbpSFbKaPqJ&#10;I/mZzyBWeeIULMzj86dQ8wGuwuXLhMpXz8Ku5/a6kPkyV4XK1y7AtgA45jw1fww88dF44jH6JCRS&#10;a6a/N4VKQHo6B6BmBMwbqv3mOIuluowwqhDpZBJSZ0htBrzZnCx+HzJtpMHGKfwulAMnY0lNIYS+&#10;cTPDCkpoISwvsbJqmhYQrO7Cvk3ktp4nWuxL6Uj5b6D2q2sD9kk5sGSj7FL5CNA+c91H1IHpA37e&#10;220ve9sAMaozwH0uASsAYAdamFZ1Yfda4HGvAzHgdQCmewlG1nHg7UAQg5GdiAWAu/nabphb/3Y7&#10;RpCHhM/yRj/G9fU7hg7niw54nn93PukBfcGBPPidaV9/aONgYIXMYT9RPiJsXvALoTIhtQC8GACH&#10;cqRUh1MnXgxww8g7BeRFQ76z+YhLC4Z/b/vpIpLJoxRv6630C3ygACpHgFaurNC5MFWvU4ri9UL+&#10;I0u4Gxfx2i19HWC/TZP9bVw5VZR6VNaRuaKEXElNB4X0jCqvlg9bNwcnQhHq1hfHo/RyLRKD0rqX&#10;IRvhQbtyaotdPEFP8IG1lENkQthlx3eutehIXETkdLJd7t+ywjbTOLEa/7XMIotmjrP5E0fYtBGE&#10;7/yMIyWO8bMPQZEfQlg+jDB9+K+6IXxPiP+zzZ401ObPGm2htEmuoAa9fplcYqF2cOtSyi/rqaPu&#10;oDkA4NNqmYmBIZ8PcTEeXzm+asnBGwriYeJku38Hli/L5ufIsYaSXGvEz9tQnMfPlGs1mPOrC7Os&#10;CpGmkg9qOacsLx1FHaAL3MqZYaRCBK8CFNmbrnZMeE1DRA4iVw7MnAOIcwC3KzdJqcYEkhGLFTOa&#10;nls1QWDuEAPLxCEr5dXTx5yirPLbGeW/MPE55b0BAJ+PRFUWAwPiK+S/7iogC8SEzNeIcKIx7Vy7&#10;ynCAGAGY3uEk8mtu2sn8f6dJwKIf2Lmv1FoI2+bCwJ54xfdK+qIwOh32zQC42UQnYmHVgdOpAafx&#10;erpCabUfYuQo4Pd08/YNKwGspZSLqgHqg4eN1ojCXF5Z7Ni3roE6MDlwnfM+eyWk+gaPfRtbKB/1&#10;IlbRfaTmBWedBMTPUYRfPnnItR0Qd9szWSwdE3slpD7lvT6AA2G1KzMJwMqXFUo7UcsLmQVex8Sc&#10;nm66kwC2gKxrB2F06yNslXfvEVa3BloG6QcOANjvRurvSvIBPO5f79pEjBOLEIjCCVelSM/nwzof&#10;Bg77+Wuei30BMcAOIdcU8y4eBJhh4zDC3DA+zKHkofN++8JWzx6FQWMbDHHZCrIuAVx5qz1GLgKk&#10;xQC7MB3wcorSLmAhBMDkQ8Xckd3JuAQAafWD3VTGUU22lDKD3lPZSn+fbgQCcU4s1k0HZtoBmarh&#10;KcsCfrTd5kOSeZV+Vr6Xy5g6Lh7ZCNN4TrBsXGEtpRneuZ0OAxLSEjI33k6zOkLcKjXn86Eq5AOW&#10;TdiXjB00BgvmJRTWM5SkjtAFtWf9EtuyLJjWyJkWNnsyYpuAP8amjh3uQvdRMPvIX76wUe58aaOJ&#10;XkZzAxw3+CebOOwXmzF2sM2ZNIxhBiMtZPY4V9NeExHEDQBr6dqltnvrKpo01tqhvesxUWBGOYb/&#10;+DT+YnzFiZfJI69G0cTAz0iHkk6OGh0YEnBDIheWwgJywgKU7IKMFLuRlmR5hJp5AFsnF6bOAsxZ&#10;iF6yYDrbpQuj5ZGm+Z++4Asn9qM6U6M/hIccW6pUZwE46iRMfAIwK4R2otVuOpbIecXGgFch9JWL&#10;++0qZaKrV6kwxBy3+HjqywnUnpMpXfH/nZKGR1vlo0CDgsAr9tVVPcBZMG82tfdMavKZADUT8GYT&#10;lTgAcxx4XUidyN+nbqVkuxUAcCnsW0at1wdwfWOFy3/rGuS+KoVpZeIQmCucfVIlJtd9hN2yj3KR&#10;GPg5CvQzWSdRn188bYeBHwDiVnsBQF+SDyukfsa1n4kDjOyB26sFDwRwDwB+DBM/cWysHNkD9GMJ&#10;XA7MiGacDli5Tc0N9Ai3P3pgb169cpZKD8D/O/P6YfQ7wz/4m037+hOL+OEri/jpCwfYOYSbC378&#10;wglaiwBzOABeSL4565uPbT7v+wAWiENhKh3lyQsGfWELhn5lBxmnk4NgockXxfyHiXkFtKI07xSn&#10;084HmIsApk4J57YDLi1+gSPwunosjF6eS8cQ5gu9J8DrhuBuBtwUcmTZjNEooIvkkarboiRzLQP4&#10;meRe0ZQ1zsHCZw6uwcxwHJWVgQPkZ2J4hcBSpuuZEtFQjLuqGFtkCbksYG4pA+A6YkfC4/vl2fag&#10;PMdaq3LsYQXPCX/ltqqlJFTDqbuRQn0X0YkPYS5qewaGlcQomAgjw2XMDpH0KB/avJpWycUAFTso&#10;Pu7lQbMtBBvo7KkC/1By/0G40X6ykWJ/bo4jh/B4EAIeZ+SgH23s0F9twnBSg1F8LTeLqRNG2ozJ&#10;Y6h7T7JF82ZYeNAccn4GJ+BWW7FUo4aWUPaBRWlIiHR5LCrxWZoPaKu8gvp/Vf5k2gWvntGhCYEO&#10;JNkeT8G+J4hQZEs9TrvmiYMMSDi8ETAzLIGb4fGjOLNOYFUFzA7QErUQsC5EEUojXl2GhS8RBUXT&#10;UhhznaEBGHnicOYlJZJr06SQTCunar0ai5NF+Cz29R1YGVKilf9ysogysok2MvNTLYO0QoycBqAF&#10;YpWWkikh5eIxLyBiuUkLYQHjcsoBZwMKtBhYfuca8t96XvN8zwKvQEwjg9xXzWLgSmttv0/zggdg&#10;D8S99vwpQIV9Xzy5b696Wx14X5ILu3DaATigTA8Qs7zcGFYOsK+MHz2PCZU5TthSQwRHCnWPE7gQ&#10;zQBuN0zegbotVbrtwQMaHO7ZK6aACMCvfQD/n7qRRr7/NxToz8h9YVlAvAgWnodAFKISEmy8mGsE&#10;QA757nOb892nNvO7T2wu4baYOgI2DiWMDuGEog6H4WVehFq9mDLQlkXT+PDupL5J2x75cQGgLcEM&#10;4g5hrpi2iCaCYsKpfvDSGVQKewv4dwDvHRw6ZYy7Kc+95KZiVDLeppKyTzksqxuDx97nnUCWce2o&#10;a2GUL7ss+xJg5s9TS5SRJJ6ShgYLnMOQkownO5laZByGghJCuvoC1GdCWZfPCsgSqlwNNx0xKp26&#10;LyBFuKoN1HldDdjVeyVepVk1teWaQsL4oiRYPR2QA3Ty3FblwNXkvrU3rLP2pnWRG3fU3PTyY84j&#10;3n9UcYMbQ641kwfXuGEAzM/iw52fCLNeY1YUOel1V87ZY4d3brY9m9Yy8GAVc8WWcRMIh7UX24rQ&#10;YAtfONeCZ8+wedOm2MzJ423GlPE2lYhg0TwaQ4gWNq9dzFlk2zcusR2blrjBB/u2ryLHX2X7mGKy&#10;b9cq1HpYf9ca28u4ooMIfieObLbjNIboepoQOlJghYHPnIaFYeAozjn+f0/y2mnKSWdg43Mw8MXz&#10;YmBuDKjO0bSWRnMTjaWXPBbRMI7hCUnkwWrUTxIb8/+vkDqFnzldjQyo0Hmo+5kYbKQ+ZwDOzHyY&#10;lyPwpiP2eU4sDB10ICVT/72BgaOA8Plm2S0r0rwrmLX5YZPngXbzrjznlde0oLovIHYApnQEgOv4&#10;+m6BEbukZl6pA+mZxKunrYTOCFsw8Ksnj+wVjquXAPQFSvRzTh9HrOu80QMVabFwjxi328uLBVbH&#10;ujKBSNziOe87AEuxBrzqYBKIVVpqf4gr6949p3b/Tt1XZSSx7Z8A+Q/lwKoFDzjvTPj4XcJlD5CL&#10;foBxf/rW5gPgUAfeL901nNxYIfZCBK+FsPQcasezUIwXYH30QmjELsfC5MYwyOKhyo95jDC0Z/k8&#10;ms+PkbvFAGZU3/RzgFfnAvku4AXgOmLXMnJghcPlmlkFSO/Qblam8FgD5wRgHFSVN2i2RzWulnLM&#10;a7cJ1UsyYHFuCDKWaMBALmYROb/U81tGOK7QO+0KOdlJDAiE1GmIK7J2qjMqlXCv+sZ18s1Eq2Gq&#10;Rq0mawDGBpTiet9ZJWVZanPAnKHH9QDbHayS+jM1ugHw58TgzdR5pVA7pTqgYt/jZqD6b3Pgdb0n&#10;Ees+YH+I2OWxO0JXdS4Hlq/M5/188mEOH9AGrvXkx3XkxrWEjNUF2YT7WXaHGVAlsJKErVsYPvJQ&#10;nrOo/8ojrbw3A7Eq+Rq5rSZmXGEeFuNyos8BLMbnXI084toBxcrnsD9GHt1jx/GN79292vbTaHIY&#10;MB9lNNEJ8uBIRTLoB+fJ6S9F0ahAj/cZLJKnOZEIfGfxOF9Qwz+1/Vh+t/GIfQk0tiQSjSQyxigB&#10;9k1MInzW3CtCfNV4s7khK6SOxkOfiKf5AhM8zmiAHuCWcKXwOZOBCZnkvU6FDoBXAE5J11A7ymeF&#10;GXbjdr5l83sppge4DvYVgNWJpJbCOuW9DrSo0E1q3tdzhdByYuGXBui9hMvPNfsKE8dTrIzP+roJ&#10;nwHwU/qCOa94/OpxG+DtcKG0B2BCZgfgt0zs1YqxUgqghMme4UP2SwBNruvslIBYrPxY4TNCl4Dt&#10;8mB1KfFaG64sAbibWVtv/nzJ7CtCaOZf9QNY4fSA886kj/5pCwBwCLnaop++tqDvEbC++QTwBgAM&#10;Ayv/Fahn83oIAA5BzVWZaRZCl3JlgV8gXkLYFwGAwwFwBI91DSK0XjJxsEUxkeO2mDVfQlUUR0ou&#10;wlXmRce6pQCxjMZugVanPFd5LYCmzFOh0TZYHytvIgDlX0GxZUZV4FQD6GrMFwJ9qW4QfCC8SRsX&#10;Ca2PcY7315+VMyegnF7BlJDMxJB8FPEY5W2wiHLrOoAoI4cA6Vg5wMiN1GwFWoHP1XIDR681upA7&#10;1X1tHTeBRqyTArq+tr8MFSg5CdSe8uyVp/zHunonm3w83e7dSYOZva+rR8CquQVYAWoloWQ5bFSu&#10;2jHnDoxUmodCjcf6NuF7qVOwMYaoaYJyVGl2Jjc2AE7nU4ksm+lMbKQDqiA9lZJfKoYcAR6gM4sr&#10;G9BnkhPHk2Mfwvt8cNd6O8yQhEOBc5ie6yN7N9lhZo4dIbw+xuMj2CsPY688zLDAI+gDx8ibjxN+&#10;n8RaeQKHnc4pXFqn0Q8iaUGMBOzXCasvMN0jkiaHc7QZRnIOn9xr+47utaXrV9qanTA8s7VyqOtm&#10;IdJl8/Pl8HOqpJQp9VlMDJCTUjXYDgGrJNtuMUInn/LRHRc+19n9R820Baq7SAAO5L0BELswGgCr&#10;xVAAfth+j7D5aQDA6v0FeH3kurDv814BmPCZEPpVD3lwj0Dcbi96YV8ELrGw78h6C2TPM60811ek&#10;BWaX81JWEjvrSMQSgCV0PdX7sHEXp51WxNaHD6yj9Z69fsOkSjmwxMKM1tF4nf/NiTXjXx+gQP/L&#10;gn/+3IIB5wJCZYF1EcBdBMMuxgG1CDDP4WvmAFaVlBZTPtL7IZSd5pEbK7Se79iYhggMF0uG/GhL&#10;ORHDf8bJ9YPLmYMIrTcSVqcy1lXsKZCWMg+pNEsAVv57iZBZ4bNYmMe5573cFxALyFUuhMa/LPUZ&#10;sco5pnSco0pHzKyvueJuCmLkkozLDrwCbi72zSxG/7gRQITR0VgB4yl35KNup/LadcLAJMBcQkjv&#10;MSothbdiPDaWBdIHLvmxANuM+KWrd3BacW1EUa5TLRlmFrjvBspEAnITpSMHWsJlve6zrw9eMbH3&#10;WMBWmYnnfG3z7Sz+znR+Pk4+ajQ9rxV8uN3BwF+ej3uLD7lKT6V8sEv40Jeg3BZRcpIRpJC5UUUq&#10;OcnJ5WrGKj0lEqYnurqxyk05mCGyEcJyqB/HMffqMKH1YcLpw3vW9p9DPD4KcA/vX0dejLiGyn6M&#10;LqUj5MfHOAq3T9K+efwoB/fWMa7HGKV0HAHsGF1hx4h8jhxab6eOM7OMqsAhcutDdIrt4wawkxvG&#10;IXqO1+3Yamt2U6bC4JPm/M+EzvxsGTSOpMLCqdyklP+mYuoQgBVmF5fkWAngvV2JyqwGBhjVKdAw&#10;rGZf1TFWtpZT10Qjv66OicW+HgN3AsxnMG9fr+q/GDeePwbQKh09AMC8FwDwa8LolwJ1zyMOdWFy&#10;YWejHMDATpGmvVAsLJYViJ/Ayj0wt0LnxwK2y4HfAlglI+XI3bB0NyDvkK2S7qS2hy2usUEMLBAr&#10;fH5NKekljweed2ZjgAiCTYMxSCjvnRNgVeXEiwBvqAD801eEzB/DuijTCFohAHixPNP4pxcB4oWw&#10;98SvPrApX33sSk0C7zJqxeHDxcYAmqPrQv7solE/YcdcxgeLWcw0Fjjwwpx3JF4B3lJ6RQVcMXC5&#10;HgPICk6lU5lxSbnj+ZWr3UhXT4hSWF1zS4fROITrAvcd2galaPthuoCcTjifzojcdECcQN9qLHO7&#10;0hHBbpIPpzDPK4YwMe3yMad+C8S1BZR7ihmhA9M2YINsQLluItdt5ioVW9ZIPW7iKvFLQJdHWnly&#10;ozNreEzcHACwY18BewCIBd6/HrGxdxSGZ/B3ZuACExNnWcUNykkCL0d1YzGuqx9zLeYUcooAcyEt&#10;eLJlys3lAdibAHILX/XN5CQH5nxsmbmIQTmawwUorhIKHydaOnGQ8byIVk68Anw6Z4/hh3ZmDkQr&#10;p0RjoZQD6xylJFxXqgNfusC5RD8wnWSXKSdd5vF1lZOYmXadysA11OlooiLlxjGE2TH446OY2HLs&#10;xAFbuWmTrd6x2a4hSCZRYpLryglXA3LfNJg4hXpwIt9rNjetYgSsMiZwqFmhiXLQPcbnPHhYHygZ&#10;aeqGhCtfvPIELD+MduWjpwAW80afX0J69pjHMG3vfQ4iFnVgF0IrD4aRn/c8hHnbAjlwIBfGpeWb&#10;O/rIlcXManp4IhDDsh6A9ZpCa5r9ec8p04TTj2Hj7h6PgRVCdwHitkePELOacX91vwVwwAf9ChA7&#10;e6WunHfmfvGRheB0CgGkDsCEyUHO1EFzA4JWGABejC96lr5OpSWp0NR+FTJHUB4JZyBAGN7jiQB8&#10;wucfUV7idZk91Joo8MLCS3WwQS4lvA6jMWL+kK9sI91H6dcOWxlDvstg2DIArDpwma86uzyY8Fmh&#10;M0AX83rA1XnLwNUCr9TkQP7qhb+MwiGkrS30rvozfp5dTLh+i5pzmny5ADiRD08cIE6gxJRHrlYo&#10;hRTDRgxmEfUwlyKI1dyKdjlyg0JmgVWgVDgsYAYA6kCKs0rA1Gt+Y0NzAMT9jCum7WdbLwdW/jvw&#10;KCf2AX0PJVwgbi7JQvHOJO/NoCac4WrCFbByOcDVEYh1LSXMLoaVS3gsJi5xdWLfV40dk8b3QnqO&#10;b9G6eBPTxw1qxnkYPnTyAYWaFE6jNJ+FKc9JYeacB7AXnG0SA4cDK2UjlObrl/A4yyZ5hZFJiFZx&#10;CImxADUWgMbF4r5CuErExJGMkSeFFCUV910q9f8USojO0CEzB+XCS0w1PXh0v63astX2njho14kI&#10;EpkD7QCsvJefIxO/eJaaGABwMv3TiZg48m+SImgCJbOe5XNW3vvgEQz8qM7lvrJTNroj0wb2Sce6&#10;yn+xVMLEmv0s4aqP2VdSn/uYwNEHgAXaNwD4DdfXqNEC8EvA+9oBGxD3okg/eezVhgVeQmrnlxYb&#10;S9zitWcSrQCvACogOhtmIGx+ouePqQkD3N4erybsn+7HvcyO7mBGVgu9ydw4GOIuD7Q31H3AmNmA&#10;M+udhV99aosRqATiYM78bz61UMCsslLYD+S2gDqI0FoAVjgtADthC7/0EoweMnuEUwcWeGcQfkeo&#10;rITtUn+PmiHCadJfAnAF4mW0/4VjgFjizo+2h1nO187uAFBnXZlI6rPXq6uwmTISQpauavvr7x4C&#10;vA6wHIHXB7AP3IFXgdcTpFTq8f5MGaG7xDPlvNo2EY8gE8eJVi0TY34cw+lvMJSggA+bmDiaemca&#10;H0oJbK51MNCs4APXiVIBRtXV5b2Bq8uRfW80jx0oAasP4P8JvAKyL2q5r5fQpbC6NJubBiDGellz&#10;i95iAVkgJpS+43JiObk8Ri7leUmAjUsCDi7fklkEgDUFpJD2xAIYWKx8g9qwTjaje86fDFgmAW4U&#10;dfR+4MrjTK33mrzNNChcu7iXiZMM8qdfPA6tIV41X6avxANcgVa+52TSFwE3jXJfOsKU5j6nOw+0&#10;JnCooV8TJmPsIjX6HQd32srN5NORDJMnnE9gBG8K0YNaB6U8u+6jQEN/CtFEsmreaAMlzIAur6bW&#10;CzibGWD3sK2RMFrdRjQ08FoTx4FXpSSOgO6JWRWUbtoInwVeWSg9AD9/1uWA+ju1398Jk18B4pdP&#10;H7rw+RWC1us+QCUAA86XhL/PBeAnHhP7IpYDcQDAUpyf8DW9YmA5sqREPwG4jxHMAHEfgH1CbtzD&#10;48c91IS5Om805aSOVkpYvzPo7r+xVAacWM6RNbAbadG35LkIVwKxADxPAhZiVqhMHQA5mPB4PuH1&#10;LGrFYa605JWXlqJML/kF8MLCUqvHfPKhzfpeeTC+aVhYbD4f4OssxgAiEAvAYuQlo361xTQvrJgw&#10;2NbPHGmnmMiRCUhUNvIA7LOvpmMwLUPHtf+x7gQAC7Ri1YHgFTj/g319Fg6oygKyAzTiVD2hsf4e&#10;CWQaK5uPWqoeZZWhNO7nEqWTOJrPb6Kc3kLJTiJvv0xel0L9+DYfRA1yFzjFxM0DQ2IA50LjAMvq&#10;sUJq3x8t1haAHwQY9q8qtM/CArAP4oflmdg0lRNzAv7seoYD1MHCdajQ1bBQZYCJBWCPjQEx57ZY&#10;2FkxfRsmTOwAzPQPBK0SmFjjfLx+YwDMEPkoSkZR+J0F3Is4ruRzvua6ibjJERZHo9rrxFDnjSOC&#10;imf1TjyjkxKYvpLE0MMkRiylUNZLoXklFfU/g1JRBr9jDarLQjXWihTXJujmXOG24vk5fr/bmVm2&#10;ZhuzvrFxxjE6KBkTSpKaF8h9xcACcIYG2ZEWyEKpjQxFTOAoZQNDBX5nlYg0wE4Abr5bTsN+qd0F&#10;pAJxo2vYFwOLfb1yknqAe3BfCcDPAbADsWNgRCpA+hr31WtMGwLtq6eYOWTogJUdiHlP4PUADHD/&#10;AmCx8TMA3sffL7Aq7xWABVix7lOA+rRbc7YoWQFgeaYf9wP4MTeWbtfc0Ml4n+cver0upP8TgMO+&#10;xUIJ8ATiIDEwopQrKQHAxYGr6sJzHIDJewmnwwHxUoAboVow4AzC9DH2k/dpQQTcsLEmeijfDVa+&#10;zNcEuxsBNwUErSWAeOno3xyIl+FaCh/xgy2f+KsdY52K2NHlve74zOuHzAKuH0J714GgHci8et2p&#10;woEj8PqnETZuxLChqwuzpTwTmt9hSmIJH7QSHFgFeJ2VH1/FCpkMqG+hbN9QKQQDxIVDG5kmssc1&#10;ZNTy7zTR/KD6r5i4eQCAHSsHngu4CqkVTuv1+yobcQR0B+gBxwfvWxBTZqK2LCZ+AIB17gLmBoSt&#10;ehio5hYgVmh9Q0D2upscEwNqN76HD38pQLjt5nApnOaDDwgkcpVoBYxTp3kMYFKjz3uWycgdXoOC&#10;awlUV5EH4Fjqu9GcGEpyCpcTYdwEtnYkMsBBwNWWhRTsrgKvdh1lYLbJoMSnAe5ai5LtRuPgz8Zo&#10;4yyTlIhSqAmfIWXZvG+7bdiNAs0s6VhmgCVnplkKUUQqIXMq37+OWgi1iUEAzlSn1u1cKy1n2wL1&#10;3sYW1qFQPmoFwI0t5dYIAzsAw7iNUp3lvtL4HBdG06nE17rwWaYN2SYZoSM1+tlzAPwclsWF9foJ&#10;7AvzioFfBc5rAVghNezsARigAmDVhJ1XWiYPjnNm9QLYXgDKRoensLBCaIXVOmLeZ4+5eXTBxGJg&#10;sS/nsQQtykrtbv3Kff4c9WAa/N8wWkcbGfr7ggNh9Tuh5LU6qvMKvHMJfRcJeIBODKzX55LfqrQU&#10;CjNH6CiEVnjMWUq4PJde4vH/es9ZLQXgIN6fTfeQ8mSxsZogBOYFMLVMH+EAdxntgo6Rx/wMsL+2&#10;qG1LnZfZy3m9aRnOGumYl1KRwOuY1wubB4bPA4Hsh8r9rwXyYFcSArT+aVTXkTt0F932Xte4HLG9&#10;G2qHnU8zpFUzjqH0lMK1gOn/N1m2lYy3WYysofUa6leNcCZVWq6tlgADD2RigVTPJWr5IbdeE5Dd&#10;NQDggeDtD6UDYH+A4ePhHcDOv/GAEpNC6sYCFGqY2IEYNlZIXU1TRDl5cKlUaowQ5QC4TAcGK6OX&#10;VqF0kRxjUqzVHAEDF2n9C9bLBEo8MmgMBK/PvAKvO+S78URLSTBvEuGyGhWSGdwg8KYRMqcq19W0&#10;DXSGTMCbQUUgG30jJ+Bz1nQNNS94I2ZRk6kCHGWW1qot6237IUQxFqXFEz4nq+9XApY8zwA3WeG0&#10;Gvj5fpM0A5obVeFtOpAqbtHzW+7mXz0ClG2tMDAhsoB7T2E1uW4jFkoBuJHGhYYA+7Z3qPsI8GDa&#10;cDnw05euffDFc1j3BaEzTPxaDixy3pdiZJ0AeF8/E8DlzvJy3WeA7DmPX/iPKTE5kwf5rQDsh9Ae&#10;gGFjx9iqE/fZc04vYO554oHY2SzljaacpDD6STehPP3ArwCwdic5AStg5HBjZRdhzlgsC6VCXph2&#10;ISwsALsyUgDAc2iMXwDIlffKlRVOXTgMIIfzOAIAzwDgE2nrW+zG89A3DCOrtCT1WUc1YZk8Fuk9&#10;QLxAEzBxbS0HxMtHwcjkw0mYKgQ6hdACrIDrA1iqsgD8V+D+v+XA/wFklOpaHFMNmC7cEQsDXq/0&#10;45eCaPGjBqvXxMrVN9Tkn+icVrc1s4m+5QQEr2RGo95IvUbYSd00ms0DaqM7tZXpm8edG0uWSzGr&#10;cmGfYQeG1H4t2TGxH04r7x2Q+w4EsnNsBY4XVkuxFojJpVlZ0qBwuiCTkw2YPUBXsR+onM4mlZwq&#10;XVjt5cgaHlCmcFq9xpxiHheh6BZpsB7XGFRjsa/PvAKvjl534L2E4IeKnAh4UxkvrOMBmCVneNXT&#10;AWM6zip1G2VSxtO8ZzFwFjmvY2DZIzmaeyX/s048kc1Oxv4u38Rs70jMNklXLAGQpnLTSeGkCrR8&#10;nw7ARAsSrxIA8A1U+dt38q2ikmmTgFPhc1tbC06mesBbZi2ozTrNCFaNTXJjqXyk+c/MvqLc1CMB&#10;Sp5nFGgnYFFCev4M/zM58Et3PBALvDoudHYHgYsykwutCbFl6lAe7B2xsdjXy4EF4CdsOHxKV5P6&#10;ib0QGlGL508kYAHcPla4+AB+AoB75M5SHiwWRo3uwub5+s1zB943mhntTBxej7DOOwt/YmwOpnvl&#10;rDJ0BAPM/hBaXmgYeA7loWAXOgvAgJTXfQCrrDSZZojJX37ETC0ATWitziYZPZYCXpWUllJSUg4c&#10;LqMHz8XO0+ntFQMvh41XTxxieXiay8lPvaYEf+SNFz57AJba/J+5b78CHRCoBoLWf1wr8AZOA7ZJ&#10;X9TyQAz7ujIQBg1KQM2lAjUhMc0NahHU67WFSbieCLP5s3dg59wEBr9FHSWMPmT5sWcJT7EAInpd&#10;obZ5lZrnTWqYUqMfAjqfeX0A+wKWC7cDpg69pq91J+DIGgjgVloUddx77ki1JpQOsLaErsYi8mHA&#10;W18AoGFlqdVSqQXgKlczTu4HsYYHaMRtEeymklOR1nESjmo6psLlS2d3uaYEPe4HbwDAcYTOCbBv&#10;MtZIgTeNI+ZNUtiMC04AziDdUL9vJjV4LTDLRDAUkHPcFgZvvpUXPgvA8QhYJ23T3m22etsuO4WJ&#10;JIYGhWQNa6f+m8ZNJ5XIQQwsEAvA8QKwc2Bl0v97w61MUU5772GztWHKePigljZCQurmO9bQouF2&#10;HADsVGnAK+ukwN7vfaZtUF1Iz/pQn58jTFEHfsnjV88B8UucV4D3hcuDPQC/AcCurKSQ2nmk1eQA&#10;+wLK54TK/wFgwPvED6Fl/HCAJc/2c2OGB/Q+wQ8NiCVgPZGg5XJhAAyQ2+hRbn9EPZg8+A/aC//E&#10;G+0cWdqXpCZ/7UYKQqASgIMoDc37/lPnyApRqCvxCdAuhHlnAk6/K0kdSrJWhnLCNLGDM+nz9206&#10;IbY3AIDOJACqvNiBl/lVywdz5SwByAL1DPzUs2D+5bTtCdhrpo2kwT8Ku2U0HzQYOABgx8AAuJLX&#10;xcCq+ToBK8DGTonmuAkaLqzGgKFzC1uk6sNOqYa5JXipYR82/Y982IXQck355gyxMM335SjLAPie&#10;GhkQkfTYA7QUYBxPCDCF7O7RGN0stvGlw8SlmuHENr5L9M7GEXKXIN48UNODGNMd77HLi7mqLtxE&#10;ffee3gOUDyulPnu2SjGuH0LLU62j1wRy7/Ucnnv2S4H5PqF1c1EOU0CwWgLgathJKnUteXG1E7h8&#10;95ZXcpJby5WZqCMXyfjBUQ34kvJexuBcw8/ss280ddwY6rgKnRNd3ktDCJs4HPOSPiQRPivvVfic&#10;hnbgbRoEwPz8mRKvKNvlEkLnuVE5mrQhz7M6kNSwH+/yX9V+Nx9gNO11hs3T35tKp5H6ft38K0Jp&#10;gTeJvD2V/Dc+hW0T2C5vFWW7HcBalyJGfdDKVMf2FgbTyeNMyMypF4ibVU7y/M9++Nza8QAA+8yr&#10;3l+JVwBQ4HUABpCcly8CTNzngVYhtQDcz8A8fyGHlkJoykoSrhz7BjqTnvHaU8Daq62GPO6V6qzQ&#10;GRZ+qvd0FGYD4B6dxwqnATNf1yUWZlpH28N7btDd7/9NbzAg/ndgd5KaHNSp9I5quyG4qBbAxPNg&#10;xUWYNDxGVm0YVRowziKEdqUjNTYQ/oYD4jAU6FBAr/LTeFoSNQBPPcMKk9VLLOV5KfVgnWWAd5lq&#10;w4A1AiFrCj3I82HzlSN/49/7xjYy17mM/3SFzRUCr8uDvVpvJexb6cwZHoD/Wj6qUtgdcGUp7HVg&#10;7Q+3AyNydBPg7xP4/RqxD+S3birPXXVvAGD9x7qqA+kRABPYGhGtaml6qMWhVUhOnEkZJINzi5a5&#10;EiZM5FOCimGAvUYMParKd3/mXgUqMsC7B9je1nglSAFivef+Da8JwoE1oEQPDJ99cP81pHbAZ2BA&#10;C7bCWphJ/cNSp2sxfSg/9lVq/3oHVpbt8jYAFhsr3M5kAdlFsS813oGqcwyKs8t7qfMmYIJJRm3W&#10;SQHAKWJgAJyKaJVBCJ3Gz6sabwbsm6FSEfuONLg9FxErT4vK3Jgc5cDUnRlXlJIeYyfpflqxfZPt&#10;OkH4zPI2lY8E3lSNjJUTi7A/FTEuhbw9lSghIYVBBDQ9FOILL1PzQs1tN8DuQWszAKaJAQW6Sawr&#10;8MLEDYTQqvuKgRtwYKlHuFuik+s8IoTWwfH0/AV13Rc9ABgWfgarujAaMPP4NcLWa0D82tWFvXxY&#10;7KvnzzF4qC78HPD6PcM+gL2QWmUkGTpUQhJ4PQB7R2KWN8XDy4E1f9pjYglancyMbn/00O1fcjuB&#10;yYP//bt6hJmVpaF3XN9ZrM4iWSh//Bc5MF5nQuIgKcjKgblK1JqHAr0EcC6FbSNcKQkGVgkJe6RC&#10;5bFM9FAPscbuSIGeTU4s8crZKQGuPNLuMewbgsg1+duPbe3k0baC8Dl08Ne2E4ulSjrlmtns6r4C&#10;sDzOmk8FkAcAWMrvQBD7eXAVolc14K+6cZkPLNZLZ7P0clmF4f4NYWDpyQ+nHQtLhCIH9kEs0A4E&#10;sB+6PqwCyDXZ9kgNByytfliZaW28dg9QK0QvwYedh5PotmNpvg+EGn3dg0qxLFcA7MQoXFbuGhC4&#10;XE040NggphXwHeMKyAMYuJXXdd6CWKytkDrLqdVNxfJPc1xOnON81FKpBV7vpLpTHgCxyk0SvdJo&#10;/pCjyoEXBlbe63JfTjxlHoFXzOvCZwDsH5WM0lRT5yj/FYBTyX/TCJtTAa5qvllcc8W8hM1+DiwA&#10;JwLG/bQ4Ltmy0fadpH+YgfTxGhNLCK3cNx3zhk4K+XoyDKz6b3wyI3dICYqp/5aVM6yO/t+792rJ&#10;fxmM3o6AJQUa9h0IYIHYNTUA4GacWk+fi3E9ALvD8+cKmV/gfAoA2DEwAH71HDAD4JdiYd+VFciF&#10;lQ+7MBq1WgKWU6UlbPkM7J4rrBbbevmwykjPuDogC9AqM8HQPbryXHmycuFumLmL6ZUdAFiTKl/9&#10;/tIp0f+tYXdqM+TxH5x3FqsTiXB2Aey7kBDaeZxlo1QzgyyU5L8qIwmcEQBavcHKdUNl4EBRnsWf&#10;GQWAZdrQXGkBWN1KDsAudP7elvFnV3ADWAmQJWBN4P01E0cSQv+IT/oLO8zK0UrUYuWYns/Zr/cC&#10;PuyRFbi1xKoKgZ1tciCIHetq4BxLuWmUqAa8Xg7t5dGeEKYbg/fYrx/7bCwQ+4KWAKzjwmcAfF8h&#10;cOAIwAKIwuKH9AQ/UudQ1Q2umVyzAPENrpSGCL+1LO0WbYyldN5UwRYO6K7DSHmxpzy70HmAEu03&#10;Nyhf9kHrA3egkKXHA0Es8cuF0s7RxY2F7/MuNxMNzKsTE8PAmubhHFzuaHyPWDfQ+BDwUydgc7xC&#10;P+91ar0xjDfyhSvlvXEaSEfJSKAVgJN0hYFTZdZQzZcQWgDOIHxOB7xu5pVCaK0M5YaWhdsqm99D&#10;NiyapeHtlJEE4GiWgG89sBMAb7ZjrDSNwUiShBqeSrnLAZiRQmmM3BWAk2hckH0ygRA6lxKaHFh3&#10;sFBKwHpA3tvVzp7d1nrY1wOwx74AGUW6ybEwM6GbmdTR0WzPyCklXnkCFuIVDQwvAbDyXgHYgdYx&#10;sHJiD8AvALBA7JjYKdJiYwEYlRrTh1oNXS4sF5Zj1kBpiVbCF455BWA1M3iP1cDgTiBPfkIu/JS6&#10;8FOa+z0Aq9GfBofWR/YYQ8fzl/QH//vf9t8wsLY1vKKk5AAcCuuGynABSNVZJNeV1GeZOQTimbDp&#10;fHmgNZ1SY3VgX4XHmiEt2+RUxr6O+9wrISkclnFDgBdjL6N8tIwRtUv4uuUAezUN6rMoOc2Cudex&#10;yGw5NeDF2Cov7FlltdRm72jZGDXZgeqz8t1K53MOGDUCeW+/gEXO62Y7A9jamwBYLYcCqzvqbPKm&#10;dVRQW5anWsfl2Lzm8mIEKglaYl6fhf838Io9Aa3HonoMUADwI2ZdOTDTAvhQz10roFoC81GHaSAg&#10;rGxE9XbvA2C99wAw34eJXS1YjExY7ZWSAL+6kWhg8NVrX9zyQfs/hdaPELge0XqoqwuxXR6NIwzX&#10;Vr1TpyVqqd+YkFpgdiCGiaVKy4ZJ+FxKPTYaS6RzWOFlvs5UjRjC5hgUZ1kjE1CdHfPSECIQp5D7&#10;pgLcVOacpXB0TZfbyolXngKdg9MqW3mvDvqAFGiBWA38OQBY5+LV07Z+9xZbsQOv9UV2C9NYkYTa&#10;LPCqZJRG+JziwucUrJXxsG+MJTNxJI81pdoBXFZeBKtWMYpGe4WaKCPVAOAyF0L7ABb7NjbLwMFp&#10;qSK3lPvKA6+UZ51n1IJfwL4vKSG9fokTS0wMeF/QVigAq6z04jksS/nIlZQIo9+oTvyU9wRkMTPA&#10;feUA/DaUljItNVrhtULmXuXDMO1TObGcocNj2ydPnsG+jPEhB+4JhM9yZHVTdurQ4nA6kzSf+k/N&#10;yWLQnbfgW6H07zAww90kVs37WsKTBCyVlDwQK4yeQd+vrg60Mm+gQi9SGUnhNOCc+MV7NpUcWR1H&#10;yn+d+wqQCrjLeW2lxCvslcuZLyUAz/gaph/5k62bMpQQGgYe+o3F4/ipJfws15qTAIA99RkQKhQO&#10;MK4zawQA/JaFvVnOXluhwEnjA+G4RutUqpsJAPvtiRoMUJZzsb9RQiDXjcCvEf+fACwWFlA9sHrH&#10;Z2GxqwdgXq8BwDUwMc37eixVW4ys93XaagGa+1oJVYTCAFiClKcue1e/BOWXmfxQWmAW8/5PefDA&#10;kFos7PJncuJ7GB3qYd86jhdSq4fYY+NqJl0ojC4nrC6kxHPl/G7nbZZo5ZxWCFfR1/E3A95EwCsA&#10;94fPAQArfE5lZFIaQxpUOvLVZ5WNsmFeATgb8GYxXMHtOVL+C5DzGFqniZSnoo7Y6p2bbN3uzRZ1&#10;jQXj2CMFYFkoNUJWpaRkwCsAJ6tODYCVB+eX5QDgW3igS9z0jdbWJhgYFxYWyibYVyzcgPIs9nVH&#10;AJapg1y51zUvCLjq+0U4Qj1+IKX3JSWkl90AWEe5b4CBlQ8DXoH45QuBWIo0oIV1PQALyGJi6seA&#10;90XAXjkwjHa9w76gJQBLhQ7kxE8ciBGvehDTpEarDixDR8AfLVulRuz0shniT/qCxb5/Al4dhdHv&#10;qLNIAJ2PJzoMQWoxqrQAHAKYld9OB5yu39exLqCFeVXvVbis1yZ8/q7NkAIdaOzXNEsp0MulPgPg&#10;Vb9JxPreVsC6ywH1tC8+sGCAu4xJkMvoVlrJbChtbpCSXAHoyh1zegYO11XE63rPZ2BfyPLzYC9M&#10;Vsgt9ToAYDEtTREVaojgqM/Ya1kkN1ULYzYtjDQpyHutG4Xv3PLbBP0wuj98hnXFvo6BHWBhO3cV&#10;kD12duxbA8g4Aqr/2H9dr+k85P377s8L6FKW/fLQW1OHGNmvIzsWHgDcgeGzD1xd27hp+GUop1TD&#10;6A/u5HpMzOQQr5sJ8Cqc5rjNEMqJAXMenVhqUIi+TPh8GdYV8+pEMxZWPueAaSPFhc4SruS2UugM&#10;+zqvMwAm91XpSEc5r9v3i6CXzU05i/9XAdipz2gCedTXExmtc5LWxfW7t9k2DByX4y5aPE36sk86&#10;AGt5N+ybSpSgenAKAE7SmFxYOZ/w2e07YmlZ470aANwAgBvtwX3CZVTnphYNavcslL4PWg6sB21q&#10;XlD47J3nMHFn132WgReSgyJMvX5K6YhwGgYWI79A1HrhBC1qwjJ3CMSE0wLwG4lYyosD4fQr7JWv&#10;EMc8RVrmDq9DyanTErOc8hxg4AAT98pSKUALxDCwRCyVkCRiqTNJA/C6mNLRQT24myXiv//B4rN/&#10;C7zkwTDxa8JojBy0C9K4EMQs5TCZOlCgNQdL+a/AOP2rD50d0g+b3ahZwmmFywL+6I//y/UJa6OD&#10;SkhzCbfF0D6AVwrAiFfLh3pNDwJwOOBdwchXTbbcvnCaM0rckdCkUPcvBg6FzwMBLAYeaJsUcCsR&#10;rqqU+7q2Q0LmXFgWptXSbi3xvg0jqMG/RMP0Mhiwx0CBQgYKqDNJlk2F0jUyegwIpZUHDwSwx8AC&#10;qwQmgUrPswCqx6g+sNtqGaVT54G4rfqmC6f1Wj+AefwAln6g92pgZP1dfh04IFoNZGLfqfXXfHgg&#10;E/sA9kNslxOL0V2Jik4mylUCcT+AAXI/gGmMSMekonZAWSRjEayU88YROgu8sTGE0HidffZ1riuc&#10;VvI5y7whAMt1leHMGwKw2BfmxXmljQtaIZpDiuM2LwBeTZzMo8wXHRdF2HzGNu/fbbuPMo6W/DeO&#10;8lCCaxdk84LyYBk5ZKcknE5iIF+CJo0wqCCPCSW3WWKmRWXN5L9tbQ108NQDYO0E9gQs72ChdDZK&#10;Jk8ywK6T8Fk11T4MGzovXvbZAxi8mpWkDxgA8OYV4IWBX74CvLDwC7Gynxu/CIhZAUX6jbqT+uTS&#10;eugp0/JHY+J4ARM/c2YOhc8IWKjMjo0DAHYGDldWkqBFFODArSkdT8l7FREQRpMPy5WlclK3QNyG&#10;L7oNH/abvn4AC8SvWL3yTpjqwMzECvruCxiVEPoXykrUgoPUQojYNJ0QWrOh1cjgWBgQLqJ9UKKW&#10;GHo0+3znS5nWAHhYeY66mfg6se9yFOblgH2ZQuhh7FiCvachioXBwMvZRRxK48OWhVMoZ9BYoFZB&#10;hb5u4RigJSSuoo3PqdAuB1a+6inQ/ggbr6nBb3LwmLhCHmrcXOopLnOTPjR3S2NsNd5Ws6m1aZFd&#10;TnRAFQDmEkLsMgGfP1vPB0sjcf6TgXE9VSqElhos9Veg847A7ANZ4BZQW2tyPAYGoO21BZyb1lF3&#10;y13bOK0Ko3UA70MXWnv59MNKGNSv9ZLPPggc3wQiUA8MpwcCemAI/VadVrlKtecM/i4NE2BsLTmx&#10;8007ABNGy61FrTiZhXPXLu11bqs42ixllUxEdU5iAIJXOjppYl+ZNyRYJVE2kt+53/PM71F5r8Dr&#10;DBwAWOybx0KyXHLdXITGXESrXBrzs/kdZ3OzvHIt0o6dO04D/w47dpb2Q8CZzOCBJMpHyYESUn8O&#10;jIgVn3yNr2H3MQydz3ih2+S/9bQJ3n1Qx24hFGhaCO8D2hZyYJk3GlwZiVBazQzMvmq+W4/aC1jU&#10;sIB9shcm7gXEDVU4tMoYxXOnBLDBwoD4mWNfwmjOKwSuV9SGnbHjBWEyefIbGFn14N+doAWQCasF&#10;4le0FWpmlqyVTx2ANRdLYlZgo4PslW5mtOq/HvP6arTcWM7IAXilQDvwumF4qge3Wxf14Oeo5X9Q&#10;D3Y7hCkrPX/9ghD6R3JSbI9BOK4WycQBAwe7uvCXhMYf2xzqw242NGGxm8YBeBeRz4YBUpWYRgFg&#10;Kcvaaqja8CyF4hKwnIj1lQdgwucVWCeDyJ+nsDlBPcHLRiFgDcO1xUzpbOYGu3quKyERDiuMRomu&#10;vMVxCrQXTnsN+57w5IfQ8ka7enFAbVbPcIVuCBqxQ8hcIsYFrAKw22PMbp58Poh5GPBvpLKETTuQ&#10;Ge1TnsckDv4uDbVrKvVA7DEw18o0D6jKWXUGMK5j5WoBXGws8OYC1lvWVlPgANsOeDsAchsD7XxA&#10;C+AadueF2YhbulbfAszeTUE3iYGs/FcQ+0D2weqH1QOvnhnEs14+QFFX+erubZofUKHV9FDNUIAa&#10;QCx/dCzrXq9fBsB0GCVg1hBoE9QeqE4jrv3OK1KdFO02CjQsuPwX8SqD36EALOU5mxtmNlFPDuDN&#10;05A6tizkioHJe/PYn5zL8L4MXrt48YSdOHvCVu5kedrVSIa+I1AJwNSAExVGuzUqnp0yRayMeBWP&#10;yKV8WDOgS5nAIVZ9hPdZAG59WGv3Aew9qdACsPJgtRISStfTeXQfp5bEqqeuZZDriz5G2LRZnW4E&#10;gLf2drE94O97/fqJY16B9zUhtAdgHYQtgP1aopZ80n0CMUcgfgYLw8SuzVDhM8YL2SddXdip0Wo1&#10;DIyi9dlY7OzUaK8bSadPNWDNiwa8YuAeARlHVmdHu3XL0MGflaHjDaH07/9+Zb38DO9oEsc86rLe&#10;RA7PwCEgyzqpYXezUakXAVyZNgRkTeII1jQO2HQGDq0xn/6TRgUp0xrBoxLSZ4hWOK7Ys+SELMLk&#10;FSxHW8bUytnk2NMQuJbQSrgMEAcB7nmAOw8AVwDSUuq/ZcpnA2Ugz0L59mjahjfq5m0t2B+tM7D5&#10;Qd1M3njat+zr7WZisRrhYg4fzCxCw5z4YzTxA+LUM+TGZ51CremUTYTSLXiiNZ/qfgV9vA7AYmJK&#10;S7CxlwurFuzlwWJRH7ytANgBt7YwAOQb7qrTUSdG9h77pw0ge+G1B2jl135YPTC89nuO/Rrxf3ik&#10;A8aPgWq1D2aJZF7/sTzauLVQcKthwipma4mFCzBTRFPrvX6Vmi/tgQnskUogdI7hXI9jeifdRkkJ&#10;CFhiX8Dr8l+AK/DquNyXlER2STmvshiL5MpGWlgWEKzEwMp7xcD5gDgZgJ87f8wOHjtk6/dst0tY&#10;URNo4HfgpcyUBOMKwOkaIev80PFuBrRU6DTEt1ulN+0OM6Cb6EBqbWtyAH74oMaB965fRtJV4A20&#10;ELZ30rzA6JxeAVj5L+HzI20vZHNhPatYGspQtHF29TJx4/UrqdIwsIAMcJ0q7VjYY+JXz2Bizmtm&#10;Z72WiOV7pdU7rPBZDf7OOhkYgOfaCwMbHDRH2jFxIKxWiQnA9vcGu6kdqgmrR9gTszphcbUWPumA&#10;9V0vsHLhN6xAfYYXmvx27vdM4fgZNVpNBgBXxg7nfdayb3URBfzS2tCwWDOiVTICwJM+fc8mAWIp&#10;0ALwQnqIBfilgFUMvNyJVwIwLAxgpyB2zYDJV9DQvwJX1izNnp40AjcQJg7y2ApG4AjA5c6IoRlX&#10;Kg8JtD77egwsAA/sSvIZ2FvarcEA3pRLdRNpfrTbjgh7uEXjhItZ5HjpsE3alX1uYmY+H9CC1JNu&#10;dWoVZShtTNCM6LuoyHJIeYBVGQmmxfLoSkjueGWkVowdYt6OephV+S85bjsM7EBa5zGvwOufgc8d&#10;K9fx9XXcEPh7fPGrXwQL/Dv6twREAfmv5o5+tg6IXX5O7IQt2NzPqT0gewPta26mELWks4rlAs35&#10;qM8ozvGAVuBV7iv1WX2+Xq8vAHYN+gEAu15fT7xSy2AWAHbilfYa+QB2855hYJjXB3D+LQbNMy8s&#10;mh7r0zDwjoN7bTsWyuiky0ylpIEfphWIk9wA91QAnOZNowTASVgsE+hZTs/LsgK3A5hw+b4A3Mgc&#10;KRxYWChVPvJUaI+BHYBpIVTv72PmWImBnzgAq23wiTXWMjPrdp7VlRZaQykszGjaB9wU3rzshYGV&#10;I3v14ddYKr36MM8pL3kg9o4mdrjw2Z9eSS78jNOrXNg1NXjsq/3CruGfVsOngZDaGwBPOK0BeP7V&#10;TbTUKFoNwSMX1tB3vl5D7h5r4DuD7gRgNTK0kR+/o9GwYuAQDbVz0zdk5FA5ydvSoAYEd2STVGkJ&#10;0KlcFIJQNYaRtJMRuZQjK+/VMPgFhOTLhnwDcL+xlYTVK6gFr2A/0ZKhOLDIp2fztctG/mIrh//i&#10;xvBsWbLAqlUDduUfcldN43BmDG/apPLfKuZSiYlrHZBh5P65V96O34FmDZf7ojBLeb5NTqYplerv&#10;VeisbQ6Zbn70QTbV77OkC7vZB7SXrQ2HaUg4Rl4c6RRqjZltKIon5KQMpGZ6NRAAXE+JlnjlC1li&#10;TJWPPAA78HJUSpKA1REA8UDwdtYXms5bMIuNxdKIXwEF2xe8XNnJjZr18uO/grifhQOuLT8319cL&#10;vDqPnNnkLYhdfo/RoxFRqwKQpcWcdOpzrEpGPni5JgJc/yQRpSQ6z7NEK0pHcl9JeWYsjswbmZkC&#10;sXJfAZg8mN5qN+PZKc5iXx479gXAt1LtKqtlj54/Sv/vNjt0in+XyZhJuK/EuinKf1GaBV4HYo3U&#10;IZ9OwIGVyJaJjJs5VogDqxpmvUfnkdxXXTDwfQAs9hWAZeTwSkmeD7oZpfopdVS/5tv3gjwTQFUT&#10;itex/Lu+jIYI8uD6cq6cPvzNLwOhtMSslxyx72vnzPIA7ECNsOWYOGDoeMXAOxk7nuHMUh+vJnM8&#10;ZUaWjspAbn50/6pSAVsCl/Lgt8YON5JWWxw6tRiNiAGQaixPe1urdRJGv8T2+Qdjdp6xwfBR22Ov&#10;G2mBLJSwpwAsF5brBdYaFTXnc7SBYRlhsaZNLiJ8DoKp5wLW4R/9w6bjxFJerLLSXAwcwSjZK1zd&#10;VzXg7wAwDEy/bzhgnoACPR81eumo3zBx/GKTYeTtK4KshpC1XGqy6wOW/dAr73iuKe1AUh7slZSc&#10;ddLVfb1Opbe5r/fYC5+9UbXF5GRaonaTljVNpdSY2XTKIynUOhMpm8Sf0widnYzV2c3+ogNMrzzF&#10;TCzG+zAVsxYBrQUAe2G0Fza/LSW9rQcPDKEF4NY6WJnTCvO2uVxYIpbHxroOBLADcr1eV64cOIC5&#10;o94Lq73cWIKYB0L/iFHVFOF3Mun1/pA5UHbyX+sX3AIuMG2bUFOGtixqO0XSNcJlTBvKe/2SkVRn&#10;/3h+ZwAcsEymIQCmuqPSEXkvxxOuvLpvllovZeIIbBx07EuftQCchwPsxo1kOpAIn88csjV4oE+w&#10;LiaOQXtqF+xvIXShM9sYtA9YNkrCa1kok1GmM6llF+HAqqW+e/9hg2PfDhTouxKwcF75DOwr0fVM&#10;otSeYDmuHIDVuPDqqT281wwxMGObiZa1Cp/ZbNjAcrQ6wumHd6tdLvzypU6AiSVouZw4wMCIWS9V&#10;VqK18KUbeocSDYBfMM2yj6sDr1aTonxrRWn/VkOWhYuN3TRLLQt3zBsYL4trS0PvNPD9aTvgBcCu&#10;vZB8uF2LwB/cdeWpP/8X4TNAbmOWNAz8mTdWVjOxVFICyG4ipcJkgLgIwKkx37UKqtaL6BRG/+4c&#10;gDr8o7/ZHEQvB2BYWRMtJWAtF+D5M6r/qolh+XA1+TO5UoPxyH+XjmKsDitEJ8HAh9gUUMuGv3Js&#10;kF5N16/rCrgwLqNi625dc6xbiXpZzYehWrt7A0ei1UAQ+wysuVce+16AfZkzDPtmwDKp5HuJmi7B&#10;XtvYMzsYXrfNYhnaloCRPw0HUg55X0HGWTcNs56NCzJ3/LUe7Js6vPqvcuG3OXBn0y3reVBinc2F&#10;9siB0gudfQD/lY076t++L8B7QFZIHciNtc2BMxDAPqP6Zg+fnV0jxAA2bvPV8v5OJoCvedPclDQh&#10;5DZMGRcoGznhKgBceZ6d79lN2fCOL1x5yrMfPnvmDRk3ZJlU6SgbAOdg3Mh1ApaUZ4XQTL8EuPkA&#10;WGaOs0z/3HP8gK3fwQK6GNoz6f8V+wrACp+Tqf2qiSETgS1dqrSa+Bm6lwYrOwW6QjOwKgBmI3Xc&#10;ZsJoNhGKdQPH90I7PzRfp+Fwnu/Zc131UUqqryx1AK6+zUCA2wXu1AHkeolalUWOhZULqztJYpYD&#10;sspMyomdoOU5tDybpT87mrJSzwNYlUkaj2lCoBm/p+sR+WyrY2GF0k86eYx4pgaFXsD8RLuF3fB3&#10;7/QA/B5taWgPlJAIrzvU2ABYO+7dJQ9uRYV+TUmMnuLep/bODNZtLkTAcvOfNdwO9pWlUh1IKhNp&#10;VUoo4W84IXEEue0i2FTuqZlYKEd88H/ZAm0uBOSqE2v0rFja2SfViUT7oJh72YjvUbM/p2cYgGPe&#10;WMJo2TBeG/fZu3aFqf81JQmBvFcs6o/QkfIs4HJVCO1CZ7/TSOzsTeoQC3u5LyYQcmkv/5X6zNoV&#10;ci0BWD26AnD6tUOEzUygZHBdNJMntKnhyonNdpkthrpej9zGBoM9qOLHXK1YpSX1DN8b4I3282Hf&#10;fdVaqxzYOz0thVbKuNyT2yPckPiOBgEyIGAF8uCBQHZqNe+3+gcwt8PI/QCGyVV+8tRrj819NvYb&#10;HfrH8sDKjoX9cDvg3Hpb8pKLCxOJOqrI6zWr6ybMGYtxQz2+ArBTnTkCspsmCXATHXgjLV3qs3Jf&#10;QmfPuKG8V836mrhxEdWZnl/C52zGIsl9lYs9M9cBGN8zN10B+OatNJxU19m+cNS27ttrm3fxf5Bw&#10;BZukFz77dV8pzy6Mdu2ESYTPcQCY/UmUvwqo2ZZX3Qas1Rg4mhnD2mz3HwQcWM4DXeqOz8BNlJBk&#10;YXzmJk/ie37xzK1SqSm+wUoc+olLCmBhnULUaG4MsmdiEmltrqMujJgVYOBXXD1VWgD2wmcHXh1Y&#10;+IVragDAAPfZ47t4mlsAKI0IiGePOx9YDxNABN4nPH/C1oUejBk9gNGdzjZ3ngDqbp2ODs5j19Sv&#10;Ye/d5MKdiFmaF93Vzmyul89ZR8q//+q5vTMbAAe5Ae4aIav1KjiwALD8zLMB8QxyXK0bXQyQwwDw&#10;Yvbphg1naB2i1RyF3uS7oRz1C2tzQxhGj2Us4lL30RJN3cDEsWLkDzaDcT0zv/nCIrBRLoV9NZFj&#10;MzXgIvKocoB5x42O9QDstQOqC0l1YI+JBWBPzPKaHd42LHgAFnh1XO4L+2qwu1tnqvA5/iwjYpkF&#10;jVEhUYaFyO0OvJePsbnw+Ho7f2ytnT+6gcdb7drprWzp28Uu3aMMgItyN4hGbTCUsUON9AhZfieS&#10;ar3ac9QKA7c3yj6ZzaTNuTb9t89se9hMykeEx4TJDoQwqguVB4TSYuNWnQbKTAqv6xRS6+ixQmvA&#10;rfqxGJwjhv4rEwvI/oYHhdT97w+Y5DHQvaWWRvUla6DADX4/sWpWwHElAUvgVRit3DeFGdp+yUjt&#10;gukybMi8AXBTEa5SteMX8GaiGWSRcgi4OY59dciBXfkIELv6LwAm/9WJpYc6kiVzyn/3HDlgccyk&#10;TmYaiHJfpzwHQmflwM5KCbjjGTifzNyubLzchVgoK9m4oLy2ra3ZE7Du02WEcKXj8l+YVw0MYt+7&#10;KM1qXtDWQbUNPnvVB3M3WzkLwatLbgJgGBgQ19wuciCuQyBrIA9upFXxqdxVbxRGP7Y3qsHCxm8C&#10;HUvKidVq+MINwfPGzQrALx7jW+5uBsB32QcMcAHx464H9pjJGj1tuiJGcbp5LjB2uddwWrVxWslz&#10;ed7ZqomUzIamob+VXUlat/KI630Y+OH9Zjeitodatmvon/c9Apbqv6jOmrKxWK4swmmxryyRcmPN&#10;xNAxE3C6CZMoymGYMiI4SzhhsHMoIlUEr68YPQh2llNLbO21ES5TyQgATyZ8ns3frRlYuhFsnj+F&#10;7YOUjFCVSwmb1Uro2gkDFkpXPgLYVYEasF9O8nLjtyN3fPb1Qaz5zwKvnFfaiZTHitBsdiVlkOul&#10;MhIm/uxOtjDAusc22sXDgPfwOpaKr7WzbDA8y1KvCwD50qmNdOTsdCAuwYJZwzwtiT9qcpApwoHY&#10;dSMJUBKuELAabrCyZYOtmTfO5nGDO7I21HqabsOoAqQALJVaIH6bCwvAj3j+yOXBBdYtsCuk5tol&#10;MAdA624EgdKTE6f+wsQCrT/O1uXFA1oOnclDDQ+u0cFrorjH1wjAOZTv1Ov719xXvb5pbBNM4X2B&#10;WI4rtQy6mVdyYQHgNH7H6fxuMgFvFuDNZPqGC6GpvwvA2YTRGlqXy9oXX8BSDnwZA8c5diCt37PZ&#10;jmLgSMiIo3REiKxpk873TN5Lh5QslLJVJhE+q0YsN1YuE0cKaWKooTn/vhOw1APcaC30APsAduyL&#10;cNXihthV2KNOBrST82relQDch8Jcz84kH8ACcXUJolhxkQuja0uLrJFcuJ4bxQPmTL8JAPg1f1bl&#10;pNcvCZ0deKVIY+5QLiwQA+AXlKCeP77vMXAHc51RyTsf1VuXmi2wcT5uA8w4qnQE3C7aBLsDpwuw&#10;dtI6qPbBDgEYxbnj4UNy9Qd2/+4DZns1W0Ndo90pKcFx1mIvUKM1rfIdNfEHybyhJn7tR9JoHeeB&#10;/tCVkmSjXCjRCoukGhvchgaAHKrxOGrSR6hSs8ISQLkEh1XEeCZNjsdlRdkolFx4CSHzInLgcZ8x&#10;tVL7k8b+zE3ge9u3PMiqAMYdACsbZTmilBrzKwBuBQzrjBv/UQMOsLIDrzex8j9DZ3mer/aDV6tH&#10;VffNQbzKwFGk5WaJ9LrGMvPpmpZ/A7aog+vs7L51FsnakMi9q+zMvhWAeDXbANda1IkNbKoHxAxu&#10;K4VZ1HbomTtovHfdSHJGYZYghO66e8sSmWaxZ+ls2zB/kk3HgXaNETtP75d5Qpar9XoA9pxZnpjl&#10;AAqA2xzjeq/psQAsMPtfo/d8EPv5tELlgeKWY2J/KmZgvpbv0PImeXieazdIj6PlbamkFfI8y7Th&#10;Jm1wFD4LwKkMZU8WiAVgN5Q94HuGgdPEwGoddAwMiAmfBWANrstx4bM3Mkd1Xw+85L+wr8AcRfno&#10;Qsx527B3q51l6Vo85aNERscmaN8vLY7JmExS6ZZKpdEiGQErEYErieHzWar/lmChVAsh5aGHDHDv&#10;BCReC6GX/wrEDc0CMI/VwI+Ro4va7EAAq3xUX1VqdzQEsCC/n31rSooBMPZMSkn1CFqNmDsaKkuw&#10;PFIXliINi6vZ4RUA9podvF7hV7izJGS9BTA5MP7qHpxhjxqLra2pxNqICDrv1wNQmJdh8o9pnpAx&#10;oxugauZVF4zc2XYvwMiAGvbtgo27GfDe2UY3EiF1e2uHPbj30BoBsRxaL9Qf7DYzIGAtBLwLsFAu&#10;/O1TTBlMoQSs0778wPM3a8YzSrTMG2r0nw8ra6LG2M//4Xp/I1CZNTZHdslwgBo6EnYeTd47jnE5&#10;owExoXIwRg4BWKLYUt5Ta+L+AIDLALBOuRRl8qUKQuQK5b1ca7VozLmvPPC+ZWEfvH74rE2GbwHs&#10;LwJX6Sg7jgFs11Q2Uu7LnCct/SZ0FnjP7F1rp3attpM7VtpJ1mye3rPSTu1cDphXAuS1dunwBiZr&#10;7LRMemH198tm6XcmSbiS+6qr5Qazlc/Y3uWz7cg61n3OGGsziEYymPXUe68kYNiQScMTvLobi/rB&#10;6gtanjLtAbfVZ+AAgNsbYGWOA7ry6UBO7RtBBgJZj/05XP7Q+P5RPP0ztbwBATU4znzPcxLAdRMm&#10;BWCumriRRgidOsB15c15lnHDHxcr8UrgFQvLvKGmfVhX0yZhXq+E5IH3BvVfATgLc8f5S6fsEpM3&#10;1u3eZOcBchIATsa8kQyA3RA7gJsKiF0OLA804lWKFpNj+Syi5FNRTf5LrfaRWK2DkDLQQtgsC6XA&#10;KzDTidTEpMoWfM69sKb8z46BVQN+zQ4kRsJWsOGxHBGrCgauCTBwHexbQ45dSxjdWEYuDZAfEIr/&#10;jhotBn6GceMpKrNKSK+dKh2YYBlo+BcDP+umYaKryboxlnQJuNxUunjcTivjA8bfthHWt6Kgt3IT&#10;aiWPb+N7bKdLqg2rZxuD6VvvNrAfGGUdgGusbDujgtpg7zZ6gtsEbDYc9tB++Py1lp29RIVGXFpI&#10;Dqw8WEwchCilHcBa5q3SkGq8wajMwbixQrjqTGd6xzAJWDCxasTyQKtRYSnhstRl5bnhhM1LsEsu&#10;HfOLm9Yx8V/vu11JK8b86vYnnVgTxoeI+i8h8h3KRuXKazUTSyN0MFJUM2LWax/U3iOVkPzJHF4I&#10;7dsuvWVorGRxHUdaAB7l9gWrw0llITmuUq8csGQU5lhtlWe/TxShc+Q+9v/sWGFHti5157C7LrOj&#10;W5fY0e1L7NiOZQAaNiasvsQ+oExYXGp3C5sD5ch6SBjd2cB/flGcHdy40A6smG8HVgZZyJjBtmDM&#10;b3y/CfwHFjnm7CT37cLkEc9c6WxywK6mYutuEmCVIxe4cLmzjq8NPO9nXoXUAq875MpO4BpoCPGE&#10;rb+G1AO7mQYOB/DnUSvkruT7U7+vwmeBN9E/AeeVWPht55HnunLiFb5y1zrICpocLVFXGC3xSv7n&#10;wLwrp0D7AGb5+Y0Cykc3U10z/vkrkXY06qSt34fewD6mFAbVaYhdKmyrAXaphM/pgFjlozRmWCck&#10;XnWjZPOYLlICO1bW4cC6V01dtNEew8D37wUELIFWTfyqA6sHmDz5ITbLPthSrPtM7YNSonFgvf79&#10;GWxWa7c1qQQgVxURRhfDwIhZNbi8JGbVl90GwCxMQ9DqfYzXmU6lnscPAFStG/4uU4fELIXQjoWV&#10;B6NA93W32NNOzCV3K6yd76X9rti3ig60EjrRitE7Su0RUzMfMrda5z4/zwOu9wD3fcwp99llfL+x&#10;mhtHDdZQZn0xhE/jcR/c4+9UuK2Rs4hb3dSGXyDIvRMkA4eAS7gsE0cQrDpNM6tgYZWGxMgCb5Aa&#10;HfA2K7+dgvA16sP/2zNwaKwOebIGAqiGHA7jLqHTaCknQmBGcVbNeAZjeZbzwdYo2TCErQvbaeJ3&#10;AFbIPOCo+wgAV8pt5U+bDIhYmo3lgNwfRst15a8k9ZaYFWKLvJUS6QCcw4cyA3tgKjVeLfm+Bvue&#10;Pwp4D66yE7tW2rHtK+zwpgg7sH6x7V+3yA5uCLNDm8Ps4NYwO7A5wg5uWWJHAPJJwuvzbKVPpX5Z&#10;WRBj96rSEKykPOfa2T0rbM+y2XZo+ULbtogl2/xsYbRItpAvt0uckvqs0Jka8bkju215eCgja07T&#10;2H/DHjcXo1Tnwb4sAXcClgAtwHvhszsNRQ7EHQEmHhh+D7RkDmTiv07E9EHsz6FWaH0b15sbVhdw&#10;XcltJeU50QHYm/ecMmBQu9+4kCYAEzrLdZXtnFeAV+KVKyF5M5+d+hwAcB71ZgFYCvQ1WgbPXj1j&#10;63Zts53H97n6bwqrT1UDdgKWy329/FcD3dMQtxJwaaVls/oF1bgUhbhaxgwYrZPct5vjZmCp84iw&#10;WafeTaQkfCaE7uxmwyDs6UwcboA7zEUL4QvAKHX5DoMA3fzsAg/ElZSoqpi1VcO+YdWHlQs3UlJ6&#10;eLeKkhJqMNM82h/VIoph3njxhKYGmh4wcrgcmFqwasASr57wfbXzfbXTGdV2t9S6uOE8JGxv53tq&#10;p0OqnckgbbBwu5iY54+44TzkPbFyG6zcTmdUK1FGu2Zdt9Tb/ZZGRKz7CHadqNLsECakditW3pAD&#10;y8jh2DcAYOW7U7583z0XAwdrcF2AgQXixQB4/FfvsonhH66pQcYOfZ3KSBonK/VaebM2MCwZ/atj&#10;4GWwrp6v4LkMHFoAHkOOWMPCMHUhVVArLMfwrmsFg+sqqb9WORamacF1IL0No/8KYBk33CLwQP5b&#10;mHrWMbBsk9mEvul8SOW6imUx11WY9Dz57al9y2HbCFeD3s/m+n2rgmzvqoUoyAttN+N9dq9eYHtW&#10;B9k+3tu7JsQObAi1w9uX2inYOBUbZhXRgeq9GTi6dodNt8PL5tvuiDm2Zu4Em03KsRkgdzTCjLDu&#10;I6nIKNSNdAVt27jK5s0KtoiQpXZ0z05YMMUe34V5G/MB6A3rAqwekN8aPvqBPDAnHuDkGmgUcWys&#10;3Niv/xI2+4PkvaEB3hED36J+e11TNwI9v37tVwBOxFqa5EbGetZJ3/csBk6jTJYGgDPkvIJ9nQLN&#10;794NbscxpcmTngc6YN6geSEfFs6HgS/Avqc5q7axTziKcJ0ZV/0jY+W6ArxpCqHdOFmN1pGARY2Z&#10;3PgmAC5T/ZcP+/2HdZg3xEiNb+u/MnG4GdCBZn6G1/U+ZRqGVocG+n/d5I2XCFqUh17//hx1t8Vu&#10;sJ2ikAhAI3ZvazoJQtudAqaVMJJIYG6ouGlN9Av3tt9FjKpHXKrjpqBxs+32u4beyZHlABwwcRBC&#10;95CXt+EEE/t2oJB33a/m/5fniGpe+OwBt01A5qrHHnir3Gvt9DMrrH7IaW5uoizWzOA+2B/wPiQX&#10;7uXn+ZNtDa9URnIMDIDlwtIRgKeS/3r+ZtxYAFgM7B8BeAz57xQErVBy2cWA2H2dNjUQGstyKUVb&#10;tspgwuoITB8rYN6VKNTLCa2Xa0fSuMGWFxNJrhtH6Oy1DHohtMJnGvgBrdjXm8eM86pQ/mflw3Jh&#10;efVfeZ7dDiUtAXcA1loU6r60DN5gR09e7Bm3CzgNz7NcVzGIVxe1InP/WkLn5TBvGKwbZLso+2xH&#10;fNq2dJZtWzLTtkbMsK3hOrPc2aIToffmAPIgO7d7nSWxiT6eDfXbg6fZjqAptjlkii2dNdrCp4yw&#10;WUQtpwjFn9wnXKqnsYHyURfhcgHh5vKIcFs8L9QigpdYyMJFtmH1cktmEkUbwH3cUgyAUZ/rFUp7&#10;YbLA2+UfvkYAd8dn5wFA9hXrdt9CGRhHq95gbVVU3dflxRK76KjKRKByaz/lf1bdFwb267/+crIU&#10;Rv36ua8Drw9ggJuu5oVsJlByfAC7BgaxrztSoDkAWGWkbHLcswhYx8mBV2zbAhOfc+NhfQCrZORK&#10;R2rglxoNgJOYUJnE4LtcepYF4HJYTN1Fj2jgFxs+pANJqrPEK5f3Al5dZZ9s4sMvwD5/rr1HgdlX&#10;gPelFGmU6OdcfyeHbKCmnJV8GSBfd+tYC+iiKiSKKIT1b3PjqGDSZyU7iOsI3+/i6moHxM8Rsjrb&#10;G9jaIBFLYhaGDhj4OQaOPgCsnNcHcOcDAbicmzTRFt9XG+B0gG0BwIHHugq87WLfu0QXWo9aV87A&#10;gkrmXtcyuE+Os25rZczsQ3YmvXj1gukcr9zNiLnQnvosFla4PMepzSw4k99ZGxpg2BBAqtx4sRiZ&#10;rx/96d9shjY1UC6JoCVQbL1QGw0Jn1Ve0nUR4J3HzWAm+fJC/uzKUYMYI0toTc68GaW2nBDOV6Cl&#10;PkvEUkmpQpM5NOvZlZBoZhCYCVu14rOO4/Jh1z7o5cHlWkcKeMvkvCK8U9dRnsJnSkfpLCxLUY+r&#10;pi0SPl9kbWYkee0R8tyDGxfDsvMAJkAFuJvDp7uzMWyqbQqd5s76RVNtbdBkW7twkq1dMNHWzZ9o&#10;B9aFcdNItsNrl9jKKSNt1czRNovZXrNY2hY6fqjN4Xd27dg2671/24XY8kZ3N+ZZMmtLgucFw8AL&#10;bd/OPXbi6FELD15kSxeFso/ogDXB0L13b6M+w8Ic1X4dkAG1wuhusTMCWLs73msDbZn/YRBxZaa3&#10;XU1i3Qa2JDYWUwqjR7gZf7fy3piA/9nNeUYvSNDAOm1b0LB217ygnt+3+a+XA2tsLHkvVtUsDBwa&#10;G+tCaK1PCYzMkfvKb+DPw8CRB/umIFadunCM7QtHbA0OLBk4VPtNJHxOlnil3DeQ/7omft5TA0Oq&#10;ZmAx16tIDQyuAwkAkNt2U0K6d1ebBwEw4WqjG2CnZgZWh7LY7B5LvsW+CpuV9z59CgDYufviFYoy&#10;IfRzWvFe0U+rUbJFTOm8xfK1IkBbSOhezP9vCd9zCa2XZQzpr2X2WXNVkbXU8/9DXbePETtt3Dxe&#10;wsKvmKHl5cCtOK3u4aaiNo0vux2Att/DBfaw2jrvlVlHEzdjRDa97gAsBnYARshC4GrnZ+lE0HrI&#10;KaMeXVrKQvK6JtomGdpHjbiNnuC21jZCaGrRlI9evn4GgJUDB0pIroz025cIWJ/SdA+7Sn0WeKU+&#10;OwUapqXfdwGL0EZ+8jcHzrBhvIYzay4zoYMAvOq+EQI1LiuZNUIRrWby945nc4MLoccMcm6uHTCc&#10;Zl1pfE4pvbsKnyWq6FRgl3QMjPuqisfaiKCrm12lUFrGjoCRw9tiCIBhYI3MKU5Xs34U2xPoT2Vp&#10;dzKWvUSNR9XA8uOIVyjPJ3cus8NbQmHfYNu5Yi7sOsOdDYunuLN20SRbtxjQBk+21fMn2Kq5423F&#10;3HG2fPYYWzFnrO1cFcy60TO2OzzIwicMtVlEFYM+fd9mAuAQ0oUFuNTy+fD33itGgQbAhNHdTTfZ&#10;fH/KFswJstkzF9imdZvs1LHD7NqNtE2r11sowN7LcutCtgb2oKJ2NQbAC4AlXAnE3Q3FhO0qSxQ5&#10;44fy4r82RnglJm+IgGZyuYEDgQEEmtAhFpaSrt9vnLzPA5xXAm8CjQ0+gL0Ng28XlXnuK3p/tfNI&#10;HUgB/3MWs61y2DaYRxkpNzCwXe4rZ+DQBA42LORRFopFwDpL+Lyf5oVtTKKMY8NCMnlvgrzOYlyY&#10;1zUvEEK7UBpBKxH/cxrAz0doKlb+W1NKKCkHFg0MALjFzb3yGvjleXZTKAGwFnq3UZ6RY+kl2wf7&#10;MG/0YGVsLKcuz5979Tt5MAKQ8uFXdPY8wlN9i3UtRYTSRYC3mDC6hMmXpUUsU2f+Vh3DFlpYYXoX&#10;sakX1n3ClkINEHDhM2wsR9ZzGPgpAO6RgAVwOwRghc9tymlLALDstYTRDqze6ZAYx3Nd23jeUlth&#10;N28g1tGb3NJy32pryYFpI+zAxdVK3bgNIGsQwR//z5+ur7mHlsV3Fv5KCP0b4P3VWwOqCRyz6dkN&#10;VfeRykdaVuY2DQJWQuRZTO4Y/vHfaCkkZKZcEgr7zNUcLed7pu5LyUggXgaAtYHQAfgrjdEhDx47&#10;yHmrD69fxAByhtjBoHdk3nAD3JUDc4WFJRRVFVI2AryVbEKoJIeqwo6n5WPehkLNwFItGPWZ7qPb&#10;gZ2/2oYg55UzbhA+pwDgeG0Z0HJqRKiz+9fY8R1L7eCmxS7PVdgsxt0YNgW2nWzrCYXXBE+y1UET&#10;Ae9EWzNngi2FYSNmjLLw6SNtCdeD6xG1dm22sAkjbR7pwHCGGozhphZMWjBv5HcM7PvONVrIVtlZ&#10;j0DVeMvuUzPevXGt7dq001YtXWEh84NtzfKVdjnqnEUePWgHd+y2sHmLbf2KpUzHOE1pSuE0YhZs&#10;2+EzbSB87iQU0+kIsHHnX4DstSdq8ofXxeTViqkDqxlDkznupMM0VyyGXD7WAdjvOkLEomauFaH/&#10;U9ugwKve3wyinEzyYNf7m8E2CtV+KR/lkf9Kfc6WA8ufwKE8WEYOmOzitSjWiJ5jjOxu28cS70Tt&#10;+BUDa2SsQKwQ2uXAXi4sdTo+EZYn9L5RnGeFiEo1qLT3MEe0qQcYENfWFfdbJ30AuxnQlJDUrP/q&#10;1SvA9QLTw0vXCNBAnbeZTQ7P+gCdGIyupGeE0q9QpavwRN9E7S7WgnTAW0zYXlacY+XsnxIDNwHg&#10;FsL3Z5g42mme6OR7kDL9ivE7CqGfkwP3KnxmvE87yninAMr32t0GWFtuA2CBVyGyzlsAd/K1YuBa&#10;BhQUUJeur+UGxVKzlkZmfN2jHIXpo/MhWycoI7XL0833/ft//0kpSdM6HlFGGqQQV/uRaNinIX8q&#10;S8rciBzA6LOv3z4YQh13IhM3RrKJQY39WloWjmFjPo0Ni1zbodxZdBsRRi9lsfdSQubp1JnVRigw&#10;R7BWdBHvnT+wzrmbNLxOoXOF8mCFzNp9BHBrSqgDFymkhpELaHTQ12omtPJiDWqnx7SSD0oFc6RL&#10;AXFxLp1Hah1kS4IDMPmdD+AEvM/XaFZw4fPe1ZSJUJcB8K5V8x2AN0VMtXWhhMchAJh8dj3h/dp5&#10;E2DcsbZk1lgLmz7KFpPbhkwaamGsgDmxZR358zqbP+I3G/fN5zaSG9ocgBwCE89DE1hOWK1xOI+b&#10;uesCJIlddaXJgHctvbdplk1d8wg+4Hkz5ltoSIQdPkBbY/x1O35ovy0LWWzLQ8OIGiKtR/Vi2FY5&#10;rwufYd/HsPBjwKvXXHmJsEzs/DYnVu4sg4gsmF5bo99OqJr1g8pU1O8su0m6EU0LZUw81kk3dVIg&#10;9gCcSP3XC5898Uo5cPoA9nW7jyghZTHzWc6rDA2w0/gc2CtHI2P5f8lDiPQZWADOJUQ9c/G0Xbh+&#10;xdbt2GonLiCQUSKS+iwAi4F1fC+0mDgpDQUaBs7mzwvARczAkrPqPjOwtELlIUJWVT2iFmFpQyPl&#10;ngADN2h8LD3AWl4mAL96DohfvbQHDbWsd70JiNmUQWnmBUB4TQ6p8/vvrwBDh93ge7hF6FxclOnY&#10;9w65bwUbEOtYYVpfJVasgdV77R6qt2rQr/g7NENLAH7GGtLebmq3MLPYtBOwdvE9drcy8gdhqoNp&#10;H+3qXwawjnUFcMLmFspI1RUldgfWvX8X9qbue6+Rv+M+Rg9Ytx3zRzuGj3Y8053MznpFK6FmQvdo&#10;3E7nXXtn/m+fAGApx5rCgYBFy5+YVyG0zBvBlIlcHZgTxGvjqOdOUogtwQqnlYA8H/U5TOEzoF2m&#10;MhIg1VUAnkQ9WY37yxCyIggxQ2nmT2J5Vm0R4NSSbZWRdACwJ2AB4iLAXKiZWITTzFBSSamSD4UL&#10;qQnNBF7NziondCsjhL6NE6iYNR5FKdrjGwWAGTQOAydrwuJ51OfILVgm19rp3YTPmxfZ/g1BtnPl&#10;bEJnwBs2wdYsHkfIPNHWL5xsa2aPt5UAd+nMsRY6bbSFTBlmwYA3CIZdMnOMHd+6znYtC7dhMO/P&#10;n75rE7CfzufnDuJnFoBXz55sN+Iv0fGTa48BWM+9W+wdOm9rV0ZYSmy03cDbG3f9ou3bvcsWIWTN&#10;nzXftrCZ79yZU7Z+5XpbOCfEDu3aAkgL3J/3hCyADHC7dQCxAOxyY4Fcx7G0d5w5hPq01xARGJxH&#10;S6LnHNPI2RzLROi7Hk0fLiYXv3E/0S3o9poX1PubpPCZdCQF8Mr/nA7ruqHtOLCyuFkKwJnq/1Xr&#10;IADOIX9UD3Cua+BX6BwIoVHaM3n99NmjdiU+2rYc3mNn2EOcCOCTUIDdGFk3vE6lI4DsRuioZkyD&#10;P33CN2hguFWc70pIclbJgdWBgKUGhhoArLKRhKx6gZjQWRM4GgHPUze07jUA+901MDRUkx9j1Gii&#10;1iv7ZBcN8n/AzK9fPQPosNofr9wAgJt83yXMDrvNTaOcf7eKMUR15TdwZZG+YKjQkLvmhtv4pGle&#10;IDTXc/mh1X30hMaKdkQrAbMDkHbDxlKu2526DHAJqdsZvKcQuxUANxANlKu3uRpl/W6zPbrbwlgf&#10;AE+u3injBip5aytuM7zSbTQv9CDGvflff3DzeUUu3omHuoUQehDuq8EwKAKWmhYmfPGuLUBpFnAX&#10;ECIv5KqGhRD8zspzR3/8d2+RmZoVAK2b2IFRQ0vKtEpUKnMELYfL5JMGxOO+/NDm8eeWUkoKxdyx&#10;lj1INzHRVxdKpIKBAaby3nLNxBJQlfNKfUZ57getxCwBWft7BWDXQqj8V3VgwmgElGJYQQ6sGwgv&#10;2XF4dxGwkrVN/vxOu3hyI4aMNS7/PbRpke1ZS/i8jPCZnHfNonG2OmSsrV7IdQ657qwxFjFzlIVO&#10;HWGLYN7gqUNtwfjfbMHY32zFvEm2f9NKWzZnqn3L72EwN7KJLEafB4AXkBrMQq3fvzrcavMzsVYe&#10;53u6Zn2IWUmXjtui+XNs5dIIi4pkQHpyoh07Qm5+8aJtX7POFs6ebWvXrrXFiyJs4bwQ1puccqp0&#10;t0weDpgekAVgX4kWkPXchdNi4X6VGvWa8Fv+ax1v0J7XZqhwWqNmtVUhWuqzmhcCEzdcDZiTIADT&#10;75ukoe2EzCncfFLRFtJp2nf+Z4CcwRGAdVQ+ys1CfUaB1gwszX2WB9r5oMl/c6j/JvF7iDzDTuX4&#10;a9R/99tFQuN4AOzqv4E+YMe+Ai9AVm4cz5LvdNas3ML/LAdWpXNgVaFA41ICwC3UWOsBcAPKrnJf&#10;AbiOKZXKf5sIU9UyKAA/f/kKAesxYTA1XaZuNKpxn3C5iRrvS3qDX+Epfklz/GsELdkly4qzrJiQ&#10;v0ROLUBczY24voIyIAz8RP299P02kQtrYsdLqdoagIdDq5ea8+MOykcozu2uhFTp6tSdOMX02B1E&#10;qw5G3z5Snk7IfIebSTl5eXNTA15nZno1U6ZSuIzdsu1hC7k54OWm0QH7ttNq+JQbzRtmYj178cID&#10;cMd9QmiXA8O+5LSzEaOmfMsgd5WHAJ3GxwaJgQViQD2bMHs49d+5AF0thGpYULgdwvsR7DlaqnWh&#10;iDnhTsQiBOf1MTB6kBob6AFeRHi9n7pqCWxbTp5brfA5AGCBWEf+6CrWrPhGDjmytF5F4bVErip6&#10;SzVmp5L+YSdgET6XwcDKf73mhdNul2863UdJbBuIjtplFxCwTmObPL5tue3HtLGTmu+WJfiW2cm0&#10;Rvku4F05b6wTrFQOCp02DOaFdScPswUTyW3xbwdxXThltM2eOsZmjx9uQ5iuOZ7OrQnfMjeM39N8&#10;cv/5CHTbwufbzTjG8ty6wfieK9SKT7OlIdtSrl601TD32lXLbcfWHbZ983bLSqJskZ6GseOcrVqx&#10;3ObMDkapXsSUjIv2BOHDKyEpjBZABeBASD0AyM7g0W/64OsQwP4TwBom7wFYSnUjI2b7zRvKgQOb&#10;Bj0jh9iXEBoAq4HfgVe7jgCwAzHClWrAaQiGGVpWRunF5b46AQD7e3/lexaA88glY1icdpqVrFFE&#10;HgdOM0BPK1IIocXAbnidGhgCx58BHc8EygyMHDf43WmIew2hZgv11EduBha10Uaa7xsAowudS+kP&#10;1nOUW5xOGuD+HAFL5ZaXb2Ar2vhqaVRoZvJGA6dJPb84ru43Mj6HMPgVX6dw+w2hdHvHPSvCoXWb&#10;7YflhNuVzKCuZwdxC/m3the2A6i7hOCvYd9XAFizo5/BwE9oH1S43Iqg5kpIgPWxhg2gQqsW3I4b&#10;SznxA0L8arqdKriZ1FUxw6uZfU6N9eS9DKfnZ2tDUGujW0rgbSVK0CLyDvqG5byS4KbdwL1P5QpT&#10;CE0OLHFKc7GkNGtn71RG4ixS2yAAVni8UEKWAM2ZzKbCwYSN8ykrRaC2ylE1VzO0YNtQbJSySkp9&#10;DscPramTC2D1sTDwIkAtAGsYwLlda60Uo0YpEycVOt/R7iPnf/ZOJcxcKRAjXqkWLPeVO4H50JVu&#10;jYpKSNq4oKPpG+r/VftglOXzAcyIZo/PVdriLrHr59x2izq2wU7hpjqKXXL/etTnVXNsc8Q0wubx&#10;tmYBITQGjFUozVKZw6YPs0VTh9jCyQB34m82D/adw88SPGmITR7+m3320T9tPPPAxsC8Ixn6Nw4B&#10;aya/JzHwPM6OiCA7thn75cF9VsFen1K1yl04wfiaZMS2FDu8axNGjiCLCF8KCx+yrFSMBGwRjI+5&#10;bGuWLCMP5gZHLbKnWU0PiGCE0gLk2+Oxrc/Krn+YkPnt+x7zuhMIpTV/WuYOTcesLEy2a4TPamBQ&#10;3TdWxg2VkAIN/EnJTIgMMHCyC6E9BvYBnE7+rBpwOsyrk6nF3Zg33NYFZj9rcLtArDUqAnE+bHae&#10;pehnWaNy+tI5OxF1ym1gSGRVqI7fB+zPwNJonSTtAGbRWSZNDvnsdyrDzlhDCaeF0FMAfkCeWcNN&#10;y7Eu4Ww9Cm8tv6fa+hL3dQ/54It5n1EqevHmGXnlfWuEdVsCUzeaAFCz/k5A3E230mv80S/0tYDy&#10;9Z+vcHFVOha+U5yLCl1g9bD/PUbYyr11lzKPQPacVsLHeJ9f4PTqJZx+3ElorxsM7NqKOi4A93QS&#10;Uj9UKUmKNCNwuQnVYalswip5rwm2FsMC1nYmhrTj7W6n9bH1Qb0bVPBQ4TPdS+2At52m/55e2hmp&#10;/SrvfqzJHZg6ujvbpUIDXpk4APE0xKZp1G31YVwISMW8mhwZzOMQGGb81x/YEMbILiS0VoN/KMw6&#10;V4IXIWQ4YNb6UNdqCFCXk+vOQMAaiwK9aBSuLPmjuUaf2m13YNhSAFkmIwdMrOYFgVmArVJozakG&#10;5C7MLpDAJQB7Ti2VnMolfjkHlg7zrwCwpm8UUrPMQ4DJwPIo/3PChV12LXKrXTiyDgaW+0rlo4W2&#10;fTllo7BJtipojK2aD/POGYNoNZocd4QtnjbEgqcMsQWTfrO5E36z2WN/sRkoy3PG/WKjqIP/gIg3&#10;mt/VGOrhI8iDJ3JTmyEAI+Bp48Rect2jm9fZofWr7MjGlbQwRiK+sf0gFnEt+iymihxL4LX1K5cg&#10;YmEk2badsa2o8TDNzbRk27NpA3Oa0ig95ToPdYdKRs6Z5R01PCjndeKWC6+9kpP/vv9cQpZ77Jof&#10;ELPcwPlbGBWu2XXqvxKuBGAxsGehJAfmd5cIgBU++8PbkzV9EgCrA0k5sPb+ZqVfox58nWYDRCyO&#10;3FcOwK73V8B9C+Bcpl9Gnj9sl/j5BeCzV8464GqJWRJKs0LmdDZEpLLDOJ7WwtiUGNRneoQT8VYz&#10;P+smUzTvVCIEEhrfvc8aFfK+uwClmly/Uc37MHANEUkNbNyA/7m2lu4fWOvFyzdudOwzlOJWfMQK&#10;m5vxOLfgb25R2Mr0DanSNeSgz2DR54TREqjk0OqDacsZdncHIasG9q+jK+n+/UZXQ27i+3hM369s&#10;mvdgU42f7SH/dbkupaNHfE+PENY6H9U4Vn6oSZl8j02sQW2uwSVGqaiFIQNtD2FbwNqmzYpsTGyj&#10;W0nNDI/uw8AMKmgljG4HwB1MouzoZH0pefzvuK+eURbTqFk3aodple/Md40MngtL9V+FxwqbgwRg&#10;lZD6gfytjaLeORqVWmp0GABeTI47j9B7CeGz8l/lweGUlZZyluF5nkJNeSID8xYDArUarmKhWRpd&#10;OuV4oMsIl++olOTnvgHnlbNPAnAHYB57IBaAJWQlBkCsBn5vePsd9h2VEkIXAmDlvzmUQbJhl7Qr&#10;ey2eoXXXGZmjvt/Te5ajPodQPppL/jvD1gPg1cEKnVXfHW3LZo8k9x3uwufgSYNtPuCdM+43mw77&#10;Th2BP5zrb/RFf/nh3+0XoopxlM5G0uM8DePLbEpuCxH1wnCb7cdddXj9Gju8AcPIxtVYNZfZuX3b&#10;MZrws1I2Sb90mnGuKSwET7JDGBrCgxfaOsLn6AtMtiCkPrJ7u91jUF439kvZKv1uJI91A8CFcaRG&#10;Pw4o1AMZ+a/WS2fNdGN6NK/rpuUQEiuE9pd0e64r2SY95VngdQAOdB5p75Hskwqf0zW4XcJVYHxO&#10;DrnvwPBZ9klPxELQciKWthEm2qlzB+xq7GUGuZ+yi7EXUaAZH4tNMg3QJhChRALqXUf22gZmRG/Y&#10;sd32oMgfOQ7oSSXSULDLagl7yWsf8IHXGhUZN+rQADS8XSF0rQMwnUi15MCsW+mghPRcAMZqqDKR&#10;6qvV5NFNtAjepUnh7h3CcQGZfLiGPPce6vKL3wm3MXy8hI1///MF4GkGwBKwaFhBwFIo+wywNsKi&#10;fa977D4MWYcy3kPr4GOO1OdWwPoQAN8lJ9eAvWYMJXVV3GjqSnhMCay+yu7B7q2AtoObkeq/urYL&#10;yAIuYXQ7wJYSrcaFTsDbCcsKqK8J798wUraXMTpiXxdCC8BukiSgnQejTNcmQgDpgRefs18HBqwL&#10;+JAO+0AK9Oe0CP7oxuwI6AK88l8nYhFCRwDeJaMw9BMyj8NTPZ28Omw8DQzkxBsJVfOYEKmyUBmA&#10;vQNAyyVMqd7rpk+SFwu8lI7cIYx2dko5tDTAXUYPvk62S81w1rKyUkLoIgB8C2bIZ8F0lkpINO+n&#10;w8BxLOy6eooGBhr2j++gaWFjsG1fSfi8ZIatw7CxEvZdOmuULSPvjZgpAI9EuIJ9Ae/ccT/bTFof&#10;p5EOTBvJRgl+rh/J5798779sMDexsXi+R3/+kU2BgeV/DhGAxw23XStW2L41AHcdZ/1qOwSID21Y&#10;BSOvtuSo01aHwHUTU78YubEkz2IuHLdVS0JtxeJltn/7DruMU6m7RcqyQPe2kcFvPewXq5yA5SnQ&#10;vrj1v4HXDQjwANzJeB5tRtR2BU3e8L3Palpw61IAsMpGDsA07YuBnXUSwEu8UrkoA+Bm4Ht27qvM&#10;GMsn3M0HiHkAOZ+WwBvOPukDmPotDJrEjuQT2E7jkuMJn0/TgUR3kWtcSGGl6EFbtCLEpiLwTZw1&#10;16bOW2jTFwbbnLAwmxsaaouWL7ONbG6IiqY8iJXyPu6qhwC4XrmvSkgIWHU0MNTxuBaQ1JOn1mFB&#10;7GKE7POXL+hEwmkFKJsrYGkU5ToYt7EEJZo8+G55AMSAsIEhAT3MrRJIJGi9evOcRv5n1GJrrFoM&#10;zPjZXpxc3dRdVQt+DqtnZ9GvHIP7jBtQCwMGHgLGZsL3msoCuw17V9IEcRf/8z03XIB/i7/jISq6&#10;mvzl1OqgnKTTrt1OujGJgQmn2wBvOylAByN3OlGeOwmftT/4DxabvSGf72EWlneYm8UAvHfkYdZm&#10;hZkwylQAHELI7E+jdG4sCVmUkOaTzw77kCF2jN1R6Kwm/YUAeyGhdZhaB6kHR6ihn8dqJQxCsBqD&#10;oj1Xa1jG/0Ke/I1tD51uBTh2BFwPwDCqOo9UPoJhZdwQ89agQMv/rMcurHZlJIlZKNUA+Q4htNan&#10;aGVoGXlwEUPVblEDzufmkE0Tgzd9g/ZBOpCuMDoniiZ9hc/71i2wLctn2Xosk2soG62cO8aWoTgv&#10;5YRPJ3yeOgyx6jebz/c7m9Uvs5geMg0v92Ty/Wn8bN9RQvvq/b/bMASsUbDxiC8/tgmynqrcRuow&#10;lprw6CGDbd2yCNu1drXtWr3SDqxdBRuvsSMb1tuhdevxUu+ywiStkUlmPjVzqHEplTD3+OjOzbYi&#10;OBT3WBSDAACnXFgYFdoQpdyUjgHeaIHWtRdiqRzoyPrrxEtvQAAAJoR+DICbGAvk5779APYH1wFi&#10;Ne37AE7pBzAsyM3RgZdwOcvtPdLxcl/HwupAUgMD/b8+gOXCch1IeN4jzx+yq3HRMDDhOoJXEgLW&#10;BiZSjpk00UZMHGtjpk238dTFp8ybZ1MXAOTgIJuxaJEtWBRmi9AKFi9bYcvWbrAjZ9hphR+6FoZr&#10;BrSNEq50pEZrxrNToSvtCWB7jmLb9/Kl9T3tJf9lXA4ArmF8TgOTN5yhA/YVC98lnL7L+BwZPF6q&#10;RdCp0uTCgFgztGrIWesIzdVT3PpAA+TrCc2f0Ml1yeKvXeR3FoPxI49cuchKCdPLGDpQxYD4e65B&#10;wbNLKv/tfADbymKpNkOeqx78SHVhwudW1sO0kldrxpcALPC60Jnhdsp/n2I4+ZPar/J0gbYHNVwA&#10;Vi78jkLnBbCuE7Co2QqwCp1l3pAzK1idRjDtzB8/saGf/Bchs6ZV4tLiAyu2DtHAO9hJhg4BeAng&#10;XUq+OxcGH83mwmBeDyeEDhnxLSFlKN0ezL/qB7DKR94UDtcDzE7dajqUVEJS6FxbrFxYfmgArjqx&#10;1GsAXIaBo4wa8B3GtpSRBxchrNxktlYe3TNZakRnSFsSe27jmDSp5v0z+1YC4DAARc112UxbH4pN&#10;cuF48t5RuKtGWPiM4YB3qAudF8K+Up1nj/nRZhA2T0HQm0QZbd7koTYEh9qX//y/XA14GBNLhquM&#10;xI1vxmAmeRKVDPn8E/vHu/+wz79kDNEMmhxgkD2rVtrBdbQuAuLD6zfAxBvwYa+1eBZaV2PeL2Te&#10;UyGGhQZ8yrGsGrnDEuwndCg5hxVhYhsCVlugxVCuLDdux43p8UwcnlMrIHS5/NgbDtAvcsn0Qe6r&#10;CR8SB2Nor9Swdj90TnK7jug6cmEzJw32JWxW/TdNPcBufM5VwmfyXo2NhYnd7l+3tDvO5b5OeQ50&#10;IL01cMDAtBEKvFGM0VEP8PGLCFiIXuErQm3w8KE2fOx4Gzppgg2bNMlGTp5m46Z5Z+LcOTaF1GLO&#10;ohALholDly63BeErbHbIctuwZ79lshamERauRZSrIa2QI0ssWYsDqx6FuE/9v6jQfa9eO4NGhcpB&#10;nPpiNjAUAeCiQmuSXdHlw6jWTKhswGv9iB7cVzCvTB4v+PNvfn/t6rDKWV8hcLVQy+3qxhlFf3Bm&#10;erIV5ufglS60EobjFdxAtcYt1kyI3UqOrvy3h7y4G+NJJ8/lzvJKSYCax61SpAHvQ5cD497y2RcL&#10;aAfqcifftzYydFA+ev6aTQysEu1DfX4CcJ+w2eGJW4iGldIt5CYMnkz5aAbhoPJbiVfOzKF+YJWT&#10;OFO+/dCG/esfhNI8l4WSD6z+XChADtfxGZhQWQLWbMSxMewO1hjZcAwciwDDlaNbUZ0lYAFC2FSh&#10;dIXrOJJ4pRIS5SOxLkPVFUorF/bzYa/RAcC6CR5cMXKUsbayFFtgAdMR82kyz+PDmIWqmoxNMJEG&#10;/nimaVxmxtUpDBwHNi5CfZ5vW5X/Lp5oqxaMc3nvEpf3IlxNHkTZiGZ8VOe5sO9MgXc4vc8IepOx&#10;hgajUA+iyePr9wAw18Gfv28jEf2kzM+hDCcn2o+ffWQffPShffDhB/buB/+wQT8h6C2gPXHtGju4&#10;dqUdXgeI162zYwhVhwixI3dstqJExDuEnOzoc65JogtG6XEhtKc8tztF2QPgQAA7g0e/zfIWf86b&#10;tyXzhvuz/kQPhdGwt4YIFDGryjUwYOBIcLlvJP22HACcGBCuBOAUjczhhqjpG2rgT8M2mUbZKB0W&#10;zlT4zHSSLI3OkdLc330UeOzsk5pCqRJSkh0/tQ/2vWy7ju2zs9FRtgwr6i9DfrHho0bZUAA8eMxY&#10;Gz5mgo0cO9lGj58MgGfalAULbQZq/JyQYJsdFGRzcKcFwcILw1bYNOrkKzasQ0Dj81Jziwkd5Kjk&#10;yLXkvlU0xTehEj+nvPPsBSo0Uyu6sB+Wk6pUoSg7AMPACqObSwEwLHyXenBzBSoz+XETLNrdzQgd&#10;upQEYNWIn1D3VUO/Bqo3NlS7xWfNdAzFU9POzUzDvZVhRexeVrmpjhlpNeUo/gC0j86kLsDb5ULm&#10;gH2SOrZKTG0w8SP1CANgiVZe3ivH1T1MG3JdMXkDAHfBtt2sH33955/cTH4HvNor/JjviZGy/QDG&#10;hDEXJp0EgGcB5iAYx9V+Ayzs3Fic8RqjQ1OCxuKEAGAJWPMBcJgA6gMY5hUDr0Btnkq30ng+4GFY&#10;KLVONII8OP7sXhc29+e/DsACr8JoQAv7VjDhopJTjdBVzexi5cJ+6OzCZ+ZhlWHiuEMeXIqIVUJX&#10;TAFljTw+cLmIWJphlXKVdr8LTJ88S07J8DoBeP+GYMfAm1Q+CoF950p1Ho7Pebhj4GCBd8Igm4fa&#10;rPB5KhHD5GFfcwAxufBvKOo/o0D/RP47hFRjEHbSUVynkAtLsZ/L7+3zf30AeN+3TwHxx598ZO+9&#10;9659/NFHNnbUaFu7JJybyFoYeK0dg4WPrV9nR7BXHoKZY04eBcQs2kZ9zY05y9C5bFj4NqAUgBGz&#10;CJcd6wqwvie6vz9YjCuwvwWwSkieAq2ZW4FB8YA6m5JQbCxNDPT7xhM6O/ByVPPVEfPKdZXGzTCF&#10;lERXNe9nwMAZKhm5we1iXkJnmDdPw9t1fNeVmDjQxJCXT32X9w4d3+0mTx4+c9zWbd1gPw/+zQaN&#10;HGm/DB9pv40ca4NHjwPEMPHYiTZ66hSbOHOGTZk52yYD5KlTZtpYmHnMzFmE1cG2ZO06mxUUCjOH&#10;2d7De60Yl5RAXFPDKFgHYAQkhKCX1HWfvwCEMKimOJYX4qiCgWto2q/HhdWoZn25sgCwasMqKz0A&#10;yA7EqMUvtANJLi3MHU9oUHhOp9FjhrHX4VNWO2LZnQI84eT82URQKOilxZnUdZlyielDAO6i1bCH&#10;yRyddCx1apwODNwm9hXzOvBWOeZtdcKVNitSMpJ5A99zB2Nn5eMWgMXCvbivfv/vf3NDecn3AHgF&#10;4AB4HQPPQ4WeTcPBREpEc2j7891XzrzhGFgWym9tODOcJ9AnLAulAKz39WfDXf03wMDki+pEWk4t&#10;eALgnYqAtWwsFkSmc6yZMRJwnXIAVgjtjs/AAfZ14TNbGip1ALBjZdeNJJHL61bSAIB+BiaMLoYR&#10;bqKO5jIDOoepiRpgl6zpk/QAXz+z3Vkoj20Pt33rsU/CwALwqgWjATDhM2WjcNV9CY9V5104YTDi&#10;1a82g1leUwRgGHji8K9sBqH1F5+8Z79+/5WNoIQ0khvdIJa6jSUXnoQPPAT2nQqIP6JG/CHs+9FH&#10;HwDcj+2Tj//lgPzu++/al18yhnf6VNsG8x6k8+j4BkC8eaMd27aR1AKVnHJSAQYQsXEmPcLFadex&#10;UuK20lgeAVJq8v8AYI9pxbxemcg7gemXLFjTvqaOBiZRomyrZTDWgZe6r4AbqPf6ZSOxr5v7jCU1&#10;NVWsq2F13vSNLNr6VD5yJSMBVsAln82nZu2JV9r9y0GU9JaYpVks2wQPn95n1+lEWoviPngUwB08&#10;yH4aNsR+Gjncfh45wn7htV9h41Hjx9v0mVNs/uzptmjOHAuZPdfmzZ7DazNt/LSpNmnuXJsbtoRQ&#10;eqnNj1hqoStXWeTZU1ZOw311DeUgarUC8ANY7BXMKwC/xB5Ziep8g/JcDWtUFEbXatqG9iHJF+3G&#10;5nhLze4B4vtya1VoP1K1Y983eKifMxTvKfVeAbiVzqAXlJqKCnNZnZpsRegXd4qzAW8u4KURAcGr&#10;iTLWkyeE2Z1SlFGa1RssACuEVp2Yo0VsjxCtZN5oVS1YzAt4PdNGK1ED6jP13w7y3+d8D2/+TfdR&#10;X58HYNRnAdg/78zjAzgHIE76hvnPgFKilLNP6nGgD1hh81DWqExhVpamTWqmsys1qaEBAKv2KyZe&#10;KiMH7+vxGIbYzdI2B3Uh8Xzj/PGoxFHUfZX3qklBJSQeA9IKARfAakZWhdasCMDkw54XWq2FUp9h&#10;X5xbZQhYCp9L6SfWKSacuwkD52LPzIKB05nCkUwPcGyUJ2CdYzidFOi9qv+umIP3ebKtWDDGlhI+&#10;v819h1gQfue54wbZTML9Gajok+lznoR4NXX41zZ78hD7ip9nCCODhlInH4qVdDAltbEsRZ+sTix+&#10;/jGYOt5/72+E0O/aBx/DwALvR59yFRt/YO9/QGj9wQf2y6/UyoMWMO1jrR0FxEc2rbfjWzbbqc1b&#10;7djGjXad8kkFXuBC1Nrs6Eg+YBnWfbcED7QMGwKkV0ryGdYbUyvPM62LGDa8GdSaP61JmAI1nmym&#10;gzRQW46lvBabCICTyEVh4CRueNr1m8QUE6nOyfI9a10oJbl0bogZAFgrQ7MIn9U2mIEAmQkDq2kh&#10;D+fVDcCb71aoBJhXzfsCMNe8wnQ7h3njGA6sU4zRGT9nmv0w6Ff7mfPDkN/s++FD7MfhgJhceNz4&#10;cRZE7rsCAWtDxGLbgVtt24pltnZpuIUvWmhB5MOzYeAZC/COh2E3XYqwtXSlLV+5ku+fxhduVA7E&#10;hNAKP19gNXxGF9JLcsey4kJLQ0C7jfpfW8owd8LpGrfQDIcVYXQ9YXMjTqtm6sHNTLxsYfpGfTkR&#10;DVMi/5AqjXj1jLla6vx5yubBHpaW3SAHL2ZGdTkjeSr5eyoBbjWsXIfyfJ88uY9Jllo4LvDKfdXO&#10;VXmxjB7KfR8hWrWhqKsW7LzOuLvamSGto/xXAO5QCK2GDHp/X1E+ekIorUVovVKgAwz82DEwAJ6p&#10;jiEA7EDprJOeEi2VWQr0XD64wz74u83S+lFywmDCRbmx9DVLZOJAvAqnlLSchWVqIwzh/dFsLpwP&#10;My3ROB3C7p3hM60IwUl+Z9//rPKRA7PAWpIC+7Ixj00I5Sw7E6Ad8zqLJYo14peYV+2HZeRypdr/&#10;y99XTFnjBmWOXD54AnCKNgwwgVIK9CUGtUfu8xTo3WsWkP/OsrUC8EI1K4zwar6AMwiGXSD2HT8I&#10;9v3ZphNJTAWUExkPOws2nj72V/sMA8tQlPih331sgwHz8E8/tPF0I83URkdy5BE8fv+9vwPgfzoA&#10;fwR4P/zwIw/A7ujxx/be++9x/cBG/vazbV26hCmYmy2Sc3b7djuzYxd2zy0WuWur3aRuWolSnXqd&#10;ReQwX5fyYNhYziuF1J7bStsQdfzVpGpYYEMDQPaWrWnVaQ71YhxY/B6j+d3EkPvGy7ARKB25xgUA&#10;nCLhipbBNJoVtC5FJ9Md2JfdRJkIVz6AszV5EtHKsbCupDba/ysXlsfEABkAH2OI33ny3m0Hdtj3&#10;Q34GvL9xBgNkzm+/2m88Hz9+lIUtmM04I6aC7trFjO69dunIPju/f7ed4PeyEwFwFUBeQD48a0GI&#10;zQpZZHMWh1pI2FILRqneT3viHbzK1UQotZSRHjP0/CXloxfkwLqWFNywjPhYauyIp4CuhnpwNbOv&#10;BOA61Ol6mucbxZyAtxm/cxNgbgTAmof1nOHpbwil+5gN3Ymr6gUD7B7QYVRAdHG7iGYH7JmVMHgV&#10;4K8BvHUMrZOjqg/G7mLdSxe1YTedAwW61YXSYmPPyeW5rzBsyLTBuB71Lyt87mQVSxebI6RA99Dz&#10;++Z/oT4TDQisfajOWr8iEUvhs1j4Ha08mQazTuWDqdqvpmcoZFborLUpC/kQz9QiMwwM8xCmBOCF&#10;nDl8mGW5lHjlHfJfvNBLYVyBezQ5YrBeowtJnUqa2PjWuOE37nuhsfJcFzazTKwSIOsI1FJNK/Ue&#10;Ykg55oA73OnvoEDfoY+4lDJSCeGz8l8BOBsXVqZmOCFgJQDgGKZwXGQC5WlGxB6iA2kX0zdU/12N&#10;gLWMEFoAlvIcQt03aOIgV/udo/CZIXxTSQmkPAvAcyb8amP5eb+khDSKstoIct7BHyNgAUq1Vs6W&#10;bkDU8jM14Xff+4e9/+E/yIPfg20B7IcAmZzYhdSA9xPOR59+ZO/D0j+wpWLnhrWUvq4zKXOPRe3f&#10;ZVF79tpZykznqH1GMjcq/vRxu5OZagUo1XJxteBjfgyIu2DUDnqNW2u8GdXe6lNWpmhtSmDwvJ57&#10;rIyjC7Df4ncVo+YFfkfxDLt3AIaJk5I977MY2NkmiWTcxkGFzwA43S8hybyhMlIOITSgzXTjY7Xz&#10;yNu+4JRoAVfhM/OkcumpPRx5wC5T854fMte+/ek7+3XoYPtp8FD77qdfbBA3sHmTxnMTW8R4360W&#10;d/qkxZ05yxjfU1yPWfQx/uyhXe7mtmPlcgsDwDPmzbdpc+fbrIUhNo88WABesWIJ/3aK80XXUO5R&#10;zfQlNsoXhNAaI3sjJ5Mbe7xlJfL9JhPRFeW7rYS1hNDeZkKBtcABWKdRQKasJGA/pK3vd+rCzwBw&#10;D2FxH037GpxXXJDBxAxmdMHeFYTetQC/roo6NOHz4657MDUAbqdnmNlY7TQztFI2alMbJKzb7sCr&#10;vFfClcLnFse8Eq+0w0khdCfiVWcXmwuJJFT/7aOcJdOGt45UO5S05bDTXd+ZyVA7KdAafeP1/wJa&#10;GTkcgFXn/Yb3P4GB/+aA7QN4tgYAANAwgddtaeAx6nMEUzdmI4yNV76MmLWMJn4Ngd8vALsplN7g&#10;Om/yhkQsCVeAtCiZHMU7yoMrYGGF01KpPdYGuDpOffYY+LYD8CXLQ2wRgNMpISUyKjUeBfo6CvQF&#10;mvhP711Bzin/81zy3+m2EgFr6Tzu+tOGBpoWBrva7wKAOhvzhpxXU/h5BODJlMgW0NQwDLHumy8+&#10;tpF4oFVCGgSDjvrXxyjQrKDRHDF+L1/CvP/44F37UAzM9YP3AC7GFx/AHyFm6Sgn/uDDd23EkF/t&#10;4inEK0oQ6bHXLIo1I5H0yp7evpl8eKOd2crmPkSfyO0bLZ+miAJmI189vpcVMaewZibiJsp0Uzce&#10;kNtqAmYTQ+dV520uSyWfo+9Xu4xh4zaWkGusTxYAjaF8FBcQrxK161c3vID6nCL1WQwcALBjYXUf&#10;cYMU83r1X8199qZOinnzUaFv+KyrPFjjc3BO3aCBIZPG+EOnDtjp8ydt+IhB9ssvP9kvAPirH3+w&#10;QVwXBc+3E9yo4s9QG44ijL9w3lIuXqIOfgUNg3ZDXo+h8f/cnq0o+KvoGAO05MHTps+06XPm28wg&#10;SkwAOCx0Md7ui9SDVUZiYgYTKF+8oGeWElIP0zOyKfdkA+AcXG45iZS2WNFSiahVXcxWQvLhOhZ8&#10;N8DA9cyDFpAbaXRocYIW3U+cbvLSl/9W8z+jbFCmn9DZVEq4XMrXV+DSqhbzCrzk4I04r3qxWfYw&#10;XraTzqQOANyKpbJVNWAZNZTvEjYLwB2wbwfs206ortxX4JXzqoNcuwOQavrk77//YX/8gaOM3U49&#10;6kZyAAbI2mwY2Dn8zsxfPif//QDQIcb4DBzIfxfoOR/isZRMRn3yvgNvCKwkL/RcGFgjc7QmRSYO&#10;MXAo7qtwQuZJLD6bwqZCgXfp+MEMdv+ORvilhMmY+6UkB8JohXXlErXEtDBuDUb7ap0AmMXCFQGl&#10;2oE4YOKQkUMlpNv4egv4oOXjFsoKADiJQW3xLKy+egoHz5H1dlIKNA0M21bMxsAxzVbif14ycygD&#10;6AAwvb5Bk361BZN/xff8i80cS+hMTdvlvyjQk2BW1X9/ZP3Mj99+ZkPolx7MzWzQp4TAn2PioISk&#10;aEORyecf/helIwAM+37I3mSB9EPORx+9x3nfiVsKqT/6+BNy4w9t8thRlhpz3UrychiolsqSsTPM&#10;21rBQLz15MKr7NhaRt6up4aMFXPPynCGz28itN5su5YE4e7CKBIx285tWcbI3MMMNbiOGUFbBwFw&#10;aSpMzWJywPwQNbsNhm6qyLAUNi3Ec+Jo9kiAdRPwPCewtTGJWm8yK1WTAW8ySn4aua/Whuq4vl+Y&#10;143NoX6rtkHlvDcEXAG5f4SsDBzkvSjPOQA4tzDD7Ts6EnnINmxebd9+96UNGjyYQ4lu5nQ0gPm2&#10;cOY0W7qAWdr0QkefxBl2NpK9zbB+DNFGHPXla+wDhomvHN5tp8XCqPjBAHjK9Gk2ZdZsyknzbAF5&#10;cXgYM8Won9fUwpo4otzYWBj4FSNXpeZm0iwiBs5OQngDxFmE0gU0mXizoHPwSCM+0dRQByCVAzcD&#10;YKnSdykttXAaAOZT7QOWKo0SrHlUD9mkcJs/V4PgVcesrAbEs3rU63vkv09h6S5Gy2ronQDc9ogS&#10;kuZiuVrvXQAt9vX8zq5s5ADssW+XhCu+53bY9vHTZ/bf//5/UMJfEi5rQTijfMS6AnAAxALyO7MH&#10;fekELAlZCp8VNgu487m6Qx48ghbCiV//y4k1mgs9nw+s80DTsK8FZgJwmLqQCJ/DYWE5sGbxYV8G&#10;G4fjJ5YwdunwZpfnuhqws1CKiZX/kgc7BpaJA/ZVPuwMHR6QBWJXL1YuTDPDHZoZdGTmKGG3UoE8&#10;0E7AIoSmjTBZu35YH3r55A47e2idG9K+l+mTyn/XhU6x5QtkmRxioVKeVTqaQuloIuzLSpjp5Luq&#10;+U5CuJo4DGWeeV+zaSP84rN/2GB+niHffW6/UNv+9eN/2mg2LU4inNbvSkLWh+/9/1CbYV8U5w9w&#10;a334AYo054MPvePU6Q8/Rsz62P716acWMneWldzItViYJ3juDDtEGLl3/XIH4OPYL48D3qNYMA8A&#10;YO/QvbQZRX3dctuyeJYzzaxEf1iN/3or2yDObV1uaajvd5gTdrcyg7lZ9P5qrC15cGUZs6f43SQy&#10;6CDe+Z3PeCBGM3AAZpZ2MjZUr3SE+sxR7psdmLoht1WOpm4EHFdOecY66c9/Vu+vG17HyWaeVD5l&#10;lfjka3YMBp4+c7J98/03NhSH2oJpkxnbu5SfZaXtXb3U1iycQ0fYfES8DXadCOTasaN28dAhu3iU&#10;lsMzfE+XKXsB4guHdjNEcKVFzAPA/B2TUPOnzJpls+fPtdDFIXYm8pirBTfjadao1eeEngKwVOOM&#10;JJosCJ11cunDzkkBzGw7vJ2fBYCpDSNoOQDDwo2AuAXwCsBNjLBtRpVuIr+911DlBuDJYqnuphdv&#10;+ihdMUkDxq4jfBZ4BWIx6zMGvCtf7mTpuCZYKoTuYJZ0p5xWahHUQAJG4ra1ETqjPCv39Rm4i6YF&#10;CVie++oVAP5fiHFqHVS/MZZKlZV8APeH0DCwSkjzaEZXZ5LcVQKnaryq/wrEwz76L1fvVM6rNSlz&#10;+dr5iFteE4MH4HA+TPJEh/HBGvH53ylJ0cSvGVgoustQeDUlQ0xbJvD5DCwAS8gSQAGwxKty1YJd&#10;TzBA1jgdNT0MALyAf4ebQAkMXCQGBsDOQskiruxofL0o0DHsQLrI3OkzjO45wAC7XWvo/12KA4sG&#10;/iXzR1roTEpHyn2n0rQwGVbAOjmL8Hka3+sk6r4C8IQhX9rUkfRAcwP6ghvYCMYNjWDD4q//+qf9&#10;+sm7NvrrT206gA4mLx5K08Y/cWi99z45MAaOj8mFP8GR9YljZJ+NVV76hK/50L764nNbRzdSA90p&#10;BzDwf/iP/7JvYPQtK8IQsWT0AMCA+AhMfJhzZANOrs1r7OgmGUKW2qY5k2wN9fWtY4ba1tFDbSML&#10;01fTsrmOkt02hhKcXBdiKWf3YDWNduWlYiacXEedj8cnLgFLziu1DSYxNjaJCSZJRC8pKWrep3zk&#10;TBtqWiDnDQBYoXMW5SM167uGffJfeZ9V/1XdVxZKr4lfOTBjaRCw4mTe2EnpCOD+RNg8c/xorKvT&#10;iHom8Pv2VOfVQQzDjwjz2i/RAE5v2WT7mAu2YXGwrcSFtRtV/jwzw64ytTOSr1nH18+YNgkQT7Wp&#10;M6bb7DmzbBG58TmaJGrwQrcQpmrlpgAs40MLOWxGAjeeVL4v2DcPACsPzhEb87icVkUp0gqlG7SR&#10;gdNAeNwkayUNDM0OxKjS5MnKX9/8SccSIJbNsqenzWoUOqvLiA4l7WLqoTVRu5Q66QMWgD0GluKs&#10;Q6fRQ3UZeQBuR7jyAOyxr5oWuvA+d6v+izj1ghuQFz5TMmKpdy+nD/FKQHZghq21kvSdqT984hhY&#10;oNWgOl3dY9RV+aRnMS5nCGtUZpArS50OJoyeSbgt5olQCyEKs8bIhmsv8LCfnRA2DADPV3cSApYA&#10;vJJZUrfIo8S8jj1dB1JAvBLDCrw6ToFO9kJqgF3jBtp5xg/H2GJgwujbKNLF5MKF5MESsHIQXyRg&#10;pV9lxw9D3GMYo3OJfb+n99PAv2WR7QDAmxkdu4G5V0up/y4m/11MCB0yFd8zAJ6NeWMWds/pKNCT&#10;CJ8ncJOawM86Ey/0ZMwpnwPaUew8HkH56NdP/26//es9XFgIWPQCh//2g/1Ak8O7//ibffzu3+1d&#10;xL6PYeJ/AeCPYGBP1PLrw58A9Pfs5x8YbMCHuxnf7orlofYef+67L79giPxy2GiNHdsC0wq4nEOA&#10;VwA+zmuHue5eGWrrJ46y9aMH2ybWuGwaM8TWM+5n07ghtmXsUNsMiNeRyqxCf9jIfK7DS+dYjAbb&#10;06UVB4Bd7ouApZ2/GpmTmkTYTN03Xeyr+i8hdBp2yXRqvwKxQmcBWPXfTPp9MzgCsfLffAdaCVje&#10;BA4XQmuQe2Eqeel5W7o83L775msbS9lo76oldgD23Uj4HDxlqo0ZJPV/IilBhF08sMdiTx6ySES9&#10;I3zNQVKJPTDuNv78Do7GGF3YtgmwL7ZZ0yfblMkTbcaMGTZ3zkxy6WC7eJk1sAhI9xGE1MQvAP/+&#10;5g/KQxU48wBwigAMaBO52QBkgVkhdR6D9cppGaxDlW7AK10vZTqQCzeT2+qoxNREg4Lqw0+ftLmm&#10;f027VEP/Q/LZZq0wpcHhLr7nZ/QF97CdUCtPtTlCIlYbzRetgZLRIynOGkjPQD4BuAPwuqaFDkJn&#10;TmdnF6fDHpPzvv73Hyjgz2FcwAp4nzCBUgDuCzBwP4DHk69OwnThWBdmVW4rhp2nnUgw8ORvqHvS&#10;xKDnC5mBtRDACsxSXtXUICtlGI0LAvFSGFhNEaO+fJfxOSjSADgEdl7DTGWBrhQgygvtABkQsGTU&#10;EHjv3JZw5Rk4xMZi4RqnQHsthwKwcmD9+RLqwUUBAOdpyTQCTaZWYuLzTWC3bzRN/JdObKGJf6Xt&#10;R4HevmYe9cWptipknEXM8Xp+Q1z56FebR+47Gwaeif95KgLWBHLfiWxdnEj3lUA9mhvS1whyw6hp&#10;DwPAPxONDPnsQxtDSjFbJg7e/46S2Qf/hHn/+Xd7T2EzLPwhLPyBY2RP1PrQqdEfolS/a8MRsK7g&#10;DW7AmD91wmgcW3+z4b/+6DzT6iE+Cogd+25ahW8aCyaPT2xdy/vLmGO9gPG8gJQBgRu4bh41xDYA&#10;3g1jh9jGcbDxhGG2eeJQW48ldDcjgDbRaXWZxeXxADYekS+BHNj1/MLCMm2ksAA9BeCmAWANq8uE&#10;fVMQB2WbzKZ8JOZ1J9CwLwU6e8DwdgdglY4kZhFC57LMLAcAn7l8ymbNnkZk8Slpyyy7ThgcffQw&#10;otQufo415PtEE6uXYWhZb4mn2JJ4eJ+d4uffFUFn1vwFKM+rGP5AHZ/c/wQ3r5NKJ9YssyD+zkmT&#10;xtlMwuiFGD4Ww9bRMayARYFupwzzUqNxlKti5qimzpuVIPVZzBtg4BS+X1g4P5nWToYJ5jAdRDbL&#10;Go5XG2Z8jvJhwuMWANzUfwpJSSqYAd3rOpbU5fS0r8sxq/YsPcSU8Yzn3cp/NVpWQCWkdvVeVzLS&#10;JE2JVmxV1F5jH8DUfaU8d8CmXYTOAnAfw+j/+F//7RooniBqPaU01stxyrN2A9PM8BhgP2ZU7juj&#10;yOmmyc+LcjyHsFmhsQujYWANsRtLz+twTBzzpUjzwZ6HIDWLsFtWyhDAu5iSi2shBKhLyH8nIvhM&#10;4Kbg1qrwIZMpZBczmKtuI2DhZ77ttxEGwmaJVwJuWYlqv14OXAETV6icpNxYQpfCZglYYl/qwMUc&#10;+XpVGsmjVzWbOmYGCmvylf2UkBjifpYpHGxhOMm2wb0byX9XzrR14dR/mX0VNovwOdC0HzSJ/BeL&#10;p1Oflf/S9zthOGNy+Lkn8juYS2782/efImB9YkMA65AvPrQfuZkNoWQ0FgCrlDYTDeFf5Lzv/hMT&#10;h8pIgFVh9Pu85gD8Hiz8wXs8l6Alq+V7NmXSWEtPuG63b+YgjH3P1/yXTRszzPUPH4RlHYA5AvCB&#10;jajoG1bAyry3JoLJmTOcYOgDeAthtEC7ZTwHBt44DgAL0IT+h8iVtzEuNzGW8boCrvM+UzbCvKGt&#10;C2nJ6qbhKHSGeVMoGWUS0aRhT83Mum65GbCu1qWodBSo/aoG7I/N8YALs8G6KiHlAGCtUMniuv/4&#10;Hhsx7DcbMehnO7pjo8UTBqecp1Ps+nVLQ22OPk5uu59tkScYLBB5yq7QBx2JrXT38ggLmTXDxiB6&#10;heLMOknef/HAdju7bb0dZUjCEmrGU6dNsFk0iwRTVlrK12fQX1xHL3BXd6sbjyMAv8bBdPtWnmUn&#10;Mu5HuW8gbM4iB86htTFfghb/B8nUqXMp5VVjyqhlDlYDbNwEiJvJie/5LKyQWjViwml1D6nhQX7r&#10;3qeUe5gQ8kgghU37+roBIRZKAKzXOwiZPaukBC2VjQLHAZiWQXp+26n7dnD8MFrtgy/fsHnw3//m&#10;BiHzRkC08pkX4Con9s87w9myINYUYGfJF+22NBBCuy6lr20ElsHRn73nQuaFfLDnwM4qPWkKh3Yc&#10;aXCdhCxNpAynDjzmq/cQdz527CsRS4r1MRaJVbHlXuD1AexY1j9yXwFa1YIF5js81hEzuzJTAMBl&#10;2CgdgGHfIjmwZODAgJCNKJNGjTOJElIsFsqrrFE5ewir4s4ltmfDArqC6P9dzASOBeMtTPmva16Q&#10;eQMGJnyeA/tOH/W98z5PGMwca8A7gVnZcxCwvmKE0K/c4IYwmEB9wD8QIg+hpCQGns/NaTJrWQXW&#10;f2DieI/rPzm6OlMHAH5PTBwAsED8MTXkoHkzAG+2JUZftS8/Q9h6/28WPG0iqjOMq5CZfPcwebAe&#10;7we8CqOPbV5le1YstrVzJ7vUZQ03y3XkvhthYM0hW8OY23UjB8PKQ2w7M7u2jB9hu2ZPsL0Mr5dI&#10;FUcInUia4YSrxCgG29GwkAhYkzgKnQFvMm2ZbvKkti64gXWx9P96+45c15GfA7uw2a/9esYN2Siz&#10;AqWkdMSubTs32K/UfufOmIidlRD5OLOgI+mCQm2+epih9ohVSWfPsYAumjLSKYvBvBHDGKJzNHjs&#10;g5m3LQmz1fNYebNoAQaXDXZxJzfkjWuo4c8hD55oc1Cxg2Hq9egCBeSy1ajFj/mQv5CJAwBrI0Nh&#10;bhYAhoEBrw9ggVfhcw6vZ7MdIiuWCORyJO2orLMFxHWAuB63VmMAxM3YLMXCCqcFYDX4d7EV8RU9&#10;wd00OXTCtI9YhaKbRy8urS4ErA4BuJ0wGo+zGFi134HgVfjcBoDbNDJHrYMoz8qBXfhMmPya1sFX&#10;gPipy3ulQHtlI3dUAyb/7VWfMNd3xn/7AQzMOlEYZjaOKzU2BIl9AfBswDqIkFE1XTHpAuqdCp9n&#10;A3gXPnMkXi0dimGD/HcRj0d89ndmRKFAk4vJ1KHmiFiGq1dg0iihYcEBOMDCUphVG1beK8Z1OfBf&#10;7JRSqn32dQys8pEELHJqLeiSPTOL2mYKIk0Cg9yjcWBdZg702UPrWUgWipNnjm1cqvlXAJihdWHT&#10;hwNgSlt0HwnA8wmT59KsoLE5k4bCvkzonMBNbNKQL2waDqx/IUIN48Y2ksjiV8D8E+w6krbBCV9p&#10;nzIdV3Rp/YP895/vwrQA8Z8CLjmvY2Aevy9lGgDr/JMw+3MAuwrzQj0K58G9uwipyZ0JwVcHzWO/&#10;MIy7XhsT17ghAPvXksMLwC6MJi8EwMsZqreEVGYNqr9YeC1zurTidfkQdk4NQofg970aR9waAZs8&#10;+Cg+8AT2FzvzBicO9k3gd5aAeJUM+6aIeQPsmya3VaD2m4N9MpPcNx3gCsCOeQMA9lsI+/3P8kAD&#10;Ys1wzmUXcFLqNVu9OsKGDGKd7KJ5zoxxgY2EF8j7D2G8OIRQdXnfbks4yfK5C4TxADsOAKdg5si4&#10;wtI11OjzTOa4uJ1e7q0bLYry2SX+jlMAeCnqvfLgObOmWQidSvu5OZTewd+MCtxL76/yX82B7n3y&#10;hOiMpeKUkPLFwIkwLydvQDkpj+mYeQmkYJhN0mKiKC+RomEKKWewfLm2FtKoUMlalyrKTTUsOqtz&#10;Wwt5zJjZJ+TDXYhW8js/xKTxpJfBdnQudckD3SHAAmIA3OHPuyKc7oSB2zitWCdbYew2TZskdNbQ&#10;uk6mTErE6sV88hr31XPEuF5C5D7A/cwHL9dnAnBAkX4MuN+ZA+MEEwIHYcSYB8PO4sM7m5LS/AAj&#10;DyZk1NQJMXAQ+a92Aytf1kC78MEIVboqfOYDFUyjw/DP/+mGuy3BU6ypHMHYEmWwKENhdgwMiJ2q&#10;HCgflQNsAdeFzdQvHRPLieXy4IAKrdIT7Ks1LDoleKAL1cQPgPMcgMnn2DYff4XyQxRWPLYQygN9&#10;eJvyX6ZPLpnqNi4sR6ENB8AhU4kMAPA8cmCnQBM+T2NAgRr3xw/6wsbxO5gCG4+lz/cLfMwj6Ike&#10;htD3M6Nkf6XGO+JLr84twW4oHVrv/f3/tvf++U/7CIB+gCD1vkJnlZIAsHLhDwHxh9SD/0mY/R0O&#10;rL00s7fUVNg6mOZv//i/7Sv6hzctWYzCzNgfykcC8AGu+xFz9lNaOkIt9RDv7YpYSFluCDfMH20d&#10;0c6GUYMB62+2BIFtnWPgQTz/FRBrBxU92Px/nWUiZ4KmTCp0/v+z9dfvdZ3JtgaaP+Lee87evTvp&#10;JLZjZowhjpmZmUGWZMlisMAik8zMzI5ZZgYxmNmWmdlOw4a67/jmWo66z/7he9ZaYphjVtWoUaMg&#10;sPZS/+6j5HAghnnOovd7kOh7iL+n5n6d/pnSRATWMQgsfwT2g/grE+2PwPK/8imx5EJ5FheOHbvX&#10;WWzsJBvQpzvMOr9XcoytoH5dxGrVWZBYM4MDLWX8OFtJr3snwD6yghR/Ca2/+bPtNBH5wiHaUZjA&#10;HwbgB5bgrLIcYQ62RMshtsIB7lgi8PjxYyw6Os527cFWiQmgGwzzv6flIvXSB3qnz548pr6ltQWB&#10;pXrXMdAirniuaHwKz61zAPgc60tPswHxJAvOTh/azuADmR2DJNqVlEMGkkvLLJs2Wh4GewX0uAup&#10;8YswKrihfb9omkuZMiolrX5H+vyaiPxC3tByo1SbSL5XAFfMs4CrGvgxb39E71cAfopb5gsJN1wN&#10;/IzXMiJQr5nZX21VBKAf3zxHW82h9tV5V6al9Ibn3wQD4BDEGnKOjOSOHsHkUCh1bTBKpBGwrF1I&#10;GUerRywAE4FH0zIJ0qyw9uASCbSRMLwP2xgAarAudNLtEAAdrxlgooE2HeRQrxZg5C4fLD0Wu1YR&#10;0RdQC9iKzg7Evkc3yODr/zqt9Nf+LyBmiF8AzuaCU//3NBeik1AyhbRv+xLbQQTevAx9MXt7F02b&#10;ZNMTmf+Nlv/VYIthgD9sND7PCDeCZFoHeAMGEX0HtPPGB7nxDKamHcjNS4qsbuxBbsWMb29aSL0x&#10;O+iIWKMrLaSesgqCvQ8m0+hAidEAEDaAnGpYl/oXANevV4vHWvaz2kmcn5VKE7nr1YMA69rBNjA+&#10;eONiEWzqQKtRq7p179zBZiDWWAhIRVgtpvYVcOfT/13g+r/JtgAWd0Z4AP8bsf0AmDpYAI4HrPEw&#10;4Rk8z6BkSe8HgUU9nYq9T8zgHraJv8eBg5r9RfEEgPfTL3dpNK23g4cAr47SZ8grMc9KoY/IeZIe&#10;u2Oe/QQW0dcRWf+aRrvo62mgzwjA6IQ3bltu0WQZQwf25u8fQc83kjWsuKEEBsCoYzWEKCNpxAgG&#10;XMbY3JAJtggiauu0dFuJZHL/ssV2EgveU79ttjMb6Sww3JG1Cn/v+Zm2ID7GAkcOt1Gw1wHjx1pi&#10;YiKZAZGSiaS7zNo6YklWOjDFj0rv2VkB+Ch9aaaRdNRO8o6AvMvO06s+j5nCWWx/zgqwrIoRYHPw&#10;8crl5PP75FMWFJBZFGBQX5zDQnC2FV5BvXVNLSaEI3dx3nhIlH3PqlF5Y3kRmNpXAwq8XeB9RDR+&#10;TN2r3q+GFx67ySNvcMHVvxJvAOBnzPv+/ve/YzKv9hHpM8MT3vGBmEfHSiuF9rWTvpH/le7UIqw0&#10;JhiCUGMSYoYIWioDkQ12bFjTAnwGd8FYyMq1YyLkVSifE07qpjNJ44RE4HEdWlhvzQxLUgmgI+gJ&#10;L2cHbwETR4q+aiMV5NEWkjxSEdjVuh6Av4LXJ+gQiJ3UkhTaOVE6N0oYaKXPfgILBdYpAHyM+i4L&#10;J8q99IC3sQd483IADAO9cGqoTUsgfY7AeRIFVvT43vQfu1mQ2kcAONhZ57RngKGdG94fwgLzgRB0&#10;/dE3jyV9bo+jpiSUvfi91UJqD9nUlbHCPpQU48lEAig5miMxrUsfVwAWA62UWPWvQNwIMAvEEnSo&#10;LhbJNQSA7cMfuRAlUK/una1OzWo2HMDNS8byljbSYi7wxYBYqfQCRBsLYZ7FSM+Nj7TkwOFkQWx/&#10;gO1PoXxJwTgwmugrADs2mpo4rS91MXXwlP49MKofQt9X44Ny4FANTNRlc+NB0udDB3DaOARwSZ8P&#10;yu/ZgZdD/atzzAfgE9SzftCWffQWl3nbF7wVojpETgz7VqxfaFEC8KC+lhI70eZNibI5saFsd0RM&#10;Qwo8Y/AwWzJslC2fEGhLiMaLIkiFo1mwjjfYWrzDDhBxTzA/fAGD+9Nrl9kRTOF3zpth0+j5TqAF&#10;NX7kKAuhFk7gpncCu95LTBDdhwn+pLRTEZg54Ef377As7iBE5yHLBuQXUF+5R16fO0IqzYzyWVJ9&#10;nTOHicZHdhFpBV62E7JiJZ9la4Wk0MXonovpa5dg+H6pEGcPpeuST2pTIg4gt4n8zzBYVwR+8RwC&#10;i/6vWkVO4wyAnwBe7XJ67NJnDS+QPvvUVw7AaiMRhZ/KvI4SQNH3M/uL3xHN/xW8ArIisB/AIri+&#10;Uc0bBHjVHgoFuJM0TURPV2AWWTUU94lQ2GdNHsliVkTXeLHUgFqzw+FEgzA3QtiRdhSLvkgvI6m9&#10;QklJUyYOhVCajfib1Jk0WOlzHgB2c8C+vq9rHyll9kdf3zxwEVFaabbqZafe0ueTRucBYPV/NUJ4&#10;xg9gTdfsXMamg4W2de0slnhDeMyKtXkQWNMm438VMYTWxADGB/syvIBtjk86KfXV2IFMG/VT/dvK&#10;BhNRB2F0P4iZ37GwuE2p/9szMthTJBYTSO3r1rRuTRoh4kD40ukXonAr0uZapNAw0LU98qoeIFdf&#10;V5G4Ie9z7SQAXBdgN6WVNHHMcMumxtpD6vdr0ybWqHZNCxk9FCO8WNRG6vvKEM+LvjpzU2KJyEk2&#10;Ny6CzKaTIxeTiMKp3ERTEXNEsjFycveOlo7eOI0Vrum079J5e3KfLjY1cpwdQCa5X+wz2yoOEHn3&#10;I9o4QOsoy/V8dxJ9aRsRfY+hvFL/V6btHogVgb3+ryKvP/p+Ja/KElmA+IR2AJNeHiZyLV411yIo&#10;CYYPHWTpcZPoAUfYMn6PqOGDuHY626owRgYHD7TMPiyL6z/E1hKBd0JerYUDWESvdwfto4O0lU6j&#10;wjrHIvATG5faRljoRKSUwQg4AmkhTULFFRUZQqpP50LpLOmqCKw3HxliAMD32XRQxIbD/DMsKpNr&#10;xiktdWMAnzneCwD1NIA9o9WlRN1zsO3Z9IRzsDPKJdrmcQq15DsX4LInSfuBLxVI0cY4IjcL55PF&#10;qpabMN+3b2DgTq36mhr4JdH3GRpobU/UlNH/CmDVv18BLNtYDTA8Z3XKEyyA2Lzw339Fd826llcP&#10;7APR17WPSKX9Udi1lFwdLE00AB7QqoEjqUbSKpEuOgggh/XEhN2RVBi2A2alywK0/KInUdeGK83W&#10;Mi/SbLVSJLcMBcgD5RGFyZtcODSKODtpoh3hzl8IGPMZRHA1sFJop7jyCTd8LSN/Cu3mgdUXVnoN&#10;gNU7duCX+oqvof5vNgA+6xhoIrA00BgF7MeFYxcA3g6ANyxBQpkZRfsKB8q40awMHW7xzCNHYFwn&#10;AIcMh7gCvC59JvrKdXJodwYwsMYZyBnCGUEG0qBuDaeB7krW0RWiSQDuziDDEGxlZfKnccKGNauT&#10;QhN1a9Wk/gXMYqF5FHh1lEorKtcD0C0YQUxgLell1D5rVi4B3HUBdT1LmDie6IvEELZ5IUy0yCsP&#10;wLE2N5XInBJtMyOJPvSKYyhZFH1T+XunEoEjyA6S+H+lAtgU/i9TIA6nAuRE3rd0VgIM9CbAC2j3&#10;kTL7rHP2I5s8wMRRFio2pc+HZRkr8QYk1hFujC6FdgD2CCw/gD3wanHZH/t/1UZSDXxS0Rf/631E&#10;tPnLZlpQaAC9WhRjEUGQb6G2lN9nJkqqaUTfrbiRbF0wzTZPS7TNsZG2ZPRoW44b5Rr8w1Qjb8Cp&#10;ZD/18LEViwHwMjuKpnrJZLZaMC8cgIgjgBteOO2kqPCJMN8M6+OH9ZRFYJr/ff0JLyzcG++xHPvS&#10;GYbtadWVnD2J9PYEAzAnIEBxPgHAZ6lzz+FDfRbwXsBZMwfttvYC55FJFLANswgAX0TTfTFfkfe0&#10;XWZg/3KxD8AsBReAbyCnvI3TpPrBr14/dkvHJeB46qt3Ja2UDa4A/UjbFhR9fRHYWec8fWyPSZ2f&#10;uM0Lz+wLqbPORzY9fHh5y97y9d5qDpkbhCKvi8hipaWN9p1vRuLGMQrnDG0QHERPWEcbBVXnirSS&#10;hU64TOy4608iJZ5IuhwC6RVJhIpmhlaWse7tXFT9SJ9Hw8xqCimU1pI2IRzh7q9omk8PuFCG7hyB&#10;U22if619XSrtA7ADcRkA5wNg9X9VT5cF8EmiyhFHYC3BWxkiBAZ6HXuQlmRiYpfCBFIM61MmDbVY&#10;zNvDmf8NAcBBAjDgDeiPcR22sap/h7L7aTCg7O8jsPrxOwuAXTCy64J1jsirDtSwvSC1RuDEIdFL&#10;35ZNrAEpcH2l0Bx9vMAqYcbPisIAXmCWxLIOz3UzmD092d25U0iXa9WqZi0koYwJA6y0vKh7FxCF&#10;XORN4jVM7oI0iK3kcJd+jmnfxhIFXP626b06A1yGSQCwUulUypYk2PRk2P9ppM/xAHktHmQSahzY&#10;x9DCfgAsFRYs9AEHYF673Uf0gVX/Al7vKBLrtQzbBeA/QKxtC9o+eKrM/l///K96wBoh3Lp7jc1c&#10;lGEjx49ALTXcwiaMtNnxIbaSjY7LkygFSIGX9xtqu0cH256oGPstebJtiYqm89HFEqhvl8RF2lai&#10;bRbzwMeWL7Iz2O7uJqWeTZROgvgKHjrMgmChwxB0JMaH8z0POQC/IAWVOfsbll6/p09772qxXaMP&#10;fCUHP6wLRM9zOEeewawdDbQAfA4AZx/b58CriJxL9M2Hgc7n9yjKoa5GoXWZttJFRd9ivgbgvcKc&#10;8FWUWddpWXkARkaJX/W7DwAYc3dtLHyB8fxzF33V/1UqTersUmjIK4YXxED79c/PWNr9mOj7CP3z&#10;2/ev7G84b3zid3ivTYfPrmGKd9XesoHw/StcQZwOWu4gMNOuFqYOlpBjPBdsgEuJveEF+Thrn2/f&#10;pnXo/zZAgUVNTLomczoRXBFaUkZ9OIm5WTHMEczQxgzBS5n0um+TuhaslJqLKZa9QltXzEAltZEI&#10;zN1NEZgU2g9g1zLynX8Csq837Aewi7yor/T4rwCWhPKYj4HeD4B3s/Vw2yoEAewBXjg13GYmBfgA&#10;PMyi5PmsRWWwzxNgn8cD4PFqH9H/dfUvjPMgRiT7dWrmesJdKBWaMLfbFR6gB2VEJwwNOkFE9cT3&#10;ahTZiowOujAjXLtGVWpgSCwA3Agllhjo+mKfFYEViVX70laqw8d079TG1q5YyNxoCSTMKKtB9O7W&#10;oa0T+CvaLlAEBsCqhwXgOYlRADqObQ9hFj5sAMvXASslzhRuqum0iiZDIkbTq09R9KUuTiZrmAKA&#10;lUonsxZ1N+tlNHGkIYYsX+17kPWrSqEPQAA62SQRWKmzQKzHYzhuHCN1FgMt8B6TkKMMkSUnylPw&#10;EZoBdjayWmDmNNCQQ9kHbc22pZYxN52RP6xihwywQdxMZsaF2no036sZWpg7kZp35GhbM2iMres/&#10;xpaQQi9CFjmTOngRRN12xid3z5lmB2CdjzFOeHrjEts8MwWya5zNpH+eRO93PE6WoWO5McycYrmF&#10;+GKxu/cl/VO1Xt5DZL1nBYp6t9cB4FX6utcYvr+SLRDjIilf7uO4iaAyy8be9gKRNxuGWYu9CzSo&#10;D4vuT5svy98ZwuoiqbMGF64wqXSVLQ3X0EALxIrAD+jxvmXNykstN3t+3wMwhJU3MujVwKp/H/kB&#10;rP6vc9+gB8xN5wkR+BEySrlo/oPFZZ9YV/rhDTPFpOJvmWh6//oer4nCirz/chyA3eSRBhQEYMAs&#10;i1mBdjC1bBcuurESdcBSy3ZWNbHS5klc+IrAUThYhAPgCMc4d4DYIfpCogjsaRNHsBVwJsbfLB4j&#10;+uqUBbCisB+4X9Nn1cFlACyyS0dptECso+h7jq+pFPokBJYi/EEtqRaAMc3bsnwGEkpYW3YAz2AH&#10;UlrUSFLUwT4As6wMAcd4FFZjZRvLBT8KBt0JOBz73NwGAOBRvK85qqsWEFhdKQu6/YKAg3S6E0Ds&#10;ydvHcpPTvHQ7onKt2tVpD3nRt7FTY5FC+wDcSGy0esGOxKpjA6lT9yP7y2cWtTeWMjVr1YLU6oNw&#10;IZ6JKTTAAHgxdbAA7IEYM3qi8qy4iTYRpVUwq0zTJE0lO0gHtPHIPWPhLwTgNMqWKfwfkplOUkRO&#10;DxkOeGGd9wvATGlp369UV7RNDom8Qjp5FPb1KDWwPwI74kqqK5jY4xwRWP8k5HCySTlvCMQegXWG&#10;1zp6LpnlotXzLJUIGhwUaH2wzNEoYWLoOFtPu2j70gW2nr7uMlw6F+CysQZrnG1IKndhXrBR45LT&#10;kwBwqu2h77uPOeAjKxdY1vLZthJCbwVbHxcmhFvQqBE2iFHMcOSZq5bNZm8SwATAr1AtyQta3snv&#10;iWY3GUC44czc0TmjrpJI4ypeVsVaV0rEvcDNSYSVgJvLAEY+CrICjAiKyCKkj/bXvCUMOGg/kue8&#10;kc8uX+aOqYFv4CMtED97/oDoCYDFQCPwcDJJpdACsCOuBGBSaD+AIbye8Dla/yIAP33mtY8+u9lf&#10;jAg+4IAJaN8huRSAP74lAmMm4NJoH4AdmcXzN7DX3zjZJOmg/LDcAD9AnsQZSmrXEyH+RA0wcMcf&#10;53Pu0PC/MwDQQAM1cRiRWDPAMdz5ozmRpG5iqWdEjbNNOGLkYgObj6/z/wZgfwR2NbEvGkvY4dRY&#10;sNCFsqD11cBOPin9Myn0eUkoGeJ3M8DU2IcA8D5G6Xato4XE91w5m+0IaZNYoTLeKbASJg6wyDHY&#10;52h0kOGFcdI/O/WV5n89AA9CeTWQCDygyy8OwI1+pmZlZLAD6quuAnCd6tYVwPZGWhoEgaXFbb9K&#10;eeWrcV3bSBFYKbMILIYZ6nGcKsuNF9a3AFRJ584eRf20h9S5idWmdg4azspS+qHzXA9Y7DMDC6TT&#10;s7lg5yiFJp2eHhVMBO5j0YA1lVJlCrxEOv3eWFj/eG7AqfSEU9UH5v8whewoEbJr7uQQerwb8cBi&#10;75GcN9wAP1GXfudBCKyDyCcFYv/0kWpeRV6v3+u1jARgR159JbH8CiwPsO7Q4juDW8o52ixZsLmz&#10;l2RaHKOCwUFB1qljB2vG3244mm2NQu5EabVrBYq51ets94IFtnnuTDfvu3PRHNsKYDegNtuSHmc7&#10;iLi7eX1w6SxHfvVDkjlk4ADn7tmmcycbjBY6mtp646bl7E0iOgKmd3hBf9bCbTHRTPBcB3Q3cdyQ&#10;ouqmRBgY2l1HYVWIn9V5NkpkE3lzT1LaYVuUj/lAvqKvFqkBXpnUXSwi5YZxvsiN4BKe0ZcZMVT0&#10;vUL76NoVZo8ZX7yOhY/Iq9dO1MFCbqKvG1TQGCG1r9NCS7hBSv0QWaVSaC99fsRBwEHkffKUz33D&#10;Tiakk39lL9On9w8gsG7Zu6f0llF0fQDAH+QGopTZaaL/ORJ/o60MmkIKIRXT8ILURWFEo/5ql0Dc&#10;uOVnjAaGQJ4oTQ6h/prAx4yBrBoNOzuKfmiAQE8Kp4H+cAAdzHDDtIgxLgL7699/BXDZFLoskFX3&#10;urFD2c9yCpBR+tNoP4F1AR8sEVgC8BGG1A9AYO3ZuggNNNY0S9NtxWxFtBBqS09CGccIYfho1Fcj&#10;6P0Oo/4FwAGAdwy1vMYHh/YkfUbA0R9Z5ABY6JGk0D//XMtat/rF2jF51Im/RTvGBbuTMg8gKofD&#10;G4zl928Mg9xALDTpcz2ylfq+mldva4CoQ26UirxKsZtiwRMbNZGWRx594OVEahhqdNMJpJQCqdcy&#10;AshE3Hl4J88GvPMQQMxH/5wRGWQRQ3qjtCLadmtvafR+HYBZbzoFQKeRTqf3hoWmj59KRpRANF4x&#10;MwmSinlaACwDO9nGanXKUfq+ah9peOEwJJYklI59xnHDpcs+3bNz3pD6ikglBZY7fuscnwulX4ml&#10;x3NEsG2/bbCUzClsUYiz4InBRN+W1hjlWTM4gxgWn69CiLFpdqbtAry7F86zvZQTe5cB6kW4p8xM&#10;tg2QdZtSo21bRqztnZeOO0macy6pjxtok06drEVnPLV697Ixo0dYCuXFtp3rWPx9FpubEvyq2NVL&#10;/atBg1cII64ROW8zlHCbFPgWqfBNp6JiUfj5Y2RxpMyqeanp83ksQHWVDwGXz4K5QoYaivn4Ekir&#10;S9S9DsCsX7mCHloAFgN9A++r61ew39EAP/WvJJUvWEv6QuINJ9pgfFAA9rWO1FJyBJb6v468AsBP&#10;n3MAMCBW60t7f7/QPvr4jh1Mr4i+z67yeMc+vAPQpNBSY3kA9qKvn5lmtQrA9S03m0T7RCAOAdC9&#10;iTYDEDFIvOEklNoBxEWrtlE4KXI4da5aThNkPUNq3RcPrGAmdqLEUJOaTgXAElWU0CYqC16l0a5F&#10;5COx/D3gr71gH3nlpc5/RGClzwKwwKsUWhH4uEzsYKClwFILSS0rAXhpZozNwsQuI9oDcDwADqP/&#10;G6rZXwAcAAM9HgCP1doUxgcF4IEAt39Htily8xpMS6lh/RrWkVUpHfi9OjAP3LZeNbdadRgAjuSm&#10;N4L2UqOaAFUtJB+A60By1XP9X3q/KLMUgeWTVZfo3Qr/rOkorO6wOSCdNLkmtXMLWlLp4SEOqALw&#10;IlLF+ap5BWAuUA3yz6EFkxY2njIF0QY30Cm09FIhsFIgsGIxGRAbLUIro1c3y1DqTGkzGXfNjStn&#10;OQDvI0ORcMMBGE30EQisowdhmTWB5NNAH3YqLJm2o33G8/kYda6irhva90ko/9j764u8XyOwnDhU&#10;Ax+25euX2mTS4Dh+F0XJlm1aWsMWLaw+19EQ+tWTh/W3GfRvl7HofANS0c2zUpBKJthGou4a0uP1&#10;1PprEsNtcxpz0VPCrG+vntawVVtr3qW7tcJLS+AdRCQOZMhhOtLSAwd24Ixx2m1O0IjfJxhokUBy&#10;lLxB2nxHflcCsA5g1rRRPn1qr+Y94NpFeYq+gLcw55Qzqivi84oBe4nPbfIPAMv7Sumzal89z7ZS&#10;1qy8/0j/FzN4ReAXEmtIuKFFZ46B9pnWybyOn8kzbZf+GQnlU4QbLn1+SvrM8ALOk7Lt+fT+IYQV&#10;9e/za0Teew7Qn4nwn+j5ioV+C4nlB68ev9FaUWmf1V+cCHHj7QtuaV0hbYayyCyMO7wGEsYgHZzY&#10;mZ3A8r4SoUUbKVxLu7WFgQurOxd6ANE6kjQujCiQGDTE9lKXim0uC+CvLLQvbXZDC6p9/WIOvd0X&#10;gQsZJfzaQtIMMGm0H8CKwALw4b2+FhJD/Nuw0Vm/JM0WTo+k/g20dAAsBVbsBOmfPQCPG8ra0yEc&#10;N32krQsM8KOBHkjq3B9xxmBKib5E4sZISDsysNAZpVUbFFjtGtWAwGKSiGgSQcbR71eG+Gt5U0j1&#10;Aa5SZ7HOrvdLKv1zHdJnorDM3eupHYUx4BraInfYDRuCs0S1qtXYdoixHYKHeaTMqnU1daRHAXo2&#10;w/2LAMIsln8lBzF5A8cwGa5CBJZaRsmav+bmm8L/IgUdejqyxfSBSqM7WwJWQdvJSvaLcWbMUu4b&#10;8r46zATSYY0PSgNNCi0N9FcG2kVgTzrpH1yQ86SG97WBwUVgv3BDta/zfpaVDlsYiL7H6K/OYGpo&#10;MqN/sWQSXXt1sV+ZBf65OdNaLZrZuL49UOxxBva1RFjkGYFjbfbEsTYrdIzNDx1rSyYFoMgKsHmT&#10;xls6NXO/nl2sccvW1rRjR+vQuZt16NbLuvTuY6OHQmAFjbbZc1K46ZCdAc6HpbdZto2RO5FMDo6S&#10;MN5hR9EdlpbdJoregYS6DZivY2YnkUYebHMOUTfn3HG8nY+jUzhO9CXyskCtkLq5mI9T7XuJdt9l&#10;ou/lr+TVHwC+CoCfAdr3H16iY37gi8CyyRFhpbaRlzo/Fnj9LSRf//eJi8C0j548IXo/h31meEHb&#10;IIjmAuxbAPzuJQAmff6ERc8XQPsFn6yPbwRer6Xkj8JeCu3SaOZ9ibyhPGpYoSsX7RhStEnc8ZU6&#10;j2QaRzVyOBdQhNpLGiekfSQQSz/dh6H3QFLnUKZ7JhLdIiCLTnG3V99XUddPYCn6uprXDTB4A/z+&#10;8UHvtefK4VJoAZiWRR7zvwKvjr+F5Gegsxhi2IONjhjoHStm2pr5ECTMAM9IHG9J7ECKC0H/jAIr&#10;VO4bkFejh7BxkKM0eTgtpCG4bwzu9gviDQBMBB5Abdv+FwbyG9aw9tS/nfm9WmOX056/Ry+ej0NK&#10;GoEvWJfG9a12zRpOHqnUuSGg1WmgupfjPapG9tRZfUlzd6PAKqI26927u9WsXs0GdO3IgL5SZRFY&#10;3tig0mnVvorAiwDzDMQKSSiwJEtNAsQ6qRCFsdx447jpCsxp1L+eAqsbfWBUWiwt349DiQQc+zBy&#10;l/+V574BiUXUPST5pHrAMM+KvsdoH0m04WecneJKda9PNinrHOfE8f8AmNaRW+J9CLvaLZbOBFLC&#10;DA6ZRnvGCJtgUtC4+a/WomUzC8eRI6Z/X64PavmRAy1p5GBLZSxwyhgWrI8abCnDeRw5xGJG9LO+&#10;lAmNW7Wxpu3bW/PO7axD167Wtmt360oNPAZLnejwIFu2ZDa7l0h7qVXlK+UB+DM6aACMfes96tj7&#10;TBLdZRD/Lu2fe1rojQwyV2kz4M2Djc6jR5yXfQrw+qLvVwCfd3uORF5dVPqs1NnVvgVMPRW5TRDX&#10;OC9x5XitkUJtU3Dss1RXIqwAsZNR3mObIvUvpyyJ5RZ3P/Hq33fv39h/0j7SGORnAfgtpNgLAEwa&#10;/YHnn989sS9E4C9E30+A94PSZ5FYaiUpAgu8LgL7TijRZRQzsF0bVnOqq1AGFtQTHs6IYIjmf9UX&#10;lm+07HU4ctwYCUOtRWbB6IcnDuxoQWxn0MZ755wBgfWvAHb6ZwHXR1h9tZL12epIK+0AjEm4ACwB&#10;hx+8IrDEQP8BYMzKnZH7AtsOA71iLr1GXChnoMCaIgBPHGRhmNhNHNkDwgjjdqLvSNRXowDwMNRi&#10;g4i+g7rSOgPA/QBwX8i5XxsAyhoVrSU68I6kz63rVrXOuE32bQ4RxdRWGJLLdryvtmOgdWo4Jrou&#10;ANbEkR4FXvWA6/Fcwwyjhw5AgXUCuWIWkamZ1aV/PG5Qf9dCEvvsRgdJn+fTPhKBlSnWFTDPQKwQ&#10;O3og37MV0bejJZI6pyKZjAa8ibSR0qiFdQRkOXQkwkVkTp7ogHoAAYdsZF0kdtY5mv+l7uXRD2Cp&#10;sCTiUPuorPZZYP1X3bOfuFL09SIwANYUEjfa9dtXWPKMKZZA3RrPYH4LfLAaNm9mjZqxkqZja5sM&#10;SOP4fcNg0yeP7G/pY4daBqRe2uhBAJk9zai0otGGD0SU0qwVwG/XwZq2a2e/4mbZrksPa9eVZWiD&#10;Btuokey1ig23rRtXWgF1aiGe0E9hdr8wBOCsZCGxnt0tsocXATCgFXDv4WtVSg17GZIqRwAm3c91&#10;AD7B9XnSgVjpcwFElxeBywCYz70s8MJAX0M+eflqkTOSvyEHTPTPLwDXc7lKqv51og1vy6Dscx7h&#10;geUAzPigG2CgBn7Mz+oA/PgJAw2PueGwuJvxwc8w6B8xz3v/+r69eU4K/YoVMe9JrwHw57cw03yf&#10;z4D2o+aCfcosB2DXOgK8fjJrIoz0UPYg9YTEGS+DO8irCaTVI4jAk4i6WmwWDnA10K8oHEYqPYhJ&#10;nQEIQSZR/4YTAcbTU82MC3QgzQV8/1sK/dVGxwfi/02BVQiB5W8f+etfAdhPYKkHfIAhht0isDao&#10;hTTdljLEn5mOhU7sCDywUGAFDrTQMT0QwdP/dc6TGl7ogPoK+SQKLAdgySflJMLpgYilIeBtVKuq&#10;tYO8ao8WvGXtyp6RHe6cWog+AZA3A7B1AGjdetWtdr0aTqhRV/WuyCuir1ho9YbrQ3Q1ZxIpgrbH&#10;FWxKN2xY47l2kGpHjBtJq8gDsCefpHWEvtcx0KTVUmdNZx42ZhhGfGQ/U7iZJpEu+wGcpHpYw/1k&#10;QikQVwJwHIz04sxEouwOy2LWVdpntzJU44MHILBgoWWfoyF+b2kZrSS8xbQ6VCn0122DANjPQpeV&#10;T35ln30LzE4xPngUFnrRuvkWj+lAIpLICaHB9vMvTexnyoxG2Oj2AZRpzDEnDsfOd0hPS4RRzwC4&#10;08cNteljh9jUsYMsfnR/1th0tuatW9rPbTtYk/YdrWnbdtaiC5r0rkqftX5lkE0KHmszpybgLrLV&#10;8tAml+AK+UrRCRnlB7bYa/XnY1bSPL1yBpN7rUwh+hJFtTqlmBnsHNc2In1G0JHL69wLAvBpB2CB&#10;V+tBBWAd1z4S8AHw9Uvs/lUEpvd7lRr43l1YYpjvZ5i4P6ct9FzaZ1/PV4zzgwdinu+y6gUCi96v&#10;auDHqMUewUI/eUIKDYC1OuXLf2KBy3Lxd6xw+fiZGpe6981LhiPeQF59YBoJ8H5hTNEDMMP+bGv4&#10;AJGl42pgf+9X0kC1RoKlSGqB5xOijHFa4E3EVS94FBe2BvgdgOlFRojIUhrN8z5ScCkyaZEZNfE4&#10;WjKr5iTSBOdO5wOwal+lz1+FHP4o7BvidyOEbq3KIZQwaiGJfZaAw4u+ah/p+Bnor/WvNNAAePv6&#10;ObaeKaQlMNCzUrQDiQsmDAUWS8xCYKDH+wA8nhvMGLd5Afa5T0sbgHndQFjlgfz8fSDp+pMet2am&#10;uVGtitae6Nue9LmtGGhWqQzC+yqYrERKtUaQV7VdlMWNEvDqqOatW0cKLIGXmljkFmqrls0a2VRa&#10;RHfv3rJp06e61LsZbaXJIeOdO6MXgSGwAPA8IvAs0mcRWXOogzOY1olgOCGBnm+qAKz6lzZRDP8T&#10;1b4pMOmpZEGSUWbgzhHN33/lkgxAu82y9iLaAMAisA4h4DjM8L6O3wPrOBY6RyXgQH0lALsW0r/M&#10;/Or11/lfsc++NFrElYvCjNZpidnspTMtDs32pKTJ1pGtC01+aWpNacM1bdqY/ndXmxY80tLGDrB4&#10;/NFSxwwg+g4kChN9x5FKBwxGn97L2ralZm7Vypq0a2u/tFcE7mgtu3Zjk+EA69u/H9F3kCUxUrli&#10;WSZsOeIgCKwrzAG/Zh/wB/q/HyTi+PTarWR9duUke5GzAfF5ojHuGkRSMdA59Hy9+veU5VzwUmgX&#10;fTF890ffYvb8er3fHCadcl0KfY357auQWALwFfrOjx9BNn14ywQRzhrUwpr91aYFSSYfAOBSAFwq&#10;APP2hzDQj2RgB3Ddo2rgx8wPv8P7+X/+jnTylT1mLPHTB0wBAPDrFwCY9tQHAfjdI/sdcH+m/v2C&#10;z/UXAPwJ0coH+WMBYlcDB3FRKoXWDLB0zX2p9fojYAiENFH7SC2jcUQd1WGuBga4cuQQmaU+cQ9s&#10;V0fRjwxHQil2ehw3gd9o6RRDTAnA/vrXD2J/HezVvr5hBh+Ai7HVcUCHgf4q4vD1gLMZIzyH0P4U&#10;KqLjRBQRWPvYxCAN9DYAvBYj9wUzopwCKzV6hCWwhSEiAPnkKMYHZV5H+iyjujFkDaO0fcENMEi8&#10;0dz6CsBsqBg9qL316NzM6levSO1bHfaZSAwj3Uv9TBRZwVrFirSyDhG6ltpFtWo4FlozwSK06qom&#10;doSW1FgMMaC26giDv2jhbLt7765NRM9brXoVa9eiuc0gFfTEGl767NRXvM5kf65qYRFcKRPHwUNQ&#10;/wJepdDpRNjJklBCYHmpM1NJEHLp0kBjqROPH9Z2NlNkoVLL2gd4BWBGCA9mQV5RA0uJJfmk839m&#10;gMGbQPIt76buFQt9HLnkSZnX+bXPeo5Y4wQ9X7d9AfBqhPAsmuFzaIb3IghJpXcbqb2/TFuJtGpG&#10;3duU4ZYm9LtHMeo4M3iMpQcOsdTAQYB5mE1lzHRqEBE4mEwpmNWirF5p2pK2U5tWgLedA3Bz+sja&#10;ozSQ1HsI5NekwNGWGB1smzctwzweEKJV1vLtDx9k5o4fNIuw1dZ5yCqZ51dY6sbeqCdaQXP1PFH4&#10;DMA9bOeJvtnuQGCxaiWP1lEBaq1C0mcx0J5wQ60jARgSizpaa1OuEYGlwFIP+AqtJPlXvXn/DBJK&#10;HtD0f0mhNW30EAA/BLQC8EPVwDrIJz0AP3RMtHtkXvkjzPnf7L/YuvCAWj3HXpJ+vyF1fo0tz0fY&#10;7c+cT2KhqYUVhb9Qb/+uzRMuAiOpBMTfOPEG7HIwd3TZ6qjH2wMRw2C2DkxUnQtAtXpFkksBWNpo&#10;L42WoV17t4WhG3uDA+QZDYBD6AMHojHWEH8BQCxbA/+rEsuNE0oX7Se1JODQEIMbfkA77WOhlUZ/&#10;JbBYd+ml0FyIaKD3YqPzGxrozWsybdWiFAgsJJQJ4yyVHUhJbGGIGI99zgh+LgiscbSPRjA+OEIE&#10;FvpnAXgIAO6HMKOXQAxw+9MPbkTK3KBaJWsDgNvUq+zS6B5E4BEapSRL6QMbXaNWZQBMBAbAAq+L&#10;tkqpAXs9Uup6Th+NAgu1VS9q1R3bNtulS1fxieoGgCvhsdXWOTXOk1iD9FlHZNYcMdAJMNAIO2ZG&#10;hcIljLJw6l+xzkkAeBrRV4KOqC5tHYAzSJ9TWek6lSmkqRohJMrt2wtxRc83CweOLJRYhwDvYd/x&#10;/J8Bs4b42bl0RIP7KLAUgZ14gyisHrDffcMNKsA2n9TML4A9ncsuYySTRwH5MXrGR4jiq1YvYNlY&#10;OGtTAGGLJg64zWDwm9A6a0IUnojFz2yY5WkTR9p0FGIzJ422GaGj3MnkeTxOKe2pmZuRMjdu18qa&#10;dehov1ADt6X+7dmvN5LMQTYO8moizHUMvfQ9e7ZAXp2l93yUbQzFRF85cchoDrtXUs1S9ke9uKId&#10;ydn2GG/sF0Tkuyi2zjMieI5F3DmcXBd9T0NgnXGnEALLi7wc2Gu3sAxQXWHW2E0guRaS1FdaZVqM&#10;+8crvtcjes4AWO0j1b0QVw9gwEsxuBOIHz2670VfpdCkzv45YKXSz9A///7333Hf+Afp9lVnpvfg&#10;VjE3g2sAGndNWkqfYbg/0lb6/K7Ufud7qR7+xJzwJ9XC7xhsQLDyjbYKqH8bJAAD3rHUeN0gcYYx&#10;zK9xQcksZXqnVpI2LGgqSQSWjtLoUUTn7rhwBGhrIWlcIBeTNMdKdTUH7IYYfBpo/zCDvw/8T3po&#10;RWKir5RY0k5LwKEorMd8MdE+BvocrKkXgb0e8B4UWA7Aq2bYSjHQLPLOnDzO0iCwEtiBFDFai7vx&#10;vgLAATDko6iBh/Zva0PwfFb9O7CbgIveuWMT609PuAWGBKpZVf92oHXUuk5FZ2TXk9cjyUomwv62&#10;Iq2uSJ1cizRZGufapMl1dSCzapNu1/GRWrKabQiIhw3sgyk6/kwnzqLu+gXwV7GR+Dm7lJmj4QWB&#10;V49zEG44DTSvp0UEWyzkTzgKsSnMXQvEGZBUUfy/YrvQThKBBYAzyHpmEuXkyDEzNtANKexV7bt/&#10;o5sBFoAdiJ2BHdEXJxO1jw4RgQ9rjNCXQvvVV8eJvMecWZ2UVsz9kkafJ30+h0PF0X3U0qx3ObaH&#10;G8PWNTafenT40D7Wgp5vo1+aubq3KQKYX1o1tyY8l5otkrR5buR4ywwfw1DCaIb7x9vsiHE2K3ys&#10;zY2aYGGMebZErPFz67b2M0D+pWMna9Whs3Xv2cP6w1yPoHUUhANHIFroyUT5U1JP4U11GvXU1ZsX&#10;GeJX7csg/5cvuGI8tIcsfHvOlsbn7Ed+fpPHWxiwF6GBJnW+AHizBeDzpwGwwHuWQKP2kerebCum&#10;X1wMgEuonS8xuHDp0gW7jPjmymXYZ0gsRd/b9J3fU/++eiULHTYryNjOtY+UPgvEeiR9diTWPXvg&#10;c+F4AnAVgR/x+ArwSbzxmfbRg/uYArBzSWtInz4BwIwSaib4E6TWx/cAF3XWF0Vi9hR/pK30iUj8&#10;8Z0YawCsyBrIRan0WTO+I+iFdiPijEF3K0nkGAipYURgt7FQIPaxzxosl6BjGFGpJ/OxQYBXJNYY&#10;bGkSsK8RaB15xSk7yFAWxH4JpYb63d4k9X81/O/zzipkmN8D7x7qX4k4NEYoACNGQGGUtQsvJVaL&#10;yEZnM5sIV85NYgY41I0QJpM+xwbLgYP2EQqsMUPxfUY+OYJ0c0g/tN7Uv4N6Sj6J+qpTE+vdgWks&#10;Uusm1P4dEGl0xTpWBu6t61SxDnhdCcDjmEyayN+lTo0K9m2l7606YozqtatazdrVHIjFSgvAtRBu&#10;1OHU4u0yd58UPNpKivNsC26Mcq2sydcMoZXi9M5OhQX7rKO0GRLLA3CMZeAnFY0HdAzjjcn8b5I1&#10;RqjZazKmBJw91D5S2yiV9HkaA/2xpNfzpsZYFkKXvQwx7GcCaT993/1kKwewzzngHDiohRkldAos&#10;xBs6LoX2sdDqAx9F63ySDOg0QM/aiPncGjTJq+YzaD+HWd0U2zYjyfYuyrQ1CE8G0i6qx9aJhs0g&#10;rJqxuA2hSyP8whoD3iaw0B3aNLdEJsEWcGOZFx0AkD3QzoueYAvjgm1hzESbNLovzDwAbt7aWmAC&#10;36JDJ2vXubv1ZH9wP1w9BlPbhwYwAxxA9J4ab3n5MMhFJ0mjD9pNHDGkvvrCCOHvOHFoeucx2yie&#10;s2L1BRsLtdhNNXERwUHp8wWklNlEbvV+vf4vI4Z4XhUhtyyGFCumZ1zMzUEAvkj6XEL9fIkU+jIA&#10;voIN8EVS6XsA9C0R8oXbZ6ToSsSFwCpFvFHqAOyl0H4Aeym0j4UGwA9Jp9/jK/1Xou97SLdSlrk/&#10;ul/iFqA9wUta5nifMc378BHxBhH4owAsieWHUsoFvQbAgPeTI7HcFgbVwap/sVNl0kZOlBJnKIUe&#10;BcEzHNM7uXZMcrpo6mI00H4muh/ETj8AHkR0C6G+HI2qacG0KCfgyDlP79Y3xFC2Di6WK4frB5dN&#10;oQVi7+0Fcu7QgcjK0xSShhggsM6Jgeai0qb5o2h7D/zmtZB2UP9uXDrNVszCN4o9wOmx3hbCaAQc&#10;ISKvALB6v9I4Dwe8Q/sy8wt4B/Wg/lUKDXj7dWhs/QCHjNg7ILBoi9NGZ4YXWtetbJ0b08dlCimA&#10;IYYxEFhVq5S3H6r8ZJWqVLIqALc69bCcNRSF65Ay14bgqlWnGpG2GmtUGloyrPIdWMv0aalWjY9t&#10;zNdOoCZUvTsXHfRClFku+iYy94saaR6PsxmrS2GmNhwD98n87VM0B8wNM1kOoCKwYHb9U0gyck+T&#10;iSB94DVMgO13EVjRdwsElqxz5P28jQkkZoA5hwDwIQ0xkEIfooV0XCIOmbf7Jo/O4nxyBJP8LZnJ&#10;tiUt1nbPmmKb0mNsG4qpTVMibBNKqS3TJ9sMJoSaM6FVC7loLayHtditAX+zmhgX1G3MbuQmTW0Q&#10;tfv0iLGMROK4kTTJAXlhTJAtZsRwcRJvS2C/0fih9uuvLaxxs5Yu8rbs3Nk6dulkPfr2BcB9LJAs&#10;ZHpMKO4uyZg1zCEL2IKZA8P4eDof2b3JzuMoeZle7lMEHe9k56oF5zfOsZJVEZg9yQC4gDHBbJFY&#10;9I5zGVjIo37Oz5V8EgAz6FCITlrqqyIicBGtp2JOCSm0pK+XqX0vOwKrwC7y+jFmdm+YAVb/9xn1&#10;rxw4HgLe+6TOpdjIegcgC8RKpUmhH6KDfvi41Ekqn7x4aJ9QX/1O//cNveT7twvsIVH4iVaQouLS&#10;Lia1lT4IqABW+mj1h53M0gFa7PQrlFqQWH+0kUilSdMGMtzfjzRyAtFXAB5NbThGS6xlnUMt50DM&#10;+zTkrwmkXgB4CHVwEKlpIGxoKLt2t62Z5QQc2RdoIf1L+vyHEkvjhPgMiYVGbumvh4uIxDqFRGOB&#10;OA8Q50iBxQKvc6TlZ4guJ7hAj0iosJM1lFuZAV4/GxfKqbZ0RgxbGIIgsGTiPsSz0GGAYTzjg6MH&#10;e+KNEaTOI/owrAHRNoCWWW8icB8i8ADS1N5EOY3+dccOtUNjGGhaRAJwN0YrBzKFFMjfYhDttJ9+&#10;+snKVa5q5SpWtppsIKxNVK1arYpVq0ZErlHDalD/1qB3XKNGFWtDOjkfP6d79+6wqDrIfqr2E1sY&#10;mjCgEOoAOx/wLmQ6Zz4171yAPgMpofYgzaSmTERxpA2Q8aTOU3CcTKf+TeD/EM0QQ5oDMMZ2yCg1&#10;C5yOfDKaVTbbNmPfypTWAdJntY0OAWCpr45g3JZF60hD/EqfXeqM86RaSCedAouaFsPA85BVB7Yt&#10;s820otYnMpuLocAOwLphSqStjQux1YwGbkyJtI0Aec7E0ZRYHd1y837aE8W0VRS+1MPwRutDSjyE&#10;WeUpExjW4Hdajr55WUY01rnhthgw6yxMR6ySEYlV7CjmrltbGyJ3D8DbplNnInBX6418ciKmAJkY&#10;5K1Mj7ctTCntWjyXbGAxZndY0GK/s5a/247ZaXaIyaWzO7faTfq6L7UAXamzyKzbGLJDYkm8kXPu&#10;BCD2yCu1j0Re+dtHqoEl3iihBi4BvBcFXiKvUma1j9wBwFfYAKHpo7eksFJgPWWAX+IN+WJ5UffW&#10;1zr4PjeUUqL1Q6KvB+CHALjUXr555TYvqAbWBFPpHUVf7VBinzATSB9+fwOJJV00kfgjLSTSaKfI&#10;Ul/4A4w0e4o/i7hj6ooaWD1gmbmjwILQ6sXFOhiWVc4cQaTJIxBpjPYBWHuAdGQVK/AK8F1RLY2A&#10;ZAnFnjWQSCBniz2ktQWQUbn/S/QtK6UspmXkReE/jh+8XwFMBM4lAl9QBNYQAyKO41oJoj0/O7CR&#10;hXHdwirRNYvSbNF0IljyBEzch9GiQYHFDmC5T0o+6RdveNNH6J/5XQeSivYGlD07NWX9R2ukjU2t&#10;OQqrzgzeS0KpAQYx0ALwIMwKJlJu9ISN/qF8Rfv+p6pWoQppc9NmVoU698efKtsPAPovlX+yHyGp&#10;KlT9ySpXLGedIGW2btkEAXLVerJWsyJv74WH1Rw8rkRizReB5Rw4vPHBTFanSMAxDeeOyfRIIxHR&#10;JPJ3TkJLnApoJ/P3j2e4xAHXqbBgoiEPU0ijp0wYit8znleqew94bSPtPDoMiI+oL6wJJADs5n/9&#10;AGYK6SQqLJFSJ88R0Yi8a9h+uDElwlYxBbWZfvTmlCgH3hWRE5xmeQM/5/oYQIVx/JKwMZYJCTUT&#10;x8+FtIqWYjy/BDnk3IljbBYS0NmBI2xO0ChbEDIWo3nkkqTPi0ill8YGM+AfbksSmBrjRpCMKiuT&#10;G1bcmEHWqh1cRKce1q87v1MgBgB8z81oprcC1N3sDN6SmWKzif4ruckdWIRzx2rmhjcss9Nb19r5&#10;XZvtNsz4q1uAmPPilvYbnSUAHCYjRMjher/si6L+9Wpf9X498cbFQqKuA7B3Lit1pg5W20i+01eo&#10;ga+zDuf9RwzsYIGfq/4FcB6AFXXVPvJqYO+5VwcLtI9YtPbIAfgxaTPG85r9/es71q5gS3uf/cE8&#10;Kvpqv/CnvxN9+R4f6DF/EmBx6PhE/esOrabPHwVkFplDcn0jSxyxz6qDxxOBejSpheqKuymRVgAe&#10;pmkjyK1JXESKwmFE4RD1g+lBjoNM6coalbF4aYVqOJ6P79a6vu2grVPgRByeCsv5QX+VU/qklG58&#10;kOFp5wcNkHldNvK66OsDr4vAZQB8DAC7dZn4QP/GLuBNa5BQLk63RTOiMbEjfY4Y7AAcgYVsMNsX&#10;/AB28kmkk8Nhn4dx4xqAeV1vCLqelAhD6A23Qs/drgXuG3LgkAaaNLgdHlfdSaGH4/8cBujbAug/&#10;l6sAgCvbt+V/tD9XrGjf/ljBAbhC9RpWmR5wJQBdsWYdq1KtmvXt14uUFfYzO89+pk78vsL3NgwC&#10;S3uC5iGjFHAdmUXNq9p3Fgy03ClTwyewU4pF5NxYNXGkNlJaTySUtI/i+bu7CIzwYYpGCWWlAws9&#10;PWq8s4WVad0BDe67sUFF3y0ML+zw/J99g/segAEsLPTx47toGeG8ATG4eSYrTuMDbXVMgK2ICLR1&#10;DFOsYR55JT/PqqhA25AcYetwwliDxHMlgF7G91wKKbVkEhsWQ0fbQgC8MMFHVs0AAP/0SURBVGS0&#10;zUP+OT9opM3BXH4uvd65iDbmjRthc3n7AlpHCwH2IrTQC6SDhqFeHRZka8LxMGNxW0/2cQ3p1cOi&#10;Rwy1WRETGDOcbJsz4p1v1gY8wxLhD5bEhdtBppn2kVJvmp5om6ZNxls6086yprVg/1Z7fOmMvbid&#10;by8B8NWCY27cMZe0OY/BhVy8nvM4LnV27SNPvOH1fgEuNbDOFepfMdBXkE0KwJcvFdIKZEaXrQwv&#10;ccd4hon7kydMHvkA7JFXHojvl/KIM+bDh/cBL8QVfePHj7DQAcCfWVz25e9/sw8QVc+xzXmk1JkW&#10;0nNmgN/Q7/30D4QdRNtPAPgLQP2idhIg/sis8EdArKjsgEzL7BvtQdJaFTHQSpe7Em1GqCbWblx6&#10;wtqyoA0EoQIvF5EedSIA8FCY6h4tG9kEWepQXw6FbOnTsakdpD+bRy2bq0F83zaGQk0XucM0Up4n&#10;6lDkdZHWPZdtp0QcvHYiDrHPWJ0QfQXg8/LBogY+xRTSMVokDsBE4B2b59smxhZXsIlwHpsIpyaM&#10;tqTIQRBYMNAsMZP+WcMLI9n9OxqGfBTrU7Q6VP7PAyHs+pH+9W6HlxcAbkwd15Yo3AFhStdfILAg&#10;qDowy9sNQcdo/g6a1mpO++jbct/bD4D4ux/KAeLy9pdy5e378kTeqlWtcp16VqN+U6tUq4FVB8jj&#10;aX0UosDavG2HVaMvXKl6VdwkuLjxhJ4rEAu8zLyKfRZ4ZyHekA1rShimbYN7onn+FbDKhQPFFQL/&#10;aEi0eG6iUxgWSCVllbl7BieBKLxwegwA3u5kkyKu9qvmFWmlKOxSZ7WOfBY6gFbKq6N6ZPpIu4DX&#10;sm94QwpRMWqsA+VyCKZlAils8RKGDtbgMLkukYkhUtq10aG2ivcvB9TLAdlyousSwCjwLgwZCTg5&#10;ROSFPM7nLCDKKgoL4Is4S4nSy/icZZF8PuOSq7CdXQHrviRsAtGVmwDzvssx8luPOGQ9QpdNTC9t&#10;A8BJeEIvjJpkB0il12l6i49bT5q/b8F0O75GDh4r7fyOtXYDguvlHax2SKeL2NV0HqeNfBaP50k/&#10;nSv11XEfgE/7IrA3OnhZkRfgXmGhmexzLgNeKa+uUwNfvoREEwJKO4te4FUlAD+CdHpE9PVSZ5FX&#10;HIB7v5ToW0ra/NAHXoAr8MoH+m//oP7F++p3Bi/eU0s/YqrpBSTYC+p39X+//F3tMGSWEnB8oh/8&#10;CcWWA6xeK62mnUQU/kKUdgCeoLWipGrD0EAr8ozkeSAuHIrOIyCogkmZJwq4ADiEi0npczhTSQNh&#10;a/tqxQjsbQj91QHUhxNH9IZwYvAeoOaIhPK5cfjZ5wK00cUA2BFZMnun3tUpyhV4cQJEhSUBh9jn&#10;fCR6uTyWrX9PUv8eYw74oHrAjBEKwJsZYlgKAz2bIYaM+JFEYHS1gRjYicCCfR6j+pefbxQa7ZEa&#10;XujD4D7towGUB/24CYmBHoywQ24anSCIWtPX7szoYGsIp04QND0Qtoi8CqTFVq9yOfuPcj8A3vL2&#10;44+AtmIF+6lyRSvn6uIqVqEaraWff7WaDViZ8vPPGJxH2E3WXM6aO5/6F5aa6aTJIQH0emORTAJi&#10;9X01wA+A1f+VmGMWBM8UolIYmufJ/H9SfCOEU5gDjmDAJIHoq1Uq2sogAE+D6IoCwGsxcT8CaA+Q&#10;PjvnSZm2u7Wh6vuKuNIhIrvxQQGYCHxK8snduGXMsAWTxhJhw2wuwop5E0fZCgE4gghLmrwwZJRL&#10;o9dODiMCh9l6gZg0ejUfo9R6adg4dxYJwNS0S/haS3yvFwHexfw+OktQny0l/V0GUFeQoq8EuKvo&#10;7QrAqzlrcLFcxw1sLXzAZqSZGzMSbD1/ox1sJ5yDL1Za0FjbwS7lJYhclseF2f6FM+woDLnS6BPr&#10;SaMBcDYAvkh9r1r4GUx0Lin1BVpO+bDPOYrA1MD5bohB/V+YZ9/44EUIrD/6v/R+lUJjFqDa9wYs&#10;9GV8sLQGRRayqn9dBIaB9tpHvrQZ8JYCXIH4wQM/gB858D56+Ajy6439/b+0OoU0GuZc0Vx+0q+J&#10;xK+wpf385Q1rW947cktk1afPEFqfntrvqoWJwqp/v/D6M9H4HfPC34yHvHGtJGqrASiNunHhjtVe&#10;YKKvhhmG68KFdVZNHAKZIgDLMieE0wd3ikHt2eIAeRXCIENfpneSSKWUOl8AuNmykf2n9NmLvCKs&#10;vpJVgDfftY9kJsYCcMQb/v6vRglzyxBY/vr3iJZUM4W0mx7wNmaON2HetnR2omWmhqCBBsDh1L8T&#10;+nIz6W4B0j8PIvrSPhrB9NFQ9X97tXDOG/3oYfemXOjXlUP63wRGtSsAbgNgOyJmaQOAu+Ma2QcN&#10;9Bii9XgsdxpUrUAKDYgB73d/Acjlv7dylSpYuQpKo38CwDWtcu0GVhEgN6cvOgeL1FsQWBMxcPse&#10;4qsZb0vjwp2Ny+IcWekAXufAQfo8mx6nIvL06EBLDGR1CH/rRMqaJP43U8h4ErCPjWQGOJHn2gfs&#10;0meAO1WzwqwS3Qn5lKW2EenzQf/YoB/AjnlW9KUPLAdKIq+Lvkx67Voz19YAyjmkt0qL55LGzmSA&#10;YlUUkZGfZcFEzOYApAC8BhJrHdsWBOI10SHuY1YShZeFK42GbQbAfjD7Xy8mei8JJaLDqi+fBHDD&#10;ibocAVhfY20MB99o9zWJ8KthpzdDWm1m5nc1rPyGtBiAnMTkEjcVbnpLAO4mwL1v0QzbQ+Q9sGyW&#10;HYbEOr5miZ3btMrytq+zS1nb7SXgfXDtgp1n6CIHj+c810IijXbR1yOwinzss3/+9zIElo5EHAKw&#10;6t9rAjEtpGvXLwFANjDQ5nmmtSqY2Dm3DdRXqnnv379r91Hb6fFfAfzokQdi9ar/CoBlgyui6jPt&#10;pHdE2zfUvq8wBvAWp71l0gi7WTY/fGJh+GdA/AWr2d9pK335pAOA36OZfnbRvhmFgEHrUgJQ9vT9&#10;lRYSbKuM3IMB8BhmWIfROgkgOgVRhwUDYM2lypVjPGl1DxwqRsE4hgyAgSbCtWtS2xJo0OfTy72Q&#10;Q/OfaCsmOleWOrDSOhJpKHV2AAawBURcReBC1D3FqHyKeCyg/+ul0CiwuMCyGeT/JwJLPtC0kByA&#10;5cIBA72Y2m0GDHS6FFihgyxyfF/kk90Br4YX8H5meGE4N5kBfVuhd9bwPtkDv5+Wcw/q1ZLh/WbW&#10;gsVjXQF1a36P9g1qWDt6uT1+bgCA1QNuYpFEwnFwA2ojfVe+MoCtZN9V+sm+r1LVygPOyjXrWrV6&#10;Da1a/YakyrWsA8zqFoYXLt24bu2ZZf2hSnXr3LG9zeSCFYmlHbie95XAy/YCdgXP5XUa5FAsY3Yh&#10;6J8F4ERaSNI/x/I/iiKN116kKTDP8oVOgziUvWwSBFYWpNV+BBtZ0j27ule6Z18EVu8XBt8DsCaQ&#10;aBsh0Ni7e4UtjwaoRP1Z4wfbooARlkm9OmvcIKIraSz/z3mBQ3kc70VgIuR6iLY1ROJVkdTG1MnL&#10;IwAmxw/csgBezA1dr5cB4NWh1NH0tleS9oogWwNo18YDXIgsAXfNFGprUvgNsNWqeUWYrSMr2Yr9&#10;7BxuLBk4XC7j77Y+AydLHEd2zEm1vYtpm2G9c3jFfDuxZilk1grLYVlZCXXw61v5duvyGTTbGmCg&#10;78vJdhHYA7Bq338d4C8L3uty33AOHKTPEFi37lx3WuuXiEVcBJa6SkINou99jOTv3r3L8YD8/wCY&#10;6KsRws/Uvl8gr27j6PGM1Pl3+r0C8Cu+3huY7S9/ZySS7/GW+vce6fsbjOJ/d6z0a/urQMzAw+fP&#10;ROc3d+z9sytEYFLJcaTQo1H2dKNn2Y+pogDA64k6mrN9j/fD3I53IJb2WdGXVJSBha4AeLS2Fmq3&#10;LkRWcxaBz54Rb0UMMVwAuIrCf0wjyVJWwwxSWnmtIhd1/b1fp33W3hlAjd42j3ZGHhrcXHqSXg8Y&#10;Bpoe8DFtFdgrBnq57WRp2ubVMNAL09BAx9i0pAmW6hRYjN+N7uUDsDe8L/Z5GKc/0bdvd8CLfLK3&#10;lpeTRg9mKqkV7HIbNLxdkJB2QCrZuk5V2kgw0NTFA4jAAW3ZBUz0Sx6GS0Sjavan78tZpaq1rQpp&#10;cqXa9axyjXrUvD9blZr1rDwEVuXa6Mn79gRA+EXl5TPb2gn1Vm0bBKk1Q9FOgg3tO1LKrOc6ROD5&#10;U1ghygUfMQTjtk7SQONkwVHUjWLFSxQ3zEQ/gCGuUojAmgWejIngfkC6X/1f6Z0BssirI9S+/vRZ&#10;ns+HtDrUpc9om+n/rstkDhlSaUUMkRagzhre36YzKaS6dU0c/dpJMMh87VW8f20sAAZwazirGCpY&#10;CwhXUcOuALzeUS1MbcvPv4Q6dtkkpcpj3dtWMrC/BqJKafJKPm81N7F1DqCk47DRa7DOXYkLx1r6&#10;zVumJdgGWliruUkoEm/CK2sqhNhsIvwaGPF18s2ak2Z7MRDYs1AReLYdXD4XEzxAvG6xZaMQK2E+&#10;+R7yyeICFFiMD6qFlMv8bzba52zVwPSNi0ihi0Ri/VMKLQLLk1F6zpPUv/hfXea5alwB+BkOHDKz&#10;04TRI/q8HoBv0yq8647A6z8PqIEfPn5EP1hOHM/Y+/sPbHKeYS5wym4i09Q2h9evmWZCgPIOVvnL&#10;P744AL+ivXSDn6OUscXPAPfD70grqYd/Vz38ifr4Nb7RT6/aN+OYxplARB3F4HRnCJvBRKBARVju&#10;9iO52w8mQg0hCg/TsjNaGYGIzoNgc4cSwXpglTJWwKaFNBTQd6Z/vHPLEsshyp5X5CQFzlEN7Jho&#10;oirgzVfEpfYVmKW+kvLKEVqKwhAP+Qjl89n0nifLE04O9ZkUWGcQHpzWEmrqu4N72DYvBnrzQtuE&#10;C8dKEVi4cExNCLApGiEMGmiT8IB26bNvfHCk0mdUYgPZBdW3a1PnuqEBhp6UCEOIzE0Yuu/csY21&#10;g5TrzI2pNXLHDkhKuzBWqd74eMAeBpCmwagOBkiVqtaw6g2aWZ1mLSCuGlr5SjURdKBIatrKKjds&#10;atXrNWICagR3+Bzbsmu3VarbwKpiwTOBiZqZsLjzmUJS/ZsJcGfRD54FeOcQ2ebSM51CtBqHiXsU&#10;u4OT+Xsnyo2D9DmiQ0tsdRBzkDp7KTR2sqxx1UKz2bR+sk5uczaySqHVRhKIZV73VXEFYJ3qSpJI&#10;otK+rctsJSBdEjQcUonaFaBOZV53KmN/mURjpc9Lwnj7JIFZERMSC5P2tZw1DBWsUxQlMq4kOq8E&#10;wCt9AFbt62pnB+axAHksaXOAV+eSMq8m8q6Op4aG4V6fFEFbCmabvvIGta9gkzdCSq1BuKH3b5nO&#10;vigifzqZwRLV3akxrFlJZ1fSVAfgrGVzOLPdObxynp3aoDR6hV2HoHvk6l//8ILkk0wgUfvm4L6R&#10;yylwEVg1sAgsr/51BJZvgEEAvgaANcAvMcdz9hgJZE8RYsgaVqIMpc+ST977XwCsGti1jhhceMDj&#10;81cv7e//858ouB7ZNeSapbeLYKZvuFpa5xOpsxeBX7nofIsUXucFvebPf3sFeSYAE4U/sXbl9Q17&#10;+YgUOgBWdjw17lh6kyPatSAlpvaF5RzHyo4xyPUC6DeO48IdzWuBfDgRYDQ2NAORFfZh0bXM4QTg&#10;UfRR40NGcKfbS80B6JhCyobEUiTOJp0WqHMAaS7Azdewgupel0p76qsS0udCrFlkrJ2H/jYfHW4e&#10;aXQOy8zOa9n0YRhotscJwFmYh++BwFIEXs8mwmXzSbHSwy0DF8rEMDygJ/SzYH/9C4Bd/asITP93&#10;EBnHwC4M7jO8r/HBXgBzMCRcPdLl7l0oA4i2cqFsXbMKPtAYuxOB1ReXH1h8fy7u8bRGRo3H8qWv&#10;VUc51LBZG6vaoAlkVnVIqppWu3ELq/pzc1RFv7JaM8JuX79mc5csJc1m7LBBfYtBzztTNjpE3vn0&#10;gRV9BeJMQK1UOpPoFjduGN7Tv1osN0wN7SdTC6v+jWIwXgMNqUTjKQIwBFbawB4WA9m1dF6a23G0&#10;j8mjLCSTh5k8cp5XrE9x7SLfOcEqkcPcFI/DLWybn2rraBEtpdc6nyi8gOEC7RdOw0AveVBPm00t&#10;rOi7BA3zGvq2SqHlW+WicAyvSYVXA+BVMNYC7wqYc5dOR5JOA16d5YB5BY+uViZqryLy+sG7jp1J&#10;GwHkBrKOTWlxtoV20cb0WCLvJFtFqr6VyLsaYKczbpjK32QlZcYOTPN2z0+n9p1mu+ZNtd/mZti+&#10;xTMdeBV9BeBTG5dbaeFxe36viHT5KNpnal83wEDkpReczyBDPpE3j8mjQtRXqn//ILA883bVv2Ke&#10;vRlgnSLnvvGK6CkAP0ZdJQD7tc/37t8i+t5zEfifUmgirwMwjy9fv7J/AGBF8Nu3i6mD8c6CeZbx&#10;u0YSvyAJdcbutI7uYlZ/k1r8DvPOD/jYTzDP75kN/p0a+DPqrA+v6T8jwfxmIjY4E1H7hMBqTkQM&#10;MIF2yngInQkCMTXfeMgqReQJsNBjYZ7H0nscxft7Yjs7ABBPIHqF0occjWZ68bxEpGhHmPgAdByB&#10;+AJgdow0R+D1Dj1e1z4iGgvITgdN/QtLKH9erbcQ+5yDsECM9gXupqcZWTuBp/FR6Xt3rUIsAgON&#10;jc7a5Rl833gAHGZTY8ZbfOgQCw/sa4FSYDF9JPDKfeMPAOM+CYB74//cU3UwbZl+3KBk/doLkMiF&#10;sguTR20BsHzBejWhzqc+Hs9ys6nD6GFOnEQ9F8VqlpFWs/GvVr9lR6v7SxvAW9t+kDqLtPovldFA&#10;Y1g3d+Y0VxMFhUXatz9V5G0N8UieYNMB6yy1jhR5Ae9MLkwBeDYROBUDu1A2C45mkieBkc1kam7J&#10;JhNQYkV1oB4WAw2gJeDIYHhhmmaAh/ayzevRLBNt99I+yqLudemzamDtPvJ5PzvjdoB8gvJkHwP4&#10;SpGlqFqK6GIOcsYFCC8yuCEk4i0dww0ibWh/B+IV9HoVeTcpUlKvfgWw2j8A9iuAAfFKIu1qgZk2&#10;0UoAvVrgVZSmzl4JY70KEkyRdW0ytSwulBsAsCLuZtJipctKp1cS7TfxfCMz0jP52WKG9nWyze30&#10;e/fMRYs9C0M8IvXOWakosjLtCCz00TUL7eT6JRxS6F0b6AHnAoLzdDAwsaP2zVH0pfb1RgiZQkK8&#10;UQCAy6bPjsDS9JEPwBoflIXOZc5NzAhd+swAg3ydpW32A1h9Xx0HXkDspc9ioEuJ0AxXkEKX8viG&#10;5WX/DYCfQ4DdYZviQySXcqwUEfYcJvqvsNLSdb9l8qiYnnUxeLiCDdB17G2fMujwgdlgkVgfmU76&#10;+JbveSvHvpFNTggADqKuUjTVNJFWp0zkBAPmIAiqYI6Y5glEqgDOSOreXhBeksxNxMQuGCJlJG6O&#10;G1lrkgfDfA4vaD+As0mhlUbnSpgBWNUfdscBWH1gtY14ZEVGHvWvB15kmABY5NUFZ+SuCPwbAOZi&#10;3IuEEgDvIlUXgbV6OQKOObg4TkEDjRNmLCZ2oQE9nf/z2EEAmP7vSPYfDcc+ZwhZgps+AsC9iMDd&#10;Ean053foSnuoGUMM3Umh25I+a3hBKbTq34EMNYxG6DGBMiK2R09LGYgYISQCZ4nhDC78bBXqNUX7&#10;2wzyqoFVqFHL1bmV0UK3whZm3ZoVdvX2DRswfIT9UBVSqz0jgEQhrRKdxb7cOUTgTIirTACsqDyX&#10;ui+Vi36ssh5ujlO4cU6hH5/KjTO+U1uLQ+KZTAQWoaU0Op3aN1VgGz/Q9uzCOpb6dx/eVxpckHGd&#10;QHwI0kraZyeb5O+oof1DpNmrkoiETAZtoPYUyTSX4foFWL9OY/RvMhNPcXyP6SMGOeHFqslBTgO9&#10;USIO/KbXKZ0mhV7jIrB6uCi0OGuph1cj+NBZA8u8nvevFaA5YqpXE1XFKq+lTbRO4IVdVg93A9F3&#10;A48baaWtJEKvB+DbqINnoxdPGCb/rEGk13H2G8TVJrZdbpvFBkOAe2zVAlpIC2ghUfsy0nhi7SKi&#10;71K7zJjjh4cl1JAn7QIzwNmSUKoGloRSAg6ibwEALnLOG14E9gQc3vyvx0B7LpSKvBchsO6WsiXB&#10;1b+PvPSZAQWNDHrjg+igEW64CCwCyymw5If1kEf1gamDOe8+vnfbF54C/tL7RF8+7rFTaDEDjIDj&#10;bxi7f/z8BnePW2xFPGJXsLfVuVZ0ml1PeeigkVN+kTslbpXUwLcunSKFpt8biIhf2ucggRZRhoA7&#10;ASBL26zZ3iBUViFap0K9FUK6HARoJ3DxBHARBcledgSCAyZO9mxdYrlEU6XQAq7//BGB6etqxJAe&#10;cD7gLaD36+ribM4FiCvo/gKlzgA4RyIOSCwJOM4QOU76AHyYNSF70UD/tnmxbV5L/bs01RZmxlJH&#10;QmCFj7KYiVjojO3ulnePpQYeBQM9EgZ6CPO/g3Dh6IeBXW+kk27jIAKOQfS4W9O/bsuooFwi2zVv&#10;5BRYbXDa6IrvVV9EHCPYExwM0Tdz1GiG5rmgw2n18LxT01+tfPW6HIn5m1ILq31Um2hczXp262qH&#10;9mN6npdrrbGFqVCzvvVnC8M0ItB0BApzEicDWM3+AmaBGGXRLC7wJC7awWiINbaYIgkl/58pZEHR&#10;1L9xlDCpiDmSAXSyY6ARcJA1pUaPc9FW+uf9ANi/91fWOQdpHbntC7DOR5BMnkaBtXlBKsyz2jpj&#10;bAOAWk4KPH/sQJsL850xpI/FEvknw2zPxrdqCYz4uuRJLlK76OvACyFFSiwAryJdXkWEVtRdi9nc&#10;WtW5MNOrALEXjTkA2xOB8DUUeUmZlTorbd7AsMR6nqv3uxqSbDUEnyLtQiJ37IDeFj+ISSa+5vYZ&#10;ibYdNnoPtW+W2kaQVkchrY4C3OOcU0TgMxuW2pltK+zBpZP24UGJXc4/6iaQPAmlAKzerzTQfgWW&#10;B+Cv9a+vhaT0+apbn8L44LUiK+FRUVf17zMGGEReeeBV+8gbXCj1AfguLcN7ei1VFpFXEdgDMJNE&#10;OIb89b9+9z7n3lXkk5jAa9UKNe4HxhO1F/iTppDQWl8vOccIJIvLGWe8dfmCPWLq6iNCji9ftNiM&#10;aSh2J90oOWHfaA+QFnyNI5Ueh6ZZDPQEngcB6GCBWou7SZEnamEZO3cmUncFMcIWyOC+i8ha9REB&#10;vY+Z3BEiwFnq3nOkyxd4zFYNS+T10mcisD/6qqXkCC3qXQCfp+cAuAi5mzagS8AhBjoHd4iz0j9D&#10;vAjAxxHki4EWgHcC4E1E/JVLUm3+tEibPjnAUiJHWVTwAAsZ4wk4xmqAn9Whw6nzB1O392dSqjcE&#10;Vk/UYj0hsDwGuoM1bFzDurAqtBNDBh2ogVvVrIyEsjqrVJhCwqxvFBE4AgfJRYETucBRAgUi6I9P&#10;sMhhw6x8RdLm6vWsbvP2VqtJK6sKE12tVh0bw/6ewtw827Evi2GHhsgsazIRxUpNQDqLRdXzkzHf&#10;o6cpACsKzyKFngm5E8dSsGH03yPhIlJJ6ZNo3altFEGtPhkCKwXCShJKOVOmE32jueFmMiAgOaQ2&#10;LxyUYR3Gddq+cBje4CDMvUujpXmG0d+3ejYpMKks/diluH2IUV4JCOcTgWchUUwjfVe7LHFQD0gs&#10;NgXSk12XiGwSDbMEG2onqaYVaaXIuorxwJWRY6h/ebtYZtpEa5RC877l+vgoPiY2yIHfAZgsQ+zz&#10;BgArnbXAvIHIq5aSou8movJKbipxsPARfXrbFOSUazVQgYf0PkQbB5bMgnGGsGK08Sh17+FV8+z4&#10;2oWsImWT4RZaSLiQvLiDY+TdfOS7KLAk3nDg9byv5EBZyPig3/+qbP2rCHxJR/pnuW8A3stY6Fxm&#10;gP8VvV/VwNqsUBbAGljQFNI9PaK+ukc7SeAtlSuHGGil0IqyuHB8YXvi3/DAugqzfBkzvuuY4928&#10;nkfNfNHevGW59xf8sf6KSwdM9CvS7Buk87cvY4l7lbFI1F5vcOp4gXTzHZ5Zz0qL7daV0/bNFvyU&#10;16ycZnMYBEgEABFE0sChLMEegoaYi1snEABP4I4fBIBDcH0I0foUassQIvN4iKHMDPp4q6cxtI6n&#10;EpHzNOA9j6tkDv3cHNpDZSOwQOwisNhoXx+4kAislY55nGwisBd9Wf1I/Xv6NNFXtRub1I/QGji4&#10;RwQWEspNi2wjQ/zLFjADnBFBZBsHgTXcIlmjIgAHIJ9U+jx0QFtaN6TOrE8ZSJ3eu3MTAEz0BRAC&#10;8RAyjPqNILA6tccDq4F1gklvQ/2rIYaOaKAHMsQwFoeJ5D59URKFYbsLeAaNoiXCwEHQRKtVnYhb&#10;+2er26an1WvR2Wo0amH1GHCICpuIc+FNVo2sYuihCtNJdSw8gIF2NhHOnYyAIzEJ5pmpI/qa02FX&#10;Z6Jq0gqVeNhWcRBxWloGE53cozN94PYWxc/rwExqqyGGqdS/qlcjuIEuJ6JqHDCL6aMsQHxIQwyA&#10;99CRHW6NqGpgbVw4+NsqdvDSuiGNX81GiMW0ZlYw3idwLoB1zqSFlIxOO4zvlzC0B71ZgIsmWkz0&#10;IpRYi5hrXihVFZLIpfR3V9BiWo5schka6KVSXhGtXc/Xd5YD6uW8TV9/NSn3aimu1HrS91cbiZvZ&#10;KthoSTPXSIUFsNcmRzl72Yl9+DnwkZ7D6tWdgHfX/Ax6vpl2AO3zQcB7RKTVmvl2hHNSzDNbDM9u&#10;XWFXTu2yt4+K7dGNHNLnQ0go/dHXc5/0AEwPmDS6xO/AwQzwZTlwaApJg/w+25yrAi8p9PVbbGBA&#10;tvgCddQT5yr5RwQWeO8CXkXduxBZ9yWlFICdLvqBlSqN1lZCHv/2VySUzCzfvX/D7kJM3bnFcASS&#10;zZvXC3G4fE/v9wWHySMi9UcEHnfvXrWbV87bnZsFWO0gw0S2+fBWgb16fM1ePrkMqIvtm0NHNzIH&#10;uoUVGozpnYQEQSSxnQi3auVMy0gNs+hJI1wkG4rZ23AUWmOlymLuV3VxsBwokSfOSAuxLVvnA1rA&#10;e/43ojC1aw4pNCdHByGHR1whKCd1zoV9zvOl0PkAPQ/1VR4ROAcAXwDAFwD+eQB8Bgb61CnmVanj&#10;JEo4BIF1AAZ6Nwz09g3zbT17kJbMm2yZaRMtLW6sTZ40zMJRYAUjoRyHgGMUN5lh/dvYwP4t6cmi&#10;fab+lX2OyKvuyEb7Uvv2o7VUj0XePbBvacXQflumq1rVpoUEA92RFHoIqfVYeuPJffvBwE6xyQMH&#10;A+Qoak8sUccEWF0We3/LZFKl2swJN2huVWkhNaafPJPZ39v3Sy00Ns6+Q/BRn7HDJJRIs5wPFqQb&#10;5m8C8CwUWdPRFc/gpCMvDB89hB48vV5IxAQ6A9rCkEhLLwbJZ4oisHYBk95OJX2eCoEVSWmzGTLv&#10;INY2WfsEXsQazP5qB1LWAcYHSaNPMCZ4KGutrZsR66LvGobpl9Oq0lDBcmZ1VxJR50u8Qc2bPLAX&#10;63XaOMukBYBzbsBQmz1mMAcDAqL0vHFDbAGp9eLxw2wxo4Lz3dDCCPe4IBTNM0z2Qg01IMVcxFmC&#10;MmuJAO56w+OQWWLkjtRyER+3hD7xImr+xfSInbSSFDqFND4IiWgAy9/CAPEahBy75mTAOE+3fURf&#10;1zZawerRFbSMVkNcbVhsZ7Yst/MAWBH4XuExe/e4yO5w4WezhyqHyCvhRjYaaJFXeT77WNXAhSKx&#10;fA4cFxV5NULoZoC94QWv/i1w9e8HBu+f0f554thnnDZ85nX+qHvvHhGY6OtGCF0K7UXgB6TPpZzH&#10;6gFr9y/Sybv3b7oa+AFKq9L7V1xa/l//8z9E11K7fxOLIBa1fcIe6APjgnduFNr9O7ztrZRZTCxh&#10;fveCtaPPn1yy108v2zcHDrHdD+PvI3LuP7LBKXWO03c9RfQ7wzmKB9UezMFXorOdOS3aIkIG4yvV&#10;FpvWHkgTcaTs2NjSk4Jsz96VDrTnzkNgZcNCA9pzSqN5zNN6UZcqy4gMWZtA7E+hedTzXKJwLgDO&#10;wX/pAm2kc6TQiuinSJ9PIEA4qk0CtJD2Yeeym3HFbdjIrsOFcvEc6tHUQEtiD3AcLaRwWkiBGiFk&#10;uMIzb6f27ccu3z5IJ5FM9gW8PVGedaeu7Y/WuwcDGA2ocztrhA3SqmXTWtZSLhyuhVSXKSSUaKTa&#10;8T17cZHFWGzPfkSMyTZtxGh8jCGnyv9g//79j/anb8vb//2+gv0fBhyas71h3erldu3WbeuFIdu/&#10;la9And3CDaVnxnsE1myJONBDq/6dTm80k8jsDOwAUYjUVoBXkVerU+LpO2uNitvAQAqtyaN0Tho2&#10;OrG4WezBf2wfafMhIvBhQOvcJwVgeUCTOh9hemv1VKmn6N3SNloV5YFKkslFGMwpHZ6L20UGq08m&#10;YwwQiJx0DGtVp40aAPPe16XVGbSVMgZ1t+lDe1smrPBcovW80QCbkcdMwD1XIOe52Gx93XkcPc7H&#10;TlbgnsPz2XLUAKAzGBmcMW6gTWdSaSofP50bwYwJIyCrBlow4B0HqTpak1cjBtsG2OYdAHgvpoB7&#10;F9H3hbzKWjHbjlIDn4LAUtvo7DYGGFh0lvvbOgb5s+3NI9o/ED9qH4m0cgCG1VX/N4+533zqXgde&#10;TOsK6ccWkapqgF8OlAKwN8AvDXQJA/wFDPA/YIQQAsvVv3+A1zHPgFaz3t5RC8mbCy59wECD6wOX&#10;egB+/sL+zgzwW+ro23evUTPf4GNuErmvuvT8H7zvKZ93l6j/hMe/Eqn/9vdP9pJU+tF9VscwDyzn&#10;yqc8f8Xq0RfPLmMAfxMAu505G4lwzNge0cHtQnI7He0fYlv7qVPbASb9XaLlibO/2V7u5puwcp2/&#10;IMXGj+tjwVi3SrKnevcc8seztI/OwiKfA4w5AFM1rh5zYZoF4OwyoM3jda5ADQOdSwspmz7wBT7v&#10;nOxLGTI/SW13XKNvXIxZLKreu3OV/YaEcisuHGvYg7RgFgqslGBLwIUyetJAmziuFwP81L8AeATs&#10;89B+bahzkU/2wnUS07qeTFz1AMTdIK4GkE205bEpmu5OIrBY5tZKPliKwNS/3dkPNQpLmLHIKBNw&#10;h5gykIt12GjqR+aOx0ywEbDS/7//+DPjhDh0lEdW+VMV+7ZCeeuCdvkABNb5vAJr+Osv9n++/wGm&#10;uw17cuXXxdAC4J3D+pFZk2NwpgxzAFYKnRQ0xrWQwhlzTEYZlyLbHAgrDfArIgvA8sGShHI69W+i&#10;tNCkt4eIvvvc8D71Lv3fY+IKeNshTSDhXrJ+doKtQxK5HjXVCk0ZRTDKp4EFAW5sf6ei0pRQIiCN&#10;JroHAOCR6OKTqIO1KG2yrGwpn9QjTuEx0QlI2Ps7YqDNIWOYy5aFedx4ZmPMrig+i7fPhjmezdsz&#10;Rw3kZtfPUvHNStYZ0sum0GeORzASy2PscJ5z4oawtQGVWmAvLID5+sOo/xPgA1ZJoLJirh1aPt8O&#10;E30PI5s8uHKOHSeFPgmJdYrWkQB8YetKu0TP+9X9AntZmo+u4BSBQNLJI74IjJkdAM4hdc6VgTsA&#10;Lmb6yDlwOADLQifXG+THdeOSxgepgS+igX6pVZ5Yuj7FPseLvp5ljsc8/zOAS6mDS+/TRgLApTDR&#10;D3ClFICfvHgJA/0PV0ffuUfkBcAPAHApu5Q+wDz/zgDDA1L1R5j0lXLeoIX+/b9YN4rs8t07rVMB&#10;yHcvAvIrRF+G/x9fcnuEvzkIaI/wTz6iTX9HAS/TKkpZjwHcYyc4pNXHSa+PI8E7pjUcpLQn6M+e&#10;obbNztOca5ZjOc/SnjiHtvYs/d9ziDcciCGxlBIrNRZ48yAVBOALrhcsYOvtAFq1L8CVZ+8Fznmt&#10;69A+Hlm8HCULOLzTCRMO7F1ve3asRO21iBngTFu9OM3mMQOczh6kyfhAh4XQ/x3Xw83/joZ9HoZ5&#10;3SBFYOf/LACTOgPgbqivejA2OAgCqDkDGM2ZqGpD+6gzAo4WOGm0RUbZDgVWH2x0RmP/qpRy2uhR&#10;NnXocFjWGJjfwZY0DBeJlm3t//Pv37nJpB8YcPgLqbLGBYdwoWbn5trOAwepj2van3+qYKO4YDMh&#10;amZpCimZ6AuIZwHm6QBXw/tKoRNwoJzIxRuFzU8iaXQKLo9aJRpGH1pOHBpecDY6MrGTiTvgXoDT&#10;xWFaRAdInbPc2hTt/yWd1s2XsxOLnbW0jNYxIrgKQcZKGOPlEaS/WLouEHE1vKctIC1eTgqbQQSM&#10;pIU0DsZ7MF7W0dwwYmDpoxlkidU4I6xwGh5VsXzfCOmzAXEmoBWA57JZwQEW8E6nfzwNEmo6fl7T&#10;iNbpnCRtZAC8MSxfC+emEApQQ4iyYXh5hSM5jcE2NpT9SQG8fQwk3Uh+93SWoK+B/NqSFm9bMyBJ&#10;Ae/xlXPtABFYKfQJzmkAfIba98L2VXaTFqTq36f3culkIJm8AGDJ+jT7m5N91qXPOfmnLBfpZIHE&#10;Gwzwy8CuGKbXH4EvQmBdpIUk8krs86WrF3Hg0AD/EwAs+xzPKlbgvUvafOeOBBx/gFj93welpdS/&#10;fhcOWkYQWc9ZIfqf/40KizniW3e8CPwAtVUpPeDfGR98D0hL+Z6PAe8TauPHsM6fiPramfSR9P35&#10;U0YXAfCThx6AXzy64maDvzlyeD0ABrxaPalRPYH3GI8OvICW6HsUIunoScALIywAu0fS7BMQBhoE&#10;Pw1bfE6KKeZKzxKBz2Xvgf3zovB5RWFNgwjEirKKwoA+h2ier7Sa19mwzxcArUCs5wLwGaxNTyL5&#10;O6H+JSKOQ6SG+2Ggd0FgbafmcwQWLpSzSQ1TYaDj2EI4iS2E40ZiYAeBNUoEli/6DuqN/pn0uRfi&#10;je7UwN3cEH9TGwDb3og6twMXbAuM/Doh4miBpayG9ts3rm39WjTCSrYpF3Bb20CqOz8kxCL7Mmfc&#10;q6/NY7qobs3a9m/f/mB/BsCaUPr3v/yIrU5lCyGaXb5+w+YuWmJ/YvTwp6qVyQyGse6UFDpBo4Na&#10;H4qBXVwU4CUCC8T0UxMYeA8mbY6lE5DEIEMy4o0E1FhhDF1oGikFcKVAYulxmvYx0xlYvWQGJBUA&#10;JmU+oCwFEGe5jQvUwYhdts8h+iaRNlPrqvZdLTcM5Kbzgkh5R/Sx2VjgzARYi0l152IcN5GRxeEw&#10;8v0QnYQQ9cP5WWRrG8FNLLlvd5sBYJOpvaO4scTIp5rImUm0zRw2wGZyppFaC7BptKP0mDEcI3fS&#10;7kTS7wQieiS+XcH8LoGUCLF87iQyiok9WTzXH+8rblAjqfOH876IAX1sTjATTpJoMmghcktmegeX&#10;oLqChT5GVD6BgOPEOmaANy+z8wD4fvFJe/u4xB6QRuecJWUmdc7JOeql0ZJPMsCQQ+2bl48CSzJK&#10;vwOlM6/zTNxLFIUxcpd4o4Toe/P2NQis1wBPC7llEYvjBvWv1FYS6dy9C3nlO/cBsmaABd77zhNa&#10;0VoRGBXW23cuAkvBdffeNW4ARF8JOUjLf/+f30mV6RcT9Z/AUD/HofIZfteaRvrr3yC0iMIvXkKe&#10;3af+ZW/wC1aPvnp+3U0pfXP0KOCl9j2q1FlmcYD38DGiMo+KvMcEXNmOAtrj9GRPKAIzXOAO5MgJ&#10;wHuSWvksogsB+AygPUO6na2lz9Sy5yGoVN96oPXqXTHR3nPADKgdgAH5eQAs8J7TBgCXPgvASAG1&#10;UR4Gej8M9G4AvJX6d/3KGcgHk2DA0Q7DQMeGDkXA0dcCWGI2ivnfYWKf8b4SeAcywN8HAIt97t6h&#10;CQSWiCxILC7Oeog2OuFy0RoHyo44cvwKgNvwNo0TDoS8GoHYI2VwD9uMCimRC3Us00SLgyGcJgRb&#10;eYb4vytX0f5SoZL9GZudf/+unNUh4mZgtXr3wQMLDY+0//vtn3CnrGnxtFimwrZmqvdLBM6Mxz4n&#10;FgY6Isylzxm0XGLZFSRnFK0RTZaFDpFuMhdzGCl0iix0eD2FmlgROEMAHtwdE/flEFUM8Tvw8neS&#10;7xXD+VqlspT+7SJaPPMZB5wKcObg8LEMomlphGZ9A+jbopLSjC4CmCWQSgt4LgAPRYTSi/JhDCx9&#10;oBxbOFr8LnGHADt1+ADS6q7Y/bR3/eJpIwAv0XsGNXQG2YcAm0p6nMbzdGpopeLxnBhY80n8HhGA&#10;di5sdtaSaZZOTRyIB1YQ5chEiKt4UvBM1GobsBXazsjggcXTmTSabSdpFal1dIBW0mGJOARgUmiJ&#10;OE6hvrqwfbU9hXl+QwS+efEMAUGpM5wL5FU244MaYFDqnEsNXACAizgFsM9FsM/FOHGUsLnBpdCA&#10;9xLAvXK1mHZSEeC7A4DV//XGBx/hvnEf8YZM+u/c8cDrxgg5boBfLLQADvP86DG1L0dM9Kt375kD&#10;/rtLwe+SQt8vlfiDIf6XDCf89+/2AMb5GVsmnsJOP79ZghHBJecT/Rrg/u2/P7O87Q2TSXec8bvA&#10;+/o144gMNnxziBRaTLTS52Ma9lYafVzg9VLnI6TSR3HCEHi9yLsd0GLDwpaEE0TdE0TgE67dA4BF&#10;PAHcs2KR8RVW9L2gdlLZAxudDYCzAW82OtULKE7OE4XPA+RzgPhcmfT5pEbe5F3s6t/Ntoc2yG+I&#10;RQTgtY7ASoABn2QJUaMsGgnlREzsxuIBLQAPH9COwX0PwANwoJR5XQ/UVN1xn+xG9O3DPqSuuF00&#10;wAOrAxrjVlywbTCy+6V2JedI2YXXQ5FPjsSlM4lUcQV16jhpkQcPtmXBkywCNloArkAfuDxeWD9W&#10;rGTfl/vJfmGlyGKWVt+Cge47YJD93z/9X1ReDS2F6DsDsUYmLhwCsQA8PSrcprO8TABOgRUOY2eQ&#10;wKLpoySY5ykANkYTSERjATiFoYYp9N7TENJoE2E8ZNBefJr38/fxAEzf14k3iMDMAydBcIUz661N&#10;DmlEt1l8/Vmj+iGZJIVGxLEcVngdAwvLicqLmD+ey7je5MF98P9iLhxGfgi/+2jaV2OoySdwYwmn&#10;tk+g/ywAp1CrRwHgKBFtgFWRd6qLvPRuSZdTOA7EAD6Bv5/AGwpzHojybRo3wo0MbWTNZwgFpjoR&#10;9VcahNlcHD0WIQLJhOVWu+k3BB3r8eaSI+Yupo+ymP/Ngsg6iPb5CMMLRwH0cYB8lFMMcfeW3uiL&#10;B6S9RScAMJGX0UHnQunASwQGwPkMLxQC3ELVvtTAxRBZAq+O9iD5Aazh/UsM8T+FeZb+WQAWgfUA&#10;8zq1iu5R5wq8HvsMgNUDJvKWqkZ2dbJ8sJ4CWCaRAPC7z8wBswNY4g8HYJ/tzrv3zATjgVWce5Tp&#10;KVal3sy3pzJ4v3PJnnAesUT80+dX9jfsd96jl37D2pWXWn72FmHI24f2zT4Am8U5DIiP6Rz3ACz2&#10;WQA+qtrXAdeLwAKwHv0APk4EViQ+pZE/9W6Jptpap7T5AlH2gmOWFWnZk0QNnIvmOZvBhQs8XqA+&#10;Oc/bzvnBy+N56phzLGBW/XtCY28iY6h/tednz2+qf0VgzXUAXpAZZxks8p4cOdKi2EIYPLYXWwA7&#10;OfCq/pV5+0DA25+Jq16kzt0ZSOjWrhGKK2xkcaVsg6e1zMfb4KBYj1UqLQBuw6rlrAU1cHcIreH0&#10;fwPaN7ZUot2MUeiER+FMAYG1MibRBrVtaxV/KkfKXMUqV62IAquiVapcwdp3aGebdmyyM9m51hKj&#10;8h9++LP1hJDKAKQzceeYJQAziTQ9JsJmAOAMUudpDAkki4EGlBNpbbn5XyKwFFdy4IgWgUVdKAAn&#10;I6BJBcBTiIAziegHsYbdj3hDAD7g6l/9z0ipd6+l5sSpgxtAKEMqSsMn0wqcweD/Wvqwa5jlTQOs&#10;YZqy6owar2ULG4av81hA2ZUps5Y4kfT7tZkNhwMY3baljafM0CL4SG4sqXxeOvVtNCl+OJ+byM+d&#10;rmgLgKew3iVJWxIBq2rkydqXRUsqSob0RGvtzpo2egAzxiOdtPLAoum2c2Y844NBKLDibdfsVDfw&#10;kIzLyGxaVQcXTrMtGXG2jaxmN+tL9zPEoM85JA00IFZdfJi20mOi7scX1+zZw0L6vERdCTecdJL2&#10;EcKNPICbB/tcQA1cUMhBXyzwan2oP32+RO17yReBXRS+UsLw/nNcJJ86AusxGxiUPt8j0t67p6Pa&#10;1wPwPUirO2xiuKdtDID34QPY54fqAcsH+hHjgPhgwSwr6t6jjaR20wM+5zPA/kCEv4wq8UbBEcQb&#10;J+32pdMMMZy1UnY7lV7NdsbvH99wE2A2WKtHnz+D+EKV9RZDvW/200bKIoVWJD4CgI8e11EN7AHY&#10;pdCAV1HYAzHCCtJlD8Q8uiiMRA8z8DNy89cKDh7FJGcrAgPkbKLsBQDsoi2Pei1AZwPYCwKt6l7S&#10;53P+tZUQWKdJnzW3eoiIor22+/ZutN07V9o2ALxh7WxbvjjV5kJgpSZMsHhY1QhmgANH93AAHjaQ&#10;vb/0f5VC9wfAfen/CsA9AHBn6t8u+FsNQJ3VjI0Srbkw25NCN6Hu/ZU6uBkRuA2PPZFUjqSFFAZT&#10;LUF+Esu1EgYMp78ZRUoaYYM7dLAqlcpjI4u1LMqtGgC4Bh5ag4cyLjhnusUlJ9OeaoLdzo/00fu6&#10;OncGNW9mAitDxT47AGsAAyM3zmQY6ImANIxIN1ngFQsr9xMBTwQWz1X/JhGB1UKKo9UyFwLrECXG&#10;PsQb/hRaWwePcjNdhbgjCfAk8XEJRN9pIxGiMBa4iWEBWdqkE0GnkvJGA9h+bKLoUruO9f65Hmty&#10;6lnjmpXcapnu9K77N/7ZBjT9ma0UTSxQ7iwQajH8LBmAVex0KDecaBR7yYA4lXo6ldpXjHMqK0S1&#10;wGwhLPmSyHG2Fv9neUxLkTWF1F9fI0qe0YB0O7XtlhS2MTK4sJrIvIGZX1nrZOJUuZM0+hB17/bp&#10;SbYbV8r9C5BSUvcfpCd8eKkAPNN2cZbPmozw/7Ddw4nSWegQfeV/lZtDHQwjnafpI9JmtZB0Coi+&#10;hUU5gFgAVuTN844jrjBwp41048ZV5JOv7TnD9Y/xf36IZlkRVNHX0z3TLnK937t2m3r3tsCtbQy4&#10;bzxkgP+BU2ARuZ/jqsEg/yc2SNxjwZ1AL/A7cQftI80EXyMC3y4+AYCPIZE8bjeKjrGU/ITd0kGN&#10;9UztJiSXr5+TQr9g9BCPrJc4WX5z8DB9YHrAh6h/lUofpiYuC2AB159Ce6D11cKkzEqhBWAdbbHT&#10;rthTDsQis1BgCcQSZ0jSxjkLWLUQS69Vn2T7QazWkQ5zwGdYW3laBBbgPUp08dd3u5kB3skO2i0o&#10;sNbBQC9lD9IsTOymxI+zmElDbRL93wmjqH+HsC1iYFsbjPqqP6tT+uG+0Rf9cw/qX6XOGtjvgTSy&#10;H8qs2vUYGWSEsDcXUyt6wK0BbjvUVx3wBespuyDcSSZTu23EISIuAOvT8SE2bzz16tBx1r1FC2aC&#10;K1g1bWaoWdVqV63kNhSGTgq2NDS74/G9qsVe4Jp1q1lkwCibFg2AkVBmosKaAfs8U/VvZCitpRAe&#10;AxlIGO7mrRXR4ojYU9A8a/Y3hJuOdgLL1G6KXCjlPomcNQYxzdqVmU5ttZ/0UfXvIcg+bWU4ADG5&#10;GMHGYvquEmvIMXKZLGDlHImiSvO7ekwDSIqU3ZiF7sQamLGQV2O5mQX16Y5NcD980jqROlOP0+Pd&#10;yejebiLftgUZtpVxvm2ktJswfF87E88qpoO2zE21bfMybCcRc+9iBBcYzIkt3sbwwVaM4LcCys3o&#10;oJeRusdRx0fxO8VzYxGTPpVW057MVNvNgrQV6lMD9s1Ma8krS6OHh3Cb3M332zM3HQ+saYCXOpgN&#10;hYcWTbPjmxaSkS1gawOtLMYPd+FKmZ/HEIPPeTIP8Hq1r0de5eVj8g77XFDItkIBuGztK+GGOzDQ&#10;gFnbJN8D4GcsH3sEgB8oAvvcNwRg1/OFjb7vou8dDq8dcaUhhscA3je19Bw/K0QcH7DQuXP7piO/&#10;BOBnz57CTP/dHpZesutMHd3GgEDg1ZDCHVw177FZsZSZ5sd3SOUB8HPGDl8C9jcsVNPKlZfMEn+T&#10;dRh/KRho2Y+qpXRQ0Vg1sdRPElD4AOxPo/9Ip301sIvAEFnUv9ode4YI7D9eDazI60uTBWDq3XNi&#10;nn2gvuBjoP3kldpH2g5/TH5NMNAHtVGACLyblHDHtuW2CQXWGgisxfOTbCYjhMkQWNEAOAQCazwM&#10;9IhB9H4H0Pvth3E7Vjn9e2iAX/VvUy+FJiXuBZHVhdqwEqlvL5aNde3AviOIqw6MD7ZvBBsNgPuQ&#10;PvfFH2w+XsWZCCCCkB4uSJphc8ZMQuwwwuqyYbAago/qpNs18M6qXqWi/YL9TgLRNZmUbxSSyCrV&#10;K1tTyLGESYGWQbo7gxbSzPg4xgl9AMZdcTrqozSUSFGQOQHon6Opd+MhruRAqXngcDKEJBwokzly&#10;olQbKYNoF0k7Zoc8sKh7vxJYPD9CdrRp+VSbQcSVgiptRH/mmLtYBLVnDF8vg9p0ITXw2pgJEHNs&#10;R0BtFUGkjhnUB7uaKNuQmWbbF82xncsWoJteaL8tSEe+OJNe6yo7vXO9Hd+51o7x/CjCiUOIKLJo&#10;42StW2KHNi6zw7wtC0Y4a/1SO7QFzzKGDtZr+wI954Ww3Mv5Wy6CjU+SgwhMdjo/2wyWe4uxTsNE&#10;YBVSyp0zkgE9NrLopOW9tZzsRBF6HzeQAwwyHHA1MMw7BNgusoy7CDA2rF1qG5YkWdHJNazbWe36&#10;vRfwfc5F++wG+GkfibwSePORT/oBLBDLxN3bwKCoWwxwAfDFIiu+SCuHNSgSXmgCSdsVtOtXq1O8&#10;/q+XQpdylEILwHelztKMMAAufUAUVvrM68daZEakfSdlFdNpXu18ByLqFeqsL3b7Zp7dKD5tt6iB&#10;bzJBdfvSWbtD+nyfevgh4H14t8QeM04o29nHqLDeUvtq5PAl0spv9mWtcRvctUPngDbacfcWkD0D&#10;NJFY8k/ymGhFX1cDk0p7THTZCEw7SdHTgdjbHauIrHrYAVgElR45Aq8TbTj2WfOaXutI7PM59r6e&#10;1H4ema4RXSTMV4q4i3G57QB4M3fbNUgoF7IHeHpKiCWxRiWKLQxBCDjGjuhiwwe3d/rngfR+/RG4&#10;dxeWl0l9BYC7oMDqiU1QZyZ8mjCyN4ALty1gbQmARV51on2knUi98IeWE8dChgy6IxkdF4aGOT3T&#10;pgUGscRtgFWtUYmUuabVYqVKTaaXqpJGt2zd3FLTki2elkdfIlhFZoA7UT9mIJ/M4OKcgYQyswyA&#10;p+GtPA1gewQWGQRTSIq68dSWisDOQod55WTUSQmOhWaAgVZOiurLCYOc7vmAer7aBayjmWl040sZ&#10;/4vEOigUF5XQtjDI2AEFI8UM4vcNat2MNlUHFFLDaI0F2wZIrEVE5rUMFexaPMd2A8R9yBL3Asrt&#10;mAWuSo205XLgkLHcTFatYBywFS+q7czibicqbp+VbltnprHJgTldIvP2hRm2gzp1y8Kptnp6nDOI&#10;354WZYvxgZ4PeTWHtH0Kvd94NNex6LkjtSpVh7ZUuGp96msN/m/kb7ieUccNRO2t1L+7+Pr7AXHW&#10;QpRYkFm7+T7Hd20ywyBuwfxpdvbgMnv/8Cj+4rr2jpLp0QdmS0MO2meB1w9gRWEPwBwisH8Lw0U8&#10;ny9eugh4S6iDL/H8ErO/TyGwGGB4pqF8AKyWEBNEql8Vge8qCrtoChstYQcAF4AVgQVgpdB6/URW&#10;svSAX7954QOwF4Hff3jHgP47u3rxNPuHzwDecwCZ6Itfltw67rGxQUfG748VgQHsY/rA77U3mNbW&#10;Kxjxb/YdQIanPUP4B2cRhbNQZR2kpST7UckqD1EPHz4BqSUm2i3B8nrCqn9PIHXUikk9aoOdlj9r&#10;m7t/CfQpH5gdSaVaV1FXtbCWLPuO+r8X+DjHWvO5Z4i+J/l6AvARBBySA+5FgfUbCizVv5vXMgO8&#10;dKrNmxlr6SKwolm/yQhhoAgsFFgjAPCQ/qTPKK/64X3Vh/S5Jwx0d1LoLqTQHVs3YgcS/l20SOq2&#10;QE5JRGqFs8ivGLi3IY3uAHgVgftBcI2i9zmMeq5qmwYWkpRgAQGTbNzA/nht9Ye0+slq1cKBo4Z2&#10;IFV3O486ko6vXL3C1m9ea6PGjuP9zBMDuFmINkRciYGeTvo8g17wzJhImxFJVEbckYTBuRRYgbSL&#10;4iGwEriQ0wBrRPuWFk06LcucREVf3iYbHQ31p1BXHgas2vt7UG0kAHyE/89eUsoZDKQkkInEMh4a&#10;CzAi+RoRpMKTIKDEJAdR24+nx51IOr4cK501RGMBZeMMdiAR4Xbh8LiO50vZZTSP7zOXOnYefeSF&#10;GABov9Fi6tilTDEtT2Q7A+215dSt2nW0hPctA/CrYY1XkDov5AaxRGZ43AA2a2wRn2jJMJNI0SMR&#10;ccRBasXTy9bkUzo3sOnsQEqnl5zGDPBcRC1yulztJqKw1iGr2UXKvgcQ76cWPrBqDsTSAyLb32wh&#10;gp5bV7JwqCBFhl85R//3rE//nCMQs4HhK4CJwPm0jQoBcCERWG2kEifeKCAKI528qPbRRbt+4xoC&#10;jpdugOExAwxeZAWwAPieWkCSUN6n36sIfO+W3SW1VhS+D4n1gPq3tBQXDqeFLsVK54UD8POXj9ls&#10;eMOB9wFM9l/Zj/QOguwyoNXYoM5N1qLeucGEEvrnu5x7d4shsWCjUWA9A8BPAe1H5pL/gbf0B1ap&#10;EoExiAPAmiPVILgWQ2s95WFWmLgDgI8A4CMIO45IVythB8fbZqcdsWojUbPy3O2U9YPYB15F4K8s&#10;swgtv+JKxJVSai2KBrw6Zxz4taOWXT0isNgmsB+J4B6G+HdBYG3h4tzA3qUVi9Jxu8C9EQ12LASW&#10;ADxhTA8bJQZ6cDunfR7YG+/nnqivUDU5BpoI3BUAdwLA/QFwPZRXjYlOLWkV1YGBbsYmwWZE0tbs&#10;+O0KkTOw9c/O9K4mBu9VOzSyickJNnREkLVhYddIUtLKVSoA3JpWkwVmNWtoG2EtN+978CjKn0vF&#10;dvxcti1ftcYS5LSBimgOS8xmAuJprCWZCZE1M4ZHSKwZtKfiaeFMIMqGUP/GQ1jJAyuJiBuCZW80&#10;bZokal/nxKE0WsQUKeh85mOzALD04a59RLYicc0yzN1njmeGNgBFFGn0FJjoZH7eJIAfx9eIk55a&#10;kkbaOsEQZPGYMcyEFU71ySaThvew6ZjbzeGmMhOCKQ0ySmc6Qw2Z1NOzAfSCOKI2c8E6Avmq1Chb&#10;oUjNWcZ2xFVE3pWchdTh29gmuJsB/O1ymkwOdf5b6Si6YnpjhUsanYCIREvZ4jlqP6XzvWaQZs9C&#10;1LIAplqG8jID2Aj5thNd9B52Nu0BwLepUT8zW/v81XPbuG427PMp7ItoH2Fgd57oe5YaWP1fJ5/M&#10;PesArPQ530VewKv6twjTd5joYok4ALCi8KVLJUTlIoB2nZoVAgv7mye0b5Q+31f9i/hCww1eFJaJ&#10;nTYw8FztIerfe8gn791/wPupgSGz5In18s1rB2Bpqm/fI4UWgYW88m//+BtE1i1022eoe7PtFt5b&#10;N6/nEqXziezFnBJS9IuA9zKbG5hEKmUCCSHJBzYy/P77B2dBC4A3OB+l/UgpdbQYK4vo65wcqIFd&#10;H9i5GZKqkUYfPIXC5zQgBsBaRakIfBwBh46ILBeBAa//Uam0QHxW7SHnz6uVK4CacxoQu43vHAFf&#10;NwIJQ5zhOOqiLDS9e/eTPu9ZZzu2C8CLbe2a2baUO+5MNiCmwEBHM8AwKai/BcBAC8BDB+E82Rfp&#10;JCl0P1f/IkoAvDKv6wGD2hlxRl8mqGoSaVvg+tiYurcpqXMH0uimLDNryW7fnr80sKF8bHvkllVY&#10;nVq5M9spmN8dPnaStWnO6lGiczXUVbVwntQGwuqMH9atV9vGB4yzM8wAn+UCOJtfbFu2/2YzZ6Qw&#10;qgnhlkLPGgXWDEViauFMATiG1Jq+Z+y44a59E0aEjAOwcsSQXHEi/ddY0svJgM4ZubOJIRUtcixt&#10;rXVICrXf96BabERgySm1NjRl4lDA2Z1ebV+GCJgmCmJ4YDRGAkOoORGkKEVXRJ8OcRRLKj6G5XSh&#10;3CjSWI62kOXgiwP6USd7BFoS3y+CdH48y8jHd+oA0GCZ8YuewXBCJsMHs7RhUTpqgKzou5xUeSXb&#10;HdbPQP0FaJezBE2TSssxhl/NzPFaxgpXMZU0E5DG8DuFEYWjAHMydXD62ME2FSvbtDH9bAo3ngyc&#10;MWdxA5lPn1gGeRtxqNwhN0puUCW0GT///e/2/vdPbqn2KUq+F4/OMgqoBd4CMKtUJN5ggD+HWvgC&#10;tbAfwF/TZ0XgYgFYLHQep8ABVym0orAUVO8/vEJ9BZMsAksAJk2+5wOwRgdFRt1RPQsLLSLrHp+j&#10;dtJ9pJReCi0yC9N2rHRUA2vNqAYZ7pByP3+h4Ya/kiJDYNHSussI4x1cN25T9969XehS51KGFx4y&#10;vPAIRZYfwG9Y/v3hDRa01OVf/vFZANYOWR1FYJZCi8zS9jrd3al9Dwq0pGZ6PMwd/hAAPgSADyPk&#10;OEqkFHCPETWPOEGHF4UdgMtEYAdiH4DPIfI4x7zvWYB86gwghnk+TRp9ivr3BOzzcQzXZP2i1ZdK&#10;CwXg33avt21I5TYC4FVE4AULp9h0JJTJ8eMtSgKOgD42flQ30ucOjA62sb6IN/qxgaGfG+Bn/QsS&#10;ym6AuAvscxcGE3oLwHLe6NzJWjID3I66sBlp86/Uv60a16X+/RmvbPrE1I6VUGJVoYYOYX53zPhI&#10;2kKsEkUvXatWDZdC14LEqkb9W58NhbHxWOpevW4rtmywjMzZNi0jw2akE30zpuABjWosEQaa9DkT&#10;NnpGpGx0wp2FTiT6YZkGRnWTeR2zuAA4klQ6VCk1F3o87SMNEKQyfeQmkLjAt0MkOdZZ+48A8iEB&#10;mP/d5LEMwmvxnHq7ZBDxrH2dEzzUmwgCELMZGxT7O54xySBuUhlEwAWBw9z2hbUMOmyIYk8RgJlN&#10;FAyBVOvVoJo1JduoW7myNULn3RHv7JHMKUdi8JdIKTEFdVfamAE2ncg6E2Z7rgztIOaWEjFnMkqo&#10;tlgkpYgEHzGovOL5+ROJ/qmsjUmi3o3AdVOp/UROGD9XDKVE3GBAjLZ6uoYt+Loattgo+1luEEfo&#10;RLzDF+oT4P2d+dqrjN+dPbkZAMtdknYlGxjO0+EQgC+wxPuCs5L1KbAEWpZ46wjIhSW5RF/AW8Lw&#10;QwkR2IHXA/Bzdv++efuC6EtPF/bZqat8AL6jeV52JN2TDzT+Vw60TB7dl5CDCFwKaEt9bSTJKjXr&#10;KxZaCq47KK7uiMB6/9FNHF2/IevaHLvLo4b7bzPve4/U+T665wf38M3iez0i4mt30jOG+T9g9P4B&#10;VvxV6XW8sVgvuhfJ3T6i7n4ILE0mHaAGzsLF4dAxXRQAFuBmUfMeovY9clKgFXgVhXlO+nxcjDFR&#10;86gvCp+AjXaMNIA8pZ4wTLR6wwKxoq5jqBlwOANo9TGnz3jgPQl55QDsI7BU1+1HoL9n3ybb8dta&#10;28bEycYNi2wlrZP585ItI4XaMW6MReKBNREGeiw7gEewgWEw9e8AIrDcN/ojXOglADPE0A3pZEcW&#10;lHXVJBJWuPXlvtGxI2buzADjOtkETXQDUuhG9apaL9LqUXLoIDLVxB2jMp8bnJBgYwIj7E+MBlZj&#10;kbeWd+vUBMBVILSaYvI3b958u3H7ng0cOdz+9JdvrTVb6qezfXAW6fMs5JPq/07D/0qeWFMZH5S1&#10;TjI92VCUTaPw44rnAlfvV2CNhI2OxAcrSrPA1MQCslLnJOrWJJwiD+FQogxFC8w086sbnsqaZMAa&#10;gul+GKAPATij+J3HtGts0aThCYgjQmkTTeCGFcHXT0UBNY1IPRsQLpKpHWc+deom/Kj2Myiwi81/&#10;i5igmgDZ1IoecS3aZpV/+sGqIWBpTJ9YLbd+/O3G8TNGkALHYq2UyHSTeruZpOAx/fAmg8QL4GY4&#10;nno+AFO+QGyBwvkdY7hJTSb6Jg3mJiCt9FBILYAdDcAjmAOOhWvI0EQTN5eN8ARbYKUP4YN2+dJ5&#10;e8k+oQ8f37HVAADcFuD22sN7J/FXw0IHB47zgPc8te8Fhhl0BGCvBywGWv1fpdDe0RCDQFwM83yR&#10;9Pki5c8VBhhevXnGFNJT6l+lzzDPYp817kfkvaM0WC6U6gcj6hB4SyXccJFXIKZmlo2OWGhq4vef&#10;ADCGdS56378G4XWPCSRq2A9vcb300uZbNzChZ3D/DtFX4HUABuyy3tHupGc4crzAevYDq1XekEa/&#10;JZ1+84g+8F5Auw/wCsBZSp9JR5wySy7+RGGx0IcBrSLwITbZiY1WHawIrPpX7v7+FFrgPY7joesF&#10;qx3E4wmOA7IvlXbstMDrS7MdeEmJTvLxArA2BhxiLEx1nfqbuxFw7ATAWzYvp9aZbyuXz7C5NO3T&#10;ILDi2MIQEcIM6fg+jsAaKvmk1FeKvoC3D3d/jQ/2ZIywK+2jLqiwusFAt2MzYXPaMx3aMgOsIX68&#10;oCXkqMNa0EYIOYbAVo/hguvNDO7PpNG1+PwA6taA4CgWm/0E40zkFXiVPvNYrQ76acC+mTWiRVeu&#10;WfsePfCJrmC96KOmM7A/AwtZpc4zkVBO1/wvdfFUpJXTAXECNrPjEUCM5eLWzqPJAG8yYIumlRRD&#10;+hpDai0Ax0BGKZXWYEUGY4FHju3xqa98PWBqYJUj05NCbQRKs1DaRsEAKxhTvABaZiO5YY1FjDGB&#10;rMJFelJyCTESIZJmAuRMWjkzqIU3UbPuor+6i5G9rHXL7CA+U3tWs/0CFnguy8fkQNoL04MmtOCq&#10;cjOryKRVLcqJX/ibdNZCb5jzYH6HcIA4QcBt/SuzxYxkMq45gd9Rb9PGCU14BVHCBLQnU+CmMhGz&#10;iHB63VHcLJRWR/btbSlIP5fh97UVUuzgxiUMFzBBRJ0ob6r3GMR9/PyZyZ5iLFoPsWPXW1h2HvJK&#10;NbCOUmcdfwR2AJaAg7rX1b6kz0WMEXqRmNoXAKt9dP3mFdc+eo4Lhpc+q8b1yKs7EFZ3iL4ayr+j&#10;GtgBWGmzppBU+wrAYqyJ3AD4AQD+xLJuiThc5CZy3kfc8TvCjpe0l65hHnAL0krR985Npc4QV459&#10;9gGYgX+tINXis5cvAD4KrCfUxs+J1C9RaH2z75AATBtJS6HxEz4AiZWFmOOgq4MFYqKv2E7S6CPY&#10;u4rIOuRSaW+7nSKm6uCvtTAg9jPRAu4pRWAdX4vJ32b6ZwD7oy/RnPrXWcEwXaMZ1117Nti2HavZ&#10;sQu7yw4f1b+zMLETgGPZwhAa2B8Cq5cNH9LRBsO8DmR8UFNGfXHO7MP+315E0G4w0F1JhTurhYQo&#10;vyWpZXvA0oaLq7UsZBkpbMHwgsQcLZrUtP4iukgvm+GPVZdTrRNKJFLfQGx0/vxDRSJuLZc+16lT&#10;m2Xe1YnCVawXdeXRE8ds3/HjmL2znbBKJcguhP/0fKdR8053DDQRGAGHJpBmKAIzRhgP2zqClFcX&#10;8WRAGk/tG0eE0vieIrJIJ6XQArX6wWEYECyfO4VMaK8D8EGtDOXv5UXgPfYbhgeBmA8Oh1kfx9cc&#10;RR09hpvVuPasyoF9DlWvma8tdlrbHjKQPmaQtkoZlcmQ/xJcJ1diYLcWWePGeYgzUEHtYm3J/tVL&#10;bP+qJbSaZrEZYTJrTkZj/dPJujBy2YQSojqrVitVqgQ3UNV+5rSEDOzJzzCUUc0RAHgUhgYjyUjG&#10;si85lO8/iRIhmBnpYLKMINw2A6mzg5ChBuKMMrF7Z4ulzTQbs4HtWAAtI4XeCwdSLKeM68VEtLeA&#10;mAXYUjbdI928d8xuXYPAYu+RAHxB0Zcj4PrP1/YRUVdElkiskpI8gJwLoPPRRTN9ROpcTCqt6PpO&#10;9S/+zw+lf/YB2Iu+HoDvlAGwq4GJxg8YYFEEvu8cKRWB1X4CrIwE6ufVHPBtIvDDZ49QYP3D1e/X&#10;aBndJvLeIoW+7QAMeG9f5Fy2Ut/g/2P2BmsB+Bt6v+85TyG2XnBeS8ixDynlfsYJ98NAu5E03xb3&#10;LC4M6WxdKu1AiyE4gNU5SP/3oEgs/4KsMumzi8BqB/lS6JMCsYvAXo+47NHHifjyUmeiOUf2px6A&#10;aR/56t+tpM+bsAtdt3qOLcPEbiZbGJIhsGIYiwvFTGA8CqxhKLD6D2rjCKyBCDj6YnPbh0jbg+Xk&#10;3Umbu+Kq0ZUauDeTPk1xzOiKTrdly2a4UP5srRBstESF1RYRR3s8sUa05nOpIdtCGHUeNMi6IukL&#10;joxDXRVlf2LyqEo1XChpEelUq1Xb6uJ3NRaXyryiS7Z8w2b7iWhUgxp54uiRlh4XbVMB7nQi+DQ9&#10;j41iuZkicJilocCKRoGlZeOTWO8ar1FCkVaAVeCdDGDj9JwomSgnDl4noIPeuXEh/xtM7OR7JcdJ&#10;/k/6u+nxFJnMQUYvJ0EI9aKuH0TkHQp4hrYgq6AXHIm0Ur7PaQB33kimiBBQTETjrFo2ky0KM8Ko&#10;Y5lOWgDbvBQBywq5USKs0HLt7fOm2c5Fs9jJO9eyGCj4bXYS/eNwm8MQwiTaZd35W7ZuWNc61MPh&#10;BG6hK3/XPswVD8JiaNAvjZ2uOqgb00h8bNzAbjYZf7U4yoJolQw9GTVkAXo4bHwkDLzcQeSdtQyS&#10;L4XZ4qwtq6yQrQnyp/pASuoO9jTP2A/0uPQUkewE3IpS5xNfQSzw+hnoPwCMAsuRV6TNRToeeIuK&#10;6P86AOd7Ag5aSHKifMC87v2Hcs4Q+1w2AiuFRsxRJgIrhXbp9FcAM430FLkkLZ9Xb146AN8BwM9e&#10;PwfAf+PmcwUAZ9ttbHME3ts36f0C3vsMMNy/c5UamJlhbhpPEXC8eHqN+veZvdVYI71gjRVqm6Fr&#10;I6nu1TpK745OzSsBhaaABCbq4CxIJQH2kKIjj3L2P8xzJ7bg0R99lUKfQBN98ix9YbWTlCYjqTwN&#10;ceWvgzWtdBqQi3X2UmfIK6XhaknJ+tRdmAj0SZ/99e9W7r4bUf2sJa1bvDDVprOFIYktDFFuhLC/&#10;jUWBNWRoR+uHgKMf7HMfhvd7Sf/M5sVumv+FxHIRmDZSD7yhW5Ai94CEaQaR1YkI0RrrnFYAWG4c&#10;PXjbWNLnHkSK+r80t9pNOFjG1qvVCFA2xN+5hlWtVR8BR10PwLhNNkQzHBMbbVdu3LOUmXPZUFiV&#10;t9W16JAgSwOwUwFvuqaPOOlE4JQo0mecOFIwPw/DlmY0UTGSG0u8wEtmEEmvVilzHBe2xvbi5b4h&#10;EGv+FqAdwNf5AGWGjOsOcoMVY+9tG6TNx/MTvpJlDratfSGrBjJdNKgptSoZyWTG+6aP6sMQP/PA&#10;o4faeKSl4eirMzGomyPyKorxw2jGC3HwWAFrvJSxw2Us/F6TGIpfM+ZzCDPWTdUWhQQUUsm2ay49&#10;WUb89s6ahgfWBOpZWldMFk3hBpII2RbNHPAkhhvGQNJNpP6N4PfTYMT4tqTUtPECyIaCSKkD6aGH&#10;8n5JLDNhpNdigpc5dhgtrVE2iznlU9zMs1Eo3eKi/vDlHSk0BxHE06ewtaUnACLM87lTABgnjq/n&#10;n1tIZRVYha6FROrsj74llxyAS2glPaf2lc2N6/9Se96jBnUpM4zzHeSVXyOwamKpsiTiII0W4+wI&#10;LQ00aIyQVPrps8fOC/olhnUuejPI/xp5psztbjD7ex0C6zaPtwDxHaaQ7sNKl969AnivQV4BYAis&#10;R5jYSf/8mdr/zct7tJIEXrykPQCLvNJKSuZtpal1VqQ+AgvwylNJEfgIwJWv8GEfgI8IwAJvmVaS&#10;A7BklQKwal+1lADsGZw5PHmlVDJeFD4FeXXi1CGO10ISgI9q/cdR3BX/CcBrbAtevxsxL1vD1Mki&#10;1oFMT49EwIECCwY6lLbHGAiswYPa2yAsdPozpNCHCNyrewvS5ZbWFRB3dQBubJ0ZJ+xMCt0ElVXP&#10;vn2sPhM3bbm4WwHgtowStscbqy+TOGOofZuxK/jf/1LOvqtQ2X5gbYpWp/ylYjU8oImuCP9rEnlr&#10;0vutipCjMZ8zY94Mu3L7vg3HevYH6t/WrdAwR0cAYFJoDOzSScHTGWBIZ6QwnfpXDLQmkEKQE44j&#10;AkbR/1XqnECknYSCKpgLO5j0N4w0OAxAi8SKhZzKhC1WSXOAKS0ZHQjAirz+daECsf4vIhVz8o/b&#10;Uha/9WMscAhTV4NId1Vjzg0cbDMAyWAiYp/mTSyMbCSepW1ik6che5xNJJ6PLexietTL0GqvALyr&#10;AO7aaQwjkFpLlaXNCjpaNrYR0uu3Oaiv0CLLsH05wotFCDvmk2Fkshw8A3Zb61JHkQGMZ7oqoAOp&#10;c8cOZB3U+EwqxXOjSuCGOns0Hl3anYzkMgFSLFrWubDmWgJ+gd8p++JZB5b3bOsTMfQBAN9/AIN7&#10;D8eNvKMA+I+a11//KgJ7GmhPgaXU2aXNSqEvwj7TPiouJn0ukQqrGMvXS/bKV/96AKbn+xDxhdJn&#10;5n9vo2UWgG/ryIlSpu4aDXROlERkDfPjg+XVv6WMIUrv/A8M8Z7SQiKK8/EfsY59T0p9hbWlspb1&#10;oi8EFoP8isAC8EMi9WNuHGohPSP6viLyfmJq6cXzm/aSqSTtE36LQwgApu6VntYnBlAEVtQ9rFaO&#10;O6p9ATBHvd/DMNGKwn4AlyWwRFrpKGX+KuhwTLSYZ8DrWOhDAPgwqd4hmOfDRF+A/DUC73ERWASW&#10;6t89zLpu37naNuE6uGH9IluFtnb+HBjoNHyDAbAM9iaKwGIGeDAM9EDAO4Ahhb6QWAJwDxeBf7Xu&#10;sNBd0T93Zda2DaN1jRib6zOgHxEUA/cWyCjp+2oSqRM18DBG6CTqr129mn1bsYr9WLm6latSi9Wg&#10;NdhvVN0qkR7XJD2uWZvlZmwvrIwC61eY1lW0jnJpIXXGvbJc5fJEeuxwaBelxcUgo4yztASib1yk&#10;pZE6p5IaKgLHclEH4EM1jnZRDHWwTiJpexiWsgK0Xke49Lq1RQDkABjfuSlhdpzprwPcaCU1PeJL&#10;n7/u+6XEOSqugizpkCbEsD1ayvrVYXyNjrUqM3lUG8a4A4vsalpdCKh2jRvaCAizCQwYhBHlEzSM&#10;j1PHDOx2MmnhzEICqUH/pVrkjRxUyqs1eDqvwd9ZQF3GWtDF7E1axZ6jDQhWNjE1tAFArwLci/mc&#10;uaTAcxiZFAEWjXXO6JasrOWMZPXqeJj3tDH9bSayzhTaRpMh8yZRJkygTRUsOSnttYXa+oAK6zzX&#10;SG7JGTdv+47Z2A+QWO9Z9nXnLlH5tuc6qbbROTygpYMWgP3ps6fCwoUD0HoDDKTOHAfgEgYXOKp9&#10;i9FB3yTCvybS+fcfSTp5D+8qF4Hv3IQ0u+EjscQoe8P9D5wHtI6cODwAC7zyxVLk/QcDC4+fPnIR&#10;vJRB/8+Y1UmVdZndw9cB8S1sZRWFFYHv3vJSaAH4Can7U87rFwCWiah3CDheKPISjV/hEf0KUuub&#10;fcyS6uzXNnfEG1kYoWVxd3dRmItD7PMBWOgs2kg6BwVg7oYCt0CsCPxPIFbtS2/3lOvt+lJnJpBO&#10;A95TCDdOOwCrB+yLwoq+akUx/3tMi7ccAy0Ca7PtxqR7GxLKjQjk162dbyuYSpkzK8FS0EDHRo+2&#10;ScwAj0cDPWxkFxuAhHIQLpQaE9SkUe8eLVlWhv8VLLRklF3Zg9yd9PlX6t5WpG5DuThaEol/baT+&#10;b137hfS5C+tVhmFiN5QUr1LVauz+rcby7qr2I4vJvq9U0X5u3Mhq169rVVmdUrOmB+IatJ66IEg4&#10;AHl14ORpa9C8Gb5YFWwQrG4ytW/6ZGaW0UCnwkCnMSyQylRSGpEtHQ+sCAT+o7TdAuZWYI3jeTxt&#10;ogCYb70WSzyZ+dk4ZoCVWodD/KyBxDsJoSgAZyn6CsRubQpRVxmMVGwAWPzEEdp7h+nPn2PdjXr8&#10;09OiLRQ3yEnc9BpU+9GaMkn1c41y1rRWOevYpIb1xshupDZQkgmEE/0iSd2jqFVjUGklknpnMHAx&#10;FXfJGYBaQo4ZiDQyg0ZZpoQdUmmh6Z4HYJewtWEJHluLsdFd5iaKQh0RNZ+RyRmjhuGD1cu6caNs&#10;Wb+OdeP/0YPnPRo1sgFkQ5qGmiSV1lAG/GlprSP6b1/Gyp5c9hoVnbKHWsOJR9SHjx/tDYzsLdjn&#10;q1dJn7HQOU/P17WQ1D7yiTf8Edg5cfgisD8KF4t9LkLAQRQuZBtDHo/3ANgrNiOo/tUggnPfII29&#10;cxfgos6SkkogVxS+x5EySx7QajEpjVaLSDPBArMA/OYtAwvUuwL0LaL3Iwis3//zi9NUy/nyJtY5&#10;d/DBusXjbR79AH7gax89Qan1ChcOR2CR1r98JkcOD7wvceugD0z6DPuskwWIDwBgfwotkB4kAjsh&#10;h4AL86zo+0cE5kLhTq+0WSB2PWDSY++QOmu8UBEYAJ+S8oo1F55wQ+D1xB4nVAOTRmtf7dEj7O1R&#10;f1MApubZjYndNkzsNm5eamsB8LLF02zWzDibgoQyim0QISiwxgnAIzrbQBjoAQzx92GMsDdzwAJw&#10;T80AQ2K5UUIicC/WlDQiVe5MdOxH66QFksmWmNe1hOxpxfMueGINJX3u2/IXUmbschBt/CQQ81iv&#10;Th2MAFpbbZjn6pBWtWrBRLMutBYjhENQEuUWX7Q1W3Zatbos+UaZFRg42lLwfU5PiHcATiOFTiMC&#10;T6H+1XB/OmtJIgDDENpEQdR+kUTAOMAr4Cp9dqN27gBeThI/czxg2rV1qW/MUiSjeArSZynXBFiB&#10;GAA7gY2ArOOENpQ1mBBe0KqR3COupFm9Zp6tQU+8alWmLVyUZmtg+JOIqBUrlcPruiYZCU4lzAF3&#10;YqyyJ4z8IP4uYwD3eIi2QKnEINeCYMcVMdW7jaTODUMaGagWGOTU4gljbQNKMwE5GpVXGL9DJPW8&#10;XE26kQHVJ4upTzbza/36SFeb4X7SEiae2p9UOhQF2FAJW3D0WBQ+0nYjlSwmfc5hEP8pqeQ7jM/f&#10;f/zEsjCUTbeOsk3hOOkz7i4AV+A9jwLLH4H/3xTa6/96CiwILMisIoirIp4XMpH0lMioAX6PwJLC&#10;ygPw7buAFwDfhIi6Je2zamGpsVwKLfCqpSRRh1hoRWDPlfLtOxZzM3Gk92tB+DOkn1ohepNIe5Wt&#10;h7ewz7mDGEXgvaPnYqC1+IwI/EhpNCn8MzYxvH33BN00E0ikzwLva5ahvX71QAP9XsSV6smNpckB&#10;QwIOfxrte1RapgvlsK8O1kXioq8DsIgrpc8eeF37yB3qWx0mjySbPKODAstjon0CDtXCSqMRchw/&#10;vo96jvQQNnw/Hli7UWA5AmvTElvDEMPihekAOMaSYKCj8HUKDVEE7mnDh3VyKfQgnCj7YWTXmxS6&#10;N0KOnkqhsc0RkdVV+5AQcDRAbdWbCaSeTMS0gCVtjRihdXMWepNGd6edNAqipwe2ON9jD/tj1epW&#10;nrT5R6Jx86a/WDOiRDVq3ppE4NoAuiYXYL1G9SwEB4krt+/alOlzrDwtlLpElohJQZYC65yB+moq&#10;NXAG0Tg1GvKNGWDHQKPACsMNcjCgmEgtGIbzYwwADofQCicKScwhEEurPBnmWABOoU8ra11HMoqB&#10;diw0JQ7/C1fS+JRxTh3n6wy4G6uTqOrmyv/I19rLzmfYXdYzrOE8X3iCn7/IxhLx/r9/+RNMewX7&#10;cwXV/z/YDz/9ZJWrUy7UINuQ5lu/Mzev+hjaN6hT135m5rk5f4Muv7AojkjaqRF99Ya4edAyCqDf&#10;3KdpI2tXpyYkWhMcTnBGYVlcZ2Ssnem/D/y1MSttf8XGti03qR42DeXVeNLnvkTlX1ic3qYZmzPo&#10;r69G+15yDR0zkkORS29pH3349NlFpvtE4OICmGel0ETd8xfOfAWwoq4fwH9EX4GXyAtoi4tJm0md&#10;S6SDxj6nBB9oTR+9wNLVG2CQ04aAesNFXqXPenQuHDK0E4A12OC2MWjYQQoskVdqI6k//JAbzQcI&#10;q49u9Yo2OLx17Plb9g5rdQsRWKkzwPVHXoFX7PSjUsBLz/gFoo2Xr/HlIn1+jS77NVLK1y/vewCm&#10;zeUAfAAljwDsRtJ86bOLvj4y64gvXfbf3f0Xi/8iOSFGWeAlqkrYoedKmV3azJ3xFNYmp0idzxCJ&#10;BWBJKEVi6Ryn7XGMzznqFFikfEd2OTJtLx5Yu3avcwTWho2LbTUtJAF4xvQoS8J+JTJiNAAebGPH&#10;9mRiqLMNYg/wQNak9GeJWR/scnoh5OgOidWFvmlnthF2IZ3ugkVqXaXJY4bxdixled6mWR1rxcCC&#10;TO360nIZp/YREeJbLGLLV61p5avVsB908XLRqvatXrcWabMILHrAXMyNuEAzcOC4dPeRjQ2NhOiq&#10;YM0hhxIgrNIUgQGvH8BpYqABsBRYiThXhqBHHsy44CQY51AEF3KZlG2NBhgS1T6CuJIHldLoGFjq&#10;GTDDMjlw1jl+ECsKl/n/eFkQfXVHKHrHcRI+bqLsc73tOCebaZh5uFv8xw//gb9XJSuHz9cP1P8/&#10;VIYDqFqFv0FVVqbie01v+y8VK3Jzq8j7K1kFbnAVdIPD0K8CQK+O1LIWH/8TJN6fK/7oHiuyVqZa&#10;jZoMiTS0xrSXtMa15c+NULu1tFEAV+l6FK2jVDiJKPrRfbmZxqLK6omxXhs6AG342CUs8i6+iuAC&#10;/+Y3bC14Q/voy9/+Cghy7cA+LGUl3mBsMFtzwP8LgP3ps0As8Lqo69pH1L6AWAAuhn2+hgPlG83/&#10;AgzN/0o+qegrEAu4t5VG+wDsNNBSYwnA1L+OhXYA9j5PAo7SB0/oVXsrQ+8y/K+P+YQi6yVjitqA&#10;eB0A38DIzh99BeK7APi+esUQWI/53i+UMr/V6OFLou9jou9951D5EjC/IluAxNrs1cA+XyWx0F9r&#10;YF/09QPWi7peJD5K5D1CanbMSSAPcqF4d3eB94TrAQNWpo1OEX1Pok89DZDP4JQvAsurg3kfQFb0&#10;PUIafYQU+sjxvVyYu1wE3ouE8rddKLBwXVwPgFetmu0APJVFZpMTgiyc8bag4EE2miGG4UMhsQZ2&#10;sgFsU+zLpFFv1qVIsNEDMkgsdBeibzeA3Ilo15A20QBG1n5GGvgL6XQb2eog1miHoGNwa7YwAOCG&#10;zAZ/W4mLszIAJvqWB6i1SY3FOleHua5RlzRadTCgbkGPdemGNZZz7Z517T/IvscXqwPC/1Sibxrk&#10;VcaUBAdg1b8pROCUiFD6weEWR7QLpgc7XBGXG0s4tjTRCDDGYfkTCljlACnHx8mkkwkQW1HU78uY&#10;QNKNzrlviGyUgIP6t+z/xw9aN1xShlT0Z0US1ehG6lfHncGfLIuvWYse+HeIMSpUqYyKrCKnilWg&#10;fPgRcYZY9XIAUaVEuUqVefSO3ldOQOZjK9asY5Xrs26Vv8lPNfnbceP7kVMe8JYjAlciYleCuS/P&#10;+yvVgkeoWc/qNKCEaSaDhXbWlV5xb04spc0yFqYFcQNrQcbTEWP87SzsLsahopil12/QFb9ByPGF&#10;UTwtIlMJcPosERjwav7XySfLqK8Ugd0Ukm+Qv8ix0BzaSG6AAeWVWkdKo+9QywrAWh/qhvd9APZH&#10;YNc+Ug0McG8Sde+4pWaqgT0CyzteBFYKrWGGL+i1P3z64BhoMdN/+wfOlLzvCk4gN7XEG/P4W4hT&#10;/FH4zp0r3BiuY8nj7Q5+9eIBc8RsRqQv/QoLWg/AHnhfvWSccL8M0DhZIqykP0bAse+oBB2+u7zr&#10;A3sptSKxUmmlztJBu8iJCEOPfsmk0mZvwkgAVhRW+uwB+DQAPnXmiHdOw0TTRjoOE32Mx6Mnskif&#10;D9CHBsBcoHuIwDt2EoFx3F+PBnrVSoYY5qVYenoEQwMTbFL4CAugBh49uhsiji6kz9TBpJt92bTY&#10;CxKrFxd8L5jX7qTQXWgj9QDQbWGgW9Lj7UbdVhc9cwupiFgj2rIZ4gPS52GQW+NQB9XmgvuWJd0V&#10;iMA/VqlpVbjg6tBWqg3rrAhck/RZo4TVqRU7M3i/+8hhO3gu335u3Z42E1pqtLwpqnlJn9OnJDK3&#10;zCMkVko0vV/Iqwz0xVEQQWNo32iIIZz6N5IlcpFE2mAEHWKdXSpN+yhC6izq4jAyivXLsVPlb6//&#10;k1pH/wRg/i8nfNr0477I+78CWP8bQHxSvXj684VXzloae3f/z5//zUXaH7EGKsdRL7t8FQALaH/k&#10;b/EjZF45bmoqKfxHf59y3ODKsU61fLWaVpkVqlXq1bMa1M812Zdco8HP3Bg4+GpVb9iI9av1AHJd&#10;q1K3vve8Xl1YfMDM8zr0zXsgtQzBFD6OM4xdys35vE6k07voRBQA4Buws2ofvfX3gFFI5VMKnHUK&#10;LAHYA+8/M9C0keSDxSaGAoBbCHAKnYRS8kmv9i1WK4nzlAGGl6ToD7GP9dw3lCZLdQVoMWNXD/o2&#10;9e8NAHydqHxLkVkCDwFdta+00KWaQlILiRoYwOpG8wbnyZsQWM9ePENC+VfIrKt2HVXZHQB8289A&#10;K42+fQmi7KpzrdTaFZnovSBVfsNalTc4Y76EwHvzivSZ2lcR+KUicA5MWC6G0nmcHMy9zhSetVOQ&#10;BWdw8tNM5QmsX48wonWUyHmMbedHSHkPocQ6JDEHLOdBZJSHedtRouhxEVIunVYrybtQzgjAahtp&#10;8oivc4LXx/VIFD7B1ztOO+nEyYOwpkTiw/tcD3gfaf0eauBtO9bRQlph69YvtOXLZ9o8WkhpaeEW&#10;HYuDY9hQmwCARyLiEIAHD+yKCouaSym0SCwXhVu71lFn2kh9WJbdlPqrBQDuDoB/JU1uiTqoHoMI&#10;zX+uwWpRTOwA73C0ulWqV3dps1aClmP7YDVIqzr4RtVGHliDuq+W6l+RWNR//fExPo+SZ+32PVaF&#10;CKTl3iNgWlMZ4hd4U5InWyoATgPAUwBwKuBNwTI1DAJrFD3ZQGq+CHlEMXwfQ60brYkcoq8UWZH0&#10;SCdpKwJCh1CitCx0lP34ASzRhiOvytS/zmDBl0b/a+qs1147TzdZpsLyjyDK2WP1yES+o+YvR+us&#10;PLpmGdFrx3EFwKkUuTwA1vkJEUsFGHk9r+A75QRufQzRthwpdTlS6Ap8nQr8DStQO1eoTkRGeuoO&#10;pF8lxC9VAGzlusxZ12/AQjjGNVm/WhU7ohqY6zUlCndo1xrwNnCTYgEospTVXSg8yYWPG4WTUUrI&#10;8YaU8i6927MAGHIOAJ/T9JGvfZSXx/ACFjp5bGHI45ouQPvsAZgeMMMLhVzrRTz6Aawa+BUKqWfU&#10;vw/YguCGF1S3qvZF0igA3/AB+BZvv0GEFHjd0aSSJpBKceLgeE4c6KGfspCbmd/nOHGoftYK0Y+k&#10;01eJuDc0PugYaO946fMV2O5rXlqOiEM2ts8YYHiHA8crfi4HYIQcb1iz8oIpqdcITr4phP0q0IEJ&#10;y+cLFfJHKrl93YpvXbWSW9es8MYV3n/Z8q9ftrxrFy0Hx/pshqkv6PAHOM8f5hx3t3M43Z/Be+gM&#10;oD/DPOYpGGdX//LHPSXAkjK7A5BPOhEHYD95gIgiEQd1MASWX8SxjxR6Nyn09p1rAPAyW7NugS0F&#10;wHPnJtsUWkgxsThYTBpuAdjKjGTJ2rAhXYnAXaiBYZdpJfWmldSLVLo7AO6CnLIzraQ+sKANIU46&#10;swWgfcd21gLw/kLd2xL2uQ0RuDvyyvHUxX3R7erC/bEG6R7pXwWicU1GBWtxwdUkciiy1K5PlAGo&#10;dfF7DsRVo+TWHUufu5iPJzozFxzMRoEMdh+lM4WUAnhT2MKgPvAUNNAZ+Dwlswg7FAnlCHq9YUTY&#10;aIAaww0mDglhLKljDLVwrJwnMa+L0xJv3p5M++eQVqf8S99X4HWtI78eXYSiD8C6gfpTZz/JeAaj&#10;/TNsgpRGvQBlUxi92n/77k8AlnRXBxKuPOlyeYAq8OoIuDoCrtpqDsD/D7C9j63A51cEvDru88oA&#10;uBJptgBcmSisCFwFAFcHwDUbNGJBehOrxcL0+r+0QH/+iytxhjHscHDnBiuk/j2Dm4vWcko+6VRY&#10;GMQ9pcWi9tLZ8xxWqZw7TwqtWhgDuxyZ2JE253Ft6siFIx8HjgKJOKSBVi+YqKvUuZCaWAMMcqD0&#10;9M8egEVQqe69pTWfAPgmz9VCukF01LnrBBzeEL9GCe8zkfSAowkk1cAPnz61v6J5fsLQglJoabff&#10;vHvF2hYEHFfxwQLASp9VA9+65UXfO3wf2c4qjX6GkcALCKt3tLXUN9ais9ek0K+IwM9JrTXu+E02&#10;d4K86yxDvg4Td4tpDL7gRb7YJXLxK3wRPRbzupj0JR+QF9y8aMX8skWAuujmZd7HI3ePYpzkSzjF&#10;N0qsgLw+H2e/XDa7CezZ3O3OMQVylj/kWdKZc9wVz7Ap/RR/+OMA/DCR+OCJA7Sw9rI4bQfpMzt9&#10;dq23zdS/azYstBUQWIuWTLWZmZMtWUMMMWMsLHSEBQUMsZHs9hmG68QQWhWDWHk6ADVWH+Z9ezLQ&#10;0I3o1dmBGFUWIKnH6GCfwYOsBWxoS8b/fhULje+V9M99GbELZB+P+pI/Vqtl5bjYfiQK/0Tftwa1&#10;WO36ja22LjbSw1oAuBopdAO+RsL0dP5ODy0gIs6x1U2o6eKItGlMIAnEqQzypwHiVACcDICnJURY&#10;fMgECxmHMon9R+rtRgHeWLKHOMiceFotAnA0N6RYnDQSiNLx9IDnMmQgIY306er7+nu/Aq+yIfV8&#10;jwJepc9uGsw3ROKPwn4Sy8laEdaorZddeAZirxMDGj+4csEDsCKtgOodP4j9gBWA/W9zUVkAF3B9&#10;Ebmi+3xAzGMl0mp3AHFlbojuAGCB2KXS9epbNfc3Zb8yqbb2Kjf89Verhaa6C628rQtnWS5qsvOs&#10;TLmQe8x5Mr/3ySjffXhjj1BIaf5X4g0HXvWAua6yYZ+zCSi5Bect1wFYNjqAl7o3v1DDC0RgX/tI&#10;j3q76lvtQNL+34fon9Ueug2Ab6lt5IvADsBExusQTDeJwHedrSx1ryaQ3Eywv/bV87u0ojBk/6//&#10;IiV/6CSXmv9Ve6rkskdgXQNr16+XwESXuOziNuBVq0pRv5TvIZC+eq36F2HJcwzmqYFfMwv88tUj&#10;tylRWcg3F3AByIHNyyUnz6OZnYM/UC6gLuAuUUR6fYnc/MrdS3aZEaaLzF4WA+JCRNdFPBYD+CLf&#10;KeBuUgyQS/hBLqHjvEg6cAk6vITPLQH8xUxXFAH2Qm4GReT6hXzdfD5HJw8mLpuNcB7Qz9tp0vcT&#10;1MkHj+61XSiyNlMDraIPvIBtiKmpkywSvW4QThPDhvUg4iptxhqWFpFq3969iL54OXeH1e3G6F0X&#10;ySmpH7vB7DYBcP2HDkTM8Yu1AqgtSKnbMrzfkfR5CKl1EIKMVk0aUcfWhoypz2IymOZGRFwusNr1&#10;iRL0LGtxwdUiclSj/m3BhM/itavJUu5Yt4HDqQWrW2vY1STAmob7xlTAmw6JlU4anaIIDLCnMU4Y&#10;iaAhACHJKEb+IjDXi2LJWjSLujWRpHnZENwwItQDJvpOZkY2liXfK2enwDeoT+5rHTkdOsBVC0nE&#10;opxRNM6pVTfUt34Au1q3zGuNdUoRpzbSaQbfG/A3+B7zPUXccgBRv8NXsOptvvTZH3nLRl8XnVGo&#10;fQW5Um5S75+UPvO8Il+rIlG4YhkQV+HGWEVRmFKkEvVyZXTk1WgZ1eTUptVUByFMV9Rpu1mVUlJM&#10;S4hWV3YBGxbyjnsXLSn0209IEWGj79H6Okemp76vAHyOgCAtdA7g9Q4ABsT5BA9npQN43QGwfhAX&#10;EIl1NDX05h0D/DKvA7xudFBklUBLD1hHNfBNmGFF35uuPyxLHY0SahuhNxesSaRSUmjVxE9fY6Xz&#10;n//p2kka8NcI4W1uCBcvs4sYCeUV9M9XmEK6jpTyDri5K7cOjswCJBB5KsUVe4HfvmO0kaGI1yKx&#10;ALBIrOdsjPjEEnAH4FxOPrKuHICriJwDePOu5Fs+LvWF1MYFvK+AqYkiGs+FAE7vz/2Xk8PH6G15&#10;ir7XSMcpzouQhukUM9soEAvcitQXAXPxDUVt9Kd6LlDzWs8F7hKi/mUi/CV0qbpB5HOnyqFGuUD6&#10;czLvBBLBLPuNWnkN/+TFqxfYnEWZNiUjnl1E42zU+IE2FAuZfqTVndjI0AYRRwcIoZ/RK//cnGGG&#10;fr2tPtrnZmxe+BVZYQc2EnZmHngY/d9x6JAbIy38UdEIQkbRoS4XlqJDHeo0ndoQM7UhZGrCRnci&#10;Hd9z9Kgdzc7D4bIDMsva1p2bwBSG+BV5M9KSiMKJrgZOZi44RRY6aKDD0fqORak1CsY7jLo3iugb&#10;C4E1SWOFkjUCYo3ahaDQCoRJ11zv1nVMICkCC8AiFJU6+2pff/rspckCr45SZbHNirh/ANqrgVmo&#10;jo3pGEYZv61Au0eAU9oM2H5Q+QCrLKD+CIH1g577FGn+WviPNNqrh8tLbsrHutSb+teRWjxWIoOp&#10;SB3sB7DAW5VTjehbyQfgKvxNq5HhVOdvXLtxU+pgWnmUGNducC0q+tKnzmZpt0Qcz1nz+Zao8woA&#10;vyN9vMEo3lmIUQ+8YqA9940csjyl0TraRCgAy4GyoIDruFDRl4yTSSQ95hOB8wHwM5+AQ+6TSp9v&#10;k8beFlgB3A0BWLWwDm+/CbhuukEGrViRgMMTcdwlEkuJdR/y6i5s9HOsdP76j38AzFIWg79kqP93&#10;u0bgK7p2Dp4Jt1YmqIqunicKI+EEC9fRQt8h6AnAWiD+DAC/fEcUhoV+8RTlFdH7BSm+IvNLthz+&#10;lf7yNxcAXQ5gFWDzAKjA+RWgsGS5vD2HO0Y2TgjZGG/lEKkF1AtEap1sXp9nu9tZ1jRe4P16foEe&#10;V7aiuSPIvKPvoSibq7eRVufw/ny+Xz43iCIAqhtDocCvSC5gk1ooHS9Saq9fGjCXcHe6qIO37mV+&#10;yWukMNf4Y19DL3qRm0PR9YuOkDsPUXGcWmgPpNiGnZtt9Zb1NmvxQkudNctiU6fYSEzahxMBByKW&#10;6MZUTAd8sgaRyvbnVICB/Xd2Hv2F6FORoYWq6vfCltak5VGL9LlGA9Vt9bjYGtiAkSP4Pvm2Ye9+&#10;6rcm7uOGjRyCtSzkVSqRVwBOTaIOjmP8ERmllFgMMoShgR47sJcFaC5Wy74wqosQA81NJA5mOprI&#10;G0MqHcvYXRjOFYG8T6b2X7sBZaSsrrXn8yXz0mQUcKiuVOd6XQAB2eeM4mrifZZXcsLmI0v99+++&#10;dWD7CYFGefV8+Z09AMM40wv2A/hHacI5Aq7//PHaA/tXIEv84qun/bVzWQC7CFybyMupCp9Qhb9n&#10;1UYNAW5jq9OkmdVBMNMSAchxuJLcAszpUI+dhWzLYWG3yKB31L6vGGJ4/faJlbDjyF/7nj0nDTRM&#10;tFsh6gFYj26VqAgs6aAFXvq/hfR+deTCUSBBB7yO9vY+x2fqAb5Vd0iPb1Jv31C6LAD7zk3AKwDf&#10;cCAWQ61FZQKvlFgMMpBOO1C7CFzKUASmA/Srb95FOcV2QqX9V2hZXab+zbuCVvvyKa5z0mkWml1k&#10;KunCpeN2nf1ON/HCuqeRwVd37dFLNhk+YSshZNYL0mgB+IWrf5+h8MITKwcrjzxfBHaP5OYOWBwB&#10;T6BTip0DkaDoLMD6wauoq9d69EfgbPJ7ATlHn0cNnIM8LZtILgArwufqY32peraAzh83n9RZkb6I&#10;ulnft5CUuogVF4Ui1biJFPP2YgCdzy+ez9cpvAawFcE5SsVVgxcqWl8nwlNDFAvk1BPXHOV/m3oF&#10;yR13xZuc65AO10iNLt26DolzkZTzpO09RG81axc19wbIqEwLhTEej2Z5fNhEZ4/TvkdXa9a2lTVC&#10;aVQflVYNlEY1UB+ND53E979v8TMz7buqP0Fy1bLgwPGWDngzUhNtGh7RSqGnAOCkxCgklbFMUQVb&#10;ePBoG9WbNZtE/FAY8XBkiMH0gWWBk8ScbhyAluFcPJY0cfKPouedtR+nFJ/QxqnkykTgslp0D8A4&#10;fbJ3WZswVPOeZUfVOZbJuYisda8INzrCD3xb7kdfC0jElAY30Hyr/vWRVT8oAquNJFHHT1rg9geI&#10;/a9/pC9cQWIPVwP72GgH4JrUwjo1XA3s6mA9AuCKIrFqk+HUhX2u39Cqu/S5qdUFvPV/+dV+pjTZ&#10;fWg39SsAZn/WWayICwgQb969cYPxr9nU94KolMPCsrMaYAC8isDnHYnlAdh//p8IrPRZTDRHLHQe&#10;wL5GW+eNb4BBK0FFIt0i6iryXuNa0rkKwSQwO2A7cHsptEDsj8BuZ5ImkgDwHQD95tMnBi++APr7&#10;zj1EbR+ZyEtVdv7KMTtzif/JVX43BjLyb8KgX2cdzO0zVoI97pXSCw68tx9dIqKzVkW1r9pcpM4C&#10;8Xv6wn9lKOIbV/8KGIA3D/C654DJgVgRWKmyr07OIxq6CO0DbFngegCmHcXX0PEAqxuALwr738fn&#10;62t7IOZ7KxID4HyiskCcz8fr+wvEuboJ6OsAYKXmefw8efp5+F56XkCaXsDHiTQTk54PyHNJ2XOo&#10;KVTHl/B9Sri7FgN4pe7FgLqYf9ZF2HUXxRkPu4ok7jp30FtE89u4Ktyk/3cT+5Ib9BhvcJe9TA1U&#10;APt+jpTrFK2JI+fP2J7jR2zdbzts24EsavpbtmDdGhswerj1GtSPyJuMmV2KpZFCp3AjSIpHeELd&#10;Gyf9M57QsWiDQ4JG2igirzS/oYA4ApAGUq9LkZWInli1b6zWpzBMIMvVeelRGNYhd0Whtl/bB1HL&#10;fVXHAeTjZSMwAD3L4rizaJ518Z8GvA7AbMM4K1N9ZIcb2JrwY+UfXMr7o1hnFrSVQ8DxI+2jHyTY&#10;IG12YJUi6ycPtAKsjhvu8EVkqbW8dNuLzF4qTTSmLlav2GOw6Q+LvBKAHXhFYMFA16lvVesSfeET&#10;FH1rsUeqHvPX9Zs3t2Z0CfbAfzgA8zPrhnSRwPCBiPYOEL9BiviEXu15yKvTgFbRV0bu52SjUyYC&#10;58JCu33A6gGLhVYKrfRZ7SROAQDO5u3ydH5N/fsIAkurUeS2IQDfphtznW7MVYLCNc51J+IQeG+6&#10;PrCIKbeZUAMMvjRae4FLNZFEBH73BbknSqx7D1Fk0Q8WMXUR7+eCa2fsQP5W23phle0owNL5ClbO&#10;l3+zMzeP28lrCJ5u0ha7g7vmrcN28/lFu/UYe53nV6z06VVM4u9i9fOQGwKm8JBi37gU11fPChQe&#10;YAVEwARA/G9zrwWqMrWvA1SZj/M/1+fp4/xROUcpgz7Wl6oLwHougArABYC2kLcpAhco8rtUW2mG&#10;9zF+4Lqv7/tc97V4n34md3i7Pleg1utCvlYRGYCOnufrBgDA86jPC9h/U8Tzi6TcqrMvw6pf4rhH&#10;ovlF6vCLEG4Xb17j9TV0wtcB+g3+kTeI6qTurg94zwFfkf8KhMd1wF7CzSHvymVY9iL65mdt75FD&#10;tnP3Dlu7YZXNZ13JnMzplogOOoTJnVH0eoORSQZAYgXT/hrOsEVw15bUwQy2qwdM6hxN6ysWddYy&#10;LHScQwke0PvkGoprymGBWMP8iHA0faTxTQ2NnEVZJQCfA8Dn9DwP/+08bYFkiIG3F7JvJ5IZ33/7&#10;7t+91pFSZoD7IwBWD/cHJJOSSToA/wRwmYcWSPX6e9xI/OAtm1aXjcxfe8RlWlAuhdaBI3C1L6o2&#10;naqQguIZaqj+xU9LAK4DE/1r5/aIY/a4m43aRyez93IjzkVO+IHIQyr6+3vXJz13BiIOEDvwQl5J&#10;jSUAe+mz6l+RWIwSFiLkcESWal+uCaKwBvkLSZ+lfXgkcggTuwdavk1JdpPui9LmW0grr/P/1//9&#10;Kjf867SC1Au+zve+4QOwFpz5bWW9aSTNBWPDQ1/4PTXvc244D9mB9AFbnZvq2OAqknv1pO3L2Wzb&#10;c9fayjMLbem5mbYub5ltK9hku4oxcSzCQqpgqe26BMAL2ZxyBbXk5Q127NZvdvkFGcPjIm4OL+wL&#10;NwgisCLmH7Wvq38FZN/xg7QsyP1vKwvush/3Fdg+gH99LfC5SOx7dGAVEBWVvUjqorOiuT8tLwN6&#10;Md0OoA6kXorv3VgAKVG7WPttSL21oOoSAC2hti4GzO6Relq1dRFH9bbq7osiznj7JWps1dnukLaX&#10;EM1L+PzLN69Dpl3la13m8QoWpqRT+qcqPSeluolm9RqC86uwktc5t2k/3IJ8uMVd/Bb/xDuA/BZ3&#10;ZIH7Mp9ThNvhedhQ1edHjx9iZepu27Fjs23dus5WL59v65fMsRUzsQxC7JEGU53Cwu9kBB+bELLs&#10;ZbzyN9Lo37D/3Y8V8AEksM72yKXT1MEisLR3CrBeKGAyR5NHPD8HAXSe5+cA7xlWWJ5n905HhCN/&#10;/pEI7GpXqa2QTzqpJCBFHvm9QKyUmegrAOu5wKvnf0Ej/hdfOv2j79ERXmXq5LKtJ6XQYqIrA+CK&#10;EnNIUikFFq24Kg2IwtTAfgDXbfYLaTTdga8APslNh7nx7P3uby57VgH4LdHnOv/H06j4BOAzPhB7&#10;ABZ4z5NeA1wicK6G+dVKorsh4koklmelo3qY4MF185x6Un3WUtW/RNebpMzX6aRc54Z89SaHG/g1&#10;QHyDkszVwY6hJoVWDfyvEViTSdJGo8b69Le/Wym93PM3c+zRh6euTXsgd4/tzN5sa08ut4WHZlvq&#10;b6zi2UnX4gDbNk8w735yui3LnmtLzs+0zMMoD/cm2uzDtFCzUmzpmUzbe40VwLd22+13Grx45AE4&#10;G7BcUC3rI7ByfIDO/tfIXCb6+qOrP9L+wUJ7UdwfNf2EWAHA8Kfk3g1DtbXqZNXEiraKrkR8gdoX&#10;vb9mBL6v5/+6DsB8Pffal5K7dJq3KQoXa8OcAEq0vQhYS3hfMTcHjxgDzLTBdARYtckuAeRLIs44&#10;l3X0muh88SpR+JoOfXFA7AH5Kh9zlaiMnxG+vddK+QcD5Oucm4D5JuZjN3HSv/MQ/yPu1LcA9h3u&#10;6vfEbMrEjN7lVYQCN0jbbsBcXufxKhfNJS6IS3duufo9j59LPMLZgjOwyshMUcMdQy54jOcHkEvu&#10;Z246i6mt/WjHDzADnEVfOEuKOOrfI5JJsh/3lA4s7ukCRu1oGZ0nGp8rPGL7Wc5ek4ms76V1dlES&#10;EMMyl1cKzPmemva7ygws+NNkQPoXhhVcCg2AvyM6/4WPcem0wO2Pyr7U+g9Cy6/c8vrElemtVySN&#10;riAxR23IK9W/9X62arTnHIAbN3HgbfArPfouHb0InE+KTPp/FBZdEfDdx8/0amkj0QvWKtDTpygR&#10;1AMm+ioKa6DBAZhSRycXJVZufrYn6IDwEpElxllCDrWRcjRSSAfkJfXkU6JwKconySbV+71MG/Sy&#10;tBCk0Pp/+wEsGeVt/lf3NI2k/UgudfaOInCpxgrlzsFGwv/87/+xC1fOW9pulsUV7rWVh1dYxp4M&#10;i10fa1Hr4ixyfZSFrQ23SRvCLWxTgiXuyrCE3xg/PZhiKfsTAHasZWSl28wjM23+iTk29/hUTrot&#10;Pp9pu66ut+IHZ+2b82KTRUxxBOSvEVkEVZla1w8qvc3/9rLpdFlA/1OLyZ+WO7D5UmDS2lxUMGKj&#10;L5DCXADEUnapXv7XFlU2rYK8a/SoXY3updP+1D7Pl+K7r6sbBKB00RWwFonV9h2JVARuEWFK00t4&#10;+0WAfImju2IJIPbAC9Ot6MtrfewlSLGLpMgX9X7+0Rf9YhWel5AOqS2mf/RVzhXaZDcEZAB6DTd9&#10;zY1eUypG3XMbILsLg9fX5MSPVeh11D03uMvfYGzsOrYpiuCK3uovuqMWBnWYE9PwdXUhFas9R0aR&#10;x9/qPOnheQQKZ2BZT9E3P55zAqAfs0Oo3nQE+uP4JB9n7+wpRBCn6aPmXT1nSzYsgGX/M3WvT9Ps&#10;GGdSZAFSZBUA/b4iEddX8zqAOvAqAvM+RWPe7+pfpdcuCnu1sT5fx98rdv1kHystWaqi709onwXg&#10;ipBYlR2JRQtJfWAAXIe54IYt8CzDcH/nISx0Ck45AB9DAirQaChAJNYbFFO5pMinzqCv90VfD8Be&#10;Cq3o6zHQANnJKaXIEhNNxKUVqb5vIddfDiBWSiwHDg0wuPaR+r2cq4D3KtmWzuVb3KxdBKZ0ooS6&#10;5Vwp2crgWkeKwn+k0Q/IurRm9OGzZwZ+7Sj7fgNXR1nslmSL2wBot8RZ4FIMKTYm2KR1ETZ0Fh2R&#10;mYE2bn64DcucaAHLMHrYPNHid0TZlD3JFr453CK2R1rcb2y1PD7NpuxHW38k0RacybATt3fSRoIc&#10;8EDsAVmssh+sYpv/lbDyg93/dn96XPbj/My0P2K6yC5w+nTXYqWzofCzEZKL5b7ATeE8tbADsu9m&#10;UvbriVhTSu0INj9o/6VGV3QXSAVaEVtelPaisj9iFxKVBW6XTnMcUH29agdil2YDcglWfCBVTXyF&#10;Iesr9KivCLS8vZAI7VJxPraE918DjFc5SrsUjfX6Jin2VVwVlGKLtRT5oT7iDQCpj9PH6FzR0cdx&#10;E7hB9L3h+zpS/OhcBeA3Afgt9zGX+T6X+XwuLm4ELnvgBqRMQmy9xDdq9Z0rQfFG2+U0EfgkXlEn&#10;APFR7WeGfR46YYj9e7k/Q1qVaQmVAetfyhF9ywNUgVWH6Ot/dADmfR6hRbrN8QPfAblMSv1Vdunk&#10;ldTaALgCWuifILF+og6uKD20TwstANcCvHUhsBr82soat2lLj389vWoUe7TDjjHdpuViHxlk0DDD&#10;S3rAGh08iQulSKw/IrAPwNS9HoB1VPt64g1JKZU2FyqVpo2US0vpIfY3r94+deODDsD6H/G/u8bN&#10;+ar4D44ILAH4OsBVCi2F1m34jzuaSBILDYAFYucPDYBvQoA+RYX1j//8b9t6bqsl7U236K2JNhkQ&#10;h66NsfC1OKMsnWiTiL7ByydZN9YD9WYjRteoITZ8zgRL3hdribujbd5pUmwicOC6cIvaHmeh68Ns&#10;zOIxfD1kugcn2woi8Tfn6NsKwF8BJHbY1x7y93nLvtbHnoMKv8DHeb1er4Uk0PqBq7f7bwQCsROH&#10;SGmlKOvSdSSW7GLNJnJmU8d6wNX78v/p59DXkd7ataEUtalxc0i19XE6HkOtdJ2oJEWXA/cfRzWz&#10;U3oRgfOJrIUisHyptovYSrk5nprsIs9pVfl04cUSlOjwvkuO1PKIrULS6HxYaQG4BIHKRcB9iejr&#10;IjHgvUr0FXAdeN1rjiKtorPA6QOoQKwIrCgtkF/zvb7pe/wjQusmcImvUQKASwAwxmuca7x2jxiB&#10;X8EQ7RLm4BcxBy8kW8lBdJMHWZXDwuizDOufwBfraDajnkTh9hBkfyr3vevxOrbZlw4LlH8BoEqX&#10;v8O83n/02v8277n3MX4Qu/rYXyOXAbCbEyYaS2JZSe0kamBF4QoQWeVRYgnAlWChq0BiuQgMC10b&#10;ENdv0dIatmpt81cvw+XkDLPktMHQOz9ly/171cBE4RcIOs4zYy4An3IMtJdGf43AvjaSInAea1Sc&#10;BtoHYEkq84jAeWKjGSV8xkieDNy1t0hzv8qcFH2v8P9W1nPlBq9dDcyNlxusbsLeWKFqYEBMH9hr&#10;JfnWq9BKukUK/ewVThyIOJZnLbWwjYB2Q7wFLAi20fMm2rgF4TZmbogNmj7Gxs4JsD6Y/nWh/dg7&#10;dqSNnB1gCbsjLWlPhCXtpu24O96GLxxtEVvwICtcYCn7kix8PbPmB2lRHkmwb84yUylAngMs55TO&#10;+sDnB6+/5+t/PMfHn+XjzzOW5dJfn5jjK3h9QC4LaAdwgdcNQQj40kj7hyKUunuA9AP5vEup+dr6&#10;Hu7jvVrZ60v/AfIc3w1AjzkA1732HQE9n1rYZQguGkssIgbaVysDXD+zrhZUHieXyKrjB7FUZIWc&#10;AiJdgQBOCi2QFypS+9NopxvX8YEY4F4GxCXUx4qeDsQCqB65MBR1Bc6yEdjV0CJNuPN7Udh77o7S&#10;c/bD6ij9vsZN4ypAvoaxtx6vIAIoQcteiBBAjwU85gJeDelfALwnIYEOn2dCKW+/LcOatypTVd8x&#10;lP+Daw0BSFJmmRf8hTT4Ox6/E0h9AHbAZXj/zwhbdL7l+bcSuRClPRAThQGpPlfv0+f/wHM/K+2i&#10;sGpsTSrpoMwqD4B/og/sIjBCjqqo2vwAroUhfn106vVatrIZSxZhYkcWwY3nfP4p5+ooFvrD508M&#10;BzxmNc8xXwT2SCw/gN1csE/EIUWWA3ABta8PxLn0f3MJCjmaB9YKFaL5Y9Jnb/cR3QRuqK72JeNy&#10;EfjGTYgsOg8aAeT/pvrYOXEo4iqFpvV4R7Wwb81KKdsZ5Fb5+j0/K/ubMrfMs/7TxtnI+cE2bl6g&#10;jZ470Xonj7BxCwHxvBAbkj7Wuk8aYT3Dx9igKcy5r5oCcOMs9SAtSCJt1LZIC9sQaVGbUPftZ1He&#10;mVlE8Umk5Gz7OJ5BDeyLpgKK99xTV/lP2dcXiNYOwKyjkOJKH/+1hlYaLmGGT9jxFcD+yOsArMiL&#10;Uko1HH9E9z2/ps5eFNZrf0agj/He76/P/4i+/ojtIrGILx+AL+hG4LsheH1pL4V2rTEf6eXILpdq&#10;i1hThIYQ0xGIAbleK3K7CS13iMwOxACYR6XOhWK0nfRTkZhUGmBdArSXSW+lAb9Eqqv0+DKPlwGf&#10;Hq8AwMsAXSnzFVc7835dLLx24HWHlFlpnAOxamWAq5uBCDM+RyC+4kCsr0UGQAS+SN/7IllGsTIN&#10;AJzHCpILRaSWaIhPEX2P5TDpdWG3tcUo4P98/x3tIsgqgCdw6jhgCqgViLwA9LsfK7gILCALsH8q&#10;V8H+wz0XmHHb4LWef19BX8MHfIHfF43/aCtJFEJdzPeTxtpNdwHgCkRggdgDsEYJIbIUgVFi1YfE&#10;qoOjyYzFc53g5BjKsVyutxeM4r0BwB8BsGZtT57WXDliiLPaBXySFhq/r2pgbWPQOlG3CynbpdB5&#10;Sp1Jo/MBbQ5BwQGYltINSEPVv4/pKTvXDcqcawD0isofAZao6yLwDaXVmkryu3J4ANaaUEVfLSvz&#10;2GiM3QHwTaKwLH/k/zyRtao9Jg+3vhljLWRlnA2doZoXLfziiTZlb5ol7ki2gUljbER6iI2YTjod&#10;NZIoHWAR20ItcmuES5tHLRpvA9JxoFkRCamVYmMXj7MRc8dZ/G+T7RuJLlxdyT//f2sFfe3lqk51&#10;oPVSbgdUP9CVFpeRVpa9AXjPNajgjR9eIB0+7+pcr/b1R91/Bi8aV/7QZ7lbOrD7QP5PEbds9C37&#10;3Afer8B2PWC/AETppaavRIQJxBJ/KJXWKKX33B+tvZRcYPa9z6XWXortRWgvKhdpUkvRGDC7A0Av&#10;AjpFZKXeJdTTDuB6JJrrbQKvu8OXOdcUnQVYwH8dKZ0eVfP6I+1Vll1d5e3ubT4QX9LNA0H/RVLo&#10;i0TfItLofBZE5zEmmF3CTDcSxJO0jqS5TZuTYP/+47eeUEP9XtLn7xFquKjL+TMA1dHup299ABaI&#10;//RjeQ/AvO3bHxWJ5ZfFc1cje3Xwdxy1lnT85JcTdriRQ40m8lxkllJoH3j16ADMKGFVhBzVYaDr&#10;Nm1hDX9pbbVa/GqzaKnlQGIdob99gT7uKzTQr3Gj/PjlI0TTTcQrcjj1xgjPkj6f0k5gjqSUTgMN&#10;eaXImwN55QGYKAyBlYPyL0/930JWqKCaekn9W0rN6umePZWVVFdKn6+i1hOAr92Ej2Ag/za2srcB&#10;vdJnfwrtgOyOB+C7DPXfZHjhy+9/cxazAyaNsXFzwm343GAbNvv/T9hfhll5b9u+KF/uvXvvteaM&#10;oOVFUZS7u7u7u7u7UIK7BgKEBEIgAkmQAAESnEACBI9PW9NlzSVzn72efe85u99ff0eNhJmz9nM+&#10;/J8xatSoUTba23tvvfXW26V4VYXUbm2V7Gk2YsA+z3ywRtp3j0vJVJsB4FwW1jds7ZKeN/qkeW+L&#10;jB2blKGjw9JE+j321oTsub0Ftpq0enuDdB5qk3l3AfA9JiIMptYA898LOL4nouYYaaO180x/9/u+&#10;8VyrxyCM/u6YXk81ysYx2kTa69UaFpnlXE37LJA14poisabLptrYDEhzqv0smDX6/vg5Rlqth4hv&#10;tKgM0wKTiutTVYs9C1wzgDWVnnvcBOAfjhm034NXAayRWAcxYCkf8E9/QPTUQQzT9BXAJkpren5v&#10;bmJLp7cMAM8RYk+pqb/g6O1jHlPgP2HXzxe/uGfUvApYI03WOpeLgEZenQwzbjXic0F4CPP+gP/f&#10;AySxDxgA0NnZTx/yJiZ6KYA/vn2G3/mq1LZXy5Kl9iaHDXq9yhwbKTARVEkqBasCV4+Nw3Lj2HKs&#10;Ae+zANZIbKTTc+SWvsb3r6Oklmqon5FcGiCm/lXwOmoExlbHDGJXxgm1leQRGgmAY4x54JCYZAlI&#10;SJJd1MC3aaOdx/HlU4LGPwPeP//7n9nK8G8MOjzBiglSDgLrGqC9gpXOZerg6+pGOcdEG5F3LnXW&#10;ulejr9bBn9I6uk39+9n9e/IbUvHf/eXXaI2/pbdLL5/0+SmZzxOY5yf0/M3R98tvGSsEuApe4zwD&#10;4B+AbFp09rNf/FK+/SfWqTCF9CkkbR7bFes2shTu0BjAbJf67dghU8MOHB2T/jcHpY7oWrO1h/S6&#10;Fxa6WSrXtkrpqgZp2omb55sTMg75NfzGsPQeHJbxd6dJq8dk48W1suH8BllzdkbmfYvr3c8wif4O&#10;p/fvMND6FpeD7xga/pbp/2+4/wW2luaRQSOy0AJ5yPmcN9A9ZT95U+rRdNN0YIJ1+EBni4kQxkQS&#10;dZoyu5p2Gl/Dcz57SiSjBlFl1Pcp7Nyk0w+k1j2iB+A1iDAAr8zzHMjMAFXw6jGDzQxmc0p9mzr4&#10;U76HyjH1dUwXnDl55jMg/v7r59Jx/Vi/x98B3ZxemyOwAWLT73afqKjnc869uXHJz6mVjZ9j7uf+&#10;XFlv/ibG2KXWzUqOcR4BXjOwNao+pr59BHAf/4Kj4CXKPubvqKA1pc0m8D7WPja/232DjFMCC5ke&#10;9a9G4NtzEfjj2/SGIYIi2UpoA1CNsUHqXjOjbDDOWutq1J2LvApi66WOJjAbKbQCWQHuTCR24WMX&#10;A9h2RGODzFrORUDZ6TnRxw+yS51w8kXpxXw1PWCdr14OE20GsIu6cgRQA4dEiCdaaK2BA2PiJJit&#10;kYdgobUPrHun73BB/wvujn/6l39nlPC/05dHw864qZJYl6h/P9bZch3kJ/reZKDhuoJYxRxzQ/yq&#10;d9baV0FspNGose48uI/7ButDMYhTAOvgwhNt12naTOR9/KWp/n1C+qw1sBGBUWIZBwDr7Q9ElknU&#10;YWihf04U/g09YBF68pcls61Mul6m3n2pXZqIrPUb2qSEGrhkul5q17dKy/Z+KZtpkaZtHdJ1oE86&#10;XxmWMgBcu65N+g6MEIW7pHVfh5Svr5eOPXz8Upc07+6Wui1t0kxNPe+VfSwM279V9r+6g927O3F/&#10;3COHDrPK883XjNs3sbU5geHcqavMkPLm1yhi9C8B9lPOY1ocXzC9oWqkp/Q8v2SXzJc8rnpiPXoR&#10;+Ipbffwr+mNfMjmkOuMnPP8xX/eExx/TO33M1+rXfwbgrqs2Wnu2XA0/56r4ObXiPdJO41bJIp5/&#10;n5/hwdznHirxwD/gIeeR3hq90y8hkvTreYyj88h3iJS3ANRN+sm3VPetwFKSSskqvbAoscXFRR9T&#10;hvqWSkANttp0YbpDpPtUCSPNWIh4GoE/NxNbeoHSoyDWtHquZr5lsNvKfqvzCQSZ1tSMjX2ukdO4&#10;uCmoTa2gJ4DRUIV9B2AB7YPv7pGKa9rNY3z8yDiky9/yf2CT+31S53tGxkTmBIDvPiU9fEjrhAh8&#10;AwHHFdLna4g3XmI9qL2Lo8lRw4jAJlmkCcQmQspIm+eOEX3nwGyt0Vhr3jkAWy0lpebo43Y8bkgt&#10;neYkl+ae8TODD6qPNsYzVR9NO2kZkViJLAWxi+qh51hoT2pgLwZFAmPjJZI+8LFz78sntMDOs6ZH&#10;VXH/8jfcHP/lv8s/Y+h+Dy5FfdS0B6xHI7AB2jkA3zTSaFpJhpkdfxMAfEsBTN/3U9LoT2gjPf6C&#10;AQEWjv2K+vc7lmdrF0A5Ca1/n6DAe/Il70fOF6q+A9BfIiT5yhyJnwGvidDiwEYrqfUdAo9f/Po3&#10;8n/+r/8lZ7CYyusul56Xe6Vld4eUjDdK4WCdlI62SgErcgoHGqQCf7eS4VYpX0EkXtcqdds6pRmG&#10;unVTr9Sv75C2vQP0fmelYx+18NZeaYQMqwG8tVs6pRJybF4dRmK1zJ7WZKVIXUaqcaqx+6zh1DKX&#10;Wocf8apNK2XT/h2yeet6aWJT3GBLvUz0d8oKNgyswKB8eqhLVrKEec0EljErhnBhZI3mDKF+dlw2&#10;r5mWDUznbEDcvxGLmXWs2dzIpM6W9StlF/t0Xtq+UXbyuru2rJPNjN9t3bpOXuGi8f5Hp/DB2o3p&#10;+DbZu3eHvPzyDszdWbHy9kF5B8O7984cl+Onj8mxU+/Ie6ePy3snMeM7z3ZDUqsPL5+VU+fVpQIL&#10;n08vY53KY4ynXUT0YKS7EBSqX37KeUDT/hG9vS9gIb9AAvmEdsJj2gBP0Ds/4fYxj+vtE/0cPb4H&#10;fM1d0uS7EE8PqHEe0J98gLLqkaqpSKF1UELHHh8oecXV/I6m1jz3Hh/fhZ3+nAvMPT5/h7T5U17n&#10;jgKetPgekVeB/ikXB71APKKH/egbyCmjV83nFPR8/AjgPzJEKaaS5+4XsKxf3KS/je0qqp/PHvHG&#10;hb1VAusSIohPkE62sutoiR2WsUgmlSVWFZYZwOY20bOpszmF/j6VngO2GdT6uEZovbV35EKwnNcz&#10;+sNzZy6F1rFEnVBS0Krjhw42OCKn1GMAWMcKSaN1mEGZaC9A7E8aHZebKycusk8LbfdZ/Ne0//rX&#10;f1cA/wtbE/5K/XrbqIGv6RTS3BCDRl5loJWNNg00mFpIJhUW03EA9w6ps0biT/j6rxhk+QsA/iX/&#10;u28ICEZvfo59NgGY98SXpNSqwjLkswSg7xDaaAo9F4l1Flhtd0zLvtXUThlp1qdgpfP//V//l7yF&#10;1LVxVYe0buuS8jUtkj/UIJWTzVJMnZvbh6n/FCn1mm6pWAEgWVhfzucqVjZL21Yi9tpuKQXwDZt6&#10;pO/Vful7bVSGj6xCqTWLyAODiNOrZeztcZnXxhrLDqxcOotysfLMk3bG3DqYRW1nSqa9AMF9VbFM&#10;rp+W0Y3TMjHUI7VsEmhgjrUewNcD8EZ0q3oaAL4efayOz9XgtljNhaHKuDiY7lfjyq8XBb1fiXmc&#10;eiJXcPR+DReSSlwxutvqZHLDpDQ0M5jPhsB69sbW6sVED3tk6xl4N500foYMqWeJdj3GcI2ZfMxj&#10;Dfw+DdjE1OWmSyP3m7GkaWLyp64qX3oGOmSsp0Mmu9q46PTIDIMFU0Pd+FUNy769DBtsWS07t2+Q&#10;PTu3yLZ1q2Qbdjm7tnNx4bzBxeMI7huv7NstB44dkkt3rsmJs+/JOyfYbHHuhFzlzfOQDOIxZmZf&#10;Mi1yGdH6aeaRz1z8AFugA/Iyu3Vf2r9NXj/4khx/+zU5d+496jYUUlxgPoMAVA7iHhH2Punzw19q&#10;iUJUNupeEyGmLLemzwY5xpvtPqTWPSL0PTa6a2bwGT1gnRrTue2bpM9X0D9fZIrnI0CczKSTtY4O&#10;zg3oa9tHAaws8/8TgK3slxlANafU5p6wpYMjpJijkUprPWww0EZLSfXUcxcJLhQ6neQAA+2o/ljU&#10;wo6k0M+2ktzVvTKUaSRVYsFC+4ZHSUF9tWGmqE6nZ3A81ZHQv/4bkz3ooP/EcMDNT28YNbChgdZp&#10;pGeGGX5QY6mUEuCiVrvFUSLrLsINBbEy0MbAPSn0L1S/Tjaobb3HykVwgVcAP/6C6AuAn3ylYg4A&#10;riy0UQNrKm1Kp03klUZfJbUoOwH010TiX/7hD/I/5P+SzYf3SMVUs5RM1Ev+MCTVqgGpX90lxcMN&#10;UjPTLg2At3i0Rho39kjNGkDOxs3C/lopx7SxYqKVyEwtvI7aeA3PJeKWkFprfdx7YEgGqYsH3xiR&#10;eU04QrQA1Fbe7G2AuAXwNvOGV3eKZoDQ2Vwtw7hdtLIKs7kaFwkFBa4TTdipNhfgY4wrhZ7WAr42&#10;L0eamZ1tKdDH9HM8j3nXZk6L3mIN06SH12jh69v0NfT75mUZdjZ6fxjHxkoMz9Vcrp/X7Oa1u9kd&#10;283uWNMtH/M9unJzsJ7Jk06+p37ck8tFiNfp0M/xvM48Lkicbl63h5+nnt8rnfZENR7EOkjfAsD1&#10;dPIztPB7dvO7teOJ1czFoYWB8g4uDG0cfU4zWUiz8fw0loRx4WKaaM26aWnk41bM5/Ri11ZRLPtf&#10;2y1fMbd5jMxgtKdFWrn4bWWv7gBbGhprq6UwJUbqcQhpxupWV5Po963H6meAPb3j2MzqvuDN7ALa&#10;tmFM3sRt5EPE+uex2/0Qw/sP0DzrSlH17D51gX1WWP+eZdXNOd2OwbysobhC83yZcw0bmo9Jn6/c&#10;vcDo43HEErrnycWY9zX6vXOCDXO/10xgPRt5FbB6vgfwHJCV2NLn29BDtqKfbOHIc5aTZvOxHQSW&#10;/ZyeWvXSS7lgaLS3x/HD2HKhQH6mBnZVe1n6wMpC+wBebSN5hUZIE/uUblICfAwD/QFp6DconBTA&#10;f8GN8vcsC7uGeftlamCj/8s+pL+XUaoTxw8R+BNY50+YRNI20j2Ae0dBjIvob9ga+BsG439GWWdi&#10;nk2qKwXwY0D79KtvADB18TeUepwvSaO/1c0MBpDn6mFdFwqYtZ30NQD+il7wU25/hZXO//H/+58y&#10;tWmtlA22A8hmye+pl+L+VinqbZIS0ucGlhOUsR6obobe7yszUrepW5rX9krTRJfUjrdLOwsMOtYP&#10;SPfmEWlZP0IU76YNRX28kqi9oUOmaT9pb5gIDHjn3swKoFYApmBuBQwNRLZ+3ogjrJDMSI7mzcab&#10;mTd8ExvUW/h8E6eZ+63ZGbz5AYJxn5MFGLP4OCcHEPCc7HS+BjAAribuNwKQZgULp9H43uzZ4esU&#10;KK3YzeTwM1SxgrIHsHYBUAVihwFQbvnYOAC6g1RLf442QNrO59sAdTuPt/N9OgC/ZhSdestcbRmz&#10;tqkofZp5zTacLjpZ5dFdYLow6HO6eG4vwO8rzGdZte7n4Zb7PUUF0lVSzCmSXtaxNGp072thtWkH&#10;X8fFo4znFvO1vN5sf4d8dOGEDLTX46SRL/2VxbKZ7KW7u02aiCpVZBvdbN3r5vfu5/lNqWQorP2s&#10;w1C+nqVqTWxFbGcHUTNjhft3rJVj7xyW19/YJ68d2o0r51YuBlN4bXXK7HgzxgCNMtJfJ71d5dLd&#10;WcYuplJp013J7eXS0lMrjT010jfZIVU8toxlawomBZfR7qHn+6zCysw+G7dzDLQ1gLWyc6DWJdLq&#10;mQO0jYOTIeTQfrEVVrSWrGDRW2vAbKOiEI3CClxaR0vp/zpozxnXDzV5N8Qcqok26l/EHJBYrurI&#10;QersCXh9aCV5RITLml0bqH8/YsMiNsPIKH/JQrC//KsuM/tnRBy/xrQPiSg6aAWwaRJJl5opgXWd&#10;r6MHro4cSmLRStJ5Xz0agT+jdfQZ2xh0SOUP//wHo/79VrXrWvuqrp3WkerflX1+rNFXD8D9Qutf&#10;ovA33BogBrSmnrCSWcyRE3V1aF/7v18C4F//5a/yP//n/yn7Dr8uzfiDt8+OSsf0sFSzobG8v0VK&#10;uonAuIEWsSCuBBGHpsk1a9ulZRaSa6RNGiY6pWm2W+qnWqR9TR8g75aB/aMy9fZKqZxpA8CsFnpz&#10;RIYQeMzTyNJMRGrkNPAmbyKqaMrZppESoA0REVtY6ZHO5rp2wNgEyPS5TZq28mZUALaRynZkcstp&#10;1cM0SQugbjJueX1ep0FBDDnRTKrbRKprHF6jnvS6HiubNgU2UakUZ/7kJFZQkoZ3c1Ho1IvD3Olg&#10;u3sHQFewd/KzdOnFYi5CtnIR0ItFG19jugiZIrxG5Hasc/JzUgBwBOUCFwQG6Ts1anMhULC38PwO&#10;nqtZQAegbKWkaOFoOWECNyAuLDSAWs3fqKGvWbqx5OkiY+kA4O083sH9AbKVGVZpNhCR+/He6mEH&#10;01AXBnztjVLJRaMaY/lufmcFcDfZSw+nkyjfzt+pmfKghUH2JvbntjILfJR9yG++/aocPrpPXsX3&#10;a+/LjJdtZOyMumnVRJvMcFWfwNxeV6x2tZdIc2MhF4kiqcOls6oGh87aPKyDyiSvLIMUdym1L24b&#10;zPf+WC6poDWTWEYdrLXtHFgVxBZLl5kAzNFobDnXWlKBhw0L4KzZ2mBNX9iaCKwAtuECYaciESKw&#10;PTW3PQC2B8zLNPrOtZNUzOGMt7ZhaqcjhUwjebNGxQsmOjQlWd6C49BdWucunWLC6qz8FrD9+V8w&#10;dGeQQTXLlxBxPAvgG2YAf3LDSK+VgTZYaHrAn9JKMtRYKqG8S/p85y6A/JJU/A/G9NHXv1JdumrL&#10;5+bBvwTMANfEQlMDGwBmygzw6nZBbSPpkjJj6EFJrZ9B0gJiBfA32gMGwL//67/K3/72H/Lu2Q+k&#10;axVbOSi7BtevktHN6wDpsBTwPiliaXnTNFNIRNemWSWy6qWQLKyGMq+K3cy1o+1SC8HVMA2g17ZI&#10;165+GX1lhVRO1Ek77HP3IZbjHe2DxCIlbAC0msppSqj3FchtvKk0Co9OQnO3lEkuUaIjK1Majdoz&#10;FTBS81LPNvBxM/fbSU070kg/8fJtBny6kb2JWreJ+w2kpQpYBXgLdbJ+bTNv1jZWkDThA6X2qvo1&#10;DVjLlFQWSQo7ext57Xae1wF49WdpB+B6jJ+L12jjQmAcfhY1glOD9E4+7tDnckExQM7pytYUPlOS&#10;1fuK9ZVdWu8rUPXiAODbeY5eGLqJ4F3Gx1xkAJVmFhph2zW6c/TC0EHULCE7qWbNZivD+B0AtTtP&#10;I7kp1e8rLZR+XDnaAas+1lMOgHuapb2lViq58NUTYbv4u+ju2y4ugj1cfHq5eKitjuloacAW+6Zy&#10;OcJGikOA9+AhbHX3617kaVwue2TlRIsB3iki8CQL3ob6qrDYrTBF4bZyonA50bgMz2w2HEz3STul&#10;j5W9HTUvkVDneVUKqYqquUj74/6vRlzz5xSwZgAvsXcwAZi6dwltJQsVdyho544Vr2tNam4LgG2N&#10;SKwA1iisNbBGYMzytSesLLTOBc8B2JgJVjklvWBPgFxQU0lbiNIBd80zAPgyOujfs+Hvj39lEomd&#10;wDpw8LFu9UBKqUIOUx1sjsAA9zYknjLQjBMawL0DcInEd7UGvksX4Q4rVEjJ/8AAvzG8rwBGNKMR&#10;+AnkpqbPCt7vAUw9/AWptQLYAC8g/hpAK4i//pav/46LAJH4G3VzAcTf0gf+6//4H/ycv5YBdkAP&#10;rBqX/rXT0gGQj1w4I6+ceV/WQcjWo3/efgpehY2g7WNc9EcAbm+nVPV1S1lPq1QTCPS0kVaPvTIh&#10;3TtgoYm+bas7pYN6uH0X3uKvDsg8jYBNWvcBsBZA0wwA9X474FISaHiyD/8kNv7ptjnAYURdBSkA&#10;VODqgqpm0t0W0sFmFjbrqpBGHmvkvvE4xFUzQFZA6tc0Emnq9Hl8rlXrUX0uP0Mj368GABTXlEgW&#10;G+vqcWRs5OjP1KrRSV+L08hr1ePmqJ9v0OjNfdP346KRzsWB12zCU+n7iMZjFdi36l7gIiKgAsdU&#10;MmiGwIUE4Ldwq1vx9MLQykWgWbMDsoYWHtOavVEzE8i7OsCfDqmWyoLqdhwkG9VNw0jrqYO1/lbQ&#10;czHoBMCadQzWV8rQQKs08jtV8nfRxeHtpNHteF91sG2hh5+/h799F89VUGtk7syMZ/l3t9G+e/V1&#10;CDPafHt3r5UtGwYg29qM6DuNL7YCeIIaanSwRgb7K6WHdkV3Z4V09FRxStlcUSU7X9kifdj5LLa1&#10;I+Wl/p1Ln40adg7AZoLKzCpre0iFG6rAUvCajyX3rewAMLdLFMR83tYBoJJOK4gN4MJGq67ahkVn&#10;dmoOAAO9lNrXDOBlutkB8CqAVdDhQgT2UFtZbHu9Q6OMwYaxldNMUV2AvHpfTlH7X0EH/Udq3z/9&#10;FSdKWkhfAzJtISmATSm0SikVwNc5aMA/1WMCsElKSQ9Y1VjaC8ZS51NA/CuWbf8WAzsd3v9K57lV&#10;QGOk0Bwi8N8BeC4Caw1sAJeoa0qdFcy6MhS9hFEDc0sEViXWP+OD9WsWkb1z/LDsJ5Oa2gJzvIOJ&#10;pPWzsmnfS7L98F5ZfXSb7PrwNXkLbmN26xp59fghuKYVUk7Gpql1BSCuIhpXUDfXUwr1bB+SgR3D&#10;0rK6XRrpG7esht1eSx+4DNvSwpRoFi6HSgnAKWVbfDkLrqsAaV11iQyRu2dDdOWS2hVRnxWk622C&#10;lALMUkCkzy/jc+UwyWUArITbYp5TzGuUpMTzOfbt8pxCtu4V83X6GoV8XKSPs4uokNo6N57Vn0kJ&#10;Ul1TJbkQP1HxEZJGFM7g8VQ2KKTH8DHrK9M5qfg4q5dzMtE0BQPwxNgQiY/nsKw7Ad/nBJ6fxPOT&#10;qS31pHLhySC6RyfGssQsQjLZQJjO66ey2jIdk7o0fV5ClKQA8EyyjEQeT+Q5ibxeGpK+VIivFJ6f&#10;zM+SyQUrns3yUZi3ZyRGSgonky16mVwYcvgb5HFbDlCLWQ1SBaDHqJV7SYsaab2VJrJ3ib9HB797&#10;JxewDi4EXVx0urj4dHEB6eKioaeDv9H2lSNy5K1X5QC9+X0vr5ftWxjynukAvC3Uvy2yYqxJJkm5&#10;JobqZWQOwL095WyrIJ3urZZu1s5M0L44yn7l9uEeWYD7pK1qlql9rVUKaYDPxCxbaWr8TNqsta6C&#10;13LuWPB5PUscAC81sZUBaj6253XsAauDijp00EE10QAYlZem0naarpO2G0DWFJo+sAo6lnkFGFsv&#10;DGcOBhrUE8sLEssTPXQwpu5vvHsU4ckZg6A7xebFmwziq4jjj6Slf+X2EQKgi5d0TQ+jhHpUC/19&#10;BFY3yrlhfr2lhXQL8uq2glf7v59hs/SQ+pftgL9mgEHlkypZVab/CeB9hMLrERH40fcg1ujLOKja&#10;6SiAjUP9O9dK+kajLwD+ihr4S1Lpr5FSfvsrjNj/D/yvfvsr7H9phX2GRhtV4RnEJu99fE7ePHtC&#10;dh7dK7suHJLZt3ZKLSBtoiPSieF/DdlSCeAt60UvTVSu5nPl3e1SweN1EFurDq+Wnp09MrAbBvql&#10;QWleTR+4g080DzVJZTurOgdbpWmwSVqHKJ5hRLtnhmVgHQz0aIc09DRKE7VfVWeNVHYjD+uFQYNZ&#10;a+iB6uYb1sHM1nfVcnicN21dK1sTWiulob1GqtuqpZqvq1NZWVeN1HLqOmuxZS2V4oZiSaHNUc6O&#10;ocb+LsmhtgwH/GGw0BEAIiQhWoIBVwjgigAA4Sy/DgX0EYA/yriNlHC9BUDhPD+Ux8P4+iguLpFc&#10;TBJIXZNgoOOIvFFE7wgAEoFPdKg+n4gYRmodlBYtISyxTqB8CAFgQbxeMB9HEY3VnymWr4shE0iB&#10;6EopzpdkWlNpGM+l8NrRvF4qLaoMNggmE1WL+Z3zaould7BHuqhzWhsrpIzSQFn1di5abanR0spt&#10;K8u7NPtQwHZlQm6RJXTzc3XyGvt2rpXXDu+W/Vi/7txB6ry6l2XhbewbbsFTi9SZMz5UJ2ODtQaA&#10;hwCsptF9ALifNsTwZIts2juLq8UJqelslhdtredkkkRXZYxVRQUZpTWvAlUBbK2EFbcKUnOLyJJU&#10;WVVYGnEtVI2lnzfSaiW1ILHsXbg1DTpY60AEabMNdjx6a0R81VrzsdbCDoZlLcviPP2JwDrMgNGd&#10;SikZ6PcMD5flOHoWVlfQ9vqI3i/pMw4jpy4eM/zS/hkf6D/+VQf5/8UYxteFeGYAXzM8oekBQ2J9&#10;okSWbmUAvBqFb+rKHyLwJ0RgBfGtOwg4nj41xhF/rtZHDDCYCCwTgDX6PiJ9fgiIHyL00Br4S8ir&#10;rxTERgRWBlqjrykCf/s9gJWB5hB9v/2n38i//8f/RHzyWA4ihnoLfcKpyxflNBsU3//ogtyn7XTu&#10;4VWsdHbL66jMznIR2o+l0uiGWemdHZOi1jpJqStC6FEvlWNdUtjVQPo9KE1kwq3r+2T8lXHp2dot&#10;o3sZOXxtWuatxDBtZuuszG5fze1qmdw8w+0qmdm4SsbXrGB1yAoZXzcmg6tGZWj1hPRMQW1P9krf&#10;dL8MrWTUaWpQBonSA1qQT3Ml4XMd4308rs/rkvYV3dLK1aSN0zXeLV0reqSdx5vpizWSHtQh9i5r&#10;qZAGUodyivs06sp43tSxvMkjAVMM2wriqJNjOXG8yWNImeNJPeP5OJGFXwq6eNLkJNLfRFLeOKJt&#10;PCBIpe5NhTHOJu3N1BYSNau+dibgS+c2DdIqlfo3UaMqr5vG1yVTIsRTZ6eRYmeQNqeQ2mayfT5T&#10;wcprZQLebFjnnMoCKeXiU1BeKHmceurc6tpyqYCAq+XilY817OBwr7GDOIfXyS/OkLykSGlIhmHm&#10;wtFCf7tNOQNS/Taylbb0WCN17kyjvVSQLgcA7v5XtsrunatInSGupmkbjDfJzHgD6TMApj9ogHeo&#10;VgYHqmWAdHmI20FuR3jOys1DsvdNfLRYGJdfUy4v2liZBhGMqGrq69oqaLm1AJwGgLW+BbwWtktN&#10;ta6mysZxMKKvAWBNuw0BB8A3IrOm2YBcpZdKamn67Eo0pmW1lOirrLdGZAXwMnXAxOxda2EdL3Rm&#10;VasTKbQ7trJKYjmxO3jdzk04h3wk51iNegYG+n3M+x9gbWSKwPhBY5SuUVVbSD/UwPSBicA3WG5m&#10;MNFzANYU+hP6vzepfVW4oeKPW8wHfw2L/CeWmP1szvvZUF8BYPU8e/yFRl+OEYXNWmhEHKix9JhA&#10;bIrAppqYqPstEdggsrgPC/3db3CgZA74ymefyI5X98i+oyga8T1764MT8srbR+UUF59d516X8Xe2&#10;yocYFvz8D7+X3yBQ+eWf/oQD5e/l2oPP5c3T78k6prE6p4YgtRhFHOVgRFjG/fZ1ROCd4I4IPLKP&#10;eeCRmX4ZmemTgUmoasA3DGk1SjjvZ+t890C79BOJeym4O5hX7CTStiGK19NOZO3gtpmlW03NZZxy&#10;aeS2oQFGtI5Ji1bSO16nio+rcFZsrS6WFnqtzbWcmiLprGe1CBaqTZzG0lypAVRlpJLl1ISVKvYA&#10;WJV6HxDox5UAzPjY+FyyVFIz5qtfM2tS0klPayCryknhy6mXq4mctZBRNdxWAu4yyoFyXq+GOrvO&#10;uE3iFjKOj6tS9TVTKRmSJS893dhtlEskr+P1q/l5yrhYlHIq+DmqAHg537+CtZ/VsNp1kF4NtK4a&#10;ILlalf2m9i1hYF53DQ+1MVVSUyG5vGZtbRl94BKpgegq5eerTOVrIfzqyABq2UBfB3Ab6BE3kmUM&#10;15Uay8x37VwtmzeM4ivdZbSNpsYaZGq8ngjcICtQ9IwSgUeH66RviOg7ApA5owyETzOWtuWVdXLw&#10;vde44p+UVC5c84nANoBM018rAKlgNdpEWudqH5fHbeYAbERgQKxniQJaQcxzlgB8I9UmdbZ1ME0p&#10;WSAO0ShtzcXBkqhuANhNgUwNrMIO0mc7JbKohR1U0GG0lBgtZH+wM6tp3OgDawrtyglPTUM+iUEf&#10;UUl722cun0aNdYr09gv6v/9qsNC///OfUFox5H8dm6DvSay/B7C2kYw0mlpYAfzJfaxlkU7egn2+&#10;BYH1S8zmfs+ysW/m/J3V81lrX02bHz41Rd4HX5g+1lbSF5BYClZzBDYDWHvBmkJ/8w21L7Wwmrd/&#10;A4H189/9Vv6NhWYnP74om17ZIzsQ8ew6fADwHpFdR1+XvSeOyur3d8uat3fIGZRkJ65+RK/7Avr3&#10;r+QSEuKv2bigVrR/xf/rF2yJuEUd/87pd2THob3Sh01x80i7dNJa6oDcalvbL/PKufobCilqsjoi&#10;Qq1KK6nRqkhXVQlVy5uskvsVpJo1RI860tNaoqO2RKr5uFYfp4dZSf1cRfunkoXX5dSMDbRq+tnc&#10;l8UbtIyP60ltq0kjq0mJq3ijVvPceurL2jjuzz1WRb1aiei+hlPHY/Ucc4+0nhq2nteuZ+C7jppV&#10;XyMD4iwsMkTyqHvrqEUrqZur4/kenFo23DVwqlkQXQ3Ia/l8A19br/dJyfX1a1llWUudW8FjldxP&#10;5+v8Q0jl9PV5TB8v5/FKnlvN96/mNfR3rEric8bPECMVXDyqkuKNn00Z/WzS9jRWtYzjKtldUyfN&#10;JWVSV5DPKtFCaSxjHSr95Hru19FjboS0a4apbqdGbqf2b+JvNt7bbCwz30HPd8Oafpmh7p0GtFOj&#10;9bJitE4mAK1G4BE0tS3dxVLVkS9FnQVSwP22ySYZ2TAoO4/skKNY0B678J5EkcUsUgCrfhkAGqyy&#10;gtRmqVjALGuU1Wiq7LORIhs1LuC1t5dFdvYmEM+x0dYKdF5HAawXBFVhWQNk033ACwut4DWJOmCh&#10;NQITfe2oge2IwEvZnezgowMN9IJ11SgA1gisDh01bHS8iPfVBx+9Lacx7TsNgXWSC9DXSFp1w8Ef&#10;iVK/Y7/u1WtovK/qsngILHXjMFJoSKzvIzBkFn5ZN+kF3zB8wwAyIPjkDsMp9x7gfYWA43e/Mgbz&#10;Vf+s2ufHah+sqTPAfQBwH2j05fZLDAx1a6Fay35F7WsisXDlIIqrgONb0mmtgTUKG9FYVVi8/l/Z&#10;AfzmKaIobPOm116Wra/sk5def002HNgj6w/vkNG3t8qG4zz2zisoszpknFHPQ6del66Ng3KWn/0p&#10;hNi3yHRPffwBtftdlpiRgfwzi9cAt+rCP4a4O/TuYVn70kaZVw24qvSNnABYeYPXArQaBSW3VdzW&#10;8SatA1hVvIHLAVYF9aG+cWt4rI43fB0ArOVzVYBYgVgTx9dBArUSdaqa6iQuknUjfK5OAcDX1QKK&#10;Gm4VrLWcar6+SgHC/RqeUwE4FCC1CjA9ALVGX1efy/ergQHWr9MLRhwgCgrxkxLIqRruV/C8Sl6v&#10;lO+hwK3DY8kAM69rPgpm/Z41PK4grYLIquJ+BSeBncGBob5Srr8PF5cywF3O6yiIy3huKd+3lJ+t&#10;hE2G5fxO+rOWafQHwPo7aYaQwnKuLNLlcd6Q3ZX10lZahngkn756IX3pQuSpRbSjSug1F6F6K5bO&#10;8gqUWPXIOztl4+SYvLxjvex5aQ0e0rocrceIuBNDNQaApznjnBHS5wFY567+CukaqJAmCKy02kzx&#10;K0BTXBRpeCtN7V8rR5B5hkPKLSaFtrJXgJqYZa1jzVF2sR1AnmObjb4vx0id9VY/ttWIPAd6nmti&#10;r3XkUIcf5qaYdDppGfUvemhzW8ncRrJTJZaKSPSoD5eOFMJCu6iYQz2xmERyoaW0FvHGRaamTn70&#10;JucE0fdd+eDSSfkFS73+pABmmP/XsMeXcaI0AAx5ZQzzA+KbaminWmii8zVmga+ieb9BH/iW1r+A&#10;+BNubxKB7z1+AoH1e2NxtxoGqpmCjnGqffBDou1D6tYHamJIOm0AGCDrMMNTPv/V14BV02cAbGoj&#10;qRqL4RxdDACIDQAjrfzVn/4gf8KJ49A7R2T9ns2yZv922bB3jwHi9S9vl6lX1zPfu0k2vblXaujx&#10;ljPAMLtng6w9sEka13XKMZxF7zAwpFbLp5HhfkAZpG2qX/7q12is/8kA8Z/pi//l3/5sjFfOyymA&#10;Bc6PkfzUSCmDka0hwlTPgbcckFQSQTX6VhFhFGhVGuUU0DxPAa1grjWApYBDKhivz4uSRlooiaSb&#10;cViY1qowg88pwBRABhgVbGbgApIaIxqbXq/SiJImUCvQqzRKa2TVCGhcOFjYzfcOhzmPZMmYESW5&#10;aJTzs1UCoFLjYxOINbKawG/63nqx0sc0upZxW8rvXMFtCYCMjgqRcF6vjO+jf4tivRhwSnjdYn7W&#10;Ei4mhYBXT4lxwYjhe/LasRxAX0AKH8XS72oEKbPDGJaVVUsHAO4AqH2FtHYKSqSH2+6iUukpLpO+&#10;EkDIY30FZbSQKCsA9g6UW9rz3Uj0XbWinWirUbeW21rjdgIAD1Prjg/UyjifG0Vnu2K6ma2NPTKy&#10;rl8qUWF5JMHupgdLx0SPeAf4EHHt5wAMIFklqgC2AphLbIiytj9EWqPvS6vIgjT5+wN4tS4218Z6&#10;IVDw6sVAj61GYD62MthoDq4eRltJ7WdJoZXIWupMCu3K4jSOtpKW6e5g3dCADtotMAQXjig5fOKw&#10;nLl2Ut5HInqCzOE9zOvPXvlAfv3HP2L7yighAFa/5UuXIbDU0H3OjcNYqaLbCeci8DXcOK7T9735&#10;GcTVZzDP6KE/oX10k/RZZZG/AwDfqXWOWscqccWwwiMi7QPsgzV1VhdSdSfVx3SUUEcKv2Cc8Cs2&#10;cHz9DSDWSGzUwHofS2CisIJYU+ivGWb49V/+TD37Bzl49KDsQvc+Tim0at92Wf3SVurardL30rTM&#10;Htwom3etk26kkr17p2X1K0Tll5BTMl207fQe2fbOHmrm4xjz35RXWXB/hynAr40LhRrpqXsIxvGs&#10;Cfot1rXz4jrjJamPXbr9WVLYkAGQiTa8USs4pshIhOK2jDd4qbaHMrTVpKmyKQpX8jwFogJOo5xG&#10;tgrquSpY5QgiY0ZMsNQp+AFJOa9VZrzxowCTHv1ajYS8DkCp4B9ZocAzg09TWNLgChz7NSKagAcZ&#10;BGCyAZE/0T02yJ/nK5AiiJKRUqUABnz6egr8Cr6PyhX1VCt454BbogDlFAHOcm7zkqJYKh0gCaFB&#10;gDeaz0UYAC5ho2ERWUpRArcKXr5Hifnvwe9RwgWnjO+hqXQaP0e4r7d0NVTIeB9EHxG4t5RxMsA6&#10;AFh7ue3h1gAwZ7CkAsUWEZjHB4tLpb+2SnZs1Ektdgsjn5tiasUA7whpM8cE5DqAWytj1LxjmlJP&#10;w0yv6ZC1pF8v7dskx068La+++apUddeKe6y/WDk7mJRVAM+K1NjCgTOXQi+xngMwIF5gbSuLre0M&#10;oFqSWlsQbY1UW2811SblVvBa2unRiEwdDYBtDOEHgKYnbEUtbEWbygTiOVUWEVjTZyOF1r1L9IUd&#10;2VjoCIDVF2sZksp4CMKTMM6naRu9f4HD7fEP35BzLIL/HbLEP/31bwaAdcn2x7SQNALrURCbUmhT&#10;Gq17kjQSq6WOKrE0Ct8kfb4J+3zjs8/o0/5M/on5X7XyVdcNBe9DTZ2RT2pqeh+JpQFirYfVUnju&#10;82ro/xVgN2phgPsUMD/9muk16t8ngNnYwUX6/AWp729YYvYlTh879+6kD79VJnZOy4pda2V8C6Qw&#10;veCO7ePStRoid7BRWld2ytj+VbL+0C6GGzqkbHWj9OwZlQ1v7pST9LrPXTlD6r0Th9Gbcv+Rzn7j&#10;SKqpOwD+ma4xBcTzAhpCJbonVtKnIJL29EszjGcBaXIZ6WENKbX2aTMKkyShLkuiGtly35wm0c0Z&#10;klaWSBTUKAbIFGhGdFWAhUE40QclAkdSnxZEhRqRuYrPVWrkAgz6hlcwGgDTFBVAKmhKAWs5jyn4&#10;Ko3IqIcLAj5JlRrlOJUAqFZ7wFxA/CL8JTWUCMzrldED1q/RU6ag1Md4binANl4LIJZxgVDQFpJW&#10;5rEXNy82THKJ4rl8bTLPDwz0kYSwIMnmZ87kZ8/gVk86kVlvU1k9mhoRLGl8Lj0yFLIqjLQ7RBJZ&#10;HK495SRq8kQ4g8G6Ghmub5T+qlrp10gLiAfLqlhihmqqlHYPYO0hle4rpM9eXiXDVbSCyiplor1Z&#10;tm1i9HL1IMRVK+OapNacCaNlVCNjWv/SA14xRhsJtnlyRbPMzLbKqg09eEjN8s9G+IF44AgL0k98&#10;/K4M0T1QAkvBa4DOXsFrArABVG6XcLsI4C60sjEArFHZAkCbjwLYSgFtPN8UoRdzluhrKniN4X9I&#10;LCKwJRHY0gCwnrm2Eiy0La0kO2x8lsJCq6hDze0cVchBDbyUlLq6o5ENEyflhP7cLHB7/+Lbcuzs&#10;YQzdL8rvmED647/8Gynj3yCVHslH9FINP+i5KKyLzUzOHCYAmzcU3jQiMak0xnY3UWPdQsDxy9/+&#10;Vn4OMaQGgyrceMSCegXrA4B7/wkmC2rkD5FlCDmUlQa4evuE5xmmdgaZxfADkfdLPZBXTwH0l0Th&#10;rwDvF6wR/dO//o0FZV/I+h0bZQ9jsFM7Z4m0dGo2TEn/5mn8sLqlcWWLtE21Su0sksn1vQwx9EvR&#10;aK2UItBY/cZWeenkQTl+nZ7xh2/J7jd2y/lbkF2k0xcY0jgPmE/SkvqQ3/Uprax59uk46Od5i19N&#10;mJQytzh9Zj89Wfbr8sbXdDWnGBFEY5YEdRRKWFeRxHQWS2hvgfi108IpipX8lAjSRwBChNK6sJxV&#10;ndWolEqJQrpAuwLxhZJRWqNW8RyDUNJ0WQGJA0N1NJFYgamR1kh5NXryehqNqWE1IpdpNKQ+LQFo&#10;BYg3ijjJLNIOYt1nKlsCswFTZliwZBI901jIncL9FNZ/JkcALhjhuIhAiQsNkGieG8VmwSicGUP9&#10;PCUs0FvCgryMyBvJ9wkGvIGhfhISGSj+wT4SHBEggZzgqCAJ53vGkCkEAGCPQF/xCuB5/NyeYf7I&#10;AH0lASY7HTKqkYGG8aZmGaqsQQtdwfIyU7QdKC6XoeIKTrmMlFXIMKAe4owA4JGqOhkur5ZVTC1t&#10;3jAua6b4PyCTXIFQw4i21MAq3JgZbWZ5eBNdgjoZmqxnVSoWpOu7ZMOuCXn5EKOKxw7K4ffeoPY9&#10;Kq9BkuRW5MoCSxsT8DQNJooqQPUsNoBq+th8qwA2H424pkirUVgPaTegtSAd1zpZe8BW2gumD2xp&#10;70wdzVF2GhBbqdLLiMK0lBhyUELLVjc+qC7aYKF1qB8SiwhsR394aGbUmOF+98zb8h5v2nfZ//TW&#10;6deRUV6V3/87ACYK//O//TsAg8BRAKuAw5xC82bWaaTrmNlpH/jWbdNmBm0n3dQ6mDf8TR3sv/+A&#10;CaQ/GOtuTMyzjg7qtg0i7VMi8BO95WNaScYIoZFC6zwwAw26XoV+8BdEXhOA2bChZw68qsL6Cg30&#10;l79g7Sdzy9fZZT2xbka27tgiE1sBLSXOmle2Sf+mKdw3GqVmNa4clEIFdBYaNw3L8CsrJX8KjfPm&#10;YTl+lqV5mBm8hkJrzZu7ZOrQRhk/vEXGX98h2+E09p1/X965waocpqq+ePRE5rkm4dMbD1sYu1yc&#10;0rylZiV2HeiRFTRFWfESW58pYT0lksr8Yv6qXslmnjGHK39OV7Fk1aZKXlOqFOVTk0YFSwlgLAA0&#10;paX0WUsyJUYjsAKOKJfPbR4nm0XbGt3SAUIG4EoDaCkKtPBAiQ8LZOm2j8ToUcChk9UTyT7eMGrL&#10;sJBAlnMHSQTqq2iY8RBAH8xjIQAziK8NAJz+fN6PSBmghBQpvD/f2x9WODCGQ8QNIPr68TP48DP4&#10;8RxfPh+EGCQMgUgwF5hgUumQFNJzvkcY90OT2JoHKZXIJFIaLa9wBB6hfI2qxTJpGUUhzIiDmS8o&#10;KZAylGTKvM8M9MlQDdG3opqaFwMETZOLymWAWneIiDxMXTxaXj53KmSUCDxaVS1rGKNbt7qPHcJI&#10;JQHvBEzzzECNzJA+95EyV3UUSFo5ApTMQAlM5aSHSWhuhMSXM0/Nc7ce2i7vMm74zgeMHPIGyOfn&#10;fX7BElOkfQaoBoDnwPo9oOei79+D2PQ8U/1rIsEs0VUbNbUtYLVlnJB6WVVZRs0MmK2WuVMLexgR&#10;2NqZGhkAaz2siiwdbNDJJAddKK4RmIH+5exf3vrqdkM2+c65d2glAWBA/CYAvol/lZJXf/jzn+VX&#10;1K6qptIa+DJtpKvaRgLENxTAKqnUQf45MYe2kW4QgRXARi+YOlgj629hsdXy1Tz7+0hr3TkAK4iN&#10;VToIPVQPraA17HQAro4ZPqX21dTZAC6ElpFGU5M+1RRa61O00F/+8p/kL//jP5jxviUTq1fINPPl&#10;E9tWS9FwtazmAjuE5kKHFqrIcjMQ3zSvxedq33pp2NwvOasaSadXy4H3YZeP7JHRw1txoVwrw4c3&#10;YKnDPP7h7XLo7ElcOjEt0DnnOzoeeVfmhVTGim9xhHhkB4pnsq9E50ZJDm/gpNhASSxEfcSbp2jr&#10;iBTRdyrkipE1UikpVRmSTK2cmIncsDJRUvmajIwY5JZILBkEKKH3m8d6zHiIpgRUTgmAII4oHUkE&#10;9SH6eYf4sIkuGJVVuAQjWQwjOvtHhwCqIPGNBoDRgBGQBAAif74mkAgeROQO1DQXgik0A+UV7a9Q&#10;dvYGMCUVAJgCyRiCOUGANJTHwkjvTaotwAnoopWkgkyL4jaCuj2K2jWGE4+4Ipm2WBrtlgTaYkn8&#10;DimQeJm00DKJ8tn8Dhm01VIy0iWanyWdr8/h64u4LQLgBfxeefx8BTDRuTDwuYkJMt7TJYNE4BFI&#10;LCPyllTKIAAeMk4ppxggm85IaamMVJTLWHWVrJ/oZZcwUZW/+Qrq30kdG5zA1XCgTJIa0sQ7P1xc&#10;M4LFIc5bbEMRSwQDIB8Hec7FQl5wXST2wQ6SUZMu2197CUb3EnuNM+SFRRYGAM3p8f8OyP8ZcBdZ&#10;mepiPeYobLSelKG2A7jUw4sB9hIir4JYI7JGYktaSlYGI61TScgrDQDTFwa8xmihptCGM4cfKrtY&#10;OXbmLXn/w+PyNutTj7GF8TggfvPk65A39+WP//43zl/lGIMNx3FZUemkAWCzpewzANZW0i000Wqn&#10;Y4rAelg/8+knpLvfAeDfzamvTBFY1+k8YO/VDxFYQWzSQpsArMvtdKRQtxMCWl7jCyWuAPETPjbW&#10;06KD1hW1T6iBv0KF9cf/+A/S/I9lxcpJJpFGsJWdlLwxHdofkBZmfIsnmqUMRV05p3vbpNTCXVSu&#10;RTaJ8V33NjYy7NsoI6+txx9rBheO1TJ4aBOR+GUuzCfl4pWLcvkyu66uXaHPjXkh/l7zgrtyxY+a&#10;1rcKjW9tkuR05EhObZpk12VLfkeV1KwfkgLGnXJhPWsGuHq0l0l5C+L8tgqpR1LZ3IOEknUdZS2l&#10;UtVKS4M+Zg3zjhUM5eexbT6rChVUabrEoo4KgeQKID0OAVyRSB1jEFRE0TsN4zaEelVB6w+og/TE&#10;hQLEcMbLIiUKrXY8gEmm95xMrzoZFVYmX5eFGCMd1VYm5Jr2m3P4fAEAzEdvXUxvOwvBRzAkWgYX&#10;iCIidh5gzYdQK4BVz+P1cgFeHmlxvpJYpPv5pPTZjLTl4M2Uy+hhNvrcbGpcrXeDUQpFkjZnYf2S&#10;FR4qOZzssBDJJnvQ52QQ0VNJ4UsRh4x1tMsQ0Xe0FIUUafOgHqKwArkf0A6XcgDxCKzzGLPGI3w8&#10;VleF3RBtI3q5Y9RDXWQ4FY05klCZJH55+CbnwrhXp0pgSbws50LrmsyCsqDlstjVijE8P6JzDSo4&#10;/JKYL82oZFIKYU4wPMN8C1LoOcbZHHnNwHwWoM8CWO8/+7klNnzMWcjrLATAixTE3Df1kbk1FFlK&#10;ZHFBUSKLNNpW20qO7kZvWNNnW0gse1aYqi7aQUks0mgVeZQ11RrKq3fPsW4TEBtR+MM35Y0Tr9PS&#10;YUs9E0h/+u//KpuP7pItRCGtdy9DYOk44XV6wtcNIosIfF0XfAPeWwg5lMRSKaUCmPRZI/AvWPf5&#10;K/TPuoTOSKGJvo+/0ogLccVK2AdPALKC2RBxaE+Y3vAXDPNrj5hesAFiBS8gVjA/IQIriA0SCwBr&#10;NP4SO9nf/Y//LiffPylTLHefYgR09cHtUjjZKBnDNYalTgFDKOm9VZJHe7AcF46i1er53CbVDCmM&#10;7Jik9Dkoa2Gpq9Qfa/OATL+9Tw6hSPvg/AdsqDyFvPS0HKFF9fqhQ/Ly7t0yL2miVlImGyS8vVAi&#10;25ENDpQwxoS6Z5oVECvQQEOm1DE4Xj/QKEWMFbaNM8bEmFoPzhE9KzDrQqVVBnArUGTVoneu6QDo&#10;baR7jNzpaGBxZb5kFqZKHACLAThJRLtUIl0WkshsQJbDBE4cpFckkTcfAObDYOeTARSSmhYBXGW+&#10;y4mOVbS0KrQPDQNeyuPladTNRMAKUn0lqUpJh0sRdJQCvgKtlfk4mbrWj1o2hzS9OAKAQjrlkV7n&#10;kK5nc7LCA6ibuSVdz4QMy6SmzqA3mU7arvV0Ful4OicZoPr4ekgcn8/lfhavl0mtncEweiavl0E5&#10;kE7dncrnK5BnrujspK5Fk1xaaZwRyKthBbMCuBTiqqxYJspIoUmnFcTj1MKzTQ2yEanpDP/gUQDc&#10;210itY15UsD/Ja0uXYLSA8Up2lmWRTiKb3qARBQyeFGcKO0MgO97Yz8RzBSh3rt4Ut784KhUd1XL&#10;QnywtJY1p8nmWwWn+ZiBu5Ba2QxaM9CNaM3XL4ahXmjDIeIuMogsk1pLRwwXK8Fl9I9VBEI9rEQW&#10;QNYhBxsisU4rGebvbEA0lqYpG61EFoIOHfhftX2dfHD5faKuAhiPs3McRuxef/91WjpPYZ//hhb6&#10;X2TVqyxNP7BWbtzALkgj0RyRdU0H+7UffB0xx01qXmMiiZlgauFPNJXWBWfooH9DD/ln2Od8oWtv&#10;DOM6amBNn+e2T+qWBt0+abDP2hPGUufRl0RZJbJ4ruFUiUvH4685pNMKYCMq06M1hhm0D4yZ3e+Z&#10;mHr3neMygvfbWkqaGUipIqJuCRY5GQya5MFtpDMxlkOGVUxgrFrTKUUQkm1rByl93ibzOCKDe1ZI&#10;Kd5YHbSWpt85IJOv0XY6sltWMla67vUtsgYBx0AfxFhLDwAeLpXClXjx4ACQATMW2VcsxeN10o/J&#10;Vhv62xbG1zpwCEgjinrRlqhFQtnNdER7J0MMgLQUqV4h2uFS5lnLURJV6C0yxApkiCpRLEe0X5KU&#10;iLopljZMjKFyKqI2Lebkw+xmA9oIiLCQEC/YaMAIAMsjw6UiMkIqcGcoJ+KVEQmLAUwx4CkBMIUA&#10;KB+AFVIblwCaEj5XxMcFgK2A5xRxcoiMsYA41M9bCgFvMRGzMJx5U8bX8qib8wBuLnVzDrtqc6iv&#10;MyGy0gBhGp/P0MPrZfCczFBeh4+9PV0leQ7U+ng6r5HO903j++ttOs9LYWF1dXY2DHQDbSNtD8E+&#10;cztaUSMTFaTFVYz/VVTKGOKNSUA9xpkorpLRwjKZZOh/CJKqoiVHckmXC8iCCmuZAoP5z29iBrmz&#10;UFq5itcPlEtuU4ZUcju+bVR2H91pDMC/jWj+8HtvypH3j9BHfV/2vL7XqFctzKTVM1H1WfDqfTN4&#10;nwXx94y0tSn9XgSAF9kAWBuAyq0FZyHAXTQHXgWxDvtb2FMnG2SWyT/azrCthbzi6EZDHW5wQAtt&#10;S00cREn0FnuO38Mi6L2zb0HgvE0kVgb6qBGJn+KF9ft/+RvrVP5VViLi78Kp8Qps81UArDXwZY66&#10;c5jVWDduooXGbscAL0fTaGWi72DkrruVzN5XOvf7EEbbAC/AVZvaB0+JyERdA7zUvtpeMjTROh+s&#10;Hln0ghW05ltzFNY+sDLQCuCf/eGP8qs//ln2vvaqzFL/Ns/iLoklzhqUdZtf3YnfVYOkAeKM3hpA&#10;izx55wop1noYYU4+QygnblyQLaTLBfT2SxhIGXiFCP7eQenfMy1d27HV2dIvnTuHZRX19GpluLdt&#10;knlVA0wM9WHB0l0n5cyT5vWVSRkRuRmby4pq1fZiRQMT7ZEaLMEZkQj9SV/xdMqitsylfs0n2mkv&#10;VUFZCGDyVdpIRCoAaBr19BRxCvlYAZYH+AoASjFv+Dxli2ktBdDPjaE2LoGxLgK4RWxrLwqLkFIM&#10;zkrDaftgeJaP7UoxtitFCN/z+NocQKq3+loFxmsCaL3P46UAPgvSKpoLQiSieX0sl89r9MwHcHlE&#10;XAVwDrfZgDcL8YZG4HRlsQGhRuAMBajxOCQZNbuHh4sk8bopBngDTAA2WHAiNLdJfF0MEzZ9dbR6&#10;mlpkXJllAKoA1hR6hOg7XkREJupOVFbLNGCerqUlVElLiI8n+xqkf4xJlNoUcc0JEbd0/KKSfah3&#10;sW4NXyrORF6/JG+JLWaMkVInqCBUwkqjJakZMwWu4i+j7Dl2jjqSVsz7ROHZLetlvqUl0VdbQyYQ&#10;PktcPQtiBe6z54fP2c4x1ppS28gSK9JnALzIFjZab21oKdkyrWTHmZNbWimAqYctDZcOnX7SjQ+Q&#10;V45ehrTSjjRaAayGAE397WiB35W3zhyW46felHdPH5H3AfI7LDI/Tj/4F3/6nfzlP/47Pli/l13v&#10;7ZG0/kx5k+h8hTT6qqqxSJ8VwFdJn78faDBLKs0ARpmlYFUAq/OkSToJgLXfq+wzzPYD3SdNKv0Y&#10;D6xHegCwCjl0vPAx9x9/NZcya9r8o2OKwCYA//z3f5CnpOqTu7fI9iMHJQn9fw1lUSMBsAR8FTHp&#10;l4HVUe5Qo1SQ4datGYCJxieLrQyVDOpPEWW3sMh9jMg9vnudDO5eI42bRzG1w5KJi1cXNXIjt+07&#10;J6UbQUjbblarVGdrzRgtKQkwu9G+UtqEJQv9xrxGNLakuMUAMiUrWtxzwiUgK1wiYT4DeHPFJAMK&#10;5nLzqf8KeE4R0VTbPArQXKJfIemqAVzqxwJOngLOABIgIqoWA7YcHk+gLg4O8gMsgaS/pM5EySLA&#10;XkRvVY8CLh/gFHAK2aOTD7g0+uZy8gGR3uqFoIDnFetjRNpSnpdFWh0cESRR/l48xtcRJXOJpArY&#10;bNjqbMCp9zMBcQbgzeBWo2kqj6Xr/TmgpgJWfz8P8fR2MxjxKET40UT1cB9PCfX2lBBvDwnw8ZAg&#10;Hs9NTJIR+r9jdaTBpNCj5fRuib6TgHlFdZ2MaAupAhUVgJ2ibTRZUSsrapgwaqyX1VydV9Dr7aa9&#10;kE2NFFSfJz4l+ncHyBlBsjyB6BXFIAFgXh7vzGPeEI/+4lMcJEGVzDQ3YiRAB+GVt/fKhVsXpHdy&#10;WP5h4UITAOfAu1Br2WfSZ3PEffaxRVbm+heRB89VsYdGceNYA2BS54VKiulFQSOyMtykz5pKqwTT&#10;aCsZRJYa3ZlEHVbqO63bH4jA2hO2oTfswsVuz+GXSZuPytEPXufC8wYWwYdpJZFKc/8UC8x/9udf&#10;yMGLr2LUd1WOXn9PorsSZMPhzQzowy6TMl8HuFeogy8D4iusWLkGeG+oLxZ1sA74azvpOg4dX9Iv&#10;/dXv/8nEPquRvvZ/dWiB2vf+YwQcbMo0amAILGOIwSCvtAes0RcAa9o8F4HNANYI/IXBQptTaEzd&#10;f/cn7IV/xqD9BMMGRFcuUFF1hZJC6ZnaWi5JLZWSzhhtLhfrLLiKHGriMlqGBdw2bxzC2G5Ieoi6&#10;s8cPSMeOKcOpspTsuJZWYTWa6cppTbmZ8NsDQbaLjGTbsMzLg02OSPCDAfaQ6NRQqaEGi2/OldSG&#10;XMllGVYOJFBaYYKEotIKqkyQGEiVxOo0yQL0hYBWwVkEWLVPq7f5gDePaJevEdFId3mOpq6cPACU&#10;q0AiihZp7QnzHAPjqwKKLEBYArAV3LlE8Dx6t3nUqQrOHAOwfB2vpzWsgjYbYGUD4Bxu83mtfIBX&#10;qLc8Vog+Ol7bRIF+kkLPtkh/Fr5eI3a2psE8LwOwpnDRSOI5iZBTMcyjarSOQnoYCejD/LwkWEHK&#10;6/rxPVx83cUNEHt4u4url6u4+3qKFz+3KzW2KxlEIqTceBsMcj3D9oBSGWgjba6kj1tO9KXfO4qI&#10;Y7S6muhMawhwTwHyFdX0d6l/Z/injtJaGBuslD6sRgsBcyzewSHNBeJdHCsekFhuGX5iH0tvlZaf&#10;XcwyWRq9TJanuIt7Af3rihgJKYGYa82XDa9ugmislX9csMgA2EJqWKO+nWOVnwXuAgvr76OvKZ3W&#10;5xKtrRTAEFeaPmuLCSBbajqtjxN5Fyp4kVnqUTbafJTM0paSpU4/qfGdCjt0wEEXp6mZHqy01s7F&#10;jDme+vg9OUq76MjpQ5gPHJJ3APA7p47QRjoiRz48JKvemJbKDaXy1R+/kdOfnpEUInDfrlF5G6HH&#10;Wx+8IxeZ4rkGC30JEF+lvXIdT6wbBnhN59ZtCKxPb+M8+U/Uv3P9X/y3H2Kwr6INBe19PWik9Wir&#10;SdtKj4m+utBMZZQKXPN5FrxG/Wuw0ZgCKIn1Dcbuv/8zSwMeSSUjsw1rR+WVSxgc7t8sWb11ksak&#10;XmJtqaS3VEs6pG8u877llK05tAsrVnRJ25ZJycUHOod6uY+atxOFVuPWYcgsfNff3i196KVrkMu2&#10;7RiVhh0M8+9gZzCp9TzPWIasYz3EOcZbInJIjVk2HNVdKpmof/Jgm5OykFB2ltJ4rpVYGNBUPs6l&#10;VVNCJNXIq+lykUZZwKzpcy5RL4fImcvRzymgNQIaKawCUW8VzFpf0vYJU0mkv4cRuUt5PD+Cz/Ea&#10;BUTBYgCvp0AjqxFdeT2tc/lao4ZVEQfRU0kpBWWmprYANjEE4HHh8dJoCRhjA72ohd0lmO8TyK2P&#10;lwsR1RUguogbta2Hl7u4+LgxGeMjPggzvJlI8uLWg7rYj6zCj/LAh9/Pl9/Fk+/nzuf9uPiEUM9H&#10;IqGMhxnPgEkfbaN/28AC5pomSCrqXurbCcirCY26KthARjkBOz1VXSszAHtVbSPPbZSpFsDbxecZ&#10;yB8nvVIBx+BwJa4MWJFSR6WMtUkYhgthTUXiV5EsbrSTnNJ8xSGWoYLwZWIf6SQuCVxQUnzFM9Vf&#10;ArMi6K96AUY7JJJ2qLFUaWUrFoBzMay0ijt+HH0VyJommyLwD+dFaxt5wVo/ZyvWClrrZbymoywg&#10;hV5I+rzIxnQW2ypwXYz2ktbBBjOts8YYCCiIbXVCSRepaSQmjV798mY5euFN2XN8j+xCsPDGCUQo&#10;KJDeOndE9ry3hQhD52MlxoUHe+XWz+/Q494iZbN1cDW1WK72yy6i1IfXzht94KtXNaUmIl9DfQUT&#10;ff0T6l8i783bamz3GdH3t+iUtW8Lw8yggMomHxjiDUz1H3MQRJgAjMk/qfX3tjpfaCQ22cr+p0BW&#10;AMNCG/UwUfpbZoFvPrkv9Sv6JJNoWz3aJZ1bpqV53Yik0aVJYE48t7Nesuje5EEM54ExNXgvxFAj&#10;jy0Nhcz9FtFeqlrXh9/VeimY6pBSyqNeBh3WIZFdwZRZGeKdYpjrSlavNOMZPc8pyV+WpgSIY2KA&#10;OCXjkl/EwHxnpcT3oKRqRTjQUkyBXSHR1QzZF8TQL40CZAAJsCoJVaTpMkcBnMObOhdxRi793BxO&#10;FoqmHMCoYM5WwoijUTWXqKwEUjasdKi6bQAsTdU1oms7Jxf1Ux4MsSnSak2KZBJwJgGexGA/idNo&#10;iZIqAiVViL8boHQz0lxv0lkv2M0AJJah1NMaOd19ACrgdPRVgOqGeMgUb2fG2tzEmQjqxUXBD4GJ&#10;F9/TPy6EvmSYIeAI58IShvwygp8vAhDHkJLH8JrRBjkWKnFkHHGUCPGcMC4aQVwEGhkVnGltN9W2&#10;1LhTaKGnK+tklvR5mr7wFOn0LOm03q4ghTZuEXBMQgyO8jce66etBJkxzj9zBQqsFayl7JpqwBC8&#10;XzJxZEjGFCGOSB3Km8GvMk18SuPENTuYSAzLSw/YPsRBloYtJyPwFktnCCZLrX1VKmkrCtBno625&#10;5jWnzz8AGrCbozBRVyPwfEC8kPvaOlrEWUAKbRxklvq4WRutOmmNxIaoQ7215nTRmkYbAAa8i9Bi&#10;h+Cx1rZ1XNq3sWVvZZdsxB/qtdMH5eX3X5FtJ3awQ6hKKjdV80bldk2DZA6WSEp7nqT3FUnRyno5&#10;dhlTfNRYF6mBL13XHUmw0loLk0ZfQWJ4FSLrGim03t5FQ/xPeEB/ybytST7JmhoGFkzpM3uqNIVG&#10;RqnHzEhr6vyIFPsxANZ6+FnwPptKG1FYe8FGW+lr+QV95pNMS5WyCaMAY4cCjbZoIgoAbCW+Vlm4&#10;tSQwC5/Nx1ndlVLOqGgx6XNOb62kdVSw5Jv6mFo5S+2CD6yXsrV9/L49UkjqnEtpVYE+Pg+QV6zG&#10;Q5qUe4Z0e55/UZp45sVJQFmyBFVxvzhZPEuTJZY3SWxTgSR1F/GHK5Nw2NC4piwsZXCvQFqYgRAj&#10;j/q3WOtLBR73c3g8h8eNA3izSYOzAKwyvBmcTKJaCiqrFFLcNOrQRIQVIUThQNLRROrgaAAVrvLG&#10;AE/6rh5EZjcJ4H4Aj3lqHRoASAG7V4AXRmgIQgCdyhg9kEN6Ej09Abo3FwJfBCCB/ExBHB++ry/H&#10;n58lEqlmJL3RQC4y0YAzIQHXD1paAVxsovi6eIAap7poZJwpMODJuCXGcwGJCWJoArY6BtVQpL8P&#10;dTWHoXQ9IQHe4sNFIpy6uB12eZwUehBd85Cyz0TfMY6m0VMAeYqUekbTZ+aEZ+qaZE1ts6xuJOXu&#10;pmcMgEf7YZY5kzCV08NEZ3rCa6h9VmKlUkPbIYXsKAULpARsfqM7q8S7JkNcSqLEJTeYi6+3WEN0&#10;2QZiIRuoWxO09jXpnBcRcQ3waopMlDWD+cegNn3894SW1s/6NQaItQ+sKTlKrPmw0noWo5s2AKxj&#10;h0RoBbnWxAaAGTfUQX8LBirsALGuYbHycKaW65KOvZMSCyiXZaHAa8yQHkz7tpzeK1UbaLeMoB0Y&#10;yqbVUikFjEZmj1VK/bYh6di1QtpeGpOdb++Xk6cZtbv4IbLLE3Lq7Pvy8YWzgJl62BhqAMCcK6TV&#10;D0iHf4Gv9FPdbqErXhXAkFqfU+9+bkRg9lMpEw0L/YhznxT47yPw/x3A3zPRRODHpNCaSiuIf/3P&#10;f5E3zpyk7ccoLY6SzSsGpKK3RVKr86RipFmK+hslBQupdNquadTE1YwTFqN1TwPY8ZhgxFfTMqRe&#10;joH/qF03xI6kSSnlb1WIMq+AwZUSmOuGNSNSDpDLV3XLyP41Mi+MFwxvLJDYzhJJhN5O5OoQ1VUq&#10;IfWFEtFUzJulQiKbciQQdjSyAUFGAcololQe/dosgJpPjZpHCp1BRE0DrCmANAmAJqIpTuJ+fKS/&#10;xET4ARB/iQj3lzDGC8OMmhERB04ZofSFFWzBRGlfQOkCSD2U9Q2BpKG15BXuA1D9SGeJlkRWVWeF&#10;EyGDiJoKxCB+hsAopJbcxqspHZ9LQYGVQt84GaFGKkINtZPN4PlZtKgySNGTibrpZAFJpOdh/Mz+&#10;DJrH+qJnhliJph6OphaOxvolin5lNKqhaKJ6lLcCljKDaaNIbvX5+jyNvj7uzpLAa01QA080ooPW&#10;AQVYZwPApNLjSlYRjacq9FTJTC2kVSMmZVVNsrIR0otsZwx72BHIq0Fq4FHaCpMAdpp/8DD/4I6O&#10;Ytp3BRJKLRzUkClRA1US0lUh/g154l+dLj5IKZ2zgmUZrLVGY+tQUl12AS+iXp1vZUp/v2eZAen8&#10;JVbfR+NnQfzs/WfFHiYAcwGAxFoAmaVp9Yt8rABeSBRexDEG/+eO1riG5Y6qs2gpWTqRHah7JeSW&#10;Hy3DvIka8a4IFetkR7HP9BCrZEqBFBeIO+a2t2BujoChYpZt9uu6pW1zn0we3ShjROn2Paulnwmf&#10;1Wi+d6MZPkob6R2IrON4Tr13/qS8feqofAj5dZNIfOs2hu6fsoHh13+QP/wRDTQbGL4lCn9LFFZn&#10;SxVm6IKzh6TQd4m+jx6hgyYqm8CsmmiTI4ey0OYobG4j6cfmPrC5J6ws9G9xDXn57TclvboMZ8kG&#10;ycBdJbuRsdrKPMmnRCpjiVkeYqik1jKjDq6CfS7EFimpkfQa59K0xnJJx9kmrYnWbm+Dsc0hC21F&#10;KZ50ZeNKdjVjp7NaRg5slKYdZDAvY6mTVIOPFOAMg6CKqspE+ZMjETwWXJ0lEY0lMH/lkFepRgSO&#10;ac3mm+Vj4paLh1S8Ac4EwBMLIKOIYqFE3SBAGMTHIWmYzeWSIlOPRefEINZQA7kYQ8oYhVIqivZU&#10;PD7RMcgUA1BdhdD2CePCEKivo3O5ADqedDoOpjsO18kEhiRiAWQoRJmmsLk6aAEgc0htc5FS5qJv&#10;1vo6m2irkT+TC0oqUT2ZdDsBEUYCKXMibHESqW4c9+N83I00PIBoHgCAo1EGKVAjqZujfLmPXjeC&#10;6ZkoABvNxwpePZE8rp+L1ef78buSPXi7LJd8ovk06fN4LfUsKbOKNsYgsvSME31VkTVaYur9jpby&#10;WCnsNLcTtURr3DSGehB1AOAhAKzgVe/naXrwg9RIm9YPy25aCt0j1NiYu8/sWysVa4ckrLmEIZRs&#10;CWBSzJ3BkuWIPWziAHCMkyxUAGsNPAdgM4gVvC8utvw+CuvHZkD/GMA/kFoAmNeZb7UU4JJSA1wF&#10;sd4uIBobqTSTTqrSUnWWzhWrdlqPLYMO1jDStirqcHMRlxQvcSmiPZbjJq5F3C/holOAe6WeDBcu&#10;SFEyfWy3rGaJXTaZSFg1yjv+PiVYC5UjRSxbhU/UphECS6kkQfS171wpK989IK/ePI/H8ody9L13&#10;saB512ipnWYx2oXrZ2g9HZGtx7fL3nd2U2cfkP0nX5GD9JtPs8/qJlH4HlNGykA/BMT3icImTTTp&#10;Nn1hM4C1P/zjdNoAtBGBmS9WAOOcuZ7h/QyslLLrqwAwlkoozRLKCiUDcFYguunnIlRIJE3vqJSq&#10;cYYaGCvMJAKn1GOn3ForWewGy8UfLrdbT7Nks+WjGGurAszeyyb6uKCxJPC9A9TEr0g32ul5ifH4&#10;ESUSNStTJLMJyrsiXVyzPIy0LLqhSIJrs8Qf1Y8nvcnIulxJxHQ8kfCfWJwuWaUYv5ViIpcDIFFI&#10;RamLZCJ6ZMiwwIoE8aNPGVAQJbGFyWiiYwFgBFM7cRKXjZtGOpERBZaqsTIAdQaDBJnx9JVVV4zu&#10;WdVURSir8gCmpuPpXCySAG0A86NRsMPZwb6ShbwxkyiYBWOcDpDSOCkAMwWgJnM/yd9bEn29DADH&#10;UycnANg46uQYf08iKBGVVNhPQezpbgA4AoDqPK/ejwKk4bSJwjXyEoXNANb7kURmvdXn+kGCeTkt&#10;k8aCAllBWjxCXTtACq3a5/FyGGgVccA0j8E6TwDkFRBXk/R+p8uZ9QXck4hhBnoKZZA36SgKnbEh&#10;SC/aeCtQ7owy0D+IuGZoGkPAsQ6pYVi/nXRqeuME9iw7pHv7jKRSQ/nXZIpzTqgsTfIUmxjkjOEO&#10;Mt/eCgATgS2JwNS0Cs4fA1WBrGf+ElN9/H+vk02PKbn1ohVRmwg8n5r3RRuNwKTikGMLSKHN8kpl&#10;vHUM0Rowm3y3HMVOB/+Xk2LTF3YIZRl4Kox0GsP+qaiy0l3EsdgLIGOxQyRenoGPdCYXxPJoadk1&#10;Q9TdJ8VrhiQURVpQNaaC1IE9r83KNkA4s2uzFKJfcMsNEUfS8AjELr0vz8jkwbUwwG1SOlnB1vtS&#10;0vACyRjKlZTBLEkfzpOc0WLJnSyTUtjdDWiwd2H9up1Nl59oG+kJWyURdzwxnDhglyGmvpybOjIY&#10;52cY6e+ZaXyin+qGBlwpf/mnv8j2V/dLY1+X5DLYksE0Wklzs6QyvJJaXirl7EVqYcFZ1YpOySMi&#10;lw+3SBmrVkp5PFOXJyCOyuqoZ1CI/cCk38Oo1DpWj7N+hY2F62kd7VhNW6lHhmCp9196TwZf2SDz&#10;EmBQ08tyJKuxSELzE8QnA5fA3CDxKsOiFT10AHO/y+LxN+KNEVRGVMaNMQFKPKO5VOKrSKlLYaZL&#10;UtmAlyIxTOVE0l4KK0yUoJJECakiRa5JRruM7zQRViOlzuAWA85igKmTSwYhpgIPWjoKykwDmBza&#10;OenUtem0aVKCvSGw/CQUQswTcMYSNVNZ2JUa5A2AvSULsKbCuqZRj6YAwlQiYxLjaokAMdG49eJj&#10;AI2APhYdbiyvEQ+QIwGxt6ebQUDFAvwoHo/geZHcRgHeSCJzOM+L4ntE8NxQInIYjwV5uImvu4sE&#10;cOFwp6UUQ52sg/rDAFJdNnqLyqSfMcIR6uAx0ulx2kWTkForqiCnqgGw9n5Jn6dIpcfYpNDXxX6l&#10;XsYOMWjvGqlhuRfpFhNgRZQ1GU1kPfXZzGNT5tRmSATTSEGZ6MSTwyQ6HxeQ7jIIkGJxyQqhvUTL&#10;JgrTOurgBTaWstAC4CqzDIA1hf7PQPxsOq1AXqiAJ9qaUm7qX6MmBvycF3lsPum4vqbxulofK8NN&#10;FF4IcBfryOLc/LD6Z6nHltrXWmGIZ+m5zGh/WSaiDotjU2KKt7jlQJzm0AVJAMzhTkav2ykdPqOM&#10;IZZahkqoGTtRMTXvmJEqWihBTWjpW0OkAwXae1euy+sfvMmuoBoJb46V6A6CQj/BoT9WEvppdWJQ&#10;kTSUY5zUoTzAXyjpE0zQjZdILrfpE0yGHXlJBo6+LNVY977KCN+XOGp8Dnivs0f4NLPIJ0jNj3HO&#10;4Ixx9b7udFYizNQT/r4OhsTSSPw1ftC/+NOfGfFcKQVVRGCksinYJuVUVuFoyhgu+8LK2PtVRB84&#10;Dq16GTVxxWgbkbeIlJn/M2tw0pkvyOCkUw+3jPZJF2OWtcMsQRtqp1ZuZathM/VwM33hQdly8hDO&#10;lKtkni/R0o8+bwDtoQT26Hhn8kaI9hDfgiTxyUsQ7xwEEUUsneIPrsD0RNQRUZYuTti2uEa4SFp6&#10;hGQVJEsiPWNNnaMTqGchukJhsFMG+eGZpMmtzcbsTWtmBP8AMxVgZnKbR72ZDTOcycnifjrgTSMF&#10;z1BhB4RWCh+nAuBkTgIpdRips5+mwgA3JZBoaxzAyW0SIE8BwImQSQlE1kRAlwBw4wCkgjOeKBxL&#10;NI1WABNxY+jnBisAUVgFA9hInhPOc0I4QXwuAGDr8SfC+vEcLwDrDXDd6QUv93IWJ54fBBEWql5e&#10;TBP1Atx+BhS60TZ3FhSzriWP3UssSGNhWj/ReYB/5hi66HHS5jGuzNOAeRrVVk9bAf7ZWVJEnz2n&#10;lUGSTv6hrXkSRa89FL4hALAGZdOuwlw/icGQ/Basd5haWrNjg7QNt+OhHSzWfvRmA5eLA/WvQxy9&#10;V38HIiRpMmCbr5HVAOYPAP5xJDax0xqlleRSsktrZAUu6TEtJXMUX6jPm+sbm9lrdfJYRMRVax4l&#10;tBTAOnZoSqMBLXXvEmx8HKLoBGS7y/JcdwQoAeJNoHDgfWYBe24VRHSOwOwuAfBmofNmRNWrMExc&#10;+d3CKRECSaMjO5LR6zNd1kWXoBtfbZwrKlfXS2QrmV0vwaM7GWKPDRz92AuPYB08VgRoibgr8iRv&#10;ukhyp0oke5Kx2KkiQJ0LC8y+qy3jLM0ek5Z9s7LmnZflAGYCq1FDDUAOdfLYEIMIY2xW6EUZ1XNg&#10;q7xx6UN5opNHANhcByv7/Ahgf8W60m/ZC9w3OQmAqyQLM8P47FwGdjIlNj1T8hHvNGDgnktNnIIz&#10;ayORuBxQpjRo/VskqWyo1DQ7jdtcZulbsSUuJZXOwVO9FDvZctLouoFu6WBZWuMEU029CDyYR5jn&#10;Geot9mH4FTFM4I9MUqOmR3a4eGfFihO1p3MSUS8TsignTKIYG3SP9mKUzVUsQpwkOi4A+SMEFuN6&#10;MaTGoZBXcTDBoTh4REO0JHaVSFxzlkQi/UsoJE2O9iPC+kgawEyGWU4GyApQ40BcpQBe08d8XkFq&#10;/jwRNxnZZjwRPhhwGcCG7FLwJip4uU0F8KnUr0lE4kRS5CRS40TEF/FE13jAFgdTHEM01bo2hKHy&#10;QO778TO4uTuJr6bBEFHuMKT6sRu3LjzmCvi9aFv50tLyIANwC6VPTM3vxfePgM1OSEzkgoWhXWUF&#10;w/vsJMLmVjckNvBPa8pg4RsbGnXVSpeuW2HIoR9zu6G8IuaC82VYI3R5ifQC4DZ0zqXMXWeQ0SSR&#10;+aSWYxnE5FFVB26VWMm2T2DnSy94EIPvLRAYb5w4JK+x+GznwW2yaueMRFKSvOgM6FytxcIfEHkv&#10;pXdLaqzR8hngmlNmc6psBvIPgDYx0OZ204IlNvK8hZU8D6j1dRZzIVikFwONwNqaQtmlR43x1CDA&#10;PDtsuF/OOX5YkkYv1RZfTjCpLuYRpMn2EVxkfAC5F2qtQNaehrN+NBKzO2acnVP8ZVkS61di9TE3&#10;8c6GH2mIFv8W3p9VjJqWh1MnM8ddHUztTwuyES19SwIEbCYpMoMzADd7olAKJnH8XM1CgTVlUoIY&#10;pHR9JY4XNdKysVtm92L4dxLd9SdnZdWx7dJ9cKX0H1wNMz4l3a9x//Aq6Tq0RlpeXi2dL6+TciSM&#10;eYzTHkO++RXeV88SW1/MReBvf/sbuQ8TXdXCJoUm2OIudmm3d2KqUMFYZz5Te91simxheTnsegPy&#10;ZcCX1gRYqXGTWE2bUlFGOYrQo6RU8uFFamCvS6iBq0bwVF8xJFv27WPX1Vo5/SEM+6eP5dgHF5k1&#10;po2kNWkgC7XCasqod3HaoL8YUAKJVZJOeylG3LLokQJcz6xI8UgMFJcYX/7oqGqC3RhqR3NM6ygV&#10;gikOVjqICBjFhSCiOltSJzokidw+EVYthk158UTgZFpHCsosbjNJkzUKZ0IyGVE2VNNiX9JmPyNC&#10;62OaSqcDsnQiZSKjhWGAWAGYTsRWAKcCXAVxKultGqlzMmRTIieej2NIq8MBbgjRNtiLaErU9PZw&#10;FWeXZWyNXy5+KLMCSeHd/YkIvIYH9bQnqixv2lK6T1fbU/6QaaGMOUZhLxRK9hDG7xZFPR5FPzoG&#10;4Uh0EDpponwKzHYXlrGt/HOa8IFuSGaHMOBuwumzmTUrTQx0NKew4ymVhWZZbDxk+KOfjYe9FfnS&#10;S6YywGKyUVpEumFhhMH9ScbPNm0clmneNCUwzdHIV30j+JnCuPAgvIlMIROJ8hEXLqLOYU7iE0+b&#10;LdpbFrnayP/H8ifynN1CgzVeRBRdNFfbmsmq/+z2B0AreE1HU+cfE1wKblVz6a1BZDEsoSSWRt4l&#10;hlrLNDesAFYJp7aWLJYh/Yzi5y6JEIcYN7H0g7H2tBMrbwwCAlCURVAXRwFWorFjgrfYhbrJEn9n&#10;vsZH3FGe+VbQFiyhpENt5prPRbQoUHzLGDetoSXYrMDFhH+EFHmsQHJXUHZMA9hV6PnXlEjHRkZb&#10;V5ZL1ooM/KZYGHflHfns6T35lGXoBy8dRXO8VtppZ7W+NkVtvVIG+Lgf4LYiVawlTe94eaX0HdiA&#10;GqxfZt/YJo/QPT9lQsmklTYx0WYA/wK3j1uPH0seLcPMogrM/en91jdLI0DuHx/DZx1VFU4tKTiT&#10;5tfXkG3REsQbPYNlBiVE02Rq5ORiUmmIzgIys4puRneRYnZMT8hLrCl98/hJef3I+wxmfAvDjlLs&#10;8a/kwtXbMi+6tUSSybHjVLdJPRZUl4PaJxMSihlh+sFupNDesMhBEFY+uXHikRbGP8JbXGKxm0nG&#10;DYLRvhRWgyTnwVQno5XG4TKqOUeieFNqDZOJM2LOylGYtwFJa6+VSHrN3mm4SST4SzStoWRAn6Gp&#10;sEZfwJuhabQewJRO3zWFfnBSEKQRTLU/ET4cMCYRYeO8XWCHtT6l1QPAowBtGPcDAa0vaa4n0ddD&#10;hRpcDJTZ1sjpxuu4EA3UjUMHyUMYNwxiBjmY2jycdlMYpu5htKbCYbI1Xffi4hGs0krS+zgAHsvF&#10;JpSLQChRPYifI1DTbIzMk6jfWwFkA9sb61Iwj2eovxGNdwMTWPWYAlThHFKDRW0Nu3/qcO2sQ71V&#10;y2nEMKGbOrcPpdsg87/j1MDTrFAZI9oWlWcxcofiaSlk1DLAuGwJx0JedFgs85cuhjyylMWOtmLp&#10;aitOQQxa8FotXK3LW6sZ3VvOIL+lAeBno6wZkBqJddD/2VT6RdjoF4xal6/RdNpIqU1A1hRcQf6i&#10;QYSZUvIXicwLdEKJGthsyaNptZWm0PSADY00UdiG38EOpZg1qbIFwF3ihpsHj1n5wlCHIKiJ9hTr&#10;IE37nQAx88NhrrTB3MQFpxhXamSXfBRx2YBXhzvgZoLqGOAg2maM5EveTAnKLAA7S78Ywip7gug7&#10;nk99mytlm+olf6REYuviCEwREGGhMrl/Ro6wNG3w4KhU7Wogwg6QGrPS5PAa6SEKN+0eJVp3SDUS&#10;xm6EFP3M5TbtXiGFa1pk4/s7Tenzl9/9XVtJAfwYi9lf4UZ5BefLLACYVVwpOYyI5nE/G/lsaz8m&#10;dhBbDc1sI2nukLp2CEm2EOahwIvDFzwLMBew3SOOndJp+KUVYcdcB2nZNjMoQ2tm5fTla8wAn5E3&#10;jp6m932DfvddJKQPMC74QuaFt+dLGCAOg8qOoJiORj4ZyfErTxFvlFdueRp92Z5OPRYM4xzB8S8k&#10;ahdAeKWjVMpP4ofIlLiaXD6XxHMR3ichzUylRaBXzbJg8YGQUF1vBvOuWaQOsRiTh7UXEanTJCI3&#10;BhsdL8mEbEqFYU4IhmDiRAO2CNLoaPrB2j+OpfUUQLQPjMHfilo8hO/tRd3kh+QyDCdKVXRFIcoI&#10;hM32hhgLJHqGQJipqioYkPqSAvuRCofxWAwSyDhGG+NgvKPpYUfgbBmjAKUPHEaKHkbUDiSiewJS&#10;JbjCSbm1xRSuwg3M2TSqh+ggAzVxADtysxjCaGaZeU1SElZE2O1SG1dwAahAglmOMUA5EbpCbxmT&#10;LEe5VaITWmi2a1nk3Y3H2ADbBEdZjdKBWUJqdgx+UWiNAewSwLnEC72xH29+fzvIKcggUmRLL9Jk&#10;Z2rTpThx2C6Sn1rNl+etF/B7+8vKbWtZMZMh//jcAiPtNdXApr6vOYV+9tYgtvRzgPd5S0BMevwC&#10;H+sxamKDADOBWVNqBbDxmgY7jTxzzlfLXBNrL9iWGngJLLWlO46YkFNWWufq7+DO7+DN76CH39GW&#10;9NkuGPD6wlT7MuRARmFPreyMYcHyFE8ILQJFhj+yUex3YJqDqqh322g/tqZKaAVpdUkkwxxsNuR9&#10;5pHjD8AZ7ihBcNMQL+VMdrXTalu5d5sMbt0kTYj/UwB4yWZ2Nb+EL9Ue5m1fGZHhN1ahOyZFXgUD&#10;jMqrcc+I9JJOdx5gHPDlSana3i09+yZYg3IFD6zv6A1rzfsDiaVa6Ce4Uv4a871TH11iX1Yhq3i4&#10;mJAO58J5ZAHkpt4uKatlRxgdiFpIzPoGTO36WD00zKaFgUEpbCLasgcpn95xfi01b2Ot1BJUK1mO&#10;l1tdLlObtsipC1flIyLuW8dO0+u+gSvnPeafH8k8xxQiUjHeUjVZ9NxyJbiSAxh9SxKQWLIOkvaR&#10;T14s6Qym4RkR4s0UkmsS6iYe86PPG0iqHVQFQ0r/KrW7URJw8YiEZQuDGItozpT4/nwJbkgQl2JE&#10;E20Z/JFqpZg/Sj1XvnYmS+qQ08V35YhvHPJIInA4qXMgWuaAcKIfxJVa04bSZkpihWdscRqjWNDs&#10;WHDmYslZCGMbVwgDiZl5SlMSzfE0MgDSXXWKBNTxeFnF0bqKIKKq/DIBZVUkNW0kaq5wInQwaXUw&#10;eugQ6l2NrBEAMtTTmSgPiQVYfWGYtZUUQdsonOHzEBjoYAW3MtecMDS9wUzcFBBd61hMXcVtMa2v&#10;Yi4KqhUvQuRSCFALuDjkcwpQdBXPDXrkENXL1CSfWrcadjmBQZJlPtSS7mwS1LowDEIqnNtI5mcj&#10;GQIgVdZjGwY5FECrBgBYeNJ7dQFsROXnbBfIf130nPzDkudhhAHsYh7XFpFGyrkW0n+WPutzXuA5&#10;CmAlqzQK68fPz4HeFKXngKvgNdho7QmTnmvqbJjlmSaXjOkl+sC2aoBnbcHPTcsoknrYj5TZFxB7&#10;cjyIzO48HzAv8UJw4kXE9l4u9v4AOJAhiEBEHxgXOCS6QZSyRwmNdww2QfkIHmJaMsQ+xU0WhXBR&#10;gbizDKK3TARfTs0cQJkXh7l9CczuhsN7ZM+xvTK4c0TWHWMAnvuzOF3MEEVLtjJru71eanY2S/0O&#10;3kMrqyR5OId2VQNReIYUmg2AtKpa908yNDAkE2+tlXP3L8l33zHN9KVpmF/7vj/MByMIwer1t2xP&#10;eOP9E+zwol1VUiI5qPKyAHIx6XANEbcQBV5ZNS4cTKqVo74raWhkuR8XEurlOiJzRQ/pMlNMvdNj&#10;0j3EZFIHu4AH+6Wxh5ni4SEZnp3BI/otuXDpBmOUdzA2+Fw+I5We50F9sjQMhUxxPEINHCfrCySY&#10;fm9YE+Ns9IYt4nBS4I/klkLamxkh7mGYkpGy+ZFWBxAJw5GJJSDQju9pkSSazQlsOIxjk6E3YLOn&#10;x2yPCcDyVCJbAyRXU4x4V1HT1ERKdHeuJI2Q7yMVTKQ+CalnqyCMdixD7MndpOC1pLi8qcMBYFQ2&#10;vWK8ttJqWC42izQNb648VEqV6zDXm+K5E6TAq0Ikak2ExIzB2FIrxVPDxpE+RzO8EA7xFkv9GIXB&#10;WgQAjACwEaTZWiNrOhwMcANZyhXo4iRBbo6MCbqiq6ZV5OlC9OX5gDcMJwmNxiEANwTgBgH4QJZ4&#10;hUKG6f4mNYNX8OaSLei8cQG7bg3jAKJ7DuRaDsx4LqeY2llteNMpERLobQfz5nMLd5VlgNaF+taN&#10;YQQn5n4dGTBRADiEL5eloYCXtNIeHywb9M5WAdSZWkNylnhBIgH6hcsBlq2F/MTiRUBIiq1gM6e6&#10;P4q+zy9cYur/GuC1NCKvAlMjtabGzy/hscWk60afWIUec6mzAlkBrKIOdenQ+lcNA1QzPTcgoda1&#10;6j+9eJmNOEa5A0g+703kJW229OLnJYVe5MxsMbeW+vN7kGG48BxXUnEisy3ptGMsvlmJEF54fzkE&#10;M3oYE4AIAlPFAXTCvUgNueiFkAF60RFxZE7dIYHhEmXqy7Ac4vGAonjxr1CCC9ksqXNUN8q8AXZz&#10;McmUuYIICcGVN4mWoT+XllOuVLMwu+/gtPS8uoJJoFluZwzJ5i7GGq998bkRYdXgzmgfad/3GQCr&#10;ouvJz5FRsnjt6IlTkpxfIIlYBqdTB2eQDtd2EGxoJeaUoHNGlVfEMEsJ7cOKFmx02ljq3dIqzR09&#10;MMyINFYPSw+rZQfGWAo+uoKdZStleMW0zGxYLxu3s2r2tTflgw+vyIXLN9jQeJs0+h4RmD+qhYed&#10;2PCHC6tIkwSa40mIsdPQ26ZDRHnxR1niZiX+qaSeCDICovzFnqupawwOkLSg3FPpG9OPDMcMIKqv&#10;XmIQ44fRmwxEseVK6m0bwZU1hjd7VYLEt+dIJHOrXoW4RfIHDmtJlcjOHAlvSoM+R2uN53TWBlw+&#10;Xm6SpEnWgnbE0BtDiVOfyj5e9vBilJe5phXQt2NTUidJneniX4mD5Xi4xG4Il+j1eGhtQDiyArIL&#10;p81YjMTDIaxS6xKoNxLF3x0hPW2kKNLkSNLjUNLhAFcno86N1hScWjhItdWA2IVhgGBVaAHc0Llo&#10;G8TzfWgpeQN2T77Oh5MISEvx4SqCldaBjXQIsRxIuly007mAVF1DCpgjLuTjIm7VgCCTDCGOi1sQ&#10;WYcbQHWJ95VA/pZBZDSuBoB5LMFDXLl4Lo/FSypGD22WWD9AwQUVAtHeh6jM72BFf1V7rFbuvPk9&#10;0R072QNKi+/rViM9nhNsGLUv53m9BaRa0z4HgF9QaaRGWlVlafqsn9NjRPBnRR6mlNyofzUCq1kA&#10;4FVG2phYUgdLlVUuZ+gBgNoGwzT7Am6yhMXUv4v5+893xubHha/jPO/E93bic9y34nN2fgg7Qtkl&#10;zO9oE46nVgBzxPyeFl70iLnY+dMZiUUhmAJzn9DKuCsy05SuMgJJHEQYoAfwLunUzAWUbRUR4lvJ&#10;DHsNJVQjpV57AmQWcuGhTEnpQ5CEfVQE77fItkzeYCtzAAD/9ElEQVRJHqDlNIYlMLt3e/ZPSM2W&#10;Pln1/n65/PAB61i+lE+RWt7TGWJVbAHgh6TND9VihxUrj4wU+ufyO9wzdxw4IIm0DxNzCwAwRFpT&#10;k2TToUjNp4VVBHFFSl2IVqAESW0p0biinsmjxjap7+xmTS8AZr1o95YpGZ/hIjI8LhMbNsqazZtl&#10;w/bt8va7p+Sjy7flzPlrjFHelouXbxGNb8m8xX7OssjPiWkdIlAUoodadtlOD/LLQjqxrTCDNaCR&#10;SSzSZiNDeJbu3wV8sNGB6fSGE0NlEf8kzzIa5/j6ZGI9mzHZLElYv0RSW/uWR4kzPT+7RNhEpJdq&#10;YOcHYx2UGymumZAU+UESx3KuKJjvhHzaJzVMQjUny+ixdbL60m4cMNH9NrlLYl8oKi7qYTTRFata&#10;JLmX3mC+ZgSYuyURnXKWSuw4U1K76KFug/HeSC+wI0WCXBwlDABHd6ZK5nrq++wQ8aZ1EcKVP5g3&#10;ux8Rzr/EjRYBjOVba2Ti7OsycPw1qV4/Iv70X5eh4fVnGN0VQDtBDDk7LWezAH8r0mwnwKvLxHOJ&#10;pnnUvOkKXoBrTGjxuNr+GBZAALaUU6FmeMhAY+iTh5NZuCXyZuMi4wU5E4AM0ou/iQ9MvysjgS6p&#10;tLdSqPuY014eh0qJyLw8BFuaQABLpLaFpbVjosqWFH+JqymC6XGEN9AJK42g80mhDeDOSSeVtDIA&#10;zOdMKbLpvraJXjTqXpOk8kXIL5M6a+7jufs/qLasDGLL7FRpocosIvLzthBemkJrWu24lJ8NkiqA&#10;C4snAF/GaznymoB1vps1wg0Xcc+F+c8MkOddEZzw+FIfZ1lKHWzHrS1AtuTWkr+zFX9vCw+N1GQe&#10;tJ6c6YKEIB4KqkmVHCSJ9Tg7RjEDbZ/IupZ0ps0wP3Clc+JG20rnpN2LcDfheNN+CobQCm9CMoyL&#10;SVwLZR6BIaIxzfi4aKYWxnla2vdNSTgXiIZ1K+Q0Gx0++vQOcsxb+HbdkAs378iVu/flMySWdxn6&#10;/xwQ31cSCxHHb//2N5nZsgUeJl0S6f+qkKMOb7RkNAAK4MyCCrzhqIuR0uYD4EJUeYVoAcprAXEr&#10;0Rhyq2VilM0Mq1nVO8k20GFW+27EtH+DvPTqQaas7jGcwfe/cZfJq3tE4Vvc3pF5lggjLH1d2BDn&#10;TOvEUzyjAAq1cP7qUcmdHZEsWOSU+nz6V4n05EiBqX1j6jLFvziVP1Ys00tJPKcV0LKJoRPZZS3D&#10;CfxRPCAZHLLc+Tx9vTR6fIwqBrHPNwi2NAiLHj8ViGCRmo5ELqM5T2JKcOYojRT3LMBeHCJNrw9B&#10;PDQQkawRuWOsXsjAAmqwNIgLv3hSW5r+kbROoiK8mDQiIiYsl3KYx/6zm6Th6CxM4oBk4alctWZY&#10;SrHFLdzcI1WMYFUxQ5lal8E0kyu/J8MXE7iCTDGFtDJOcnaUStuJVbLh9hmZ/uCkpPTWQ8QsxYSN&#10;epS+sqtKJ0mPvWgjuRL9UpmmKmPlaB5G9TmAOJsRQ/XiygWw+Wrtgz2QsS2CIQuVhAZEAk4uRMvI&#10;SByiULZlh0kkXIMvfXcfLhj+abS1NPrCPThGw6BD2PknQbIhT42DMU8pQJVVkSce2O4upa9tz7H2&#10;hPF1JuouBYyQWi/aaf+XqAmADRCagTkXhc3ss5mJ1oisEdVc+2qEnU/a/GzUNuunzV+rH2vKbLar&#10;NdpKarmjrh063GAP4WVvIdYegNthCUSbkm0WRGU7WRrrKstLMLarREfQkSAVXPiXhrnLAicmm4zI&#10;DNnFxdECctAKK1orBDTWgNgWvsKei5YdwcaBlloEpVs+c7eFeLcFVCaTcjP4ksLgS0aAeOYHi2cJ&#10;k2jllGultOBKaIXiXOIFoepbyt+Z95kSYiF12AUP5kn5lnopWs8ivqEC2fgxDiEsGd/86j7Zy4bB&#10;s3g8X7l9B6/ne3IOIJ+4cAn/rosQVlflEo9df6Ba6u/kLlLLqc1bMHaEsGIiLY+hlUyicC5jo9no&#10;4LPwPcviVllpBbGCt6i6SUprkFMyQ17diIHkIDt/kUf2sJe7e3Qca9p1nNWYHJxjuuoB9kGfM+v8&#10;wLh/+epducSZp4SCPSlZIoulEwoyxBnyaAlXurgmqPnZIUnBddKbP5A77aGwhnwYaiJrGYMJSMDi&#10;YM0iufUvTRX3QrykSUWioPgj+nIkekjv54o7fzgn+nnukAzOvIZrXjT1cbKEVfEc1F6htKUSSasT&#10;2jPp49VKeC8qJJQ4oT1JUrytnHEyMoIpaPapCgmuZza3Gg/nlgJGrzBVZwwyNJ4LA6RXYACKqcwg&#10;6TiyUlZ89Lp0Hl0nVbCHdYfXS8frtAP2rpe6VzZK3WubpXrPBK2HZomiLg+upMVU7i5JU2ESvoKp&#10;qelQqXoZQzFG2yYvHpWssXbAHkhrCQJMGWvuB0JAuSPMjyLqVtA6KoiLl0IIrHyGK7LV9VJdSZh2&#10;KmbzfBW94Hx2CbvTHnGJRhwCKeNMPzQwl8ENdOI+RAt/zNk9UwMkKA3SLi+C1JOsgjdsRUm+dLI4&#10;vLOxSurqynlj0JpgasWV2t6erMCOyGQF02ulUdjJDhBbyPM2iyGZAK5GYI2oGo3norABSm0fmTXQ&#10;c3WwOTIb6bSC/scAfuZj82sZ6bKuZVHyas7RUscKF9rRG16KAMQWQ3lXe3l+GSy57UJZtJyWV9BS&#10;WZbJ7HIW6X8GZFSsNa3GXJnE+3g5bb7/YvOi/ITfYSER3Jq/ryVcwxL4CisyDWvIRjuONRmUFX8b&#10;a1qPsRgcxNNH98omc0Fw5BbBOCplW0BemLjnkUaj5vLnBOB7HlBOeVTDe5goHEU5lTCYKTnT5ZK9&#10;opwOSYaEdSZKcAeRubdEdp5hLxN7hde/eVD2s2z77MeYyF+h7qSdc/UGke8q603OfoQT6GU5c+k6&#10;O41vyIGjb0EyvcN2jHdl68v7ZHL1RmntHZXyBmSQaOFziciZgDcLnbyCO5/ptMJqxBrVDCk0NEtd&#10;I3Vwdx/bCzfL+J6N0jY0IiOTK2X3q6/LaRjo8x9/Jhc5H3GuXLvPz3KHn4Ma2IHpkAX8YW2Iwl6k&#10;fk70TJejmArIRePcA0BxFvCmdxuIHtcXzXMkY4a5Iy0STOsoqDBDQoroFyO5dICZ9gPYuSupTWeY&#10;b1yBjHKimvS1UJYTbd2J3D75SDEBnSvKIUesfDxoIQUwCheOC2MyNUkGs8dZOA5krWiTtLFaZHBl&#10;EltE9M2FOW5OlEReM4+meg5b+NJgopPRhgZDtvlSgwckMgOMkieNC0j926OSsbpSQvGKiu9HfriZ&#10;P9Chaek4ukVaD+JqgCFY/pZuyV/TxD+b3znZRdJHoyV5FsJsFYqvadaybMcPbH+PNONFHJ5JVkFU&#10;UBLLnzeWF2Ztro4OTGLRFsrMYOUoFxv6u4XGJkPILCJyKRG5HJ/pXHrAroGu4hhHNkJa7A6zGoiq&#10;LQC23AcGPYiLmVe6yiW5QGSzahOySiORG73tXtoJ3ewNTmbIw5n0cskyQGq9BPEEZnWAxIp6V5eX&#10;LXIENPSEFwOSBVjJGinyXK/XnEIrcWVOo82pstHPnSOsNKV+bgmR8vsBB1MUNlJufc5cCq4p9gIe&#10;19RZRRsLdCoJYksFHtYOZAL8fPOJwM/Rp7ZwRZPtwkXDkZoc4soq1J5yipZRNAQc7LRdAnU7o4Q9&#10;+1bKuvcPSRbDHGG0KZfF+tLzJprzt15AG83SG3bakz1MZBuacWj5YO1L3zjWWwIZtNGUOYtJrZCi&#10;dHGO8uOCGGeIkBzJ+lySkfymsEScQOFGxuOVT2sRECcMsIh9VMs85sCppytXDYt3SQqpOF/P+3js&#10;8CaGHN6SN86dk0/vPpBPb3yKoTrR+DKrWq5zn48/hhE+c/6ynPv4mpw495Gcv/KJnL96S94/97Ec&#10;OX5Kdu07JCs3sJFhxQz1LtrnJog4wJzPtFohNXBZHc4aTfSESZ8bmnqkorVTRneulZUseB+YmZGX&#10;DxyW984xKvnBx3L67DX58MOb8uH5mwD5U/no0mfUwBi7BzTTX62JNwDoSA/VKyNV/LKSxIo2hjfO&#10;CQEICrxpCTlnsI6Ej9O6mIzYvlpiGH4IIB32QcDhzADD8uRQsQyHFMIzK5vGd96WHkkjyiXhMR3B&#10;VdK3gtSZSadwhCJRDCxHodYy5leTGeer4GKBG4V7JvPCjDaWMy6WtYZUl/5ocDw94jJA0YteFJ+u&#10;BJRJSX0VkG3MWbLBIGqwGj1ssQRDtvnwD/JArhc+mEgvkUgXwlU7yo6eoiOa2nAYyHJpPDQjLeya&#10;Kd4xK9kslsocr+L39ZX43lCJmQmSBNjs1FkIrVW4Ws7ESN4+Rr+4CLmh59Wer+qi3QGwk4MdjiIs&#10;cUOkXon6qpw2UgnijHIsdNVKtwJQV/F4DL1rxwjkmamkxMgEfanD/fMhVgBucEkyEzg4gpA6l/F3&#10;LsD83taR1JQ3vlr65OSkipMLI3w2i+QFeyIa5JAN0dYJ9ZgLRgeOgHopBI81b24LakRrGF0FsMEi&#10;G3WwqZ41p8vP1rEGs6ytprmaWAktjb7PAlgB/xxs9PNEZr1V4Bsg5wJhoRGYlHmhTiVpTWykz9TS&#10;lqjAWKj2nDUXAAcrCFD61Y58TGS1hj23DISRDl4K0+wGAN1kvrclZVOErGHB9brTrzFho9sI1lIy&#10;Zch8B4QhMNN2gNXOn/8lfM1SeAAn5L/ORFuXGC6IyQEANIhoXMzkUQskFhc7JVzRjKeiPQjAsMKF&#10;96Yb4iGP9BCYaw4GjT5kP0FVROR2+JvBctmGje3Kw/shyCpkeRpbQXCmGWZs8ywjh/cfPJZb124D&#10;YJhfQHwdAF8GyB8Tfa9dVzb4tpy/SJT86Jqc4/YU0fkDgHfu/Mdy6dJVee/9U3Lg4Buy58AhCCnW&#10;pkyjtR4Yk87BMXY790tH/4i096Bxxuu5jy2G69Blb33tgLz2+jvy6tFj8sbxD+TEB5fk7LkbBnA/&#10;ukJKf+O+XCWVnhfUDaj6mQHu5mqEcDyIK35AcQ4TSCzxYoooFGBYsgHAPpxBe9aZJLTUSCBTSb4F&#10;iUSQZEP84V+aKcsTw5go8eXKSruGJWj5DGKnM9YVN1gGUVUgYeWpDEUkcYhmBbSRmD/2xVVRjcqd&#10;qZH9SY1tcV104M0eAwGWtIq6ureS2Ur6alWk3PyjAvjn+aHY8ab15cfVNRA3ihimdqI7ylGPpRHZ&#10;+ecRrb0qgsUl3FN86fl6J+NhlQrbG4PWOdlZAhqx+FlXK62H1kv1gRV8n3IJhWgLq0LfPA6AxzEb&#10;mKY2HWIWuQdjgo2kXIjkvdhzG4w5m6/HcnFjfNCdU5BKDxcf6FpOVXoGa1X5GODWpiCnTM9lS0OG&#10;+FCnOyTivYUowRfCyo90ObAIEQyMsycSSRdY6DTaIV3MkMYwpWWB6sqKCOyKgCUghh1PsOPh6Qj1&#10;GbsMxb0knFUuwRCB9pBEVjC9y3hjO1ICLaSToOXQCyzz/p6kAoAKQnP0/btUem6M8H9HVpmjtQLX&#10;ALGy0rzWT2C4f0qKrv1flU4u1oknhB7GgL8V389ykTxntVh+YkXEX7pEFrrZyj/YkdY7wD7DJ1j5&#10;wilQIlj5km7zOUtWwywJcMILqlNWnXhVJt7cIUNvbJDRN3eLB/JZCycrfkfqZqS2DhB5S2ljLg2m&#10;hoboWo7hgyN/32XwIG5xGOsjRw0lU/RGdORLWRdOil2+ZpTtBx2kyQhA4GgiaxAikTF6YSjhB3EY&#10;AKcSUhcPIVYCP4JaaseYZGJp48o6oCCGKNYgofzkHoC5hGE8/dd7dx8RfT8zQHyVaHuDdPr2zVvy&#10;EbXxRxevsHwNlpjbS9xeJeW+cQXt8sdXefwqAoxL8u77ZwD0OXntyDHZse+grN+5W2Y3bZPxlRtk&#10;YMWs9G1cLeve3cfC7z2y46VX5cAbx+Tg2yfkyLtn5dhJJqTOXiHi35KPr92TazcAcOmWAYkdK5WI&#10;QWh1xtq8qS29y5k2SlHJJOlEXrw4xysIqClKkmR5YbxY46PlBKCcMlgYRlRVMDvGs+s12h8pHO6N&#10;+Ygnegoksp/6hN1L9qSPAbSb/BCB2GL3YhNsx3QTcscEtMkMn3umM38LoG2jaPxHABDYyTg2IMYi&#10;BHGK0Ocxt0uvL4CrbihMuT9stD+qKh/kdv4ViNmJ8H6oujyow12LMKHTNInRQ9Urh2tKlRkFgALF&#10;G3GAZ56LOBU4SHgrriJrK6h9yQ6onf0AeNIAvlejpNATuGW2qIGdDVGeCZjWCPGChQ6BkfZi2MGZ&#10;9M6PPnAF0VfBW6cqLBr4tZk50oTWuYHb+mzY9Xj+RryuKxcoH+SA/qTI/gDXG8C68LfwpEeejZKt&#10;nVS5ub5ektFI2yspRbRKyEliX3O1JBUjDSxlawarXr2pv5NymNemVWVL5F0E8/wissp/pHa00vSS&#10;gQxDTUU01RT6P4u+Zob5+/6u9nnNzzUz1eZ0WVtORmptujWn1Ap6q7l9SzqyuHiptopsSZsXU4+r&#10;WGO5/AQSy5Ler32kFxHXVebTSrLQdNgPlRbDFpYIOOy5r/udlhCZPbEsbtk6KeswtVv9/gFZhbtG&#10;85ZZQ7BiiQBEW2V2EK1L4TrsAa8y1rb4nDkAXi/eq/7YI6taMIItFg4ouSK48AdxXCmvqregayaq&#10;x/UUM3ccKi5p4UiCUewZJwwgM7dewn5nssA42po5lH7BdbQdGd2Ma8uSXRgGPKSddOcae4Y/Iup+&#10;hOPl1U/l/m38tD57IDevfQJYUUdduUnE/YQ025RqX/74ugHcjxTAROdrPP4hfdwPzl2SUx98JKfP&#10;fCTHT5xhGfhxee2N4/Ly/oOyef9+2Xz8Fdl4aJ9sfemgvKKPH35b9r/xrhx857S88d45effsZTn7&#10;0Sdy6QokVuZaimwY2qTJaolFOxqM60YErpThSs3TV1scwVWPmtg9jt1A9cxW4pQY2ZYvTli42DC/&#10;qQ4Q7qTXTpBJS2Gw7WEItW/pVhwqrjCBdvHu8rz7Et6sOD3Sx7RHbWNHze2dyKqSfLb+lULrF6O1&#10;htRxhF22S3TiDU+0K0Pm2JIEANzEh+/tTf3oTT0ThJA/EJcO3TwYkQogSIkiYMXDufL6UU+7FFBf&#10;QgSFMXQQwRB/JCqfACKUJ/1B12RXetdcrbOJiImAsIgxQmZIo5HeubjYsDSN7GGAqD4KoZXHRQug&#10;RlGDR/C7uFNr+jkj88PT2IkUOh0tdSOyuSZ6fg25eBhlZkt9Rq405eRLE9MnSex0cgS8njCj7hBU&#10;fpB3gcoDsBDOizZSVEEK+6VoXYz0SSvL0AroFyrLnJhLW4N1Mhkl9CoZjkguoHfOFNYyUveoFEg/&#10;xhf9YbuDkYJmVJZIFOWOklfq0t8Ci/nfXlxgYp7n1Ff/mXzyh0j8A9usEfeFOYGHOeXWyP38IiKp&#10;RuCFGs2pfxehzSb91hpYxw51MmkRKbKKTRbQIpqPoMSLbGw5k2rWCH40QjqQlVkpcD10kAGWmbTY&#10;AgBb0GJa6EYPGnAvQh4azTRWLUbmK987JGuZFlrPrqQyWpkLlltxYSPjUPEKBKsqtxyCAG8A7z+4&#10;mwhqX0+yRedEJJWkv8voUOhMe0xHrkS3FopNYrDUbGDvMlsgcsc7yByTxB+we6RFUGqF8rWxXAAo&#10;fQaaZDO7iIqmeI93J+IHl43AKBHz9Ro5eemsXDx3QS5R3356/TN58Cla5Cu35Dy179tvYY97iOmm&#10;t96X9949LadPkzpDNt28AUtNtL4I6C9fZskafdyPuH+JWllT8Esf35Dz5y+Ral+WD858LG+9eYJU&#10;+6hsfeMASrIjsh/g7jn0puw+dJRNG2/Lbs7LAPnoifPYB8GEM5k0b1lDFMQRjgCkrAlj1Jb91JPY&#10;52hK613Bm5CBayUdFvnSrPdAfUM67Q3wArg6eRWzLQ+xuXsefzjemA4KYFJtu1D6pKwqdWfjoQP6&#10;1sXullxp+Qd6oc5BTeQTj+cVKh1XorUzDXuVCrpo/xP9qzozBJYGUycyvsi0SXA5JBazx7G4Yfrh&#10;nulL/zSadCmBNk08EsmYIGSR1DyRROEAVFzqJOKs+llqZydEEH4xGK+TdgfRT/XJBEzZrlztSWf9&#10;UFxhBOdV5Y3TY7yEUUd5+S2TaG1ZVRPdYT+9cVUMRCXlE0C9Rg/YnnbGcvWLhmGuwYGyKbsAwBZK&#10;DZG4JiNL6gBxMx+XZ2fAqtI/TsfLS/u9LCLzxywhiGgbwGbFREqQooYqvJFR6JTpBArun0VM1JQX&#10;M4lSzudoNVRh7VtaRCQm4mLa58aAR5guh+PCpRcvbySZxS11EpmVLDYMduw99qaU4K/1//rH5wwW&#10;2SyffDYKf98LnkutzcIO8+M/jtjm9NsEaPOBJYa00paRss+GaTyqKwsfG7Hjf/3ickvA6iRhtArt&#10;Q1BiAVIrJJMW7pi/U88vIUK/yPOfsyeik1Y/z3lRWWscRBYA5hiM7hqZxZ2lJl7NpoYOttvb8z9w&#10;IQtcTES31X4xZodaCwcwxuoAG21NGbGci/xyMhpHhmRcyXY8Cvk/YpaXhWovQBWFkZ5Gmj56eIdR&#10;G7tlYvnE/HsIP6cnCkAvwOxO2pzTXCm7WWdSsaIR8Qek7QBkbUu8dG0eop10U85/eEnufHbfSJNv&#10;UPve+oz2EiA+eugdOfjK63L4dczpqVkvfghgr3wqnwDgW/SPP71NC4ga2rh/i54uEfsqEfsy7PYl&#10;racB84UL1+XC+ausyjnNepmzcvLMBTl6/LQc5aLw+lsn5PDbp+UQR6PwwbfZhcWFYl7CaIWEokaJ&#10;JGUNZ6DcMd6PfwCkiA/kD0AIY1dP0mijRGO0FoJm1xLA/Te3RfyhGM6mtnTO9SUlRWyAmDwMQccy&#10;ZIsOpEUuMQAGULhy3w1mNZy1LH7J7BhClOBKS2Upyq+l/IP1n+MQgzwTNZIdA+nLidhBTKHEcSWN&#10;1xnkSla6oAlOYttCKJsjfDAy90OlFE36FKtqKuqjYP6hUYkosegp+9fEIWoPRCOL7JALjxOpegiZ&#10;RFAkMkge9ywA8NTJIRA+AZAioUWAtQXDvfoYzNoReOQz5M8FxX0Z/VidC1YGmejnBCPqCXHkh1gj&#10;REUbROCG3EKpz8qXxuw8ZoBJpUmd1ZkyEuM2O/370JtcBpBdSP8DYbKjCrMkjt1R6QA2o7gQ8JZK&#10;QU0lgKVNRg2cSaqcnJ8lGaX5RN5MiaZOC8N6V8mqcAzwo9OSGCfk70g7SwFc1FzL3xI5JgZ+r71/&#10;TAKiY+S/PT//+0kjjbRGZH0mJX625n2W3DI//uPnmz9WAD+/UIUfyDSZNVYSa5GFsuLUv0uJvM6W&#10;RvvLjoulptPeiH8i0A78xG4B7STqXC6AC2Cpn0Mj/SJk10JY/MVkMoucicSUJ7bIWRXgnujaMxjU&#10;r9zB7ty3XpLO3bOkwrGsucXhAotjB7IpjcIOXLiXRwUYte9yhmGcKK+ceH84oWRzo4UUhtAjmAm6&#10;oAoVa2QYM+7W1NHR9bnSvHNMkjESdKDE8aMTEs7gjmr7NYq7QnClMtyzC0+uJtafRLQmS/woGKAc&#10;PIjX1jXEFCdOniMtvsYhnb55Wz68QO1L6vzBBxeIxsdJl9kQgcjiGoopTauvA/TbAFiZ60/pHd++&#10;fdd47LM7gJrbTz65I7c+0c/fJRUnSl8D2NTWV/T+ZWWcuYV5PnP2OlLK68wEc3v+Bsz3VfWFjhQL&#10;dMJe5aytZHB/CWTIcj62wm3DD6f/lj1TsvLj47LmxnmZZnl055GdTC4ViEUovsMQEnZMjyxNZaYT&#10;9te3QKMwH8MaetLX09lhN2pWVV+5wBzqcVChvpIQ/AOc8S92oRWwjOctZf5zKd9Xe9JucWiXqXFj&#10;cIwMxSEkGEldHGOAUVxtQ+M9YS2xnSXSx3tTE6MzjlWzOQQpgbDYLvn0U/FLdqOltIye61L8l7xZ&#10;QxLAPzY4C9NzMgO/EHXacGc+mGyAofGA5kDaUQxpELE90nXuFkEAgxU+6Jr9qTt96bsGqeWtmtgx&#10;j6z1cAye0w24LjSxaaGeWc6OmmppY6qkqaNR3MkUVJC/NATlEJEhKjdVshnez2VXTm41Pk0VeAXX&#10;VkhxYzWjY7VS0FiD5A5nBvTeYewZjqETkJxPP119xEiR1UQ+AIIrBNWXps+GwTwXklj2/y7iTR+X&#10;nyErtmwwnCBfINVVYYW51v1xdH2Widb7z7aXniW8zF9npNFzqbUBYr5GzeEXq6QS9ZVtsJe8CJn2&#10;nB2pNky5kk02gFijcFxFtrjBjfwUMcd8WPsXAO8COwgwbX0xl70IPmExabGVjxNRFe0374lAUtu4&#10;HtqJKxukYec4/lWN4lUSDJGYIXlssc8lS9Shf1surMt4zyyjLPPCXsiJ95ID5Z5HOhf8YkqpFN43&#10;iI30xLJpJBhfczdcQGxJ5/1QclVu6qf1VIvogzl3jPJD65EJV9PiLEKCSVekCF/uI9jsTO/cwDJu&#10;VuriobXtyCGAelvOnYGwog6+SMS8SmqsYP2YaKtp8YdnLxFl71P/3pYLsMafwBTf/vQRQGUE8Npd&#10;tifeB7AK4vty994Tgwy7/zkGeg+/ls8+fUjE/hxD+nvc12GFx9x/TN/3cxP7fInvw+0lesAXAPTF&#10;y58hpcR1wgo3DD9YYl8iqFsWV/fSGLEnLV4Qj4lZhDVDDTHS/uo6WX8FhdKl0zLIOozcmRaxJnq+&#10;SH9Pl0zboIRalk46HI1qhlRnGc4Y1vxj9FhCuCgD6REGmNFS2zJFYs8o4FIkgU6wim7RASh0/Eil&#10;0ftGsHGA4Qk/rqiRDPAHMUQfos4aaonDzG8AKbE3AA6CvIjz4U2M+VwMVjmhPCdcPZZIwT2oi/Vi&#10;4gS77JSHywMXGF+IsiDWcjrCfjryxnHFL8sTZZUr6ZdvMSqvDozgUYB5k4aFMy+sDpvBuIsEYy+r&#10;00e+zP36oIH2ZyDCz500XKeXGA+sbWU8DTfB0noa9DD4UYhT7LUkIOJHUFtlVpdISRPu+6wSyQfA&#10;BRgnFHA/u7JYsqsANalyRpnOgeaQRuMoQUqdBnGVWpgj8aTHcbSW1MVTF6EHAWJv2lJuKL3CkOzl&#10;IvJYTP04X/8HOGMa00c6lKA2sIBY20Lm/u3/Lgo/G3ENAGvENrTQRO+5tpLpOT+k0AtUPrnIGnUa&#10;fVjeM7a4Z/wUqeRPLRYZ88vOKMiciY6haAkKB+spqTzkvyyhvQRDbmlEXMCLemyJG7UwJJUOOliR&#10;Yi+ERfdg4i0CmWP6Cv5mq9vws6qGVIUpbojFVidV0iZKGbDvZJwwmc0UlGn00HVGfSnAtMcUwCmJ&#10;gRBIVmfeU078HL7ZDMmgY4hoUvvdaGpjggwSVQ/68JXreqR4ZQtmATD7LKpPHicL7abd2ZgIix0r&#10;rSuH8Me6J4eOH5OX3nlDXj93hoh4U44zXP8Wde/FC5flY1LpCxBT12GFb1z9jLT5M9jpe3IZoF0B&#10;YLcVgLR9bly/D4P9Fak0LalbD+X2rUcGQO/ewav6PtJMZnv1PH38c3n6xc/l4YOvee4juXPvK7nz&#10;+Tdy+86XXCSI0LzOrdtP5MYnXBQ485ZRnzkxw+vPFSq+E6keSpQMLE0z2Q0cRxtneV6I/DR4kSyJ&#10;sZWsaTycju2Seprc2VtaIbuy5KfuXI2X09RXQ/FEJkniSF0DaNKT3i5lqmcpAFbW0F5THtI9H1ae&#10;+EE+JTByaEO0tSXqeiNUd4EoW4bG2pGIpQ16V9LekCQYZaJuBO4aCUTZGJ3HJVoHwWpH8Ljh14zY&#10;PUqXjel8LjWnZwn/PCKxOy0qF45XYSQ9aiIrII4qo89NOrsU4sOFC4w/USwMpjqYwYzohnCJwqvY&#10;F4bXjyEGHwCqgPVV0JI++5kP0j4fJpCi0yA5AF0yK1VTSI2Ti+jj1jIpg1zUH6ItU72AAWoOdikK&#10;Tk2JM0rzAGkuXkn0h/HE1oibnM8Sb+rclPx0pHd4NRVTC5fwmiqb5HMxrGnVZeihLCePSE9FM56N&#10;uX6epJCGO2Jg8DwtmmDS84j0FPnH+YtN2mad7eVW2WNjXPCZFPrZyPy/ay/p843JpGfYaYPgMoC8&#10;hDQY9RVD+/GVdC3o0S/Hx8qZLoMDHt46A2xJdHSN5cJLelo4Vi2pbUWAcxkqMTUhYHAB4OrgxRLU&#10;Y0vcYKTJIixIqRc4odSihg1pYHhlDEsmZsadIaBKEe1E8l4LxDc6vieT3n2J1DNwkI4WwJ0yK4js&#10;0Z+1P46pQWILgeqsAMUOyh2tvjNpsgtbR7x5XkglGmq4nYAysk0ILzdUW9VE4mwsixxQcoVVIAse&#10;RjiDJU9kb5bE4sF96NQx+fzzp2x/uCtHzp6T10+eYgeztoyuQ2pdZj73PfkQVvkmMsdrpLs3ILiu&#10;q2YZlvrixZtEzVtylfbTFf0cEfg68sfbAPP2Jw/lFm2gO7DYnxKVH3zOfqXHv5R7d74wXuvhfaae&#10;APPjJ7+QBw9/ZoD2HkB+9OSXGNc/ZPfTY/mMC8K85fn4XjEU7VwQIi4MGDiRZgbVpaBMqpMyPIgL&#10;1g1yRcwViwjSnnhHZJK5Uri1S5LWlUvgeJrYZnpT86Bxhd5fBgO9jKkZOzyz7AHJUsC1jMcdqFEc&#10;GKr3htyJQAoYX5sv3jCIgbpRgdaTHwAOAtyeSfgmwTQvA2TLsYkJ5B/gR2SNxqAuDvBGq0EdtV8M&#10;qXgU2uRwTiikRrBGZj7nh4bYuwIiA2GGB3WQCtm9WcfprMMBSQC4HLEGNU4IwA1lNjcCSWSolw8g&#10;dZEwyLiEukjx5efWaSNfBSyPK3j9ibh6P4A6zU/HDiGycksLpKC+AmBS1xIpU7nNJapm8riCVQGZ&#10;RU2rJ5fInF2BlUoNNS8gz6TGzSP6FhBBc6rKkEeWAXSirwIY9jkDAGcxyJ1JWp5TX8ti9SbJb2ay&#10;paGBvwmMNH/X5+0Xcp8WHb97HsZnPjiW/OPCRbSRTNNCRi9YwWwA8e+1zT8mtr6vc+fA/qxeWkH7&#10;7NEU/aeA2ZmJqgQMCLRl6AeA4jAmiG4pxI0UJRXZkyV1agDdieQ2LkSdudSaUbIQaeXi5ajG6HVb&#10;AFprou4iNNALSa8X2GOBy60dZFNoXTI69grxBLw/tV4s3giF2vfj9khaHUbHIL4H/fx4uQwgkS1b&#10;2y0edCwSWJNbjHOlD21O7YZ4pNAqQrjhTkrtikRV027XDOVA8Bzn9ROQBDvSOdHo3cUmwNKZfoRE&#10;seKbA9eAtDJ6RaqkYkHbv21Gzlz8iGj7iXxIL3j/++xePnWS4YK7APeanL1wDVnjJ3IBQF8l0t65&#10;+1A+/exz0mYACsi0V3sVQF4BuNdJhW8iwLhsgBmGmsc+v4uB/CNMAh4Czgff8DFDEpwHn39t3GrU&#10;fvToF/L06a+M8wQAfw6QHwLq+/e/lXl+5P7ejNv5EIFtUUUtxFPYhp20Gr0S+pieoJAvWD0g/o1Z&#10;Mh9bUGcA719PSjKcKWHTMHjtEWLBELYNV1gbIq0PBI4bEc0FTfVyzjKNrqkM/pfRF66rkRjqxKAy&#10;mD0ibRxbGkIY3/Plyh2BY0a4GsYRvZajClMA+5KG+QNg3RYYCWj0hHA/iJrYj3ldf91JxJtFnTaM&#10;IQNkij41RPIclDo5WOhoSowXkw993mAiREQar4doIEgN7RSMRFNfauEAlm75JOMXXcmbEZmeL4D1&#10;0c8RhRW8ARx/1mLqrReSykCGGfKIrCWYd2eS7qaR7qYTiTOItLk8ngNY86oKGdquhBmuMk5ZE/Uu&#10;DHMxjxWwpS6P1DqPlDqjjKhcRvuoOFNSqY0VqIVtrdI6zWTM7Kx0rl4n9aMT0jk9JWFpCcz90sZh&#10;SsojCvHHqlnxh+SKRNW1HNXZYhhd1TMbqqq5iaPvxwLnpovMxNb3www/EnsYwg16yRq99bUMEcec&#10;mOM5Q5mlssol4p2qnQhItsp0KcOruIJVINUbRyWdNakW9KOVWdZWURAMb1QVogrEOI4Qmy84IAMl&#10;fbagh23lRs+YCKxKsiWUNYsYZLCD4PRnrWoA8+kL6f0u5vM/cbCgf56EQ+Q2hvBHkccWGkYR5Qym&#10;rD19WCq3TEjKVAsDLKMY3vfQAQkRO4zynBOIvgDXA27HEy7FOCjfXNEZRKMxKGMIR/vxbrznRvZu&#10;ZJHYICIg6uZGTBl7IK+Gs6V154Cc+ficXP8IMolRvpOww6tf2ycHzpxmp/F5AIycEvXV8ROsdgHA&#10;l6lPPzx33UiZ75D23v70CzYmAmQscG4QOXUQ/zrTRHeJtBphHwDGe3dYrvY52yAA8JcA9D5psxnE&#10;DwDp3buAWUH74GcGgBXIjx//AmD/XOZ5cUUL7mAwoIsRPeoMdTxYiH3Lc7R8FqCKiuXKmrOqU7LW&#10;dooLtbAFDh6O/FMsqXs8mnEG7AOwNM6X0cqw5g/uTD3thMWrk5rD8Ydx5UroioIrsJI/egvUPBHH&#10;PTPG8JTOZnRRJ6C8YZEjaZNEYVYXwoIxNwgIR8zmvdWVA/IqWLcn4E8VgH+WJ4ysB8yzG4P6fozs&#10;henFAXVSECtXfHmDRFQipyxhFI8+oDPHjeF+f9RYwYDOV0cIOdoi8iHF9zZumVUmygbQp/aHIfdi&#10;/NCHmteP403d6+2G8kuPps76fMgsjbj5ZBIltIJyK5glJWJmkNZqSyi3ilqX3TjFDazXwCa0hJZQ&#10;Pg79eRBWGnGLiMBaK+fSw81jBYfWwvr5FkzPZva8LBMI4XvWbZLawXGpwZmhd/1GaRyfkCBcSVTg&#10;4UGm0gG4V6PiWbtvP7ZCMP2wr8sh5mzpsb5go5JHk0zyeWSPzy0h9Z2b9TXmfZ8ZE/zPesQK3J+y&#10;GPynqrhSAJu10ApigPtT7Qfzmp70soOoQ/NZF9J/YLuUrxyWxo2TkFAp8g/IKRcB4H/A6mfBMksJ&#10;heGNrkY6mh8vL+hYIRLLBUuJvAwt6ISSDvbbk5Gp0kpJTVc2L1rho/Uiv898d7ykidQv0nZKxHJ1&#10;w8V3pQ99esEMEz+zrKV562XZzELzOtpNzXtWSRuROnu0QSyx6rGEY3GA7FRyaxnKPHf4Fw/MATzo&#10;jngz8JDSXcgSsQ3IbPPpA8fJKGb5NdtWMp5YKMFMK0VgZZvCSKtuRvwElvkG6fBHyCRff/9dmX5t&#10;j5y8+DHCDJVOXkKcccUgmc6dv8XeJt3P9BDy6Z6cgTE+ewFGmeh77x5zxA/x1HqIMR417qP7zBcT&#10;aZ8+Acj3v4SJJqX+lJ1NRF1TCv0dt8wbP/w5oP6WiIsTyKOf8TjgfUCtjLHdvJjefKjyLDbd4W4A&#10;OeQD47c41BFiJ1VihmokeQrw4mGbPN0s4X354kMd4oCG+Xl6wvNDliL8iEPXijIIYNjgMqieR9b8&#10;0bUGdiWCBvKH8c1JgDlOkEDe5J45RAtSIyt6ro686Wz8HRllXM4eXlheoqs3hIe+OZap+ot6yJfa&#10;xIfxOd8wxCSk3K7ogL25SKg/VjDSQn82GEbQE44FzOEM5oeivIqif+1JCr2cWlhtTP24SAR60L/F&#10;2ypIIy5DCQpQZaL91ZiOj3Uvk6s6cfCx4QENeL2IwL5kAAG6nhSgBGN4F0k7J5cIW8zemzzAl0Vm&#10;kUkUzeQ2D0Iqt7JMComwRZhzF/OG05PLFFEORFZGeSGPY2/KPuCa3m4pbG3GUL9WUivLpWGA5c6z&#10;q2V0xy5pmJjGBLxHKgfJflrrxJF6fyFMbiAWQ12jQ4g2tsjsjh0yuX4dfy9/sdOaU0kbtQiG5VcQ&#10;vzCXNmsUVVGH+jmb69pne8TP1sdm3yxDDz03yWR8fu4YqTav+9ySxdSX/M3r8qR1wxQmcXsYgl/F&#10;ysxW+SnyyZ+i3V7IeOMLKLN+CvC0uxDOgoA4/MFtIQ3/EULrRero+XY6QgiZpdEYotOezQ2ulFDu&#10;pLqGhgDDgwVqUkDNbAeIn4drKRrvl60fnZTOV1axaqVTmnZOySbWqMy++yZg3C5DR3dK+ytrUFXV&#10;mGpxtAIuZHrOZHnOTK054TjqiI2yH7qFaJYOpLI6aOrIK2xxGEDfny97r5yU3VfOM2e8lhZqCfuZ&#10;UyWdCbkpVricvUoqjf75HDrnl48ekcPvnqSPS4sHcCs7fP7CLTnLsMF5GOgztHnePcUQAgDWsT9V&#10;Td3WOpboeu8umx+e/Ey+evozQPw19TD7mT5juTiOk5/f+wIGmhFFIvTnd78hQuM5/QV2Pk9/TS3M&#10;MvGvf2l87ReAXoE8z5oRt/n4C9kgsFDFkBvKoUW+Npi9J0oZKyDztw5J0myTpK3tkAJSpCL2nRZv&#10;GqXWTJDnkEQ6k46oMsYaAb49/WMHrnq2+jEpkRM1qifg81YTgIx4bE9SxAvCxY1/vhXsoz3SOPVC&#10;WkZT3pO025ErpS3tKydqYGUj3fCSdoTi90GgHk4rJRJ2OIYWShxCimjG9kLZiOCLKXsIJJduTAhX&#10;s3ZcM8LRHIdVRhtiElfsWXx5PAgA6wnB30pBq17Qvtz6kEp7kVJ7UEPrjK8avaurZShtonC2SUSg&#10;+kpMT5BsJZYQ2Gv9WkLtW1RLtAXI6TDHWWVYqEBQZUPqaOqcT4QtJF3O12gLkFOob8Oo/1PKsHUZ&#10;xkiNCNu9co3Uj09KMe6EcSWFEoufdF5NLYw2rogdnRKi/V/+NrYIIWywm/EBqCXlZVLX2iDdY4Oy&#10;ZttmGVs9RdYRRC+dNyZR2IWWnUscfXxvNXbXAf45p8kfG9s9K5V8Vn01N26o00YqrzTOjwzxFNw/&#10;WbgYw/kkycM2OInfr5S58eqNs+KEmcF/WfS8AWAF72JqXUt6vc9BXi1gIsmDn28Z/fufLqJWJ7Iv&#10;ZFjBmjTaGuOFxbrBEF2AKxdvF5hlX1qYgaTdOmlmAUu9mMmrxTxvIWDu2LSK9uYsRBZ2ra9uQTe9&#10;V/ZcPS8bTx+Xybf2STmuktlMtcUx+GLHBdiBwGC0MYnGznh7K6i1nxzKlFwG7HQkPeOpY69h6L5N&#10;illds/H0USSdpzjHMY8fJiKzGaMrXbrgg149RZ/3mta91xBTvIfYgqEF1FmGCINI+xETQqfOXDGA&#10;fG4OzOc/UpB/Rg/4KTUy6bGRDuv5mjYTrDLmdI9Ijx/e/4420j1ATFuJj+9++jWpNXUxoH9wn8gL&#10;ofUNAH76hFQbpvrn3/1O5i1UvyJ6dlaQQTa0d/zQpHqhMf6v9j/hj8m6E2Z0MzDIztncIV1v7ZEx&#10;9siMXTghwyyHKt89JQH1KRAWtIqoge24ijrgI2WNFnYRrQJr5lVtSY8ceCOq7M0Wi1g/AOyLzNCC&#10;3qETrpNuEEp+OEX608vzgoVWVZY2471YzeKKVYojLSEPiCcltAznSEinCN1LhOVsWBAaZgUbPcQI&#10;Yy0KYFaAkuYntMTAzvJ52lJq4h6A/5USXbrITCOsJz+nl0ZXtapltDEa98oQhgdCEIQk0bbJ5GKT&#10;xkmnh1tGRK2mVVQIaAtJgxXAhTWkwURUjbwFpMt5gDWV+V0FsmqX0zF6z6XeL8MrrKKHVZPjK2R4&#10;4zbpW7tJOmfwI0a43jg6JiXtbdI0OMBKDozFh4elmjIjHEWQPRnKMnXe4O/qQXlRVEU9zcqO/Moi&#10;fpZGqWhkw3trvYTyt7RBsuhET1TTQydMA+whkFzgI6zRKBsGdEYENqXPPwgzzJ5XpiGFZ0cNNVKb&#10;tzA8az1rmhNeIv8VsUgSfEb6QKu8yFaFDDbtxfC7/wOjhD+xQEhCT1gnkaypdRca01H0gfm6nyyc&#10;Lz8xoi9CDvXTQuChU1RWlCiW9NbVM8tDBzwAsA/jgNHNBbR/yA5hs5/ntXS434K/x2IENhmsV+14&#10;eb3MfnBcht8+IJs/OsFE09ssP+tnRWk3g/q07GYbcHgpZHYYm1qiriv9fWcGblx4T3jFBjM/7McI&#10;aiTrgZIkqSlfNp8lNT72htSzwnMUU/fB1zbJhvPvSh02NzFoHypX91IubJC1r++Utz48QW2MgAPR&#10;xgVS6fPIIU+dusB9Rgov3jYiroJWe7VXIK5uAV5NoW/TKtKaWKPxnTtPibxfkkaTVgPY+0TcG8z6&#10;murir+ST62xNfAyQjagN4JWFJmJrWv0YEuurL34t82yYtbRCkaTpxmKArKbaUVVM30BiWQRRp/jb&#10;4FKZJukr2euys1+GThyQMX7RoTMnZJQRrL53dqGNLpLn0RIvcsZSxRXzMiUk+EPrKJhGWAtqYxv6&#10;wDpatoQmvz9Elw3gtgTkC7FH9WTyJoY+ZxK+UsEJ/GHRMvvhRKhOC76k9t5E0xCa8+EsMouiZg2m&#10;beQfhNwS8AcC4AjIrTD6xJEw1WGAOBThRrg6L5Ay6frPQB7zReihRnV+ROtg9X0mssamxVG/ZhIl&#10;CwAme2zK8ySLaFlAvV5CFC0HlJWAtYGFUw04bhYA4JzqIiJlEfeVWc4nLc4FsLkSlwPbijF3Mcus&#10;qnESbMRRoRXiqWVqQtrxOBpYu0UGGPIe27JdpnfvlbWvHJIdh96QsfUbpH96pXSOjMkAz01G12uD&#10;O6WDmudzQfRgoio1LwdLI1avsNEhG8llBq2kXFa25OIp7MabUt0e9Q2qxw7W344L6nKGGyzRJb9A&#10;9HuOKLuQmnih9oUBkrFtYa7NpMIMQxs9N0NsXsVi3s7w4wispJjqrWNgznNnBlCw5RszuPPtUWiR&#10;LitrPB+iyoLOxGIi7E+WMNDP0bnhBVxQFi0DtI6QVs6m3q+NzvkCSGt13uBjNXT3YWZcdQHhLNaL&#10;Z+lbcnc5rUVERnAVdvwvregELKLlpLVrB+tPOg7tlsE39svE8VclqadSYvFXK8EiJ34onwmjHhjw&#10;OKON6UwUXsZ7wjWWkoylBH5MO7kijPHivaCMeRZp9/7bN2TN8Tdlmpp6AhFH0641MnvyCNF+Dc4z&#10;7WwExCXj7b3SuX1cjpx4Wz7RdpHWvx+zXJwe8cWLfDw3r6sD91oLGwdSS4mty5cRcyh4icR3YZk/&#10;A9h3Ibvuf67ps4moUob5DkC/CYP9gJpZga/R+zGklZJaSl7p8+/x/HkveHMlpA5douNdCMoX8maw&#10;i8daFU8p/8Z4sWEE7x+8rNGWYqg9USEVuFmMnn1DRjUSn35Hht8/KAOn9qN0yUTXypWXemY+ac4i&#10;QLuE6OtKimfHG2tZILJJ2GMrnPkd6BMb1qK8QW3Zp+SLGiyIVNuP+sSTVDCQiaho/mkBGMR7w3j7&#10;FjO7CeXvD5McVI2goY6IXBWJqwX/BCKOMtO6v1cjc7C2mqidA6i7NNoG0ILyh/gJYOVoKBcJjbQp&#10;zDDnVhcgYSyT6k5MtDlVbWyLa2Ixc1uNlDdzH01sDVG3BteRmu5WqehoMoYHlIDK0X5uAS0fpJC5&#10;9dWINWCaW7ulc3atDG/aLsMbtpIiY09KVO2HSZ7ZuFkmV62XvuExmV27Xva9/pbsYwJl5ytspX8D&#10;C5cPYDZxHWzp6xR3VatRJ9ryxnbRLRak1wXU1Yn0gCMxC4hFqRVLTzgnI12KiwrwwPLkokmarWUL&#10;kXcBdq1qA2TFcP8iRyIuNakTFzZLln3P16F+yCitY1WYYcwDq0BDhRtzdrELDHfKOTueOcLr+6Vo&#10;+jEikZ8SUZdT0hSN90gsF7D/96KfGGbzz2Ob86I9w/14YC1hwOGnixfiV43BPEC2YDBEbxei3lrA&#10;0ZTZBs8rHdK35P3yIoSWtpksiMI+kJye6NtdUE6lwMNkstArpq4QAMOtUJZZc7G2pvzRFlQwpV7F&#10;phVSsYOs5sA22kpDmCiyqbKffUgrcMBAglnKHl6rINqWSE7jUa/Zq7acC4IPhKkvGZcf74nlRGZn&#10;gF3NYP/Ltz+WqYMHWEf6prxy+m32Jb0qM4C1fuOUTOzdLBtPHpPp4/ukBXOJwx+8Q3R9JJc/ov7F&#10;OeMMabMSVp8QZdW7We9rND7LQP4NAHntKi0lPlZAaxR+8AA7HsCsLaH71MD6sZ4nT39pANn8eWW0&#10;lYFW9tlgoUmnjTbSfE+uvu7W9N8Yy6pAjTJZI0FdSeLdGi3x47ncR4KGGELNtgNpgkf04yH08ihR&#10;+A2ZYjP62Om3pPXYDklb3yFLaGWowmYRUVXHyiywfVlOmuLMuJcTmxxc41DoUKNpEz2DhU1Db7Im&#10;8sOTMkXqM3Rop9QyuxnZUICnFhI8UijPDBRhgHFpmptEN8XTKsiRoEkml1ZQ/84A5mEcLTApC4Ho&#10;Cncn8iJz9CHdDEblpdsVwuMYD4QBV8Cm5uEpTaQsIvUtba6Qyq56qdN1j/1t0oyBdg1b42q68NDi&#10;8UKibilzz7Usl6rj1LD2sZRWkDLOORVIIVleVdDM/ptRVnKs20BU3SnT2/fKwJrNGJNNSyOOgl3Y&#10;gXaz6Grdrl2yEcJpZuVKWbN+rcyuXiuTM6tkes16WQtox1evlqGpaRkB6KWw2g66L4jWSRhvtol1&#10;q4n+rZJLnZ1dmCuxKfyucADh6KFj8b1ORI+9HJZ+CfyDBYBfjL5bb9UQQFtKi1QVRdmST0bhQ9ay&#10;FL+qBYDvucXUoIbbhq3h//zCnK3s36XLzzDWZnLLYLCZ+1XXSzf04O5RwYgzmP+1XGAINF5QTTRR&#10;WGvfF4jEuiFRI+UCdhVrTf4Cc8KLVEqJs4gV4LVgOMSKn1f10ArgBVz8FwJKO1LesFzedyw3i+xg&#10;2TVpcQF+z950NKz0YgWxpV5utnQ+FjNTHICLR/HmSXYYzUoDu4x8+NgDl46Kaf5vOMQUrWqWZPzK&#10;nTAVPHrqtLQO9EOsIfYguHjy/qzpbWfv8gbKIswnUI81skR7+sQxmdyzFRO76/LhZzdxqTwik2/s&#10;k7cunJF3L12R/R+ckRUsHa9a2yJvgIOLH0Ji0Ua6efcx6e7XJrAC3msAVUUX+vGnAPYz2koXL7J8&#10;fC6NNh4nun4CkaUgVTArcM1tInPL6Msvf20AV+tnjcj6eQX0vH9wWSBuBXEM3/dLz3svSd72FnFq&#10;pJ3SwtA9fbCwfvywqmCoc5EhZmC6zqKygDYcKIjEQx+8Jr2sOaxmZUUKpmDBGG9bkCK/SOq2RP9x&#10;KpmDqHLN5usZZHDTnhvEQRzevmXbhiV3bRcm20PS+fYmWXXliGy8fkpWnX9HGllc7MFGRCXYtNcY&#10;yarI8KFUiR5LlKgZotDaOIlZxxrT1aTczOtGYJESQP0XA1mWghIqrYhdxyVZpLv5tGgKpKyxAj8p&#10;oi27eOva63A+aJbmwXZp5TQB3pahDqnta5fsOgUmntONdZLNkEEBIooS6s2yjmb22VRLVXu7tE1M&#10;yfDmnRiPbZTuNRtkcNNmGV2/Werbe2VwckpGZ6dkYHJcOgaHZJJoO71pq4xNset2ZEhWrV2NV9Ia&#10;6R8blYHhQRkcH5duzLv7+FwHvsCRgNaaN6gTRE8N9fMUF4He7h4pYfIpExIsM5cFXmlsx6DU0BMA&#10;K21D2mlN/9S4YM6dhUz76ISQJcBxhKyLw3xPeQIVvujGRUcEE4utdDABQkp9oeeWl5mZavW5MsA8&#10;R2CZPZ+NSMwI4RIba4N4+kfL+QzvsxWCi8ViWHujjqVMWojC6nlcORZi8/Mic8Ev2lADcxbqUD8X&#10;d0vqXkvtWlBqWfLcRfyci9WKlvuLVdjBa6gyL4b1tv5q6j7VIekY+qd2VsKhRFFiMBkGgBdwoVpC&#10;preIaadIHF5K6EWXbhunXVnKwH40Fk2VUseqlBw01A3sUo6ga1DP/+U2qqpEypJAesshiERa+Nvf&#10;e6Bp7BNY43PSvmmGlS19Mrh3g1SPt8vWw7tl7dv7ZeC1HbLj3Xfkk4f35SM0zHuJxK2Yv7es6+Cx&#10;hwDvV6S435BKo3sm+moafBtwGsopzi0FKTWvUQtjyq7A/Zh0W28VmApmBbACWY+mygpaBa+C9QvY&#10;aH3s669/azyu0XlecC8p474Z6T31mrS/uU2cqiFD6lGyNDBz25ci0eNI2NpSxVVBDLWvrGAQY3se&#10;jSmSs6VDyl+dIiJPSBpEV9RADtMksfIc6fhS7bkR/dxZnubPOlLds+SLG0dEEy4VVcxiYiHrwEXB&#10;JoEozYxuMHaypZu7pfetbTL14UGp3j0sXq0JkrqqUXI3dYpfXYz4MlgfuRYJ4jZUTjuKpPDlGqk4&#10;0CKJo9ShjQCVvcUVrSxSZllyBcRKVUcNUbVO6tl23giZVN/VCGAx0h7qlEbWNbbQ9miBiKni8XQi&#10;a3xhMfPJpRKUgc0trvrNY1MysnmbTOzaI6v2viYzO/ZK19RqaRoax0J0h/TQn61ubmGed0Bau/tl&#10;fGJcNmxcKzv3voQR907ZsvMlmQHk/YOj0t/bK+MjWIVSF4/Q8x1iX04XdqJd3ayM7O7i4lKLTY7K&#10;T5cZEbO2js3seeyJ5bYFwqiqtFiKiwukhguLRuRQnC59SGPVmWIJb3qNalpzLiSFVXZ3sSORijrT&#10;jZpRe9fKFcTTR08AyHEQero+xh1dtw11qQJyoRra0f99zpBikuYa2xdM5NeSuS2HujNJDd0taP8s&#10;sMOdw3oRZ76RcS0kJbZE5GIJq6xE03zA+wLgnU9arUSW/myLlwM4NeFjsF8NCBbyMz/Ha7you4zx&#10;mF7EsrTFXIwWq9c188OeWO0kY5+UuYIVI6PtvHeQpZJOq2WOWgkl5GRR86P6gpBcQt2vy+hzsB0O&#10;xI1jER9HV+ZI2UwnEZhVnIg82l7aIJmdbXLixDmG5feIBxf8tIYS+fDqZbkNeXTr6h1q0Keybt9L&#10;ktpRJo0YDFRglZwOm52BpVPF5n4ZPLBLDpw9Kefxwzr43nFWlI6i4qog3X4NIuqXRsS9A0AfESEV&#10;YFdJmVXAocDUlFmj8g1Irbu0km6hh9ZjsNMAVm81MitI9ePPVBs9B1QzkDXymqOxAnpe6f610oi2&#10;ecXZIxLCekbbKobQWaLshjY4AKe+uBUFrAql0c0KR29M4kIwII8sRRhOuh0EsGPZvRq3BjOAmSIJ&#10;62WrIelvNH5EoZUAn7UrIVwZI2mMR3Wy8QED90BUX4GovqIwsEvkuHJRWMQAhBOKGU/YZ2+kmYms&#10;ukjZyuKnVRXiS4ocxqYGd4bqlxWgf57OkcyXqqT7PciEDw8Tud9kLUaTsQy7Y6SLXTOkxZjStwy2&#10;GRFWU+QWQNs+3GWc5qEuKe9skcLmeqnuwhUQgUUKwIjFvzcB18BUBcwsm+o2bJa1e19FLHFAhoii&#10;kzteZpXnHhmhth3GMX/Vxo3SC3vcygqMNaRfR4+/KytJh8fGRmR61SpZTVQehcgaYv/NJBF47bp1&#10;0kM63AcjPdDfKx2smmxHddWOM3877v0pMN42ED8JmYnSSNSvYSVHKTV2EbV2BYAtYt9RDlNKGeim&#10;k6jjvBGueDDo4Yj4wYKIpQDRSZ+FzNVaABQLpn2siGruMO02ANyLCJnGZJWxLB0Qx6Mdj2KgQwdB&#10;YumPh2Hh6rWcMT1IpiU2DEPATKtk8r9ZLEGYgYgDIOvC7xepj3V16ULS5edZ4aKKK3XFNPdyDeM5&#10;IqymwppO6/MWE2E1I1tMqrxEdc9G71czBm0fkTaTEehF4wUuGApgC0oBB2pWS3/cWZBD5s124Nvc&#10;j/CijoVmfcz5Mg0HX5NeTFmBAm4hJvxLdXgGq+BgWkIrX90lvSzTc6Rt5FuUzBKAVsA4ShSexvN7&#10;FrHMXlox32GYkEmHI1qaRzsZLPhcLsMgf86s77rdOyS0KlNKWWyQx5K+bRBkbSsHeb8WStn6AZnm&#10;42ufYfZ+/ykrPlcTrUtJ12vk3Yvn5RouHXdhie/Ts9VBBp1GeoT44nMEGwrcTwCsklc30ULr5zUy&#10;G9EZ4CrIzSmyRmkFu4JZQauA1ltNr80ptn48L2djp/Qee0lKdg7j1cvAQRUD+aVMebREi19bMpYz&#10;pRIDsAO78LLC1tUfvbIbU0VB+Ar5Y0MSgJDDDxO54PEUCe7RTQvFeBHhr0XE9UMXG9tGZOsrQxye&#10;JyHdqeJRxTIqGGJ3jhf2Nz4M7vsQtYPV8I4rqAfD+37UvZFY8SRMUg/jjODIAL4HQxXLSOF9GxHI&#10;72mRwVMvyVomo1ZfPo2WdULqITt6Jgekg+jaNUYkn+iH2WWvDJG2HWDXEIHLIKJysamJKSSCYYMT&#10;ns2QQRmKKdZcNFO7DtDmaZtZB1j3Mp63U0ZWrZUB2j+zazfLitUc2j9Ts6sMQK4kFZ6YnJAeli4P&#10;Tw7LCOlwfSOGfwBziHbQOgA8NkKZ0T8ggwMDMkV0Hu4zAbe3m1UenR3SgXN/C/rmBoQd3kTJUHYt&#10;l6HmqsCCtBCCKpPaPZG1renMAWczrJCsA/2QceoL7YhKTWtFFW44wrAuAgRmsFiR3tpoOmtvK8t0&#10;U6HVQqPnnUufNoPaLxXRSgq7opJZ5pZGbZzL6GQxffWSWHysU6OlAXuaitR49jljTcS4pg/gdmRd&#10;igW1ry3RVHmGF3DGfI7pIp3zVXLJAvLTBsDZogWwJcXVtqIhKKG1pCtf1K9avaFf1K2KqLAWE30t&#10;AbDBRJNK2yFTNVJuiDeN4I6MKarBu3YwdIVP8boBnDJYkD3RJRGAyomBBTu0BKreskb+qoMdDujY&#10;LQHx2MZ1WODck+xmhCPo8wOZS65fMyBNm8ekdO04kXQt7ZyHspkLs4sSo0XRsnP/y3KXKaEnD7+U&#10;mW0bxTEphJbfFCVTn3TPrCDi3pI1LErLR+XVsGFCDn94Ru4/+UrePnlChtgfXLeuSXYdfoUI/p0h&#10;l7xCP1jPLQD8hQ4kAGrVP+vnn6Bt1t7vHerhx9zXuljZZ20dKYjNQFbwmo9Gb73/1Ve/MSL79zVw&#10;1c5BaWEfjAcLlJ1rAG8qf5A00qumKPFqZqnYCrYI9mPkzlb0sKZkY3BaaxgbP+SMCuYC1FaA27ef&#10;6MyW9KiOIgzmGE0sTkT/nCpRjYWSxmxleA9XS1JdP9JiHxhktxJIkKIwFFesEEFAos+P76F3OtmJ&#10;A2WDBKPICed5UTgi2CW5MQaGLBN1lSvKqoSJbLKGWVnFqsjek/tkkAVp3ZP8odkm0YsRffeKfpZE&#10;DUoHLGl1R4OkcJWOxp4mljZPNGtAY0iPczv7pGJogqHtGRnZulX6Vq+X9tFpGVuzSTbt2S8bSZtn&#10;122UYQipyUmu2iuIqjDJsxBQg6TEswgxxkixZ9etJU1eIwMDI9LBEuemNjXpbpAqvH472A07gF1O&#10;N6DtbGnmPheWrk7pJ2XuIPrWcPHoALzFTBYFoiSros+bnZkmKewUjoNxjtSdxCjAQnRiCuA6Izm1&#10;g222pd1nTYqpc9VOvEFtSBeXaNTVNJaj9akVemlrAGzDEP1PkTYGws4XxoSxOSJYMtCOJxnL1P1Z&#10;5+onBbx2LY6knRB94zWFsra1Sraz7nInG/J2DnfKzrFe2QBPsGq4XfZvmZGdW1cZTpnqgWVJz9/Q&#10;EKiAB5MGWzoMtvxsFhBxPzXIMjXEU+bbNMn0PCKQhawlVfdMY4pNU25qdzWp17UqOlq4EI3Acmax&#10;LRHVLCSTsKXVmYjzaFRnOW2iGjydawkerLulRNOZ4KUo7ewg6xTwat1jS4lQ2VUrKSwYcCMgOEZy&#10;oWosZTBhVjIZb0xiBdDIrq1ygy0LcelppOSBtPLG5QnCis+/+Jp2Hou+V0zIeczq1uzc8f/n6S+/&#10;40yzbU/U3+/oO04f2FWVYJJtWWaSmZlBsizJYmZmZmYpFKJQiJnBMjOn00nOyqxdu0+f02eMe++4&#10;f8XTv/lmVn+IIVsKRYQi3vWsteaacy5zMvC6uf/slflCgC3cf2CSyeKx9bmmuLfaPPj02DR3tpuG&#10;AZtpcXQwy6V//Y5syhLuj5A0pO/9+EH9L2AWJI1ff2GTAzf9/8cfKJE1GmIO/PkTZbdmwZr16nsE&#10;6b8yrbKyglrfV9mscloZ+p//hMgRak+Dz4ytbBisKMy2/xsXyCZI/25BqJOCD5kLhb7meA7eQJlY&#10;yMIP/SsGZX+FMvlvrIuUB9HXyLd2h2PzkozJOqsfj7JlYbcf2RfnRRdkXHuwLDmThDQszd+cykDQ&#10;QDbfHYErIMKBrQgN3K654xfsgiUK9jaQNnYhqN4XfBaa2yWTwuD8CNvq15yBNeVxzCK5b0RwcTrm&#10;svFuijSJsw0mabTWxEGmTy0BECphXSNZNyA11vglxhhPgCApeq4EsViKDXB3CbJk5q5x5ZUmq6nD&#10;1A/NmBrsPit7ek0Ns9maBhuZtYYb2meAqppGu8nFXLuMQC5vaDKFZOQ8MnV0dKLJyS00CUl/9L5p&#10;mHCnp6aa3Jwck8IMOIpg9YdVFYRRXQBeV8mJiSYXv6oMgjk9Md5EBrP8mQ12gZTIsZER5vp1dkJR&#10;Gl++xKFHT3eA+fYBmGCH+LqPQNtJ2buei1gIs3YhWXprMo8LPbMWnGnj3xpGMQpelaVfc/uG8vkr&#10;etu/0BPL7P0A2mdvHC5vQ5q5ThBfPrrPXCGQb6B79ibzx5Dls6GEljJCq2Lu3UAAt+ckmfaCRNPB&#10;9oNeNlxMt9WYp6MOM97dRHYnIMmWa6wVoQTfsV0Wk2o9dEixnJSB/zcxrhhTSQBhUTvx0xK762+Q&#10;OP4LINp/wz9aWxf+yrRiNabtGzXLRv4n50kXgm4Tr03ZXcCWG1OMS7hFns8IxWEyiOuLJHHrguWi&#10;ITudDfx8PVru9aiZ9Fpk7XTK7zIMQCYoPNaBm2fMFfCRU1gTX4wNMGc5jBxLC6YGYs16xpe3mPlL&#10;SP8ct4xZrGxeYH2zTNDeCAmESHLM9E6OmJ9e/WR+/e5XuM+PTCpZ+FY+GEV7nMlsyTcZDXlm8emK&#10;+Q1h/i8wqb5AifxN3GcCWf//hID/03eUz5++QJGkF8at42ey/Q8E8U8QNX4jeH9irqsAVomtoP1J&#10;AQ0767ff/5eVcXVTYGt8pGBWgK9yi4PeFrTVbPDYYf7CLpu/8MZLKL0lAC9dAvMG9ibHyZz70i6a&#10;gzj27Qski9LbypFyLW4L/xUblR2+bEfAgO5IpDYb3uD/5yyf6W/xlnaFXbUH/+PDsqxlA8OpXD96&#10;5Vtmb9R544ap9nbfI2g4kR5iPbOLDHuCHnkjFqxnII+UM0S/wRaG1RjnyazsCv9ejxmeB8vT/Gsi&#10;cI+8Cesm2dylx70B0HObrOaflsqqlgjjm5JKSdxgYkorTTxAUmaTzeS1dZqi9k5TjftfU++ImVh6&#10;aOafvDB907OmurnVVNc1mgoCuKXFbhqaO0xVfbvJL64yuWTdguoa6Iut/L/cRGHAXUwwlxDoBSXM&#10;e1lMlU/wlhQUmgrum5MBSIUQISaeHa/4XvnibRUC+JQYE437ZKgJgqUVwvd9+P5dwLOzzHbdyYRu&#10;XMy7mVvvR+q4jzJ1P/TJXbQrcjgRPXU1VY/lyMg8Xew5SThFxNnA910YP31FFv4K4GoNzKa1mxjP&#10;iMIIJ/n//c1/Yz6+EwP6U8aLbY8eBLEnM/GbZHgPSAzBqJxSGFPlBd4xlXFBpiE10rSQfW30ht2l&#10;6WagNscM1uWbieZac8/ZZZYGOo0bZe+3CEs2swJmA0YMW+G3b8DFdCO3zRjarWXu/5/whhbwZblk&#10;Ws6W9NGrKZ8ZRf0nBTe9tVhY35B9JXCQ15WolNsoX7cxetwBQvwNWfjf1q2xlpx5ZEWYy3nYO6Ww&#10;iJ7qbjP30c0N8o8rz7mZMaXbWXfLG2sr62hOoPA6TPnsRgAfuckmTU8mKgT0STgAl7LjjW9xlilr&#10;bQL/uGa2wsJLA2BUpn0BwvwrPOUhrovtPM4OrIDTyvPNEyiT7yBr/PrTP0zvCH5dlXL10GpSXxNn&#10;TzAv3r0x//6eDEqv+ws97pf3v5q/E8D//Pkf5p/03D8hHfwR9tXHtwBZaITlwPEJJZKURz8TvL/D&#10;d/6ZWfA/fkORpAAmeFVi/wYK/a/g1VeV0cq++rrqbyFfgwZTeugC4YL4hjGQJF0CrNzCDrMNMIyS&#10;Fa/oxIt4PAdiehfDcF2wvlDBuyxexuXgNuUt1iSHYSq5AXK5YEErYbYLpAwXnBJkNLaD4fxO1Chn&#10;WXwmZdNhzPO2gSxvo0zegO3qScTUO5AABpeEE8S82fQlpS1VJoTVJi54b63FicMrAbAMd4UblHh3&#10;GS1czIKMkRdrbrOm8S6Z8EpwuIkqKjVZeO2m4bVb2zdkqvuGTe3ACKOAMQLXaeohTzSi5Gnt6jft&#10;Hd2mocVm6lvbLcS4ji1wjU2gx/S/DY02grjdpII45xOktc02U1jF3ppMwBD4yikZ2SaERc3RsQkm&#10;LDTSJMclm7ycAlOQX2CyGVWkE9RCmGPiKJWhX3rcQi+MBe21a9dMCOOpOILbn5L59h2ULyz83kLZ&#10;t5eseEiOkzhu7GdJuWSS4kPLTlXG5utwYhQZZjWfkf79LaQHrVfZBjFhEzNRlc1/Y57qijhjtQtk&#10;DpEnmMlqVvuvAL5N4HqDYPucP8EmiaPGGxJNFHa2GRBGihFd1DAHb2JNbHNGvOmg/3NW5pq+mlzT&#10;T8aZbK0xi067eTbVb45R2n/N87sSsG4E7w746jsQCGyTsTqHtryb/43y/WvWraxG/P8tN+0O/gu6&#10;36+4/ZVA/q+AZV9RIq8lcOVs+Z9d/kZWPYX5AsHLore9d05j0bPHfLuBAwz21dXEACiSGPqDTJ8I&#10;wezg7k38xg6yQ5ighQuwmcCXAk7f2wF2sOMikxM4AWr7zmC6UNXeypI9Hp8gPgGH2xNA7DbL+y4y&#10;YtzMQbaDDRhjC3OgvJS0+D/HkAy2YiqxFafTu5kRUCKxj+XAf8JKFZu9B9LGE9OHe6YnNj/edb6m&#10;Y7LF/IM58M8g0b+/g6SBbPALmfcLJfQXyB6/A2T9xu2nj7+an0GhpUb6hLj/DWCVsunfCeDfIHD8&#10;9MPvCBX+OwH9v8y/E6T/IAP/yO/9Tun8j3/8MQ8WEm2h0Bv9OcUZ5fxVa0Y5zVW+bNCeWhZEbQ05&#10;zBgnwFwq8TXukSyDAmQ6n8xKR0YvlzKT2USYDsSfgocR60T92asEp/g/QwNcK68r3khX5r7rCd5v&#10;cdFwYaykU/JwxC0T0l5uvBoLEU4Hmr2QyS9rQ31TkTnhd84E5USbq6DWl8Ous16xxMQXZqLnPIxB&#10;3VZzASMAnywQSQbvAaUpJqQ635T2k01xr6+G3ZRLhs1rAtyCpmgbkQ3nqGkneBspkZt6HSaxIIf/&#10;Dxh736jpxEWw3TmMsXYHu2x6TUtnj2m1d5tWW5cpr6g15fS79YBa+fS/FeW1phLj7XLKrbTsPBMR&#10;HWeys6BIUkonJSaZ2Oh4U5xXbsoAwJLI/CEQPdLjE00iooRQUO1gyunY2FgTwWLnIDa13/LwMHd9&#10;qSIAqzxveZqbt26ZC3LbuAInl6/nLtGuQJTQfiStEZEH8nplXmVdbhsBr+R08s3Gb80WUOYtzI03&#10;E8CrAaz+huH8egChbxj1rN/AjBQyh7jJ7qDOPljS+hK4dxFK6OZ99rjxZcl4nNcNkwvbqwTpYy2U&#10;0SaAP91aQey7SrKMszrP9NVCHWwsM7M9LeblzIC5yu//G3Y+G/hsXcFCXMEsXNkDvRXUeCfL4GWV&#10;9BVjobVrkQquAzNxocTn9fyF760B7XbZzHXHcvRvKPe1VtTa80Tve5jMuhf54Q4Swn44BzvZZLGG&#10;a3MdNMpdzICvZ4VaM+ETvjdNLcqtlp4OFr7dQIJ4BOKHDhCysjgHBN4Bj3NW8G7AUGIjX4tbq821&#10;cC8M7nBmAYQ9D5/6cgplOTyBY3cgD6Ho8okKZgz0k5mZmTcnPKDzoqTbxTK0izEe6H4f/ekDzWrP&#10;x1AnGSV9+vSzpUy6me0PESnEDC066WXZKQza/A9K5x9xpfyZjKv//wLa/HdGRT+DPn+RHhil0U8C&#10;zhSwZOgvv3Bw0D//jLTwH3//H+Y/CFYBYF/Iyv/k3//9P/6/5v/87/9/8x//8f9DkvgHGr3K5QZU&#10;vGOMD+CzboUf+g0n51+hVq5jY8BWtLWHsriwcj2Q5qFSwoDblRLnIPO1c9APzzOqOcY+4cNxPuZk&#10;lLeF3P0nrEHVg8hszE3ifPbSrLXKGkT6nIbrkQl61WablFGnCWoux7wsAQg+yZS0V5hbODoEpkUb&#10;PxhSccUAUWW5LDzOw5IVCSM98mEvFmkzS02qrzWJTRUmj32s5YNjppIsW9aNmoTASyoqg6SRayop&#10;mfuH2W2DS2BVE/rREDyrADLCU+NNLQCVnQC2D06ZXvaudus+9L91dbq1wZoiYGFVVQJo1UKLLC2u&#10;AHxCcJBdaHLpgVPTskwG6zBSYlNMZipEFLJvWlKOlYGT0tJMTEycCWGps5cHFQLAmdcdb9DluyaM&#10;8jmS8VUIhBF//7vG04M1lGRlH2a8t3HjuEzwnjyLeyUl9QaICt/IJIHecDUyxzWUmQpkF8rlTWTl&#10;rxm/rGUh+Q5QYjfKTDf4xJvoJV3ohV2Zi65lHLRGM14CWOOcPcx9VUL7XjjJ6pfT/08A+xOIycg8&#10;85BClnHx1jEzb8nAwI3gbQfJ72R80l2eYfqqycQcmOMd1eb5lJOR1lnLnH09vs8b8aByk+MF2Imr&#10;/Lu5RtzQg68GuXZx4TVtgHiB4Z4AtfUcMC5kU82o1/B1DT2u3FtcAMLWgF4fZAXPkTDGZHdYe8Ii&#10;7wNY5awBWd7AQaUK8SIUW0/E+1dxPrExLfgNIfzTV8/NOT82MhDgOxDjbMNaZxt+z+6sAtqGSEYj&#10;Ka0lPQsp5AiPK5vZfYFXIYqwJC+OrR4IbHxg3LmzPncbVkBV7c2ma6jfuLN9cz8kp0NY8RzhMJlY&#10;mTU/4B75Gl9nuW5o1crHt7hr0C8PzM4Y//wo41Pgb6qHq/neG/MfjJK+QA75DHHkRwCsf1Im/yC7&#10;HHS/v0ugQPb9lbL671IffSawFdRk5X/+/f9E2C9fLGiWyAz/SQb+DzLu/yCAfyfrfqYHls2OVUJ/&#10;i9XM37Bt/YZRhBQtGwlkmdSt5k3bfpf6P/qw2Y5X1NeHoa3BePkKpPHbY/Q+GMTtZLXJYRZDHSTw&#10;DjObOx4OuR5/3dUAGUIHXemRN3E6rwNkWE+vtB6QYv1xQCjsUmIYiEdzC7CXsdkQf6nAG+ZS0E2g&#10;f5RPsKFCYCpF5+cCOCFmZySlhVeXKfGSa+tNZmOzKensNMmUtBX2XtNMP2vjZu8ZMjX0roEsizp3&#10;1cMEUeLWUQ7XUyZnwZC64H3dZJblm2aE8L2jM6aLAK5ivluIvK+0utHYO/tYZ+EwLTYHJTT9b36p&#10;KS6C9sgtKTGN8rgEtJkdrinssEnKAF1ONiWFZYyFMsjCEDIop2MgZ6Sj7U1h01xcXILxgkUVgMg/&#10;JCTIBFEyBxEoiQkg1HFRJiSI1TGsJz1LEF0m+166eNGcPMcCOFDn1YxX1oitJGqljMzpAV0xMXAV&#10;+r+Pz4rsvBUa5TZK7y0E7w4kk9thXW2hN11LoIig8RWB+xUltEQGch65C4faj9LSCmCCOeDiGfrf&#10;cyaVAM7ndZUqgJMjKZ8T6IGTTXN2krFTZnaXpRtHSYZxQHUdo3p6POYALT8HnRHwUSXqOdxHCdxt&#10;4CKbcbzYRQm8htf0LSXy+vUEOQG83oWsS4++WZstEKS4cMhsRMopppgLf48r15/M2g8TZKfZRXUI&#10;PvwxbIKPBV/jUDhkiV5ic1KMP/r0Gyy+K2D517PHr8zP9JKvkPadZcneziu4hLBAT1+3X4AzT8/r&#10;jon7Wh53O8llB6/tOGQileKnYXVp9YqIIe7s+DoAK8ubxfbqv0+zuC+CUeThO4xHkTUeYtnZIQLY&#10;NtJjfn4P9REA6g2m7p8JZm1r+Ijj5D9gYN2DxeWfj/S2wNPkdxeadx/eW9K/35AOfkCV9KsyLoH6&#10;HQH9qxWsBLTKa/rgL5A2fqJn/p37/oPy+ReCVKOlL4j5lYEtEwAE/h8/Q/DgPn8nI/+7UOh1vPGr&#10;8bFai8ujELx1QPm70etqiL7VA9eFiBP0oDhX0nv9jTf+W0gAa7Er2YDY+usjLO3CLEyrTfZTGh+i&#10;PDmMyNsVRw0Fr4zeXfRVNzjQ6+Q6iWXsYTyJ/JrhDPe0mUuFyWb9jePmr0jitrL8+ip6Vy+WPAVm&#10;F2AlU2AiKHsPwuTayomaWF5sanv7TXVHr6mydZvCmiZrp0xJNewt1D7FNc0EImUv89pUsmUgfGUv&#10;9rNmZBVYgFMQxue5JUWmgR65vqXTtHY4uTlMEyd5U1uXqW+2m+raFqv/bSWw8xgTVVM2N3EIlJCF&#10;c3MKTTavKyU5w2SR5ZMZRVn/J6Bj6YvDQsNNGNvnUllYFclzx7F5PZSRkh9AVSggm4ArPwLan5sP&#10;yqI7ZGBPDw4uEODzjI7OsOFwH/3wenTJm3Eh2YKYwRUZ5mYy7layrzumB+6AW3tgVO3E2GAHpecW&#10;gnsH99lGALu54QqK0udblmx/RY/5tQIYpPi/Qu7YTbD4w6VWAN8lCwdeOmtCeN4gAKxUJJF52N0W&#10;wfeuooRuAMVvxkygPTfV2NiM0F2SaXqKMkwPrhsjLQjbB7vNDVamauSzCdGIG/JTN4uEw6oSNlC4&#10;gn38jRGWuNfrycLr1lPW0wNvwLhuExnXVT7bZN9N+Iy5wN7ayMzXDYmfSt3DBOw5xonHI9lIEY7x&#10;esgFcyyCjSAowK7CZQ8EWPOizRphnednSBNv2dw3NzXFmlpseDB6vwqP3d0D3Tn/P4BD6ElAVxcO&#10;mY1k4JMYuXdT+TlBlG/nJGKbg2FFVjirVOKoOPeZO4B3XsmhBP8hc4jfPQ6QevAuslSWGBwMOWvq&#10;upoIWNhamNB9jwPlO+x0fuDfLwjmjy8YERGUK0gLw4sj2XyI2UFzppl7hh0PRndvoVb+SGn8Ayta&#10;fvrpN/ORmfA/yLC/KYitMvofVkn9Myj1L/THX1AhCcBSEP/Afb7jZx/lVIl31mcC/IuQaXrhVS5o&#10;Zr9lFYV61e0AUH9BWria9SeuZxHLs/JkD+4WX2Oto83wf8P4/C+MMtaimFlDT/HtAVhAe/Fnwqpz&#10;P/D8vuBbMK3YIBjni674pOU4uRaFxyb6EfXE6+it1+Dr7O57HMpbkgmz16P5ZCgP+CHQ6ysOjyP+&#10;rCqBCRVZVGliIPnHM0TfRYnjjaCghMxbTjDVtXabioZOU0GgldQ3mmxAphoCrrmjzzTbnaaWPrgO&#10;AKqVvjaRQLvEBoWLrD1J0MgH8Km0vNpUEvD1PFaLrZMtcGOmh765llWQZWU1pplAbkBVVFFWZfXB&#10;lZTmBXnFJp9bNqCWSmb9P1Mb5hglJdD3RlI1xMXC/IqAWgmoJlKHH7tgY2LYIh+OUB/XDQ+C9Sbk&#10;kTteBDEltKiRXvSfvhgCeMIEO3n2lLVWdCtl8T6ALAkXDsJ33g+QI93yHkZKCuD93PZCvtiOvNKV&#10;EtsV9pMLYNAmSmplubXKehspSQnmr+BEKwPvpIe8e16lMxlYAUw2DmFsFUgWTkHXnA/QVhIdYqqS&#10;I0w1pJcGWg07Ga+zMMN0FlBGg3d0F6eDRpcAZHWZG6yA+QrjgLXuBCS97xbKZ7mN7mMJvOid3zIq&#10;WruWwKWE3ggItZG9Uhs3krEVwAStK32w6yYQdAT/G6UOAkGWKYH7XaiylMlnkREejb5GiXuD9bNX&#10;TQzZfy/WScfItP65McbpcJhXGKo/X7rPtAABAy6URYg/vNhrvYuEsBtRwqmAW+ZadCBGByQpEkRW&#10;ZZH58ReYT7hqFHXazJVsFuglIlJhDHkIn7YtMNsqelrNVcwYdsKlPopl0JFAbGlZcnYs4gLgJwGM&#10;md1HUOrv8YF+wcbAd5A1PoImv4Xo8QnnjZ/597MHD0wKyqVLbD2MZ23R8qtH5gfQZ4n336j0puT+&#10;QEn9u1w5pC4iQH8E5Pp3svUXHDB/ZFT1O2CWAvgTmfgdAf2Bw0HUyh8tpdL/ZY2RNDumB6a8vcwq&#10;Ehgp21GA/I0/9KuDEiCwtyjhDt/D/oYA1kjob/tQkDAD/prtDN+ybWEdZfFfWbUiK8/DjIgOcVJq&#10;ydgBjM5kerYOf2dlXjeWSIm/6oLJmAv7V92ZE59jn+vNkhRmziCwAA+b8ClazVaHjWxFzGiqM4ll&#10;5abU1mbC2B3kDZLbCfjUQoCWkCE7+se4AVKxR6a9H5CKjFzLzNbW4jAd3UPG5hgyJVVNiAVEeWw1&#10;2WTP6IQ0430Xtha85aaGFtNO4PY4yMAt7QRqDeOfKlNbXmeaFdQEcCtrIG2AYsq6NdUN1oipjHFU&#10;Xl6RSYhNMqkpmZTCqSYVUkdKZpaJiYasQcmcnIjomxI6FQZWgH+AiWa0lZzC1jv6X080vFfYYujh&#10;6UlfjHPHbf5PEJ1mMfjpUxi6Q944hNf0bsZIO2BIbZflD4ypIzCoDrGNQbfd/N+N77vhPLKZBdib&#10;MJDbAJliIzZGGyBwrAeFXkP2W00ZLUH/16DRf4VmuZ37+bBPKZQth6HXLpJ9L5goON+BlNIpfp6m&#10;ALO98tgwgjfS1CPwaEqPN81pCaYTCxs7mbgNGqqycH99sZkFib5CCS37pNUYGsokbiv7jXdySO8U&#10;As2BsnY16DJ973qC1oWDZKMCVnuVUSFtAmxz3YS17ya2DjJGcsEMftt5ym/QbLlKnoVieynNj+DF&#10;ICEVL7V4qhV2Qe/hOtoPSu2fGWUG+gfNS5aDLc1Mw2P3RDkWbSanJjDRB7mmpN9PKX2O73slhJHd&#10;8RynRO/q76OUZfEYy8HmcZoMYoH9hZQgdlFHmguU1d/QY4eCvvcvzJpjbMjYR0I7wrrcQyHnzMnY&#10;q2TuQfP5/Q9wplETsVzs5b3n1tdPBKMe9yPulD9SEgusklVsg6PNeGIMmVSHv/Snt5TP+F4xYvrw&#10;9rPlvPFBdrL0vGJpyQz+V0rln+mNv6eU/hHSiDjVbwjej/xclrI/0kP/YvXFBDPMrF8FYq2/yimO&#10;W98WjOqkGFIQbb1Jo89mtzPxPoBQCMbZGKjZ8HrAKVdKjR23sd9kU6EraON6LDs3EeRb7sKdDr9g&#10;Dsaw8Bs0WcvOtlJKr6d31WNvxr5zPcDWJYQGt3MTzak4ehA8kr7GAF0lt8YA61jr8ld67KCsJNM6&#10;iOCdXjW7otw0O3rNAFvaekfmTCk9binZtQlxQUNrj6mnZ21lEXJpDUL5ykbQZBBnIP5mgrqyoZ0S&#10;u8a0MvftItjt7K7JgN4YDkuqhHluXW2jqRLijI63Vgws+uCGmnrTYWs3nQR4Qw12LWk5poEs3MB4&#10;qYpeubKs2srAhQUlUCThOfM4KWmZJik+yeRmIsoneNPTCWh64WiokiEQSaJw2fCH0OFF5r3teZv+&#10;kfUqlxBMnAEJZevgaZaBHydwjxzBvocdw5euXrB0vwcOYfcLoixQahua3m3onV0Igg2YuGterFJ6&#10;K73xRqqidZA41hIoaxjVbFCmg1O8lpL1W5Df1cyE1R97g0JH8tjRt66yw4msxnLyIAI4EeVWUXSQ&#10;qUD7XJMSZeqZMjQSwE1p8cYGMaaNz6OZ/7fDyBrGA2uyrc6cYYa8hTLeBQvh7bDktt9gIwL63YMA&#10;luuoAlzW4c7C67FAq40KYCoEXofmx65k4U2uBDBuoOqHNTvWbiKNgXZiP3sSg8WrmYH4VfmSxe4w&#10;LvQ3kSiNrgZiHoBx4WW0wWU1NWYOT6qWthazi9l2EgKRyLhoDPwPmDXsHT5++zJOKUHGIyYIWiaY&#10;AfP0EvjonxnraLPgOwKusL0RlmC4uZEXTV8dbe1I2o3ZxCwZdHySIKZN2Ach6TzkpGB2Dy/y/Q94&#10;Pr/RLqOlJ+Yj3On3T96ad09ZMYo31kv2Gn3HlobPAFUfURn9/ctvZvHxA5NUCokHEPDdd58stPkn&#10;bGR/gvDx8dMviP/Z8KDfB5kWkUOsrC8Y1n36IOeOX8wr5shvJUOECy3Bv0zvPvL9X0GshVCvWncZ&#10;xgtzW2l019ALu5IN3cjE+4M9LErk16dAPI8TwKehq7Hqcy2sm+0AARqmayv6Efx1N8OW2uTHHC0I&#10;H6MYLETZteRCX7RBDv2URlpz4aYMTDkdWpRFo59m7qRF4lYIwghjZhMnr5YwbxCzC1+s8xAKOgdH&#10;GOUQMHUt9Kl9pr1rGMoaaHMzWZFgawZw6u4dM40ATo2dToJ80GTTr9a0Uv4CWjURgI30talodgvJ&#10;oA3t3ZTXDggbNjJzoYknewYHhJlcSuEuZsPdPX1kXHpghAjlUOkqJVjA9qaKZcxlZPA8MnFeBmOr&#10;/DKTmZJlsiifkymfc2FklRPUGWT2Ckzpiin/SxE1ZEHkSKJ8zs+BpYV4IZL+2wdEOpCsHBaM5zZ0&#10;zpssRTt/nr4Ub610UN+7rFc5xhz4MOZ5e/H72rWXyohecT3z3fWgtt+QTZVpLfN5gncbF7+reMPQ&#10;Ea37/In2biBoFMAb4CmvI2jWEFBu/L7n6RMmArAs6uZlE4UgIpbZdDAldCJ+X3lk4EIM9MqTokwd&#10;WaiGPrg2JdbUE8SNQqUzEgnkZNNfWWC6KgrNPrylVCq74nO14yZgJz5kF0Fs99PProEq6ULPqwB2&#10;4fn1OjZwkCgDK4g38vpcKffd4FhvRiUlAsYOZrObSQ7bsNM5T9a9loVRAryDa3kseiuLNEmN0lY3&#10;meNsqhCrqoLgS8rDm42q5LQHy+IQf8hQUAG8me0MuTUlJgEDwIv4lLkCnu7Cpkj3186hZSxgX8w/&#10;MQNTk8xw4xD+xxuvoiScMz2s/Um1zc3md3rRhrY2ALmTJqW6EPHBO/OaDHufbQxaTPZo6bF5jX3s&#10;RwzsXmM3+xYT98/MfV+zL0lbC/8Ov/kT+uB/J4P+Hc50AzTLSjZIaln4J7L4jwLDuL8y9feU1z8q&#10;CyM3tLY6cHuCPa2sdz4r46rEppQWh1qOHPLG+hVLWpE9Vq1hM8O3BO43cGrXYyZn7U8FjDgUgFLD&#10;47j5mk0LX5/kAzjPfJj+dS0kjw2Mhg6xavRmMRpazLRPpgdCp0QuiExwbxh7WkMBFIKguAGQuTBm&#10;2CRRPuyYXVdPmzx7IysrssxuAnobA/crEXcBvJgjUkJtADxbQ8l9AdeLdickjMZO3ky7GRiZNv0j&#10;s8bRN2EcrHGsolyuBXjqZoN5x8C4ae8bsdYwFgFildPH2gCnmsjOLbY+DoA2nDAKCKwaSts8UOYe&#10;00PPaycrFxF43n4I+UOjTT3ZuL6S3hixQg3odiGlcinSwVb66VaYWc2MpcoLK0xRFruiCOJsMnMa&#10;YFYKQVyUW2yyKKnz8W/Oyc62pIMZkADCoOEFsDcpEn1xFNk44K6yMJ7RAFiXcdQ4xzLwY8ePmwsg&#10;wZ7MNc/zPReAKMn1vqXs3UJJvJ99TEcOYeZ3CjCFDL0VN4otBO4WHDO3oiLajF+1MvJm1EZbYHJt&#10;YLaqRWyujJQ20WNu5GcuzFq38fPrx4+aUHrfCDY9RCiIycQqoRPgiqdDJcwFhS4GIa9OTzQ1ZNwa&#10;GG61BG9tOreUeNOSlmR6y5FMUlZvhmkl29btfGZ7KGt3kL12MetfR/+9dh3qIMZY6n83aOarDEzg&#10;bsU2x3WTK4GM7zivaQttwCYAO1V1yn6uAFkaQd1iP+8t1th6slnwdglzdLYwJGKkWNfRbiI4DF2o&#10;BC/40a4htrjCoWennNbBHMd7fxMyUbgqBqYUoSkJ+Kxhm8PjHgXYukslND0xzVYFVnriXzU5v2R8&#10;85LMTQL4Lp7QHpTm64/uNQmZGSzzfmc+s0K0kArwAglFO37fPWaTIP3zk4esU8FG5yHLtp/jPvkW&#10;o/ZXlNJvCOYP2sKAud1HZIQ/A059x6qVnymrf//yT9PTP2S6nE563i/m72TRH/GK/sRISc6Tcqr8&#10;jj5XdjxaG/qM3/2eYP1BTh2UyjJ4/+G7f/wRxAK/GCdZaqRvWfX5DVnvKzKrCyXslptQ2W4yHvK/&#10;Tml0zKxmKfZaBA4bLuPsR0Bu0DIyel8tqT4NI+ZCcYy5XBTHvwPQY16i9IYB44/o4A56YIzV5YYv&#10;xFrLv13IyBHYd/qC9l0K80GyV2ZaRvqs/a5rKaNcyMB/IyMHILkbZ5N5E+VxVb3N2HuH+TfjIrJt&#10;KyBVU1u3KSMw7QRzGz+r4/t1BGwZ/XE2xIv65i6Ct9/YOgdMR8+AyS2sNFW1raaoBDCqCGCKx+zo&#10;5OcwskrIzgmMgWIYPWWSlW0cGL3OQdMBOl3HYZALYaOALF7M4+Yifsii55XKKB3kuYDsm6rymZFR&#10;oZRHZOE4KZsgb4Rp6VloiAmkdI4i+4rUEQIn2/O2lzl76RIAFUwjNi7ucYdzzoW8jgy6jrLSbSeO&#10;IsePmFNnTppTfL2IcP8cPfLJ45TZJ04AaOFpjDDfjZ52IxltM8G6DdO+3cjp9qDI0Sx4M8HtSmBv&#10;cuU+HAKuZGhX+s6LR46YUErzcA6MyBuX2ap4mVHSaRMHiSGZKiCH/U5FlNGVZN2SxChTkQSYRTZu&#10;gNTRwPeaCeDBmiKTiluJC2X7Jvyl9rL2dSd4yTZIOxt43tVr+DvU+0LcsGbAVgDT85JxFcBuaJBd&#10;ychbeP3bKOvVHmzicHfj9zdjj+TGTPlOwR/B61kYSWDFm2g2FcbVZCP7y4JoEQUghcsoIFNGUaHp&#10;gG1nlzURX8uZ9ydQ8WRWwF9vajCXsT5aT/m8FzrkKQ5ILyYck9AjRyH5LC0/NA9evDYp9ZUsdg/F&#10;ojbH+NET76Fsvh0ZSsC+MM/we/788UcTyvWYU1pCf4vDBvt9X7CN4R0g1nvGRy/Y1qCthFp2JuXR&#10;O0gbH7h9fM6uJJwqv4PI8Zme9ye+9zul8+DQsFm59wAm1hf6XAQPZGPZyL7hd+89wMmSDRAaE/0I&#10;kUM9sAwAtNHhNQeCTO9+g50lGqVE/QKzVm0GAf7mCLQ3uSAiPtgCoizXjJ3A6NtZAOXCYmwXdt+s&#10;JYB3YvG6jX7ZjX51NYG2A9vXM7hrnGUNi3yjz6T7sqOXzYB4S7t5w031wh7WW0746FYJ0LV4U12G&#10;xNA+MmYmlx8b59ScyWmpMeeYx62n5NbSKcnBEtHRql8tp/esJQt3OEdNLZY1NZTPVWTEMhDiUoLV&#10;5hgx7cx/2/hqp5xuIfNmMPopLGuAq8xYCV5zJY4ZqWhyNVpqauslE9ch8ctHXF9iCgnmKnrbzsFh&#10;a7QUn5JugsMiCXIOAZ5bc1+Vzgpgoc9SJpXX4R7S2GDScZRMSE6xeNCa/8Yyc44MYdGZhAr0vQpW&#10;AVvBBPJVDOmu0/fq6zGCcO8BKo6tjH7Q425hw+IBrF4usSvpzFlEHNjk3IakcAcN8C2M8q7z/WuM&#10;e44yXtpPwB84hP819rpHAbYOsI1iGyQPV7KZiBxbycw7WYG6lZHS5i3Mh3mOLQTIFvS1m0B+z9JT&#10;h4JER/B4EdcumXBEFAEEcxwldJLfbZPNLqcyJJdlyTFWAFclx5l6WG91oNKNZOMWpJojgFh3WSOz&#10;BvcMdyqnndqrSwC7SkAAaLZOyPM6ApjR0QYFMcGrqkAZ2I3X4EZLsHkz1YIOHq1vpSXYzOG+mamH&#10;0OJNVIOeOSEY5kUZ74o4E1SbYaJass0FSDgh4AvnUZPtwO73hOclY3f2m3oIONm0QW2dDpPHNKJS&#10;k4p65vqNNeYIpoUuTDZOct/jt6+CUIeaqQU2KrCcbIRl2S9Z7emYBgRLD+G5cLOsKTCnov3MJWbi&#10;r1jx+YKl24/pde8/eoKpYYJZXL5v3tLrfmT2+5Zs/JY++s2r9xjVvSEA8blilPSSGfFTLfTGG+s7&#10;AvcjPfNnAv9Hsvl32pvEfV+/+mjxn38Ecf6ePvgZj7O08hJPrffmHT2uymhJDD+r78We5/WLH0Cx&#10;ta1BbpR/KJUs/bBK6D3e50GVFcAAIUKM6Wc2k3l3YuuqbYWu/Hu7N28EJum72EFzCMe/rQANbqyv&#10;WIvlzU7QR61gOVkQgIeWvzmS6GF2MjNzQ+Cw2XsXN3qku4cswf4WvJzcAGmuhgUzx7WbBPSWh4Jv&#10;4rvriW74Fhmf7XuQ05tRBtm7B0wOkr26th7Tz+ZzByBWK9/rHp4wde1dIMuVViZupf9tJCu3dPSb&#10;FsCrDCSBLfy/G3ZWJzPj7r4+VETlJhH2VH5JDY4ZQpk5CECpiwoqES/UWwBVC49ZjftGEsyqIGa5&#10;fn7B/LzMdAGKtdJXV4BAp5B945JSQJ6zLLAqlcybFJtoBW88dMqc3HyTmJVp7oaHmktX2DxxA4rk&#10;5ctY2rAi1N2dnpZRy37EHdyOnjhusbCu3LhmbjOH9ZYd7UXIBN7exh+Chw+6YG9vjZdYZAZifJ6f&#10;XUD6du7COXMY7e4JPLHOEOzH0PDuQ/QgX+ttKI62aDEbSLU8sLaTmbegA94CIWQDgXOSgyMYTXE4&#10;yHckARzBkjU/euA4Sug0Vr3kMj4pYudwSUKkqVD/i8lefXK8qaasrmKM1wjRwVmea87w/F9jj7OT&#10;/lcG77tBftdDKLHmvsq+9L/KvkKeN5JtFbybhEATtG7MfhXECuCtOnS4baHEdYMrsAVbJK3jORfr&#10;hTtLMtpdeOYNOSa0LsN4go4Xc8iGovbKKCvBBfQq10CJKeAaySwoJgMPMjq0cfiWWxOG6oZ6cwjC&#10;irYkXkK8cAamljcc9Om5JXOfEtpJgliYuWct0Q4qSmEReCyLzgrMzbwYi2M9gNngW7LqMwL43tKK&#10;dQ31Do2wjfAVINgHGGC/YQDAjmB40Z/I0loT+lEsLYLxEeZ27yiNX5F9X4NYv6UnfgbA9Z7A/RHW&#10;1Q+g0d9/xFoHNPkB/fPI+CI7ht9a1rMK3BdPmTGjfPqRkvkT1jtyp/ztV4zs/iR2yABAhnk/q4Te&#10;Jt4pFLS9N/BjwthuK7TFbdDX9jHEPoFd7D4G63Lf2Iqx3W7tuCHY9oddI7jPAnghMjgDCEGGPslm&#10;w1NZvuZEjh/6YTY4IFTYbpXSZHW0v+KTbgcQ2MmJv4W9tztvoBLBMmULM7vtXqcAzth7C3ndn1Ud&#10;vQgPGhnjFIIgN9qcBKzD1BKsFZrvEtAFjHvyIWZUNIM8I/Urg7xRDeJczHw3lSxZ1dBoZd4GsnZ7&#10;1yB63QaAq2JTANpcBSjWRtB30Te3UnYXq6+FcaVgFRpdASpdBRKtbBsbkwjaXGpqQaNL+Vl8YqoJ&#10;BcGOpkyOjsRdIz7ZZGEHm5GdY5LIxBHMgf3CCX64z7ex5zl66hQ+XedZLs5SbvrYI6dP0+uyUwli&#10;h6fnLcCsYJ4jBq40s0jkhP7IC0NDQkGsA4wfpbcvRu4XL18y1wn0u/CmfaFj3qZ/voW2+QrBfOwo&#10;83c400cRKBwnmA8eO0H2xUQQ5Hor45qtlLQu6jk1aiJwjnNwBJ49YUIJ2hj632jAH38IJNHY1Kao&#10;hGbbREEEZTR+0xVk4bqkOFPNvuNqgrcKXXU932vJgeBPRv2KJWWuVGE7UQK5scf527UE6lq42gTw&#10;BhcOjD9HR5tAnzfTh7uSdTe6qVqgf/8zgLfJmxtSx2bkfDvAQHZB5HFDFeSOrWwkKjNtDgxFLB8F&#10;IeImhoMBBO91/LGjGNtdQY7pCcYQC7U2ITfP5GCwUA03uo4gz6NyyqCK20mVsuvccXPK56o5hfgh&#10;MDXR9MKP76YXbUfYMrewwsrO98gB2eSARtgX5VVAbbq5GOXD9dFrVmbvM2tmswK852YMCJs5yLVN&#10;UEH7kiz7E8EoRtZLkOR3BOvLJ4BZ/F+Swc8aD5Fh34FKz07dM/chnLyjP/4e7vT3lM/yy5qdWTFO&#10;KL1PcKlU8H6iB/5EZpbB3eOHjKSY88oz+hU//wkbWQWxNMPyzvpZmmGArFUCjg56X2FJMl7NR1lb&#10;wghox130vAFoe+Nus1oCeSDBejDshjkO5/kApO79mG17l8WyRe6cWXOB9RWMojZcpB/C5P1Ulp85&#10;le1jDiVeNQf4/zZcN1RO70b/uwOu6Q7Kt13XYcrcOI/G9xxzP55PXGdK6G8glFzkOcqaIGcAFLWC&#10;GjvJuM2MjOraQJvpg+sBrwrIpI22HjJvF6OiFlREHWRdB6BUjcmDC13T1AzTivkuo6UK+M05ZNqS&#10;0lrQ5kHLXaOMrCvGVW19q6mrbzNNjKaqKZk1UmpSNhaSzeOKQhlHEAcFiIgRyNw3nnIN7ScXhwI2&#10;RuyrcFw1IG4oa5+9fB3iBWSDY8dhV101py/ghkkWDufnIXhneUDWiMSCJzM3C7ZWslVe36Ek9CSQ&#10;PFknmiCtMPrgIKSHfhA9rgBqecDWCqWXDrbK8iDL4O4WhJAzjJ8u0UufYyx0DFvUw1Q3h0+CP+yh&#10;5aHvdWGs5EaPuVGAlkY3zIyPue8zwYBWkZfOm1gyWBSWMv4Ec5THNZPGUrZsAKB8iP1F8LWL2YhY&#10;lQgSjV9YFRLDcux2WzJTrOBeg3eWXD9cYe9tpO/+hqBds4bnJIDXr2euSwCL/+yyEUCNDCzQypV+&#10;3JXAddtMRYCQYSuHzLZtrNHh5kbZvx0ixq7zgHTw8ffBIYithBzTmkcA57BgDDJOjI+5zkF3DhDw&#10;jOyP+HqNSsUPg4QgiDQ+cgmlIqpgjt+EIcNNEGm5Zu4ExDrIep8LcPVDstMs0Uo74hYnPPm+8Skz&#10;NrOMBU+nuQoDy5NRUUBtlvEAoxliJ/Di7KIlIXz29JWZm1uE6NNongJgvSBQlX2f0iP/wFhKnOiV&#10;lccEKxmW4P1eEkEokx8U1Age1BO/ZbXoExZ+P2Il6WN2Cjv6xkxbmxMT+Hfme+a/mvOqRP7w7ou1&#10;IE2kDdnPWp7RjI9eUZ5rc4NK6PfcR24efyegV+2GUXOJ8cERTuR/Q0nkDhC1P5whNj7PO1htsTPw&#10;HH3tVSt4Tyf5mP1RBCYMmbPJ7Ib1Ajm+winspUE+AgbWeG5kE9xJ/K9OMb87EIeTRxi9NDY6ewPJ&#10;8vBNtxHA21jLsZMdSe5e17BLuYzz5DXjztx5040jgGU4U3DyF2Nh04QyqK2rhx54iFNzkjJpDFCr&#10;1ZRVEaDNDgusUvBW8D2xr3KVTVERiR7Zyhy4FZ60+uJc0OQidL0NTXaLK10Hz7mSx69k7GQjGztA&#10;pbtRLbVSehXTR5WTyUXgKCL7VqJEqsCBMoKsG4D/cyQgSjTKopCQcBMRhrTyyg1z+gxOJMcYoRwE&#10;dKLPvUP560d2vcPIKJjyOjO3gFueicORI5rNg3HMiEMCg0044FY0+5E8CKC7mLSHyQCA5/Bj6dlN&#10;vLCuYfsTwfMF81hBgUGwtwKMJ3ZAArgu4E55jcx8gVL4FEG4n7J2FxY5azCz20TA7oNPvR+Xj60Y&#10;2W9DqbSZTHdo7y4TwCw4mpI8Dg62AtgPJ8wYetp0P2+TBw2xIFK3IFMGeaaaUVJNSrSphAxRiUFg&#10;d0GmiZIH1X/5NzjMO9geeQC+NbPmdfg1q+9l9rtO818XRl8W95msa6HOcOcBr/7ofwlgLIC3aaXN&#10;dgwU2aSxjbHY9tP7QYyRA/J117nDEDc4GO2FJpQ1KfH2YuML++oM7cShcxfYRgEISIty1pdVtZgQ&#10;XgrgvcH9JIBZfBxgYn5DHbZJVywxwvUoPzZmHjHn4OlHFmSbsdkF0+McMEMkhjEwGFu306RisXMt&#10;JQxVHJbCZWkmmtZOvfJDWF4rZOnnIM8LiyumGh7A4sySFdQvGReJEKJ5sLKuwKxHy0+sEZGyrIL5&#10;FeX0B8rqt4Bdb+l/P8HSegR7TNdcIwnpPqDVR20wVK9LhtUmhif0wQKuhDALlZaPtLKvgvhfK1gU&#10;xAK1ZMGz6hrI3G16nTMwg/4z5mMbL1KSRd+EWXWD8vkKzCqcKWFknUUyeCQaz6q72JmyfvE4Gw3d&#10;roEuszx7lzfsKl965JviO6MaoRR35/dOZRDwCQQpYv/9sFn2Ml9WCe0G/9adC+E0O3CzGmrNeUgE&#10;+3D4P0iZs5k5dEJhtunjDbYp80qfCyOqoaWbkRDBC2rc1jFIcA7St4JIk3mroFQWs/WgADlfg8T4&#10;SASrALp0f5XPCuBCxkhN8J/tkD6cY9P0xiNwntugTvI7OEzWkJmrCFZ9Ff85HzCsludqJ9OrEtDJ&#10;XUgZLWXRKTjL5y6ypPv4WXP05FlzHdWR5rsx8J5zMtOhWeYgN8wk2LkIMa1LhKEVjWZYZXdSXBIK&#10;JjIwfO9MjN7T6aflfyW2ltDsMO7vB0ZwHt1wQHgEnltZloFAcFiUueMLCf8cqy/Jvh53sJpln9IZ&#10;SvRjjJgOMmLaR4Y9RFl96MRRCxhzZ4eUO/uU3XH0ENq7hz7Vl5IynEM0hv43lqwffJV/wzpSABdA&#10;pywM9zPF6K0rcPOsxX63ClPAEqx4a1Ep2fPT2Ut1gPUq35jVG1wpz93gXLNCh+BdbQUxWnIy8Fp+&#10;tl5ltDIwQbyJ+20m624BGd+8hbk/1YAb5f327chOycDrGX9tZXyzjXHSPtqsbewePhN6x8R0FjFC&#10;yjBx7UVwB+JYEXve7D2GLxjv+cFLjOH8/c15KqMbVEF3wSaCwS98sSu6Aytrz8XjfA8iDSOlvfCi&#10;T7EJ8y6jsTZIQQKx7LRkvT2DZmBs3DT195g7AHQXybx3SpNNCovaxqbnzfTIjFlZemAesT5lcGTS&#10;OLl2VnC0fMYaFWXi90+ZC1Mev6FXFkHkw7MPlNzPyc76OeW0HChxu3zG/Z4BXk2Txe1QdicXHpqX&#10;lMFPmRMvY/j+hNHRM9awvCDzatuC6JLavKBy+S298Au2Hir76v/v8NL69c/VouqNV0WnJ5tA5mV+&#10;uEXsAd38f7Hx/W/su9npQykYe51+95K5gIj6TLK32QrbagNBuisEP2Z2D7lcoP+9yOyOEtk9iDcf&#10;xHkjmwpFHv8WWaIr2fRUsifb1W+ZA+HQKxH0b8fHaAsn4y7Pyzgk3DA1mIll1Ffg2XuDlY6gtGG3&#10;TcfooBmZmDLOoQl6hFFLFlhP5iymRG6jPOqBVdUF+txFZu4ErGrTOEjSPzJrNxpfB9m0s3eQ2fG0&#10;yckvN0UEt5hYldVNnKItFkDWxDy4it62HGeNcggYJfTB9fy8C0JHp6PP4kiX4OYhC526plbLHysV&#10;Sx6fO/7m4OHjGLsdgOvMxY6xXVFerilAxF+CVrgMz+ccxi3+LPP2Z64aBD0xFjfKjDjsdBJSTCHq&#10;JVnNlnGa5+aVUB4jQeNx4hPYtBeJVzWZJAYvaE8cMgP4WRAXZ4A0xWiJvTkkTp/H3O4qFRDl82HG&#10;S8dAro+TlfYzIjrMnPcw4Njhk4CN/Owg/99/mBUzrG3dyR6pA/TAt88cM6EEcBxlezwuHKG4YcZQ&#10;AaQj6M+jjM5nZUox/OHyhGBmv9Fk4WhTytaKaoCtcq4TN/rZv3yDWIJVKV9/C11zDZpeyudvCODV&#10;ZN5vCeA1Cm4reMV5pu/dhNrIlaB1AxV3AyVnfr0FpNwVlxCXHewsYs/VFhwzt2HtswtQbi+9/EFe&#10;X2x7oQlrYsRnKzCeaWFs7QCwO0m1cY4MfOmquUxVcuo2K25A/wMZ4d2NTzEBKWnmMrzz2ySmHDJx&#10;Autqzt/hOoYbHUCQlgJuOSEJTbKYzMF1ML2wjAPHeyxxmIbAi/ZB7RQLWaWDa6h/ZAp0+LEZgZXV&#10;y/+lfnqw8MAK4OfsBH7FatHnS0/N/fkHFkD1Az5XLymR39ITfw9B4zH98wPQ5RcokYbHFwDZuszc&#10;/ZfmAzNdZdOPf3pDz84+MgsLIN4E8nvkgz9I66tFZwTvy2ffW2Xzd9z33Rtomn9azipDW4L+bOw3&#10;k3MyIEP0IXTvNSdAKP/39X9hPSdjC0gZB0LPYxWL8ReuGxtv4T1EqbwTq53dwYwP2NawDx+rzTdZ&#10;1+m/yyqjV5OBNzDP0wrHbxBGfMO2wSOU3DdzwtgNfIvy+RR+v/hC43y4HzZQJH1JBJzbI9ew0rmw&#10;z+wPvGh8M2JMIXM8G0HYTZC2kIHryLLtBFdbF4BWM30OAdaCAL+dEqhSwgOCsQaAqprdQzX6OQFq&#10;hxedXVAOaNVrnXzNCB7yc8vIfmQ+1EqNUDI74EM32ztMLQi0RAsCsHoZKzlANet53IgIMqI/vScB&#10;FRkRa3KyCkGwGxD6FzI7DjeJ+F+V4olVC7urBlS0lADOh1Bwh1L4AiygQMrQtCJcOrh/JdsYssi6&#10;aYy1svLRFkMwiYlGDx0UgttlGf5buIlAIIlHzeTtB1hD5o5nVCVQzJtMc83Dk5L5urlG/3eD28Xr&#10;WBRdhL4KIq2APYURgOSIR2FcHeK2nznynoNQHA9Dc2XufOgwpekZQCz40NEQOSTkFy862vOaSfZB&#10;E6wAZoSSx+FTigl+DXNgcaNLYtG4AmZFArL9N/yiv1bWXc1ibtw2vl6DlQ///4p/K4h1UwCvs4IY&#10;mucG+nBurmRgV4A0EU/cKJ93M892p3LYDV6w6whgJgfiTmbdu/lb9h5lEkJLEAF5I6otz0QRwLcz&#10;Iswefrb/LH8v+MI+DrIrBPAdpgAX/IPNGW/cRXm/AmSogN1vHO95BFiDLy1IZHqKVU77S2kFGUTT&#10;hgESQx88+g5arVn64JahAXM+Hq0xtj0l9mZznxL5AcyrBTKt/j0xu2wGhiZZ3v2UfpSMSin8innw&#10;S4J4eRZmF0H7kjL6NdTKR4gc3jJqkm3OI9aLOnonzNA44yu408usYFH2ff8Wy1lK5keMm17iRy3b&#10;2Y/0vf9ayfKIefAzlor/+kXbCP+nReD4XvRK3D4UuGJmaa/SqozsDKxTySB4PrX0dGOlWsTuHxBS&#10;YPU9fifMDu8jOFVux3ydWZ0XaHIQbzIG69u89vMGXjchGI1tx8PqHIvC76QFWAokZeBNWiWJK4O1&#10;nRCZYr69hnImhYx9wsrCArH2e0LsZ8t9ja3F1PfYWD96jAXjjEHusnQsMdzEsJqkBOtPzfiUiR2c&#10;nIOI7/vIyHaCuQGwqRz71gYscRyY0/UQ8E0dXYBe4kL3ECS4SdLTloJYC6G2VEog01UY1mnGnEvm&#10;rabMblRpDRlAv1+DgF+i/Xj4zgrYFBhWysRVVWRxOXdAFqjDhbIFcUMtgotoytwQgjsWAX8umbOi&#10;rBiArN4q+1MppW/TVx4GtPOCl1vbiMCC8VMSQZlApshBLinVUyiz5yTED9nMn3MB4TLI5H7MkSPp&#10;tePIyJHsCg5HmugTyC5h6JfX6QV1UxBfY8PACVw2TmnvD33xSUZWJ0CWj1/QGhZcKZgfHzt90hyh&#10;bz4B5/oOX8MpmyOhJCZgIhB25YIJVkBjOZPG6pgcxkkFsLJK8csug9RRTRlaRgauYzvFDcr3//I3&#10;jOgIWqHOVubFceNrSuh/Be+39L6ruamMXkfprEzsSv+7ZRtIMwDbrn2Uyoy7tu5j5sscfBsHzEFM&#10;DPYBwOm2E074LqqGddgC3cbjO6kLZZo9zwRgoXSSfv8YY7k9ahkuXDBnEIf4YE2UWlVFFYkzzG1W&#10;31CxXAXJv8k04C6go2cIfS0eaYdgYvkh2s9lO0Y5n8/I2BTCFxICoOjExJwZmJkxnikR5gakjpax&#10;fmiMn80S2fUe894x0GJJT9V2jXDfR4BaQqO/4z5PCeT7EDlewo9+wfdfUk4vzj80D/k6Tnnd1t5v&#10;JmYemJeMld4zPnoD51mbGp6RbRemoWOiYPoIkUMG7zKy03z3KetIhTQLjX4HD/ojyLQE/AKvtOlB&#10;DpXWKhaArFXROCbanb2mZ2SYwBgxseyNCaYHK6wtxowOjvMNZnP4MW/2gi1z1x0ONObssRiGhZ8z&#10;4QALScjMCutLTWo+rhrYbW5G+aFFzQpgOXOsh3K3BkG1T1KYOebNsjLGR7uunDRb6UvOsCqzwYEw&#10;vyjbeCIrPIdlzyH2Lx0Ip2xPCTHXIQ+EYfdZgxF3G8BULydm/+ikGeDWBVuqGqS4iozbhLeVrYu/&#10;gXK6la82SmB9X26SdjJ2MbPCHLJbDSBWG32Pldk5EOpx5igUSwtQTOBXEr2pBPsicEj/2w6I1g6H&#10;upWeWs4c7WiQS4sLMWiPMsmMjCIDwkGT+fvJpumQOUK9sS7l+0Xs/Y0jmENAcb3wW7qEkUAEZbTE&#10;DpVIFFt53mYeU2V0EUh3DBY9mi0XQTxJh/mVge+W0O1gLj5v6Je3fBghhYWbu8Fh5votLlqtLgWz&#10;uErwXsTw/TRsqovXzwN6IYYneI/CtjpC0B5nfHWaue9JbkcBr85jHHAbZpdE/FE3cf1EzhiBC0iI&#10;+NEEcAyfTyrjpIJQf8T98KIhc1SThWsJ5Ar6Svddu1nJwl4jglbA1eo/y+W1KIvW/XlbS7CuI9Nu&#10;gOe8CbBKqqldBOu+Q0dYxn7UbKLvXQ/JZCdjtb3HjrKZEgWSynz+ffgc5THBuZd2wAULoGO3L5nM&#10;bu0CzjHBpQmUwjfgW98m0FFtcVBdZcx2HfLJRWx5bzB2O3PTwxy+jJ7YR98PNdfIzFeQdPrjBnor&#10;GqN8wNFY/LnTWIHTzNxfGbUDQEmyUsfIuAmiErwU52/y2Yn0APR4fvYhJfRzswRtcnEFNBqw6rG+&#10;D4trdv6eWWKG/AjG1sdPMLRevgNhfsKcGAYX/x6YmDcN9j7TNTCFRpifsQ/pOfPdl6xdUWZdmntq&#10;XjyGEEJGfUbv/BoBhNDnpSUUTgTxv0zsviczPwWNXqJXfkyf/J2cLimfhVq/4yBYJdPsi2xSiK/I&#10;Mbb+AXjHk8xKa7FmjQJQwiuaGe+WO/vNFu+9ZnfQAfyvQPeisS4BgdYAfy9v8hkWhuWgtYzEytUF&#10;2ZZMAVzZbbOR21p5bEG9dEPruQ6i+G6ArF14Z21lbHUdAXlCUabxiPVhtORu9lGmn2H1yqlYyAsZ&#10;kewmToPMnmqS6U9skDKaOwlUSmYFa2Vdk1VC9/LG98DssvcOUE7zfWiSeWX0l4yaevHJctLH2KBT&#10;1moBGWs8a1SKQ7+s5WseGTqenUZJ6IQVRJnQI1sbWk0PH6odIUQnh4YM7ooJ5ka+Lx+sJAIzN5fZ&#10;L8GelQYvmP5a3OkmKoVqthEmRLLtAbngWTLgOaiKV0F4feDrlrEnqRpxRhk65yoOizYOkwoOhUzo&#10;mBH8jhhdlTxWMQQVkUY0pgriIhTIFQQAdocy/o4P+4EBzEJCg0wAM1AvHteTYL4IGeQ8An1PT/jp&#10;AFtXteoUqeAx+uErrB8Rmn2eclvCiVv0x34XTptwJgHpzKQjQc1DYWRpFpzI72fglJmHg0gZ/O0q&#10;Ps8KNjPWJ8SYFCqJb9Zgxv4triwgz19BmRR4tRaQah0jovUE7kaC1oWA3UjwbSbLurH1YRtZd/te&#10;SD1QRDfv3m12Uy7vJJg37NhhXHfTjlmBTIlP+bxfC9t4vVcZle1hLCYaZExNlkl2VpjYulxzAuBt&#10;7+mz5hSBepzx3Flm7XcYz12E/HISRP4SX8XUusZ7chmxyNlbjJs8IIVIk83+o+j8fEpuWhrWvYoA&#10;1A2Dr4rPVbNjLesOItClIc5rq0du+AKSxzOzQBZ+TIA9pyReBmVeWnpkHgNqTUzOmdGJGaiZi2ac&#10;YH3EXPjNu8+W0V07bVk9fIWFZbYVrrw2s7MsAeerAK2nBO9zAlHZVGOiVwj7P6I4ekyQL997+cca&#10;UrKvQC0FskArzYSVdT8janhOoCugX3K/+4gpVmlUtMUbYAn+83n4yS2Yv9kopYXcbUTb6eYB99af&#10;bQp3DzBawjER8Gp/JD3LbfphCCAnYkNZxH3J0vtKA+yJfOswPe5a3DhcZTXK/lrtZJUvkdsxPkwt&#10;8sbuxBW54X6sPjfSL+/AG/py0lVziOfZiwPgeZz3z+ONdZWNCteQHl7B2qWNXbrD47MQOvBzBmkW&#10;yqwxUweB283PBiiJeiijC5EUVkG/rAbQKkMe2EHZMwCTS2V3A2BUDgbtcusIComCHpmPUKHNOPvg&#10;TFNyV2EJW0j2q6NcboTVU8kmwUoIAiXykYbYkQ7v2QaDrJfDRMFdw+NXQtFsJNOXwsvNoRfOIsuG&#10;MR46Q9Y7hLPkGUpbP7KEbGhbQLSbEEWUUSZn46kVByKdQ7leg4OmfLaS0SynczDk0wdnwvoKRWGT&#10;kADTiz4vkgtV//embNbsWFY9N709zXUQbAXwaUrKa2TnG9xuMju+SXl5+txZfnbFKrsvYCRwkUx7&#10;8xSOlKDYgWThZBaRhzMPDsFMPobZcjJleRrZLJcxVkk4bDlW0FRCpazGidQfKuLXuEmqLP7XbcNm&#10;DBuY8a5jPLSWcdEaQKzVcpDkptnw12vXIWfkZ4BX6ymhN0Eb3UV/q753Nz35BuSRbiDnByChaM/R&#10;aeSNx2CcnaDlOATjTBsXTiM5zeirM8kdVcYDMcLRawCiF6+aS3eZCVOdnKHqOX7dg9L6ujl6gQqE&#10;v/Msf/sRUOpT1/mb77ASlpL6HPhBoCivjPMC4aVncR3U4w3exvqcEj7vGj5v+8CQCcbEILIiGyB1&#10;jEVnL7k9s6676ekl8wBq5cLifTPHSGkJS+Ln9MhvEec/hNgxOjrLqHPMlDHRyKY1ewxX2tpSaC01&#10;+wJvGtE/4gXNdQVgaW2KFneL5/ycclpjIgW4glpUSQWxAvQHMq5olG8YG6nn1YJwrSwdG1u2svqq&#10;/YjvdTvI3Hc39MnrsUEmGPWJQCgXSOY7yIpHwk8xTmLAHoGCKMzdXEjmjWZevI4APwJ75ySD/s2s&#10;A12D91Uko4aixmpsd6DHnT2MLSiZdz9G3QpkvrcFSaEULJKQbSBDy6ly9y2ogVHYyfhhpQqSfSkV&#10;B376n7MY510EfTwKOphFn2Onn+iEFz3Ibt0BPK06IGZozFRN9mslACtQI9VR5g7Sp4xyQlZqMyCj&#10;H6HQmVjfFPOhaUTUqc0L9M75zGcryZrdZPUBAr2fD7MMKWFYWIS1t3ccCl0xu5DqeY5WMnIJH0wu&#10;K1Sqqqpx7WjFP1rz5DorsFPpwZLJ5NWg4Q2AJImc5vGUbJFx+Bgj1I8IizYFZPBCMm4NPXkzr60R&#10;3m4h2SCvuBgaZq4pzMo2LfTJ5ZT8paDVAsMisOJJxp42AffLyLh4rGiDybIe5jZMpJuMkm4okJmH&#10;noOZdUWMrT8ZXHfJQgrk8wpaLuhzZODTUAuvWH0wjDeNkiiZwwCzwqkUYsnAyRwIabiDKICL2MZY&#10;DoWyBmeOSkDF86eO4CxJb8scd4MbFdY2Zv5btoMkk21xEdnAeEgl9er1rlaJvXEL4pftuymXwUSY&#10;9W6i/N4A4ryBvtcVmaT63UMAbm5QTLcf4tqCtXaEQ+g4oNz+Myx4J1O7spx9NStroxAyVM72Gj8A&#10;T5XHp8mqhwGyjvE+HOfmfg5i0BEsdE6eo59mxAlKf5m24/RNT3PiKla+vn4wt+5SYmPJw/sYRyaO&#10;oNrK5fAtoQqqBvTML6nk2hoycQW5JpLF5bUdnWZsctmMMvrpHRo188yDH99/Zo2g7j98RoBJyPDB&#10;3ON7SytPGAc9Z9KBWm5oGmSbLA3y/J5gk6OGgvExM19l0sePP1jUyH9tJRS7SjPddwS3/q0VpA8B&#10;tv7YYPgr2RpSBwi0+l0h0loMLm2w5sXf8e9V7rjXuxPA+7iJfeXOKGef9wV2yqDrZJ677zZZNgoy&#10;RwSc1whOy4ijpsxRwy6hLLMecfVuX94w+obt/I4LjgwS8jf1dpk7bEVwZT3GJnyO1lNSu/B1wxFM&#10;v7Hu3A79bis3uTBsQuR/3J8thPHX8eDawyFywBylB7asQ2P8zUmQwYPY9QTgRT0wPgOkv2CNl4YJ&#10;0sGxWaD+CQIZMzqCsh5Sh5P+uJtMLIQ5n9K3BHS6gA9KaqJRSukpVCuDlNrOLhDsNrizrAvNB0yq&#10;0sgoNdvkMw5qIwDvUxLJ9SNPQc+H3MLB0ArXurwSv63UdOtmuXUAhnVSBbQxKy6T9Q79cxmSxEY2&#10;OZSz81eBF0K297rlbW5dumZSQErrCOAG9gpX8lhJKcnmyvVLsLL8TCqkjiJWjRbA9srG+qeQWyw2&#10;tCkANRm8rlionFHqtTlgbpN5guiLAxkv+UL0uE05fJGseosy+I6PN4SP21YAn0U+eEOrSb082JGM&#10;qAIuuhc3PwI7mp4ylGwXzRgpkZGSyucMAjjH38cUAi6W0QNXJsWaYrY07IFb/Q197lrkji5bCdpd&#10;gFAQMTYQnBsYC6l0diFY10Da+AYWlisBewiXEZXImyGQuP5ZPu+iv93BzHobwgwF8V7EHbvp1XXb&#10;yc80QlIvvPcwpTYz7DV4YB/GmK5xvh9FUgnz3fP0vD5WiXySdmL3KVqyYwBglNZHzl+mN2b9Km2B&#10;AvgOE4RzBPGxi5dRJvmaC/zeBfpmDyqkAMBBf0Z70RA/svg8ijh4lZWTwC9y6iowjMDdpWfYjMzO&#10;mxEsZjXKnJ5dsogY84yNxsbmzRw98go64DlK7ZGxRUrqJUZGjIJYp/IWh41n8JUXl59TYpO95Z+F&#10;ykilr0WbVCBqLzDZWO6T6mefENwCskSnVIAriGUf+5Le+Hvua+1YwivrDWX0S0psIdKr9oZcI7sS&#10;tLgA7vVnFUXgFYzFYEWhOPr6MKoWKI77caXcE8RqUb99JqQg2gxNjiLj60YHetpshj11AEHCDlZd&#10;bEC4vxrTOl8G/6k4Sm5gZ80m6JmrmSufp7fYdUGibZw6EO9vRbSwDR/fTdjsnEF7HAh8v/MKpzHO&#10;gevP7jJHeQ0Xk1i4HInIHcfLU1FQEpEidjGPG6HnGKKsGSKg++mBHZTQbfTFDYyJcooZxTCyaaRU&#10;1fB9DObMwPCkqRU5Iy3D1IEcS/dbiHY3n4yYicooUj5WoMnS9dZRDjfRg2rEk0Mpm0Vpm4ojpfyw&#10;khnvxFN+lSL2r2V7oUpwzW0rQKRbIAZoo0MLp3kGGVkC/1T66wKyvPrnUmbYYVxQCqog5rkZBHYp&#10;4FchPOowRk7pEDlK8rNNKuhpDn22HiMd5DmXTJ7IYZiRFM9yNFaSQsWMY9dSABfiHTKrP3pjD0pf&#10;TwCp63cI0mtXjBciCBnGK4hv3MYQDpT5CkF6HQ71zbPnzB2C2oeeOQImXDDa4Hj69BR+N53yOZOy&#10;uoDDpBDVWDHVQwUywniAuHWUxWuZ566nHN4AELWOr99SNq8jYNfT+64FuFqP1c969cAsWl8vux/6&#10;3K0Y8+1k2fo+ZtLb9uO4wUhLmVfBunnfPrMJ9phuOxhx6fvuBOQR+veTlMB74DJvIpHowL+EYaI/&#10;ssajeDUf0/4o+t9L3n7mADPwHWTrM/LahgRzFMsiBfiFO+ADYAfHr2GBjAvKRQg45/kqKuYdeuIA&#10;rI/uchgGC/+gXYmidUlCFBEFtz2QhXVF0CbbJF3loG+jpx2cnOG658Y1Nza1hJb4Ad9bMsPT9xgx&#10;wdiCkfW91qegPHoJc+sRZbXWp8zy83vSDUOnfAUr64P8rVQ6/4lEr9xD+4uv1r9KZkuJJJHDgzfm&#10;KUGqfcNvQKofoRH+hCG8DN7lyPFMmxQJ9FWnWMt5LM6bzComFOtPQq+bY7hsHLiLaRm967rj8FVv&#10;InkLlHfVTvyHbhkHqHVHb4+5GOrNGhTe+BA2D7JM2w1p2SYWRe3C3Mw7Ithswr1yLf5aF9AWR2PH&#10;sv00Zu+iy105zmOhIWVbw9arx80RuNgn2XNzkD03+xi4u7AfZyv60HOxuBNiwXOCBWmXUtAeJ7O5&#10;LzMWDjS+zpA36gjYYgAhAVQN8rBC49sCalwAWHXnDn0nCG8nqLNUSwqs2opSk0gvWYQ8sE6caDJz&#10;AaWqwK146I31BG9NTR0UyxrGOYx0+H447KkSyquCggqTRt+awQw3j6ydS9aWl1YaZa/YU/l8+DUg&#10;zCU8tubJbQRzGzzrap6jHjZYA3TPJqqCZALzGqXc7eueJtIv1JRiutcOCNaGTLGScroYBlc+POlK&#10;euMixkklBHghk4EUskZWXIxJ5xZJLyyPLX+ykB8XazCWtX6Q/L0xlPcQOq0gJng9EExcI8tegS4r&#10;q56bfP86/e8dALYQeuMwMnIQI6VEgjydAyCVLJ1KGZ0VQAbm8yuGvFEF+eEmINfXlM9bdtAOMdtd&#10;S9CuA2FeR/Zdg4bZZTOHNAH+rcgbkDM2EMDrkDLqPuuZ+bphvqdMvOMgZhEosvYj6jhFmXuIcncH&#10;319H4O+CQ76LMnjLfvZsYTV0CorqeaqJTYwg3WjN9sNnPnwT1hmU34Mg54cZJ+0+wsz4OCMy7In2&#10;8ztH4J5fRvARIpkny9GDYLZpL9Z15ujnPGCuMSu+TCDfhhgTSXUTzSEelJBufMLhtBPAKbDy4rFI&#10;8ktJwmO8Eq81OALMicUh6GJqMYyFzzT97/DUgnFQ/c0y4x1buM/ICEIHJfTDuQdIDAGcGC9J7yvt&#10;8L1ZbHg0DsL/+S1mdW8oizVKukd/+5iZsNaMaqewZVhHHyylkRDmX36EhfXyRxROWO3w/xcE82uC&#10;+wurSj/wOw8hiHzH46zaz76h02S6i6mhrG28gxyQ9aAE9LEoL0Y+p1ApQQZgBrzXA0O64+woQp7V&#10;2NFmxufnTCQIsQuBtg8WlQJ4OyJ/t6v4OCHMP3odQQRC6tu4/TtHB0xmcS5UuYPY5+CfhGPlThzv&#10;d3uygeD2BXOajXhJOXBQ0+LMHvbhbFQAU4ofDfCAV62NdAHY94Sbq7n4JOFWGIH9TDkjmCaQXJsE&#10;D6iXdDL2ACJI2D0wOgH3udxCe4dgYEk65mCW3MT8L58xUUJUIk4bNsjkOFnyVY4b2RAsivnQmwCU&#10;CrDSKVafyowwkpM6mUxcRjBWSIcMGUNa4VTcOCoBP5oYCdXQI6tPLsorNQWpecyKcfHg/h0IKdow&#10;EpAtTwUlfAEXTQFgWBm9dBmldgQB7HvDw+TA4a3lIKni9ys5HDIZRWVJnojBQAGlegGZPwtRRSoX&#10;Xg5jvywWpWltSxwiiVAu0CD63mjEB0HawwQP+/rNa4gpLiJ6uGluIVNUZr7JoXEZFPoi6K4nJWoI&#10;46dQ7heEGCKBQEklm6eidEohC6fd9ULQEGrKGCFVIug/yojnW4kRKJXXw6hyoQ9exyhI/eum3Uwb&#10;doBvwI0+cPK0ccdhZAuZdQ2l9kYhz6DQ+vmWfe7G/QSuIgTvLo2Mzl8wJ69cp2Q+zn14DO7runOv&#10;WbuVkSW/s/sw621BzN0YR25iinGcQ/7QdXZSA8wduQwPmoPqCJxoBbCC9yjfU1CrfFave5UMfNEL&#10;CyOqmUTWwfqxRSOASUMI/w+ViyjofihVkm9kIkQilGdUSqEw7UJpo9LAPfJRtOUyNajA/aVJUwkm&#10;F13gL51s9XDA8BsE1BqbXkaMQPDC0HoNw+ohmVg2s28gc7zB50oeWe9wq/zMKtPX6IWfixON08Y0&#10;93sGjfIHrRSlRP6eEvotiPN7zOxe0QvPw8p6Dlr94vEf46aPfP8lBgH3ydb/8sRaWnhCH/zWrPLB&#10;9zeGzX7ltkYTwbqSk5i0H8cW9iiazHOSE3rAsWUJ907cJLciuN6MF1JJfRUlxLyp7GwmmwI4sOzs&#10;ANsadmCt4soaFBdWOvrEh7KnNwsFENnajsSrFHvYi8fMJsrnPTgG7iZw99+9zu95INb255TrNiND&#10;QyhMvI0LJ+4WBN7uCB5Ox/tjvk3wstTqZLyHuYVVp09mOGqSYXOPN9DBPLizt48+uN+iu3WCKDtg&#10;Ug3TGxfQo1ZB5HAybrJpHIRkUJTJuCiWbHPiFgso+tMuVvPfONwmiwjeHPlfkQHT8L6Kh56XDS+6&#10;CJ51IRk9l2DWmtEcym8JH6oI5mZYX504YTYiaZTJu73bYXo4vTugzrWSdRs17+X5igjGBg4WG+BV&#10;C1m3kzl2CT1XoJevifAJMtkxLEnj9yvIvFVoi3MhcJTSDxdTahfD9Mpmv3AMM/ocRiLZED+SKOcT&#10;rYyMdQ9UyAhUTMHQCO/wb5XOkh16828/LVIDsfVknHSVoPCAOOF76YIJYOdwCEysJGVeyvAUbuqB&#10;cwOhU0aEWJLCNBhZcvfYLL0x9j5b9+JxRpbdAiFjO9TM7fSyKofV06oM3sFM9xBZ/jCkjy3ubEig&#10;bN4KjXMzwJW7yBpyFWGOKxR6F33u3qP0wUeZgvC4Ow7st3pid0C/HYfQjpOxNbnYxmF+PlC7nL2s&#10;gD10hlKboD1EwB6kJXDn4DgGd/zwDSiTmOMfpqw+JZCLfvi4XEAZx93w57CEMJMOaJnKVCGRAzQI&#10;Y/7o9ALjx9dA2pU4+X6XkoX5bPMBRDvBQMpwaCmXwSGfZ4O06fSzo/OPzDAZeJykIXGDPLF+gkb5&#10;EPDqOVTKj8/pZXGdfAHz6oFYWgT5mzdCpX8hi8Luwm3mA2XwZxw25LrxGa/nd5A5ljkEFNgqr8XI&#10;0uoUWekI2PoiCiVZWgDYT6iXXnK/B1QAq7ogUvRj2eogCFrY1BaPR9AFlEda1H2WLYCH/JD/YTm7&#10;C9R4O84JW47sYslXmelHU9nGXprDOHfsZM/MPl8kibdO4Kd1BErkfuOPgqWZrNQkuR7jm2qokQdu&#10;nEHYz9DeS8F7zRzDXfB4+F1zg3GFnUAfxm4kECH5Gqx9ZIS3l5LpZCRrWxI4TdkxfAXjgGuJiORT&#10;7pjSpmozSY/bgoOkaI0dkDkclDotZNRGrHCqESaUS8RAgMrfKp3TtoTxTZmYWTIDoC9tgZFVSkDF&#10;IBZQzywqZj3jJwkiannNfrCrEgA6OgCw7KhHakCuNVKS+EEuHSVwmWVD28QIop7vKbBT4Dt3EcAd&#10;lO1NGAc0A3xVc1FUY3HrYATWShavA1hrpqxuYV5dDCodzYWVAA862BeF0t0gi1NdCgutqrDA6pFr&#10;yfTlvPYCFofnUt5l0sNlIp9LY4VLUny8FchxkVEmHFVOPMBWLCKKALZABFJeB3l7YW/ryxZEFE5Q&#10;La8TIHdAen1ArQO5hVNKJ6n/ZRylMjoLUUM+PbBQ6Co+C396TjdK4oOytqWP3QFivAmHzJ0E2y7K&#10;3+0E6c4D2DDt2w9dE6ojQbod15B9HBS7CNId9LwKbAX5SbKjAnjbfpa3EcQK7r0nWO5OsB8m8PYR&#10;uGJZnWWkdYSR0AHApz2wzPbSkl1DTXQGhdZJetp9AF37T5DtT0P6gdChm4L5BPPvY2TfE8yJr4M8&#10;X2B0dIWS2Q/swTMwnAzM1gzwi1RVZxy6hRy4SRB5IjTCK+Qa4T2OBp1O5LPNr6Hi4gAupzXLI5gr&#10;qMa6mHyMLT6k4psyg3ixzUPmEAvrAQZ3D5gP34Ox9WjuIatTMKqDRinXjocz9zGwQ+hA9v3E+OcV&#10;Hlr3Fx6jJPqV2S4sKzLyR0rsFfrkF5jFa7QkLrT8sD7Q4wpxFsB1jxmxRk9CqEX2UKkt4seq/j4H&#10;45k2go19MNAQe/t6jD/7jo6hSJLP1YlISmNK4m24JbiRgXec3I+dTRWjGDYjsOXgFNl3KyMkLeje&#10;rgBmFaMc+oMZ/rcRDEOIDgaR6ykzHmXjvBaeuXtDRqfsPgYwcQyQKrAwy3RAf2yEPXWLkdR67bah&#10;zN6D1PBQEOAXPtIHI2+YWMTdaahTTuF8GYWwfJjRT28/Njm8+Xlc9HmUpy0EYZ9obwSOAzXTKEHe&#10;AcClvrUOnnMnGuIGAAobIyAbgdrDCEkEDaHHbcyVRc+Una1cQeR3dRMUs5APViywJlaT1hCwnZRU&#10;pbkI/dkKMclitR6xv+QiArunjYOhlmxdnU92RoNchK65AJeQJkrpDi6abu7byWvrZAZZmMqicErr&#10;agK/mt8pyYbCieoomMVnwX5+ppTgzQelLsTqp1Q2QOxnyqE/zqV8TobAn8McOZ8ePJv7ZfM1jftF&#10;wKuOBaVOpdSOZf4ZAvp6i3L5AlnxCmQJL0pQH/4fwMUeAlgUjTNlIhk4hRI6jb45hxI8T4IGqJTy&#10;xLol7bY7QCZClx0yk2dv8U4CdNdhMiszXLfdjBrx9dqyh+mCO4F7HK80RlZWqczMdzvBewDBhXre&#10;qyDnh8iYe7mPRehQ4HMgHAclP4m88agClgPgFDLH41eZ617hKzPu47DGrgZSEfIaL3h6Me+lB0bC&#10;efQC14cCF/LKEWXjMxz4BPApRksX/gSuND66zqF4OziKcjnG3GVPdBRlchVjwVbniLXlo4BKKJ/D&#10;OY9DP5Mqq5CALZSOHE5BrY3d0ejQG7lvL+BVCwKILqqtSaYhC3MrZpp+eJ6MOgZQem/uvlnkPo8X&#10;H5tPoNHfY2i3MAr1EmrlS0Cp1xr9QNyYGp7FmhZrW4FakhuiFV6cfoCbx/dkXnpg0OpPuFT+Agda&#10;6LXcOl5b5I5P1oxY6PS/NMOrBlji1NaKQqe1zQyp9MQ2pL2j1aSWppnjocwOo4Uew8ZiZLSeBc4X&#10;UHYMTU4QlCNwjMvM1QBPhAk4EsqZ8Ppxsx49cBDrKZuwdpVv8gAjnXl0laXMN7cyF9buJPc7F8nA&#10;9DRIvA6zcdADx4d8BuwN7PO9wehoJ7a1u+i/98Nf3cd93UOumBOJjEXywk37UJfxIgPfZUvdOL2v&#10;kwVnXVAtBxjlNBGYNQBLTgCuMSHQ3IaRJQ4Mj7GKY9LkZRYYGx/WIESMDgK1kdUs4iKXAlLJrF2C&#10;7TrK3Tr0v1UAGqUIIZIgV6QK4KDnbcF/SXLDbvruSkYOsp1V8DbLpxo+tqxpRzmZK1BAVaJN1v26&#10;tLqFnlj3kcNlA4/dDfhWVwxQhqNlD4dGp6yBqFQqYWkVcpgkgo5eRa4YBBAXExJiMunbygHRBI5V&#10;0sfLZF4G86l8PwFyQzbotJwwtbNJi9UCCP4AhAfBINWBzIivkXHPwIn2IJCCIUwE0RsHcdFrFiwx&#10;v/peldDp9JXZzJWzAbGKsJnNh354gXUs+45SGh/YR7+KWgg54W7GQLsITI183DUG4v8HyZ5HOBwU&#10;uDvItu7MdQ+cOWNRHs+CEJ8kgI/zNymQT19nZKjymqwtYOsgPflxynl3xk4K4APn2UlEVlb5q35X&#10;WXk/Wyv8ESZ4qRymHTh7w5NSWeMhxkIAehfgQR/l/ycI/AsYB3oFwYeGO36dqsQLVde1u6HGA9OF&#10;2yDTnoz1gmiNkqmgsnlPS/hc0visK8jI5XzGJQCO9SSBWuyMK5Cx2sm41SDS1c3dgLf0wcyLewno&#10;Scro+/cek43HIHJMkyUfW8L+aYhDH5AQSm6oPngZ6x4F7gfK3o8E6wPkhO+YIX8hSGXy/gqf6hX4&#10;0t+hNvrAuhjdPrEg/B6Z9v5DyBzsRPqFTQ2ymH2HWkncaAWxZsGr+nqgCxI4vbgUjNM39tNHDpIt&#10;x0b7zTXsc/axwGz3RQzqTu4w69xdTVxaopnA2c9BwDSStf1iQ1AhHTfbcNWQRc4GSuicimLTTxAl&#10;Q9zPBhiavX8fzWYAmxogs8tzGhdKd0AJldEHvLF2QdJYSADbOETC2VmzF+uevSwJ3wMivdeHvcRI&#10;GU/htXUs5rpJzc2mf8EKNPO2mZqZNFO8iSOjkDt43aND45S78JcBp/rgOzuxju2BsG6jB1Zwlgpk&#10;gilVRuDFR8VZASNP5ypGTI18aCqji8m2qfFpVvWgFSs2BAzV2syggGa0VEFv3An1rhmwqw5AS/1t&#10;Ez+v5+cdlORdkj2SSdsQSfQKvWTmrMDW6+gmUIsZWdRwyteVgXaTnXX/FtxB7JRqDu7TzOvIIEOU&#10;UXaXcAgk06/HBUWAPqeachDtBi6wSjJDKVm7mIXUWZBFkiLC0BtjBgA7SdY72sMURt97l8zqA1B1&#10;FV60J4EUAsUziiCNZJQSzDgrQMZ27AZOpIROo3zWLZOeOSuAMho+dDpI9BFUTiqVt7oDLBHI2whk&#10;ZV8FrSiR7tAfdyuwWQNzCL71Ae13kijhzyBWAB+ndD4rYIkMfBlz+8sQUE7Rs54XEeMCenPAqJOo&#10;rM7xs+MAW2eu3uTnMLP4Hd0u8v0D9O1XYVUpMK8x473B33oaVpbokgreS7d9zPmbd0CuIbb487dD&#10;nAlCkOKNIMWXz/omrio3A/DjhtXmR/BGgP6r503jIM6g1crgva7kM6+T0wsVViWil3rsmNqh4jah&#10;A25jcV6bHRO9pk6EM6NQKReQJOLVJk0x7qgrsppFpbSMWmmUbDzO914IxEJmuABWM0/v/JbZ7icy&#10;7vcY3U1jpfNaXtKIHL5nS+GzpWfmEZn7e8zv5Jv1GdR6EZnhC61swd3jx1/QB/+OLxY7kZ6DWj+E&#10;hSU54qo+CBAd9GZiJzlwsOiiYe9liO10OkwkPrm7mM3uoqfVekY53Gdh7al1JKIainGUkZdpDkHi&#10;kLeVqJcnmfc20JfayTwt7XYrC+eVlSHnOombJac2yPN+n2vmILc9/PsMGbzT3k7ANJgaVD4lpcXm&#10;FmsujoYxJoAkcjjSgzWmd83hqEvmELdYlqGFQzA4g065DEvQUfqSfubAQ0KiOQl1GtoZJakH1rhI&#10;QaueuIUM2EXp2o+TodZyFINMViIemGS9aD+/IxvZdqmNaA1SyLg12O44cQCRrrgPkYT8hKsZ81QQ&#10;/KPMnkc1DxxjLojHUifZNx/Vkk3UTcrydoLMXtNqWjHO6+B07+L97eX9rSUAs9kb3AaI1a3DhfLN&#10;Bne7BesfB/5cNr7mJWWbZl5vjbZAoKBSRVFKa5DE4rQorYYBnc4AQZU8MTM9HTVUmAllhCQQSwEb&#10;SuAGAWT5kVE9ID1chnnle/WSiUQEEEU5HUWJHA7RIwDAJxL0OQYRQyw3bShMByTKwBkkE0FDEWBZ&#10;FLY0uyiZ953AlgYZ4kH8tI6SkcWW2ovSSeWyRkJH+f9uyvNj9Ngn6KvFqFL21c+O0NuegiF2kayo&#10;vvQKwXaN8dcVeMuXRMiAgKKsuf0gRhGAUXtBn/cfPUuw07NjIXSdYFTGPQcAd9mTNa14kvnBHb+O&#10;ucHJK3zvNnNwDAg9AKluc9B5BIaaOAlS8E1LgDKbyOfvh/WRH7hBNDP/uOwik8IBmsehmwOLLh8C&#10;RxGHZiqBrGyshXn5HOgNLA7oRNDfCPknh/ZGPuMjaHo1A+4nOLsJ3A6ulxGuv0V64Em+PzGxCCPr&#10;CWytRdNDLI1wXb0kqB+L/IEy6dnyC9awfM8alnfsVXpqnsw9Mr/huvGZsdAPSAofk5l/ROX0M72x&#10;gvglpfMrgvwXsvEH+uqPjKGkQnoj8gcZ+e//8f8xqyqh8XXZO60MNkjGGAXMcnaxNwjkOL8kx+yG&#10;0LHtHLznI9shmd+yfG37KIvV1zrJwvpdf0Tr2yFl7GW+W9pUa/pxOSiGZZQBNziRQfmdYH+zB+f9&#10;7aiQ1NcetIL4Kha2Z6G2saiKKkCHxgAa3D4ECzU8hn9WNAQO+LzMfs+n32ZWfRXD+NMmujrZFLVW&#10;mSt4HIVDtC8EVZ5EcG31uvSYWoOiMY+Tv0Ulaz7bFPr4MEZhbwnk6sJZoxcAbpjfyeYErq7h9fK8&#10;XZRM2rreBgClBd+p8RmmGQfLJm0rJKBEnSxH7ysCSC+GaE5sWZycxANk/V4AuNL8Ak5jVsBQWvVx&#10;cjtALPtaORSw7ilhRNUos3iCvBJ02Q7/up1s7ORw6OEi6OXAaYM8kg0aWsZF19XK0nEqhmoCWM4g&#10;AroqoP9lp6ZhT3uZOTKl5Sl6zH0HcOmgXxZwFSebHi567HI8EPvfAODxIhuGkGGjQZbjca+IZdwU&#10;4+djQuSzRTZOArCK4zNNxBUzk3I727rRA+NOWRYTwZiLJXUsVzvEIvBDVvCyMIy++SwBuZdx0WGI&#10;F+ppj/F8CtrDZNuTZNazlOcXAZDOqR/lvmd4PnGUT1AO3+J1eFPyetEaXKPUVxCfgKu95QD7seij&#10;NUpycYPIQznsRbl7OzSC+0fwnGRwr7vGh3LYF5wgEOBRQa7ATaSqCmUUFxCVRBBCmKG1SKdSEkEj&#10;FcAynvc0AgeUcjJsIniESuc8QMQyDs9K2hkFcDZVTR6Mu0IwlBLu10ifWw5OUc0ivWY+T3mMt+IA&#10;0903DgNwHhR6zhIyTHAbnaAPBpl+iGppgkDudgybmalls0DvqzJb2mFZ0MqiVln5Z0rkf7CN4Q3k&#10;DIFenwCvftRWB7jXM/TM7+idvxdKDRJ9b5rRFFla5bbcLJ8yO34CkPV3Avjn3/+nWdUsfSRbADu4&#10;aJwEUTt618b6Oi4qAB6EDZFZ8WYvO34vU+o2tDSYaWhlw/STI5TbynbDBHIpaqF910+Zq0HYoOD7&#10;pM186sXEQhJo1ANr6yijoy3MeN0JYHfQ6O2g1+74FtU1NlJyUJLQq/YxrxW67dDrcNDrZkNeT0TZ&#10;kwEdDqrlfqx8LqfeNkkV6aa4odKS5MVEYsjOyapxzQjB9K/bEIN33VRGax1KKx9Sf1e/cTIP7lCg&#10;ckI2ACylMxOsZO5XzEldTtYuQxddCxAl29lG+uN8HluLzyTGr9D95FJJYNVB8qhiDCXAqg5Us5Ss&#10;2Evp3s+J3ctIS3/HMDPpOkqzKvqrXnrlNg6CJk73Ok7+qsIqxkw2RlyY0MPzzud1NHDxqfxv4Pmb&#10;uJDqyA51VAIVGndBpQxBwC6nyv0HD7P5APqiKzPT7VgBc9FfAZ29RJl5idUs1xEHeAHqhNDrxvkS&#10;qARughBq3C5jIDoEkc3ieJxEgKEoMI1Ysm8aSHUOGTefw7YE47qqxDiTgJnecVhbx2BtHeXrYR7/&#10;mHYYi4RB8J67RWDSzx7DOfMUwNVRjXAI5t0EtxvB6H5cIgWCGdeMy7cx6SODXiC4r8syF/8vX9hv&#10;d/jqgWGf+MsnVBJDj1SffI3RmldwhAmGehoO2+0KmTaEHcyeBKwnZXQAlUg06LF3MBpfPg95iUcz&#10;z42n6goguHW/dD63LD7TfHCLYA7HAt7LEt7XdErmbADGbDzCK7ju6zjgK1pwO+XzaaD160SYUEPP&#10;29U/Rb87gVyVUSWB209GdsA1cIBzDI7Om2UApoeUuA/Q/s4xQhqEBy2F0wLZ9enT9xayPML2kGFm&#10;x0/hTMsAQJY8ywT388Un1vhphf54aWzBGj194LEeo3gSGKYlaV8YIX1iGdoDZr4/0Pt+pvfVwu8l&#10;Mvcb9dNk5FVdrY2mtQ4GEiyicrJxLyRu9cCDBJOCYXBiHMFAPcAWInhoiDL2Up/sZP6qTFcMYykQ&#10;6dkZxg2xgCkauxSQZSaQ+C3BI13EOKyfrHYX36stKJHcceLYSTm9GUf/kPho0wfiO4KMsZ9esQsU&#10;d3iMvhYP6AWoklXdjdj6eJizmXfw5brFvwFCEiDeF2A4TsZqbewi806zQaGJXUPQE2FKqY9U0PaR&#10;bQcofUc5YDoQ7OeB+NYSNOVk3Uo40g0gjVbfCfI+wN9SxJinhg97mv5+EGWTPiQBX2WUW4186OMY&#10;CfRDapcOeYCyuQnGVjmZ0UHJ3S7LUYClZgAmO1/tWNp2wfzqpCcu5qLqoZ9yEtg6OPRaHIBbjfx+&#10;GbS9esryAkrhZrjRI5Rm7ZTVjQCA9Vp1qr6M0q6EGbDYV2lwob29kfWtxSbWlapo8z7UPjvM6o1Q&#10;FrfvMxcAgXzJkD4EUQglcxzBmkzwJhG8CQFY2CJwCATJjaBszcNyJj3M18Te9STI8eRCzJ8e6IO5&#10;O6Z2OI3UprKBEYDsHCysS4xvjlOOHwEEU1ZVUOqmAL5AJj9/C6cQuYVw2899tjIT3gpAdRxU+Rwj&#10;nfPXvRBeBEH3DDSeOI0ocK/RD2su6weX+zpZ+Dpl8g3/EHNDvG4FN1k3IDLWRFDBaWG7T1AkVkPZ&#10;xj8CMgZ2vuF8P5SRnVcQrigIVRLIrEmAhyl8xuFJOSYiMcvkofPOwgutkNYmg0M0ns8iEUeVFKq2&#10;MrJsaT1GiBySuayazWSk14wdUyOClkYYfbVamofXeP/grOnsHmXW76Q6o2KyAKwhSul7Zmr+mZkg&#10;mOYJuoeQN/pYGD8+qay8hIslXlqypCW4Z6cWzTSZWCwtGby/InCfkrGtzMuISf9/TtB/AYH+9x+Z&#10;9WIMcJ/58Y8AXF/I1M/uE+gEsVaR/vtv/5PHwLkSVPsLaPWqkqpi+sd+M0LQNrC9rbwgjyDoYjwy&#10;YSZpxvsZn0xyIY/JZgYwJhnjsBiAgCiAgXCAAgnacyWSZpHUwtyymcEwrgUWSysAVzf7aToJkEFK&#10;7eLaCmv7uTjQG6FThqbGWaWzuMm1lKaNyO2GyVrzC/yx0loith5hcXNgXoI5GQNyGQeIFUs5lnzd&#10;FDSVmHF6jwmVMfSic5DMuylF42KSTERIpKXR7RECzPy2QXuA+ZA6KJUGACPqeZ5WRgZzgBAz03ME&#10;5qSl7RykxJbMz0mJLcdCbYbopcTtpKetILgnOEnV78jWZwSpWStihTKy8QS9sQgkQ6CQOvCG4c4W&#10;wrnupCIQC6uBXqyJ52/jkLHzWA7KZaeD8nrISc9fDUMMIwL6YzsleisBX8PBZGttNe0Aeo21dYBU&#10;qSYX0kZeDiMlEGpfgmAN2XftRnYtb2Ixuyu0RUrOtZthMm1l+fee/Vi17jKnmMnGkFUT6YnjyVgx&#10;qJhC73qbQO9bJg0ddjkWOWXy6mKdSjIuHLHwpyPIflHckiidi2MgPcRGWgF8kgx7AFT5BJTFqyxo&#10;Ewh1ncNBfaxK25sEpcpZURUFOl0F+fbge54cHArW64BOd9k/5UfABkJlDSGrejHuusXydQ9f9iD5&#10;ENhSWWETe4PbTSoFoc1iTAWSfcO55lIg4QREJZswpgJR/D8RKms4KH4g/W0sbVJkGv/nkI4hQNOL&#10;qk0MtkmZAIspsikCrMwpruYaxaiBliiPzyOFzzSrmHWxZOdCJgA1AFQK4GLhD9berQlGquPwDOBD&#10;o4LrIRO3tfdZ33M4x0wfINTU9IqZh6wxyVy3n82ZVlaGyPEMM/cVLGdnZBzPqGmcJLPI1xX8tLRY&#10;7TWB/RiK5QPmxjLD+ztB+x2o9CNmxs/I5D/RJ6ucXhpdsNDqnwnit1ApHy7w2JA3fiKAX4qKiXXP&#10;qn2MfWraqqm9x80EaG5rMzI7rGBamMmqCVdfKbdGBWoYFqnBweGWzYz27GZn5PE7U1zEf4A54+MT&#10;lMPDBNYov0O5Sb9YR1nYBchTVl5mGXdvRKJ4F5PwKe7bzynXDvI7CQDVARGigVJI9x3gMBHLRX12&#10;DcvQzjMDPhJ5hQ0O141HdgBlT6VF4tDsTcGnTLnE4THOoZMNHS6MoX0SCGQJpWcfmW+C4FKPLBuV&#10;SQjpUiP1ke3HGS8NcUAJkJrC3Ex9eAUlmFMsKg6ADmaFDQRUKSd8M7S6dk7tDsgp7Q2QMAjMyqwy&#10;q7ce5G8fHZ4C+cYwHICvCF60qhQ5eNhBwDVqsgP4lZNxGzgkOjjchthV66Ay6STjtkiXSonfzMWk&#10;w6WKlqaRUl6KpTLAqlptO9QmCN73bbv3s6UQ6R6Zd80GcZDZR+SKiSDltG7fbNxu/sL3/g1XyAv0&#10;pckQPELUd6I2CgFlFrJcjLWMVqiUMqvPjQ4zCZS0sSC84Te9jDfSPD+4xqkAYyksZDvJOEcA0lmy&#10;rfray4BRN0C6PaFwenA4CF32IUgDEcp7MXe+Rmku8kQAh/tdenNfONzX6NMVoH68Fk+C8ybGBN7M&#10;Zf1CY+Bvo6yCUnpH1jeg577yxYYiKmGCD8BTeDqrOTl0k6lGojPYRaWeltYsg7YlhLI4ATVREjP8&#10;GJbOJRCUqQRrOjeRMQohzCiIC8jA2bQ6GXkAVcrIAFUZjOUyWa2jDFwq7Tj9cCkHrtb3VHOrELjI&#10;Kp5eymJJBJspsbvsYESgyTOI/Mcn79FCTqA0Ui+8zKGPjJAAHBqfJwMvm2UZARBsOvRnuTbv4W75&#10;cPGphUavIITQCtLv0P4+ppQWh/oNWVj7hh8RwC/ppX9DuPArXOcX/Psz6qb/YJ3o75A8npON3zFD&#10;/o3s+5lAXrXuipsJwNdqChfIMTJLr7OP8q2Ji4XN81D5osm0UbCEtEqzDMmdxiFjZNl+ytN8xiq5&#10;8Hs74ANPcAEPSqrHhVleRp+IZlaIr/rZbrJwFX3ecYjzh7ENbbNBGqHXtuGq0Ue5qzJ3jCAYoTRx&#10;UpLa6Q07CIRu1jv29XaaQDTBsqW9mMpWg2IybEedmUHeNc4pOUOpPQXU300vo+fs4vfFxgojE3vR&#10;R2VzUvfQk04R6OMcNtNT82aBIHaKv0yPpL61g5FQC/1RpxWgdsZEDPl5DAVyNReOA4S6T6+NHrqP&#10;jKmqop2TvJ4Lwka/2i5yB7/bCeBRz3iojtN+UO6YVB42yB8d9LnS/+YRhF1ansaoootS2oYrSA2A&#10;mUr0JgK4Cv51HUKKem7lmAvkU6IXAI4Vccvj74hl/HGH2ea2fWhzCeD1mwhaF3zH+LrWDWN8MvI3&#10;KIbWuO00X29A8rcDBdkBmFA4X3hgVpiONLGQrFqKPU4JAGAxaH4eAZyBGCKdPjSZEjuMjHqX0jdc&#10;ntQE3iGQ5ht+2PoglPAiaH1kKgAi7gna68fuJwVeGMqqCLCPcKxdg2CF3SL73qEHDSBg/Zjd+kGg&#10;EALtQwYOwP30LhjJHUpiTz+2WDCTVbAHwSwLA6EPBjsJpQ0L5d+h0BvDycISJiQCPOVUNOKmUcXy&#10;MuiOWiZHe6EglRwwk7FbNp9hKROAHEZsCuAMgj2dGX8mSH4Z1U06AZ6rnpj75RLIFaqu+KxL+ayz&#10;eNxCAY5s+ZCbRjMzYNkWtwFe1TE6GmI7poKyh+zbOzhN4NK7gj5P4eQxqCSgLEuGXaHPXSbo5iit&#10;B4ZmMANYNM8wfn+D8+VjAnQFYGuK+y6gZFIQ/0BwPiCgH3L7RVsMf/zdvGX2+xoZokpqsbrkfLlI&#10;dn8Ps+snlqC95GB4Q4/9PStKV2302cNe1EtsOKhHcVNkrRPxpaQJ5MSMA9kM4kPLh8U0xUU/K7SX&#10;wBkgu4wTxCM09NUAO+kwg6o5EVu13pOSpRxJ3xCEkDH6yWEOhlHK1NGJSePDiR3GgimpglpqKR87&#10;7ARwt+kXjZJR0AQZclS/RyndSyauoZx3QjLJr8gzJ7GlvZXHWCHTn7lcKwcGwBcgVTsfYBvkCAeB&#10;McqhMk42Vgk+QhlcyMjnCmIBP2aAjfTr44yFhiiLlfXtnLY2kMdeUO9m6JEOLGVnARMm4bZKtK1g&#10;n4dl08lw30Egz7BRbhQZo8ZWw1QcEv83k00HkJr1gUirXE+FOy2udDsHUC0XV4fmuxwUtbQmyqDN&#10;VBmDvOYOyug+7XmCJNAmAwBAlWoxgAhSSRXLeE+zuUCLODCz4EpHEACZIK3hHKZnKGNdtmC24IYh&#10;whaWxm1xJwNTTlNCK4hX87M1m1CBrdvB/iI38xdWjF4EXMphTlyCDLGMTXsVzPLLWRdaQgbOJ6AL&#10;4qJMAV+zoE+mQh+NvOWF2AHCB6SOo4BVV5Du3STrKoADMab3Jzt6MlMNUy9KHxqFQV8smTIS0UUI&#10;lU8IwRcA4ymCn/mAIgcSlLqPD4EfjlIoAi53mIzYmXEHhMaCotPXAkYGS2yAS2ewvh/O75NhIxB0&#10;xDGzVZ9rZVEOx1wqlTxVRhyKNQRgtebrHIA5BGcOlZHKY7GpihjLZXOg5vE5FxKYOYBWupUjUGjg&#10;/S/jEM0Fjc4nQ4u8oZuIHMq+dRzGCmAFbxfkDQels5PlAqNkWMkD5+ceg52gUKJKvadNh4BUM2Te&#10;QYJzmv710ePXTDpo01ReD3LNDM+AUj9jUdlbcw9Xj3FaxFlpiumZX6Baeor8UDuHPyF6+I0Z8Gey&#10;7D2cLO8BeH2Ghvme9aWysdXO4X9Cs/wNQOstaPSqrRiy7/E4wmwOexWG3kmcohX0Zr1kzzn2p4oj&#10;HYsTRC6jkAFohyNcgCptdVNfKVpiCSVfTXmJKediy2WG2ksW7CP76D4KdOuEIohTQVJzLG4vAvvC&#10;QlwnGOMQzG2U7aPMZhd4c8YBtCSt6wJgGhT5geyWzGLp86x0uZjGWpEkX8CkXjNGmd0Dm0rlaAcs&#10;rxHK1DGZtlOSCm0e0bCdslmAgx/mZhLUF2UiwOdEbifLDrLNcIzSfYaMPDVGf0OQOTl5F3nzxynN&#10;52DTzLEIawK0vYHTWT8THjBEn9vHAeZQeQ0wMgCra1ilOO+L0ONwMkkdI6NS2oseTng7vXA9PXlF&#10;QQngViMtgp1MzmskkzsJ+kayRZ02J4J6F0IAyWKGmUvrkQzzS0vIowiCcFDVWALDl+y7ddc+wKtd&#10;LPrej7B+LxvuDyCmdzd/o6xe44bcj0D+yoXdvQBd25D5iciRBWBVRrBWQ8usyUwzVRnIFSHPKIgL&#10;4FIXkjWL4uJYLxpiMihxE+BNJ6BRPo1o4BBECy+e14eM60NJ7APPOpj7+4bEsM0xzyTznsaBBifx&#10;uUbSn+r7sVRlUZpRI8zwZ3uFAKk4UPpoxBwRssmlTL7L/Do8nh43gsXmwTHGyx+WVCD+1zDigkgi&#10;IeAZ+v04SC2x3DJph4rghOcSoOUEVSnvdRYLx7JwXCnE61u9az3tikCr5BzoqwBY+RW8pzIs5OdF&#10;zOXLG+ymCIpkE4mnikO5sBIyDnxnBWwhWTmbw0GqM63wqaWMLiXjtwFkdTtxQcWiuIWs3ER/3AvS&#10;PD7CtQouotZNFekMB/99SQoJxilGSSMAWlPMhR8wQtL6lMXFF9yHwCWoB6kYn4E4a6G3svgsv/sd&#10;flrfA1opmLW7WMCWtiA+Y1Gabj+gaPqFXUtvsep5JWolwfuBfcSr9vjCqkFxFIddiXrE+eVlHPfI&#10;RFzYY/x/ggwqhlYeGUH9pYgeTYxXpOxpZBhuo3TtZy7cRF9YwqyyWz/XuISflXPRNjB+6ZSPFEBN&#10;Kb8j0cEYSHMvmasBxLYE0n5uWhpAUYHp44JvRGrXxvfn+UPV+ItrmllWgOQQGh67liIy2JDXhasj&#10;ZVM//fmcUGt69yEer5PX1c8bPMUbOwXANcrJqfK2jXK8EIQynEF/BCWf6JKSGervG6M/nqIHnh4h&#10;M9KvO8nOI/TNA3xYThE/yNCt/A0tlGNtnNYiaYho0cRp3wAfuocyWAdJD4eZWoBRBvwVCCiaCOIe&#10;9bgEajcjiU6QaCHUtSD9NZBIOnitjWTfcjJJE8wuazsEF082VUMmvO5CSkCZCsRzkftA4DiL2+IB&#10;lDtb6YE3bGFeuo01rzsg2GyDJbd9v9lIECug15KNv8Kb6iDUySSM78oT8LRCoF6blcqy7jQWd2P7&#10;QwbUrZKpQTkBVQFIVsAhnQ0CnA4anYwbx00ql0079loMqQCApzDonSEEljJrDAEbl5ZrUiBFZDCi&#10;S+O1JpElU5i3+oex+E2Bx0aJ2CRcRJKzKIsTTQz9eyIGCFEcTBEkiVAOjFAkfjFULUE8tjdotDJ1&#10;EKBUCBzvRN6DNN7HVKqSLHrcLK6lrEJAKCquQg47jYbyGMkVcJ0JUS7jcxBAVUlW7WLcY6PUVQbO&#10;AbsoJWibO5nlUoG1kvlqACjrycC19LW1DXisEcSVINLFPG4BaHRBKVURHGhbN7unlaS4LgeGYV0N&#10;zWKcOIxuoNsK4FlAqimmLNMi9fQzsYEDMAwmMk2lNkcQS+QwzvU1g+/0fbL2SyiTk/y7h+TR0yOH&#10;j0eU1ywER/i/wOjovjY2YE+7TL+8BL9a60h/JWg/fPhsGQQ8Qa30PX2xlojPMup6DJK9arffEXMZ&#10;ymQxwoRCRiz9gFCTU9T1ZM9hylRnD5sQ6ON66ONK6UXyIGeU0o+oHxwVx5iSt41yN4vg7qSfnBYa&#10;y9xrBK60k6ASEl1bC9rHh95NxhGI5ABEaueibWeOa/GY+5i5MYqRjK6FnnCWx5ikpx7jzR6jJM7F&#10;SuUoYglvlEml2MzWY4I+w6GxwAc1Ttk8yeucIcNP85z99OOtlNRtlfhkgUD3I5KY5ISc5pTr5YNL&#10;5IK9iyNGLnNDUR3ngPdnACNGED4MCqCibO3iQnA0QnGkDLbxWAMgzw4OC4kkhtCFDmojhLjU9Me9&#10;Kscp5ewEdQ+lWQeneREXm41gddLr9oAByADPwQhCxJJMLmzRMht5bXk4gMiMoI1Dr47711DW5wPk&#10;lcgTi8MugZ7XC/LCkaOnzQmI+55YpO4niLfthfRA+exGFnYjcDdtwbNbwbyTvcO73I0Xc9cCln7V&#10;YmheTZA2svS6BWVTC2bnDQCUDXht1bPVry4TYomCma33FSxWK6W8zmAGfAHgynUXVji7D0NzvEzP&#10;yooSgiyIEU4YLiPxBGsqwZXG35lOy5TN+xSD0EIeU0mUusncFKwxVGNxkCkyGDWGUEUkyRhQAQ/I&#10;l0WblZDO5kHGQckc/DEYGURDVIkGdY8Ae0nlQE/mekjmd7J4jjweO4OvqRBb9LWcQNauq3oSSBU3&#10;qYZqWfSeJdkngdvSM2rsZNp65rqa6TbSyzoZ71Qx/+8AlOonOw6MLLCax2kKOJhryeqt2MC2ELjl&#10;WorH59gOIWNQbRSfeQcZeIRydhwtbz/ZtYtR0zRBtsAqlXtkyBGu1/l5jObY2nAPw7sx/j/M8y8R&#10;sBohjeKQOgFzb4bHu08vvLT43AzRstlJMpME8jSEjRncO5SNV7CrfQOS/QQTvYfiTb/73vzKtsOP&#10;iBkWpu5b1MzPMLY+I0FctTfinPFFazs+MQbbqIWVnlhuwhTqZj5bi0NFHcBQKzTHbuiOQzhxDMBC&#10;KuQDKmA22Ulw9Pf1kymymWs2ksVmQZRZGiVUFkBsnINgiOAqYkwkNFrI8xDe05q7DsJ+6uRgaLFB&#10;sBhmawLlZRF9XiMB3AK4pQDpB+DSjLilu8Vcwgkkg0zdDeDUS0Ydgq86QHZz8BiTHCLTHCazolPS&#10;U9sBgZrZwODgYJml915kodXEJEZ4WtPCOKyJwyIKSl4oM8QqPvBW+iMnATrGoTDBrNcKeEroAQKv&#10;lv5UHGZlbI2aRsnaIzzXIH16LWhnH+/HKMwzB+1FF48hkE9ywjYsdxqwtm0m27fxPraDfBZkYK/D&#10;Sd8Nr9bO668GvMqQ9pS+uZG/q5WeWNsZopWRmPeex0NLPXw0GUl7iyPpLZWJ3XZoiRmOF4ySNrjh&#10;260gppTeSABv2XPQJJPxbABgTaDeNZkZpp5bO2Z9zSV8jyC2lfB5UPLWIE8s4z2tQWfclIXJG8F+&#10;EqH9pl0cDHtxHt17zBw/f5WyFjM93q8ogiuegzqR15zMYZ9CMKUzU82lOommUkjnQBI6nAxmIpAp&#10;mvsqYydbe5PRW8v8j8CPhhUVByaQySEVT8uQSUWSQtsQA3CaRKuWCsqcoOchWcTxVb9Tyvun9TmF&#10;AqFog6pRlrWzTlTGgvVyXKFq6qHPrKe1KQLPKK610RuzAI+KyA5u0U1F1kKwVJFtGwh0hwzoeset&#10;hXmttF7FlMuVlNQ2Ki8ZuFdz2Gppnp2fC7RqpqRu5LlEre2l79USABu8e61MGRpHjUQw9kAImaOk&#10;vv/oGQ6WTywl3oJ63AeU0cgNZ8nMfSS+aX5nEe7zEvzpJX6m7N7RPYLoh98TG4ugX6aMfkMGfqf9&#10;SYyLFhg5PZx/jEuHnDm+wxzvrXmO1c6q2IoEcycliMXZTlBjp+W4KN/jgoIcy/RNNMMRSBkDWG4O&#10;ctN4ZAQucIX6D4gTZVzgebCVJJxv1pYEgqeVkYmYXRrhtAMuZWHV2qILmflwM/2qFaBkYAdltdPB&#10;m1xbA9JaZAXJEGVIK4qhesrWGp6jDmuTZnbcZFL+6RCY5mSbo7zXIeAg49t43C4u/mFKnV5lUEYv&#10;w2S9QTJqszIxB0IfzzXJaMsC4DgUhkT2AEjKpLfywLVB/eYIFceMwCsCvY8gHuW0nNCISGoiMuYg&#10;J3k/j6netZ9ZsXrgphIYa3wdAn3XmKqTIO6lIpBSq5nXWitlFNnaTnlciyi/kcex877UozVupl9r&#10;pNzX4rQasq9WrgQzVjl25qJl6HaGjJtG1SKWmczzcsloWWSzRC5yD0gQ2/cAXm3cyY2+lwy8wQrg&#10;g/hVuZsDWNMkM2vN1H5jUFwFazvvr02OI4ylbFQwjSDbVTh71BOMTYCX6fTIJzCG20jW3eyOq4Y7&#10;nlV7pds9RxDGWQFXBjZRymeXT0+fBRkmnB49gden7KhVNcmU/Bn0qgrMDAI7m2tD94lkgqGsqZ/H&#10;p8NHpkeOhO4Yz/WTTnmcTSbPU3Yl6BP5WbpVNpOlCdwMXneKpKK0FnJAqQZzqRLNlIQhlVcjLU0j&#10;wSWxQTeB5iDT9VPBqWSuZbbbRilto8JqpALqpJftonxt574Cp2rqqQL5dz/B3UUJXMpBXk6/3EwW&#10;rif4e8i0/eIk0M71UHJrEjHDyEeZeG4ZcEpSWccovlfgJgTqNGWzk2w9IgyFVSxq/5z8nrTCWr3y&#10;AiLHBD9bobQW8UPmeAu4XWrFyzCHzAJBqz5Zt0mIInLuWFoQWeQhjw85hAz9gAxvmQF8+j/w3vrB&#10;rGpsqwMhhFMMCNUJe6hHZumMkqqYPVYwypB+dYAL0iGwRlRF0NnBId4MJIei+GXAGbbRg3QRjH1S&#10;3TBfbREVkB6vipWeWfRBYlhNECD6mUZOGlNpbWcV7K8mDoxCFjbbOE0101WJMUnPbWVDq1TlhCWQ&#10;mwnkWdDfcW6DBJgQ61kg/EkAgQlGNh0EajPZVOKMEbKs2FgTjJn6+XDtsJ5aa2roj/nbanmtIMuj&#10;HBYLMGQkPdSILBb0s41yuJ/HEgI9zoWgLO+kGmnmgu/goOikR20FsbTx+tXDtkAEaKdn6qD07eZ5&#10;uum/xCjr6aBHh2OtTfE2Bb5AL618IZBLRcdUBpSaifdJjpf5XMDXmcEeOYnnEzrXO4xhrJUuBEkW&#10;5apK7SKyfaZKVwzf08hkYbzebWTIta6Y52/eYwFZLltBprm50Bdv3IlhHF/PIihohmjTThZsJ9O1&#10;Us7aEJe0omRqJaBbCbJEUN/9x8/gsoHd0QF2DO9HGoo31baDeDhTvvuERJMN80wxWU/+yXUAc7Vk&#10;o3iCLYPAKuSwkreybjmifZIhSzk8S63v1Zt4DsochPPaU5VBYCrjqoSOpf9N43Aq4PBX5ZFH9s7j&#10;3wpgrcTR2pwysIRaDrgKWgvppuuobPR/uYA2gVHY+Zyb4ROoh61vQYQD/tHPaFF9cCcVoYNsZyNo&#10;KwjWzi4cWzqxXOL7faDFNoDWepJALYqwSj7bTgKyF4KGA7S5mXLajivlNEH1CB7zfUClfh0QoNGT&#10;BPHCvRcYtmNsZ2Ep0+bB05dmhR1KK6iRJKpZRvj/BHO7Bw+emhWCXeWz+uF5bGqHqRTvUR4/xYrn&#10;1Ys3qJqmLTLSPRnJk2XnmQUPwYke5KbXssBzv0bw8I4R0kPQ7Xk41fdXALHesVqloqKcgXUbKJto&#10;iWRacXghdYyz/LiB3i4T9FDBNcJF2ABgUMq4oxS71ApUQxIKVBI047yAbgkCmLeOMr4ZIdMNc2uh&#10;BCmV2IA/UCT/QcqRaYJulKDr4/+d9MCVWvpFBhgnKAcpXSYVpPSzg4yVVKoOERD1ZC87GXmCN3Sc&#10;/lrjowneBPGnZ3i8oT9HOmMa9xDY/SDUyrZDHBoD9L3TZEgngaKLtQfSxCQf8PiM2FeU+WROZU8t&#10;9E6IxPA7Lcc0KWNysbQzehoAxBrDtraRoX9XXTsoOeMEMu041UgLI4lGDqkesnAfpZdK+g7eowaC&#10;pE0STfqrDm42LpIu2g35d0naqPe1ksfPpnSOpDe8ePmGOXfphomKT7cyj7Yg/mHwXmwh0rmARFm5&#10;JawZZdk4fOjbd+6ag6cuY5QOs41S13UXBBkysP7vAsC1aZv2Ah81G7cfNFev3zJtAGd2wMJ2vjo4&#10;CJ31tRxMaJ8ZWQVAqnA/fJrgVdASvAdw0jh02uzhe1tRCB3ltUlyl8ucNYf3z7LoJWCrqSIUiIUE&#10;WBkBVaSvHHIFgJDJVAo5sibiVkL7kEGWTYKEUcJ7U4hZfgG3QsC7HA4lgVNFBGcB2EMhB7r+fv1b&#10;NwVwiZ6Lr21ULjYOSc3UlYUrwBxaRb/VFkEyqAPNbit9rgLVDnYyTJZzkrG6yaISH9gBn7rIlgrQ&#10;If4/TpmqvdB1tGp2yuEWkOd2sraTn4+QTcf53X5Kcs19J5lMPAMRvocQYZRrx8n3xsaXSWZ/2OqI&#10;jCNdwBw859lZ5sOAr8KI1Au/Ycn3a3YFv2AlyxDX7iM2Nzxm/ahGTjMIIRbpoyeg6eoalCXtU5Dl&#10;x2TnWYK4vWuI7Hvf9FBBDMHKeoC39Gs8s17Bj74PEj3LiGpVGRsFBtlMODIyQl1PxmGcM8JYZZ4F&#10;x6MEcj1vehb9VzkIYDnB1grlr48AUdmYDV3NRhmj2a3+3wPC7GTsNETGHiCYizldbUJ1KUV7KWH6&#10;6UH0RwwpI9E7KrsWUjrWkOnbNM8F2OnjVB0i22sWPEkA91IVKPsN01/0yNaEIBLA5KBk7iSDdUNp&#10;bGOO6+TfDgChLgb2naiI1L9qrDQBCNZPALWSxbq40Ga1lZ0efYgDQn34ELdx+vQpqgs7wEU2PVkE&#10;e4lK+Xs16x3nkNBYyUlZVZtTYYYYKwxTJg8wu5YJXQ0X9+Cf2uNenrOcvlDCCQeZoZZsXcTPRYBp&#10;I5PLGUR7lioopaPJoL7I4O74BrLALM0UEBxl5VzgjEVSNJbhe8q4CZSgWrSmr1EarTB7PXDqnFm3&#10;E9Bq32G22x9BOHDU6lk372FlyTYQacCtzVsPmM1u+1mFehrBBX085a+DScEALUw3B0gqZn2n8FHe&#10;ceAYWl/cIPeh4VUQ72PtzT78qHjcHYdPIoLHDZPDpoIM1UCl1UTrUdPWDngF8sxnV0jLpOAtJtsq&#10;sLU6NQUsQ0vaFJg5fLYZ/DuO0lnglRa45WkzBYGbwWeijCsXFN20r0iPoSDW+hwtsGujXZGBoZax&#10;OwGVegAeHVxr7V1aEQsPXS0RAaddRE7GkI1c9G0EYTsBXYkAv5ekIYLFIj3pNIDQNIGt+/eRTbsY&#10;Bw2jJJrlZ1NkVUffJD0wPAHUR9MQLh4x6llEHtgsoQ/XbA9tWx9JZgbD95EhTWnmTDvXqwCsSR5n&#10;EmBshMzeRUUwSSUwwUEyCZYiXsE8gT1DKS6u/lO4zs801wV91spSB1WaMvA8wTpHUC6SiVVid/WM&#10;QAx5yZaHd5jMI2NknjwE8KZe+cmLD9ZrW5UM8pjMbtpONLzDZOAhMmE3b5qkbKW8yTWUQs0EUTEo&#10;ZjkgSD+WOxMTLN/mezlkiSoQ0wZKqwYuylou1GpmyE2UOXZAh6KUbItCKPmcNLF99JBDfAi9Erl3&#10;8qFBkSskYJr5cJrUIwNk9ag3hszvIAiGVJpzQYzzoU1REondpAwodHqIEnuUQ6AdymYLJ/cip+qs&#10;hujcRimFVO52AxI5uFibqRh6Aa4mECgM8Gb1Aj4Mki2VuUd0aNHrawQlhsy95fuc9syemb+mU/7X&#10;0O9pVDZE0IosUp9fSY9NtuWwqoWJVUeAqjd2cApXUgaKH93P6+vkufrJ8G383SVctI3CBgjotIQM&#10;EwAJwg8ALRfCgSxtC5mHV2l7Im1AORdwMX9PIVlLpX0gLhKJMJJKeYxyCAmh0ckWyORKwP4RvLiA&#10;7jxE+UzmJQNv5t+bd2AGx1fXHQctYOvEqQvmOkJ3X57TyzuYwL2F/Q0jqf1HuBHAewna3UewjcU6&#10;eCeifXrgXcfOwnVGIALSLtphBch8G39jLZ9PKYdmLodmPrdsraOhOiripoypslkBqnJYGVUBXcw1&#10;JJAog4qiXCIO7qN1sGWgv5kEsX5HBv0K2lpwDAVxHu+LhCNO8JZercUBZa5hluvQ50DZ2ktp2UFS&#10;qCeBCMTqg9Ioz6pusmKXXCNpxUZBf3v4jFXNDWm8ox4SHrKybI9IGSC/TsrpXmiQy7CbFtlltAAD&#10;SsHbQ6ncQYC3AniNE6hzCi5uVrDCrnrA+k+Z/89Ayujlsx6n/72PPPAJwTZFwA5B8ngq8IqS+tmT&#10;V/AiqCjJpLPapaTJB2jyIln2AYi0eP1jtG0vQZ4f4WapnUzKwH3wr0XTfKzNh5gA6ECZpZ/uI6EI&#10;GR8gJlYNj7PgCWJFKnQ4KWwaCb5iTspSPoRuTrgBGuw+spQuai2zFphUhQQxBQuXDACV/gEUGiDW&#10;PRKtE1AOsnM/JWYjv18FEtqgHoYPsopSuhzFiPYPtdAf1iPeL2ZEoJlpOx+aLG6GlRHJvINUAb2U&#10;mn0EoZ2SbVn9g0XVxCmEjDhMudEn2ibPV8dp3c8HuDS1Qj/MsinKEVUPU5T105S57ZR0DZR6M1QV&#10;A5TgQ4AK0t8OKTuTedtRYml8pZnvuDIzqHo/z99NoBeQTZWRC3iNTrJBH2OwpkKAKAgCbdDuOkE6&#10;W8majcwa5f2cQ/mtvlfChh5OaidViB1ZZgPqpFrm1vmQ7WV6l0g2LZfIgQNB61oK6UULKJUreZ0l&#10;/LuIPjKXCzsXACePzyKN0VMM8rlCDotAaIdujJFc95AlQZzddlE6UyqrdF4HE0sZ2CqlmQ1bwJZG&#10;TnsJ6n2gyvS2um2mVN5CAG8j024j0LfQN2/ld/YewmiO+x09f42yGTYdRJ4herYeLlABbpX0+s1k&#10;kBIO5XyCrBCQLp+/K4e+Poe/o5KWo1obMcjYGinly1WEea1W29RQ3VRRzdXBsW+gf27jvSyj4qri&#10;kM0hUWiFbOufu5/rOcCrZYbPgdXA4dlKQmm1DCI0t20B+OtCLQbASNYdA/XtFWhFMHerVCbjijEn&#10;e5sHZKj79x6S2ZYIIFV9MKpAe7vog59jcfOcnnKJTNjZN0GgDgBQIeUjkOfI0mJhOSm/+2Rgx9hp&#10;kV74Cf3nY6iSUwBMokmqF11kCdrco6e4pCKHZWw0T5Z/wD4laQO6aKsekUEfMWp6gjNlL9eeZrza&#10;qfSEFaKPeG65eaid7OdQsspv2FrKrm+gUVq9MMGqx5zm8NAhozJeGXlEumMOmVWNTU3MIAEbAFby&#10;QZ9LYVV106+JidVLkDigCdraO+gR6SHJYjU1ZObKEpDGLN7Mek6gBcYiZFSymphKYwBRYkBVcfEp&#10;64iJNUDmdKrHAGjogtTRwwekMVEhAaISu4V+ysb3+rjgVXqrArDznE1CciELaC5rpyzul9yQLDDE&#10;LG+MC6mf4X0189wpqoY55me6jXPSzksFwh89yIeqAHeSNRZ4XUOItIdBxqcJ9FlKm3FAjFYAKgc9&#10;bwcZX5TMHrLIEL2q+nGxx6QWUl+sxWN1mNgNMZZQJaATVYhzj7Yi8no7OLTqqEqqGHXIC6ubC1KS&#10;xzwCU2bwsq3NAggqoJ8XxzmF7O6BSscHemIW1rF1lLc5zGdTRXVkNUs5z1UmZ03eA5E9VFbHMR8V&#10;wLUNgGnzbjS3O0GK6X81r930Zx9sgVkEr5WN+f42Muw2+tptBO1Wbm778VomSJW5xZXevu8gmt/L&#10;5gZbDmIBx7SYK5qDuRsg8LvfkbK9/4ATxQwMpE52KrfAcGow6RwwWeqHLUcLglibLpRlCTgFrspm&#10;rWvVArpqPiONgMoJVlkBNXHQt5NptfqmivdcYFg5Pa22TSq7DtHidNJCaX1OJYBjBv2/Q4o4Lu5R&#10;St9eqhoBg23MZXsIrEE+6zGykua6rXzeGhH10qNKhzvL3HeZDHkPT7b7rAeVc0Yb5I0BSuWZmYcE&#10;K8gwQfwWcsSKtgjCOZZ4oZPMOwkC/IAy9tnrTwT0I9xZEOuQSBScjwjGeVRFMjcc5vrWUr1+sRPB&#10;ZsYEnnGNdvE39pGFJWYQ8KsKQNlbo6dFOVgiSniAOF/9rphdT/i6jKRwloNCzz0Ll3oGJFu/+1Jj&#10;I5XzOFOOUzWoQuij0hjhb19VChpYD+DSQ0/XM9BvMpkNZsDM6YBgoWxqBz3VTLiXGXC73YYzgY3h&#10;9YJZer5sJpfpJ+emQf/oRTk9R+k35ezhJKAzGBM0Egxaii1FjqxZRWGUFrYXWuIsJc8UgFUzF0E3&#10;mXaA03WEN2SUTOcEOHJSZpcxjqgENFO2dHAAdHIxdHECd2lcRNneRclpQ0+rnk5iAgcosNhck9z/&#10;vpwSeE31ZLRhAmxUox4+BJW7s5Psu+FEbreeG9YXWXtSwIfKa836ALy6AEmGIGL0M07Q7E6ulepF&#10;5SWtv2mQnllLx7UXSQDeIGWeWF0iayiDamNDHJsFE+H8iscsr+kiLvoSSstsAjkaFpIn/GL/8BCo&#10;hIH0hHmmksokgRUrebmQLWgpGjm0arn4tVy8iv9r8fdNXBn3IFDYQt+7Zddxsq/AK/rd3QpkymYI&#10;GAK1tqjE5iakeju3rcrA7mzOsO6HLhvbmksg35dwb8wAoRY/W5RX0UfnKD/FstPEQC4pnfR0nSpF&#10;YR11caG28Dnl895rlFRE+1OhFZ1k6GLGMMWyo+E9rBMQyGdVy6FWDXLdKGkn9/kjqBW4HORkrC5Z&#10;EnFY1Ok+sh+ip5VRv9bA1vKZ9lMOi2DRRm86DHA0RRCOcQGPTD/kfScgyEKa8To1hsFQTiVmBaV2&#10;DwFuozLrJJA0uViCrzxhAajT2NzAM6Z0HaGfHIZddY/A1bqSGTKeQzJB0GX1xAqUJTLeG0QGT569&#10;471ZsSSm0sJrIZ6cYARUzXFQDDK1WIaA8Ryu80NGPbrfOM+3jO2sKJbDlOkdZOSV+0KZH+DcwfiI&#10;PnwIh0pVBqOg5c8I1FfsVJIDpYgdcpCZ1efBuOmePKPZzPAeaeEs3lk2xl/T/K2ruukBbYj4m+mB&#10;a+AVN7XAHS1EogVpQOVuq3pIAJDaKrbSw1kuLS3hQ4E3WpGL9MsfFUkYPRv7hgCIpGe1c6q2Uopn&#10;QZezYezWB2NFRnNy2+gjCGV2N8AJpZFVE6d9N4EikoOYTN3a3cth0qi+luAqy/zDHG6eMkk+Q2Ma&#10;L3Eb5kOXs4ZYUG2U59NkyzFOsUE+aCcXXY/GYVwoXQREGyMoURjlRtmj05kLaZg+fAxArZfX20Nl&#10;oV54GOBimLJpSn02B9AoWbsVcfgAKLJ0zvrw5TCpMjmNdRzVcGflRCipmMqfNnq0ckpKySwD0LJG&#10;IIVLxgK2FtRXVYe0v6X0dUW0FvKllgNILLzpQFBlL3S0l1gl4okLZRyAoYgvNSDGUmZ1cdHbubCl&#10;WtLBEBEeY84CPu07SiaFVrmVgN0OeLV7P8aCBK640eqJXeln1Q+rF3ajr3UjyLfSO+9hNHSRtS5x&#10;KTksOJdIHX4v7+MMmWNMWYILfJbyTFS9Dv6mXgJKwIuAyEkupiky2jTrRMYoUx28j8VUChaaDI9Y&#10;+lptMRgi0DWPVaYspyWrBvhs4IAog9JYyeep8Y9ECA1kQ4d8zMi6Wto+QqCp1y3kMav5bGSsMI5n&#10;2QTZV/1eJyhyK9eTdhL1os7pJQkMse6kl4qvjefSHmgno5dKWpsFZqcqe/vJxHY+2x5+t5O58CRA&#10;1wuC8R27irQw7IkE9yDS4yDOA5Tfr+Ajf8CD6inBJGXROME8ylxWCqNFAqcbMFVCGR3W+nqPAH0h&#10;3ytKac1zZfbwROIE1EIDlu3UMD0wmRyHSs2K+zn037//wVpw9gTrnGZsl2ZYkjbFTXri/gFKc7Yx&#10;3GNMJcuqly/pfzlwFtUrYz07x2Gjg0Vz6+c8zqpWLq5SZrFV9Gl1XMwdNgAkWFfVXESpqEOyKdsq&#10;KKtbGDt0d0N9ZC9RQVkRpHVfRgr0bdWs7yTLFZOhGimR7ARhGyVREbO/VnpDqXmko7XzgShYOwRU&#10;YerWJ7IGJfS4pH7qawnwQT6APi7aQUr4ETJxHX2zg1J7HDRcIgKJ9yf0YdMnK6OqhG7hop5Q6cVJ&#10;PCckkJ5llPmvUEAnw/p6HmOcEmdMj8GbOcmHNMBFMCFZmFhRqFY0H+7iQ++tRkJYS6kOmt0nuSE9&#10;5xCn4LRGW/QiYzyuxmOa5YrFlU95104/pjUs4ZDwg1HQJBC0NXUsJIdh1gpxRZ5jDcxdW1iarkNO&#10;603rOeTamT1qF3EFJXwN77v4xJm5GI7zfonxU0xZXSS2FDNVCR1kUiB9czmHWwZVUhgyvRuI70Xa&#10;2H0Aj2URLyiJ1yN02LANkcNOdjvTHwvo2nX0jDl6ltUjx85xsCRas9xBWohZZo4zILCjHE6dVECL&#10;9I2L9GwznOyLZBNlEIEr9/i/3E0k/ZzXvJL1mtMQEAbIoK28d+20FWIuJWLbKylfN9mmF3ConZZF&#10;GzOauMZKqCBqNIcnELV03YF2u4vHbBaLiud28vm2kC3rwAW6JcXksbXTSkDWCMSdOVwvFtkH1A2w&#10;U8UosIPPok3OGAS40Fhl3gmCrYUgLatqAa3V30f/CyC0SF+pAGhtgb3HgaFSeI7R0FNGMe+Q6336&#10;9DNUXBRsBNwS78cDetOXBPhrfvaCgJ4mcJ0gwFIljVO9vUIe+PoFJe3iA6sKky/afcCql/S2o7xf&#10;DirAGbKy+AStEs7wmqchfwzSU7fJAYapzVMC+gk+0Pew5elkxPVaMkGqgBWee5IDo11jSarZMa75&#10;FdhZ2tYgO9kJXred6nGYx9dntaqdzNvAaEH0QnlDFWHvWgB3tokLztbcSL/GTBKtZwlkAIFXhRAA&#10;onDsDwkPZFsB4gFAnz56FjsXsnYMdVCudgLkyJytiZO0XRRBSmmRH7o46UVvVM/pkO4SMUAvJ+4w&#10;F8YApW03pbUCc4kZ7TBZsI3X00sQDENN7GfGOwwIMEZADfFBD6rn5jHrKStHKfWHCTDNffv5uex0&#10;Rhll9TE+qmN+2meBcRopKbiZUUtRxWN1VtP7Qp+bJeinxbsG5BqTlRAXjZDqGkYcen2jnKwaXYiK&#10;qSH8MI9dBUDjQ8b0k/+wrz/61xBkgMyEaUX6APb6oIDaMfxrRQ5ZCcrc3kyZr/dGow/eH2mOxdAq&#10;hJPc2AQPmkNNYoZ2Tni5Y8ruNglKZSv36SGraYeTncxl4zFFZIhjnJTP4ZSizXqU6VItRdGnB0ck&#10;IDnE5wppnxaZp4EBlHL/Jt6LCqoGbcrQYTjAoals0EcgDHKTvdAAp7rGFsqyCqg5ekeprESueQgQ&#10;M8vXEfAG3YZ5T0Z4L6epQBbpC+cIon4utioO3FIO1goOz1qqh2YqpVrwjTY+314+o2EAIM1s+8mu&#10;2uM8xGhFPyvnIC2gMrEsW+n9hgioHoFLVEd1mqNDfRxifNMJemwHVOvi8xLA1KbynnJyEqqh+sp5&#10;MlQlh7CdfriX37EziunjsJiG+N/eLseXh5Ah3oA4PwPhvW+Z0C1o0yDt1YvnbAQkm84BTk3Rh2qc&#10;85SSeAkixiCH0j0t++Z1y6V0hQPjzdvvWBf6wZrn9nHoiOdgp8JT6TsG0iyR/yiZXbxpix4JeeMe&#10;Zb40xF1Ue3N4Qc/w3J281lEOnHsroNjMgt9iPatK6JGsalmcNkGvOz6xYh24YyDpQs5fYoynDYmr&#10;SsUKQmwgvWoOcr+qygpmlYxf2FXU3d3JIB2eagJyQi6SRiiNOcUg0UVIvJCoVRLMsn7pFMOKzNkq&#10;JRIflnqnci4cB0EgoYF0v3K70MUwqouGE1fIcTXD/VZO7AEu7GFO6mEhwwTHJLcRArgT8KZNbDCy&#10;dQdZXEwnJ7+nGbCT5+yWggfWjua7Eua3IGDogFonQKqHvqxH5T89tIPfHeeCm+bklfJIZJMxTuIB&#10;SuoaRkH9fB0hWwgAG1Gpz3MMcGHUQ9KoZH6p3UpO1EqyrpW4X8GbCSh1l3HQdcCfw2cvmVtwl6Xl&#10;baV8d/AYshxtI0i1caKSakZ+Y9bmQ9qGUhDeMlhJLRxActwoI8A1ipO3V4M2LfJ3qc+WKKKc+7fD&#10;97bx93bRd3Vz8LQSGGmogfJRWHVwgWtW2sVzdoNmOglGMZtKOEzGIR2IrDI5xd9NFTEN4NKheTmf&#10;k+ienXLX5GAaJyNKgCIbIrmwTBNYcjuRl9Ps9DyfbRf9H7aoMJLmcC7RZzXGRTlFGfkY9tEjMs99&#10;vi4inVt4/MwMEOj1tDOVZEqJ5ttpcUYU/PSpA3hMNVE2Krv20AO287yVZF2xoKSZbeegbuPA6uO+&#10;Tnrbfl6LRkQNAJf1uvG8DWASWiw2S9COWIE++idqDJZBFq4G8RYBQyjxKJmvFz5BHxm0mQw8ry0J&#10;COkf4dH8lMXa98mE0u/2EEQPqCxeI+t7S8/7HMXPIr3rjGyH6WdX6HU/faS8fgc3mX+P8J7Jekly&#10;wUeUzN38voODRIQMBfMSvyv/ZoFP8wR7N9WfsvtLMrqAMS2pHyOQ37PJUJzn59xvemIZMLfHInk4&#10;eT+mKbk/4KH1HneOV+qLET008nORUdSjL5OZV3njRBgWHkopV2p5Qdspn1ta4CtTMldXV6KQ4SJG&#10;s6usnITAX97NjQ0QyiG+2/Bs6iCDS8DeQJZVqdzE1xZuhfSKMjofYQYn65heLuQ+bgOAU50EuIOy&#10;qh40tpW+sJP7dzOC6KDE7gLp7KQEl3a2A5O4RggDY2RciSQ049UqE2XCES7MURnrEaBCopsJnnou&#10;aJtKYE63Plg7QxI7UI62Q25fAAGcoE8ewCZlFIBDffAwb3oLP7MBegwAVun3WihXu9GNqp/WrQV0&#10;tYGAGCFQurgY0+hRb3v64r8cBVDTTgk3b7GLvNGyeuC6mAYFsoYyuUM+V2SfRnrpHKiiBaiAmpub&#10;0T4zRqGqqGEmLMaXRAwlVAlNZCAZyJcSePKEtnYKk5EKEY3UE/hVcu6QQgYcoYsLWMSGWJwrBNII&#10;+FHZJh9rOz8TYURgWSv3b5PDCAep5tR99IkdZEcBVFMEpkW8X9HY44lF91OrIGdSUVbnmGWu0N/d&#10;u/8EsAYnUhBVKWvk76QLWKOQOTLDCKitZHUP6RcfQEpYIsMoqLqdrJwZYLwDsaKWymqAYNSIZJqL&#10;c0KkCzK8RPMVEHM6KU11MS5Q5k7DZtJIppFgbVZbRf9rJ9M38trr+TwbIHCI5tjK5+hkBDPJwSKC&#10;hoK1g2xbxeNV0xq1cZ8JgneSgF3mUHkEw6mzC44DRJwZ8YrpkZeZ2z5kZPOQnrhLWVBjKTLyuCxh&#10;QYRfY+cqQErtwzwZeYFdSC/4G79HCfT+k4LzNe89lRavSeXxK/rmdwjyH3IQqFQf4jB9xPvyGo+r&#10;h4BhPcJZyMpPmfcu8170cR3O0rN/JIjffmR/0qcv1iG3DOD2mrnvIhlblrUCvB6yqfDe/TdUd1Pm&#10;vswCAL10SK2KwVwuDA/gRMrk1hZsbjBUa8bqtYHRUjvBrNUlDuxlc4vyTBQbALJw3yhB+lVF0GhU&#10;VEqASWKoXbaVoMbl2mgPqFFM5qoh0wwyhhoFeJK8UKVpHwHsJKC7ydztADxtBPCweNR8ONLgDvLB&#10;jdK8i4U1TQ+gHreD/m9Y8kUCcIQLSWBLH6f0OBdtH9mpIicX9BkutWx56J2sQKe80lhpjMcRycTO&#10;GKMLEMVOyTyASbf6YKcIGWQgKamaUA45yWzabSSj+3EJHzQm0GulAihKzjGxGLMp8zbT78kuR6yc&#10;If62UfGzKZmy8ipgS6F1xTtMK0Tt4AmFiAa0fK2yBqyAvrYK1L8Wv6tWSk0b5bSybh6Cgir1uMyG&#10;S6k6aglsGwHXzs+FLTg5PLTtsJHyt5neWcvUROxP4TBJh+paBV2xgt+rZhatw0MjuTKYZFpVI0ZY&#10;F4+lPVHyBpsmK0uv3QvGoNnk4ycvKO0YqRB4D1HRyCR/ltnvCuWigkq3J8/eQlllakAV84TgfaYN&#10;e4A6y/SkK5AVNK6Z5MK8D0o7p5k9wbrC5oAnLN9aXHzG+0PZNzxvobz3KcUnUYdJxNFMvyqmVA8B&#10;ksdnpBGQxijzjHzGQWpVJtdoUwLB20qfLaO5UQ6ROXykRsaW6CcJZJGDuMiHGCOVqiWSPI/SUkEs&#10;l0ipjoaoPKa4FhwEeA90ySWeY1i9uHASUS0pSW20LisQLu5DpBghwAeoBsRHHhW4B6CnXvkRdEgF&#10;sVhT99HnfmCZ9zT/HqMN0MEzRSa/x/vx8u0nS8O7zBxd2VuVzByvbwh3S+nCZQU1RnswCwLtJGkM&#10;kJ2neA9VTisri22mNaTfscxbqPQD3sv+QWbcvHYH79cK3GiNmQYAvFYlZUt7mYUGE0ZWaiqnfom1&#10;LCwTrWgigEwc5XNETJRJxMEhNSMVUjlkA+bFWYBblVwkndDqlIV7VMbRB3eBWIoa1qAZJuOJHs1Y&#10;QR7byaw23BFaID608LNWwJlWWEsNAFn9lN+iV/bKc4rfdTKDVp+li6FTKCaz1BECe5hTdYRbP29C&#10;D48n+mQHP29kPGODlzyjPpbTWrc5ssaMDMUYEQ3zmmolvudDFXilAJcqxBItgH52445ZzcEjZ4xa&#10;iCfypnKQxVRBFDIOimUTQDYlazVuD9qnpH1PEihIndIDT1rEgj7pp/mg7VwI5bQFjQS9Nh9qDmz/&#10;U3kl7ncTRAaNhcphMVWhnKoE4JIvdzMeYfUSgDAPrZTogedppS0oVivCAdcljEAlMiXakP4mvpbB&#10;Q6+AetlDMNq4TzOthRDlTvrkZqqYWsz1x+j/NJ/U36oe9h7Ay4geh5J8mseY5D2WBdEsQNG8ek9R&#10;Bjkw7pGRxRRaFLUPYv5DetxJfm+Rx1Hmfgip4Jl4u7CEXpFRHlDSzVLlLNCiPJajBCXqYzKbmEVP&#10;kb09YbOeAq+fg7VZy8LIviMEngwFZVGkPreK9qefjD7BY43zOnv5nJo4aFtpb+xUTBonqUcep+cU&#10;OLUA0DZGYMq/qlSbMLrQiBNAczhC1kC3VZn5BL/lFYFuoNUD6p2pCESguMfBtAIrSyOZMTJuO9fe&#10;LIeGytunZEyBWE9Bf1Ve9/F798EGXoP6vn5PuYu/1X1+X4Z2Eih8IHt+/Ok384JMKuHBBO/bvN6D&#10;V+8txxcbLYJWrTwAaZ7hPX/DwfkFQzqtUfn86SeoyFyHHHr3ee0TBPuQZsfY6QxTEcyThV9SPo9P&#10;gkcIq6HiqGO8OAE3eo5Z9qpsti8kZKVxk3tCEg4QBCxuhKHYnqQQ0KmUypk57LVlhJTKfXKgVNq1&#10;tQEENR+UVIZ1mgHbyYQyV5fZupRLNnlGSxjABWbjYmznorSDsGqM0yMjOYLPCXBSiqi7gfuIwKHg&#10;lc5WEsY+AkgOFwM8fgtjqi7NbKHjdfJYHVzkPZA/OsXrBS0e4QOsxUalt76DoJ9DO7mIKwccZqGG&#10;cteg525kzFGeXgTDq9cytrMQbU5mXdiiPGrNSQV9qcY8+QRNCkLzMIzFYwGLGqCCSmQxSnZvIMsV&#10;kRVln6Myt4We1wKrNHYiq+r/OgAaCP5mSscalckEk2bYvQR7F3+bgwOgi/esGkS5APKGRk0tVD3S&#10;R4sUI6JDM+9TDdm5ADtZabHVq4rap03xAyDxItHXU4ZXI7Lo4wLvITt2c6F18PdqN7LkluJAj2gt&#10;jFReZN5FTvn7MIFWyLBD9PUjlJPTZE5VNAL/tO1R2zksRRr9tiVM4X0c4cJZJrvOc98HogyCVkvT&#10;+oiy9Rll5AyjmXn+/4pxyVNKzgcE2BIZTEHzELXNc3bjaneQuL3dvVAYJ1cs3+0WbQRR/y0vZYgR&#10;UyqHCZgusox6Y2XdTiouAVq6mOU31S6ZKIePg2prbvkBpeQ8nw++amSzXkr2NpWpGtfw/N08znP0&#10;tG9k04qgQIQIlZ0jZMPH2LUKMHrC9x4SqFO0AV2UwqJESsiwiD2sgvgBB1A716WscCZUznJ4LZOp&#10;3373xdrMoGQ1y8F3j15YAfwR4f1LsrV6YK1a6eFvUIXynj73e20jfAVeQBXxQL7QWMpa5Tjlch+v&#10;VUH/kbUqYmG9JPPKh62J62CQv8WJFHIY/KCivNFcvsBKnPAEZve9ZlVDE9xbtgxGUxqH4nckIkck&#10;S6P98UcqZ4ZalI9ggY0MNsrrckq/EthVUu5UUvpmAmzJqUM7hzploUoJqnlvN0Esq5kKrD6bybaz&#10;nDqy5dGFMszQvg+5Yj8lqEYzNcxaiyi3Fazj8F61HdGypuFEFPdYljZ2MpYNCuMENLhxPtAJIZUS&#10;74OAS7onQb8Q50oE80MAJMP492os1EFJ1Qmg1UnJqXGQDNYryMT9zHYFwGh7oWa8A9jyKNvVgJrL&#10;e8oHgUEyDhMKJNEiB7mQJdBQCdoCnbAIaqVAJnGk6yRYoHVQ6aq1LprV1lCiDqtXF/OGQKgiu1bJ&#10;8F3gG0GsFSzqS6vocWvpsbXLycZ7JqlcPX9rG+9dByBaMxm5hkzdBSutVQcGj29xezU2AyjRRsN6&#10;Zs+dvA4h1PL/miBQxd6RXVAbv9/L4aWdV4NcnJOyfZGSqp8qBwxiisDUdvmlRVkXzYN6PrPWgAjM&#10;+0MZ9ofjosj40q0u0Y+O8X2hr6+xh5H7ijjisxyab5+xuAuwRftuX5GVn0Av1PfFYZehgsQugwTZ&#10;Iuwn9Z4a7eh9byPDdrMBYYqLd4Gee4yDoAMARyL7GoCueoCwfg5O9afKPprHjhEQbRyAzZTc1fS8&#10;owSKelwt/BoD2BLJQWyqBhnqOwF8AIemVXpTTYwzopELh6R6YjzNkYFFkrjHAaNAVQmsfnqI19HP&#10;4aDn7eHxBFSJwjjOQTPA841hDyspod6jJ6DXOnzGZVLHAfQE5Fi85hnN0/n/JFl1gd97xqz4w/uP&#10;5key7lMECTMciI/4u+9TOs/wfK2YDUxxUKwIrYaX/Z4sPUBFMsZnqqpnHOJJH9hCWkqhuXjuprmC&#10;YT5MLBQheXkmhsybyWmfAeAShJevd0iACSGIawnuNuiTtaDVpSWygGH7QDuaUHq8dKRwzVDpbPSQ&#10;NsAgkS/sAFJaJ1JHYNbSE5aRYSWz6xbyLLkWfaVUSwMElFPCek7UegKgE9BKGbiuBDIA/VAd5bWW&#10;fcmkTr9fT1/dTe85rYwA4DBG1pmlZFa/PAQZZUEyQgCbNlDlXn5PKPcQmXmKk22c0m+KbCvdpcgJ&#10;5ZjHtTKzHiRLCfDJolcPwS7GG6J/IhTHKv6eIlhGjYBW2n8kNFdsni4xkJjX2uXEAAijA0D64VzG&#10;Nd28Tu1j0hpRrWhRfysKoB0MoBBCSQGzdjGT2sjQNspo8ae7KCM1/O9Xv03Zr7mqnYNEh6LIGyqD&#10;ZYrXy/ti5/2z1pvKII9SX3PkZiimKs+EUrfIQI+/TZRVAXQKLo3eZEpwj4tngexxjwtqkb9jCo54&#10;N31yP5XSg4eiGALQLLCsGpbQEzKoxkY6oB7QE8/Ln4n++DH931OAGAlCnnA/rf8Yoyy8x3xWThMy&#10;JHz//Dvzi9wSQWqfvXpr3pKR70H8l7nCiJBZwCYhu/OU5/OU5fcoYSe5MOs4/Itpb+wEimbHLXLR&#10;IAMLQe6jT23ls2wTMMm/59hQIMHBAGVmMwdTj+b6XOSjjJhWEBg8xmtZs1VJ7aRYaiHIlwDH1J/2&#10;w192cqA0cV0oQDUmmiDgR+mnhwmOVo0qMft/Q28rQscDUPcl+nzxlQf4rJ/KZI7vPyczv8IOdpGW&#10;oJfX+YZS+B2mcyJriGWlIBzRAnD641fICYVoP2DENclziln1/Dm2sQBRA1LoCYeRtRMVgKxoxRFX&#10;ddfHYdtL1hXOIr/xSd7jiTEZ6HG/+Se0RdNUyxlmVRquDKVogpuhSVY04nyBbjQ2LdXcCQ3EB4m1&#10;FcmJ9H1ckJolam8QyHQxWbkMKVkpcrcKgCwZksv4XO6NNhBTLefSdrZuMnKRtvaJX8wHOEz50qXd&#10;RJTF8oqSKkkz2y5Q1waAHml1e5rI4vTTcr2Q8GCEMlg96xB/aA1zTzlpzMtITNY2nP4S/ctKZ0zl&#10;NoBHJ5mwjeCbpBedJCBUFkrcr0zSK3UL/bWMBarEHoLe6IMJ/PkrrN3E66mFwOzlzZKjgkZBlfCa&#10;dbPxpmr4X4wqR+s/NQNVJtTjialUhEeYRXTg1k2G1cxWMkI793Fo1xM3tRaVvIddjG6s1aRk+0Eu&#10;WIvJRSbqloEBAMkk5a3aiFYOEdFMBdbp+Vt532wAIqIk2ghmjeRqaD30/mkWq/mk5pFatzrI3yBj&#10;vx5msSKfqMxdUulMIIpY/4ivGqPZLbCO6oibKhER7R8hQJ+dhXPMxayMK7BmCVBplp70AdnpPiDW&#10;pGbEBLm+J9LHE0rKeTAHldEL9GavCVyxnZaY+U4QXAs8jm4yfWvntcswUc+1QPYTtVA9fToHdwm9&#10;XTVVSot2ZJG9hbSKh7wg80d3VAAALZ5JREFUogaZSkSKXuiT3VjhKNjnyeIPAdhUrjpAZzvFcV6g&#10;Z2R8I5CtHXCoiQNNmfYVZe1j+uGn9LhLIMMdzPxfYNcqosbjp3CNH0qe9xx2WqdZJhsrQB9SVTyl&#10;d3/Ec9j4HHQAKPDHKJnvM0tWb9pJW6AKYIGDTH3yMw6vj2wWVOuh8dxb2of3iPE/fvjN+vqAwBWL&#10;rYfDRXLEV8yRNb6a4P2TWOIFc2dVZEu8z095H6up0ERzncH1Y3rqIUQRyXwXOCSoKPjeqrKaSgvE&#10;isRiNDI90USkJZjQ5BjWW3hbX33xcU4H5ZV7RikXfDF+RVXqSaUYoVcs4ybQqF9qEI0rkOZ1k2UG&#10;ZQDHBdxCUFez7kIEjD4yboeIHFw4Gs80cwE2AMS0EHS1jJRqUSv1ayzCepIeSj0hxb3KUpyiQ5Q9&#10;3YBhus8w89URGcURKBP0zktk1zGCSSoobWzQCKkxC/SWP1zCCnGgJWToYfTQoA10SPPCsNA9d83D&#10;3GJnTzm99aS8pJn19ulx5C9NwM7SS4sc0kI/W81MuIhxj/jcojfqUNC+JCcHRQkZXcYAM7rwUTJJ&#10;vVWpvcOMfmRoV0swpiG9zJNWmL+9jQNEriQ1gGLy/VrgpJaboVg+0zyGDgDNmrsBYqz3USIMDiPN&#10;fEupdIS+6jVWUwXJTF+WpgvQG+cgYMwu0kdyCAg1VsswSjZ+SFZ4QLC9pgR8SBm3yJhiSCwq/pZh&#10;LnLLipcDUMi6RnTi+ArsmyID3FPvS/a2BCBkliWBLPTOKr9lGbOsDC5ygmWrykXMHHaCsrUfdtEw&#10;v79EWbxIkMqp4jGBofdZ749aCZWF0smKjFFGa9JDyzHA666k0iinuhBoN8fvL3GBr8iJgoypLYFN&#10;jPz+JTh4qCViMKr0dZ7Rz4CQXebLrfTCUzKFo7+1UfmtkJV1vxWCQiQI9bkKvOcs3JYy6Sm0RgX+&#10;KOV2YxvBiutkH15VgwTZPD1/P+VuF2OfeV7PKC3FCO+Fglk0Tb2mKSqSPmEJEufPyTqWA5RrQ6Xx&#10;DOX2Q0Cvd7QX6rt1fx0q4lwL8V7ikBSarf3W07z3j3ivOsBPenls7zsB5jaL4fKoLPs4vOYlciBw&#10;5cE1PrZoVkUlREOL9GcXja8JI2D948NYMuWJDxJrLqLYucpi7iCcCmPpiysxvBvgje+XwwX9ZzP0&#10;y2xM0boo4Xq1JpPM6qC8tjG/7WFGKqSzD6CikhFTK7rhVvrnFgCeMsj9LaC9mgVb2lwZANDDKYib&#10;AHQGKe2UCR18r48TcZjs00cpOST7VthELfCIbRwMo/x8krGHPKInuaC1DVB2JtO86cr++Sh4OgkG&#10;2ec0cbpnpBeymtPXnL10EyPxOGuJWBOPW8lhIhaZJGDKpCoftYhMwTxDyaMVoPVss2vX2k8er5K+&#10;s5aRT6s0svShWVjDyH3EwSmt1Sq16JybCNpiZtTFKsUpiZrpwyXqUCns0IIsytgSRkqZGLzZ+Jmy&#10;4CCB2shjlpN5e8nIOkRGVGITuO28fmt/M5VIO4dCEQh3PZlcpI9uvieATXTAJYJYvZZQeG1/EONM&#10;QToIprBImbtI9pig/BzlfdKISRlwkR5YJfQ8JA0dSrpJU70kQzZGRo8ZKb2RlA4igjKvhCDaqifB&#10;usQrskpdVnbmwrM2FagyIvuo6tHBpFmyyvEHZP+nPN7zl/SMGB628V4oEKW5neS57hPg97iYZ8k+&#10;PXxmkhJ2UrkJ4FrkZx3gHyqxlXmlmVU2tvfgzAIgtETGFeqt+4oY0g73uY/R1RI7hKTiaeugsmKc&#10;NUCfOij0m8CRoH+SGavm06J3zs5zyDz5jr6c1opDX6X+IG3XAG2HDoYeKoMV/pbXZNnnlMYPtdAb&#10;1FlOHitgCU8Byu7jtjExj7CfIG7l87pPttcBNsbfK1H+KCMryUiXOPjefiTL45U1o8kAoOQ8n4G2&#10;faqq6wWMbOMATsP15uJVD3Pu/HXW4wRDp8WfjdHYjFhkgIGrhDZHs0oyiFmwZ9BdSue7GHnfYbWF&#10;HPXD2TeD635GAk4QUbB/UiihsWORUwLUyxbAFou9hcBBxHsxfBzdKEAYK4nD3Atho1MXGahtHdmn&#10;V5sJNDKifB7hFB7TdgU5ZihwuMB6Rdqnn7S2LPCHjOjCEw2SoHBQfjo4GLrpuRtgX1UzO3UQfOME&#10;rRazjQq95nAZ5gOf1VgEBFTeXNqvm8ntNt7KJ7GtuR3AhgICdpYTTywjXUgiQxTAeiphHGXRQQle&#10;XdxCqqU8KQXNFegkNFeAjgjrYiyNETQy4svBpVOSQ60GtVoEsab42k7AZmLUpizcQrarAvCSBG2I&#10;nlce3AqUdt6PPEgoTZJPcjg0cyCME4gCakR2GANxnoEsomCw0/d20ufqICngcJAhWyufRSfVzSAX&#10;dz+KncEOSmp9wJTQY1yEGmUsgtaOay+U9klh2iC9tT5DZXFl5EewqJRBlymV5eE0TxYfJkjn6V/f&#10;wRN+xQX7FGDmGU4SrxmhyFliRXanQpchggi4nBIoxMHgoCKaBrR6gkeULFanKBdtVEw6ZEQAefue&#10;HhXiyIh8q2SzRMYd4bDpFo2V31ewrxAEy6JuktHHqABawAAqtfaGv/G5PJJBci0/5Ref+dte0AeT&#10;uaEiip1VK9SWVuIh5fIC/bIDHvIA2bQDxc8k1EX1r4v08gLS5thVZOP90jhLmVYLzKQQ0vveSFJS&#10;4D0jKJ9DzhA7a0VkDNqYx89eUlq/t8ZNzynNlfmF/j+h73/y+p15+va9efXpB5DzOeuzefXd97zm&#10;N4gXqBbo35saxazrpvfGCpkEcY/DTeM4BXIPB5SN7OukXRhD3CAyilhcGZgaXr58y5w8cdH4sOCu&#10;hIpwCFR6VXoOYvEkbYuDz0vf60kmDkmIwBQb5Uw1pAz6YtEpk5kBJyLiT8G7V6yt1iYkiOrnQEZr&#10;RXekNLYBRGkhV61E9KCxzQREmwAdAmaYN3aAAB1QRqXUdYrLzIUtzvKw3C7xkB4WpxqxeDWlaheM&#10;qB5Mt5vJfDayXQ/jo0HZ82gPExd9N49ZwenULlaRbGx5nHHeeAkXRgCOxB8uIksHs7Lj0g0vc5t1&#10;MSWUrBME9hQBof5EfaRGLpP01FqP0UbwSupXxoxaqLr653r6e/GXNbyfw/d3lICSkf2EzOD5PaGQ&#10;Kst75e7BY/VobCUrUj6IWsrdMkppuUo2UP43UxW0E9jiUwvgUN+pJd8NVAINlNb1HIgqsXvUw1Ja&#10;igE1QUm1gEuIAKbnjDZGuSAawQysXU2yKuIAdPK842RGzW3nuIgHeG6V3ZJNPqf/XaTflDvFjKVx&#10;fWUh5K1ikdGnCTF9zsU4DpjTT181DtgzSo8qRwmBVKIKChWVsfiHVx9ZOv29ZZU6S/n2jov78+ef&#10;2SbwCscVVtRQ+urgE3vpD4rg95D2uXCZeyoTa1Ge5r4KkC7e23GC88ELjN/o+5YJjkFaIeEFcxwg&#10;j0F2H3FRT9IaNFHiN1OOVoPSOrnPMq/5NXuB3r77wojoZ/OGDQcKYC0ma6G3XCBbS030huD68P1v&#10;IN84YvDz+tZec48S+tXHn/k5QBvyvCUM19VrSzKox5T31QtQ9qUHaIe5hqQJFpniLR7MGh0tcahI&#10;/y36pkgj3RAyRilnNdJxcg3O8lnNixjDQShTO5FxJkgUqjyewl57wcEySSa2k521jmWChCAii8Qb&#10;wxzcddLMUzqPcOgoQIe0AYJFaiqdZSyQQ2t488YdcwoDRD+fMObAxVqNkcLaxhjjEeALMZ8Vk+zt&#10;zYE6qX5XK0ebEO5X4+qYB+EgC1FDRjZ0QVRIA4NQDcmw5YxmmpQZmWvWUwLbUNd0S/EijSkjk2F8&#10;skYpQ5sAoZopKaX57SdAOgnobogg/WTt/l6dOjCk0CRXIuJvymAVCawp9cC9XPjD9EkT9IPjBL+o&#10;lTOycOW5i+gtG+g1Nc6Y4gTX/LiScj2Y5WbnAKf8kd9Z5mgEcxWHgUwHpnlDNWAXiix0WcE8zAXf&#10;wCFhI4i1pFtLuNWjyllT6Li1xpQAXmSc8q/5sfo5cYZbCc4eLmD1MEKtuwhKWb1oZikusubjNRwE&#10;49xfOlGxouQhrT5Xi7wVjPq+TAGEVMuGRtsAlHVXyFYLXBDLnM4KHFkCaTWLfKi1FXFMe4v5aiHZ&#10;mm0TyHOUypOos+aZHy5T3s4QyAsqMxGtz1NOzkIomACQGQMpneMAGiGY5B7RSwbSBbNA6SgQRs+/&#10;yAWpzYuyMVrQ/JSfzVGGLoLcfhZtEDKF+L/zjFHE5pJTiiqORQLvMzPN1wT9S0rNp1zMTlUREqPw&#10;3ssVclFlL+OWF3ocesP7BOw8B+mIPhfZ+oqVpHEjF/ljKI/LeCH3kenLmDLYcNV4CuIsIGkKkn8v&#10;IJbK6HmAqG4QXLGwHgA0KUM+IzhfEIDt9PV1lOv3KbWfiw+NK8Yb6JKiTYp5ZYFaZNUnCjayvBRX&#10;KvHVL2vspECfBk8QoNVFhSIga4UR1LKQcfpZ8ZcbwUs0ytNiBAefaY9YZFRNEvTrEFPCEM7RJk6/&#10;A4yAw1GtxQoH5BiVQLZiCSB3iuecoB8fGsbFckTAFWw3BA3zkjfyWkuRbt65HWBWBbPUyg+gSgEc&#10;EhtlEtKSTTI7dApQJRVieVOCg4R2H1XTs2pLfRbfz4ZdVITlSyWZuA0N8YB0mMpAst8BWR4dwq8H&#10;NY564kErswLbk3nsEn+T4eyMR4b1JnBia42JxAJCkaf4oxe0SwmaXbvUKSxkdmpmJ64pJ9wYp9Y4&#10;J/EYPx8iU41qOTiPXSCxPD1hCZkzjHHQFTLuHXbPFuFmMaAthjym+to6mYMze22itB6WhYlAKmbP&#10;PQSTxl7avmA5iPB3SLk0xIUtgr+ysEgekkY6JfDnIBGbSXNtjWnauKBkK6vZsvABuZl0QsF08FWI&#10;smiiZfpgCHQ75aS2ElaAgnfyO/NyEiEb/yFnAwSRYTwiDHlDSeqpKmGJrCr9sozCFRhPKGUFXFlM&#10;MPlxAQ7qghEQMk/pPSZkFMBliVJX4x2NlSYAneYJ5mfMM+9JEE+AL5GxZfmywEVp+VerKqIcFgV1&#10;gCwwhvLnCUSMR5S0T7jfc4AgbZpfJoM8QlD/TvxnHvM5Wfo9mVm+xy8IVN2Gyd4OXsMDynKV300S&#10;NejwpbwVFfCZlncx61SZ+JRAesL+W2W7Jfpt7ReSYUI7r0cqsueUrI9Bgh8xpnqDjlZChPZOsArQ&#10;6BlURU6yq373PRlSWfQ5gSjZXY/m3gTdMq97gCw5Sr+7yHNrDqx9vqJjDqr05u8Rd3qMA+oVZIvH&#10;VASP6dNf8jcJbNJ+JNFA9W9VKhN8la+WCBavXsNjJkO/4rU94+akcpHr6ivai6doeeWR9Yjn7GBC&#10;otZrgurPqT6Xw1NSymquSc3v9XuViHEuXfYwF7jFsaC8DarpCGMjsbDGqHgEXI3Si48x8poWMwvw&#10;eNWdqBB20bB0ma3oubCskrNYK5qWhI0LG/MYG1UjXqjA9SKd7XJZgEIl9GuVAFFFAE45WK+UsRaj&#10;E/60SlixUrq1T4hedPDPALYWZtMXOekPZYfTSrYs4LHEpmoTb5ev+vmsUFjZ3RA8U/CX55jHNWnN&#10;KY7/Nk41BfcYP5/kBB+hDJ/kscRT1mqWTCibt9jwfvbydSxqwkEwmyxO6YwYR1IQyUSAYBRq2sFh&#10;kU/A59Nri31lLQFnBCbQRgGo01/bF5RxlaFFcBin320ohitNCdcj7TCB59BXRA9apSKfaf1boJGD&#10;x9OqU3ls6dYOqUPtQjsXsMpyZV8tXhP4pTm3FofL5naKfmlBZAN6IqHZIsPLC6qF902mCAPMRl/Q&#10;V76jH13RiQ1g9H/XdKZfbd7XFuavuv3Qm2ZsHSd2b50VNx5C7Dg4tpPUjm2w8QCeGY0ZDIgZiUmA&#10;mAUCSYCEkIXAjrPq2zbrrq7+Le99ntfJBy2IIwkN7/mdc/bZex/JAS6QFim3fUhycc07L+Qg2CBT&#10;Zgk6TdX0v3YW7OhtWR0wwRynT5bHnAGlFYm1B8tsF8LHhPpf/p77fUoHXJyUlFlK3BIXaBkCRwl2&#10;UoZMkNc9EQ7wBq/hBQG2BwfY11fk4tVOdVUDNvnqlJv9/HTUtU2QvyDrbcGEKjFWcWfQGAeFDhRb&#10;MqPoE+fJ5sN8X6uUqx5KIuNa2ORhMxUI0Dxo7v7P/4c0cRWwCazElSSMpJy3lghi30+eErlIqTxH&#10;4LXjF92OEimVLgZ7P/0zBMC6IPtkQK59/4oDdMNQqqfUcYyqTHqnHOkJgqbbz5/f916iCtKdg7+j&#10;VniMftmytsjIqQDjaxOLnHU+py6+52G+Y0ULkjxK9u0cggNUnkkqljwtyxoHW5Lvxh5ZO55l8IHH&#10;jCy/ZN3qBx//T/DO+4eDQ4cZb168RltF9Qm1chY0O06FNDHG4YOTiEKSilPnzwWXKaEvssv1+yuX&#10;0ZZ+F9Q/qAsXct+DE93ETxeQ3cRm5wEz36cqhPBvEoFuIphvsKnuMQQQx0ozbu6DVNEXQWECkX+U&#10;0tjdSjH+zSws53kAEkMzAoj7eB83M4IahoKYcLUofasjoZhifvS0U6Cbivc1hb/NfbvJSHG9kTSe&#10;IwP2cPHrLfUFe2g/AFX+4uw3wVXu10J2l9+coARzHKIo2gv87c4ZhNl8YPakjfKVOf2esKtHNZKz&#10;5iT3WaJcc/2jAexO4UWydMR1lHCtRzhA7NEmQmAJWh1ZWtDMMdcwAomQpC4hgyw2wUVrlteJ0i2L&#10;K8x4l0GAfT5F8nE+K5Hy5+iiBYw0CnCOO81rNiOrWw73/0jqkOtMO6ICKwvgsbcngPMinB/qRZzk&#10;faUpsacpgSOc6hku/AMoeipeJGKkuFiKZAqVMhnGIAl1v6DIJSh8m/SoKokkOzhm2SG48lx4itv1&#10;/spwEJR0sKAUlqD/Ej5wAcQ1RdBKATRQnRfPU7Ka/aUs7kOEKJG91smmthAx2gyZTs4610GyfR2W&#10;1vbGBUAlgSVfa8LZsgem9+c1b8OhDjnJHA4JysuYiDbZ/gWBNEfZqpHAPO8nK2eZqsJMukwJ7UjI&#10;Q8JM7PhHIGsBlwtntsNUBhkIF8sQPZTlbUqztP8lIKVAxuCzS9pIc1iukTmTlMhp7i9qrTBC6uU2&#10;z+vr3qMsF2TqBzyMUg7HKOMH+C77nSYofSXLum1hmYNsngNIXER6rHNwsQF5ziu8zz5wgwdcj/IG&#10;/Kw6yNZ3ad0kF7370SfBB4eOBpcuXQejAa2HzOFtkhZokvdWcZ0x0Dcsbb6FD9NVettzl/BERrDQ&#10;wrqTJmRyNwCurl2+HAJXLZTQzzWgQxLXjQD9Ob3uE+RutezuaSCYolxkw/2QIUa4DVL+sKplEHBr&#10;QGtZbWN111ceR0ZvZRZ7j4yux5VSPQ3rwhsI9azeWoJRglKc2qpranF01GdZNlQt4NXJU18HH3zy&#10;F5ZJfxPcIbhGCRbN3FsBzR4ylzXoRI3tz8yiloX9BL5qImmPrlHRrXDYsQyATgvEig7K9nFlZc4f&#10;vZgIUoGsdhwoHRGN0b94cyOdCiv50YJRBqK9eoogervx8O0icbWkQ7YOgG9JHRRU7ZjZ+f+CYD7W&#10;vzUAujzPgZOk51ryMVQGygC7yeAxVr1Mgurq/KCTZRfZfYkMvUvGtK+U0C8neMytAm5UJFtM0rcZ&#10;VK7zcDHWNsBJQT8lLtAtgn6BNkGQK8nFJ3UyR6nnBWxpagm6Tt/txosdSs8cz5FRmUTASvsrkKFd&#10;upUxENHOagCwQzDmOARcFNdPtljWgob79lCqOg6TSpjmuTYNHD8j3r89fQF2V9GMSgCpcJqj6tKV&#10;1ApFiaIBvEE5LflBTWwa+xtNE8dBjA1GnTgKHAYGrCCURAwzpWXuCnNXA64fBFcSR4nH5yBxxHiN&#10;LirTWdLeVnKIml2BKnvgXbKpTCpdSgSttsi2Ps7PRdaWJgH2vvbNCv/N/F14hveQ0X0e9b7eXzse&#10;7+uqli6Qbjna3T3w/TnkVZp18xidNxy/PYO8chMykFTOPlrECScISi45xBvQh3+JE+nv3z0UfPj+&#10;ERSBP+IQq9UtlRb3qahi8fNXlZiLS6WEB32NbXU3a2uCWn7/EV8sdcBdEO2bAaee0gf3kEH1s+oE&#10;cX6OmKCH4Gyh/7zG/pyHzHdbIXmM0pvKV+4ku7TUNUKVRENMCarOdsSZMWKIEfpjfaDvw+h6Rkne&#10;h2DAfnkqNFyntyNrCQbEmcO5MaINRLfqwhX2yJ4l4x5hWfh5zNS6wxldSFyQfAAsr61shNPvMZ7L&#10;glAS8g0UnSius+pSdNps6LxUAEjbGBFeg72DUr2Bk6+Fx7Uxbx7iJOyEcukMWDMAg08fpClOSe8f&#10;CiE0eVcShom4QShqbOCGfS2HhK77BvA4ffwqQWVlIGvJvbIbZI8UM9i4LC56YzctaswnHXJOZhOv&#10;cZGgXg9HO5AvAFLaXF3DWE2SSzosk0GmKb+HVOKQbdfJHKENKV+utkIGogSKPD1ijmBbooSWEpkH&#10;FFpnpJESuf51704WamORYNRwMEXGKFqGksnsLcuUrWVYSTt6SJGlFijl9gGCipAfdvm5SVbeI/tm&#10;uajHkM1FtSyivJ3h8ClaWrNRQCH9LgR+aZmOyqYJNkv2Lf7bnt7D1lnwDkEpB32YisvPIC91cf9f&#10;lMdvwnnyOKDaNP1qgorFTLZDyexBIFK8U8QCB+O7YUdarpmlHM9RKeSoQJzdbnNTZTTJ39aWNYI6&#10;aYjVKwJgsxxocUZngo2SbUSC7WulUCouMKCXoE9K67QvVsYoqLZIMLu7qIdRWJogzvO3VmgN1jm0&#10;JGrcJzHoE24f7Yx7mQNwhL/Z0tIb3Eed9xljoY+Pfg5h6j6YjMvz3poCTBDAekiPASC2IIW1nH73&#10;vcPBu4ySvmW6IoehQjF/LaOkCwgZvH3L7etzZ4NLeC7VYYfaQ7Z1v28zgFArxmwRTdoJ4B79s8jG&#10;Xe7BRdvbgbj/Rza3f191PtxWGMoHOX3aqOt1ojQzDFBqyr81M4/AtlLgP0p/eBMjuFaCeAyRg/Y8&#10;lo+iuy6GauT5b4GGn6E3OHT0i+BTxPT6EStLk8aXgHwQn6VnZW2pK1xEiDXBUzrXBMvrPoh2K1va&#10;5Q+LAkrhs88UXU2SuZIgvFlGGbMg041k7w4ArinJ/PRsiuxbUDG1sNdHACtKhpsMHTLdDztD+Upv&#10;SQAKsA3AJFrgw9dwQNcPmVCuSJWhNQxqLNC1xJe9xP9T3DEnk4myU8dNAcApMmJI/aQstArYcCcP&#10;mUd7XAnx7tJZ0SqXQ6qNqkbrUuevzssXORgsg9fQ9i6wumMhRdnG+3KMYT9tECc5sVOg2MtknjzZ&#10;eOfFG2bElNWisYxZ5rl45+j3EgAzGtzlKR/36CELBIf93S7B+xOb4ffJdKvcdxVgbY1bWjCLVR85&#10;KIHb7rDVTI7/r5/xJBefpJWQMkiW3C+/Ccvabf5uEQ+oHAKEOUA2aZ0TlPWK2Iu4LooY7zJ/dias&#10;Lc0kaGyRfjlP7+1OLOmdpYN/huymKUrJqSkCmdJ2//W/gpeogRJcF120ZI6ennHNaQCnRDHF4eNM&#10;d5uDybmuyPJzV99QmbVSsdnThm0HVU2aAyk+iaqJfzMz5+j9rTbkT4+QWWWDpUKUm+cj4+Z5T6sE&#10;rVY+s1QrWXr5BD+dMbdCyNByN8J3HHKvf83+UiIvs/zg2F/Bb2gDf09gfsWCO0lMepy76G+S165F&#10;rgfOOPpfBQ9VlNbvsHTuww8PM0aqAYhyNzD85seIFX6AcSXrqoaVkw8QOXQ+pefF7sXM9FvW7aAP&#10;DrnRBLXsqt4wQ+PEjzSuBknid5cuBnWIzQWpnO/KqBqnbBH8GRORBuAa4FBwNWg/4yYPCLOwh4FC&#10;er2W2kFqq+Fanzh1Jjhy7DgCi0toPsn6XOz1iCWekt0FRxw1SBCfQzxt4Jr1dI4Y5o02ErT2o9If&#10;H/GYDthM8nFlCyUh8OeUuoESmt0eEqj3QIoTrsKg/HXGKyfYpVRxV1CCEHYTpNrwDBPMMs0GVEsJ&#10;2mkPA5g1CRllXO4tNMI4JZOUQ00BhrmP5fkQo7BxxiJTWsxQAopor5BF1uQgc7GmuWVh6JihRznl&#10;5RanCSQ34emptEIApsgoGqf1yRPnEGl1bxBjCk3oNgFHtrlAXVtp1ijh8LAD8JOkVEyCXi5SvuW5&#10;+PfJViXQ3NDClOwmgLNjj0w2XYWmlwIsWaPPWoW55Ey3SM998OoNPTDgE9lbhpY2MGWy8yrI7hoH&#10;jNl9A4Tc7D3BwbUKQJOipF0nsxmE+kIpq5OPnOXv7ZHRi4BWrh5ZIdsvkKnmKZsLBEuJAN4WGGLG&#10;Wz74hYDdJVDf7ozeADHfJxPvvvwFUAl+cfkfZG1La4goBN8G91XbO831kKL81iNLh41xDgoRaemY&#10;mhS4L2mAKmGT9SYFgtAM2h0CW0UOAtBs0Ogin48a5kHK7CGyq/2p7pizfEZuTnDENMG1sgEwl4E3&#10;rYOHvOl+sqcz5HaSkwBYhOvB0l6z+KcsB5clZnWgvvc7OPif/Pmz4E/Qev98ojJ4B49uF93ZQoWT&#10;CQC+cXrrcd7/BL/P8PddAij99ML5K0HFXYgZbox/hFvELfrhm2xwf/KIpVX0xAbjZYKxhhWVdTCK&#10;2pgFW053kX0lbLSpe0XudptD4CoLpR8yYuphl7CPr0VqWIdR+EN8swSgxrmgo5Sk4yDUglparUZY&#10;mtaBed7QIOMUNidMkKlb9D9mfPXXk5XBUSxqLrLFwCXYMXtOIPjF5BoCa2iIrqTk9Gr9tUxeI+us&#10;UG4p+RtFHxp5DBLNyW6GlT0lMKIbgpLBDpBhZ58GcRogpQvS/+3r9bC5yOr0a4JX9mkLPG4Repuz&#10;307dKwnOVQJIcEd6YsixpjSO0c8MImsbs5S2t+ELD5eBazNKj93nzibRadoCBeCzWreS7TpoC9Th&#10;LvOcG1zwsqC0t9miTFzj8OiFVulhpiDd+ywzcklw+mt8EAOAsbTWKO8OS9K01dFUwGXTRQLAQFmn&#10;JHa3bB8EhgyZsUBgr9CWZPicLJVLB/+g5KT8BaQqkEXWYSap7d3hwi+TeVMIxid0++Qitfctc3Hu&#10;WuISmF7cewYRF7pc6yQXqJhFG6j5pKg32WgXz6lNkN4tyvUs2c++TZ9nqYtb/A2pmHK4y8jrDgjK&#10;VWbVs5Tnote7HCa5AgcNpusqnhS9u6ZzkRJ3hWxqSbtLFt7i9YsO//zzL4BooNIE4TCfv0h4ydfI&#10;nPgAt8ccWdetgk+9NgjGRkrSKQ6qHUC5HQLYvlVucgdg5CqEGRFvqZmOlZYAvPrhLwuseT/R7jyl&#10;uqtOImRLnUJSvM8N3qf6YYUXmhY0k9VdpGaf7AjK0ZMjrCb+vZ1kFlXrTNWlAcT3VKFf0oYeB4y1&#10;RfzjoSOhSGaGkdH0uDcqjVCbTTbms0jwOSRApiueYI3zgJL3Bibk1wnY+tuMiu7ewirnNlkOLi+/&#10;/w2P4/N4Hd8gK7eyhqWL3rfFLXOI+u+BQOtc2YjssBtkuhPrmOf4RncxgrpF4J8D5b7GwaDuNRS1&#10;w6SK4BNs8GpROwJS3c52CGe5d2/cC46xkf79Q4d53KVw/6v85HE0xPJrx9wvExpo46OryTjqJUkk&#10;zZTUcoGnAXJGEPUPEZC/la9hOU1PqtvEtiMSMtUwpVUDj1MRZPZ6FBrbjQblkDlEKQqZQJZUqNDh&#10;Yl8C1GinBNJVQS7xW8M3F1bx3IrNoTRqqDfPB7tMlrGElgQxQ38+CYjzlC/IJXDyWyU8OH9d4WJR&#10;d6vaKKHjIaCOJuApwKFVLtiQgyzrB461iLVtRZSLKKr5nvNdes0NsunWJvK/haWQDvoIAogrS0Wd&#10;7Z3cHhEDi1giSPJI47ayZAoylDt7FCWkFhi9pOmNFeLrTgF5P8WFppbVWWyZErrIBbtBT5mhfE8S&#10;XOuMlra4oA9woXhJVs7wtyyDXTw2oVczh4iul+u8hxeCQhIpCB6z6h4ltIqbYUcn4ByLHFI/vWJt&#10;JpxgS86ylQHBZAUUJ0PpCpLkcxFz8O8cSGnkfh4oHsibvJ8yQWyp7+M0nlvks52zTDVbc4iUCN7d&#10;EKDCkI5ANxMKLN1jLaz7gRf5vC2DDVRfawrZX28vhuq83wwVmjY3M8xgR6iYOkkAbiq0pBawEo3e&#10;BEwcJytqdxvTp0onTWbKLkjTrqeLWa6/ayIgnzrCdTrM997jPqdft3zIG7f1k8VXC7/iKgnseOXZ&#10;4L/f+wiA+TsSzxDtFhgPPbmjozhSwplR+eyLQcUdDNhvE2jaxj6CldXcAH2ygdFRPUZxrehy+e8n&#10;aIEFs364+C0uFZXwnwG54EBfPH+RfhcQyjIb1LqNMtpdvk1woztxunxGsF+4eCE4fuIkvfX3PE8D&#10;5uoQ+kWyXfZNf13H5vjTmJtb04u0nYZB1YSwXafLUbW+7CIeQzgR4cTqbwMAI8OpxZ1S3yvIRSbV&#10;QF59bQdo9FBrL+oZASAAIzKp5akrSGVphVmMrCvbqpsS3GVorn3p5PEaC/RxMjpDNQgFvgSi0mQ5&#10;s6lmdyLHZnkR6mVAF1FlgahpspR2QRImQktbMr+WPVYAMsSegZ4rRtCP6m0A09eKSvP7vFJJssaW&#10;S5/JtJasGUXl9E/2mQJaMsEcSUUpyUWXFzRX58JKcYG66mNzi4xBH6+1bjvVTjejOU3B1Sjn8gX6&#10;R0c2GKnBG7YktEwtkqHXyMoJyAzLlJjOdPNJRjTYzRThO2cpJXMQLHIg04JPOlsIVGVBrdfJZPbz&#10;EkwEy7SWUQS/A6WxzJxVK1YJHHMcNPbGglI7PH4d29RlTck5QN0H5FzeimSOz9IlXvbKjtHUbcsf&#10;8LN0/LeupJDXaNWSBTDKUwUsEcRDHLoJgkKxha2Txnzll2+Cl68pq2lHtHbVnnWN6mYfve4W71lz&#10;+BivfZrPX8XTFbysu3g97hxyZFUQBKNEbm5mXxcHphxtq50Z2Wd8b0NkTe1sQ+sdPkfRZp9XjXI7&#10;ajfli5oVaNmzILhF66MDp7ulHGENcn0NUnpHCWpn7aOwtaJkcT3LvfZUfU2RZZ+hJbjC/uXPjp8M&#10;jkrsqMJEso15MEE8LwJNEE9yWFRcRMzg0jL74EcQOR5wuwWodZus2sAOYHvbpvDGwq2bNcEPjJmu&#10;ohGupvR+jBywAZlhEwh1OwH7VEtazPCkVLq4O0JmjRCktRivVZ45E5xmr88ljMXvM0LqRNhQiUnc&#10;797/KPjdH94LjrA9r5pFXr2U2FIS5xklTSF2kKghKj3k7FczObWwBF0McET+rWDZKNQ9gZp2vhD3&#10;FfeRmeOqaQiQBeiP9rOSGSRKyKASmJrjhN+Bw6uA3ZHIIhfbBKVXD6WVY6PnPJfEDOe6PbpB0v+q&#10;hdUx0OBe0KKGi3eD/07wgUdww/QLiPO6VZP4xYQoNRlJxlQbQRzSNmkDxvn3UG2kMyQHitTNWU74&#10;DfqwWZ7DNTK+N90sFA44T7XEnicDhpZAHEyuy0zr7aQHE+9znd5Z8YAneTftiRJGd9YqNlCTWiQI&#10;57kA7QvX0iiLKPk0TtPO1HZA44NFAJs9ysA8gvMcWTiLQD4HQypLf7fG7zvMTF+SMUM0m9Ju0t6M&#10;z123jtdwjt02oMhAHyxvo1z4vVQYswS4YJPUQYkR4WyUTBkhALWr3QUZlgxRJHjyBEaWtsZ91Hl+&#10;5slwJVDsvKMeeuY8s2qrrZXwAOWQ5jOy4jFTL+mAAaagTNEZc5nHbYLSOzlISN/kcVEys7jHAVn/&#10;BeWz5fSde03hzZ54HjwkQkWlN9doFAcWRjZp+3vK6t9uiu17CW51yJsg2ku0KVEyuyOpdr4f6aKL&#10;vMc42Xqc626aSi3KQeU6mWZGho+gQcZ47zMg0WMc+iMGMrco34OyUTnqtgzSL/WYfkSF+eWJs8HR&#10;Px4Lqiq/JSG0h1s6rfgqjp0+zjaBvwV3MBi3730CkGUA3yBYa6prALdwl0Qz7M/qa9VoWvEjBty6&#10;yjZDx0y112vI0tjPknmbnyBiAKnuJoNGmBOHy7HZqfS08TGZtj6oAqU+ThB/VXUh+Mvnp1lSfTj4&#10;lGXVVyjjXb/Rj9VLlKBV0hd34TeqmVYsZjoZAYV9n8oj6ZoEc2OIDKNnBaTqg+ygyZyb0mXt9PMh&#10;PatjGyBGdBI37GUFBASjuuFX6wW19utcNqmfEVrODcgQ2qhaEg+S7c3QI/RLHZTOgld9uhwaWDy3&#10;e4rj0hM5jRfI7AkuCv2+wp5OaqQzYC5aSyNLvRW+RFfEhGtl1N3qRMLrDncsSQTh/YhCexDE7Yt4&#10;fSm+fC1uMqiFslAR1+mLM2Q/R1FhwPE6XbK1jGPEBCKE0MKHz82xluIMPbMiLp7mALLy8ILWujRN&#10;YLl5QAZShhJ0lqynssoDLAowFqOnt7KwrHaEtBPyg/Eylt1k+aoDowcLJeGim/g4ELR8sS2QY62L&#10;hP5NAxoxOKKiUoiBFbiNvoxbR5GS1t605FwVNDZCgO/tIToAjNqlzN2jJH799//Q6pBBYeSVAdDK&#10;sMHeriP5e/DTa1BmSvZVvrdXmsy5JeEFBxRssQ0AqxjfiyKOFQ7rlHuBIbq4lsc1JyqiZNoVmHu/&#10;OmC1itmaNSru4pXUUc3o8Rp9Z6NyP17vCxBxwS69zcQSXMCdIqsq7ojz7xEdZkgE3VybvQSg5fWC&#10;ZCG+c+18+jgQxqW88vm4QdGVp+3gPKewbPrm1LlwxDpEz+2BpIXRMNeEq1iiVAlqqacoy6fI2o4e&#10;DeoniIOqKs8Hx8jIX+Me08pBUFFZdQZY+hzb6fHDosetvkZgEtCu7/jxak24aKu+/ja+T/dQQtzF&#10;8K2eTXvVZO36oJ7A+wH7nZv0zo8phZ9hY9oKKj3IrqVeRkuOnep4/GWe7yvud5yF1p8zx/2vP3wU&#10;fIjG8QaG5q3d+EGPQs63TMZZUTWLF6HGdv0wt3yehzC2GjFvE7UdInjamMu6zCw0poPooJ5YZ0Yt&#10;SgSIZGCFay1c9QKYNYgw3lK0D3XTCF+GLCJF9Mv2kpqXk0kNDFHfSdBys63BumqQ8/8VBPhTBtMk&#10;p7NB3Yg7h4H9m+GAzxuj99EaV1qm/G1ntWPe+H3ANSEcDAJo2uL0K/SgdLKMkk+d4DWbJTxsrB6W&#10;ybbOq0VovQhdnCWTzEC0YlB8oW1OGgdG9b2WzENkcg3HF3mcWVsGk77E8q1Fv1dBefcEYChrs1zE&#10;E8wmlSHKTc4zptmFhOCuH0cXQ5AOFKKLNh8w/8xDfVyjt7TUSyiOoKzNg3S/+t9/gxi/DK1lhrkQ&#10;Fd7rQumqkD0AKA8B2w5XrWbI4gWAqRyzVT2sivTEOnkKOrl5fh8PqBKgUw7wa5fHuj3CfrhMCV5g&#10;jFNwHkvgF3mdIvU70BT36F93ybTbBHJRqaA9KsFXFF0m08o0c8rg4S4uEbqmyB3ntYpYb1NhlGRi&#10;cXNWe49KqZYqroF2Kg7RQiKHWx+6OVRn+Dw2+KwUHigtnKbUbgEt7uKgXKQSc2fUJHjLHNWAK0oH&#10;CD4dM503uzTNn82o906yyePjPx0JjkCZPHvi66Cuui6s/Lx+xphLxxBqROF6j+EBN2HVwm2Kctlq&#10;wzW7nVz7VfiSH/v0s+D/AekBUFNgs/bUAAAAAElFTkSuQmCC"/>
  <p:tag name="ISPRING_PRESENTER_PHOTO_1" val="png|iVBORw0KGgoAAAANSUhEUgAAAMMAAACTCAIAAAC8kzoKAAAAAXNSR0IArs4c6QAAAARnQU1BAACx&#10;jwv8YQUAAAAJcEhZcwAADsMAAA7DAcdvqGQAADioSURBVHhe7V0HeBRVF6Wkb9/NlvRCEoogzQLq&#10;DygCIhYgpBdEkS4IShFBBFGKlISQBJAO0hSQ3lFq6D3Znk3blN3NJtlke/G/szMMm02hJbIJOd/9&#10;8s2892YyO3Pm3nPfezPT6t8WtKAh0MKkFjQMWpjUgoZBC5Na0DBoYVILGgYtTGpBw6CFSS1oGLQw&#10;qQUNgxYmNQyUFy8XLV5oKC/D1l8+tDCpAWAxm/VKZfHypVm9uxtlJVjpS4YWJtUJs1ZrqqrEVgBm&#10;s0Wvx5YfwlBSIpkyLuuDfnmzZxgUCm1OnkWnw+peMry8TLKYTOBLsJUasOi04o8HZfXoaEIDlsUi&#10;/XE2r3d3U0mxtR4D8EZ7576xqKR0xw5BYhTsE6t4+fAyMkl1727R9GniN3oK3nu7OGlFTU8DUHO5&#10;PD+6kE0pO7APVo3FRVxvT54XXbZtPdoAR/npUyWLFpuqqixGI1b0UuKlY1LltYwsJlE0sG/xqiWF&#10;s6ZJPhxgVqmwOhuUHT8s8GFk+dHyRicgqzu2cTlEoTeteOkvaAMU6ts3smjuPLpL8fq1WNHLimbO&#10;JENFhfLGdZA46KpFreYH+wqHf2jSatESRAypKtBlW5SsXCoKC8yNC88K9tEXFkqGDRIP+1DUt1dO&#10;5HCIdGgbU6WKH+JT8NU4Sexw6eRxaCEOs1ptKirCVl4CNHMmVf5zOqtNK831a+iqMuO8iOZR+sdO&#10;WNYVSvO+nSB+762sMB9t5gO0AQaLRRL5sfiDPjqJmB/IkQwbwvelqa5fK/zlJ2E7P1OV1YdZLPmT&#10;xnI7+QOf8hfOkfR/y2J+JJIg0klGxWQGc8quXcGKmjuaG5NARFfl5+MX1azTCLp3FvXrbTEYYLXq&#10;6kUBnSTbtg6W1SJBzoTxBT/M5nIIpZs3W5tjgJSNHxIgnT4R6JIdGy7wofK6hlm02vJ1azM5BF1h&#10;IbRRnTvDJ7sXJyWBypalJXE7BoF7QzcHFCxdJPSh8H09FadPoCWIGnvozJolmhuTqkTCByxqbnyE&#10;8u+TJnUVlFSeOsIlOFecPQ3LEHF47XzFg/qZtRpr83+rsh5k0lzU5/9BV1EYcvOyiK1KtmyAZeXv&#10;W3kkZ+m0ibBc/s/ZTFJrze3rxgolt503L4DDDWTc7xYmePNVCHPGEiyWlZ89yWW580P8BL4MQ1EB&#10;lGjFItHg/gWzpqOEbpZo4kyyWMBVyDZtMJYq0AKzTit5sxsvgMGHVOu1DvI/d+jz84Wv9xD06WHR&#10;I1dReWSfgNgmN2JoeUaG8tgxQfdOonffMWswYqEwV1VJlywxyuSwDCoqf9IEXb4EWS4ry/kyUV9c&#10;JP35Rx6HUnn3jvr+3eL09Pxhn3C9KRohD9ro83LvM1xzI8NzJ33Bb+9v1uk03AeCzqFCyAR7dAIq&#10;I/+gOaJJMsliNFVcvCgZ94Xyr7/0BQXgJ8pPYkEEUHboEJ9Fyp/9bdHKpVw2mRfkLegSLORQldZ8&#10;HrauOHo4682uPA75fgAr9+vxeiniNp4K+twc7b272Mq//2q4mTzXVqq7N4HWoje7ZXb0A2YXzpkp&#10;GTqk4s4NXpAXN9Sb50eTLV2EbdAc0SSZZCgu4UcNLT9+THXzZuHsGfwAT0n/vqV/7TVbYwe4JeE7&#10;PbIHvWsxGQ3K0uL0ZMEb3cBnCDr6o/EOYNLrzAqFqaKWrO0ZYNHrZGlpJo1Gtj4ti+hcdesWFEoG&#10;9xd2DeX6sbPHfFaUlpLFIqjvI+XNFU04ummzBfx23vw3ukrnzRX278OlueWM+cJiQLoZK8/9nUls&#10;U3nkCNrSWFGu2Ls7//vvGnsoQ5OXU3HxPCwYShWijiF8f4ooejiEzvxpEyHAmXTNNrQBmiqTQLqK&#10;X+ueF/mpyao8zBptyS8/ZdI95KkpSK3JKBrYl9vex/KCdIm+uJjfJSx3VBzQyKRScTnU4gVzsLrq&#10;KDt3uvTQwWaQ1jUpJsHpfnjG1WJRJs2tfP8udBUA3kj8QT9+qDcawjT37nFf62EorDZM9l9CX1IC&#10;chsWyvf98YDQWnvrBlpui4pTJ7gsD9FbPdG43KTRdJhksRTO+6Fw4Tx0TVdQwPOi5FXvWS5N+jXT&#10;i6qVStFVk/YZY5lZr9eXIolbg0B16XzO5Ilo2LVF8fZtfBaZH+iZlxDxr6XOseSmgqbEJOk3E0Vv&#10;dbUYrbevxZw7dhSX6V569LC1Gol3OfFRkjch269lRPbJgcTNzxOzOocUr1jeUJK8JspPneDR3bOH&#10;fZT9Vs+iqV+hhWaN2qBUostNDk0puin37eUySAVfjTVXIfHLWCoTdn+V50nKmTJJtm+3OPyTLBZR&#10;bZOcPxvkG9cJ2TRhiBfXj5495ENsVkmDQr73DwGTKE4IBwmVM3iA9LvpUGhWqYR9e2V/OgQfJWxa&#10;aEpMshiMJevTMr3I4oH9tRKkq9BYqiiYN0fY0T/Th5kdPaLq/vPSyFim4AVweKF+3DAvYagvN8Ar&#10;+4N3sYG2BoK+qOiBR6vsiCGQK1iMRmGYX/GmdUAp8YA+DzwJ6jtNtaegSSluK8pPnMjy8+S9Eqgv&#10;yENLjKoKnULeIOmPdNa3XH+GOMRfEOIvDPHhtvfl+zKzY4Y34Nwji05beuQ46lY1hUWZwZyiuTNz&#10;Rgy97+mmvlmLKm8qcHQmgWqR/ryw7OxZbN0KfW5OdliwoH8vs74h+4dUGeezaG5cH5owgAU0EoT6&#10;8kN9+GE+Am9GSWoy1qhBoS+SZgVzBP7sTBZFfe82VgqRrglOmnN0Jpk0GtEH7wmoLorNG2zntsq3&#10;rMviUNSZ97H154bqyhXhR4OUB/dXnD6aP/MbfrAPP4gtCPXjI+ad5UXV8ZFhtYaFkc/js0mZXnT1&#10;9avIusWiunYlf8oEYf++uRPHq65ZC5sImkB0M6kqC+bM5DPcJBPGmqxBAcnjZn6LTBWqbZLaM0B9&#10;/Yrko8G247haiTg7fIjQjyUM9eeBcwriiAb0qZnJPye0+XmCt3tV3bwOy3Cf5M6cwWcSuf4cYXw4&#10;r+8bDxiEskN/oS0dH01EJ5nNRWvT+SwP0f9el69bnTduFBe81L7dWO3zwSgrvsemGgrsx3GRxCoh&#10;lufP4LX34rf347FJyr/2YnUNB7zPQrn790yGa8640Qbrc05mg754+RI+g2C0TodyfDguk3RCkWzL&#10;hsqMDFxKQ14jev9/90HE9OpedriBRhgsltzRCfnjRmGr1WHWaUXDhgj9mbwwH2Gwj6BrB1PVEw2/&#10;gEI36/Rmvf4JpTrwRvjaK5IP+qHd4ihMJUVZfozS9ci8PMeHgzKp8uaNTCaR703PZHrINqyBS4OW&#10;QwgwyOW2p9sOcOUMFeV6pVJfqtQrFBatpn7CgebNpLpW3agzaTIUFfLb+QlCvAShQVxvonzbVqyi&#10;BoA3qqtXi+b/KIoKz+rzBr/nK7w3ujzo+4ZkVExJ8nLVub8NhUV1HYxJq+F50+XVHzeo+OdvLptS&#10;9ucf2LpjwxGZZFapuGGconk/6JWlxQvmZXYIRrS22WJQVdT6hBoECDU/s2TXtpwZU7M/Hih6qzu3&#10;W3tul3aiN7qI+7+dPTK6MHlF2YXzRpkM28AGys0bs3xpxopybL02QNzhe1P5of6Cdt78np0gjccq&#10;qsOs1qiOHpadOSI/ckD21/7C3TsLN/5WsmKxeFRslo8n148l6BCUlxAj27ZJV1QjYFks+ZPH8ZHH&#10;65A+bvi9FadO8TsG8DsGmTVNYwaBIzJJOm82j0PTikSwXLplPS+MWTz/p5xB72VySPJ96Gw1DAaF&#10;XLZls+SjD7iBLIE/kx/A5gV780N8RO18xMG+An8Wl0Pj+TEy6S4CBkkYwMn7apzqymX8wRLk+sVG&#10;iT8aUL/fAqEtfP9//GC2KNQvy5tSfhybrPLkqLx6levHEIV4CwLZPH+6MCQof+aMKpEQq7bCIC/h&#10;dWoHYVQ6e3rO8I9BIWV1CNRl3sOqHR6OyCTZ6pVcDknQ5ZWipGXCHl3FA/rlftg/d/rXirQU08OB&#10;VX1FhWzFr5DmcH0p/BCmIMRPEOovCvUVhKL9QL78dmzpd9+WXzovu3ShMuNi6ZZNOTO+FnV/5QGb&#10;xO/VrezoIbNeh3Qxtw8o/BkbFa4HlWfPcr0o/DBfYQBDEj38KQc0LOBZ+f4sQRgcpC8/LJAfxBRw&#10;qFlskgI0kA2JjbKSgh/n8ru/Iun9WvGKxfpibCIDaP+Kv89oc3PRVceEg+qkqqwHubEjuEyiMJhV&#10;tCYNlC9W8RDGykpVxmXpiiWi9/uI/Fm8YDZcJGEIYrAgCPGBvN1YYzQU9lPFyyxcvoTbzlvQ762S&#10;9ekif0bpju1Ydd1AHu7u1Z3XzkcITPWh6wrysYongGL3Di6bLAjz4YX6gsvh+lNzhw8p2bKp9NI5&#10;zYPMmu7QbDDgOl1XVCTbvF7wbu8sunPR/B/QQseEYzFJI+CXHziALoNWUJ45I/50IJdFkgx5T1dc&#10;+1OIZo2m/NTx7E8/FHgzrB3TiE+C6833ZZRu24Q1qgFjebns9y2Cdv58L6Lq9hMNdcl/WyPyJgtC&#10;A3g+pNId1Z5qqgdVd29netGRvvJQb0RmBbEVO3c+Sb8UnArpz/N4vnSuFw3+KQRubV6LT3pCWMyi&#10;/u8UfIk8PY0DEiLl8cOSIQPkV7GnH2sFNFNs28zzpfGCwW348cK8BaHeXO9qQxA1oc68x/ehq+8+&#10;0WiXTpLN96VBGBUGsiWxw54kwJmrKrmvdRYGcax95b5Z/oyyyxexuroBt5B08ngui8j1Ikl/+Un5&#10;z2m+H7t4yXys2lHhQEzS8u5nerqX/DTfUFZjjs6T6ZKq2zdFHYIEwWxeaCAwSRjkxevVFekIqANm&#10;pVIQ7KMTC7D1eoHMyUR0N0fUzo/bIdigLMUq6kbxr0t4vlSrNuJkeVErL1/AKuqHxVKYvKx4Taq+&#10;GEnxynZtvcchmerNLh0BDsQk6axpPA6d50WFnDlv5tTKu7csTz9Aq5OIkWcagUahvtz2fuCWqi6d&#10;w+pqwKLTi9/pYSyppXegVsh+mM0PYHLDIHTS1fce48nMFeXc9v5CkFZh/lwfumL9GqziaWBUyHkc&#10;T/l2JJhqMx9Iv/4qf/yXT9jb+R/DUZikkxZkMQmKvbs0XG7+vNn8EF8enSDo1aU4bZVFU3v/TV0o&#10;P3KED4ImDBl8FfgwZGnIMwK1AmKiOPITdILHk0B1+gTXB1SLP8RExR+/Y6V1oOzgPh6Hiii2AKY4&#10;ahjSJfb0KJo7S+DHlG/bnP1ZPMj2B4HsguQki8kRp8I5CpMMSqV87RpciprKysqPHhTFR9/3omvF&#10;1fpdHg+LJXf8KIEfC8IKL5CVmxBbZ3eRxSKdPtXw8Pndx8KQnc3z8wSplBXABv+EldYKOIaojyF/&#10;hAwgM4BhkD5FrofDUJDH82HyA1kCFlnQq7scedT48SH1RcGRFHcNWMxmreJZZuZrJWIeMsThK2rn&#10;zW0fYKwpvB5CtnqFrgh7guCxMJWXC14N5Yd6iQK8c8d9hpXWBoNCzg9i8cJ8RV50+W/VBs7MRiMI&#10;ILVYpFcq639NQOHKZVkM99zPYspPnTBVf97cAeHQTKofZoNBWyCtysgo27pVmr4qe8Ec0aypkrnf&#10;FSxeWJy8VNAhAC4k4pa8qKordb56RrZ1s6HkSd8xatZqsvu/Dcm8IIAtiv7UUnfPuPLQASSRDPES&#10;vN7Z/PDBXxRw2KrbNwt3bi9em1qSklS0ZWP56ZP62m4YnVKh5vGayrTupsckuI8r794sWPJT9qA+&#10;kJ1lepG53lRBe/+cYUOEE0bnLZwnT09W7tiSN2M6z5/OBzL5sQqmIm8aqRWKQ3uf4r0AFkt+9HBB&#10;AIcfxJZ8+mE90id/0pcQlXhscvmJ+oZW4LfoFaWV9+8XzPo2/4dZWuETZZGOiabEJBDIpUcOZQ/9&#10;IMufIfTz5Lfz5Qd6FcybrRUIajp/iIz5P3zP92UiIyfBHHRktCa0Odm6J9ZJgMLxY3kBTEEASxzx&#10;SV3yy1xRwesSxPfzzPks/l+b13PVBeBT2Z97hGxaViC7eO4sbc3x3aaAJsMkdVamOHwo148Bfkhg&#10;DVuQ5/P96OXHj2EtagCyZelPc/l+DL4Pozi9YSZiS8d+zm3nJQji5I2pUyepzv/DZVO4nQKMivr6&#10;F/QymfLAn3lTxwvfeQ0Z7UGHU/wZ/E4hsu3b6pdQDoimwCSLRbbzd64vcMhTBIk9MkyLmw/Xz7N4&#10;/g91vZcIPFPx6mQ+m8xvF2iSP2m/UT3IG/858loLf2bxvDrGfU2m7KEDeAyi6lKd3dlGZWnRwh8E&#10;YQFIJhjoJYbkIMxfGOItDGIJA1lAfR7TVTxkYM1pnI4Mh2eS2Vz4809Z3hTr0Ky1i8hKIGGIH5h1&#10;lM2f58cUD3lPI8nGNqmBskMHM+lu+VMmYOvPAemksSCS+N6eZQdqn4kLwijTw1mWnoqt14CGlynq&#10;3Z3rzxSEeoGM44d6i4K8+D50fmhA9ieDRNMmSpcvlq1Jy5k7U7xwganpvCfesZlkNhUt/JHr6QG6&#10;JNMfbl+OMBjOvp8oxJ8bBkk+MAkhFhLmAj0F3V+pa5QXoLp8iefLKt31+GH/+mCx5I2Mgf/F82Po&#10;alPH+oL8LBYxd8rEuhIuzb07/BAfQZCX9UEDH5E/MyuIJRmdUHbqqK5Q6pid108Ih2aSsbKycP3a&#10;st07FTu3F61Jypv4Jb//W7wgFi/QUxjE5rX3Bm0hCoHb2o8PIiOALf5wQD0DLLqCAkHftypO1amr&#10;HguzTpc9sJ8ggCke1KfmVYdsn9+jU07Ex3UN9ese3AVNzYUoFuot8KXzgryki37WPs0EFUdGk1Hc&#10;KExabRWfV7xxXfYnQ7gBLIE/W2B9xBHcEhLpvKglqauxprXBpKooXP6rYueOZ3sLhbG8TNC9A49D&#10;K9/76G07KJB3c/d7QxI+tC7Fps3PzQQnGuIrDGBl+TDyf15gkDerb+U0MSbhgNRGnXm/4Mc5gk5B&#10;Al9PUBvcMBBPPlkBbOPj3qdeeee28syZWqeE1w+9WCgAjdyjs0lTrbNRl5sneLVDweTJdSVcZo1a&#10;8H4fXiCL58PIjh1a2XTm1D45miqTcBjkMvmm9bzXX+X7UgUh3txAdm5sxGOHS5+BRgDV2dNcUuuy&#10;jMvYuhWqv89wQ/xLNqTVpY3Mep0kPoLvRRO0D1D8vvVJprk1RTR5JqEwKkoVO3cK3+4B+TmPQy1Z&#10;9StW0aAonDKhcP732AqQuFwpnTWNP+A9Nbf6JwZsYNbri74e/4Duljf2i2d4yW4TQjNhEgpDaWnJ&#10;ujRh105cOkH+e50Ppj0bKssVub8uQj2KSaNR7P9TmBBdtn8fcAVtUBNGpVI0Ypigc1j5P+eezQs2&#10;ITQrJqGA61e0fHEWi5w/e7rdK9sfC7VOk6eQKtVlZZpy+Jsnz78rvnv42tGkg6nHrx0zGfQWkPy3&#10;bhZt3qA8drT+J9EqL10Q9H0jf9GC+h+mazZohkxCoc0W508eK3y/n/LypSfvp9HotDdFt/ZfPvDz&#10;niWsRH9iPMM1ljw2ZYKwEOk9Mul0Gkm2obionvF5cFGVVzKyx4/Jnz5FI2jCI7JPi2bLJBSaBw/y&#10;v5+RPWW8fM92TbbQ9iM1j8XlrAxyLNMlkszL52NFdQCYqpfJyi+ek65YJI74tPD7WfrqT0W+DGjm&#10;TEKhLy0tP39BsXN74YZ1sk0bFFs3Kv76Q3bycMk/Z2RnT5devVLXiwZWHk5rNbT1jgt70FV1Tk7l&#10;lYsV5/9Wnj6hvPC3fO8u2ZKfJVPG8yM+kgx+N3f8lyCb0DeNvIR4KZj0CBaLuUptLJLqFfJKkbgq&#10;K0stEelyRP/W0WsgVRY6hRPm7f4JXbWo1caCfH2pXC0SqK9kqC9cqLp6vSorU1soNVc25LsomyJe&#10;MiY9JUwWc7dven8w/2NsvQbM5jqnTb5sePFMMj3TQxfPCZlMlZ1dxucrFYrHPFgyaf20sEldjOZq&#10;mv3aNenX004PGLTr7f/tGBG1NzklIy+/sd7cbQeLxXLq9tmv0qatPf6b6Qmm0f1neJFMgpOy6q/V&#10;73737i+7f5VXPMXExefBgwdFkyedDG23hkpZRaMnhQSv/SzxwLVrdT4ovfmfrYQYWrkay+TVasPk&#10;r4+QiCto1GQGPZVBX02jpVDIycH+6ceP/xcqO+VQWqvhrm4x5FZDnf68XO3NLS8WL5JJZou5z9xB&#10;baMITlEewWNeERWKsYpGwx977lOISVTyKhYzncVKZbNSmZ5pdFoqkbDyzz9r76c+cfuUexQpuxiZ&#10;/AS5/9gxR4iEZDY7nc1KYzPBUjms1bDs6Znu7rrs2tXGnTgrLS1yjaKQElikRE+3WOrk36ai5Y6A&#10;Fxzdxq6d5BJDoySwnKPJvWe926ju+uaNYoLHMiYTLjxwKA03jnXV1XVFRkYtnuky76rTCA9pKfIk&#10;08ULBe5uy9nsR9taDWEkGIOR1j4sTaNpxFmzJ+6eaTPCjZzAIiaw2kS5bzi9BatwALxgJi3dv8w5&#10;ikJKRE6NazQlR9ZYr+MwmSyDB+6hUVexWKvYrDXVqQCWQmeservXVqPRvssxR57XKtw913pgCTEH&#10;aTTY3G5blElA0HQP92WXLzeiW/p++1znKCoxkU1JYLtGE85lPtmLBv4TvGAmHbhy2CmCREpkA5la&#10;h7sfu/XoI6QNi/w8FZWcbL3w1sBUzdLZ7NVsdgqwJDPT/rmzMk1563DC3Zw7oOp6dt/KYMBOahIR&#10;Mzo9dfEvdb6G4DmhM+g7T3mNEMeA6AY3nnskOV/pQE+hvGAmZeZlukRD4GeT4yHAkb5MbYCp1rWC&#10;x5WTCEkc+8Bka6uBB0cO23dnF5eVANevi64Ck17vsc2TkVIbF1FLpdNWr1h2CduyocEr5LcdQYRz&#10;BUzyiKN3ntxTa3CgWd4vmEmQEzFH+RLiWeQEJjHek5boU1bVKOOdRUWVTAhAzHQQyBxQyrYMAIeE&#10;kGMNk7lKJLT/clJOSY5bJO3sA+Qz8BPGHCdTVlnb2+4BWeUwIcClEzyW37jRWN8m/OWPxW0jPVAm&#10;uUYRJ65zILkNeMFMghv9w5+GucaCW2KSE9hto9y3/r0Dq2tQSKVVLHYSi7mag111WyoAmVIgC6NS&#10;VubmYt1CoKvQXsdyTblzOPHQLWT294N7SuAKC03cqm0Ou11DYaT26rXFYGiU2SOV2kq/0WGkOAbI&#10;bWBS2xEefzhSFwDgBTMJsOromraRrhTELbHd42g9pvXWGxtsVuGpk7wZM87Gxxzq1Wvr4IE7WYxV&#10;LE9I1uDyAxse8YnFSgExHhGx78MPdowYfuDjD/9MTDigViOHUVhe5BROOH7nJCxbLP9+//1pD2Iy&#10;kv+zH23OYafS6SvJpBX37jfWoNuBG4dahbuA1gZBCXedUySl0JFEEuDFM+m68KZLBIESzyElcOBM&#10;tQ13O3qzwXR3Qb6KSvnV2Tl56dJL4GM2b75Fp66m01JYTEjBQGVDYEqhUlOJ7sm7diFzq2/ckBJJ&#10;K9xcVmRkYC8wyZLy2oS7n8vCsiSDwbRo4XkQ71QkzFmdE3M1kbDyzde2Xr3SWImnwWTo9tUbHnE0&#10;a2iD+43Re2Y/oyN1cANePJM0enXAl+0J8QxiIpMUz3KPo3ed2lOjf7q3b9UDHk8RHLhaLsf83J07&#10;hSPj94WGrmeyQDun+vmsGZm498Z17FNxgAsXCpYsepRdn7t3oU2Ex2VBtc8aFRWqfl1yCRjJ9Ezt&#10;0GH9yRMitboRH1U7efdMq+HgtpnkeDZ47jaRxFWH63wy80XhxTMJMHXjTKdoDxDdSO9tAtspwmPD&#10;qTpfW/sMyM+zV/Erl1+iUlfRyaljvzyKFdkA1Bu29O+/p++dbT3U+XaO/dMgKSlXkd4pZqqPT8rR&#10;I404TqI1aEMndHaLp1PjkeQfzo9zpEeOvLH83zPDIZh0S3y79Qh3SgIEOCQxIcaxafFMZWVjvb/s&#10;5s1Cf1+kbwnkEYuVumNHfc8MbTyzpdVQZ3EJ8rFUFJUq7dQpp0ikJLRDkslMJZOT161rrM9Fph9f&#10;0yacSEzggNYGc4mhDZ7/sS3XHQQOwSStXttpcjeIa6QET5CToJnaRpMSk0dbHn74pgFx9YqURk1i&#10;Mq0Sh53GYoPKWbF08cWavdsoZm2d02q4u1yFvZ2iTKkdPHgLhZL0UHGnInkfazWFntQYfZL58nyP&#10;SDgtLCIitJGkpM0It8M3avGjLxwOwSRAypG0NlFEOFPglshW9Q2pyqFrT/2FkPqRcTmfSFruyYRr&#10;j6ZdiFQCTpAoqyZNOlyTTHDrhy+NcYokSpWIAM8Wl/d+czuVDlLdSiCsIwrhE4u1DqR60qqrDegs&#10;jGbj4B8/doum4kzyiPcMGBOm1jviN3EchUkKVSk1hkWMR0aU4KxBEkeMZ3lE0wqVDdbRd/Z0Ntlj&#10;pScTknbbrsVUZASXnUYmrxo/4ZheX41MOoO+/aQulJFMlaaSn6UMDk6n0pM4CHtQAsFfrC8AdsJi&#10;rXbxWPHLTxdNpoZh09qjv7UeQaAgPW0Ik8gJnNYR7usaVEE2IByFSYCZ22Y7RRGp8d7ERIhxLEoC&#10;yz2G+vo3fRuke+nQAQHRI4nBANKsYjPtB86QvkrPVFePpNjofRXlj4YgisqK3WPoIV+137brmg8z&#10;ncpIpVNTmDY9SY+MmRoU+Fu3V9c7Oy+bOeOMXv+8Kfr93PtOIwgEqyuyxjUmMZ7BGuVXoXHQab4O&#10;xKRcWb5HjCcRy+Csd2E82ymSMHnt1OcUmLt2ZhI8VoCa6f3mVhbSqVhtuIPDTPNkrO733pbYmH1t&#10;2yYPHPh7pQqbGXJDeKN1lDMlJoDKWsKgp3mzVy1fdjkwYC2yE5s9gDEZKa+/vjkvtywh9lBbl2Xj&#10;xx5Xq599eom8Qh40OsQ1nmbt0WZ7JLJo8SxwSJtON/DjoA0IB2ISYO62BfjQEkglEOBwKlsNd1l7&#10;7Bm/4Gk2WzZtvOPhsdLXZ/Wd24XFxZVMBvikR1EJNU/P1b17bS8v0yatuNTWadntW1hXddrxdU7R&#10;rsThHSm0ZD/vVD5PUVqqhcy/JpM8GSldu2wyGExgs2aedXZZGRm5p6T4Sd8ZbwudUT9o7kdOsUTw&#10;yugdRUpkEeJYweM7aQ0N1s3W4HAsJpVXlTMSvAjxSHTDPJP1r3M46c+M/Vijp8HJk6I2bZb36/t7&#10;bg4yNHv7ThGFvMp2oAMMmAGKh0T69e5dhEB7dmdmXMJeDxezIt45jthx1MCE2KNcLjLhJDdHxebU&#10;zqQe3bZotUhQA/ou/Omsr1/a/fuPeWtKTRhNxlHJYyF1JSUi/ZBWJoGTZrcOdz1772+skUPCsZgE&#10;2HJ2e+sR7sgA08MwR0r0JFg7ds/eeepTKZdX7tmTWVqKPNMN2qXvOzvpnkmQ+dvxAOIdhbpy/o8Z&#10;6FYm6+ccqnRV3mPatY0hrdj76HsVOTnlHK80FrYhykj4mwrxsWePrbhgh2gslz+1Q4IgPnv73LaR&#10;ROvgGptiZRIsOEWRE5aPaow+kQaEwzEJUt8+swe4xJCsI3FWJiGUglTO0y2KdoVfbdTiqXD0mNDD&#10;bTkyfFtDcUNKD1To/cY2veGRUr6Tfds5gtx2BPESD2MYICengsNZw6oWHzEmvf76VkMdnVJPiOX7&#10;kltHoj20yA9HuiLjWYR4JjWBLW+0ftqGgsMxCSCR5ThFeFDikcmBjwzRCp7uUdRb2bV/sg1u6Nui&#10;u4dvHBcX1fLqUq3O6Oe/jkJNBiZ5Wa+9NZnHqABeis5IcW6blJX1aDA/6eCq1hFEUiy9qOxRoUSi&#10;pFJTICBy2Kuse7Duip1KpSZ17LAZdWY1IauQ7zm/d92RDQ/ysrCi6oCDTzmY3ioC0UZWlY34Y2vm&#10;z24T7n7EIbsi7eCITAKsP7Wp1QiXakyymns8gxBDv5BZy7zEzae3tg53c4l0d4umTPntmwJFta+R&#10;GI3mw4cFAwbsIFFWQsbuxVrtSU9hUFdzkAGTdAZj1cdDdm7dekelwiQtuMY3ZvVxiiF3mdJDazOc&#10;rNMZN268HhK8Fnk0hbOKjDymAg4p5fXXNt2+VbsqOnHzlM+odm0i3Z0iiW2GEe5k38UqHgK00Q87&#10;FrSOAm+EBnT4i7hhCsS1Ee7Tt8xx8LiGwkGZZLaYE1Z87hRFgnsUFd2YJbLcEzzdIql/ZRzCmlqh&#10;NeiCvuzoEUsnJnJAVzlHkTmfB+w+94ddXxRIpRPHRYH+a2jk1W+/s/l/b2+jUVeDOzl0SGDXnSgu&#10;FjtFEJyiCd9u+Q4rssGXow/T6auZnimREXsD/NLJpKRRI49jdTaAZH76xlmgcjyQJBRhiVOMx6hV&#10;Y7BqKyDbm7x2WusID2vPPkojNvwEEEnOMZRes/pAKoc1dWw4KJMAIHhDx73iFkcGD1+NTAksQoJn&#10;mxHuO/959NpQk9n0+ozerrFUa98BMv0S5EXbaMKA7wfdFFT7zC0kVr16bXV3S05MPDD680MehCQy&#10;Mamw0H78Ycm+FW0jSU4RxFoHub4YdRj8ELAwPe1yaFg6jZwydOhftp1eJrP58LWjr0zu7hxJenjw&#10;TEgjWkW6pR159MlAhao08tcEp0h30kjUGyFGTGAAjdzi6EHjwhQOL49wOC6TAJKSHMZIP0Ic3Tqj&#10;EjvRYEh6HM92iib++PvPcE+jjS9mXm4bTiRgAcLaPpHtHkdvG0X8PGUcX4q9ygjCXL++e9zdkmJi&#10;9o4ZfdiDkMzyTJZIqk3f1ug1wePae8QyifEsWUUtXxYYmXjIk5FGo6WsXHE+NCSdTk15//3duEji&#10;FfAjl8Y7R5CIcZ7gRDHdA940lh46trNKW4k2E0iF3af1ahtNoVjz/Ie/DpY9SXEsWiInK4+HtmwS&#10;cGgmAW6IbrtGkAkJdGoch5zgSXx0xhE+tYl0+zJ1vLIS48GR60edRlCBPRRkTgEyfodeG+cYkksE&#10;+fOU8bezb+kNhqFDTrg7pUZHHRg//gg4pwD/1IL8ahOYDlw92nqEi3s0I2JxTK0aJTZmP5MJTFq1&#10;cvmFkNB0GmVd3zf3arQ6bl7WuNSJLhEE1xgq8uiV9ZkZMKCRawzF/4vgPAX2qsmTt06TYzlucRD1&#10;kF+E+i1rtz54XIZLFPXU9dNoy6YCR2cS4PDVYy5RJJBHD/tXbCyR7RxN6fFNb8FDl3M/937nST3a&#10;xpBBrtq0RFjlGk11iSIPXDC4/dCR7szvY6IOfDP5nKtTUqcOG/DhEYDOqOs0pQc4wtYj3A5dO4yV&#10;VkdC7EEGYx2FvHpN0q2QkPUMv/kBg2IHzh/iAgExBsIxMuYK/5eI9C4CS4DxhL7fvSuUimBbtU69&#10;YNcvLpFEhD0I2/CDBBpxICgTYtkZvGfv7HhRaAJMAuy/dNAtEiETXCHghK1sosR7esQxIED8eQF7&#10;1qJUpRyXNhEkjkccElOwi4RFPY57LI04yp0Qy+gw+n9vx39NYM/r885udEMUa06ug8SbEMfy+aKd&#10;Slv7cOmEL8+QaEvp7WYN+WaK54jX4XjIn5Hd46ikeHCciKpDRl4TGcBgt1iaWxTll91LIGLChvwC&#10;4bvfDwQvSwTZZPMrEO8FxxZHI8cxbwquo/+laaFpMAlw8tYZjxgGIZYOlwqJFzaXAVQUATKdKMK0&#10;DbOARtAYUr9d5/awR/q6xFjfx2ANhdZ+c3SZRU5kuSVQ3BJcyfHM4Pi+u/7ZzSvgqvXqi1mX3aKR&#10;fizI/pIPVpsrrTPoy9UqnlRw8vbfXUcOI4S3oyTSnWI9CJ/RrE4IiafW/SOih5LAgYjcJpI0cN7g&#10;W2KkAwxS/fXHtxDj6EBlW82HGtweLrGk9hO73BbZ9xE0FTQZJgHuSu77fhHiHEu2JmiPLgN6YSgJ&#10;kKwRu37d85872NzFPFnesF8i2kYiMpwKgWMkwidsE6t2gf2QQe0mMtpEenhE08LGd6UlepPiGUAv&#10;j3j26v2pey8c2HR265xt8+KSPnvru35eXwQRYxiQNrqPpFJGMqwEqhZDrTRCnJ9LDNn7i3a7z/8B&#10;SRwcyR3xvQFzhzhFUgjgqBLRCVjYVsghJbKcoki9p79bbNMF2uTQlJgEEBdK3p7RB+IFejGqBwir&#10;c4qlQ0435/cfZeXIgCs4p02ntsLld49DlJNdezsjxNOJiGthURGegfOgOEdRWo9wB8fmFk3ziGUQ&#10;49FJL8BjuPzVu+CtBpz2iKc5R1NnbpxToUYewoTD+GbjLPcYmkcMnZTIsXYaVSMfsLxNuMv3v8+v&#10;1GA5XRNFE2MSoEqnnrhmihMoVsixHwUU619kihzyHA8oa5/RIXsv79cbESktLszuPaMf8K9mWMEN&#10;qkDRo6IebWZlKpuIlDxyNvUbpF2vTnn9phAJZ+VV5elH1nA+8wf/hCinBCZ4TevAPrYf+C+usVTw&#10;SfszDlp/WdNG02MSwGKxbD2zA2SQWxzinPALiToq66Vie8QzW0W5dv+61/4rByu1lVqDdkz6RFw2&#10;1WHolbYrRA3lk12hrUEtBxLJNSd+A+LO277A+wv/tpEEAqafbHZrfdrYI8HTKZLwycJhBaXN5BMU&#10;TZJJKERS0fBfIttGeXgg85mQy4xI6YdiHCQwEmviGC7RBL+x7catmdhv7mBiLPKcRqMa/TNv8DSu&#10;MTTrazPsa1FWOUWT2Z/7bz3zu8HqMpsHmjCTAJAQgSgOHNPRNZIEMpkc72Vz8SDMwV8gGQcuqks0&#10;xT0O8j68tjEMcTxE65AZ/CPCSPjXj2qhBISaeyzVLZo8ef03+fJm8oFAHE2bSSiUlcp5O38mxTIg&#10;eFlHS+oPQy/AgEZuMTSnKEr4oohrgsZ6xvLFojkwCYWoSPz1xpm0ODYoXFC+1iQf62v+782aJLLB&#10;TcIC8BsygBFLY26Ibpib7xeVmg+TUGQXZf+wdb7XqEDnSJIHktwhTzvZ9WQ2hqHCn4L8I8jzOZR4&#10;DiHOs20kGf71mNUT7kjumC3NlkMomhuTUChUpTvP7377u/ddo8jO0VSPOGqj+iek2x0WkC5HyBnp&#10;LrFkl2hy9296JR9Mz2t2eqguNE8modAb9fdzH/yye0mPab1cokjOUSTXWBoxHhFSZOtAvdV/oL1Q&#10;QAis65mYWK3X52Eh1OKF1oWHfYzkBA6EMLc4mks0yT2a3OGrbjM2fp/Bv2470/JlQHNmEg6NXsvN&#10;5606lDpsYQTzswC3aIpTFMktluoeR8Mf1ERpgTADMi/ra4qsLMF6FhCvA7nhQyYREhnu8TQ3pBOc&#10;2DaGAM0Gzfto2d6V14U3HPOh/f8ALwWTcFgsluJy2aWsK2uPbfgsZcxr09+mxnJIMYy2kQSnaLJb&#10;LN05muQWQyXE0ZGxetDL8Z4QrdzjqKDiIWBB/tUqguAWTSVGMzpO6hKxLGb5vqS/713IV0ibsZR+&#10;QrxcTLKD1qCTVcjvZN89efd06tE1s7fMGbdm8tDF0W/P6f/K1B4dJnfrPLXnG7PeGbhgSMLKz6dt&#10;nLFw16IDN45mcK8UlhZWVv/Qu4NAz+OWrV9bdeIY+mVVU6kCVnXcTLS2UfFSM6lWgN8yGA1VOnWl&#10;tlKt0+gMOof6ZFE9MBbkZ/fsLAzxBcvp/45yzWrZvNmwnDd8CPwqrFGjoYVJzQeaqxnAG1H7QGli&#10;DPxFKQWWH/5xC5Na8BQwq1TSLxJKZn1jyJGUbdkgWzA3d1C/3MHvaW/+F5MwW5jUvGAyKVYsEb/a&#10;XtQpuPjbKXrhf/dx8GbLJENuDggFTcYTfUVEd/eOMm2Vnlv7o9ZNBSa5vCAxGg9qYJLePZ7wDDw/&#10;mieTLEYjyEw4laLOIYaCx/Qym5Sl2W90hcY57/8PTXmaKCCcwa/I7t29NHl5+e9bC2LCYVXcrYO5&#10;8r+YjdlsfVLuh/3hPIJp79b+RgocRlkJhAPkpL/a3qSw/ypXE4Iu877q4H6L9lHfOvz2yqOHIORh&#10;642JhmeS5tqVoinjZT9+D8HFzkpTk4u+Glc47nNDHvJicnAGqr175D/PRwrHf1Eye3rF3j3gTiw6&#10;XcXuHbL5c5DyCaNBQirXphqLiyx6PTSQL/yxeNpXUF48Y6ri10Xqv89giYnFAstwXxZNGgsSoWLX&#10;76AVcgf2s2iQx4MQmM3qi+cVixcWjhlVEDsC9gDHo8tCPlpaefwIMKlw7Cg46ZWHDsjmzCqaOAYa&#10;wP5NpdU+0AtUgzsefiAccPE3k+FHmSuqfUvZWFJcvnNbyYypBfGRBQlRJd/PUO37Aw5MuS4NsnSs&#10;UW2APZfv2Cr74buiCV8WT51UvnVTzYTLJJOVpqws+noCnBn4Ibp71R9EMZs1ly7IF/8Euht+ILKT&#10;ndsg5GG1jYwGZpJBki3u0Ql1BvVY/ohPIOhI+vayKwdTn/sbTrpdIRicnbLN6+0KUdPdR17NDlcU&#10;PDlemPvBuxCztNevoQcGC/mRQ/Fa3EQdAuHiAf8k/3vDWCiFm9iuQe5HA/TiR58AgKhh16Biz06s&#10;zmxWpqdkv/6qXQPcIODCTYI1rgGgpl171V97sTor4B7Ljxpm20Dy9mv4DqtOHMPdsK2Ju3YoXbHU&#10;YmrEj2GgaGAmgZ+w+yV1WcUfu4q/nmhXCHcS3EPaG9ckfd60LQeKQHu9SAg+xrZc1D5QNvc7yH6R&#10;/22xaK5cxs9mTr/e2ts3rQf1b9XJ4+Cf8K1qNYyOKhWiNtoH2FZJ3uqpuY49FAteAdwVXgW+AZyl&#10;tcIEjhAvBwPeSEcnogoMt6ozyDeZakXV6ZM5775l29hOt0Hksq0VhvnDLYf6rbruMdzAiQLR0f00&#10;EhqYSZAsoIcOXl2xfAn+S8Dg5lYd2Ie7DQhq0B7VxaiJXmmHq2OIYng5mHzRArQcvLdtOdJ7Wx1l&#10;m35DqxRLf0FL9NkiW18lX/CD9tYNCA14CWKhfnDAaHsAxLVqtdY7GxEcVkC8E3fvCIWIS9Bjr6Qp&#10;XbXiUfv2ARBb0XLgma2zUf6WjpbXiqpTJ/CWqJWtX4tWwT/KHfyebVXesA/RKs3li3D8aCHcWkAv&#10;uBVBAOAtUYPkFG3fSGhgJkHiAAed98kH4E7hLrf9JRC2oQEoHnS1dHUSrEpHxeENIC7gWQZydh6W&#10;g5VtwN59C8rAthxRNtVR8edutAp4jJaAmsHb5wzog4uPkjkz8XLU4AKgVWW/rbGrQizUD2gKtXBR&#10;IRRCCc5jQ24OJIl4SxCCaDkKCECgmdAq8JpYaW3QcTNxTqCW3asbKtRAUNqWgxVNHo9sYzLlh3+M&#10;F0pHxiCFVkgTY/ByMMgn6hdqz4kGZhKonNKVv0IIgGWICLa/BPvlFgvIQLg1UdLY3q+iLqFAIGNR&#10;IegV0Jt4ORhsgmwLcufOLdtyu2sGAG2BVimWLYZVU5ky+7UueHu4omgzAPwX8DR4FRiEZrTKziPa&#10;GhDUkCNB9wmxGG0Putu2TfmWjWg5DlD9FTu3V/39mNeP6LlZdkwCg/8ICil3ULWwDgZhveYmkCug&#10;uwKANLTbG8g4rK4R0MBMsoUm45Ltz8CYVB12UgmcM1xdJCevrlTqZFINn6Ta/ydahTIJpBLeGAxJ&#10;5YyPtKet4kFqB/RFlSkEMttyO0NDGxjOJMi28FowPLQ9LWplEni7vKGD7QrBIDuGTfA7BzXp5/Ho&#10;rhBYLHkfD6qztqHRiEwCCWn7M2plEiS0tm3qMsjM0faQxtuWAxXQchx2TFJfqtYedDdkl2hLAGTd&#10;trVIKClHXsVUeewwWgKZXT25GM4kuEK25RDB0XJDXi54FIjgcEXB8qOHlcyeDlIPra0JPHY/Nj8A&#10;k82bDZvY/QSQbmb1o+ku8oU/2tYCI7GKRkAjMgntpMHtsT4JHBLIcLihIa8uqZ4Dwq7Q9up/ztqW&#10;gwZCy3GAqEerFL8uglXd3Tt4Y9SQfpqHsIu/kr690G49nEng84yyEjhyvI2t4UyylWJgELLRchDF&#10;tuW4QQRHG9gBiUfWBuXbt0i/SMDbgyFS+rd0IApegvokuMfwEtTU55HPiKOwC9MFMeFYRSOgEZmE&#10;i1/UavdJNvEFZCzeGwvKFC8Hw5lkd+3zI4ei5Tjw/h7QLrAKWT2aBOAG2QCeD9tFE0ja0XLcscE9&#10;jaybzehAhJ3hTILga1sOARpNQhFCjIqDnBSvyu7ZGfb5qLO0OnCPC8LALucomjQWGtimbyUzp0EJ&#10;ZKZAMrwQzNZPV508bluF/ZzGQSMyCRIu258BgQyrsAGe1IDlPHQJgKoz1SIj3kcHscn2xEH0gcwZ&#10;rQLA5vkRn2Kb7PsDLYR7F2+PWsUf2KtOq04csy2vPIG9nBRnhuyHRy++hSwab4kaziSTQm6r68EK&#10;R4/EOwMhqOHlKL/rAu7FQRjAau4H7+Ibam8hz1uCksNLsGzDYoF8DS9ErH2A5ir2Kno8U0bLdZn3&#10;0fLGQCMyyc7n537Y3zaEA0D85vTrjTeA3A0XMXaXrTQ1GS2Hy2PbBQUGW8l/ma86uB8yJrwK2dXD&#10;jBdytOw3u+Ht0Vo4xeD5gbt4ISLeH/oqIBBaWBAXgZaggPzLNhWwDRZI1cNyrDY+ElgO2Tuu0MFX&#10;GaX1vU8CFz1VZ08hq9u3oKsF0cNhFe4TW9GWP/wj60bI4BrcUXg5GAg+8M1wQvAplGBwltD2jYRG&#10;YRK4XGR6Q5g//jNQg1QW77MxlhTb30xWtoHmBYdkd4vDGcHdEgQ4dMC1HivbWO3bSxAr6x/DAcag&#10;WhugXJf2KB5ZeyxthziAHHg/Z0FCFFZqhWJFtZ7Ymob7wlphyJHggyFFX40zyWQQmlFhhDhLs1mZ&#10;Wu3uEnUMKtuyAdUD4IDtYpydFU/7yjZpbQw0CpOQ0avqaTxuIJ7QNuBp7arAwFuAGpUvWmBXDoZ2&#10;n6CAHAeuvV0D1CDPB9GNtbOBLuuB9LNYu8Zg4K5KV/6Kd1UD0MkYuIl7vmIqQ944iAN0seStnlBl&#10;G/tQVB45WOvgFxwVqHisUR2w+79o30/Zpt/Qbl4IoHaOB6xaX+6lC7ZdlLiB17dNMhoPjRXdDLk5&#10;QJrSpGWQrJbMmSlf8AOkHpprV/AuZoCez4MzBV4XabD4J3DmsBWUmzXqysMH4RaXzZkFKqd0dRII&#10;GtuLjUJ78zrsE7ZFBv9nTC1NWQlpS11iFoX29k1QKiXffQsGARTkSM1pJMiY/PYtILGBKBAEa512&#10;CE5XsXihIVuMrdsAjhMOA3548dRJkGRACgkutv6jQqHjZsJPQE7FogWQvZrLrS92NpuxoTeLBaQS&#10;HDN6PuEvcmw8LlKFw2QCPsFOwAOBKoUTCP/aXPUfvSquEXWSI0N94RyIEqAytt6C58ZLxyRDfl7u&#10;RwNQz48EU3QkvwXPjZeOSfhkATB8fLQFz4+XzyflSCCvzPtoYPH0r5v6IwAOhZdUJ7WgwdHCpBY0&#10;DFqY1IKGQQuTWtAwaGFSCxoGLUxqQcOghUktaBi0MKkFDYNW0kpti7XY81urgkpti7XY81ql9v+t&#10;gvXhR73OYgAAAABJRU5ErkJggg=="/>
  <p:tag name="ISPRING_PRESENTERDATA_0" val="Tmd1eeG7hW4gVGjhu4sgSG9h|S8SpIG7Eg25nIHBow7JuZyBjaOG7kW5nIHjDom0gaOG6oWk=|Tmd1eWVudGhpaG9hbW50bUBnbWFpbC5jb20=||ezM5MEY0MzIwLURCMUMtNDczQi05NDUwLTE4RjY2MkQxRDIzQn0=||SVNQUklOR19QUkVTRU5URVJfUEhPVE9fMA==|MQ==||SVNQUklOR19QUkVTRU5URVJfUEhPVE9fMQ==|MDk4OC43MDMuOTE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Video bài hát &quot; Năm ngón tay ngoan&quot;"/>
  <p:tag name="ISPRING_SLIDE_INDENT_LEVEL" val="0"/>
  <p:tag name="GENSWF_ADVANCE_TIME" val="159.76"/>
  <p:tag name="ISPRING_SLIDE_ID_2" val="{CB472F49-86FC-4ABE-8AE1-6A03EB9A87E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415</Words>
  <Application>Microsoft Office PowerPoint</Application>
  <PresentationFormat>Widescreen</PresentationFormat>
  <Paragraphs>51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CHÚC CÁC BÉ  CHĂM NGOAN HỌC GIỎI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61</cp:revision>
  <dcterms:created xsi:type="dcterms:W3CDTF">2020-12-02T01:53:53Z</dcterms:created>
  <dcterms:modified xsi:type="dcterms:W3CDTF">2025-04-23T09:01:29Z</dcterms:modified>
</cp:coreProperties>
</file>