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artel Sans Light" panose="020B0604020202020204" charset="0"/>
      <p:regular r:id="rId11"/>
    </p:embeddedFont>
    <p:embeddedFont>
      <p:font typeface="Kanit" panose="020B0604020202020204" charset="-3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7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74565" y="3299516"/>
            <a:ext cx="7943670" cy="815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3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LĨNH VỰC PHÁT TRIỂN NHẬN THỨC </a:t>
            </a:r>
          </a:p>
          <a:p>
            <a:pPr marL="0" indent="0" algn="l">
              <a:lnSpc>
                <a:spcPts val="5500"/>
              </a:lnSpc>
              <a:buNone/>
            </a:pPr>
            <a:r>
              <a:rPr lang="en-US" sz="440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2598318" y="4680238"/>
            <a:ext cx="7468553" cy="1400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smtClean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ea typeface="Martel Sans Light" pitchFamily="34" charset="-122"/>
                <a:cs typeface="Times New Roman" panose="02020603050405020304" pitchFamily="18" charset="0"/>
              </a:rPr>
              <a:t>Đề tài: Khám phá một số hiện tượng tự nhiên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hải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318" y="252248"/>
            <a:ext cx="449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UBND QUẬN LONG BIÊN</a:t>
            </a: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TRƯỜNG MẦM NON HOA HƯỚNG DƯƠNG 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7023" y="1275324"/>
            <a:ext cx="1458754" cy="1458754"/>
            <a:chOff x="4216304" y="875015"/>
            <a:chExt cx="1458754" cy="1458754"/>
          </a:xfrm>
        </p:grpSpPr>
        <p:sp>
          <p:nvSpPr>
            <p:cNvPr id="9" name="Oval 8"/>
            <p:cNvSpPr/>
            <p:nvPr/>
          </p:nvSpPr>
          <p:spPr>
            <a:xfrm>
              <a:off x="4483792" y="1190800"/>
              <a:ext cx="923779" cy="82718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304" y="875015"/>
              <a:ext cx="1458754" cy="14587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2810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Mưa Từ Đâu Đến?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665577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Mưa là nước rơi từ trên trời xuống. Mưa rất quan trọng với cây cối và động vật.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4557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Mưa là gì?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37724" y="514838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Mưa là một phần của chu trình nước.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14761" y="4557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Mưa từ đâu tới?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14761" y="5148382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Mưa hình thành từ hơi nước ngưng tụ.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987879"/>
            <a:ext cx="65637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Cầu Vồng Rực Rỡ Sắc Màu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050869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Cầu vồng xuất hiện sau cơn mưa. Cầu vồng có rất nhiều màu sắc đấy!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9722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74" y="6030278"/>
            <a:ext cx="337899" cy="42243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15559" y="59722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Ánh sáng mặt trời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615559" y="6467832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Ánh sáng mặt trời chiếu qua các giọt nước.</a:t>
            </a:r>
            <a:endParaRPr lang="en-US" sz="1850" dirty="0"/>
          </a:p>
        </p:txBody>
      </p:sp>
      <p:sp>
        <p:nvSpPr>
          <p:cNvPr id="9" name="Shape 5"/>
          <p:cNvSpPr/>
          <p:nvPr/>
        </p:nvSpPr>
        <p:spPr>
          <a:xfrm>
            <a:off x="5235773" y="59722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024" y="6030278"/>
            <a:ext cx="337899" cy="42243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013609" y="59722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Giọt nước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6013609" y="6467832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Ánh sáng bị khúc xạ qua giọt nước.</a:t>
            </a:r>
            <a:endParaRPr lang="en-US" sz="1850" dirty="0"/>
          </a:p>
        </p:txBody>
      </p:sp>
      <p:sp>
        <p:nvSpPr>
          <p:cNvPr id="13" name="Shape 8"/>
          <p:cNvSpPr/>
          <p:nvPr/>
        </p:nvSpPr>
        <p:spPr>
          <a:xfrm>
            <a:off x="9633823" y="59722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074" y="6030278"/>
            <a:ext cx="337899" cy="42243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411658" y="59722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Bảy sắc cầu vồng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10411658" y="6467832"/>
            <a:ext cx="338089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Đỏ, cam, vàng, lục, lam, chàm, tím.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3023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Gió Thổi Nhẹ Nhàng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113002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Gió là không khí chuyển động. Gió giúp cây cối thụ phấn.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1753195" y="45929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Gió là gì?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37724" y="5088493"/>
            <a:ext cx="373165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Không khí chuyển động.</a:t>
            </a:r>
            <a:endParaRPr lang="en-US" sz="18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765227"/>
            <a:ext cx="4534138" cy="453413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572720" y="4535567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941243" y="336970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Vì sao có gió?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941243" y="3865245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Do sự thay đổi nhiệt độ.</a:t>
            </a:r>
            <a:endParaRPr lang="en-US" sz="18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765227"/>
            <a:ext cx="4534138" cy="453413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153995" y="3590925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800" dirty="0"/>
          </a:p>
        </p:txBody>
      </p:sp>
      <p:sp>
        <p:nvSpPr>
          <p:cNvPr id="12" name="Text 8"/>
          <p:cNvSpPr/>
          <p:nvPr/>
        </p:nvSpPr>
        <p:spPr>
          <a:xfrm>
            <a:off x="9941243" y="58162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Gió giúp ích gì?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9941243" y="6311741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Thụ phấn cho cây.</a:t>
            </a:r>
            <a:endParaRPr lang="en-US" sz="18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765227"/>
            <a:ext cx="4534138" cy="4534138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681436" y="6298644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8315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7226" y="2907625"/>
            <a:ext cx="4486037" cy="560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Thí Nghiệm Về Mưa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67226" y="3754279"/>
            <a:ext cx="13295948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Chúng ta cùng làm thí nghiệm tạo mưa nhé! Rất thú vị đó.</a:t>
            </a:r>
            <a:endParaRPr lang="en-US" sz="15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26" y="4273629"/>
            <a:ext cx="953214" cy="11438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906310" y="4464248"/>
            <a:ext cx="2243018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Đun nước nóng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1906310" y="4858941"/>
            <a:ext cx="1205686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Tạo hơi nước.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26" y="5417463"/>
            <a:ext cx="953214" cy="114383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906310" y="5608082"/>
            <a:ext cx="2243018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Làm mát hơi nước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1906310" y="6002774"/>
            <a:ext cx="1205686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Ngưng tụ thành giọt.</a:t>
            </a:r>
            <a:endParaRPr lang="en-US" sz="15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226" y="6561296"/>
            <a:ext cx="953214" cy="114383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906310" y="6751915"/>
            <a:ext cx="2243018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Giọt nước rơi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1906310" y="7146608"/>
            <a:ext cx="12056864" cy="304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Tạo thành mưa.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8034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Vẽ Cầu Vồng!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2843332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Các bạn nhỏ hãy vẽ cầu vồng theo ý thích của mình nhé!.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3495556"/>
            <a:ext cx="3614618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6" name="Text 3"/>
          <p:cNvSpPr/>
          <p:nvPr/>
        </p:nvSpPr>
        <p:spPr>
          <a:xfrm>
            <a:off x="1077039" y="3734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Màu đỏ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77039" y="4230410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Màu đầu tiên của cầu vồng.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3495556"/>
            <a:ext cx="3614618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4930973" y="37348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Màu cam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30973" y="4230410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Màu của quả cam.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837724" y="5092065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1077039" y="533138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Màu vàng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77039" y="5826919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Màu của ánh nắng.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891665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Thí Nghiệm Về Gió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74432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Gió có thể làm chuyển động mọi vật. Chúng ta cùng nhau làm thí nghiệm về gió nhé!</a:t>
            </a:r>
            <a:endParaRPr lang="en-US" sz="1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3726656"/>
            <a:ext cx="2137529" cy="8305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907988" y="4020145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5384482" y="3965972"/>
            <a:ext cx="60971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Quạt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5204936" y="4571881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4617006"/>
            <a:ext cx="4275058" cy="83058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7988" y="482191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6453187" y="4856321"/>
            <a:ext cx="56602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Giấy</a:t>
            </a:r>
            <a:endParaRPr lang="en-US" sz="2200" dirty="0"/>
          </a:p>
        </p:txBody>
      </p:sp>
      <p:sp>
        <p:nvSpPr>
          <p:cNvPr id="11" name="Shape 7"/>
          <p:cNvSpPr/>
          <p:nvPr/>
        </p:nvSpPr>
        <p:spPr>
          <a:xfrm>
            <a:off x="6273641" y="5462230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507355"/>
            <a:ext cx="6412587" cy="83058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08107" y="571226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9"/>
          <p:cNvSpPr/>
          <p:nvPr/>
        </p:nvSpPr>
        <p:spPr>
          <a:xfrm>
            <a:off x="7522012" y="5746671"/>
            <a:ext cx="111799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Quan sát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0104" y="652224"/>
            <a:ext cx="5580817" cy="697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Ôn Lại Bài Học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830104" y="1705451"/>
            <a:ext cx="7483792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Hôm nay, chúng ta đã học được rất nhiều điều hay. Các con hãy cùng nhau ôn lại bài học nhé!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0104" y="2849761"/>
            <a:ext cx="3564017" cy="782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6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6150" dirty="0"/>
          </a:p>
        </p:txBody>
      </p:sp>
      <p:sp>
        <p:nvSpPr>
          <p:cNvPr id="6" name="Text 3"/>
          <p:cNvSpPr/>
          <p:nvPr/>
        </p:nvSpPr>
        <p:spPr>
          <a:xfrm>
            <a:off x="1216938" y="3928824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Hiện tượng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830104" y="4419957"/>
            <a:ext cx="3564017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Mưa, cầu vồng, gió.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4749879" y="2849761"/>
            <a:ext cx="3564017" cy="782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6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7</a:t>
            </a:r>
            <a:endParaRPr lang="en-US" sz="6150" dirty="0"/>
          </a:p>
        </p:txBody>
      </p:sp>
      <p:sp>
        <p:nvSpPr>
          <p:cNvPr id="9" name="Text 6"/>
          <p:cNvSpPr/>
          <p:nvPr/>
        </p:nvSpPr>
        <p:spPr>
          <a:xfrm>
            <a:off x="5136713" y="3928824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Màu sắc</a:t>
            </a:r>
            <a:endParaRPr lang="en-US" sz="2150" dirty="0"/>
          </a:p>
        </p:txBody>
      </p:sp>
      <p:sp>
        <p:nvSpPr>
          <p:cNvPr id="10" name="Text 7"/>
          <p:cNvSpPr/>
          <p:nvPr/>
        </p:nvSpPr>
        <p:spPr>
          <a:xfrm>
            <a:off x="4749879" y="4419957"/>
            <a:ext cx="3564017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Cầu vồng.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2789992" y="5629513"/>
            <a:ext cx="3564017" cy="7825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150"/>
              </a:lnSpc>
              <a:buNone/>
            </a:pPr>
            <a:r>
              <a:rPr lang="en-US" sz="6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6150" dirty="0"/>
          </a:p>
        </p:txBody>
      </p:sp>
      <p:sp>
        <p:nvSpPr>
          <p:cNvPr id="12" name="Text 9"/>
          <p:cNvSpPr/>
          <p:nvPr/>
        </p:nvSpPr>
        <p:spPr>
          <a:xfrm>
            <a:off x="3176826" y="6708577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Thí nghiệm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2789992" y="7199709"/>
            <a:ext cx="3564017" cy="3794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Về mưa và gió.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384</Words>
  <Application>Microsoft Office PowerPoint</Application>
  <PresentationFormat>Custom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Martel Sans Light</vt:lpstr>
      <vt:lpstr>Times New Roman</vt:lpstr>
      <vt:lpstr>Arial</vt:lpstr>
      <vt:lpstr>Kanit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2</cp:revision>
  <dcterms:created xsi:type="dcterms:W3CDTF">2025-04-10T06:13:37Z</dcterms:created>
  <dcterms:modified xsi:type="dcterms:W3CDTF">2025-04-10T07:35:52Z</dcterms:modified>
</cp:coreProperties>
</file>