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6" r:id="rId3"/>
    <p:sldId id="269" r:id="rId4"/>
    <p:sldId id="270" r:id="rId5"/>
    <p:sldId id="260" r:id="rId6"/>
    <p:sldId id="259" r:id="rId7"/>
    <p:sldId id="261" r:id="rId8"/>
    <p:sldId id="262" r:id="rId9"/>
    <p:sldId id="258" r:id="rId10"/>
    <p:sldId id="263" r:id="rId11"/>
    <p:sldId id="267" r:id="rId12"/>
    <p:sldId id="264" r:id="rId13"/>
    <p:sldId id="265" r:id="rId14"/>
    <p:sldId id="266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1F91A6-AC69-40A1-96F6-66B06834D9E6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C7127-2195-4679-8582-96408ADCF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903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24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48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68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56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64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89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73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29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17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213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73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26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C7127-2195-4679-8582-96408ADCF0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78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19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84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3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989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93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6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64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98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98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50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C75B1-EE85-4C02-A1C6-70BBB3905CA7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659FD-4E57-4C6F-AE1A-E539A2393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53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haihanh8480@gmail.com" TargetMode="External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33.jpg"/><Relationship Id="rId3" Type="http://schemas.openxmlformats.org/officeDocument/2006/relationships/audio" Target="../media/media9.mp3"/><Relationship Id="rId7" Type="http://schemas.openxmlformats.org/officeDocument/2006/relationships/image" Target="../media/image27.jpg"/><Relationship Id="rId12" Type="http://schemas.openxmlformats.org/officeDocument/2006/relationships/image" Target="../media/image32.jpg"/><Relationship Id="rId2" Type="http://schemas.microsoft.com/office/2007/relationships/media" Target="../media/media9.mp3"/><Relationship Id="rId1" Type="http://schemas.openxmlformats.org/officeDocument/2006/relationships/tags" Target="../tags/tag12.xml"/><Relationship Id="rId6" Type="http://schemas.openxmlformats.org/officeDocument/2006/relationships/image" Target="../media/image4.jpg"/><Relationship Id="rId11" Type="http://schemas.openxmlformats.org/officeDocument/2006/relationships/image" Target="../media/image31.jpg"/><Relationship Id="rId5" Type="http://schemas.openxmlformats.org/officeDocument/2006/relationships/notesSlide" Target="../notesSlides/notesSlide11.xml"/><Relationship Id="rId15" Type="http://schemas.openxmlformats.org/officeDocument/2006/relationships/image" Target="../media/image3.png"/><Relationship Id="rId10" Type="http://schemas.openxmlformats.org/officeDocument/2006/relationships/image" Target="../media/image30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9.jpg"/><Relationship Id="rId1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tags" Target="../tags/tag3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video" Target="../media/media3.mp4"/><Relationship Id="rId7" Type="http://schemas.openxmlformats.org/officeDocument/2006/relationships/notesSlide" Target="../notesSlides/notesSlide3.xml"/><Relationship Id="rId2" Type="http://schemas.microsoft.com/office/2007/relationships/media" Target="../media/media3.mp4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4.mp3"/><Relationship Id="rId10" Type="http://schemas.openxmlformats.org/officeDocument/2006/relationships/image" Target="../media/image3.png"/><Relationship Id="rId4" Type="http://schemas.microsoft.com/office/2007/relationships/media" Target="../media/media4.mp3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6.xml"/><Relationship Id="rId6" Type="http://schemas.openxmlformats.org/officeDocument/2006/relationships/image" Target="../media/image9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3.png"/><Relationship Id="rId3" Type="http://schemas.openxmlformats.org/officeDocument/2006/relationships/audio" Target="../media/media6.mp3"/><Relationship Id="rId7" Type="http://schemas.openxmlformats.org/officeDocument/2006/relationships/image" Target="../media/image10.jpg"/><Relationship Id="rId12" Type="http://schemas.openxmlformats.org/officeDocument/2006/relationships/image" Target="../media/image15.jpg"/><Relationship Id="rId2" Type="http://schemas.microsoft.com/office/2007/relationships/media" Target="../media/media6.mp3"/><Relationship Id="rId1" Type="http://schemas.openxmlformats.org/officeDocument/2006/relationships/tags" Target="../tags/tag7.xml"/><Relationship Id="rId6" Type="http://schemas.openxmlformats.org/officeDocument/2006/relationships/image" Target="../media/image4.jpg"/><Relationship Id="rId11" Type="http://schemas.openxmlformats.org/officeDocument/2006/relationships/image" Target="../media/image14.jp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13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p3"/><Relationship Id="rId7" Type="http://schemas.openxmlformats.org/officeDocument/2006/relationships/image" Target="../media/image3.png"/><Relationship Id="rId2" Type="http://schemas.microsoft.com/office/2007/relationships/media" Target="../media/media7.mp3"/><Relationship Id="rId1" Type="http://schemas.openxmlformats.org/officeDocument/2006/relationships/tags" Target="../tags/tag9.xml"/><Relationship Id="rId6" Type="http://schemas.openxmlformats.org/officeDocument/2006/relationships/image" Target="../media/image16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eg"/><Relationship Id="rId3" Type="http://schemas.openxmlformats.org/officeDocument/2006/relationships/audio" Target="../media/media8.mp3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2" Type="http://schemas.microsoft.com/office/2007/relationships/media" Target="../media/media8.mp3"/><Relationship Id="rId1" Type="http://schemas.openxmlformats.org/officeDocument/2006/relationships/tags" Target="../tags/tag10.xml"/><Relationship Id="rId6" Type="http://schemas.openxmlformats.org/officeDocument/2006/relationships/image" Target="../media/image18.jpg"/><Relationship Id="rId11" Type="http://schemas.openxmlformats.org/officeDocument/2006/relationships/image" Target="../media/image23.jp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22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jpg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" r="42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867" y="848044"/>
            <a:ext cx="1198513" cy="11985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52626" y="2361391"/>
            <a:ext cx="689099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may” 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Email: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haihanh8480@gmail.com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0969592659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MN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MN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Kim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Long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CC-BY-SA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02/2025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4753" y="0"/>
            <a:ext cx="512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SỞ GIÁO DỤC VÀ ĐÀO TẠO HÀ NỘI </a:t>
            </a:r>
          </a:p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CNTT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STEM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may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88700" y="64516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323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7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25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3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36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39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2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30"/>
          <a:stretch/>
        </p:blipFill>
        <p:spPr>
          <a:xfrm>
            <a:off x="0" y="-1"/>
            <a:ext cx="12224024" cy="6858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18722" y="84842"/>
            <a:ext cx="67390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may</a:t>
            </a:r>
            <a:endParaRPr lang="en-U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760" y="4210748"/>
            <a:ext cx="2143125" cy="2143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85" y="4090649"/>
            <a:ext cx="2143125" cy="2143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759" y="1431680"/>
            <a:ext cx="2143125" cy="2143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17" y="1440309"/>
            <a:ext cx="2143125" cy="2143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329" y="4281149"/>
            <a:ext cx="2333625" cy="19526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13" y="1440310"/>
            <a:ext cx="2143125" cy="2143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89" y="4281149"/>
            <a:ext cx="2133600" cy="2133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518" y="1431681"/>
            <a:ext cx="2143125" cy="2143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sp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46889" y="84842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79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2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1" b="4617"/>
          <a:stretch/>
        </p:blipFill>
        <p:spPr>
          <a:xfrm>
            <a:off x="952500" y="0"/>
            <a:ext cx="10134600" cy="68579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70914" y="3862685"/>
            <a:ext cx="5021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Trò</a:t>
            </a:r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chơi</a:t>
            </a:r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củng</a:t>
            </a:r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en-US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cố</a:t>
            </a:r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200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79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12376" y="2296198"/>
            <a:ext cx="796724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5400" b="1" dirty="0" smtClean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r>
              <a:rPr lang="en-U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295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9325" y="1335880"/>
            <a:ext cx="4408602" cy="17620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vi-VN" sz="1400" b="1" dirty="0">
                <a:solidFill>
                  <a:srgbClr val="002060"/>
                </a:solidFill>
                <a:latin typeface="+mj-lt"/>
              </a:rPr>
              <a:t>1</a:t>
            </a:r>
            <a:r>
              <a:rPr lang="vi-VN" sz="14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en-US" sz="14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1400" b="1" dirty="0" smtClean="0">
                <a:solidFill>
                  <a:srgbClr val="002060"/>
                </a:solidFill>
                <a:latin typeface="+mj-lt"/>
              </a:rPr>
              <a:t>Kiến </a:t>
            </a:r>
            <a:r>
              <a:rPr lang="vi-VN" sz="1400" b="1" dirty="0">
                <a:solidFill>
                  <a:srgbClr val="002060"/>
                </a:solidFill>
                <a:latin typeface="+mj-lt"/>
              </a:rPr>
              <a:t>thức</a:t>
            </a:r>
            <a:endParaRPr lang="vi-VN" sz="1400" dirty="0">
              <a:solidFill>
                <a:srgbClr val="002060"/>
              </a:solidFill>
              <a:latin typeface="+mj-lt"/>
            </a:endParaRPr>
          </a:p>
          <a:p>
            <a:r>
              <a:rPr lang="en-US" sz="1400" dirty="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1400" dirty="0" smtClean="0">
                <a:solidFill>
                  <a:srgbClr val="002060"/>
                </a:solidFill>
                <a:latin typeface="+mj-lt"/>
              </a:rPr>
              <a:t>Trẻ </a:t>
            </a:r>
            <a:r>
              <a:rPr lang="vi-VN" sz="1400" dirty="0">
                <a:solidFill>
                  <a:srgbClr val="002060"/>
                </a:solidFill>
                <a:latin typeface="+mj-lt"/>
              </a:rPr>
              <a:t>biết công việc, dụng cụ, sản phẩm của nghề may</a:t>
            </a:r>
            <a:r>
              <a:rPr lang="vi-VN" sz="1100" dirty="0" smtClean="0">
                <a:solidFill>
                  <a:srgbClr val="002060"/>
                </a:solidFill>
              </a:rPr>
              <a:t>.</a:t>
            </a:r>
            <a:endParaRPr lang="en-US" sz="1100" dirty="0" smtClean="0">
              <a:solidFill>
                <a:srgbClr val="002060"/>
              </a:solidFill>
            </a:endParaRPr>
          </a:p>
          <a:p>
            <a:r>
              <a:rPr lang="vi-VN" sz="1400" dirty="0">
                <a:latin typeface="+mj-lt"/>
              </a:rPr>
              <a:t>- Trẻ biết được một số công việc của người thợ may (đo, cắt, may, thùa khuy )</a:t>
            </a:r>
          </a:p>
          <a:p>
            <a:r>
              <a:rPr lang="vi-VN" sz="1400" dirty="0">
                <a:latin typeface="+mj-lt"/>
              </a:rPr>
              <a:t>- Biết được quy trình công việc của người thợ may.</a:t>
            </a:r>
          </a:p>
          <a:p>
            <a:r>
              <a:rPr lang="vi-VN" sz="1400" dirty="0">
                <a:latin typeface="+mj-lt"/>
              </a:rPr>
              <a:t>- Trẻ biết nhờ có cô, bác thợ may mà mọi người có quần áo để mặc.</a:t>
            </a:r>
          </a:p>
          <a:p>
            <a:pPr marL="171450" indent="-171450">
              <a:buFontTx/>
              <a:buChar char="-"/>
            </a:pPr>
            <a:endParaRPr lang="vi-VN" sz="1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62567" y="1374352"/>
            <a:ext cx="4700834" cy="17235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vi-VN" sz="1400" b="1" dirty="0">
                <a:solidFill>
                  <a:srgbClr val="002060"/>
                </a:solidFill>
                <a:latin typeface="+mj-lt"/>
              </a:rPr>
              <a:t>2</a:t>
            </a:r>
            <a:r>
              <a:rPr lang="vi-VN" sz="1400" b="1" dirty="0" smtClean="0">
                <a:solidFill>
                  <a:srgbClr val="002060"/>
                </a:solidFill>
                <a:latin typeface="+mj-lt"/>
              </a:rPr>
              <a:t>.</a:t>
            </a:r>
            <a:r>
              <a:rPr lang="en-US" sz="14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1400" b="1" dirty="0" smtClean="0">
                <a:solidFill>
                  <a:srgbClr val="002060"/>
                </a:solidFill>
                <a:latin typeface="+mj-lt"/>
              </a:rPr>
              <a:t>Kỹ </a:t>
            </a:r>
            <a:r>
              <a:rPr lang="vi-VN" sz="1400" b="1" dirty="0">
                <a:solidFill>
                  <a:srgbClr val="002060"/>
                </a:solidFill>
                <a:latin typeface="+mj-lt"/>
              </a:rPr>
              <a:t>năng</a:t>
            </a:r>
            <a:endParaRPr lang="vi-VN" sz="1400" dirty="0">
              <a:solidFill>
                <a:srgbClr val="002060"/>
              </a:solidFill>
              <a:latin typeface="+mj-lt"/>
            </a:endParaRPr>
          </a:p>
          <a:p>
            <a:pPr>
              <a:buNone/>
            </a:pPr>
            <a:r>
              <a:rPr lang="vi-VN" sz="1400" dirty="0">
                <a:solidFill>
                  <a:srgbClr val="002060"/>
                </a:solidFill>
                <a:latin typeface="+mj-lt"/>
              </a:rPr>
              <a:t>- Phát triển các kỹ năng so sánh, chú ý, ghi nhớ</a:t>
            </a:r>
          </a:p>
          <a:p>
            <a:pPr>
              <a:buNone/>
            </a:pPr>
            <a:r>
              <a:rPr lang="vi-VN" sz="1400" dirty="0">
                <a:solidFill>
                  <a:srgbClr val="002060"/>
                </a:solidFill>
                <a:latin typeface="+mj-lt"/>
              </a:rPr>
              <a:t>- Trẻ biết nói đủ câu đủ ý, rõ ràng.</a:t>
            </a:r>
          </a:p>
          <a:p>
            <a:r>
              <a:rPr lang="en-US" sz="1400" dirty="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vi-VN" sz="1400" dirty="0" smtClean="0">
                <a:solidFill>
                  <a:srgbClr val="002060"/>
                </a:solidFill>
                <a:latin typeface="+mj-lt"/>
              </a:rPr>
              <a:t>Rèn </a:t>
            </a:r>
            <a:r>
              <a:rPr lang="vi-VN" sz="1400" dirty="0">
                <a:solidFill>
                  <a:srgbClr val="002060"/>
                </a:solidFill>
                <a:latin typeface="+mj-lt"/>
              </a:rPr>
              <a:t>khả năng quan sát có chủ </a:t>
            </a:r>
            <a:r>
              <a:rPr lang="vi-VN" sz="1400" dirty="0" smtClean="0">
                <a:solidFill>
                  <a:srgbClr val="002060"/>
                </a:solidFill>
                <a:latin typeface="+mj-lt"/>
              </a:rPr>
              <a:t>định</a:t>
            </a:r>
            <a:endParaRPr lang="en-US" sz="1400" dirty="0" smtClean="0">
              <a:solidFill>
                <a:srgbClr val="002060"/>
              </a:solidFill>
              <a:latin typeface="+mj-lt"/>
            </a:endParaRPr>
          </a:p>
          <a:p>
            <a:r>
              <a:rPr lang="vi-V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Biết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 trình công việc người thợ may</a:t>
            </a:r>
          </a:p>
          <a:p>
            <a:r>
              <a:rPr lang="vi-V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Có kỹ năng trả lời câu hỏi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11906" y="3699993"/>
            <a:ext cx="4447619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vi-VN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3.Thái độ</a:t>
            </a:r>
            <a:endParaRPr lang="vi-VN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vi-VN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học, tham gia trả lời câu hỏi của cô</a:t>
            </a:r>
          </a:p>
          <a:p>
            <a:r>
              <a:rPr lang="en-US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ý nghĩa của nghề  may </a:t>
            </a:r>
            <a:r>
              <a:rPr lang="vi-VN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</a:t>
            </a:r>
            <a:r>
              <a:rPr lang="vi-VN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mọi </a:t>
            </a:r>
            <a:r>
              <a:rPr lang="vi-VN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 trọng người lao động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496585" y="45228"/>
            <a:ext cx="3478491" cy="854516"/>
            <a:chOff x="4496585" y="45228"/>
            <a:chExt cx="3478491" cy="854516"/>
          </a:xfrm>
        </p:grpSpPr>
        <p:sp>
          <p:nvSpPr>
            <p:cNvPr id="10" name="Horizontal Scroll 9"/>
            <p:cNvSpPr/>
            <p:nvPr/>
          </p:nvSpPr>
          <p:spPr>
            <a:xfrm>
              <a:off x="4496585" y="45228"/>
              <a:ext cx="3478491" cy="854516"/>
            </a:xfrm>
            <a:prstGeom prst="horizontalScroll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801156" y="279739"/>
              <a:ext cx="28691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en-US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I. MỤC ĐÍCH – YÊU CẦU</a:t>
              </a:r>
            </a:p>
          </p:txBody>
        </p:sp>
      </p:grpSp>
      <p:pic>
        <p:nvPicPr>
          <p:cNvPr id="12" name="may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7001" y="5854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151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3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4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"/>
            <a:ext cx="12192000" cy="6862713"/>
          </a:xfrm>
          <a:prstGeom prst="rect">
            <a:avLst/>
          </a:prstGeom>
        </p:spPr>
      </p:pic>
      <p:pic>
        <p:nvPicPr>
          <p:cNvPr id="5" name="Cháu yêu cô chú công nhân - xây dựng CONSTAR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62398" y="1154882"/>
            <a:ext cx="7412611" cy="4169594"/>
          </a:xfrm>
          <a:prstGeom prst="rect">
            <a:avLst/>
          </a:prstGeom>
        </p:spPr>
      </p:pic>
      <p:pic>
        <p:nvPicPr>
          <p:cNvPr id="6" name="bh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79000" y="5324476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388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09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sl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57859" y="6303297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961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0"/>
          <a:stretch/>
        </p:blipFill>
        <p:spPr>
          <a:xfrm>
            <a:off x="-10136" y="0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1"/>
          <a:stretch/>
        </p:blipFill>
        <p:spPr>
          <a:xfrm>
            <a:off x="4008515" y="1204136"/>
            <a:ext cx="3410082" cy="44391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82" y="1174927"/>
            <a:ext cx="7299042" cy="41057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120" y="1174927"/>
            <a:ext cx="6423528" cy="4352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699" y="1174927"/>
            <a:ext cx="5809751" cy="43517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699" y="1202896"/>
            <a:ext cx="5811404" cy="4352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27" y="1214728"/>
            <a:ext cx="6668866" cy="4428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sl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075840" y="4940827"/>
            <a:ext cx="406400" cy="406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76454" y="169682"/>
            <a:ext cx="4818820" cy="612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00782" y="162213"/>
            <a:ext cx="69701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4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4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may</a:t>
            </a:r>
            <a:endParaRPr lang="en-US" sz="4400" b="1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04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3" presetClass="exit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xit" presetSubtype="0" accel="10000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8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16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xit" presetSubtype="0" accel="10000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8" t="4861" r="4156" b="3889"/>
          <a:stretch/>
        </p:blipFill>
        <p:spPr>
          <a:xfrm>
            <a:off x="2324099" y="0"/>
            <a:ext cx="8256741" cy="6858000"/>
          </a:xfrm>
          <a:prstGeom prst="rect">
            <a:avLst/>
          </a:prstGeom>
        </p:spPr>
      </p:pic>
      <p:sp>
        <p:nvSpPr>
          <p:cNvPr id="5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7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8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840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4" t="5914" r="4078" b="4838"/>
          <a:stretch/>
        </p:blipFill>
        <p:spPr>
          <a:xfrm>
            <a:off x="914400" y="0"/>
            <a:ext cx="10372725" cy="68886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89923" y="3843635"/>
            <a:ext cx="68446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5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5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5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5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endParaRPr lang="en-US" sz="5400" b="1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sl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45525" y="63119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375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 r="9454"/>
          <a:stretch/>
        </p:blipFill>
        <p:spPr>
          <a:xfrm>
            <a:off x="0" y="6863"/>
            <a:ext cx="12192000" cy="685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870" y="3683601"/>
            <a:ext cx="3365451" cy="22395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924" y="574578"/>
            <a:ext cx="2379497" cy="23794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56" y="3745616"/>
            <a:ext cx="2882395" cy="2225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436" y="574578"/>
            <a:ext cx="2416447" cy="2416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67" y="3683601"/>
            <a:ext cx="2488687" cy="2488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27" y="574578"/>
            <a:ext cx="2752499" cy="2293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462" y="574578"/>
            <a:ext cx="2419719" cy="24197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sl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128260" y="5719956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636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23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E2CD91B-A8FE-4D92-A0A6-8025EAF23D62}"/>
  <p:tag name="ISPRING_PROJECT_VERSION" val="9.3"/>
  <p:tag name="ISPRING_PROJECT_FOLDER_UPDATED" val="1"/>
  <p:tag name="ISPRING_RESOURCE_FOLDER" val="C:\Users\Hai\Desktop\Thợ may\Presentation1\"/>
  <p:tag name="ISPRING_PRESENTATION_PATH" val="C:\Users\Hai\Desktop\Thợ may\Presentation1.pptx"/>
  <p:tag name="ISPRING_SCREEN_RECS_UPDATED" val="C:\Users\Hai\Desktop\Thợ may\Presentation1\"/>
  <p:tag name="ISPRING_LMS_API_VERSION" val="SCORM 2004 (2nd edition)"/>
  <p:tag name="ISPRING_ULTRA_SCORM_COURSE_ID" val="B9A72A4F-CC74-4626-9E5F-7E00DD36FEB6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,\b\uFFFD{68532631-7D86-4805-B59A-D592F0B082CE}&quot;,&quot;C:\\HHD\\A2 24-25\\BG E. Thợ may, Hải - MN Hoa Hướng Dươ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PASSING_SCORE" val="80.000000"/>
  <p:tag name="ISPRING_CURRENT_PLAYER_ID" val="universal"/>
  <p:tag name="ISPRING_PRESENTATION_TITLE" val="Presentation1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E4A334E-5A03-42A3-BAF1-93A427D01E81}:25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Hai\Desktop\Thợ may\Presentation1\quiz\quiz3.quiz"/>
  <p:tag name="ISPRING_QUIZ_RELATIVE_PATH" val="Presentation1\quiz\quiz3.quiz"/>
  <p:tag name="GENSWF_SLIDE_UID" val="{F83621B7-C08B-43D4-9099-DCEDD13DC2DE}:26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C54DF99-C589-481D-849C-FC59A21B7660}:26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31E1E8C-656C-4DA3-A10A-843C56E030AE}:2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Hai\Desktop\Thợ may\Presentation1\quiz\quiz4.quiz"/>
  <p:tag name="ISPRING_QUIZ_RELATIVE_PATH" val="Presentation1\quiz\quiz4.quiz"/>
  <p:tag name="GENSWF_SLIDE_UID" val="{547802CC-1084-4733-AE3A-2B57709AC53A}:26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642F028-4177-444C-A8C3-374F6EA39AFC}:26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B5F3771-EF40-46FB-88FD-E90F4D4D3D2C}:25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D845281-718D-4B59-A3A1-DD1C37B5361E}:2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5CF5C38-ECCF-423B-8ADA-155671245CFB}:26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Hai\Desktop\Thợ may\Presentation1\quiz\quiz2.quiz"/>
  <p:tag name="ISPRING_QUIZ_RELATIVE_PATH" val="Presentation1\quiz\quiz2.quiz"/>
  <p:tag name="GENSWF_SLIDE_UID" val="{42C28866-3B60-4347-AE3C-1B05D0E4C8F7}:2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13972E4-341C-46A5-98EF-9BD0DE6ED10F}: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D66A3F3-90A3-40DA-9B77-E2C7FBADCAD3}:2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Presentation1\quiz\quiz1.quiz"/>
  <p:tag name="ISPRING_QUIZ_FULL_PATH" val="C:\Users\Hai\Desktop\Thợ may\Presentation1\quiz\quiz1.quiz"/>
  <p:tag name="GENSWF_SLIDE_UID" val="{039C0528-730D-4118-A940-9A56D6AF8040}:26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01262CF-574A-4B41-9751-9BCB9A2B3CB3}:26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340</Words>
  <Application>Microsoft Office PowerPoint</Application>
  <PresentationFormat>Widescreen</PresentationFormat>
  <Paragraphs>57</Paragraphs>
  <Slides>14</Slides>
  <Notes>14</Notes>
  <HiddenSlides>0</HiddenSlides>
  <MMClips>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Segoe UI</vt:lpstr>
      <vt:lpstr>Segoe UI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Presentation1</dc:title>
  <dc:creator>Hai</dc:creator>
  <cp:lastModifiedBy>Hai</cp:lastModifiedBy>
  <cp:revision>42</cp:revision>
  <dcterms:created xsi:type="dcterms:W3CDTF">2025-02-08T04:51:23Z</dcterms:created>
  <dcterms:modified xsi:type="dcterms:W3CDTF">2025-02-09T14:13:18Z</dcterms:modified>
</cp:coreProperties>
</file>