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3555D-B9A3-4490-B8A2-2971EB4023AE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9BF57-51E9-42C7-B83D-E37BC7B3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59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9BF57-51E9-42C7-B83D-E37BC7B367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57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9BF57-51E9-42C7-B83D-E37BC7B367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69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9BF57-51E9-42C7-B83D-E37BC7B367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35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9BF57-51E9-42C7-B83D-E37BC7B367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8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9BF57-51E9-42C7-B83D-E37BC7B367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70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9BF57-51E9-42C7-B83D-E37BC7B367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24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0F205-954F-4258-B256-7BF91F4A72A2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1B51-FA45-466B-9E8F-667C85241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93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0F205-954F-4258-B256-7BF91F4A72A2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1B51-FA45-466B-9E8F-667C85241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75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0F205-954F-4258-B256-7BF91F4A72A2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1B51-FA45-466B-9E8F-667C85241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82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0F205-954F-4258-B256-7BF91F4A72A2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1B51-FA45-466B-9E8F-667C85241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21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0F205-954F-4258-B256-7BF91F4A72A2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1B51-FA45-466B-9E8F-667C85241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77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0F205-954F-4258-B256-7BF91F4A72A2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1B51-FA45-466B-9E8F-667C85241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29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0F205-954F-4258-B256-7BF91F4A72A2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1B51-FA45-466B-9E8F-667C85241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01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0F205-954F-4258-B256-7BF91F4A72A2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1B51-FA45-466B-9E8F-667C85241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0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0F205-954F-4258-B256-7BF91F4A72A2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1B51-FA45-466B-9E8F-667C85241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64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0F205-954F-4258-B256-7BF91F4A72A2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1B51-FA45-466B-9E8F-667C85241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9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0F205-954F-4258-B256-7BF91F4A72A2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1B51-FA45-466B-9E8F-667C85241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9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0F205-954F-4258-B256-7BF91F4A72A2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F1B51-FA45-466B-9E8F-667C85241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30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media" Target="../media/media1.mp3"/><Relationship Id="rId7" Type="http://schemas.openxmlformats.org/officeDocument/2006/relationships/notesSlide" Target="../notesSlides/notesSlide1.xml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4a"/><Relationship Id="rId4" Type="http://schemas.microsoft.com/office/2007/relationships/media" Target="../media/media2.m4a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5.jpg"/><Relationship Id="rId2" Type="http://schemas.openxmlformats.org/officeDocument/2006/relationships/audio" Target="NULL" TargetMode="External"/><Relationship Id="rId16" Type="http://schemas.openxmlformats.org/officeDocument/2006/relationships/image" Target="../media/image2.png"/><Relationship Id="rId1" Type="http://schemas.openxmlformats.org/officeDocument/2006/relationships/tags" Target="../tags/tag5.xml"/><Relationship Id="rId6" Type="http://schemas.openxmlformats.org/officeDocument/2006/relationships/image" Target="../media/image6.jp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6107" y="791764"/>
            <a:ext cx="6844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 </a:t>
            </a:r>
            <a:r>
              <a:rPr 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  <a:endPara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599" y="3710962"/>
            <a:ext cx="598516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BÓNG CÁC CON VẬT</a:t>
            </a:r>
          </a:p>
          <a:p>
            <a:pPr algn="ctr"/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 Phương</a:t>
            </a:r>
          </a:p>
          <a:p>
            <a:pPr algn="ctr"/>
            <a:r>
              <a:rPr lang="en-US" sz="2400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MGL A1</a:t>
            </a:r>
            <a:endParaRPr lang="en-US" sz="2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87562" y="6169184"/>
            <a:ext cx="6539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BÓNG CÁC CON VẬT -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2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y2mate.com - Leo Rojas  El Condor Pasa Videocli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0826" end="145053.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34887" y="3376398"/>
            <a:ext cx="609600" cy="609600"/>
          </a:xfrm>
          <a:prstGeom prst="rect">
            <a:avLst/>
          </a:prstGeom>
        </p:spPr>
      </p:pic>
      <p:pic>
        <p:nvPicPr>
          <p:cNvPr id="12" name="FILE_20210826_180646_slide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34900" y="19957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978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5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4.16667E-7 -3.7037E-6 L -1.2138 -0.00787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90" y="-39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Đố Bạn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730" end="3003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756515" y="6194743"/>
            <a:ext cx="6539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BÓNG CÁC CON VẬT -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2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24909" y="6166168"/>
            <a:ext cx="6539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BÓNG CÁC CON VẬT -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237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3.125E-6 2.59259E-6 L -1.7375 -0.02037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75" y="-10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2.5E-6 -7.40741E-7 L -2.01133 -0.00741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73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5409" y="393895"/>
            <a:ext cx="8328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4" y="1669204"/>
            <a:ext cx="7614139" cy="4930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13" y="0"/>
            <a:ext cx="10058400" cy="67874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990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4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200"/>
                            </p:stCondLst>
                            <p:childTnLst>
                              <p:par>
                                <p:cTn id="2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5890" y="387928"/>
            <a:ext cx="7938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86" b="23273" l="3385" r="30463">
                        <a14:foregroundMark x1="7674" y1="9424" x2="7674" y2="9424"/>
                        <a14:foregroundMark x1="11395" y1="8377" x2="11395" y2="8377"/>
                        <a14:foregroundMark x1="15930" y1="8988" x2="15930" y2="8988"/>
                        <a14:foregroundMark x1="19186" y1="9860" x2="19186" y2="9860"/>
                        <a14:foregroundMark x1="21744" y1="10297" x2="21744" y2="10297"/>
                        <a14:foregroundMark x1="23721" y1="8813" x2="23721" y2="8813"/>
                        <a14:foregroundMark x1="24070" y1="7068" x2="24070" y2="7068"/>
                        <a14:foregroundMark x1="23140" y1="5846" x2="23140" y2="5846"/>
                        <a14:foregroundMark x1="24651" y1="5585" x2="24651" y2="5585"/>
                        <a14:foregroundMark x1="26395" y1="6457" x2="26395" y2="6457"/>
                        <a14:foregroundMark x1="26395" y1="5323" x2="26395" y2="5323"/>
                        <a14:foregroundMark x1="25233" y1="4101" x2="25233" y2="4101"/>
                        <a14:foregroundMark x1="25814" y1="3229" x2="25814" y2="3229"/>
                        <a14:foregroundMark x1="26860" y1="4101" x2="26860" y2="4101"/>
                        <a14:foregroundMark x1="27791" y1="4712" x2="27791" y2="4712"/>
                        <a14:foregroundMark x1="27674" y1="6195" x2="27674" y2="6195"/>
                        <a14:foregroundMark x1="27674" y1="7679" x2="27674" y2="7679"/>
                        <a14:foregroundMark x1="29419" y1="8726" x2="29419" y2="8726"/>
                        <a14:foregroundMark x1="29419" y1="9860" x2="29419" y2="9860"/>
                        <a14:foregroundMark x1="27093" y1="10209" x2="27093" y2="10209"/>
                        <a14:foregroundMark x1="24070" y1="12391" x2="24070" y2="12391"/>
                        <a14:foregroundMark x1="20930" y1="14921" x2="20930" y2="14921"/>
                        <a14:foregroundMark x1="22093" y1="21902" x2="22093" y2="21902"/>
                        <a14:foregroundMark x1="21163" y1="20855" x2="21163" y2="20855"/>
                        <a14:foregroundMark x1="19884" y1="19110" x2="19884" y2="19110"/>
                        <a14:foregroundMark x1="20581" y1="22339" x2="20581" y2="22339"/>
                        <a14:foregroundMark x1="19535" y1="21117" x2="19535" y2="21117"/>
                        <a14:foregroundMark x1="17907" y1="15096" x2="17907" y2="15096"/>
                        <a14:foregroundMark x1="12674" y1="13874" x2="12674" y2="13874"/>
                        <a14:foregroundMark x1="9651" y1="16579" x2="9651" y2="16579"/>
                        <a14:foregroundMark x1="9419" y1="19983" x2="9419" y2="19983"/>
                        <a14:foregroundMark x1="8140" y1="18325" x2="8140" y2="18325"/>
                        <a14:foregroundMark x1="7907" y1="16143" x2="7907" y2="16143"/>
                        <a14:foregroundMark x1="6163" y1="18499" x2="6163" y2="18499"/>
                        <a14:foregroundMark x1="6163" y1="21728" x2="6163" y2="21728"/>
                        <a14:foregroundMark x1="4302" y1="20157" x2="4302" y2="20157"/>
                        <a14:foregroundMark x1="5698" y1="16841" x2="5698" y2="16841"/>
                        <a14:foregroundMark x1="7907" y1="13874" x2="7907" y2="13874"/>
                        <a14:foregroundMark x1="7326" y1="11780" x2="7326" y2="11780"/>
                        <a14:foregroundMark x1="7093" y1="9773" x2="7093" y2="9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152" b="74141"/>
          <a:stretch/>
        </p:blipFill>
        <p:spPr>
          <a:xfrm>
            <a:off x="343137" y="1732931"/>
            <a:ext cx="2448556" cy="2492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26" b="23637" l="36297" r="64509">
                        <a14:foregroundMark x1="38256" y1="10471" x2="38256" y2="10471"/>
                        <a14:foregroundMark x1="41163" y1="9599" x2="41163" y2="9599"/>
                        <a14:foregroundMark x1="43837" y1="8813" x2="43837" y2="8813"/>
                        <a14:foregroundMark x1="45581" y1="9250" x2="45581" y2="9250"/>
                        <a14:foregroundMark x1="49884" y1="9250" x2="49884" y2="9250"/>
                        <a14:foregroundMark x1="55000" y1="9860" x2="55000" y2="9860"/>
                        <a14:foregroundMark x1="58488" y1="10995" x2="58488" y2="10995"/>
                        <a14:foregroundMark x1="60581" y1="12304" x2="60581" y2="12304"/>
                        <a14:foregroundMark x1="61744" y1="14223" x2="61744" y2="14223"/>
                        <a14:foregroundMark x1="62326" y1="15881" x2="62326" y2="15881"/>
                        <a14:foregroundMark x1="61512" y1="17277" x2="61512" y2="17277"/>
                        <a14:foregroundMark x1="57907" y1="16579" x2="57907" y2="16579"/>
                        <a14:foregroundMark x1="55349" y1="14834" x2="55349" y2="14834"/>
                        <a14:foregroundMark x1="55116" y1="16754" x2="55116" y2="16754"/>
                        <a14:foregroundMark x1="56279" y1="18150" x2="56279" y2="18150"/>
                        <a14:foregroundMark x1="53140" y1="18150" x2="53140" y2="18150"/>
                        <a14:foregroundMark x1="52209" y1="16318" x2="52209" y2="16318"/>
                        <a14:foregroundMark x1="49651" y1="15969" x2="49651" y2="15969"/>
                        <a14:foregroundMark x1="46163" y1="16579" x2="46163" y2="16579"/>
                        <a14:foregroundMark x1="42907" y1="16318" x2="42907" y2="16318"/>
                        <a14:foregroundMark x1="44419" y1="17888" x2="44419" y2="17888"/>
                        <a14:foregroundMark x1="40581" y1="16841" x2="40581" y2="16841"/>
                        <a14:foregroundMark x1="40930" y1="18063" x2="40930" y2="18063"/>
                        <a14:foregroundMark x1="38256" y1="16754" x2="38256" y2="16754"/>
                        <a14:foregroundMark x1="38023" y1="15271" x2="38023" y2="15271"/>
                        <a14:foregroundMark x1="37209" y1="14049" x2="37209" y2="14049"/>
                        <a14:foregroundMark x1="37093" y1="11431" x2="37093" y2="11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1" r="31964" b="73737"/>
          <a:stretch/>
        </p:blipFill>
        <p:spPr>
          <a:xfrm>
            <a:off x="2810908" y="1835278"/>
            <a:ext cx="2590800" cy="25710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91" b="47586" l="3568" r="30536">
                        <a14:foregroundMark x1="9535" y1="35864" x2="9535" y2="35864"/>
                        <a14:foregroundMark x1="24767" y1="32461" x2="24767" y2="32461"/>
                        <a14:foregroundMark x1="15581" y1="39703" x2="15581" y2="39703"/>
                        <a14:foregroundMark x1="8605" y1="40314" x2="8605" y2="40314"/>
                        <a14:foregroundMark x1="5233" y1="41536" x2="5233" y2="41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" t="26667" r="66093" b="50090"/>
          <a:stretch/>
        </p:blipFill>
        <p:spPr>
          <a:xfrm>
            <a:off x="5782471" y="1843767"/>
            <a:ext cx="2592428" cy="2381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771" b="75604" l="33574" r="65778">
                        <a14:foregroundMark x1="44186" y1="58813" x2="44186" y2="58813"/>
                        <a14:foregroundMark x1="56744" y1="58988" x2="56744" y2="58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49" t="51042" r="30197" b="21667"/>
          <a:stretch/>
        </p:blipFill>
        <p:spPr>
          <a:xfrm>
            <a:off x="8360021" y="1894940"/>
            <a:ext cx="2523134" cy="2279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271" b="72105" l="70075" r="96675">
                        <a14:foregroundMark x1="79186" y1="58290" x2="79186" y2="58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50" t="49792" r="-341" b="25416"/>
          <a:stretch/>
        </p:blipFill>
        <p:spPr>
          <a:xfrm>
            <a:off x="395849" y="4351505"/>
            <a:ext cx="2310345" cy="22721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313" b="97479" l="71073" r="96786">
                        <a14:foregroundMark x1="81395" y1="83944" x2="81395" y2="83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59" t="74792" r="-618"/>
          <a:stretch/>
        </p:blipFill>
        <p:spPr>
          <a:xfrm>
            <a:off x="2810908" y="4351505"/>
            <a:ext cx="2315008" cy="2373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063" b="97563" l="39099" r="64417">
                        <a14:foregroundMark x1="52674" y1="82810" x2="52674" y2="82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4" t="75626" r="32418" b="-1"/>
          <a:stretch/>
        </p:blipFill>
        <p:spPr>
          <a:xfrm>
            <a:off x="5401708" y="4042074"/>
            <a:ext cx="2459183" cy="25238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458" b="48125" l="37545" r="63751">
                        <a14:foregroundMark x1="48256" y1="34729" x2="48256" y2="34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69" t="29375" r="32973" b="49792"/>
          <a:stretch/>
        </p:blipFill>
        <p:spPr>
          <a:xfrm>
            <a:off x="7774338" y="4441660"/>
            <a:ext cx="2681145" cy="22721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244887" y="6166168"/>
            <a:ext cx="6539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BÓNG CÁC CON VẬT -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2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y2mate.com - Leo Rojas  El Condor Pasa Videocli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5562" end="112372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34900" y="2412545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8FDFF"/>
              </a:clrFrom>
              <a:clrTo>
                <a:srgbClr val="F8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16" y="393895"/>
            <a:ext cx="729125" cy="7018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63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7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19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8.33333E-7 -7.40741E-7 L -1.32747 0.00232 " pathEditMode="relative" rAng="0" ptsTypes="AA">
                                      <p:cBhvr>
                                        <p:cTn id="35" dur="2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380" y="11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Ẽ BÓNG CON VẬ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253" y="0"/>
            <a:ext cx="1192695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64671" y="6267798"/>
            <a:ext cx="6539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BÓNG CÁC CON VẬT -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97315" y="6267798"/>
            <a:ext cx="6539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BÓNG CÁC CON VẬT - </a:t>
            </a:r>
            <a:r>
              <a:rPr lang="en-US" sz="2000" b="1" i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i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2000" b="1" i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492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48250"/>
                                  </p:stCondLst>
                                  <p:childTnLst>
                                    <p:animMotion origin="layout" path="M -2.08333E-6 4.44444E-6 L -2.87591 -0.01389 " pathEditMode="relative" rAng="0" ptsTypes="AA">
                                      <p:cBhvr>
                                        <p:cTn id="6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02" y="-6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Motion origin="layout" path="M 0.00078 0.0037 L -5.39648 -0.01389 " pathEditMode="relative" rAng="0" ptsTypes="AA">
                                      <p:cBhvr>
                                        <p:cTn id="8" dur="5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870" y="-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1302328"/>
            <a:ext cx="84374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4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87900" y="6169184"/>
            <a:ext cx="6539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BÓNG CÁC CON VẬT -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2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y2mate.com - Leo Rojas  El Condor Pasa Videocli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5999" end="73673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20600" y="29384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569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95833E-6 -3.7037E-6 L -0.87383 5.0307E-17 " pathEditMode="relative" rAng="0" ptsTypes="AA">
                                      <p:cBhvr>
                                        <p:cTn id="9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1" y="-1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Vẽ bóng các con vật"/>
  <p:tag name="ISPRING_PRESENTATION_TITLE" val="Vẽ bóng các con vật"/>
  <p:tag name="ISPRING_FIRST_PUBLISH" val="1"/>
  <p:tag name="ISPRING_UUID" val="{233E3C93-E49B-4810-ABC4-88B90BE2697E}"/>
  <p:tag name="ISPRING_RESOURCE_FOLDER" val="C:\Users\Admin\Desktop\Vẽ bóng các con vật\Vẽ bóng các con vật\"/>
  <p:tag name="ISPRING_PRESENTATION_PATH" val="C:\Users\Admin\Desktop\Vẽ bóng các con vật\Vẽ bóng các con vật.pptx"/>
  <p:tag name="ISPRING_PROJECT_VERSION" val="9.3"/>
  <p:tag name="ISPRING_PROJECT_FOLDER_UPDATED" val="1"/>
  <p:tag name="ISPRING_SCREEN_RECS_UPDATED" val="C:\Users\Admin\Desktop\Vẽ bóng các con vật\Vẽ bóng các con vật\"/>
  <p:tag name="ISPRING_DEFAULT_PRESENTE_ID" val="{0C7D4A7F-81EC-4E03-9A0C-5F3C8A9225E1}"/>
  <p:tag name="ISPRING_PRESENTER_PHOTO_0" val="png|iVBORw0KGgoAAAANSUhEUgAAAL0AAAFACAYAAADprH1DAAAAAXNSR0IArs4c6QAAAARnQU1BAACx&#10;jwv8YQUAAAAJcEhZcwAADsMAAA7DAcdvqGQAAP+lSURBVHhe7P11fN5Zut2J1oHuLjJIFjMzg8UW&#10;MzMzM8u2JIuZZcnM7CK7ysXMTdVUDYGTe5NzczI3EzpzkzOTTCaTrFnPfvXKr2W5XFUNp0/n/rE+&#10;v5cky9J3r72eTb8nkipLoKvkqlKkVJepqzyXx6k15dtKq6XqKpBZW4nkskIEJ8fDJcgf5i5OcPD1&#10;QkRqEjIqSlHY3oz8zlbkKrUhp6MNWV8heX9Xtbcio6UJqfV1SK6tRmJVJRIqKx6QvLZTSdVVj1VK&#10;TTX/Tw8qbYcyamuQUVeH7KZG5DY3I7O+Hpl1tchtbER2QwPS+b58bvvr5fmWMvnzlrTUY3h2AifO&#10;n8ap82ewcHoDw8vz6BwdRHVXCwqqS5Bdno+c8jxsXtjErRev4ty5dWxsLuLEyWWcPL3Mr1vBqYub&#10;WD6xiqGpY5g7vojFk6s4e+syFngdX55B/+QQ2gY60TPcj+6hPvQeO4IjU6OYWlvE5NoShuancXhm&#10;Ak1H+1HS1orsxgZk8ufPEvHxTmVS6Q31j1QG389pbnqs5Pemq90+84fWQ9CLBPjdJA1AJOBn1lYg&#10;tbRQQe4eFAgLF0fYe3sgPDkBmZXlhL4N+YQ2b0sCcLauCPNXSQt9dlsLMpobkUrQkgmVAK0FfTeQ&#10;dSWf/yoJ9LrShV1gFmXW1CCfYFR1d6FlaAhHFhcxceIEOsfHUdDCn622TgO++nwtG0gt0uv4nJLX&#10;cxtq0TjQgxFCt0bgT1w8g42Lp7F8eh0js+No7WtHZWsdShsqMTY7hmu3LuHS5VO4eOkEzl/YwNlz&#10;azhzgYBf2sDx06tY3lzGMkE/fv4Ezt64iLnNJcxtLGN6dQ4Ti1MYnBjC4dGjmF2ZxerJNZy8cEr9&#10;u+OLMxiem0Lb4GGU04QK2IDz2HDzmpqUpBF8E+hFXw9iwk7JVZT7R6BdoX+c0gh+Vk0F0gh9VGoy&#10;PIMPwsLJAXaebghNikMGoS9obyf0GuVR2eIuX6Gs1uYHpH09ky6f1tTwSOjF/ZX43kPQa9/7mtI6&#10;v65b5/CPW93ZQdecwMkrl3H71VewfO4M6vt6kCuQU+n82bSfz6gn7HWVhL4K6Xyc1VCHopZGNA10&#10;Y3SB4J/aoHOfwrnLZ3FagCSYfXTnqsZKDE8M4ur1C7hy9Qxu3T6PGzfPEv5NXLi8wc9v4AzBP8MG&#10;cZbvX7h5ARduXcT8xgIW1hf4fdeVZuj6M0sz/N4ncPnmJeoyLl67gHW+N80epm90CHW9XShva0Nx&#10;cwvKOzpR2tGBHOm5CLEWenHy3UDX1eOgF9izWhqQTeU0a5T3R6DfCfTeoUGwJPS2bs4IjY9BRnkp&#10;8glsHt1elEvpAr6bvgr69MdAn7IFrRb2RHl9F+i1jq6cfsd72ve1MUWUyUhVygZ7dHoSa2dP4rlX&#10;7uD23Rfoqguoam1Efk0lsmoJN782taZKKZ2xL4vQZ9dX0z3rkMc/eH5jLWoY8wbGhgnlvALwxLlN&#10;nDi7iZO8rp9YxPBoHyZnj+Eiob505RRu3DqHW89dYCM4jcvX+Np16tppXLh2FhdunMepS6dw7aXr&#10;WD21gsn5cayz8ayfWlO9wSrdf/PscVx77grOXznLx9Jozqp/d4w9Tt/4MOp7u1HG329NXy/qDx9G&#10;QStjaEuzUjad/+tAn0Pocwm3Vn+y0CdXaaEvJ9zFiE5LgU9YCKyZ6a1dnRAcG8XXS/jHbkEuf6mi&#10;nC2Av0q/DfRa6UK/E2BdKfB1vm5bW++JMvlHrTt6BIOLCzh1/Qqu330ez9+7g/NXL6L7cB/K2OiL&#10;CH0uoc+g0gh8Jp09jyrjH7m6qw01PYwu3W2o6GhBKyPO4MQxTDFmLK0vEswVrG0SUEaTlfU5rG/O&#10;4TjhP3F6BeeY3y9ePUnITyngtbp09RQhPoPz187hDK/XCf366TXMMNasn2RDUo1oAyfPb+L0xZO4&#10;8fxVNpJzWFibUw3hOBvGCv/d2bUF9I4Moba7A3X9vWgeOopKwl/a04Oizk7kswFkEmhdwKUR7FTu&#10;VjTSaif4f7TQJ1YWQ1e7gb7z/VRCn8k/ekZFCaIzUuEXHgIbV2cFfmB0JNLKSpDPzJjb2kLgWwjv&#10;4/Uw9PIaM7M23mwVsgkCfZUO9AKwVvJ8C/xvBT0lvUaqRBU2siL2UHWMMeMr87h4+zquvXgbyxtr&#10;aGxrRll1BSoJeAlVWFeNQgV7I6r5B25ob0JbXwc6GGla+zvR2svHvB4+dhhDY4M4NnkMEzPjhHUa&#10;8yszWKSWBczj8wR/CafOrimdOb+OywT98tUTOHV6CWeY78/T4S9eO49LNy9ik3DPLE9jkRBvnjlO&#10;4Pk5FsPnGX8uM/5cZX1whddz/JrTdP7T5/gZXjdYT8wsTWNg9AjajvagffgIOkaPoY2qHRhQ/2+B&#10;NkviDiX5Xq7aYlQrKex1nV6j+9lZ5XmBnqDlbmk3CH//Yu2ioycSKoqgq8SKBxuBSPd9gT6FRW1a&#10;FQtacfpMQk+nF+gl1/tGRSCptFjT8nUh3iFxcF3pAi+S16SATadS6TTJLAwT6aZxBF4X+q/SbsCL&#10;HgW9AJ/Cf0cjTUGby2vn8GEs0JXP0uXHZyZRydfK6fL1/IM2t7eguaOVakNnXzeO8LPHxo9ifIqu&#10;PjuKaRark9NjGJ8coUb5Oq/TI4R+FFOMJbNLU1gg9EursxTB31jEJiPLSUJ//uIJXGWkOU/Y11Yn&#10;sboyhXN08ivM/WcuncE8YZ9dYQ/B+HJSgD63jrOXNwn8GQJ/Adepm89dxI3bl3D1xjlcZGw6f+kk&#10;TvFza5sLzPgTGFsYwwgb3zH2QN3M+zU9HYw6Gph1XfvrSEDXhU0g/2NweG1s0+oh6B8ngV5GctIq&#10;KUIfk5kG/4hQBb2Zgx28DoUhoaSIXR9bug7E3wZ6AV5cPqWe0ea3gF6b+R8H/U6l8ntkVpWjfbCf&#10;OX4RJy8yF5/cQO+RfgwMHcH0wiyhncPk3DQhnuTzGQI8jwW67zwjx+zCBObmqblJzEzT2UV0eHlt&#10;kaAts+hcJejHjy/iOGFfXZ/HGh9v0O1PEPwLhP7SpRM4d2YFG+vsDZYmcJouffnqOWb3dSweX8LK&#10;iVVsEPpNxqITZ1dx7somrrAeuHb7Iq5Tt59n8f3CFQX+letn+bVsRPyeG/z83No0Zo/PqhGgo7Nj&#10;aOhrRzl7KXFD5do7YNkNdF39yUIvUhGH0Uagj81OR8ChcBVtTOxs4MmoE1dUgKx6Fjo6ED8OepHW&#10;2SXSqLF5Ab5RXP7bQa+F/ZtI92vE6XOY1zsGBzCztqSgv3jjCi5L1Ll9g256nQWijIxsMKYsKvin&#10;56cwPTdGlx/DxOQwJhhnJscHMTszhuXFWawszWKG8WboSA96u5j1G6vR2lSD7s5mDA31YZ4NYpmN&#10;ZmODtQTBPKO0jOOEfn1tBhvHF7BBSNc2lhiH2FCoNTaY9c15bJxaZA9wnE5/VkF/4zkN8KJbhP8q&#10;C+DL184ox5dGMr9O4DfmMM3G1jU8gIq2BpSw99JEk93B/ir9SUOfrAN9XHYGAiMjYOvmoqD3CA1G&#10;TG4OMpmL85jJBfDdoM8i1Fop4Clxda2kAaQxS0q00Tp9EkFMqK5kofp44EW6MH8dqTzPf0eJP79M&#10;QhXxZ+li5p1dX8api+dwmUXtNUJ/ncBfun4ZV9gIrt64ijMXzhDAVRalS1hmVNFCv8b4cZrF4+To&#10;IKrKipGVloTQgz7wdLWHo6057K1NYG9pDFd7Cxz0cUNqQhRKCjPQ1FCO2ekhXLp4HGfPLGHz+BxO&#10;bLAnWJvFAiOJNIy1tXksMpsvUQL95inWA+fXtqG/SdBv6UB/hRHn8jWN258+fxxLJxiPCP4oe6W2&#10;I70obqpDIf+/UqDuBvXj9Cjo//6yvEZfC/r4HdJ9TzJ+MoFPZfZPK+NruVk4GH0Idl7uMGW88QgK&#10;RExWJnLq6tQwWDbB17r9TtC3HZ7SBV5Ga7SjB2ksYFMFegKZRKffhpqPd0L7OG0D/QipLC+f4/dW&#10;ozGUQN87OsxMz8KS0F+7egE3mKmvX79EgC7h2vWL1AVcYXEpjy9dJlRXzuLK1bMKyE66Z3x0OOE2&#10;g5mRPqxMDGBrbghHPnezt4K3iw0C3OwR6Oagrn4utvBxtUGgryO/LhDdrZU4vjKByyxqz55cYRya&#10;wdzsCHuNCdUAplkbHDnajXk2hHU2ig0WvOevnmTEOYNrz53D9efP48YLku35s0pxe/0cf7bTuHD5&#10;JE5eOK7cfmxxEp3H+pHfUI18/n817qwZedGV1rW1+vuG+VHKb2l8QHlfB/rHKam8CCnUNvQxkbD3&#10;8oCJgy3cD/qzuE1HlnJ6gZ1gtz0MvMQYXQnsqYwyWmmHygR6kRSWfwjok/l9U5jjZVg2k8W6DEl2&#10;HB3AEqE/J/HmwglcYTF45fIZ5u0zuHnrMu7cuYXnn7+Gs+c26bozGOjvQFJSNGxtzGCw/ykY7Hsa&#10;1maGcLCxgLONJRytTLflbmcBX2cb+BL2QHd7HPRwwEFPBwT7OdH5HRDoZYvUuGAc7W3CCYk3BH2d&#10;PcnpkxJ56PR06cOHuzA83Iel5Sms073PXdrA5RunGL/OMNefxQ0Bfwv6K4T+EqGXUaEr105hkQXy&#10;5OI4Dk8OIp9RK59/C3Fs7XDjnzT0u7n6o7QT+qCYKDh4eyroXQJ8EZmWgvSaCuS01BP6emS28hfI&#10;7k/cW6uvC72MzysgCe028L8n6NNqatR6mpKONhQ216NAhiPrq1HLRtt7tA+zzOun6LYXz2/gxrVz&#10;OEfIB/o6UFyYjZioUDg5WMLMRA+GB56hnoattRGc7czhaGkKewtT2FGOVnyuA70L5WZnBg8Hc/g4&#10;WRN8Qk/wAz1tcZDAH/S0g4+zJfzdbFGWn4rVhXGcYq4/IUOcBH6ZBfH6KuGXWoA9y0kWwDK5dfU6&#10;gWfM0U5y3WTc0WZ6LfRXBfrlcYzODmNwehgVHU38f2vA+ZNyeqaNPKYOrZ4QgEXJW0oqL0TiDmlf&#10;S6jQSD6fSqUT+sTcbATFRsHRx4vQ28HF3xeH0pKRWlWKTDpHhogAZe6AXqsMwi5Sri6Q/x6hl++h&#10;4suWZNlAKkGX/C5KqaxALv+9YytLWL9yAdPHVzA6P4MVuvzFK+dx8+ZlvPbK8wr4bgLi5myHfc88&#10;iQN7n4L+3idhfOBZ2FoawsnenDLTiG7vaGkGB0rAl6sWeCdGHBeJOXbmcGem93Kwgq+TxB07xh1b&#10;XuWxNQIYd3ycLOHB75eXFouZsaNYnR/H0hy1MMnimD3A+gKdfwFnzqzh6lVGmy3ob94+j9vPMd/r&#10;QC+F7KUrJxX0c4ujGBo/QvBH0NHfhSrCXko3LKAEbBln/5ODPqU0H8kleRoV5yJFVJKzQ9lILs1G&#10;PK+JpXyfwIvLK+jzCH18DJz8vGHu5ED4PRGWFI9kvicL01LrKpAu4DfV3lcDi0S6qFYZzOzpVBpd&#10;dVv8TJp6TSMF6taQ4zcZdtxNmtzOn4nKqq5GJgvjzKoKFDbWob6vE8fonhuXTuMkJQXqpavn8ebb&#10;9/Dmmy+jtroEdixAn3ryzwn692BlasSMbgZLIwOY6O+F2YF9MDOgjPbCxsKAcJvAie6ugZ2NwUoD&#10;usjVxhxuthaE3lLJw84cXoRfHF9FHmcr+LtYK/k5W8OT0LtYGiAlJhSHe9sxNzNG4KexyqJ2hdFm&#10;lTq5ucDodYrQs5hl0Srj8xJrrtPxr9w4TeA3GdPWmek3me1PYnZuBEPHDmNsehT9x46gvqsNFezZ&#10;ShT4UqA+DLtWfz/QPzyU+jjpAq+gz6oqgSizsgTpdPP0snykleRuKQdphD2jPBvpFYS9gg2jPA9p&#10;LGLTyymJN1vQu/r7qPU3du5uCIqORFJhrmaEh9lY4E+vJfxa1fB59X2lVbJxMEenECitUvl6iqim&#10;koA+PNH020AvuT25ohxZvNZ0tqN/bBhHJ+l4M+MYJ/BzzMpLGwvYOLVK59xUxekaXTQpMQrf+84T&#10;OLD/SZga7YO50X6YGerDRI+RZu+ebRnsfUa5v4kenZ+Fq0CviTUCvfk29Dvlam0CdxtTeDLne9lb&#10;wttBGoClkrej5rGvkxU8qbysFExNDrOoHcP87CjjzRgWF0axtjKJ82fXcFnW8MhqTRasF+jsF6+e&#10;wPnL6zhzfgUnzizgPMG/wogj0I+MHsU4oVcztEd6UdfdgSpGvJK2ll1h1+ofLPSlzXVQatFcixoq&#10;kVtdjBwqt6YEeTVFyK/NR15tAXJqi6gSvleO7MrSbacPTohVBaxAL5NUByMjkMSsn15axMbEmMPP&#10;6ypDfa00sAKkluQjpSgXyUU5SCjMVEqkkoqy2cOw4fDfSK0oZaOoYCNgkanVt4k3bChp1RVqCUVN&#10;byem1lewdvYMNs6cwubZk9g4e0KtXzl3+bRaA3OK0J89cwK1NWWwMDsA/X1PwcLkAGUAc+MDdPT9&#10;BHs/jPffl5HSPhjr7YXJ/j2wNNCHvbnJNvQiZ0YbXbkw8+vKjb2BB4tegd/TznyrEdyXGxXo64H+&#10;vnYsLU5iduaY0vzsMSzMj+AE3f78ueM4d3YdZ0V8fPb8Kk6fWcTJ02zMJ2ZxQaCXeMPPjzIuTUyN&#10;4OhIP3oGe9FxuAdN/T0okSXeBO1x+sPC/zuAvrKjAaKK9npUtNahrKUGJc2VKGnSqLSpgirh41IU&#10;NZVTlWwY1Siok8ZBhy4uQHhKIjxDDsLS2UFJZmgTsjKQwfeyGIWyK9mI2JNsi8VwVnEWMovSkV6Q&#10;hrS8FKTkpiAhOxnxWRolZKewQaUjtSiPvQqjkuoJviX00jPwKsOQ0tAq+X9dO38CL732Cq4/d5uA&#10;n8S5C2epMzh+fInuOYrZqUF0tdUh5KAfDPY9A3NDPUYUE1ibGMLSmNAbEvoD+2FKlzfVP0D4xfH1&#10;+Vifr+vD3EAP5nxfZGV0AA7M81rHdyLYzlty4vd0tnhYAr8ro5GrlfFDcmZv4MyeoIxRdHJiiDqK&#10;WRaik+MDmBjrx/zcMWb8OUadRWxubUY5cVImtWawvsE4tD6JM2dlxncD0zPDGBsbxIRMmI0MoH+o&#10;D110++b+XuX0AvRuoOvqHxz0NV0NEFV1Evq2GpS3VqO8pYqqRFlzuUYCfjMzL18vaq5CcWMNCgV8&#10;5m5ZdHYoLQk+ocGwcnGENZ3eP5zQZ6YhszgPOeUFyKssRL6IRbBG+cgpSUd2cRqyitKQnp+C1Nxk&#10;JGUlIj4jHnFUQmYSEnNSkVaQjczSQpW5xalFu8UbbU7fGYG0n1c9RVkx2uhkZ29exO1XX8SV52/g&#10;/PXLWD99AuNzU2jqakdxOaNVcgx8PexhZUzX3ve0iij2Zia8GsHa2AhWhoawMCD4BFwrUz2Cr8/X&#10;DrAnOKAHS8qKr1tSVnzNztgYTuZ0eQvmezMjJSdzeY0QWxhRhnA0Yw1AOZmzGN6S5r0H5WRhrBpg&#10;WlKMmtHt62rGsaPdGB3uxfDRLowN92F5YVwNba6uzVCzjGczFIFfY/Zfm8DmiXmcOr2MSTbusfFB&#10;TE3T8Xk9PNSPrqP9qOvpQjEBy2sS0BrVhJVmpnZ38EXfBv77BWfzlrTPm9TzncONvws9UdfThNru&#10;RgV+ZUfdI6Cn49P9C1uqCX01ewLpDWpR3FKPHEaFmKw0BbqtqyPlhICwYCRmphD6XOSW56OgogCF&#10;Oiog9LmlGRroi1ORWZiCDAE/JxEJGQkK/MTMRKTQ7dMJfZaCnk6/BbgW6MdBL5KlBDIqk85I1T0+&#10;jGsvP4eX3noZl5+7orbcyaRMYX0lMhi3MlmnJKenwMfLhUUoQSWAdqYGhP0AZagRobcxIviE3pLO&#10;br4lM7q9qUBPyC309sGSMcdiP6GnBH6RDb/GgfDbSyMyNYTDlhwZnUT2JnoPyIFyNJX3NI1ByVxz&#10;daC8XWwRF3EQWSlxqKOp9Hc3Y3CgA2P8P81ODWGJ4M9Tc8z7y8z6Av7q2qTS2vFprB+fwfjEEYwT&#10;9mlZBDc5iGOjA+gdOkwe2vm31s6w8voHg15gv//89wa9SEHfWafcvoLgV7RqwC8n7AJ9Ga/FWyrR&#10;gt9SiwICk5ibiUBGGnsCb0u3DwgL2oI+h9DnoaCyAEX8o9wHPx/55VnIKU1Xjp9D+LMLU5Gem4jk&#10;rHgkZcbzqoU+C9mlBWoL4jeFXmJQfBljWVsz5lmQXn35Bdx45QWcv3UFSydXUNPegDQW7tmMXHks&#10;sGVMPjY+Gs7M0HYWBItOqwVTIFUi9HaU9Rb0Fvv1YLZvH8wIt+n+AzDnc4v9e6l9FKMNM78NXV8r&#10;Oxa+DoxHjgI7G5HImcA7sXE5GMt7hP0h7dcRn7MxOJnys9II2EPIBFewjwtS4yJQWZyNptpSNNWX&#10;s9AlzMz644w/MmOrdXxx+xVZtbk2TdCPqs8sLrEhqPfncZRxp6q9Wc1Ga+D8etDnbQN8Xzsh36n7&#10;n/3dQb8zzuzUNvTi9pVbEadSQa91/CoN9JTK+tvQV9P9ZfKmEkl5GQg6ROjdCD0zvUCfROizFfS5&#10;hD4fRVWUXAl8cWUe40428soykUfHzysm+Iw5WQXJSMtN2hKjTR6jT2EWnZ7QSzzZAnxX6HfAniij&#10;M3W1qD88gLWL53CJUebczUvYuHQGhydH0NDThkLWJfl1VSzYKwl+uWq8vt4ecLW2YHZmppZsLTHE&#10;1IjuqpF6zJhjx0xvpS+A71fQm+5jtqekEVjq72eDoNvvI/B8bGd4Xw5GenA3N4IH44k7Y4o744qH&#10;pUZu5ge25c5G52qmDxfC7WKqBxeT/XDmY2kgznR/F77nxN7I2ZKfs2LsYda3ZyOQvC+jO56uNigv&#10;y6WLH1ZgT9L5BewVgi4TUotL0gimsbA4rmZyV9dnsbGxyPfnWMz20eTqUdhYj3wF558Y9OLw1Vva&#10;dnqtBH5GGi3sRXR+kQBf3CTZXgraciQRzKCYCNh5uLCQtYNPcADi05Po4ASe8UbBLtBTxfJYoK/I&#10;IvQEvjQNuYw4Ar0om1Enq4BxRwrcfBayhZlIL83fhn4bbnksk1baGdWtCSaZcCpoa0Xb6CjmTm7i&#10;9LXLOH7hFNYvsFilw3cdO4L8mnKUsCYprK8i9JXIq2f8YYTyC/SFPUHUjKCwiJQik4C6MHe78HU3&#10;ylUemxkrhxbn1rq6gC+PrfX3wsGAgNKR3QinB+H1sj4AX1sD+NsZ4aCDCSLcrBDjaYM4L2vEUnFe&#10;VrxSnpaI8bBEtLsFwp2NEWzPr7E5AC/z/fAw2w9PS302DgJvIcDrEXR9uFkbwMPWFB52ZmqkRya5&#10;PCg12eVqi9SEQ2hrrMSxoV7MyAgPHX9ugYU6i11x/OUVjdZY+G6eWFaL5VpllrmpDvlNAvsW8JRm&#10;c/fuwIukUTy4oUTTUHT1aOgFdn6+lf+GiPCKZClL/mOUx6/TVX5ry1fqCS3woor2WpS3EfR2uj2h&#10;r9oCv4SgF1OFW1LQN7Ko5S8zr74MyYXZCI6Pgp2XK8wJvddBP8SlJiK3JE/FmqIqxpst6DUNQAt9&#10;JvIZcXIZb3aDPjU/DSmEPq00b1fodZcQiOSojuL2djQND6FvagLjKwuYWJrF1Mos5vgHHV9b4B+z&#10;BtlVxcivLWekKUNuXSnyGsqRkJsOF3sbxg5xTs3IiRtd050O6mltAm8+FnlaEzD2AK50fXtGFUs9&#10;Qi+uTtkY7IWj0R54W+zDITdTJPlbIyPYEXmRbiiO9URFgi9qkwPQmBGCzpwIdOdFoCf/EHoL7qs7&#10;Lxyd2aGojvNAbpAt0gJs2QjMEMIGEKRkBB/bA+yN9hP4/XC31iPsJvByMNfI0Wpbng4yi2uOAHcH&#10;pCdHY/BIJwGfJvTjjDRDKueLVLQh9KdOrWBhaRp1jH1FjXUK2gdXUu4O+31Jo9j5NQ/q0dBrJMBn&#10;K2lW4wr0sqnlq7Tze+z2GV09DH37g9BL1BHgH4CeLi9DlwUNFcirI/RFOQiOi4S9txuht4cnoY8l&#10;9DmEtZiAFVcVPQC9ijcVEm+ykF/CiFOcQfAzCT2L20KJOakPQs/Gk7FVyH4V9OmEvqijHZW9vWg6&#10;egTdY8MYmpXFVMPonxhCfX8XsunyuQRelMOfPYeNNof/j+CEaNhbWTA+MHJYmsPDxhJedpbwITR+&#10;Dqbw59XH1ozg01HZICSiODGD2x3YywizF3Z0d1fGkgAHA8R6G6EkxhWt2QdxtCIeM61ZWOrIx1p3&#10;ITb7ynBmsA6Xhutx+ViNRsOa6yVeLwxW4dyRCiw2ZeBIYQS6ckJQm+SLvBBHpPpZIdnXClHupghw&#10;1IeP3T64WT7Dn3U/vO0MKSN4O5rCx5E/J+XFn9vTnj+rLf9P7GGiI3wxPtKnhjOnpgZVzFlantiC&#10;flat25mZH0cVY2vxPyDov6kegF5GbwT4x0FfROgL6fL5dEgN9DIrewgOPu7K6d0P+iJGQU+Hry5R&#10;4G9DT0nEKajIQX5ZNqGn4xeLdkLPaPMNoU+rrVW/2KrDh9EwOIi2kSG0Dw+gnt11w0AXqns71CkO&#10;OXValSOb0SaHvZZvVChszE3hQnla0yVtreFtbw0/WQTGjCwKcLSEnz0bgq25At+NGdqJxaVEGS/G&#10;mEOMLSVxXugvDsN0YwrWewoIeAUujdbh9mwb7i524d5qP97YHMK7J4bwzubhB/T2xgDeOt6PN9f7&#10;cWeuDZeHKnDucAmWWrIwwAbQmOyD0khnZARaIcKdru+8n9HpKXhYPQ1vW4Jvy5+DMcqbvYG3vaF6&#10;rJU7ewcX6lCwJ0aHujBLp19YHCXwBF8H+tn5CVS11P5pQ1/T2aSAl3H6yo7ah6BX8Wa7gNWomC5f&#10;1FiBIkJfQKdMLcqi00fA0ccNFo52cPP3RnRSPDM9Ia8pJfiEvroAhYw5hcrt8wg9gS9lvCH0GvAF&#10;+nRCn7qr08uQZVqtZjmCDEPuhF42csvpY9mN7N7a2lDe1YW6IwMo62xBaTv/jwS+pLMV6SxaM/n5&#10;TBawWbUVyCb8ySUFsPViL2UmGV4iDWOBDSOCHaF3tEGALALbgj/A0QJ+zM8+zNGeVoZwNyVsZvsQ&#10;42aJyjg/jNak0M0LcHG4HNcnavHifCtB78ZbJwbwwZlBfHxhBJ9cHMenl6iLo/iMz0WfUB+fH1b6&#10;6NwwPjg9iDfWe3FnoRW3Jhpw/mgZlprT6f5haE71RW6oLeK8mfsd9sLX6hn4WO+DDzO+tw0dn87u&#10;ZSvQG8KTNYGnjUAvozzGcLI2RExEADN+N+bmj6l4s7A4odbpnzm9ioWFCVQ312o2kzwErUCtq53v&#10;Pyj5el3JxNLjoM9rlVwvYlFKaTK95HSNBNrCR2gn3I/SEzUdzQS+kcDXE3aJNtQW7NoRHBmu1B29&#10;KSXwJQReVNxQhgw6dUhcOJx8XGHpaAtXXw8cYsbPKsxBMZ2+qKYYhdVFKKiSSSoZuWGBqwO9AC/K&#10;VU6frqBPz099APqs6jKky1EblOZK+LcKV5FEGzmmTo7ukIOLyjo7Udbdxcd1zPiDqDncjyw+Tq+r&#10;VocwyYFM2QQ/pSgfDn7e0Ge0MWescTA3Y6HIQtDKmi5qzQhhDX8nOwS42CHYxRYHncXtTTWSLM2C&#10;MoTRoijCE0NliVhpy8WlY1V4ca4ZrxH2904ewSeE+POLI/j+5TH86PoUfnhjWl1/TH2hNIkfXpvE&#10;D66OK33/6iQ+uzzBhjGG99lQXl/vIfxtuDFeg7VWDfh1iV7IDbFFvLcpguz2w9diL7zN9eDNhuhj&#10;IzWIMWUEDxbR7tYsePm6m7URawHWKMz6hXkpmJ4dVCM44vTLy1M4Q6efnx1BTVMtCqRwlWKSoD5K&#10;u42c6EoVlTuhfgz0OwGV75HL17WSYlf3fYG9iP+WSPf1r9I3gl4mqErlug19GYrrS5FRmo2QBELv&#10;6woLOqIzHT8iPpLQZz8MvRSxlYw25YRdDVdqYFfAU1l0+G8DvUgKWeX2hF92bVX19aHp2CCaBo+q&#10;X5bAnknw5RSyzHrCX1YET39fGJgYw4SwW8tsqYUpnClXSzMCw8KQ2d6XDVkLfZCLuD1zPqH3JfR+&#10;dNEELxs0p4dhqTUfF5nJX6K7v73Rjw9PD+HT88cU8F8QZIH7CwL/k9uz+Cn1k5sz+OlNzVUawA+p&#10;Hwj816cJ/jQ+vzJJCfzjCv5XV7sIfi3mm9PQnhWIshg3ZIXaI8aTP4v5Hnia7oUbex4Z6tRAL0W4&#10;gQLfTYZELY0JvixxMIaflyMGDrcqpxfoV1jgnthYwOhwH2qbZeRmd9B1tRvounoc9Pkt8ncSiHX1&#10;MKR/r06vwN8CvpixRoAXZZfnIjw5Eq6BHrB0tqHjuyE87hAy8jM10YbQF1UXEvoCjdMzz0sRmydO&#10;v5XlNXle4/KZ+SlfA3qtdOGvVeDLpnQ5jaGQMUeWx2bxMxmUgr5BjuDj46oyNYtsZmIKMyMTWJma&#10;wc7cHE6MNzJUKWP07lamdHsLBX2gqz2ht3sAej87UwSyeMwIcGLmjsPZw5W4PaVx+A9OHyXwo8rd&#10;P79ChyfsP745jS8I+89fWMSX1C+eW8DPb2v009tz+OLWrPrMj27MsAHM0PUF/inl+h+yt3hzow+v&#10;rnThylgtJhtS0ZQRiOIYd6QdtEWIwz54mj0LJ8M9cKDcLej4jGBejDNedHg3Cxl6NWQvplnKYEfn&#10;zytIUYXs0tIUVgn98bVZDA8yFrbU/96g36ndoPymymtjw6B2e283EXoWfr8t9BV5OJQSDbcgT1i6&#10;2MDRywVhMeFIz8tg4VqMYoGeWb5QxRqN8ljE5pUyz29BL8BritgUZBH6DEKftgV9qgxZfk3oVczZ&#10;Al+uGklj0KzLV9GGXxOZkQZLWytYyOwqnV5ijYMFxVzvpBZ9yeIuU7oknd6BscbFgcDbqXjj72Cm&#10;XN6X2TnYwRQF4R4Yr07FtbF6xpAOvHm8T0H6fbq0cu4bU/jRLbr5c3P46QsL+MVLS/jypUXCv6T0&#10;i+fl8SJ++vw8fvrcPBvGPH7EHuAH17TQj+ODs8N4a3NAgX9nsQMXR2oU+M1ZQSiKdkOivyUbIB3d&#10;ZB+cjfaqSS0ZXvW0YsShxOldteDT6a1MWYdEH8Tc3AgWF+n0W+vxh452ob6VLvwtoJeJpAf1daB/&#10;0Ol3jsHvBu1OCfSi3d5Tkvd09IQAfx/6rQVnWhF4Bf0W8LrQa8AX6MuU00elxcAj2Fs5vb2HI4Ij&#10;Q5Cak6YijYJejdfL6I1mKUJ+Od3+AehTlWRWVpTJzJmel4a0AoE+X63B14Iu0KeKdqy118IvB6pq&#10;JBn+QWXX81pWClcfH5gTeFsC7kB3d2SkkYkpWVgmchDw1Xi9BQtBgu5M4BlvxOV9CLvkZR/GhxAn&#10;C5REemG6NgU3pxrx6rqmaP3owrAC/seE/Ue3Z/DF8xrgf35nCT/doZ9LA2BD+NnzC0ry2R/S8X9I&#10;x/8+I45k+4/Oj+A99h5vbfbj3konXphtxvnBMozXJ6M+zR95kc6I97GCP53d3VQPziYGavhVQBep&#10;aCOnLoisTGBhtAfREX6YnxlW6/FXJNezoD060P5Ip98J+U59HcgLWQAXULu9J8ollLrKb29BAVXY&#10;dl87odZC/yjJ1+vqt4Re3L4MOWW5iEmLhU+oD2wIhr27A4KjQpGSnUpXfxj6osr70GuHKjUTUxro&#10;M/MFeuZ6XejVZpSvB/19+B8EPosqYg8Qn5oKU7q7lQmht9TsXbUn5HY7oJe9rbIc2I3Q+0iuZ4P2&#10;Z6y5D70RghzNWMR6YKomCbemG/H6Rg/ePcPi9dIIYwqLVLr7Twj7z17UgP3lK6v4+csrD+ruMrWi&#10;PvMzflYah/QMP5RsvwX9xwr6QeX2bxzvxcuL7bg+VoONvnwcLo1AZYI70g/aIJg/n0DvJJtXTDXA&#10;PwQ+oTczeAbBAW6YHBtQa/GXCLxsRDnS30bombl/T9AL8N8UegX+3yf0Ii30WvBz6PQa6H0V9HZu&#10;jAKHghX0RZXFKJFi9iHoGXFYAGsL2Z3QZzHaqLF6iTdlBcioqVDAf1vo1Y0VRBUV8PDxhYmhIWwI&#10;t0BvQ9kSeFtzo23oZeOHLN+V9e+utjKzaQU/J4pQCfCSlb2pYDp/MZ1+tj4Vt2ea8OaJPnxwfoix&#10;ZIIF65wC+Rd3lvEl4f4Vgf/1veP45avrD+jnr6zhZ3z/Z8r16fj8mh8z+8soj0D/ycVRfMC49K5y&#10;+gG8ttaNV5bF7ZtweaQKcy0sbPOCURDpgnBnC0KvT+gPqKUSLuYGu0Jvwdzv7WFLZ2/D9NSQOlZE&#10;Vlr29Xep8zh/X07/OO2EPo+QirSOL1cBWTf67IR8p34/0FfkIy4zAX7hfgTeHnYs+gLCDyL5Iehl&#10;OYJAz6JWIg57CDVkSWmh14Cfwms6MgX4oiyksreQbYZfF3rtDRUk4+vmfDmLJ4oub2JuAUtTgk6w&#10;bcXlCb04uwOfOzHbiyTuaDZ7mMGNxazsZPJ1EOjNCLyxyspeLAZDnMxQGuWF+aY0Qt9A6Hvxsbg8&#10;48nPCa8G9jX86t46fv3qcfzm9U385o1N/Pr1DT7W6JevHyf4D0MvtcBnV8fx0cVjeO/cIN45c5Tf&#10;fwD31nvwskSchVZGqnps9hdisCoOlUm+iPa0gqf5fpXpnYxl9eYBSI7XAi9ysTJmr6YPNzaQtuYq&#10;Bf309DDGJo+ho68L5TKysgP4PznoK9vvr7vRhV5mY0Va8LXRpqhRRw1lyKsuRHxWIvwjAlS0sWXB&#10;FxAWiMSMJBSUM95Uyaxs0bYE+vxyWVOfS+Uo5ZRkIruY2V5UJKsuM5FF4NOLc5BeWYQ0Aq6gr9OA&#10;f18PO7yu1CkHdTKcWYvc6hq4icsbM8pYWvIPbw5nFqruBNrd2lwtNHNmMStytaTDUy587MbXZfjS&#10;h4Wvj41mNtaD8MhisoP2Bwi9C1baM/DifD3ePtWLjy4xz9+YVPn81wT+1wT+V3T0X712nLAT/Dc0&#10;+kevryv96vU1Qk/Y77CYvcN48+ICi14N9J9eHcOHl47h3QtDePvsIN44eRivEPqXCP1NOv21qTpc&#10;HK3CWn8BekoikR5sD3+b/XA1YTFrtI/g67E4J/wWhmzARpQxGzNjnKUBe7kDqGavK7uuZun0k1Mj&#10;6KLTl8tiM4K/G9i7Sbt6MVeOZ9/l/a+SFtxt7QBUQb51lefyeLtBPAJqXeB3e18DvWwXbCP0OsB/&#10;I+hZrAr0AYc00EvE8Q8NQMJXQC+rL/Po9LtDL3Eni9DnIK04F2nsLb4t9CJZvpDDLJ+YnQMLa1tY&#10;ydAkoXe2soKHrQ087ayY2zWAy84mLfRu29DLmL0lHV4kC86M1Nobd0YHGTGpjHPH8e4s3F1qZJ7v&#10;x0eXBfoJlc91of/1FvS/JugiLfS/fHUFP73L3H9XA/1PCL0Uv9//GtBfnazFpbEqnBwqw0xHLqpS&#10;AnDInT+z6V41iuNgtF9tSLEzP8C6xWBbNmb6LGb3opC10/Sk5rzN4WOH0d7T+acP/fYe2cdBvzUT&#10;K9KFvpDQ51cXITk3BQejgmDv4QBrJxv4Bvs9EnqRxJsHoC/OJuxZ28opyma8yVbQp1eWfCvo1U3S&#10;qqtZBFezYdbAPyQMFpbWsLeygYu1NdxsbQm8LcG3gKucSCCzsWYWcGajcOVjkfPW1c3KgsBbwJM5&#10;382McUHE6BDqZIKGVD9s9OTg5eUm5vkBgjrMQnQSPyfAv3l1Db+5t6qu/4jxRvTr19gQCPtveJXX&#10;f0GXVw4vwL80jy9enMMPbk/hc/YWn17RQP+eLvTHe3B3tQvPL7bh1pwG/JNDpVg9XIbeymSkhboy&#10;4hB6w2fgSLe3pdtbm+jDipHHmj+zRvowNXgWKYmRGDnWh5HhPgwN9aOjux2VKmo8Ps5o9buEfrtY&#10;3QGqVn8w6Cu2oNe6/U7oC2qLkcqiMyg6GA4ejgp6r0BvxKXFM7cXqkz/KOgV+GU5dPj7wCsR+EdD&#10;L6CLHg99JoHPrqHb5xbAydUdtja2cLa1Y6SxhbudHTztBXpL5na6ukDOrK+Vi5lG2gbgwaJWlhWL&#10;yyvoCVKMpzX6iqNx7mgpXl1tZf4+ih/cHGdEmWeOX8U/prP/o1dXKS306/jy3gpBX2EPsMrPMMvf&#10;fQT01yfwyeXRh6C/t9GrAX+tC3fo+M8ttuLCRC1Wj5RjsqMItZnhiHbVg6fBE3A+8BRsZcOL0QE6&#10;+wG1qV1kZWoAg/1PIzoiCON0+KOHu9T5N31H+vk331onQyh1tRu0on9w0GsL2apOgf/BXP8A9FvA&#10;ayVLEIrqS5UKawllYQZCYkPh5OUMK0druPt7IjYlFnnM7SXVmuXFj4SeTq+FPovFqyibyuDz1JIc&#10;pDLeSNGqPdUgtaaOkiJ1B/QyBs9iVS1HkCthF+hzqqoRGHYIjg6OcKG7u9hYw4MO70XgRbK4zJWx&#10;xkkmqYwNH5C85mxqouRmzmjDYlegl0JRhgYzQ9wwUZ+B6xN1eGuzRxWdP2A0+cVdGanZYHxh4cpY&#10;85vXWLRKvCH4v9gatpTrL2TIckvaePPjF5nnt6D/9Moo49IY3r84gnfODuHN00fwGovZVzf78Arh&#10;f3mtBy8sd+H6bCvODtdgubsYhysSUBRhi4PmfwanA99V0Avw5gI+gZcjTAR6vT3fRUJMGMZHDqP/&#10;SLe6JWfrkT6UdxBiNawohel9yc4o3XUwuao3eJzuf16+fifkO/U46EUSdbRx59voa0Gvm+kfgL6u&#10;RKmQSmfhGRYfDmdvF1g6MCP7uiMmJQa5JdkPAb8T+pxSRptHQC8nrKWykE2tqVDH+Qn4j4N+eyaW&#10;n8li8ZqQkwtnd08409ldrSzhwqjiRtBl/F1GZlzkaA7T+8DbGxlAtgPaGcq+VdnHKjulTAi6MYEX&#10;GaklxT5WhqhMCsFyVxGem23Bu6cOs4gdxY9YwP7i7hp+9YrArhmpEUkhK/qSGX97jH4X6HWd/tOr&#10;4/iYEed9ft93zw/jnXPDePvcEF4n/C/T9V/eHMCLa724udiJyxON2GDEmWzJRFtuIOLcGXEM/hI2&#10;BvtgbqivDqZS4Av07Kn2P/tdRIT4Y3L0KLoJ/PSJFfTPjiOvkZmegO7Uw9B/M/2uoP9t9UR1lywt&#10;lqUIu0MvSxHKCL1abKZgL98V+jRCHyrQ+7rBkk6voE+OJfS5hPyrnX4b+sIsZBZkIIMS8L8t9Gr9&#10;TW0dY00tMssr4B8WBkdHJ8Yaa7iwOJVCVYYlXRhp5Gg9OXvGXnZCEXA7Am9jwOxL2RgcgC2fOxB4&#10;R1N+DeGXHVOuBMaZxWGYqw36y9NwfrQBr6z24v2zw/j+9WnCSwffgv7XhF4Lu3Zc/st7a4+AfpnQ&#10;LxH6edVbfK4dsrwyjvfE7an3GHfeuTSCN84fw70zQ3j1zDBeJPi3lntweboZJwarsNRXjGN1iSiK&#10;tIO3xVOwPvAszAz0YLIlgd7S1BCGes/SCCzVDSLk6I/J9UXU9cvK1FoF6EPQ60QG0W5gPyCJSTqf&#10;/zrrY7TQ68KvdfZHaSfUj9PXgr70a0CfXpKFsMRDcPF3VystXX210Mvuqa/O9F8P+kokEfivC312&#10;rWaIMjU7Dy5unrC3toUTXd6J8cSZOV0WlrnT6WXk5iHo6fIa0fHF/bXQ0+mdGQucGWvcLQ4gPcwL&#10;812luL3QibfODOKDi2P4sSwie5kR5i6Bv3fiIeg1Lq+JNwK56GHoF/DD5+bU6M1n1ybwwZUJvHtZ&#10;wB/Hm+dHcO/0IF7aPIybKz24NNeOK3OduLGogf7kcDXWBsow3ZaJpkxfHHJlj2XwJMwP7N2GXk5n&#10;E+iN9PfR8U1wpK8LgyNHyQDhrK9GoayBYTTZCb4uwKJdQdfV7wL6tlaC2kbJVaDd+fybi/Gmnv9Z&#10;qr1ObRzRLjRTIuwPjNwI8PVl6lrCLF9Sp1lwJuBnMMYo6P3cYcVC1sXHDYfiDyGrSOLNfejVJNXW&#10;5JQWek2mZ6QpymDxmq42kGSyRsgozkZqWR7SqkuRWluJFBaxqXX3IVdr4+vkqllro6Cn1EQUnb6Q&#10;DSMqLgEW5lawM7OAE3O7o6kRoSW8hF5ijUQcRzq/vYlAb6CcXYCXq50Row5fd9BKJnsYaxyNn0GA&#10;kxlaihJxZryF2XqQheYEPr6+gB+9sIqfvbyJn987iV++fga/ev3U/WjDPP8lwf8Zs/wXLy3ixy8x&#10;v1NfEPSfaPXiIn7w3Dw+u0Vdn2G0mcRbF8bw0okjODtej8nWbDUe35zpj5oUL9Rl+KE1LwQD5bFY&#10;7S/B6WN1WO4rxVxnDnpLDyH1IBu70ZPK7S3Ye1kYEvqtmCNxR3/fs6guL8bA8BFUdLeraCMHPMnk&#10;j2zo0Czn1UizuUNHOyCXzz8gHeC3wef3/SrtBunjVMgaRFe7fUZXT8gWQZF2a6BWAv028MzzxY2a&#10;2dcSEV1eYBfwd4Xe2UZl+zAWSeLYuvFGQU/gH3B6fq2Cvligl+UHcgBUBnsPQl+RjxSBvq5CKa1O&#10;O4qjWSqsgV7j7juhL2toRPihKBjo6cOWbm3PYlTc3MFYIDalu5vCmZnemfA7yXobgi3Obi/T9xKB&#10;ZDkCG4KcNeMoMiLwhowEJs8iNzYQq8OtuHNiDG+dn8YH15bw2XMb+OHdU/ji3mnqDH7y6ln87N4p&#10;5e5f3mPkIew/pZv/kPHl8+cYX7b0gxeY4anv8/H3bxH0a1PM8HT108O4Pd+B9cPl6C6NRt4hByT4&#10;mCDe0xCZgabIj7BBYbQDiqIdkR9ui7oUX0w0Z2OptxSLPQUYrk9BYawPvCz3w1bvGca1/bAy3A9z&#10;Xk3p+KaEfs+T30FZYa66qXJlXw8ah4+iordLua6ClNK68E7Id+pRoH8T7Qbp4/R7gL5KnWmphijp&#10;8Ar8Lei10kIfkRQF9wBPtdLS0dMZIVGhyMjXLC+W5QiFFfcPfNJCr5mYEug1k1KZdPnfDfT1Gugj&#10;o3BgC3pbAi0jGVKo2hsbq+d2shJRxRwbxh0ruMtYvI0FPKzMCLehmtF0MdYs15W16k5GTyPaxx4j&#10;7RW4tjqCOyfH8MrpSbx2fh5vXFrAG1cW8Nb1Jbx7cwUfPH8cn724oQrbHz43u63Pbk9rdEujzxll&#10;RJ/cmFRDkzI6c2e1B2eOVmCkMh61yb5IC7REaqAFIXdDS04oJprSsNhXiKX+IswR8MHqRNSnBaAq&#10;0RtDNSl0+jwM1yWjJiMMwY5s4AeeIvTPEnoWtVvQS87f99R3EeznhRG5VSihl0gh4Bd3tCk3/58S&#10;eu3IjcryVNlWvJGYo404An1WeS4iU2PgEahdXuyEg7K8ODedkIvD34deZmPzy/O2XV5BT+AFdq2+&#10;CfQCvC708jinrp4/Wz1iE5NgRuDtTE1hQ9eWItWOBapkd2s2ABm/tpNRGQLvbW8LH8rTmsATdidG&#10;AZmA8jTTg4fpPnia7keIkwlKk4NxtCEPg3VZ6CuNR0dBNNryo9FZGIeOwmi6cjzGmvMIZSVuLvXh&#10;tZOH8c65IXwoWwBvzODTm1PUpIJcHn92a5aPZ/DhlTEC34ebsy0EvhJjVYloSvZDeYw7anjtK43D&#10;VHsBTgzX4epcG64vdeDqYhuuzLfj/GQT1o5UMObEozUnDFOtORhrzEBncTySA53YQz0JmwNPwpLQ&#10;C+xa6E309qrDZsv5O6090k/DYMSl0//PAX177QOZXgu8qILQlzdWooK5XlTeQNUTfMn0tSxkKVlT&#10;Hylr6g96q3hj62qHgPBAzZr6coF9a5GZrK7cijVal89hEZxVlK5cfltb0KewcXwb6GUZcQGhT87J&#10;gYOjA6xkKTELUysCb3lAX8lcn/mWkuO0ZbRG8ru4u7ORHlwZZbzNDOBvZYSDNsYItjNBhIs50kNc&#10;UBDlhewwZ+SGOyMv3BFZIXZq91JagDUyqJwQe+SFOqI60Q/DlQlY7srG5YlavMbi8/2L44wvk9QE&#10;PpHJJ4L/8XXGmcuMSSyG76514txwBZY7snGU2b0rOxhHSqIxR4hPEOpLky24Pt+FW0s9uLnchasL&#10;bbg004LTo/VsDNVYZRE70ZKjoB9tyMBAZbJqpB6MOFb6TzLT0+XltGX+v834fxYZ7t+DoJCDqJcl&#10;CASvbXgQFT1dCnoBWbtVbzvLP0K7QS+NZudrupL3dbUTUBmdkQkpXe0csfnW0GukM3qjA704/QMi&#10;+OL4JQr4YjUjq91I4hnkAxtnW9i72CMo/CDSCb0G+DwCL9sE5bybbPVY8zyL0MvisnTmfx0VZSK9&#10;OAvJbBwpLIS/CnqJNzulIg6VXFgAdx9PmBNoSzq75dZpw2Z6/KMr7af2Klnp76Mj7oeHiR6CbCQ7&#10;OyAj0I152Q8l0YEoiw9AQaQ7qum6R6uSsdhdovL22hHqaBWvVZhuycVwdQo6csPRmhWEwfJoTDYk&#10;YqUrF9enmvHmqWHl+AL+h9fGlD4g8DL2LhNOsp5mcyAXi23JmK6Pw0RtLBtABs4MluL6dAOeX2zF&#10;88sdeH6lG7epa/NtuDjVxAK2FpuDlUprhysw31WIyZYsHOXPUp8ViSA2WCuDp1nE7iP0cry4AC9n&#10;7B+A8YF9sLE2R26BDC9XYHBmGq3HhpHdVP+gkxPKbyItxArcHe9ptRPInZLPaGdgdWdidcF/HPQ7&#10;3/+dQF9YU4zcygLEZMbDJ9QPtoTeTrbWhQUiLTsVheXi8BroteDrPv59QK/cXoY3Cb2nv4+C3ooZ&#10;XqDXBd5k314Y793D6x4FvTPze5CtMTIPeqAjLwkj1SzyavIwVJWB9twIDFUn4dRwFV5a78cbZ0bx&#10;1jnqwhjeuDCJN85N4s76UdyY7cTZY/VY6WbmZrZeJvBrzN3nhmpwd7Uf754f0UB/dUyNwX9wcQRv&#10;nDqslhTI4rETAzlY607BcmcKVrsy6PzFbAy1zPlteOV4O17e6KR68OJaD24sdOIKnf7sKKFnDbDW&#10;X4KV3mJCX4DZjjyM1megoygOCQcdWaQzyujvJfAEX6A/IGfsa0ZxTBn9vP28aU5lGFmYx/DyErIa&#10;a+8DT8noii6wj9MfLfTV7XW4r1pNtHkc9JLpGW0EerXpm8qvKkRcdiJ8w/3VKktbOSsmxB/JGcmM&#10;N4R+y+l3Qp9bqnF6dRLC7xr6Wn6muBB+QQGwtTRn0WryEPTGhN5ETh3W20cnZI432oM4dxv0FqYS&#10;2lps9BOmvhq6bTEW23NxbaaZ4PXh7dODzOmjGhH6ty5M4PVzY3j1xBDurA3g9mI3Lo034tyxapwf&#10;qaRqcHm8gWD38GuO4eOrkwp4BT0bwWsbfXh+rgUXGG1O0ulP9GXheG8mTh3Jw9WpSry40oJ7m92U&#10;wN7NTN+K0yN1dPYaHGcPIz3Ocm8JFgj7QmcBC9l8zPDnldGcw1UpKE05yGLdBOZ6e2BKyS2D5Ghx&#10;kYBvzJhjw3qmob0NPcdG0D0+Djl6Wwu9Gqv/I4Fega/zmZ1Q6379bu8/Ud1RD400uf6roC/fumrH&#10;6YtZwBYRfMn1GuiT4MccL/FGoPcL8kNSeiIKyvIZcaR41YVeo23oizXQy5ClBnoZp89CGqFPrSr+&#10;VtDLzY+zyssQHhsNB/5B7c3N1Lny2nijuaGCJtfLjRSksHU11UNuiAfWOqtw6Vgrro624NpYC25O&#10;tuFFuuqrx3vVRo53Th/B++ePKZd+79I43r00ibcvTuC1U4OEvpfQt+PSRD0ujvD70L2vTtYxntQr&#10;N3/n7DChn8In16Z4nSD0o3jteD+hb8XlkWqcPpyPE71Z2KTOHaPLzzcyxzdj44jMtCahNS8cVUl+&#10;KIr2QGmcL2rTQtCSF4UuFq3DDVmYasvDLMGf7dCAL9m+vSgGkV7WsNR/iv/3Z7fvoKKRRB0DGBga&#10;IjYlBX2jo2gdGib0BH4rr6v1N78F9PJ4+6qjnYDulHxGvtc27CJ5XeczO6HW/frd3tdZe6M54WzX&#10;eLO1wlJT0GpmY7VDlSKBv6C6CPGE3j8iUO2cEuh9g3yRmJqAglI5yFXr9AJ7FsHPpDIIfQahF2ki&#10;jhq5YSGbJfDT7TPVCE4BUms1dyr8utCLMvi5bIKflJcLNw9XOFhawMbYeAt2FrP8Q8tdRaxU1tdX&#10;VzezA6hNCsGlYdmV1IW7SwO4tzpAKI/i9eOH8fpGP97c7Mc7pwbw4YURfHhplBmdbn15Ch9cmcGb&#10;Z4/hLnsCgf7ieC0u0OVlk4cs/1XQrwr0Q/j8hozJzyrw36fTv74xoKC/Nl6Hs0cKcbw7A5s9Wczy&#10;xVhmNGrJDkUqi+RIV2ME2unjoK0+gh2M1NLmUCdThDiaItbbHuXJ4czxGWoSSyKOaLotByMN6cg9&#10;5AqbA08Teok52t6O8Ivo9nr79uNQTCxGZufQePiIpjjVgvYt9HWg3qmdgGpfV73F1nXnZx6lnd+z&#10;qLNN6VtCr9kq+AD0NXLTtRQERgbB3s0BNo7W8Dnog4SUeOSXaI79eBD6DIp/CO2NGQi+3Ipne8hy&#10;a9gyU+5w+FtAL26fWVaCAEYce4k4piZ0dAFdI2uj+9DLLXPczPTRW5yCmzO9eGn5CF7bPIa3To/g&#10;7TPM3ScE/F68wTz9zsl+fHhuEB/T6T8g/BJZXuX7AvsNxpSr042MN7U4f6yCmbxMgX9tqp7RqFet&#10;mPzB7Xn88Ll5Bf9Hl1jInjqCuyxQb/Az5wYF+nSsd2dirDoWOUE2CLTaAy+TZ+FqvId1xx4E2Jug&#10;OCkcJUlhiPa2g6+VjDg9rc7hqUoJZqzJUhFngXXFLK/zPUVoyA6HE/9/pvulcN/PKyVXQn9gzx51&#10;BlBrRyeOjk+gjU5fQFB+G/D/6KGXQlb2yMqZN4+CXkWbB6DXuL1AL8Wsgj4qGA6E3trBCt4BXohL&#10;jkWenFO/nel3Or0WehmmlEOeNFLwb0EvY/W/DfTZLM5CwkM0e2JNjGFrZETHvy/VAGQYU18OY93P&#10;YjUXLywcxsvrspR3DO+dH8eH5yfo7sNqU/Zrqx1463g3XqVry1EcZw6XYrElE8PlsegpCGc9EIG+&#10;okMYr09lLi9gLi/C2aFSXFXDlv1090l88aKsoV9RE1efX2cvwaj02kYvnptrwqWRUpzqzyb0GaiN&#10;c0aE7TMIsJQTzPbAhcDbHXgS/vaGaClORgeNozQxCCmBTojxtEK8jy1qmN9ljF6gX2JRK1rpL0NP&#10;WRK8bc1guu9ZmCnwpZaR0Ss9GLGuOcDer6CoBEdGx9EzMYnyvm4FzW5Afx39LqD/bbTzez4EfQUL&#10;WXXI028Dveyeig6Bo4eTcnpvf0KfFIO8olwUqREczRClBvhMBbzcd0qrzIL70MsJZ3IaQrqsv3ms&#10;02vPudFI9sMq8XMygpNH8COiImBnYaac3pYR5wHo2QgEeov9zyroJ1tLGUOG8OrGMbx9dpzxQ4rN&#10;cbrxMO6tdOOF6QZcHirDSmsOjpbEoiTCBUnupohyNEQoo0eIrR6iXExZG7igMdUXU/WJhL5M7WeV&#10;TSASa352V1ZaruGnLy2rTeCyLfDt04dxZ7kV1ycrcWWsFOcZbaoi7ZDmaYwkTwuEEHQfOrq/jT5S&#10;AuzRmH0IrTnRaM4KR0tGKHryozFYkYKJxizMdxdgY7AC60f4cw6UYHWgHMfqsxHiYgvzvcz0++js&#10;aqhWwGfMIfB//sQT8DsYiP6RUTQfHURpd4cCVx2iqgPz19UfLfTqVpptArzcZK1GLSNWS4kpOaxV&#10;gJcCVhtrNDOxD2Z6kcSb5LxUBMWEqiUI1oTe09cDUXGRyC7IQqHaE6s5k16UW5qpHF42gauJqWIp&#10;YgX2ZKTliVLVxpRURiMZvUl5FPQ7pM6pZEPQunwOoS+pr8eh6Cg6veZQJzsz0wfA10Jv+uyTcDHR&#10;w2RbGV5aG8LrJ0dZqE4zt8/gXTr96yeGcGu6Bevt2RjIDkRJiAPi3YwQ4ajP+LFPHaLqZSYx5Bkk&#10;+zmhPT8O1fEeqI5zwVp3Hl5Yase754aVu//q1U2lX7yyjp+9tIQf3mLMuUi3Zw9yZ6kFz7N4fW62&#10;CVdGa3CirwxzrfkYa8rDUH0OjtWmY7QmFSPVSRitTsZEbSrmmrOx3J6H9a4inDxaidP8urMTdTgz&#10;VoPjg2VY42vjzfkId7OB6Z6nGW32UM8Q+GdhTvgP7HkKTz/zHf4tclBHhy/pYJRok4Vn99fA7wa2&#10;rnSLy28rLaC/S2lhvw/9FvBfG3oZqpSRmy3oZZxeRnBk2DKdkIbKkd1eGujdvN0QEROOrHyBXpYd&#10;6EK/NSmlRmwoVcQK7IlIlXtObUGfwiL420CfWVutXD6X1/yqShwMlXhjqk4z07q9NtdLQWvBws74&#10;mafgaKSH0aYSQn+M0Yax5tIsPro8h/cvTOHe+lG6bzUGGV3yfE0QZ78XOcGOaC+KR5K/AzP1U8zc&#10;T8Pb7FlkhrjjcEU6jpTGYLgiGueHK9lojqiJqZ+8uIxfv34C/+hNWYF5Qi01/tHzc2qzyJsskF/f&#10;ZIQ63olXGKPurbMRrPaoodLTx6qxcbQca72FWOvKo/Kxwccn6OQnBkpx+qjUD9W4OFaHq4xdl2ea&#10;cH6yDieGyun45cz35UgP8YaVxBs6vSl7Ns1IzjN48s+fgI+3O9p6OlDVRVgEeAW9rLD8/0OvoFdb&#10;BbeglxPMSigZbYlIOAQnLxdYMdO78hoeHbYL9BJtHoZeYo24vECfSuhl321KKZ2++ttBn03l1fJx&#10;cSG8fLxVvJF7wdoYs4Al7BYHDmyP5Aj0pnv3wFp/Dw4z0989LgXsDuiPD+LSsTrM1iVjuDgSXVmh&#10;aMs9hL6KZFSnhSDOxxrJAQ4oivRBZ2ESxupzsdyZh8ssaF85LpNSo4w28/jFy3IagkB/Gr9545R6&#10;LhlfYs97MgTKAvn984N47+xRvHt2CG+dGcIrG/24xSL5CgvkyxMNuDLBQplwXx6rx5Vxxi3qKl+T&#10;Wd8bMy24LiNBBP/SZD3OjlRhk411qbcSeZEHYau/j/WLHizUqks29n1Pw5DuX1NWjI72ZtS2ykQl&#10;YW+Xsfn70D8u4vzDgf6bxhst9NpoQ+gF+LLqYuQWZSE6IYoO76oKWRfGnFBZaZmbsSv0amxeog2h&#10;zyjU3ERZE2224o2ccPbbQM94k19VgcT0VDjY28GWscaawMsaHMtt4DXj9QK93CnQggA058bjxdVB&#10;vHFKTiKY0YBPvXN2Ai+v9uO5+Tbcnm1R0G0yNy+yWJ2j88505GGxswhrPSU4ebgKF0bq+dkO9hhD&#10;+EROICbwP3lpFV++uoFfv3ESv3nrNK+n8LNXNvBjvv6D55bwwZVJtTVQhkG1ev+CTIKN4E3Cf29z&#10;AK+sDaiZ3ZeWetTcwYvznXhpoYvSPH6Bus2f8QZ/RhlFujAmSxSqlNOXxIepcy7tjQ/AjlHOxmg/&#10;DWAvQr2dUZYdi876IvSRg/auZlT2ddLxNcAr6B/j9v9goL9fyNY/AL0sKdYWr7oFrFpOvDUhpZ2N&#10;lY3fJVVF6qyaqPhIBb04vZO7I0IjQ5CWnabG6vNLNTOwWj0wEytDlIRelJGbjAx1O81MpMkmEsab&#10;NDnhTKCvfTT08rqcfqYpYKuQW83H+bnw9vGErYU5bGT9jQEBPyCg76P2b0mg37rJ8b5nUBjlyzjR&#10;zaJzVMH+yeV5fH51EZ9emcdHV2bUxNIHlxhFTh/FqydYfK714LlFQkaHvTrZTMdtwu25TvYMR/De&#10;hXE1PClbCL98RTaRyIlmJ/CrN09Sp/BLwv+LV0/giztr+D6h//j6jGay6+IY3uW/Idf3qQ8uCvx8&#10;zt7i7bPSCx1joc1/f/0wXue/8/rGET6Ww1178PJSF8HvwM0Zuv1UEy6M1mF9oAzzXcWoTo9EkLOV&#10;OpMzwNEUgU5mSA71QnnaIRRE+6C/PANjHZVoa69Fw5F+Zvs2FBN2Of99J/S7QftNtRPQx73/dbQT&#10;8p1S2wXVkKWcctZa+42glxGbomrN5pAHoXd7CPr8Ejp9yX3oBXjthNRu0GcK9IxLcnPjbw09s3xC&#10;egpcnB1hY2YMS9kxRNi1C8y0Lq+FXt3SntDHeVphY6Ca2XoYH1+cUbD/4PoyfnhzhQDz+twirwv4&#10;/MYsc/g0gZxU4/ivnxjGa/wa0dtnZEO3bPBeUsD/Utz9tRPK4TXAa/QlG8DPCP2P7xL65wX6WbzP&#10;3K+gVxplIxhVqzClocmWRGkECv4zhP/kEN5kga20OUjw2RMs9yrXvzXdqiLPueEarPaWYK6zEE35&#10;8UgIdEVKsCuyDvmgLCUcrcUpaMyKQSmh786NxWRXOXq661Hf243i9lZCT/j+lKDXOr327JuvBz1z&#10;fJ3G5R+EPlNB7+7z9aDXLj1Qs69b0Gcw2uwGvZxlmaFUqaDOeAz0mvH5CkQlxMHJwQ7WJlKwisvf&#10;X1VpIcOUWzFHrrIn1sFwP/zMn8VgeSIjxGF8eG6STi9HZ6/gJy9s4Od3N5nBRRuE+Th+9NwKvn+T&#10;vcA19gKXNVFI9Nn1Rfzw9ip++pJsBpfzK09qMjzd/WHoN/Gju+uEfhmf3pjDh+xJtNC/w2jzrkyA&#10;XZGow7hFSaN4T1yfkeed08N486Sch3Mf+ruEXmKPjDRdG2vAuaFqFr9FmG3LQ2tBPJKD3ZAX7YeK&#10;1DDUZkejtSgZHQWJqI73R1t6GKa6StHXI5OV7Shqa1HQF7UQwj8A9L+tBOrirvYHpIVd+/x+vGnb&#10;ijetD0K/vd5GF/o6gk49DL3G6T18PdTojeM29KlqVvYPCb04vay7ORQXvQW9brQR8PdtQy+youyM&#10;5GiPA3Az+A6a04JxY7qDTjqKj5nrf3RrFT+/cxK/vMcc/toppV+9eko1gh+/sEb3X8HnhP/zG4T9&#10;1jJ+/PwqvuDrP2cD+aV89g0B/gx+/eZZ/OqtM/glG4DoS8n0/D4/ZiP6/gur+OTWAt5j7yErN988&#10;O4I36OZvnx8h6OP4QPK9XK8wXl2exLsCPqOOFvo3Tgj0/YS+Gy/MMd6wqBXozxP6la4CzLRkozU/&#10;DkmBziiMD0R1xiHU50SjpzITfeVpaEwNRm9BHKaY/dva+Hcn5EVtGqfX3tPpTwL6+0VsLSUbSAR4&#10;/oebK1DaVE7gy1URq1ZWKpXxsYzVF6OwuhBZhDclJwUpmSmISYhRKxqdPdwIvS2LWWt4+nkgJjFa&#10;jdVLppdb7ohyZRZ2+3huTazZVp5c0wm9LDjTbAxXpxZr401NJbZvmKYreW0LfOX05aX8t+Pg4uQA&#10;W1OZeb2/3EATawR4A1gbyGZwQ7V/1sXUAO6GzyCREWeho5RRhdBLvCH0P7tzgq5N6NVmbwH/NB3/&#10;BH7y4roCXED/yfNr+MVL7AnubLInYM/wygl8yc99+ZpkdzYawv+rtwR8jX7JhvCL10/jCxaz339h&#10;BR/dnMM7zO8C+6snj+LljQG8ztpBHP+9S3T4S5MKem0Eeo8x5x1+VqB/bfMo7q31485SN56fa8cN&#10;Qi+jO2cGK7HcXYTptgI0ZkchzscOhXEBzPcRaKbzH2sqwkBFCprSgtBbkYYjbeVoIANFaglCG2MN&#10;Y4ecSkDl0vm1+kMVrjs/p4X42+oJDewizUysrLJUkUZBT8Ap2Skl0GulmaAqRl5FLhKy4xEeH4Hg&#10;iBAC7g07ZydY29vBwtYSZtamcHC1R5iM4OSk0+1zNHcUlBusPQC9nEm/A/wd0AvwMnojpyLIcSCP&#10;Gr1ReZ/vZ1RXIqe8CDFxkXC2t4KdiWZroKyktCH41rKDShacbQEvJx/ITQwEelejffA2eRatWVF4&#10;aU1WRDLDE/qfEuYv77H4vEf4lU6xOD3J1zeo40o/v0vI+Zro59Qv+BmB/Ys76/jxS3T+eyxmX2e0&#10;IfC/flsD/i/o9j9mvPmcmf6D69PK2V8/Tdc+eRjPLXXghdUuPh8i5AL6BIGfxPtXJvAOM/47ku0Z&#10;cV6ny0vh/PJKn4o2t6WIHW/EhWM1OHm4DEvdxYS+UMWbnChvFMUz3rA3aymKw2hrIY5WJqMlIxjd&#10;lRnobi5FLaHPb21ADqHPJex529Df1x8C+t0+txvIutJ1edHO9x8NfVMFHZ7AU7rAb0PPTF9QlY/k&#10;3ESExITCO8AHTq5OsLSxhqm5OczMTWBmZgQ7Ancw2A8p6UnIL5Lz6LOp3y/0Em/SS4uRkJEMd1dH&#10;2JnJcR6apcPWBF+yuxLjjExSOZgaw5E/qwuLXRd+1tV4P1z1voPCcHfcmJMFYrOMLUuMMYSazv7l&#10;K4wsW9D/QuAm6D9Tzr6p3pfX1Otb0P/05eP4hEXvR9em8JO7K/jZvQ3l7r966xwbwBl8wfc/Y3H8&#10;wTWJNRrgXzt1VJ1iJudUXptuxMuMLW+fFcgJvEB/dQJvXxpXDeStU0MKevmM5HkZsrw11YIro/XM&#10;81XY7C/FUlcRJlvy0F2ahKa8WJQkBTDi+KCpIBpj7YUYrklDf3EsjjTko6uxGDVkoIDQ5/4RQK/9&#10;d7Sv7YR4p35L6EsJuWh36ItqCpFRnI7IpEj4HfSDo6M9LC0sCLsJTOmaJnRNa2tz+Pl5ITEpFvkF&#10;AnwW5Lb4efw6DfQpv3Pokwl8QOQhWNtZw1puqSPj0oZ66iwbWzq6ZHc5DcHe1JSwy/Hccu9YU7hZ&#10;mGhOMCP0Tvv+ArGuJljvq2J0GFcTVFKY/kTcnPn7yy3otW4vkCt3J/Ra8AV6efyDF5bx1vljaijy&#10;5wT+p8z5P2av8SM2oh8wDn3OHP8hnfv1U0fw4kqnOo34peUOOncvnltoxaWxWjxP95bRobfP0ekv&#10;TbGgncJ7dH3ZxCLQv8po8zKjjQb6Dh3oqwl9GRa7CjHenIOu4kR0l6WgKjMEubEedPpYZvgyjDVk&#10;YbQuA4OtJWgj9NVkoHAH9Pk6wP8hod/5uZ0Q79Rjoa8k7KKKFgLPArZCZ9SmvFEgp9vXM9dTFVsq&#10;lUkpAi8St09jBo+MDoOPjxscmOMtCJAJ3dPYxJCPzeDl7YG4+Cjk5GnvG5tOpRJ6ufNIGgGXcfkk&#10;VcRqoc8qSEdmcTbSy/n9t6DfzvQSYcTNBfwdSikrwcHYWDh6eMDOzgb2Vmawp4M7EHwnOe6DDdJF&#10;Dnwi3Op+sXLgExumG6OYm9xYzZxub6IHx/3fhb/ZsxitzsAr64wWMopzTY7yWMFP78jx2owpdPwv&#10;72lgl9jzJYtcBbsWel6/YN7/9PqcgvI9ZvWf82t+9OJxfMzv9c6FKbx1hgUrC9FXZQ3+bDOujNXg&#10;8kgFrk3U4NZ0A25M1jGiVKmZ1pfXD7O4Hcd7/LoPLrCQPUenPzOCN08c5dcfxitrfczzXaqIvTHZ&#10;omaPzxytwgahX+gsxGBTDjpLkjBQlYn6rAgURLmjvyIVS33VmGrOx0xrMQYaC9HYUIQqciAHPEm8&#10;kROJJdcL+F8NvUB6H9Rvo52A7tROoL+OCvl1unqiirCLKvmfrGSOlzXzWuhLWMBK8aqFvXJLpVsu&#10;r5XMtCYmx+BgkDdcmeGtrS3p9BroxfXd3FwQHR2B7Jw0wi43VhOXT9mGXo3Y5CXuCn1GecEDTr89&#10;I7tDAnxaZTlCEhLg7u8PL0Lv5uRI6C3V5hF17yjC7c2rl5XcI9YY7tZm6rY67jZmfCyvycnEbBT8&#10;uR31noaHwVOoSwrCzdleNTv7/oVpfEaAf0zn/vkr64Sdjs9CVbm8RJ2XTxP0Lbdn5JGM/8Pby/jg&#10;4hRdeEAtUZZxfokod1cH8MJiN55jFLkx2YgrI9W4NFyJoeJwpLgYoSfLT20mOdWfTxXi+mQT7jKv&#10;v3FKDnJltj8npycQeBm12TyC1xhtXl7pZp7vwHOzbbg+3oyLw3U4TeiPy4K1jiL0NeaivzYbveUZ&#10;KI31Q2NaCGNPOZY7yjHfVsqGUYW86ADUVeeRiRo6+7eB/rc7cu93AflOFXbxZ9LR7wj6HCSkxCLw&#10;oAZ6O8YKcXgB3tycDkroo6LCCX3qA9Brok3qfejVUCWhp+5Df9/pUwT8rXizU3Jv2MTCfHgEBcHT&#10;1w+hAQFwc+DPQuhl84hA787i2s/GEr627H3kxsLqagZPG1PCbwwPur27RB0TYzgd2AcX/aeQ6GWD&#10;1d4atRbnnTOyp3VKTU79XDk9s7kc4SfOLrDfkSHMk8z3msJWRnM+u7Gg3Pg5xpN7dON3L4wzvnSj&#10;Lt4TCU5GmK5Lxam+YpzoysFScwpKDpoiyuI7KA40wlR1JKaro7Hcmo7rEw24w+jy6oasxWGkEeBP&#10;H2PkYfbfOIxX1zUu/9xsK27KrPBYEy4M1eLUkUpsyDF/hL6/KY9uX4D2gkS050VjsaMYa4R+uiEX&#10;Jwdb0JGfCkeD/ShiDK1pqUdRC+NNq5w536LA/1rQs5H8TwG9nFsTFR8BX38POLvYKeitrCwU8LrQ&#10;Z2Uz0hTKrXXuQ5/JX7Q4u0CfnsOII0sQtOP0BRlq7U1qVYlaT59cW4aUGoK/A/gUSkZrotPT4Rsc&#10;Av+AIAR6e8PZVuKNlYLe3tJMRZkAexsEOFrB18ECPnbm8CT0AruHjYm6uhF6Zzma20APDvufgr/5&#10;PhwuTcWthT6VqT+4NInPb84x4qwyz2ucXjk79bM7BF45/DqBX1Ou/sm1Wbx+kgXpfDtuzbbg1lwb&#10;TrCwLAu1Ra6PBY6VxGCxMQPTVQkYLorAUGEYxssiMFISjmPFoZitjWWjKGDUacJLi12qx5Ci9Q1G&#10;otck1gjwx/vVqckvLXbg9kwzXb6REakB549W4+ThCqzLbGxHIfqb81io5uFYQyE2Dtcz+tRjsaWA&#10;jS0fF8Y6Ee3uAKt9+xB8MBBFlaUobqhGblM98pplNlYgp+vraCf0hWwIcpd2uWpvgan7/m7Szeq7&#10;5fXdIP6megj67VPNJM+3sHjdWmB2H3rJ9BpViGTBWW0RCqsLlCTTpxDWoIhAePi4wGkH9JYEzdvb&#10;EzExkcjOFdh1odfGGY3Tb0MvMYfQp7GYTS7OQYo6tZjQ15QhubocKdV0fR2lEfh0ZvnQ2BgEhYbh&#10;oD9/Fnt72JqawIaFqg0LVmt1rJ/cVtKcwNvA194SXoTenZnfjcWuu4WBurW8C+ONowkLXUJvt/8Z&#10;uOo9hfJob+bqRtxZ6VdraT69NoMfPb9EV9/QAL8F/k/vnGChu7ENvExUfcBiU5YU3yOYchLCVUaZ&#10;410FOE0QbzKC3J5sw62JVlxhFDl/uBLnBipxhu9tduXhRHcero5UqlMS7tLFZdLpLuG+tzFAEXT5&#10;nqs9/L7d7AXo8nN0+Wm6PKGXPH+W0WZzoALLPSWYaZNMn4fR5iLMtJcT+gZm/Tr+LJU4e7gRKz21&#10;sN/zXTiwh3NkLZSUloJiRsaCxgbktzTT6WUHFUHX0UMAE3aZzNLA/zD0OwHfDfKd2g3ib6oigi7g&#10;a/WE2iWlJDOxFWp8Xrk9gZcZWNkEXlpfjJK6IgV78Za7a6HPr8xDclYSwqJDEBDiCy9fd7i5u8DO&#10;3hZWzPZ2dFb/AF8kJMaqQlZzz1iBXmZhBXopYCXPa+LNfWlWWcpR3SmVxXRzwl6rcfmd0GcK9AW5&#10;CI4IRUhoMAJ86PKMNTIsKUuIZfLJUl90ADYHDFms0uFtrDR53tpKubvcVcTNVB8uLHAdt0Z77PT2&#10;wE3/aSS6m2OhNR+357oYVWSyagY/uLWMn7y4sXVC8SZ+wutP7sqIzDo+v73GWLOET67OMnuP4u1z&#10;I3if8H94eVrtxJKFYm+fOob3zkzgvbNyGsKUevzmiRG8dnwQLy11899qUyC/KtsTj9Pd+TUC+8vr&#10;vbi7JjdaY35f7sTzC+2MTm3qeovR5jp7hCvj9Tg3wmgjeX6gHEs9ZYS+BGN0+WkWq0s9cmRIAzYH&#10;m/mZFtyYOozqxDCYfecJ2B94GpYs+IMjWOjW1KKwRVxboo0m4qiJKq10gH4U1LrShfh3CXVh94Pa&#10;7TO62h16Ar8Nfb0sJZa1NgSe0GsjjXJ55fR5yC7JRCrdOT49BuGE3++gL1w9XGDryHjhZM+sH4DE&#10;pHgF/f148yD0adnxSM1OVEqj0nNTdKAvItx0eVlevAV9chWdXyTQVxH+3EwEBgcijNB7MU450OHV&#10;qklZYkDYLfX0YbFfD5b75SxLuYU8i1b2Qi5sHM5m5nAj6C4m+nBUpxTLIa/6dPt9cNV/BqHW+jhc&#10;HI+rEy2MFcfw4aUpfP+mBvqfEnQZh/8JXf+LOyxc6fKfsUEI9B8TelmM9iHrgE9vLuL7z8ny4TV+&#10;RtbZyKrKNXx8bRHvyc6sS9PM+1NqSPJNFryvnh7GPRaor24exmvqOkgdYbzpJexdeGGpg7VBuwb6&#10;+TY2Erq8LCWelLX1GuhPEvp19hyLPRWYZbE63lSIiZYiPq/GieE2bBD482M9GC7Pgu0z34H5M3/B&#10;39WzMDMygJOTE1LS01BWW8Oev5FsyEpLDewq6vxJQb+17ECyfDFdXtbaiNOrtTa19x1eQc9oIyqs&#10;zqfj5yKDIMenx9IlgtSiM5mNdXZ1RlBIEJJSE3eFXhNrEpCSFUfFa5SdgLScZDaktO14sxN6rZII&#10;fkZlOeIzUuDj74fw0FC4u7jAniBb6hFyBbsGeA30+2HN1+0N6egE38HUTN1wwUWGNI3ZINg7iOyN&#10;5ExLA7gZ7oOP8bOojvXFKcYPgU8D/RJ+/KIG9p/cldnWdXU2/fefWybgC4RZliFTV2fwKYtZAfxH&#10;bCRfMPd/wdz/4zvsFRiHPmNDeP/KHN5X6/Y1C9ZkHF5mXmUMXmZbJb/LkKc0gLuEXgu8gp26Oa8B&#10;/vp0I12+Tq2fP0Po5a4kCvq+Skx3lOFwVSaOVGditLEAp0a7sTnchVb+rh2f+g6M//IJmOt9D+aE&#10;3oS9nBmjoLuLE7Iz0lFdV4vqpiYUE3RxfgF+t0J2J+S7SQv77xN6rXb7rGgH9JLl5YBWFqtbwBfX&#10;l2w7vW6s0UKfvwV+fmU+ckpzNFEnKozQe8DO2Q6O/MUFHPRHQnIcoc9EXmEmwU9nntfMxCqX3wl9&#10;VgIdPxkp29Az3mxBvw083V2AT6osQ3p5KaKSE+Dt74tQFrJudCk5pVigN2dhJrLYt1/TCOj+1luL&#10;y+xYsNrIicZSuNLdxeFlSYJah2NgBCdeXen8fmb6yPC1w0xjDl5c6sX7F+Tw1Tk1sSTuLmvhf0To&#10;fyCjNbfo8NcI8eUZfECYP7kuZ9Gv4IeS9Qn8T16WTSNnqNP4KfVjgv+j59hgri/hB5fm8PmFWXzK&#10;uPPphWl8fHYS758axVsn5PjuQWb4AU2kYcH6vAxNzrNwlTU2jDWyYeSabFifYG0wymgzXI1NOv1q&#10;fxUWeysw112JpuwoFquWaC1IQkdJFmK93WD0F4T9O38Gq73fJfRPqVONzQ3lqD9GQzNT+Ht7ITsr&#10;ExU1ZITAF0vckXxPCfRa/X1CX0TARVrYtc93+6zoCZmB1aq8hVdZbNagcXdtltcFXuvuWuBz6fB5&#10;cgdwunFuaT6SM1MZcSLVOhxbJzvYONrBN9AH8UkxyJZMX5BJZRB4KWAlx2uiTUpWLL82DkkZsUhK&#10;j1PHAabkaqBPrtBAr9EW+IQ+uaIMSQQ+s7QIUawZvPhvhjLe+Li7KZjNxd0Fdrq7WivPP6SlEeOO&#10;bBeUpcYsWC3U5nBxdo3La2sA2wOMOnzuzM8HWJsi1dcZvXlxuDXTRveVk80m8X0Wqz96kUXri8tq&#10;heRnz6/oQD+toP+MMUhmXn8iQ5mE/OcE/hf3zuGXr55nIXwa37+6hI82RvH58VG8P9uP55m3rzGG&#10;3GguwUt9DXiHr727KsOSR3FnrU/ldxkBujnXgVsLXbgpIvjXJMtPNahT1c4Q+o0tl1/uq8J8dwXm&#10;+6pRkhgI/e/9GZrKcvn72I/vPfEEnz8J0717+bt6Fqb7v8ffmx4cWezL789SDMDUBN6uLoiPjUFJ&#10;ZSWqWlpQqqJOs5qh3R7J6WhHQQcLxR2Qa8bt72vn+zsbgbYh6D7+unqcw2v1hIowUqxKjm+WGdlK&#10;Ov03hz6vXIYu8whtCp0+gtB7EXp7WDvYMnZ4Iy4xGlm56cjNz0B2frpmxCY3QUWbVOXyO6FPQrJA&#10;X5RDsIuY30u3RMenw6dInif0yYQ+g9DHpCTAw8cTQawfAn29YWdpAUsDTZ63FsniMkYWSx0J8BZq&#10;z6yszdGHrUDPz8liNDtC78Crs6G+gj7Zxxn1icG4MlKndim9y4L28+sSWxhnnluglvApG4FEm48E&#10;+iuzatb189urKtb8hID/9OWzLHrP4ctXzuGHl5fwylgHLtXm4VRuPM7nJ+B4cigmg90wHuiMqUA3&#10;zAd7YSMpDDcb8/HSSKOaeLox06z2xF6ZYgG60I2bi924Pt+JK9N8ndBfZJ4/xWizPliJFcYxmW2d&#10;66nEbF8NEgNd4MKCvbY4G/u+910cePpZGO/VI+yyp2AfbPmer6sdDnq6w9XGBtbsDUVyxxZ3J0dE&#10;RkejqLIClVvgqwKXIP+Dgz46LRrRLEDjMllIFqShqK5Yrbl5NPQyYpOrlEflVOQgt7wAOWUFyKIr&#10;J6QnIjgyFB6+XrB3cVRO78moE5sQjcycNLo9szwl0KcT+vvR5kHo5QzMxOxUJBZmIamsSMUYjSTS&#10;VCBRrhWlSCX0KUX5iEtPgXeAH/wD/OHn5QUHKys6Ov9o4triWPzj6QIvkvfVZ+j86oYNfE0Xente&#10;ZX29n5UJYj3sUR0fgDMDZXhtfQBvnaLbM3t/QsgV9LcXeV3GJ7cW8SGjz4fXZlUE+pxF7Q9uM/68&#10;IOCfwk9fPIE3l4/iQm0OFuOCMHfQAzM+jpj0tMWwkxn6bA6g02Ivusz2ott0D7pMnkWvvQGOhbth&#10;rSoRZ/qKcOpIOeFuxHW6/A3qGl3/8kyrutHaubE6nBDoZQ394Rrm+RrMdFdhqqsOUZ5OiPR2Vefw&#10;7/nOXxL4/TAj8BYH+Ltgj+Zma4ZDQT6ICg6Eu60d3Ai+p4MDnC0t4WhuDkd7B0QnxKOivgEVBL+I&#10;2V4LvUhORNMFWvQg8I+HXgvmzue/Sz3he9CVruwAT197FqA+yCxKRZku9Ft6FPS5FbwS+tzSQmQV&#10;5SIxMxkhW04vmV6c3oPQx8RHIoMQ34c+hdBLnk8k8BJv6O460Ccq6FOQWJCFxNICFWMSqYTyMqpc&#10;XZPLSpFeUoKk3GxEsPv19PaGu6sbnGzt2T2bEWZjFVcko4tjWdDJlQi2Wla8Bf429GrTOMX3bAR8&#10;Zlu5SYO3pRHCnCxQEumNzZ4i3FvtwxvM2W+fH8NHBPuT2/PK6VXE2QL/4xtSxIrbz+Pjq/P47Bob&#10;xcVZPHe0DrMJgRjxIeR2Rjhqvh+D5nroNyPgRk+jw/ApNOj9JSr3/gXK9/wZqp79MzTu/w5qDb+D&#10;AtPvoCPGBfMtGeo2ngL7Dbr8VYF+tm0H9DUK+oX+Gsz11uAIzeyQO+srRxtGmu/A4Gk5+0afOZ7Q&#10;67OnMzWCj4st4sIP4hB7S3f+DoM8vRHi4wtvB0c4WljA1tIKfn5+yCsqZsyRzSW/P+h/n3qiKC8e&#10;cVE+8PeyQgCLtejYQLWjqZQFbFlDCa/i9oS+VrO4TIYotdDnq5OI81SWzy3OR7aCPoXQh8Pd153A&#10;W6ptg+4+7oiMiUA68352HqNNbqoai0/LTmLBKk4frwO8Vgka6PMzkVScS8BLkFpRgQS6e6KIz5NK&#10;mfVz85CQmgI/f3/CzhrC1JwgmxJoAk9pz7axMtg68oOSfC+jOgK+HOiq7kclRS0bhjQQ6RlEUuy6&#10;mJkw1+vDx/wACsI8sdqeizuLXXhNxtrPjeHDqzPM8SxWb7MQZSH7fdlBJTHnxgLfm4XcdVDWx7yy&#10;2INzjdkYDLBDh/mz6DR8Er3638GRA9/DYcOn0SPPjZ5Cn9Ez6Dfdi36rA+i20FPqszZAh+VelFs8&#10;hd5oV6y3ZeP8sTpcmpJjPjpwjQXt5ek2XJho1IzayPbAI1VYYqZf6K/GLKHvqcyj07vA09IUB773&#10;lzBVx5NLrNH8PmzZuH1dHREfGYZgxkMXunpsFCNpegZiDh2COx3f1twCbi4uSM/KotMTUoGeESeH&#10;QOcK0DsAFmlA1+gPBXVJd8cD2vn+E3dubmJjYRAdDflITziIiBB3JKXFKFcX6HfL83mMNLKBJK9M&#10;jvXIY5ZnzCGY2czfiZlJ6gZrrj4usLQ3h6Udf1HsUiOiwpDGBpGZQ+Czk7fH5B+CXqv0+C3oM5DE&#10;WiG5lNCXicuXIL6sGHEFeYjLyUZcSipCQsPgQjeyI/A2RiYKeEtDAd5Y7YwS2GVyypygyxF2qsCV&#10;4Uu+LtDLSI+Arwu9ZhRHClzGnX1Pw0HvSWQwE6+05ahN11ro378sY/CMMTugl4JWoJeRntdXB3C8&#10;MQPVLgdQafiXaDf8Hkas9bDqaoFL/i64yex+QxTqi2uhfrge5o8rvJ4K8sJKoAfmJQKFuuN4UQwu&#10;dhXiytEKXKbTX5hoIvgtzPMCvNyNhC7PAvb4UcnzFVjsL2cBW4Xprko05CYhwc+TsW0fTJ6V47r5&#10;/zeQLZQU4400em9nB0QGBcKLYPt4eiItLRlFRYyu2Zk46OsDB2tLdc5/fGw0aprF6TXLjnMIdG4n&#10;8/QO4HdqJ3y/Lz0W+v/lrz7HP/7iTbzxwmkM0RHiIv2QkBihFpHtHKrUhT5XVKa5b1RWcRYylbKR&#10;INBHh8HN1w1W9iwmCb2cfxMeGaI2kqRnpRB+baS5r92gT1LxRgN9Cl09id1qdGE+ogl8fFYmopMS&#10;4OvvBzsbO7qQFWzp8LaE3pqwK+j5B7U6wD+qzMbq3b8Zw27QK/C3oFdFr4pAB9gA2Gj2Pg3zp/8c&#10;Ua7mmGtIwwtzbcq93zk/rrbvyU3SpKD9oa7T32S2vzKDD+Q4wOU+XCaA6+WJ2MyMwPnUMNzOjMRr&#10;2bF4nxHvw+x4fMCa6s3UGLyccAjPx4bhRnQwLkYfxJmEMJxmvXOxOgPX+D2uD1fjxmgdi9kmnKez&#10;C+yic2MNODVco4H+CAvYgQrM9ZVhursC4+3lKE06BF8rM5g9/T2Y7ZUDXPX4f5Q9BRbKKOT/72Fn&#10;x0jjCR83VxwKC0FWVhqK2YMXleQr0N1kYMLcGEH+viivrkEJ3f4fJPT/7d//Bv+//8+P8c9+9hYu&#10;nhhHdnokEpMi1XLhYsnyjDUCvRZ4iTe55TnIkRsqbEGvAV4DfTyhD44OVbfJlwOfzG3M4OzhhNCI&#10;YCSlxhP4pIegfwh4JUKfk4wkQp9M6FOLipCaz4I1JwsRyYnM8NE4GBwEe1tb2Jpaws7EfBt4cXit&#10;i1kTeit9Fq7fBHr2DgK9bByXMX3zvXtg9ORfINBaH8fKYvE88/O7Z8fw3sXJR0C/pMbnP7gyrZYT&#10;v8P8//7JY/j+2Qn8+MQoPpnqwrsDtXi7vQyv1+fjlYoM3ClKxvO58bjG3/+FVDaMrGicy4/FhYo0&#10;XG0pwPXeUlw9UqGWIMvozaWxRgW6VlqX3+Bn5LDW+d5yTHSVY7itDO2V2YgNcIcpHd7k2Wdhspdu&#10;zzxvaWwGP3cPONtYw87cVA1VejjYw9/TA8mJccjNy6TT56GoOA+ZGWnw9WJPYWUJV0dH5OQXoqyt&#10;XRNvvib0op0A/j70WOjxf/5z/Lf/8Cv8u7/6FC9fX0VpYSLjTTTzeu6uLi9ZPpu9QBaVWZrNQjJH&#10;nSysUQ5iMxLVrTRdt44BsbA1h4uXizrpLD4lDikZSUgh+EkE/74SCP6DShQxBiWz6E0pYK7PzkBC&#10;ShJi46IRFhaMABZU7k4uLLCs4UToHSXaMKKoHM8C1YJFqDrpgJlVpD3bRnvOjfbYDyuB3txMSbYO&#10;qtEbQq/A52dkE7kxYTnwvSfgZPA0Bgjnrdl+fHB2Eh8T+vcvjbOYnSLocqfvpS2X38rzbBDvstj9&#10;kPqUn/3k4oTSx+fG8a7c5GG2E3eH63G9OR+Xq9JxqSIV50oTcbYsEedq0nC2KRvnOgtxoa8Elw+X&#10;4fLRcpw7VomzzO1yTysBXSQOv8lIs9ZfhpXeEsx3F2Kyo5DAF6G/kU6dFgk3G1N1qyGjPXI3QQOY&#10;MNLYW9vgUEgovN3c4GBlAWszI9ZFVogKD0EO66/cnAwUFGSjpJQMsIcNDT4IW0IvgwX5BcUoJ/QF&#10;HQSfmf5RhexO4HbqmzaKnUB/He38Hk/gv/01/vvf/RP8+7/6BC9fXUZpAXN2egzhztuGXkZsBHiB&#10;X0ZrBPgMOrwAn0LYdaWFXuLNttPL8X58TaBX4+9UImHXKmEbfo00ryUrxcuVkSg2JRGRhyIQHhSA&#10;g94e8HZygoulFZxMGJ+MzeFsYkroCbyMvRsRcgM58UD0IOSqmNV5LrfatBXgzR6E3kbAV5/RIyhP&#10;Qp/QGz/5BGoYN27PD+HDs1MEmNDLyWNXxtQe2E9vzRH4ec04/eVptZRA1s9/dGkCn17h568QfDm+&#10;Q27KtjmIe8s9eGGyEZe7i3G+OYeFbpYqdi80E/a2PJyRE4gHynBKDmYdrMAZQn9qqAInh6qoGgW7&#10;ijSS4XvljiVFWOzMx3R7DkZbsnG0MZcun4ZIf0c2+D0wZu9mvM8ARvuNYGJoBFcnZ0QfiqKDe8HB&#10;xgaWpsasjeyQkZKMvMx0pKfRoNIS1DbPctZSh8JDYWNpAS9PbxQUlqC8Xdy9Hdolxzuh/zoQ//1B&#10;/5/+Cf7tP/4IV0+MIZdZMyWdTr8NvWwAL6IE/kI1YpPNWJNJ8NMJfmpJ1gPQx9DFA6Po9ITe0t4S&#10;plamcPJwRPChYHWDBg30yduwJ2RtKSNhS/GIV9ckxPGXHpUch0h2tRExUQgOOohAb3f4sOBysTaH&#10;o7khHM0M4Uw50aVk2M3aWGZdCbWBHNenC/2W8+uAr6CXIUvpIeQOJTJuL1leXpd4w8/I7ScN9jwF&#10;vSf/HHp//gQCTPbh4kingv5j5nVxejmBTM6g/OjaNDWjgFcuT+hlH+tHfO/jq9NKn16dwYeE/s2N&#10;Qby22ocXp1mIyrg7HfpSTykuM8ZcJMDn+ktwlsXomaFqtaTg1FDltjTQV29LjuxborvLDdZmWGiP&#10;N2diuDETfTUZyI33g4uVPuPMM+reUsb7DWGsZwRzE0YbHx/ERsewaCX0jIkWNADZbZaXmYHC3GwW&#10;svy7JMYgIyMFJSWFCA45CCtGID9fXxSyviqVtTiEvZDwi+PvHJL844X+//pr/I+/+6f417/+AOuT&#10;HUiK9VdOX1jJblGtm9doG/rKgi3oGWcYbxTsRXT8LcXQmQOjQ+DCTG/OItbE0kTdmSQwLBCxSTEK&#10;+CTl3jrAK+gJe3rcluIRlxKP6IRYwn4IQeHBOEjg/X294evqDG+6kUDvoKCXva+8mrK7plNpobcw&#10;1Lj0o6DfFotVgV1FI161w5gyzGmqpw+Dffug9wyhf+o70P/LJ2D2xBPoYfZ+h9n8vdMjjC+UnDSs&#10;4KfrE/b32QNoj+uQs2p0oZdjABX0sp7m+IBaJ39dTh8myFcGq3GZukRdoJOfH2aMGZb4UouTAj4l&#10;kEt21wIvB7OuysZvuvxURy5G5I4ojRnor01HTe4hhPtYwcZU7im1HybqbooHCL0hbC2tERTIv0lU&#10;tILfSY5tIfQuzPTZ6WkoIPQJCTGIjolAckqCGsXx8fFSO+IiIsJRUSlrtQh2mwb6wn9Q0P/Xf4X/&#10;8Z/+Of7mlx9gdawNCVG+SE6PVaAXy51G6PRa6AX4PDp9TimhL8llvMkl9LlILsyjcpDMbjAhJxXB&#10;cRFw8/OAhYLeGPau9ggIDUQMXUNmWpMYgZTL8xpLyONkeFLcndf41DhGGb5Gd4+KPoSIkAD4e7nC&#10;z9MVPm7OcLe3hSvzp7MFGxNhdyDssunbkS7vYCa31pFJJ8K8Db1GFrLaUiZilOSxRjJeL0sV1BJk&#10;cXdeHczN1UkJJvv2Q3/PHuiz+NN/5hkYEX6DJ/4M7vp7cf5IA946LmdWyglkwwRccwyfZPj3pQfY&#10;KnKlmJWxfK1k1aWs0pT7WL1+UtbI9+PFxQ51BN+NyWbclOUFfHx9qhVXptpxeboDF/n47Hijuiv4&#10;SeZ5AV0K1uOHywl8KRZ6ijFFlx9py8XR5iwcpssXJ7NXdDZBoJslPJxsYMLfgdxiR0UcRjcHG1vG&#10;lQjExcTB29MTbo5ObOymcLW1Q1piAnLSUxEdxUYTHoZEeZ6TDVtba5gT+vCoSJTWymG/zOwEXlSk&#10;wNdAfx9iiT8d2yqidgK4U4+Dfzeod6q0p/MB7XyfTv9vCf3f4J/++C1MDlQjNsKT8eZB6LXAi3LL&#10;8wh9HrJK8gh93hb0uUgi8Ekye5qbhtD4Qw9ALzOz/szi0XSOxFTCzpwowMenJyAmLRaxaXFq+UIi&#10;X49jnJGT0iJjoxHOgjXc3xMBbDT+bo7M8fbwsLWEm6Uc3WGkOdpD6YB67mTOBkanl7NtzOWwVrqb&#10;9mRiCz0ZsSHwSprRG11ZylXiDD/nZGmpRnOM9u4l8Ft6Zg8MKJMnn4Ee3b4kyB2vLh5W0Mv5NG+f&#10;P6ZOIZPlwO8RelmiIGP4csdBKWq1kllakVo+zAYiZ8/LnQXlZDI5qOnuSi/uUM8v9+K5pT7cFi33&#10;4dp8J85PNKt7x24ww8vt8JfVTZILMdWej9G2fAw25bJwZeGZHgxn06fYA+6Fl6M57CzNYEjgFfRs&#10;5CYGjIOEOzLiEGLo9K7OzmwYLqxpzNiD2iKOtVNqfCyiIsIQwYaRnJRMd4+AsfSi1haITIpHSUMd&#10;SloJ6Bb0Cvwd0Bd2daCgq3NbhdRuIOvqdwN911fqCfyX/xX/19/+C/z84zsYaMlDZIgb402sAl3u&#10;MPKQyzPa5JRpoM8olqFErdPnEfocJORlICQ+Cq7+XjC3tYCRBaODox18Av0QGReNBAU9lZ6C+LRk&#10;xKUyylDxAjwdXnqDKH59WGQEQoIDEeLjBn8XO/g528PH0Ra+/J6e1mYPQG9nrK8cX9xfYo6CnoWs&#10;mbo7tua+SnL+vBmd25SSq7lo/33J2fTmBF7uIO4s+2rNTHGADq9H0AV4JVmg9QwjwveehulfPIGO&#10;rFjcPX6Y6lYHNL11juAr6BlzpMgl9Gq1pVpxybxP2GUFpkbz+PQaGwCjj5w9L5vH5fht2f/66olh&#10;fk9ZVXkYL6z0E/5eteTgwniTKlzXmfWXZJSmqwBTrXkYacrBkYZsdFakoTY/Fgdd5XQHPfg6E3hz&#10;RjS9vTjA/68hZUToTQm9jNyEBgUjLCQU7q7sRd09YG/Oxm5mgYPe3ogOC1WDBpGhwUiMi4EbY6Ux&#10;e1EHGk9ydiYqWptRItGGsaZoSw87Pd2doGtV/EcD/f/x/8V/+Xf/DD969zY6a9JxKMgFqRlfH/o0&#10;Qp+iA308oQ8mtC4KeksYmbNQdLCFp7+vGluPF+ipeBapIg30BJ5S0Ya5X+5TdeiQ/NL9EObtigC5&#10;J62jNXwdrOFjbQpPgVsKVzq8AG/LDG9vsgU9I4+sozE3lBxLZ5adQFunFGtuic+GsCUznceme/ex&#10;MdAJ9+1RKwzF6Q8w0jwA/TPi+PowJPj6f/bnsPjun6O74BBuzDXipbVu3GVUee0k4SfAMlur4g3B&#10;lzjzEcGXnVSfEHg5B0eOEvmckv22H17m59hI3uHXvCk3c2PeF+hfIvTP0+VlUdnF6VacYbyRaLMi&#10;pxvQ4SdbmeEbsjBQnUbgU1GbF4/ClAhkxASjqSwLtaVZCA1wh+H+fdDn/81AwCf0ZoY0IgtL+Hr5&#10;wNfbBz5eXoyO7nCxsYO9hRUC+XpMWBhCAnwQ6OsJPy9PWJqbwZqxMiQsBEVVFahub1XQawpYrR6G&#10;XgO6rnaHWas/DPT/+/+C//yv/wk+vncZDUXxiDgoaysSUEjQ5Q4jckirGp8n8LnlMnLDeEPws5jn&#10;MxhttNAnFeQikREnPied8SYWHv7+sLazhamZCazsbAi9jxqBSUhNUruoEsXtBX66ezyLVuX20gCS&#10;YxHNRnMoIpQ/iy9CPF3gT4f3sbeCr50lvK1M1IFMWqe3pauLHLahl8bAiCPgq2O5799FTwu9iY7u&#10;Q09JBGCGd7O1JfQmdPand4F+P2MO3f4pmaX9LsJtn0VfXgBODhTj5kyL2vz9+uZRvHl6mM5P178g&#10;t/DRFLJyMoLA/tl1uWr0yTVmfjmm78KEcns5iPXu+hE8z6hzc7EHV2fb1VKDs2MNak2NFK0C/HhL&#10;Do41ZGCgMg0dxSloLkhGVWYcoY9CG/9200c70dNUhaToMJgbGUJ/L3/ufXqaMXoDExatZnB2dIab&#10;ixsC/QKU03s5u8CBBa5MWEWxBwhk4eomp9ax1zMxNoS7lztdPgMVLY0ob29hpNE4vVaS4e8DLxJQ&#10;BXxdPQzyN5EGbMnpj9bOTP8w9P/pX+E//c2v8fbzp5kFQ+n0bpBTCcTdC6slz4vDa9baaMbns5Et&#10;Sw9Ksgl9DqHPQSqBl0wvi8MSczMQmZAA74CDsGFuNKVjWttYw8vXC4dYmCamJBD6BJXfEwR0Bf19&#10;CfRR8TIBFY4Qfz8cdHeBn4MdvG2t4GNjBi/WCK4CN8G3k9WRhrLbSWKO5sQygd5WGgMbgZxSLLCb&#10;0ukEdq2MZJJGK0JuItq7R0Fv+OwzcLezUyM4ek89pQP8g9rPqCNfE+Wgh4pQC/RlH8R6Rx6ujdcz&#10;l3fi1c0+vMasL7fMkRsofKgziiO34vmEDi+P5cZrcvKwOPyrG0dwd7UPt+a7cHVrPc0ZmXwi7Gqm&#10;lZFmsVOO52PByl65vyIZHYUJaMpNQltBJuqyklGTn46xnhbMDfeis7EKUWFBMGS0098j0MtolAFl&#10;CAPCb2VuBVdHFwT4BcLf0wcBHl4Kelc7B/h7eMLD0VHtnjLh79GaWV4WEuZWlaO8Q4Bv2crwD0K/&#10;G6jfRDtd+2E9DPFO7fyane8/gb/7N/iPf/Mr3Lu+hqxYHxwKdkNGTjIKGGeKdKDPLd8d+nSBvjBH&#10;A70Us3lZLHQS4R2ogd5EJnwIvQddIvxQGBKTBXpN0foo6MXpI9mNhvv6IIhZ0s+O0YZZXoD3UEOU&#10;4vKyRkZGXfSUBP770MsCqq2Ys+Xw4uo7oTek9Pc8q7K7Aa/y3IDQq+NDTB4H/R42mGcR46iHqjBL&#10;tKd4oT83BMstGbg4VI4b0414cbUT9zbkvBzCf1oOaRrG22eH1TDne3L0NiWF7KssZGWz9+35dlyb&#10;asbF0QacZnY/frgSKz1y+Goh5tpyMd2SjYmGTBytSkd3CUFnfm/MikZjdiJa8tJQnZGI2oIM9DZU&#10;obuhhsVoDGysrbFvrz70CLz+vgNKByg9cf0D/F1Z2zHTe8LX0xsBlDMjjrONLVz4t5MJO2NZumFs&#10;BA93N6RIlm9pQiWBL2lvZhG7O/QlX6GdkO/UTmAf1u8C+v/0t4T+S7xybQkZUZ4sZN2RlZ/KOCOz&#10;sJLlNQvMVKTZAX0moc94APosQp+JqORk+B4MVtAbGRnBUtZreLghJCIcCcmJhD7pkdArJRH8sGBE&#10;sHsNdnGEn40F/GzN4WVuAHcTPUYZTaSxNpDTDvTU1jeB3sXSTDOCYybraTTDl+b778cXLfg7odcn&#10;6AcEfjq3PHej0ztZsgiX4cpdgBep2MOIE2K9n05vj660QPRkBGGyMg4bHTk41V+E88cqcXu2VY3K&#10;yJj8G5uHlV7buK+7K3LcRyuuTTbg4kitui3mRn8pVrqLMN/OQrU5B5OMMZP1GRitTsFgRRJ6Cbzc&#10;XKExKxJ1GYdQw1hTm5mM8vREhPl6wJG/BzMCvX+PIfbvN8U+ai/dfa/Avp+uT8l1/346Pz9nwRzv&#10;SHd3s3dUTm9rZg5rxh+zA4Yw0WPdZGmF8GBm+fIyVLOALSP4Bc2NaufUTui/KeQ7tRPYh/U7gf5/&#10;Y8L5Fe5emUd6lDsLGE/kFKSr3VC5FYUEXpxeilcN9FkEPrtUMv0O6PM1wCexkI1OSYJvEKEnPAK9&#10;uYU5XAT68HAkJiUhOTV5K9Pfh16GKkXyOEEmppjpw2X7n7M9/KzNVJZ3NyPYJvthz+LVmoWq1uVF&#10;Arir1X3o7VlLSPyxoNNLgSqS+GKitAU/IVewb8lQnku8sSf0VlYwIRgGe/bxNXldI/1npGd4BvvZ&#10;C0gUivGwQ3mULzoIYFNyIJpTAnC0JBoLLVlY7y4g/OW4PtaMu3I62XIHr+14kY7+4nwbXphvwS32&#10;CNfGa9V9Zk8OlGCtOx/L7TmY49dPNGbiWE0qhiuTMFyRiMMlsegpimWkiUdzXgwasg7R3SNVlq9m&#10;tClKjmcdsxfPfOcv8Mz3nsHeZw5g/14Tig1g/wHsU26vp0ZyNGIDoIwIt7mRMYt//q0MDAm7gZKp&#10;PuMhnzuz54uJjER5TTUqmhpR1FCP/EZKtgzquH0xC9dS5vYSSnt9ONPv1N8H9H/3H/F3//qf4kUW&#10;WykRMkbrhdzCDA305eL0hbxqiletw0sRK8BroM8m9NlIJvSJuelIoqKZ2X2DA2Ftb0Po+Qs0N4WL&#10;uysrf5noSEQyG4UUrVrgY+nsMlSpVWwinT4yFGF+HmrkRoB3Y6xxNj0AR2M92Bnuo8vLZu/929FG&#10;oJfTh53MNfHG0UIagIl6TyafZAWlnSxG42MZopSRG2M6uQFBF9jF9WVc3oafCXB3J/iO7A0IyFaD&#10;kMkp0YFnGXme/R6e/ssnEOHvgfWRbrTkxqEyNRxnF4dQlR2DsY4ynBxpwnxrHjb7ynFqoAyX6eJq&#10;heSxKlwb1ejqmNwOvxKXjlXg9JFiHO/Nx0pnNhtMJmYa0jBWm4rBSsJeGoeB4mj0FUaiPT8aLYw1&#10;TbnRqMs8ROCjUUHV5iQg/ZA/DJ/+c8ay79Ll2TD5c+tJb8X/l8hg7z6N2JB1ZcQGYCLDtbqSySzK&#10;+IA+bKws4OvrjQQ59ay2BsVy6tkW9OoYP+XyAnAnighlISXX3STv6epxgArkD37m8dA/Tk/gP/9n&#10;/B//5p/hhYsTSA63QXyU9zb0+RVF6qoZptwd+vTCLKTR6VPyGW90oPcj9DYOhJ65WkHv5rIFPZ1e&#10;oN8Cfjfo45J4ZdEU5u8Jf0eB3hhuAryJnFiwD7YGe2B9YN+2y0vM0UIvmd5GRnP4bzqruCMyZ963&#10;YC1gTvdnjUEXk3F6iTvaqCMyYLaPOngQ7XV18HZ2VRM5ek8/reKPFnr9Z59knv8OHK1MkZMcRehi&#10;MdJSjqqseNQUp6O1pgDXziyiIP4gajPCsdRTgfW+MnVmzqWjVVQlLspam8EKXDzGK3VhiI1koJAu&#10;n4vljiwstmZitikdE3WpGKLLHy6NRX9xlFJnYSyL1jg6/YPQV7PhJUd4M5L9BRvw0zBmT2jJ3s6U&#10;dY+KcHslwklvJY1YGjvjnZIM07L3ewh6fQW9Ap+/XxsbK3j6+SImLRUF9XUoaGpQR4FoJqW2oO98&#10;GOrH6UGg/1DQ/9//Df/lP/wL5fQCfWK0D/KKsxhpxOU10GeziFV6BPQSb3SdPjYtCQGhQbBzYiFr&#10;aqSgdyb0wWGhiE9IQHJykoowj4aeTk/ow/29CL21gl7OjBfg7QzpxgeefQh6iTLbTk/obcTtCb2b&#10;Lf9YjFluLOgEfntjE43bC/Q6wIv0nnoSJdnZ6Kd7udraw9PZRb0uoGih13vme9jzvT9DgJcLqtjD&#10;1RVloionCSWZCViaHsb89BAqi9OQGOGPSrr+aFsJ5vtlBrUKJ/uqcbq/hqA34tKIZHg+pi4NV+DM&#10;kSKs9+Qx2mRioTUD8y3pmGlijq9JZo6Px0BZDPoIfRehbyX09Yw2NenhqMwg9FkxqMmLR1K4NywM&#10;noKVqQFcHO0QfDCAWTwInq4usDQ1JOgSzTRFuyrc2cNJxDPevwv0lBZ6Q739MGKP6cDvE5ueimJG&#10;nGK6vGwXVLOxHYSVwJc8NCb/sP44oP/v/x3/ldC/cH4MSWHWSInzRx7BlljzKOizBXpmeVEGi9dU&#10;KWJzZbhSF/pgdaSfnFNvbkHoXZ1wMCQYMbGxSEqSIlYzGbUb9Op5XCQigv0Q6OYAb1u6tUxEGe6n&#10;y+8j9Ht3hV4yvaMUsVujN5LttdC7W9vwPTPGHeZ8ZnXJ+JLvdaEXEDyY52NDQ5AcE4tgXz/mWube&#10;LacXYIz2CfjfRaC3K5qqSjHc24bhnlaszI7i/KlVDB5ux8bqFH754/fRUplL8KMx2VOJUzM9ODfb&#10;h42RNsz1VmJjuFHNsF6S+0INVzHelBD6Aiy1Md60pjPipGOWMWea4B8j+EfK4tHPTN9VpMnzVWnB&#10;qEwJQkVaBMol12fH8e/nA1cbIwT6uMHL3QU+Xu4IDQpEUnwcUpNYJ4WHqg0izna2sDEzhYWRFKoa&#10;wGUFphLjjAllxN+rIX+vBryKzGggAWEh5KEMZeLwIpqDQF8i0BPo3x/0D2rnZ76pCP3/wH/7t/9v&#10;XFvrQ0KwBbJSQ1HAKCPLifNluFLFm3wCn4cMmZBSwGerLC9KJ/TJeeLyGUjISVfgy3EcgeFhhJ65&#10;mFnalL9gBxdHBAYFIS6BjpQik1K7OX20WoIQkxCFWF6jD4UgPNAbfnR7FwvGEilemeVFMlypOa7D&#10;QIEskogj+1ztCbcALg1Bbq0jwLtaWqnX5PP3oZexa11pGoEbCzc/D3dYG5uqGKAZ4aE70im/9xd/&#10;htAAH2wuz2Fq5DCWpoaxMjOC7vZaTE8cxrkzK7hy8Thm+Tgs0B3t9SV49bnzeO7iOp67dByv3j6H&#10;c6vjaClPR191GtaPVOPcWJM6R/54dzHjTT7m6fazbRmYIfhTTWk4VpeMgXIWsYS+g07flHMIFSyY&#10;S5L8UE745W7fJWnRyEkIR2pMGCLDAhEW5IuDjIeuLvZwcLCDn48XImhEB/394OftBV8vD3i4OsPR&#10;1kZNXkmGNztwQMUhI8qQzq6Npm4+nojPSGbvX4zSploC37Tt8CWMNTthLyK82jNoNJLnDwO/U7JU&#10;4XcB9eNE6P8r/uv/+le4tNSH+CArZKeFPwx9qQ70W8WrFvg0GaakywvwStnp6lzJwENhsHNxgiFB&#10;NGbEsXd2IPQHERcf/xWZXqCPVBKnj487xMI6GCGeTnRrS9iy27ak21upm6bdh/2+ZPufkTquwsXS&#10;glGGbk+5WFqy0VhsQy8rKyXeyDocGaGRlYeGMnzH5wK9AGDOz6nXmXm1xawsMbY0MeDPFIIyxrnZ&#10;8aN46eZ5vHz7Muamj+La1ROYmTqKro4abB6fxTtvvoTxkT6MDnXx2oPezloc7W/GybUpDPc3orYw&#10;Hk1Fct/WSqwdqceyHLTaXogpuv0EI85EczrGGwX6FPSXx6GzKBptzPL1mSEoTvJBapg90sKdkBcX&#10;iMyYYKRFB+NwZyNCCHx4qD+iI4MQFRWG0PAQeBNyR3tbyO1FnR0d4Ma/jbcc6kRjsmLdI7ndlL9T&#10;GZOXwQdDiYj2Ngjh3zGzOB8ljXICXh3K2hro8E0qx6tYI6DqAP8PA/r/+3/Df/xXv8EJdr+JoY7I&#10;Tj9E6HM00KtVlTugV9sDM5FalKGBXo7oyMvYdnpRfGYKDh4Khb0rnZ4xQ27DY8eoE/AY6KPp8JEE&#10;XRQdewix0eFIomIP+iCAjuXE4vHrQC8LxtyZ4V3oUnLWvAsLWJEc1KqFXuP2GuB1oTfevzWSoX2d&#10;Ti/AyyiPwZ5n4M7iPD4yBJEhAZgc7sc8wRf4n799HufOLmPwaDtWV8b5eAVjY/2oqS3E4SOt6O1r&#10;xNz8MC7S7ccn+7FxfAKfvn8H8xO9KM1LQEd1Lsa76zDSXo7B5hyMSJ6nRhozcJQFbTehby2IJPDB&#10;yA53RFKQNYvnIBxuyMKxzkoc62li1GrGAnues2c3cP7iSaweX0Dv4W7kE9rMrAxkMI+npaUgIyNN&#10;XePiNAvJLFjwGhF6E4GecVTuKeDi4YLkDOb3Kjn9rgalrXJz7XqUthN6mZiSwvWRsUY7FClraGTL&#10;oHYtzVfD/wd0+r/F3/7LX2FxuBkpES7IY1EkNzkW6GWB2U7oZR/sQ9Ar4Legz04j9KkIZiHq6OYM&#10;E+Zquena46CXZceRcVGIiIlAON0pnG4awW46mooh9MEeznC3syLU+rD8Cuhly58LgRfoPawt4cp4&#10;4yynEm9Bb2NgqEZvVMxhhtVCb0ToDeWq3F6rfarYM9zHgk9yv0x0sZ4I8nVHTRnzN2PNyeVp3Hvh&#10;Gj796HV8//O38N67Lyv4Z6YHMTI6gKXlSSwsT6C9qxbj00dwkvFnfmkMPT31OHdqHtcvb6K9tQL1&#10;1fmoKExDdWEK2irT0VPN+FObic6KFLSWxKG5MAYNuYdQzlhTnxuByb4qjHaXo7EkEd0NhRjsakJh&#10;ViIa68tw9fpFLC7PoLmtHtnskbLzs5GVk4mCAtnkXUAVIiU1Sd0sw9raSvXGBgI8e0NrRrsA1jSZ&#10;+bkor69BZUsDytsaUUKVtvPa0cRI06pAF+B1oS9jMVtOyRj9Hz30//6vf4HV8XZkRLkjJyMaheWF&#10;KKgsIfAa2LNkVSV1H/psQi8FbAZS8tKRQuiTCH3ittNroHdmMSXQi9PLmL1fALtcKWSTNZlelhzE&#10;JEikiUZYTBRCIg8hNCIMYeHBCA87iGB204F+7vDxYFfsrNktZatugkzo+YeSsXetBHoBWcbiZXjS&#10;Tbm9pTqDXnK9E13fQQ512vqsXK0MjdSso6m+Ad1dGoBI3F42WzwogV6uhvueRYifJ/r4x5841oeb&#10;l07ijZdv4pMPXsXrr93E3TvXcO3aSZw4tYR7r7+A196+g2u3CeHaNKobSlFSmY/KuhLMsyFcv3EG&#10;ff0t6O5uwMWLG2huqmC8jEVNaRaqSzLYCFLRUJ6D5ip+TX4yCtOjMdLXjOvnV/HBmy9geKAZs+w1&#10;nr91Fjeun0FHRx0qaorQ2NmAyppytNCR0xk3k9KSkcw6K5FmEx0XjcCQg/Dy94EdY46xkQkM5OQI&#10;WzscjIpERlkJChvo6M1NdHdZPtyCojZZcsDCtYMAy1IDtdxAYJc8L27fTrWhgq9XsgcoVzOzWuC1&#10;kuf3VdLDz/RII3iwIRQTSl2VULuB+9uI0P8H/Lt//nOsjGmgz8uMJfSMNixatAVsJoEX3YdeZmEz&#10;kZJP4AV6xpvkHdDL4iQXD1cWscYwZEFkZWutzqg5FBmJhMR45e6S3Q/FhCM8OkIBHxQaiiD2BiEH&#10;/dWy1gAfNwLvDA9GG3cHazhZElrmemtjFrG7QC8uLkOSGujF7en0lg9Dr5W1zELyD25K59eOYmic&#10;XwO6bK+T16TAc2BdIEdlmBnowZGNr6+jERMjA3jx1gW898aLuH3jLM4z0ly8sI7jmzOYXxzD+olF&#10;bJ5dxdrJRVzh5958/x71Km7fuY7jp5Yxxt5gnLXA3OIoltdmcPu5yzg23IvszESkJkfj6NEuHD8+&#10;j7XVWUxODqKurhT9hzuwsjHPRsR/Y2UKA8PdGGLR3DvUia4jbfw70O3p+gdDAuHj64WomEhEUoeo&#10;EEbOgGC+zt+vnZsLTFn36MuRfo7OiElOQWFtNd26FaUdhLK9lbA/ePa8ZuWkdgfU/RgjwJcS7Aq+&#10;X0ngy3kteQD4h1XSowH/7wn6v8W//qsvMMNCKi3SDXnZcd8I+jRCn5pLEfYkuoqAL5n+PvQmhP4A&#10;zG3M4eHtgfCIUMTG0t1lSJLAyy30Q/nHCA2jAgMR5OeNYDppkI87Ar1cEeDpCj93J/i4OMCTeVrc&#10;3l4WlbFA1QVYK4kwArwnncvDzgZuBP8+9LIe5/7XPQy9Ju4I7JpN1AL9fnVago+rK9zs7WDDRmxm&#10;sB+ZSTG4cGYN7xL41+n0l8+v497L1xlx3sE9Ov7xzXnMLU1gnY4v2jy7hpsvXMHd15/Ha++8jNMX&#10;NnCa7r5AcBtbqlDfXIV/8a/+Xzh1foNg+qCsuggrJ5ZwZOwwugn/0YmjaOxmQ1uaxEtv3kEtXX1s&#10;YQzH5sbQOdyjlogMzY1g8dwaxpemYGJuDFfm9bBw/r4TYhGfGIdkOn5mXjbhD4c5fzeG/H85uLkj&#10;KSubhWoDi9QtV1dXjXTPndcsHX409OVsMAK8XMsEbB3Id+rvF/r/8bf4m3/0A0z21yD1kCszfTyh&#10;L0YeJdsCHwu9Aj5NKVm6UgGfTh9G93bzcld7KgV6U1kHT3hDGVtiWKRGUmHM7iGHghEcFoTQoCB1&#10;hqKAHqTkpq7B3u5KBwV+FsYCvjMLWrmRgi7sEmscTEyVy3vY2MLbwR5e9rZwt7HSgV4+e7+HEOgt&#10;CL2sM9FCr5Fm3FoLvTj8QW8vdTaOFaOar7szji9O48Xbl/AOI4xA/+rLN/DOWy/i88/exmefv4kb&#10;dPbZhXFMzY9illFm6fgsTp1bx43nLuGlV2/j+vOXceL8ceXYrYw3hayfBunmY/PjhLsJ7XT0LsLc&#10;wOJUbppRRchrCX1Vez26Rw+jurMJxQ2VGFqYQO/EEEKSY5BXV4apU6soa6rGX373L+Ds7IiIQ2FI&#10;ZdGak8c6rSiPcTIWlrLPgT3vQcKfV1GBqla6e4vcaUQDvNwgTa7F4vbbDq9dH8/s/QjoBXQN+BrJ&#10;84eA79ZctdDLSI/uMoU/DPT/57/BX3/5Mca6ypEc4Yocxpu8skLk0O2zxem3gNeFXvK8OnlM4k1u&#10;mkY5qQQ+DYlZGoWxKJXxXQtrCxgQetkr60LoQ2SDeGwEounyEZHBbAR092B/BAX6IdDHg9A7I0jO&#10;yfF2UbumtAr1dsNBZnsfJ7o9G5CDqQZ0WyUNxA6mpmo8Xlze28HhAejlVjt2xvcbiaYGMIQVgZfD&#10;oMxkYkZgJ/Saq57mdGP2DFZsLHYWcodCQzixp6koysX1K6dx+uSSgv095va7L13Fi89fwr1XbuKj&#10;D19TBe3FSyewtDKNxVWKcE/MHsORkT6MzR3D1MoEZtanMb85hwXGlXHCOzB2BEcmhzFzfAFzdPn+&#10;qSEMsycYWpzA4elhAj6O+v52VLQ14FBqArzCg9gABtE62M/Xu7F+9QI62QDSi3NhyN7Q1JxRj3VV&#10;UEQIktKTkZKZpmKkb0gwErIzmN1rUULQS2UXFFUssPNaKI+3gNe6vMbptbBr9SD0u6mkm3DrSsHO&#10;z/fy6wj9zg0ffxjo//e/wV/95F0MthYiKdyF0NMxSmUWltBLIUsp4EtluFIDfTJdPpHAJ4nkxglK&#10;D0IfzuLU3c+LscYSB1h8PgB9TASiokMREXGQ0Acwx/sgMMATfrI10MuJ0DsijNcwNoAwOQfTywXB&#10;7o7wd7ZRt8F0Mpd9sQdUfrc1Ioxq5EZORtiC3k4DvSe7cBdmenF5zYaT+9LegM2KkKtxe0KvPfZv&#10;+/g/fsaCPYPcvcRaljObG8HZ1gLVFYWYZ5S4cmkT7779IoG/gtu3zuP6tdM4z3hx8/pZvPfOXbzN&#10;xnCHvcCVG+dUvFljzFlYn8MknX9idRLLrAEmCX7bkQ60DXSic7AXnUN9GJwbx+jKDDrGj6CL4Mu1&#10;6Wg3RQhaalFLYFbOn8LsiVWkFucR3mpEs4ftmhhF/9wk/1YF0OPPrGfI/5s9I56/N8ISopHAv0ta&#10;YSGK6mrZcNiD0L0Fbq1KBGxedUHX1VdDvwv4dHUt5A/ArqsdQP6BoP+X+Mc/ehMDjXlIDhenj0Hu&#10;N4Reo1QkaqFnpj+UEAVPfy9YEBJ9E0YFCwLj5ohgFljR0eEK+nBCHxLmj4MyDu/nAX/CHUDggzwc&#10;EOZB8OnsYdJQXB3UDY+95AbHbDyOZpr19HYPQC+7p0zgYmEJD1tbujyLX7q8AC8TVOr2mmq4UjNk&#10;KcCr47opGbOXTeFyxqX2qjaP87EVwbE20kMgC+ow1hpdTXVoaaxCbk4SZmcGcf3qCVw8t4r1lUks&#10;LYxiYeEYrl09iTeY3d8l+O/S8V946TrO0vWlqF09uYyV00uY2ZjB4OwQnboPL75xB+9+9gEGxgcx&#10;ODOKEWbycRawk/xsh2R5Af5IF+r6CU1bvZogGl6YxrGlGWSWF2JsdQHJRfl8rwnVfZ2ITE3EXz79&#10;XQW9EXsoSyc7uAX6ICIxln/PMpQ3091bGtVGEF3oRd8EehmalJGbMgJfxugjcWan/jih/7t/iV9/&#10;/3X01RPmCDfkZsV+I+jlyA9RAuONFvqEjGQcio+Ed4CXOrVY31gPRmaMBoQ3ODjgQehDdaF3RgBh&#10;D/KwR4ibg4I9yMUO/vayVdAUnlaGcLeUuwJqoNdEG1k+fB96yfQyA+tqZaXOx5FYYyuTVtvQaw50&#10;FdC10szQ7tt+rpYeyzKFZ/co6HOS49HdVIt+QvX6S7fx1usvYWiwG0NHOwj7OC6dW2FRu6wawBuv&#10;38I7dH/pAV6+cw0XWOCeObuOk3T646eXceriJpZOLWKOhe7E6gReePsl/Pu/+1t88P2P0NTTStcn&#10;3D0taBvuxfjmAiYYc9pHD6OTBW0XHb9z7CgqOppwKC0RXSNH0Ts+jOmNFRQ11qG6txM1fV3wjQiF&#10;gYUJnNyc4eDqBBsah2eQH6LZGAqqq1DZQhhbmwj4LtDvArtWutDL+HwZn8vw5H1pitht/dFCT6f/&#10;5af30FGRykLWA/l5iWoyKpPQZwrwu0CfIrfE2QX6hOwtZSQhkk7vE+gNK3tLQk/HkW1+AjGhjyH0&#10;MVGhiGIRGx7CPM/GEeDrpqJNAIEPdLPBQUaZg8zvgU7W8LO3IPBGcLPQhwujjcQb2S6oyefGBFqW&#10;E2vijQAvozcCv2wksWE80V2noyROLy6/ny7PWCPHg1jo74PhM09hz1/8GQye/h4c2UP4uTkhMyUG&#10;Az1NuHrxBK6c28RnH76FX335Q2b2V/ACM7wMVb7MePPZR6/jix+9h08/eR3vv3cXr927gXN09nfo&#10;9h99/Cau37yA5fVZrBDkxY05zK3PYGRuGB2DneifOMI8fxRD0yPoJeADk0M4MjOCjpEBdIwOoGdq&#10;GG3H+lHX106370A1Y0N2VQkm1heZ+0cRmZGC2VOb6J0eV7AlFuQgIiEGahN+JmMnjSg1L4t/uzzk&#10;11ajtFWyezOzuybDi2QMvkTiDp1bdL941bx2v5DVjM2XsegU6JXDa8XPletIeoD7wGsawEPQs6Eq&#10;bQFZwlz/gLTvf5V0gBaV7VD5lsp6NXoC//lf4ctPX0FzUTwyorxQKLe6JPTpLGbTCHy6AE/YtcCL&#10;0oqykcxCNjFPG2000MeLslIgZ9RHJUbDlw5u7WDFeHMAxszDWuhleUE8oY+NDEE4i9hAX3f4EXg/&#10;D7q6qzUCXSwJuwUjjTn8HczgZS0Of4DRRR9OdHkndZyfsdoMru4aQvjV+Ly5hXJ4OdhVhi7lboIW&#10;BoRasjmlbrmzJTmv0vIA35P3Dfdj35N/CRdbS2QnxyIqyBftjDArC2N4/oVzWFo+hg8+eJkufhsX&#10;6dxvMrr86Ifv42MWrC/fuY4LzPEXzqzi/JkVnD2ziFMn5zEzcwSv3LuJf/HXv8FLd29gZXUGGyx8&#10;108u4tyVk/jFb77AP/vrf4JlPhfojxDsw4R9cHaUResQ+sePYpy5vofFbQF/lsKmGgJNUBtrcGxl&#10;Di2Dfcz4PZg/e4KF7iwbBP+gBD6BvXT9kV611FuGjpNzM2licqJFKXKry/h96lSh+rCLE0yCqoV+&#10;N6nPdLaglPp/qPvv4DjPLOsTZOzMzk5sxM7nuqu7ur/ucl2uy1dJKnnvSHlVqYwcJXrvQFjCG4Ig&#10;AcIS3luC8JagdzCE9wA9ZavafV/Ezs7Oxu7E7t1z7vM+mW8mEiRIUdXdf5zIRGYChKDfc95z72Pe&#10;d3eaJQhu6UDA61Zv78T3AXTqbVy9LPi3dPwg/Fz/924pfN5+ryMLudX7QTtV7+02AvSfy3Rfhwf6&#10;3wH6NwD9q4T+XQP9a+8Y8O8E+qcBz88f/Ll8/dtfkz/7KgpZFoGA/gFeZp98xAM9VwNyEurnyPE/&#10;/4EbegP8T7/xFUD/Z8jzX5Efff3PATRXTn4Fj3R13vgYl/G//itdUEaXp8NzYdm3uFkEQHPpMW/K&#10;8Le8MQNht2LcwVWA6+7/w//8P8hP8LvlZ6VK25Eqid8TJLGIL2UAfGjkpIyOn5Haujxk9Ca5fGlU&#10;J6BqqwvkWE+TdHXW6yxsG+CvKj8k+Xn7pQhRh7OypzEoCoszJOVAnKQD+vLKAp2lzUPUOd93Uk6d&#10;71HXT8YVILM4Rw4WZkkkitiI5GiJ3h8vuwH8djh8QnaqFDfWSmnbETj9dgyCD+WDHZvkqTdfluSi&#10;Q5JSlCvPvvWG7Dm4X37+4jPy+y3r5Y2Vb2tE/TVg/w1hX/2+Fry/27xuUegDge6WgZ5XBAhf3w76&#10;d3ygJ/D/hqCfHeiSTb9/3gP9m28j0sAdXgX0r96V0y/X8yjvQ3T52t99Tb7y1T+TvwT43/3uN+U+&#10;FFRPPv6QPKvQPyyPP3y/PIh488BPvye/APT3OdA/8F2AD6en4z/4vb+VR3/8LXni59+Vx372fXnk&#10;p9+XR3/6Q21j3v/9b8tPv/1NLVq/91//ChHnL+Sb7MUzxyv0PKuSkeYrKHgRg9jfR/bnga3c/M01&#10;9/fj5xTnZkh9VanUlRdIS32ZFGYfkPQDsXDoGKmsypac3CTp6KwG9MNSDaBra/KlsaFU25RH6kul&#10;vq5Y2ltrdBAcx2A4ebJN8gB/3eFiGbh4Gj8nSXLy0mRyZkjGJvslNiFcEvdFSSqgj0qKlGg4fOS+&#10;WNkRGSztZ7ul+XirbNi9CYVttFQA9vrjnZJamie/WvcBok6oJB1Kl82RIbIuPEg2R0cg+2dKZXe7&#10;vADQX/nwPfkdrgxvcxkwHrlgjM/f3rRGB8TdQu8rX+B9oTfPCb2F3F8L4AWcqnsA/cqdRv7QWxno&#10;L3bLlvdXyCtPEfoVOin1Gi6TCvwSoPdkegd63mGQR/Tdh+jydUD/F4T+LxBLvv0NeeD+nyHPP2Kg&#10;f/IheRq5/jEUsw/f9yP55U++Y/I8IH/w778hD/7gW/LIT74rj//87+Xph34qLz71oKx45lHocdUL&#10;+DlPIi7d9/3vyfe/9jfydyxameG58AyPPMWYvXlm/m/9JQYErgDf/du/kR/93Tflp99FwfzjH8hP&#10;vvstSUmMljPHOqSr5bCMXTwrZ463YQAUSgOAbWmukOamMmlqKpGqymzJzdknzY3lcuZ0K7J7swwN&#10;IuYgz5851S5DiDzjYxdkZPis9PUfl8tXx+T6jSnJL8iQzKwUdfiCkmwprciXVDh/JorU9EMHJAuv&#10;x+9PkHDk86CYCCmDq8chwmwF0DuiwmQXitWtkWHI8ltQrG6V8ANJkllRJBF4fAXZ/q31qyV0f5Ik&#10;5GWargnix+83r5XfE3KIKyTfhd7WZcHrxa6l+e0292wrYATMgWTW1vhCrwvDFkBvXd5Cj4izC5/1&#10;EV8j2BQ+44GXz91fL1X253i1kuA7wC8K/dxQj+xa96a89PRPkOlflDe4fBiFq9XL0Eu6pNgXei1k&#10;Ab4FXqHnfaIA/tMvPi0/R3Rhpv9zFLJ/gVz/7W8DaAf6p59+GHpInnzql/LEE/cj2/9UfgkXf+jH&#10;fycPIds/+KPvyENw9Ifv/xGK3Z/JExgcTz79mDzzHNfucNHas/LMM0+gCP6p/P23ePsYHrWN2PIV&#10;rsKEy3PyCq99gwMBbv6dr6EY/iauIihOn8TV5vlH7peHEave/81r0o5I09N+BKqXpsOlkpedIqXI&#10;6R3I4qfhuEc7D0sXCtOaylyprylCkcqFZRVyceA4nP2wFqxNjRVy7ny3TE4PyPTckMzOj8inf7gi&#10;TYg9GQC+Et+XB+DjkqMkFq6efihNsvLSJSVjn9S1VMtBPE/OSJWo5ATk+EgJT06UqAP7ZFtkuKwG&#10;PBtDd8vm8BD5HSLKwdJ8CdkbJ+tDd6LIjZbliKLrI4Lk7a3r5aX3f4tHwu0VYWeb811EGwM+tHUD&#10;ilfA74C/mNMTdt3RRIDvWIAQ0HkVAGodAN6vF70S3IH8IfeXQj8z2C07174hLz9D6JfL618A+udd&#10;0Fun/3MA/xWA/y1Afx8gZaZ/CtA/5UD/5JMPyOOP3ScP3o/I8rPvAsbvykM/+3t55P4fy6MP/0we&#10;e/wBeeLpR+XJ55/SlZncarji1eV6x8LvItp8HWD/DRe1IZ/zFvh/y6yO1ziL+i1Enm8A/u/87X+V&#10;n+Df52GwnAd47Bffl3W4ip0A7BfP9MDpW+XciVa5cLpd+s51yYWznXLuVJs+njnRIkc76qS9pUrO&#10;wtFPHm9Gnj8iba1VcP88naSqQ7xpQbw5ge8fHD0rY1P9cvbCUWnGa9U1hVJVWyyHmyqluqFcipDt&#10;80pypLAsVw7mHJCw2GDZjey+OzpctoXvluScTEnJy5HI/ckSnBALxSj8G0KCZN3u7bIboIckxUps&#10;xn7Zl58tT6FY3cX+fuZ+WRW8Td7bAZjh7NRC6J3XAL0e2ATw6fj/WtAb9/dCfm+gp7svdHgrhX6y&#10;v0O2rXpVXnn2p/K73634wtC/COifAZz3PXSffP07X5c/R57/M0D/Dbj+z+/7CUBHLHnmYTg3oH+a&#10;Dv6gPA74H3n05/LwAz+Qh3/x9/LQ/T+RR1ATPArgH38an3/+aXmaZ1++sty04N54RR567GH5W8D8&#10;ta9+VX783e/ID7/zbYDO+8j+BZz+q3D3v9Wtfzye7u/wOjeNr/z1K5IQvk2KMhLlXA/iyfljqsEL&#10;x6SfbUe49+TYOZmeuCBDeH7hbIecPtEsPV2H4fxVcry7Uc4grx/raZB2uH9HW610tNdhANQA+mqp&#10;riuSMlwRWjBIunoapetog9TWFklRaZacOtctQ+N9uuisDAOhqJzQ79fefVVjjaRkp0tMSpKEJsbJ&#10;9ug9EpoUL3k1lXKgIFeiU1Pg9MGSXpIvW/cEy8MoWPcg3pS3Ncj7iDTb4yNle1yErAndIS9xaTiy&#10;/LvbN8g7XP8OyNn1eXPVu/LG6nflrQ0oaBl7uD7ecfzfozi9t9ATYHzfEqG3oN8L6N+DMVCBgKeW&#10;yf/rDzJ2vk22fviKvPbczxzoeZcRL/S8+YIFfiH0XE7sKmQdp7fQfwPQs5BVp//W38ovfvFj3cL2&#10;FECmnn7G6Ak4/5NPYRA8fh+K258j5+PxcUQffuaFJ+QZbiR/FQPqzVfkpbdel1fgblyo9tc82wau&#10;/uoLcP9nnpbvfuPreisdbnz+GjL93/GOed/5O/nZ339XkiJD5fLERfn4ErL2zEWZGjojo73HZQTq&#10;R/HYC5fuh8vT6XsB+9lTyO3Hm+QEAD/WXa9ufwJF6nF8zUFwFOLMa8/RRjkGHe1ukC7oCDJ/RVWe&#10;1DeUyeEjpZJflC4H0uMlYV+k7IkNkaT9sVJckafKyjsonSdQ9JblyS7AHLs/UeIPpkhYYiyK2ATJ&#10;KS+RvdkZkpiVLnswIN7fvF5nYwn/y6i71uB/bhQ+H5OeIrsTomRd8HZ5a81KeX31e1rkrg5hK3Oj&#10;/AavvfY+ilzoVdQBr3/4jha7mvE5SeWC/nfsuqgArwv6OwOfAN8Z9G75f+5OdHvo/9//JOe7a+XD&#10;Xz0pb73wc/n9718G9JzIeF3d/WV1eAwCgE7YKd7tb/lvvJNT1uWfe3OFQs8boz274hm5/+H75VuI&#10;E3/xV38uf8HjtL/xN3Lfz3+MDA/nfvZxXV7MvbAUtwcaIcYgyjzxOAbBk4/KU889jkjzlDzHE9Fe&#10;e0mW/+oV6FX59e9/LY8/8Uv5X/6X/0n++qv/SZbjZ+zYuEGee/wxdfrvfQP5/Sffx9e/lOX4eZvX&#10;vi8Xz5+Q6fFeOPhJuYhCc6T/hEwOnUbxehJO3y0D5zoBfadcQKw5fQxwHz2iwPOR0Cv4nXUq+/Ux&#10;uDkXl53HVYItTE5YteGKcBTv1dcXS1VNgZTA+avwPKuAhWuKZMDdc/IPShrblWnxsjN0q6xc/64E&#10;I+JsD9sh20IA8t5YiUGuj96XKHuz0iQlN1vdnvn+3U3r9TzJLRGhsis+Wn4NoEOT41UrUcSuD90l&#10;sdkH5cPgnbIeBfBaXCHWAsB3N66RNwD7y6gBXsGAefODd1AEr5LfIPYw5phVkFvkt/js71EQvge9&#10;C3h1XQ0ffQDeEQB0X72jBS0+i0f9WvO7b+S5HezvYlC8B73r9/qtdHvo/7fP5URzmbzzysPymxd/&#10;4YL+NQd6AI8BQNhf0jNuXr8t9HR6dm8eQLFI6NmjJ/Tf/Pp/lV/87EcGetcGcF/oH4e7PyZPEHgW&#10;rs8/Kc9hAD3Ps+xfWSErfv26vLXyHYmIDZNMAPT8isfl//Yf/0dcSf6DPPrA/fL68hfl+9/8hnz/&#10;W9/QrYZvvfaC7Ny8WiqKsmV06JwMDZ6RwYFTMjIMl794RqZGzuPxBAYEoD/fpdDT7XvPdMjJY40e&#10;8On4Vow7Z0626JWAXZvTiDtnTuPzx1ukFUVpExy+ualcysuypKLykFTXl0gJnD8lM1FySzKkGYUw&#10;Z2f3HUyQoLBt+G8JkZziTKlvq5P129ZKUMQufC5XYvfFS0RCtGQUHpJ9ORkSm5Yi2/aEqeu/+cF7&#10;kl9bLRvCguHYqyUeAyM4iaswd2iBG5d1UCJS98mGiBDZEhUuWwH+JgyGVQDr9xtXy68QdTjr/saq&#10;9+StjWvlt3D833PiCdC/G7RN3t+9Qz7Az1oJeN7dyQVkeB2QumVgduvfC/T/6yfSVV8gb7/8kPxm&#10;+X23gN4AvxTo1elfek5++egD8u2//zudjf3KV/6TfONrfy0//+kPAT1cHKDrBvAA0LNL88RTgB7v&#10;P/fC03rT5RdQuNLh3169UiL3xktlfYWcgTuf6+uRqNjd8oMffltP7vr+N78p3/zrv0am/0t5FoMr&#10;AoXdia4mGR88J4OA/MKF49KL/H6h95j0nT8uA/j6PAAnwOdPt6ku4Ov+80elF/CziFXo4fwEngOB&#10;suAT+NMAnxGHy4q7OuqhOmlqBPiIOS2tlVLXWAqnL5F8DILU7L1w+n2IONH6PCYpQhpaa3VLYWgU&#10;HHpvpCTuj5PKujJ8DaBX/lYSU7lkgUuRU2VPcoJUtjRKCHL/htDd8tbaD3XBGZcYR6QkyNaoMAlC&#10;vif4GxFvtkWHyvaYMNmJ19n+3BIZou+t4roYxJtfr/kA+Z4F7nqd8eUKzvWoCzYhaq0JC5IPQwAK&#10;IQKw76tQKAJWiu1AH4D9wLfQW7k/6/me20BP4Ffqv2meB9KC77kt9P/Pz6WjLk9+++L98uaK++St&#10;378UEHoL/JKgZ5/+5efkwccelO/84DsK/Z//+X+Sr//NV+VnP/mB3mXEAz0g94dewefrzz0pz6Ng&#10;43n2K1C8vov/QYlwr/L6Guk+2SXnEVH6B09pt+TkyQ6Jj4yQ37z2qqTEx8nZ40fl4ysz8g+fXJYb&#10;lybg6L3S33tCTp7qkKOIIUcBaXdXo/R0NgBqgkyomxXm0wD9HJy7D4Un8/05DAQ6vsacLifWOOru&#10;rJfrVydkoO+4ujwnpzrZ6WmrQsyplBboSHO5HG4qA/zlKGDzJTvvgOpARoLkl2Qp8GHRQbI1aIN0&#10;HmvR4nZfWpKEAfp1uEpFJkbKvowUXClSJSIpVlIOZUGZsh3RhV2csL1x8vv1HyLrJyD3J8gbK38v&#10;v133PqLQRtkREyq74yMkGAMhOD5KdsXtwSAIx/eGGOeHs69Env8Qg2ANANqAGmD7niB8X7hsxCBZ&#10;tydUVofvllUhuwDfNgXQPfnjA/C/F+j/fyhk22rz5DfP/UJef/k+ZOUV8gaKVd72Xh3eE228WoEi&#10;lhtIvJ2blwE79ZI8+zrgp15+Xh56/CH5zg+/o2vp/wxO/1eA/wcYBA8j63PnlI04gfWU5xwcnm25&#10;Bq6Uiv/pLZ0Asv+cXBztl8GxfrmIeNJH8FGUToz2ysjgWZmbHpJLM8MyAdAH+5Dfe5HZ+09JLwrW&#10;U2c75fipVjl2EgJgx1mEovhkIcqdTydVcPSeZgwCwg/3P9OOGNPicXpb2B7rZjFbLycwWHowILg2&#10;h1m+C5m/o71a2lsBPtTcUiENcP7DR4qltr5I6hpKpPpwsRzKT5XKmkLJLUyX1IxEaUAtUIuaYNvO&#10;DfhvTZG45BjZHb5T4c/MS5d9KFZzywpkDQDdg6vdQcSe1PxsfI1YsuEDwB0uCVkpgDtC3l63Eu4e&#10;IpEpcRKeFC2RSTGoE2IQl6IkjAOA4Ifvkk0ofNchzmxAnNmIGmAToN+GeLUL72/D1WMrotFmgL8R&#10;8YhLID4EZB+gIA0EvRHji0sA30oHgt/nbwc9Y41b7zF6ISJZse7w/x4LvRd+3/blsv/v//65NFdl&#10;O9DfL78C9G+6of/dawb638Dh3wLwkBt4OjthN9C/bKBHwUnoH0aM+d6Pvidf/dpXDfRf/XP5++/9&#10;nTz40H3q8gtBd4vAPymPogj9cO1KKSrJl65jHXL+4nm5OD4ow5PDMgq4h8b7ZQDA96E4Heg/Kf0o&#10;Ti/Aoc+d5u6lDjl1shN5u1vOnjkqZxFZCD2BPwo37wHUBL2n+whgPaKPBmY+EmxeBbzyuD0+Y7I9&#10;foYDOWE/fqwB8DvQt3mhN7O65bpsgeDXQfUYBCVcq4Msn5gSpceDxO8Nl6CQLbInercc4GbwfbES&#10;DYBD4bwHs/dL0oFESc/PlCgUrCGxkYg68bIFEWRnVCjA3SjrgzYh7+9DwRuP91AI4/NRKfESicET&#10;w40pfA3gRyVGA/5ICUHs2RUZLDsidsvW0CDZjChDbcVA2xkdgsgUBoXKDjzfume3bILjs0j+AAAv&#10;Dr1bAXK+32duB72/7hn0DeUZPtBbp3/Vgd5GGnP+PMU2pQU+MPRcXsyN39//8ff1ruEK/V/+F/n7&#10;735LHnzwF0ty+kdQzH6w7gO4X7Vc6DsrwxNDMjI9KqOzY9C4DAH8i+MDMgC374fDX0ShenHoLFz/&#10;LArWcxgIZ+TMObj7mR45feaYnD53FC7fpsAr9MeaHegbFFoC7As9BgLc24rv2ee2wOX38HuPcTA4&#10;ouN3dtSo21v4WxFzqCa6fnOZHAH0R1DwNjRVymE8ZmYnS2x8iGRk7ZW09CTJzDkgGQA9EcCGRgTJ&#10;3gMJOgiiEHWyiw7JXuT4ksMVgHS7lDVUS0ZxtqzdtUEikqPkQP5BCcfnIhKjJAbQU3GIPXGoC2L3&#10;YiAB+kgH/HDEnbBo1AF7gmUrfha1PQxOj6tEUGyY7I4LVwXFhutr2/G5tQDtAwD8nrq5F2Atbn3k&#10;H3e2LfyMH7C3091Ab2Xh13jTUJEJ6H8ur790n0L/OqD3HN2nBexrPtCb3vxtoH/FQP/3P/m+/BWd&#10;/i/+s3z1L/6LfO8735Rf/hLQ38LpH8d7PPhp9YbVyLuVALpXJqfHZWJmXMZmJ2R8flLG5yZkeGpE&#10;Lo4NqAbH+mRkHJrol7GJARmfuCij4xfl4vAF6R04K+cunJRTgL4HhWe3Qt8Kp2/VDR89AL8bsC6E&#10;HoOBLo6MbluVnq/b66S7o9YHeH6/jTke6B0RfOb8VojgNyLnUwS/rr5UqqsLJL8gTQ6mJwL8fZJX&#10;mIn4c1DX6EQDupCwnVJYckihP5CVKp2nuuVU/1mJBcy7EH+aelolLT9ddkUHI+8fkIS0vRKHjM/3&#10;qYSURElOTYb2Sjzgj3YcPwo5PzLWgL8DBe5WFP7b8W/tRgEcFr9HwjkwrPB1EK4qm8OQ8XcCrn+v&#10;0P8f/9un0liRJb99/j55DdC/+bvlcHkHeDj8y4BdD3V661UAb8Qj/HhQK08ze97J8ITdipNIvFfs&#10;4888Jj/6+Q/lr7/+V/Kf//w/yle4/ua735QHHmS8eRKAm4Oe+PzxpzkInjLnszz6oKzbtF6q6qvl&#10;JGAdQpyZBPAz81MyMTcJ8MdkbHpERiaH4P4DMgy3H50YBOhDMjE1JFPTwzIzOwqNyTQ0jvcGLp6T&#10;C72n5MzZHjmO2HP8BLL9iXZdLtwD8I/2MOIwowNoQMus3gMR8G4C3g7A9Xmt57nt12vkcYnQM+J0&#10;YlC4we/AQGjHY4sL/AYUt7XI97V1xXKYqzWR6etQ2JaW50kh3JuL1HILMmUv3Lq4vEAikcfDETtS&#10;sw+oS9e1NSDTb5RtiCTR+2IQe0JlH3J92qGDsjcNEYkL0fYnSgKuFImpiZKEApnP43kFSEbkAfhU&#10;FLJ+OHJ8MNx8N4rcYBSxEfj50agHYhGLoqEoPA+NjUDmD5E1AMgfeoVcQbfyAu+BHq8bIaOz9+8H&#10;7Lsolo2cr3fjuUu+EOPxbqD///yvnyj0v3vhfnltxS/kzd++qNC/goKVR/a9BNgpHuqk3Ro8mnMr&#10;Ab4e9wGHh7P7Q8/JpCeefUJ+/IufmH2yf/Yf5C/g9t/5zjfklw+ikHVD/4w5kOjJZ56U+/Heyg/f&#10;R+6tkwujAzIyNy4jM2MyCdhnCT1izRgcfmwSTj4J2B2NKfTDMjk1LNMYELP43Cy+d25+QjVG10c9&#10;0Nt7GlGH4AP6421y4pgX+u5uQN0FqAG+FqVUZz0cnQvO8BpA58KzTkQWBf820JuC1jo+vo+DAOB7&#10;3B45n05P4Gtqi/SRS5Gra4qkqqpQKirzpbQiT4pKc+H6mZIHp8/MzZBQ5PBDRdmybvsG6Th1VMob&#10;amTVtrUSsx+ZPSVGEgB3atYBSUHhm5y+T/YeTJZEwB6HrJ+QlojnhH+vJB7AawA/FkUupVkfbh6K&#10;QRUKR49EpEnYGy1JGCAJGo/i8H6kdo3WB+9SiNzQE3idxV1E3lWY1BaVP7Ce9wG+fu0Hulv3DPo3&#10;CD0ijTq8C3hqOcH/FZcSO8dycxM4FBD6l55XsHl8nAf6r/xn+e63Cf1Cp3/iqcflwUcfkg9Xfyj1&#10;DfUoTgEzIszYpSkZvzwlM3icA/iT03DuSUI/6AP9KOLMBJyfUvBn4PQYLHR7Qj8zh6sDwO/XqHNC&#10;oT92DPGmB9Ajm3cHgN7ElFqvHOC72mo03vR0mpxvC1zKxhsv9Ig2gJyPNvK0tZpWpht6LkqjCH9N&#10;bbFUVRdJZVWBlFXmoeDNh9tnyaHCLCmrLpNkFKjFFYWyFUDsy9gvlcj0dPi9GcmINHESmRQpmXmZ&#10;kp5zUPZnHlDtQ2GcjPf3ITrtz9qPiITX8L0E30LPrE93DwPsEQA/Ni5MklEj7MeVISU1SZIQl/iZ&#10;3bgibAkLlpUAyL2H9V5Cz6vIu9B7CuriuofQv6bQW9g90AN4yg09j5UIDD2d3oH+m3+jhSwz/Xe+&#10;9XV5gLdf94H+KXngoQfkwzUE/rAMDA4A8hmZuTIrk1emZfLqjMxenr419NDEFMCfHnSEmDM7rJqe&#10;G1Hx+fBYr/RdPI3ithsO73RvjjZIF7suS4Teurwtbn2gx9dd+n2OywN45nl2cFrh7p0dcH38DC5V&#10;aG6qAPTlcPcSqakj7FYlGAAAn24PlVUWSkHxIcnOS5fC0nx1/RwMAjo5IwkjyMHcNElD8cv4ssfJ&#10;/fkleRgoOYhCabqEOSUTQnF8MPegHET8MYOBE2VJEo8CNw7gRyC+ROBn0uXj4sMlmaem8cqBz6Xg&#10;Z8ejmA6Pi5SdcPsP7gL695zHpUAfaC08B5oVv+ag8P8Z/rBbeaD/P/4fn0p9yUH59bM/k1cJ/W9e&#10;kNdQuLqhfxmgv/ymkTnJ7GV5EcUrlxvw5AMjdmwc4PE1b3tPsH9y30/ka9/6muZ5biT5Np7f/8DP&#10;EWmelKdeMDdKfvjxR+R3b/9WquoqpG/wgkaYWbo7gJ/C4+SlSQwCxBvElcnpURlHbme8GQPkKgDP&#10;x4lpN/RecbeS1QQ0NHZBzl44JsdQyLKI1WijTg+HBvhd+gi5HFsF8N153g2+FSMRP+sdLMjxgL4b&#10;r51E/cCj/zrbD+OxFtBXAfpKZPpSqQH4tQo/ow6dn+t2qCKpqC7UjSf5RVnq+qUVBZIN8IsxGFKQ&#10;22OQx1NQ8PIYwP3I81FJUZKIOFJcUSQZh9IlDQMgFYAfoLJTJQ2DgOLA2A+31xh0YK8kJMdrto8E&#10;1NFw/DgUr3sB+QHAnpbB8zMxQHCViUyKleCYPbI+JEhWAk7qfchmej5auaFnr/49zfOLQ++FfSHw&#10;lBt6L/j4HhUGCwtdAu4HvFc7TCFbXZAirz/xI4X+tV8/J684wNPVVwDul+HeXq2QFa+9KMtfe0Fe&#10;fIV3/n5O7wn7wisv6voYFrDs0XMZAjsxPAbkb//ua/Jf/vI/q9t/81t/K/fd/zPN8Vwu/PDjj8pb&#10;v3tLyivLpG+4T8Y5ewrYZ6/NyBwep+cnZBIRZWp2RKEdt5BDfO6WP+z+71vxvYvD5+XMuS6A3wzo&#10;Gwz4cPtOwO6WD/SQAm+Fr93Au6G3Ivgm05uY09JcCeiP4Hk94k0tCtcqqa4rxYDnhBXhL1PwCTs3&#10;nlTUFEgpIk5hSY4WtflFmboOvwA5vwgDoLAsX/JwFchFxs/Ha3l47wDiS8K+eHymQGsAilGHSoMO&#10;OmKxq4+A/wDg30vw9yWo8yeyzYkrRhJy/H5AT6c/kInBgVogem8c4tQe2RoeIqsA8AcoSN8P0M1Z&#10;CL11+cWhXwz224vfRzf3KjD022XZ//7fb0hlXrK8+dRP5LXlv5BX33xWs/sLgJ3r4pcr5G4tl+Wv&#10;vgjInVvdW+j5yDUyeHweX/OWmR7oAfp/AfD/5c//o3wN+f5n9//Uc4ruCkSjQ4V5MjgyKFOXpmWC&#10;7s44c3VW5vD1DKCfmh0F8MMKrI0yS4XeczVwPmM/x/Zm38VTcvpslxxFMUvw2bbsBLg+4q4pl3yg&#10;h/yXJQSC3mR5OD6g51LkYz0t+FwLcv1hD/SVcHeKz+n63HRCh6+oyZfyaoCPgragGGAD+jw4PmEv&#10;Ki+Q3OIc5PeDcPQ0HQiFuCJkFWRq/j5UmC0VteXq9pTm/LwMyeBAwPPM/CzJgjgoCD+vBEksbhF1&#10;NOcnRgH6eB/oGZPY9QmOZhcnVFYD7JU7tsj70FKg94LPKAMFhP5uwLff5xVd3cgP+v/7P12Wspwk&#10;+dXTPwX0P5dX33hGXoLDE/gXATi1HHHlRY9ehMO/4AGbjq73hHXJ3g2c3RsD/dfkz+j0f/Yf5etf&#10;+2t1+sdQuD4G8MNjIuX4mZOAG6Ajw09fgwj9FWT6+SlkcTg9Is3E9DBgB/Tsv0OMNxZiN8xucWC4&#10;M7/7s0OjF1Asn5Ozvcfl+Mk25PsmQN8gnYDSrQ6upYG4pobyh95fjDFu6BeKPwf/Tkejgb6hCpAb&#10;p7eqptOzmGWBi6zP54w3BcVZcPt0PQi21Mn6jDuEvaQMVwPH/YsQf1IO7tWlDKVVJYAagBNy6CAA&#10;5wBIz03HcwwGDIJsgM/HNLyeiviTuD9RohFz2MpMhPPvh7sr9AB+PxSP90NjI2VHZLhGnA93IVYs&#10;AXo3/B7H94PegmnADQS3r9wxZzG5gaeW/fc/zktheoxxesQbQv8KMvsKujwApwi5cXOvCLVqxbO6&#10;jNgtc8OFZ3Vy6oc/+4H8zTf/Vo8B4aKzb339v8oPfvBdPSc9BE5x/PQJOPmUzF2eRaSZk5nrszJj&#10;oYfTTwH6cc3xw9qWZAFrNT7lq0DQ+wiwUxwAg6Pndd3O+YFTKGq7FPzunia4O4DsdkEPJ6c80ANc&#10;X7GoNeJkFW/MQLhtIRwY+iNQo7S21ktDY7XUHSmXmiOINVB1fanUHoHwSMevOcwBUOQ4fZaJNyXZ&#10;Gn3Y4SkD4AS/qDRPigB+CQYCsz7X6nAWly6eX5KLr+nwBnY+0u1ZzKZDWXiPhTHhz+SAgOPvBexx&#10;iTF4jNe7mqS5oN97MAW5Hm4fGyWbuCYHbvq+xhUAvQD6hTIL0Rwhg5vN3Uaefrxm9NuDb4D3untA&#10;cRC5tOyfP5+RQ/v3yBtP/lheJ/SvPy0vvbEc0MPhndz+/Evcl+rViy9xua9XXO/O2+hw/ypvtkBx&#10;YuoXD/5CvvODb2u8+Yu/+gqK2T+TbwD6v/mbr8rWHZvlfN85mYPDz8Ph56/Py/yNSzJzDTn+KotY&#10;QH95WiYRb8ZnRgCriSte8ethwO2WL/S+nwfsjkYA/QCg7x8+JxcunpbTF3rk2JlO6TrWIh3djZDX&#10;8TswAKw4GCzMXrHbY9TVySNA+Nz/M/7iz8HPREHb3IJiFjm/HqptBPwNpVJHAXyqth4FLlSJbM/2&#10;ZXlVAYTYg+jDRxa1FvpiQF+Mr+n2BXjOlZppyPeFeH4w+wDiTqYUlBzS1ifjUGYugM+n02fIIYCf&#10;h+L4EAZEZtYBSWUfH06/d2+MHEDxevBgshD8VBS9+zIO6LbGcFwNeC7P+pBt8mHQZl0J6Qt9YHFW&#10;lsUqxRPH3oY87yv8LufXfL4Qdq8Wxhf/bM99AW4t+6dPpyQnJcID/WuA/hUA/xKK1ZdefUGWv0JH&#10;d0MP0Fc8KcsdvbjiKQD/NBwesC9/Wp5W4J/QM2+47oanIbBP/5f/9avyH//Lf5L/4f/8P8jatauk&#10;t/+czMxy4mgK0M/IpZuXVSxgZ64iy+O1KbxnoB+9t9BPcenCBYW+b+isnIPbnzx3VI6ebJfOnmZp&#10;d6DvgNoBuhXB715MztUgMOT+4ucxiFAjtLXVSFNrtTRCR5or1OX9gacYcyqQ7csqrfJVjD0En1Gn&#10;FCLghL60qghuflASUuJ0AOQDdqqQAwTic05wEXiCb6HPpevD/Ql+CielEiIlGcUsB4GFPgXQJ6Wl&#10;SFRyjATHhcnm8J2yhkeI3yH0Zk0++/Fwd+f1wNDTsQMBT90N9DfHJXNviLyKePPGigcA/VNwewP8&#10;S68+JysA/QuA+nkAbfSUvLj8Cehxj54n+Hj9eXzumReelgce+aWuuaHD//lf/Zl89Wt/JV/567+U&#10;ZcuWyVPPPSNnzp1GYToul+HwV6DLV+fk8s0r6vQsYOnwjDeEfpzrbRBvxgC4L8SEmm1IdnWopUNv&#10;wR+a6FPwewH+2b4TchxFbTfAb1O3bwTojfrcrU7mfpe48Vul4Bv4A4PulgN9x2EUt7XSCJfnvtoG&#10;p2/fiMcmLjMG7ITfbjYvLj8EN0d+L891gOfEVa6CX1ZZBOcvlrJqFMC1ZbhqVCMqVSCfx0sOnL2i&#10;rkw7PBwUjEB0e4rQq9NDhN6tLOT7ZBStFvqDgF5jTvp+2Q/FH4iX8MQI2RkVpG6/ksAS3NvI1+kR&#10;dwi4854/9HZGdnHw7wL6f7k5Kgfjd8ryx38Ip39QXofTvwrYX37lWXnpladlBZz9ttC/+KQ89yLA&#10;h5594Sl54OH74fLf0xOL/+yrgP5vAPz/+H+Sb333u3Ls1ElADriR169cmze6fsm4PCKOwn4J8Qbg&#10;T89NysTMmCfTG9C90E/gtUk4PIHXHry+tjTorRT8kXNyHjHnDItagN913MScQNB3AHDKQN9oTjzQ&#10;BWsNcHxIgQ4EuhUHBQYJcr2FvrkFTg/QGxqNOEtb73J8bi7nAGC2r0SOr9CZWuP0Ju44Tk/HB/RV&#10;h8ulvKZExbN1kpHt+Xq+09o0rc487fzkQYeKsnR9D0HPR7anChxlZO6XfXD81NQkSQfwB5HpUxV6&#10;xJz0ZIlOjpYQun0YIg7zOEFeUND6aoHTuwfLnwL6/3ZjWJLD18vTD39PXlv+kLz5KgpZQo/H5S8z&#10;sz8jL3iAN3ruxSf8ZKB/9oUn5ZnnH5fHnnpED2/lrqm//tpX5f/yf/2f5G++/jWpqKmWax/dlPnL&#10;cwr6ZYB++cZluYLHeQs9nH5qfhLF7ZhMTY+ouKzAKy4zGNTHiUm4uxa0/dCAjI71qcbGjbRrA7A9&#10;BaxLzPXDdHtGHYB/YRhuP3BSTp4/Kj2n2uHejDkLoW/vaVAR+I6jTSh+ObllwOfjUXyG3Z4Op1Vp&#10;ZCaqbCHb3YWCGY9tnLGFWqEWgK/AA3BCT3HJMcVTFXQQ6MK0Il2uwCUKlZrtzeQVBwBdn2Lbs9SJ&#10;QLwKpKTGowDOQV1Qqp0e9vPL8D3ct1tUcQjxJxuvYzCU5kCHpAifLcYAKSzMkWy4vUYbKCtznyoD&#10;0Scdg4EtzNiUWAmJZ8TZIWuDzc4q3c1kIb5D+QNsdSvoP8C/69Ztof/Hq7zf1Gof6On0L73CgvUp&#10;P5dfGvQ86YBbBX96/0/1JATeVjPrUKbMomidu4Si9TJiDWAn9Jf4CDHazF2fA/Rwejj8FHK8VyPO&#10;WhqunOTzYV1J6YZ+bLJPhkcuqIaGz6sGR/EcQLthd2sYIvRUHwrb84PG7U/wZIOTHZrvbwV9e08T&#10;YCf4RroNsZuHuqIGaK81y4mhhdCbgdGmE1bV0opcr2vtG0ulsaFkAfR0eq7ANKsw4fp1xR7o1fl1&#10;xhZFLKBlZ4dfV9ex+DUTXDxD82BGMq4aFVKGrM88X8DPAvb80kyAnyMlFYxJiFAKPWJUCZ5DLGzp&#10;8Ap91j4MghQ5lJMqORCL5BgX9Ou0oN0CB9+ibm8UGO7FFAh46p5C/4dLfZKwe5U8/9D35dUVD8kb&#10;gP41ZvmXLfQoXhdAb6KMvyz0TzzzmDz4+IPyg5/9QLs2wSG7ZGRsUOYvzci8LVwRa+avzckc8jw1&#10;g6/Zn5+8PCFjAHuCsOtMrNHMnFk1qeLXiD1TU2MO+HDyiQEZJOhD5zxiS3JwvFeGJ/t9YB9j9EEc&#10;Gp0ZlJEZuD6kbo9sfwZufwJuf/xsp3SfaFsUesLecaxZB0a3S4Se8YWHQLXDvVuR1wm2blLh2hwM&#10;FkLfxc+012FQ1Ggx6w+9uj4iTz1jjxN9+LpdnFaForayKt+zSK26lq/l62tVeI33qLWL2ErLclCY&#10;JmOAIArB/XML2KI8KOW1BeryFv78EiO2Rjl4GJtKylEEI/bkAv7cQ2mSm3NA8gB8Xm6aZBxKlYTU&#10;BIlIipSdMcGyERFnbTDP29yMfM+JJgBLkP3AXkwaewIAT90J9P7fu9If+o+mz0jczpWy/MHvySsr&#10;HgbwT8sryPPLtR15Z9DT8Z9+jnf8fljblcz0r775ipy/cFqu0tFZtF4G8Igw84B8zilap9mPh/tP&#10;IsuPzY0ojBNw90Whh2Zmx2V6ekwjD6EfB/RDhNwCD4AHUKSyNekFf9gIVwkOrFFcMUYcDWEw9I32&#10;yrnBM3Kq94Sc0G5OxwLo2wCuhZ43Ru5yYLePFvpOAN3RWqt3I+GKSi5i6+nhmn3m+QbdtcXN6To4&#10;cFVoxRWBJygQfK6x94Eezy30NXUEGWAr9HlSDVdn5KkB9BUodgl5OSKLUa4OhIrKPCkoBLR5B5yJ&#10;rjxJz9mHbJ8jpdW4QuD7eDZPcSUcHt/HJQ8UW6TsFJWU5Gnez80F9ACdwOflsd2Zrmv3o/fHSXgy&#10;N52Hyqbw7XqbIB40u/JPBj3d/A6gvzZ2XPZs/r288MvvKvSvAPqXXn4WBSzBf9YDfSDIrbM/yxPI&#10;8Egp9E8g2vzih/LzB36CS22JOvvVj66qs88TeNW0rq2ZvcKidRIy7cmJObj33CiKWEDt0ixy/pxH&#10;E6ppFLjM9gSeGh3rNbHGAZ/QsztzUWMOoR+RMVwhRjCIKLPt0IjbELn39sJQr5zpP4tsf1J6zvRI&#10;O3J7G0B1g9/BOHOsRUXYO/EZj/B+J5y8A2C3tdcjugBoQM8Vltwn29qCuNN+WF1ehfcVfDg+B0gT&#10;gG8C6I28WyHUgCsFtxTyeRPep+vXsYUJuAk04afL1yLOEPoyQEvnN8sYTNFrCt18RMwD+sjow11Z&#10;vLlzGdf2KPgA3oGedUEh4w/cv6A4Q3Lx2YzMZD26JCv3gOTkp8qhgjTJxkBKy02VxINJEpkSI6GJ&#10;e2Rr5G5ZxyNGCCKKUnfMYPsxEOxWdwc9xffcn721lk31tsq2la/IU7/8trz20iPyqtOxUegBPwvZ&#10;xaB/5vknFHILu9Ujj/9SfnrfD2XLtvVw3z7APaPRhb13XVOD5/OAfQ4i9Bb8yflxB/qxRaDH97ig&#10;Z5HL9fO3g57dmUFuJYTLj/tAP+4Roeee277RAbj9Bbj9abj9CY04rRZ6zfHNGmsWg95MbrG1ab7u&#10;xnOuzuQGccLfpqssuSaHs7XemV4eJcLXeIxIM+GHFkJfqZNZdH26O4FX6DEAuEiN0YfgM+IQeE5e&#10;EXg6O2HnbC7zfWNLjeb+vMJMQJ6rMaekyuv0hL4IkaigJB06KEUAPx9xSI8uKeCNoA9KbnG6HCrO&#10;lOyiDDmAwRNDt0+K0iNH1oft0uME/3TQU97vdf+bgbRs7GyjbHpnhTwJ6F8H9K8D+pcAOl2e0Kvb&#10;Lw8MfkDon31M7n/wZ/p+3ZEqBZbQM7pQ04gzjDS3g36Kqy0hLjibVS2EnjukDPTI6FyTswj03Dg+&#10;oG4/iGgz6oF+ZHZSRuemEakYqyYB/rgMjA/B7fvh9ufl5IVTyPbd0skWJkB3a1Gn9xPbmCxgWcjq&#10;BhKAz7X1FJ2eccfK3btncUvAGwk5YGfMYdwxVwC4ve6wMpmdslsO7UCorEGxCxFuDgBdyQn3Z2wp&#10;xQBggWv7/GUYJBRfV7EoLkexC+DziwE9wM6Hs+cWHJDcolQdDLwKFDn1QBYcP0FPYIiW3fF7ZPOe&#10;YFm9G1HDyfVWdwO9Lh3Q778d9BQ/Y1z/Vlo2fKoe0C+X5375HXX6V15zxRsP9IHzvC/0Bvynnn1U&#10;7vvlTyUqNlxGARBXSjLOEPgJADt1h9DPXgLklAL/BaAfuYD4clEGEXGG6fIYjGPzM9AsgDfgj85O&#10;we1H4faDcu5in5zuOyOnLxyX42e69Nb2bviXDn2jcL8tC9nuTrMpxXRxuFyB2wt53g67PhwcxvX9&#10;obcztg0YKKbINRtP3NDr5hOnnUnx3rVe8NnhMeCb4tS0NXkl4BXAircH4vu2I1RWBdevyJIyZP/i&#10;0izEmv0YBGkYEJkYGBg8elXIQRGcJft59EhKnIQmRetNJHhCGvv2zPUUYfvyobey32Nk/32rZec6&#10;y2Tzu8vlhYe+Ly+veFRefg3Av2JmYgn8i4sUsszzgcQ8z8fqujK4PKBltAHkY1w45kDP1y4h0xN8&#10;k+cnUcwayK2m+Ro0i8HCgaNygDcdHMQep4dP6LkVcHSsH9AD/KELvvFGBfDHBmRgYkiG8H26FXEe&#10;v5cKwONnj+BnDuNKMDA2KOeZ7QfOyuneU4g5x6TnFCet2gC8Ad9C7w+/jTeemKOdGqdb03kEOb9O&#10;+/Ps2DDHa/cGQHfgax0MHTwdrVZa8JpGHBf4zRTiD2POkQZzhk4Nokl1DQpaFLe1h727r6pqS6QS&#10;2b0c8FdwMwqec60+Hd7meq7uNDGIRTF+DmoEqgZXilrUCTV1/NkcDIg7iDh5iDYFRQelFKCzduBj&#10;MVSIq0JGfpruv+WN4nbH7ZHt0SbmsKBlzPnAgc8WtosVuN7lwEZe9zZA66rK3bs8+mD3Qsj9tQD6&#10;4y35suGd5+WFh7+PWPOovOQH/WLdG3/YrR585D559/3fyrGTnYDZxBmeYMBikcd2+EAP0eUJtxt4&#10;yg4Gztxa6BlxtHPDva8zKHYXQD8gIyMGfLYv/aHvw3sDKFYHkd2Z48fw88ZwFfGIAwG/5xB+Zr/N&#10;9nR7gH/SAd/f6W8HvU5wAfh29uaP4jN8jREGcHe01zr5nu5vrgDcktjqAG+hJ/BUCwaDHTSt7SiM&#10;W3h+ThEKW7YuCb0Tc7gyE1Ar9Ig0FJ2fnRgTdwoVfhNx8nEFqdFIVINcX4OilvfTqqjIlnKIP5dX&#10;HZ7SUIQMX4A8X1KarW1Qujyh5zn7uSXZkqJuHyuhCWxhhppzMwH+KoDGe9wS/NtD770hGuXr4Ab6&#10;DxR2K7zuc0W4vZYdbTwka3/7tLz4yA8U+hWvPqPAv/Ty0qF3f80iNjhsh/RdPCtzgJ5OzeXBI4CU&#10;oDHmsKD1d/rbQc+TEGbwc/RYD7jxDBQI+lHAOjzcJxfh9v7QszPTN2rA55k5Y7hquKHX83Q4EDCw&#10;+D4/e27wvJzpO22gP82Y4+v0R3l7HojPA0HPArgV0FvxtS7GHgwSLXLxGvfT2tjTzskquDmd3h1v&#10;mnllQPTpQETi6wS+uZWHRfEEBUIPYOuM2xN6bkjhGZlV9Y7wvLq+TN2emd1OYhWVMaIAdHxeoYcq&#10;ywE7HytzpArFLesMzhiz11+IfF8GZ6f787EE8DP/847o6U7fPnJvjIQg2++IDpMtiDnrQnhaMo8E&#10;BHQE26UvCv3KANB7opELdLeWdTfkyJrfPCXLH/uhB/qXAP3Ldwg99eQzj8pjTz4keYVZ2lu/dIXA&#10;IqYQekA6xkgC4Nmfvxvop51IQ90N9Ofx2vmRPukFzL34rMYcgG9l4edz5v6LqBN6UQuc7afTd8ux&#10;053SfZIRxw19m0eBwDfQN8Htm6T9KK4Ix/hZDJRjrboxvUv7+ibrE3gWuq28q4kr03siDmFvNvGm&#10;qblUwW9sLoHTo3ityQH0gNdxe249rKDD0/GR/yvxNVUD8FnQFmsBW6AFLDel8G4pdYhKhzkPAODZ&#10;Yj2MeMOvy+HstagTiovSMRDykPk5yLgUAkUvoC8F9FzCwBtMJKcn6+FSewD+7tg9siUiWDYA+nWA&#10;czWhI9gufVHoA8Wb20LfcThTVgH65x//kby04nFdfrCChSyLWOhFLWSf8YBtgH8CYl+eRawpZLkc&#10;gcCzkK2trwSskwo9uy+TiCNjM+OAGZBfm5NL0OVrdHtuFvEWsm7NUvgZ84ReXR6FLn7OJBx4YpIy&#10;a3HssR8W/BHAPIxsP8hTigG6kdfpzwH6C4Qeg2NgclBzPPO9yfhe1+d5O0PTbGH2yvmLLGiPyTEU&#10;tD2nOjXbdwNahfdEu9HJdm1vcsLKRhqVgg/gGX94RcBn+bluPO/BYw9+Fjend8Ll2dExE1Q895Kr&#10;LQG3Al/pqEKjT2cXrgidXKRWovHmMKCvrj0E6HMBvIk51QQdIHONDW/1Q5Uy2jDjI8ezD19cdkhP&#10;W6DTV+G92hpAju/j+p+qqjwpRo4/XFeMq9ERKcWVoQzw12Cg1OCzNfh5BJ8TYISeYguUG00SU5P0&#10;7MzQeN4RPUQ2hgTpOTlrFdA7g96b3a12oEB2C5mdBbNL7wejBoBW4v1AWtZcc0BW/vYJeeaJHyv0&#10;L7Nd6QDvblka2K27Pwo9AtgflqefewiP/PoxQP9LHSQNzbXq9HRynjCmSwpYkMLhuaiMk1SXr82q&#10;5uD4lIXfag7Qz+F7FPo5/pwJmYC7E/ixCcp2bYwIPndWjdDxnccBgG9kujd9w/3q9IS+H+9fxKAZ&#10;xu9GwBl1PPATfHw9MjuCgTEgFzBgTvefluMacbqlB/WKx+EBu1UXIOZVwB1peH+pZsQSPrLfz4kt&#10;RiQdALhqHDvVLifwyNlZgk/H19lciJHC5HoDPNXC9Twd1VAVgC9G1i70gd64Pb5mHx9qQjSpx8+p&#10;OVKuMYdXgMONlVro1sL1CXw5IOYKTm11wr25vJnFMNf88LWW1jodFJWIRXUAna5vu0Tme+D+EAtk&#10;Lmjbm5akxwZyk8nO6HC9Vxbvjni30BP2Dz0i6GZFp5V7Npay0LtnYd1a1liVIit/A+if/CLQ8/kj&#10;8ugTD8hbv3tN2jobAOiwgZ6FJwDSCSnAPkfobbxxgF8UetQEbuh55s3EFGKSgu8LPUXoCbyFXo/y&#10;HkXUgVtTzOjG5QE9oguhp4YA/jCuIqMsuCEeMDWBGEbwB2fg9mN9cg41yqnekwr+URS0XKJw9AQE&#10;57fqhnj/qPaeFgDepGpRNQL6RsCPgaCu36LqUPDbAT5/FsA/xtPWzMK1TgwY3pmwwYG+gede8n62&#10;uBq0tlUi/vBKUIJMT7dHHifwtbkO/HnI7gQfhWstYAX8lXBsFaIN25gEvh7wc50Ne/OsGUwbFE7u&#10;tD4Zpfh7pGckw/Wz9dZC9fhMHQaEBd4HfFxFao5U6OaUBLh9eEK0BPMeuBGhAB9FbWiQxpMvG3ou&#10;O/BfeuDWspqSBHn3zYflGSfeLA36xyB8jwd68/zRJ+6Xd97/tWZZrmfXzM6OC+C5fG0amtM1N4Sf&#10;71EWen+Z9/H4RaAf58GuPMeejwNw9wEA7FU/CtoBXCEGke2HFPoZFXv3E5fnZfzyLLL9hAzg510Y&#10;Oi+n+k7JifPH5SgPigL4x+D6R1HcdrvUBfDbj7dLK8F31HK02Uf29XZcKToxcDo5gDiQnLjD2qAd&#10;A6S5rU6a21FEstDtqZfjJ5vxPorfbnzdVYNHFL9Ha6W1vVLdnrBX1xzSfM+Yo1mfGZ0QO+J5+Cxg&#10;dTM6BgC7N8zjdRgE7NJwtpfgcwBwD+4x/D48m+cwCuAWxC29OzrBd7pEKgwmhZ/RCVeQ8royySk5&#10;JDEpiXojiB3RewB+mGwMD5VVIbvlPRf49wJ6fwUC3a1ltQVx8utX7pcn4fTLX0Km90CPQtYDvX/x&#10;yhzvdnoD/SNP3CfvffAbXXlooKdbM59PIMfD6eH2dHy7DMEHep5z45J9/1bQ60Zxt6aGZBQ5XYWv&#10;h+Dmbg1gIPSPXQTwRhZ66/Yjs1Me6McvzanYx+dVYAADRsFHUXsc4Pec7VF1A/yuANC3IfO7oefX&#10;bShi3a9b6Pk9vEocRWzqwQBg3u/g4AD47d1OK/RoPa6gddKG+NPB9iaAP3GyUU6dbtbnRxoANZy+&#10;qjpHVXsYUcQDPc/Et7uwmPV5Pj5A5oZ0FrwYBFyewHzeiCsL74fLZcwN+AyXH3BdT3NLje7wsndM&#10;tI/63BE3shP60poSKUStkJafqXdO2R0TKbsiw2XrnjBZFxrs3NQBjszTEAA6dWfQb7+lAoHu1rL6&#10;Q3Hyyoqfy6PP/BR5/EldUmx69M9Dz8mLK57z69hwcdmjjrxuTz3y+C/g9G95nP7SVRSiVyYU+lk9&#10;5WBapjAQWKj6Qz+P931El3dBPzMD6AE8Mz0Pah0B9CMsRF0aQ6QaJfiOhv2g54IytisJuwJPYXAM&#10;4LN0+2H8G1yWQPAt9OOXOAimZBg/e2jyovSO98vJgdNyrO+EdJ8/Jl1w/U4HdqsOgEygLeCEvhnw&#10;th41sJsB0KqDoxOgu68UlP3+Vjg+P9+BSNTWdVgjiFmTw+2EZdq9YRenpc307OsbODPrgA+3r65F&#10;geo4PXdecRlDHfK67rHlZBTzfQN+VmutDgbGmCLEGBbQ3AnG2d/Ssmx9zn+Xd0o5gqh1RB+rdGlE&#10;PYpu3eoI1eNn1SLe0OkLq4rkUFm+JB5MlpCYcD36e6dT1H64c6t8sGOLyv/eVbeHfidE8BdXINDd&#10;WlZ6IExeXv4LeezZX8DZnwb0dmJqIfQWfG/XxmT5p58j+A/Lw4/9Qn71m5eRQWtc0I8jo8PtnVMO&#10;lgo9V2BymcL8ZTyyewMgpzzQjwSE3g18YOiNLPiLQe92+vFLeE63RxE9iM/247PnAf4puP5xFLdd&#10;Z3oA/VHp5IytaiH01tU7ALl9/VbQ0/07TiAiOd/PlZ7cmN7KHj1c2OypLdbODQtZOjp79SoWtYw4&#10;BL8KquXsK+NMsX6fOeakEYOgVMpYmMLtG5DdWxGjautwJUBEYS+ert+EApjn/nSjyPZCX+2IpzgY&#10;8epAsf6ox8+qRhwqhtvnlhfI/pw0iUrmMYBhsjPSucNhAOit498T6G+jZVkxW+TF534sjz933xKh&#10;9y4jto7/9HOE/1F58JGfyUuvPiuNcA4elnr5GsGm0wP0O4R+Fq+ZgpZtT8QbN/TQKGLJnUKvGR+y&#10;4BvoTbwh9FyANuYXbzyi208h5uDfvoDvOT3UJ6cGL8jR86ek/fQxPTK74xRcH+ATWnVqB3jKPQAM&#10;9Cba+ANP2SsGB0U7Ptfu6ghpxm+rBpCIH01FcFgX/DpJZYCvrMpWVVWzo8O8XwCoqSLt/5/klkgM&#10;JM60Mr40NFYBbkalRqlGlj8Cxz7OGgNRtbGJ7dFqQF8D2BeKr9PoOHiOQHX4bHFNqeSU5klabrrE&#10;psSbW/1EhcimsCC9oRtv7blq17YFffsFfXkHegv+qiVAfzst2x+6Tl549ify1PO/BOTs0RN6Am+h&#10;f9YHetXzT8izvKkxQKeecaD/JaD//TtvyPHTnYB13Dg9HhV6QOyGni6uug30PK1YoUemn9JNIwAf&#10;Gp0clmGAbhUQeue9xaDXuAOABxzoWbSaRWh+wEOTjuMP4TP9gP/syICCf2LgvHSePXEL6I2r63On&#10;iOX7fJ1Ad+Pzi0HPAlddHxnfrOtnzGnUmdlWBZ93MyH8ThcHub7WFrNOtif0XJtjwecafM6kshBV&#10;90ZuJ/D1gPxwfbm085ag+HdYRxDmwzxgFleDeh4260B+hF0lGBuf17sF4KlaQF/KYpbQ52VI3IFE&#10;CYk1t+/ZEr5bb+y2WsFHrr8t9JyMMqLLG+j9FRjuxbQsZvs78sJzP5WnX3jIKVwN8HR4Am8XnBmX&#10;5y0un8Lnn4Aehx5VPQfgqQcf/pls2bFWj8O2eZ7wM9MTdK6xmbyEbO6acbVSV3cGgNUMXuO59DPI&#10;9FOATfv0AJ5Oz3jjdnG6+gLoeSM26OLUoAxSEwBeW5h8hJxitg9XjX62Lx239y9m3RqZncYAmZQ+&#10;RKwzAP/UYK8cvXDaA33HCWbyToBuilnCbwdAG3M9RAc/hiKYcchEHAM3ZYF3i3HJXB0g/hwtco9I&#10;C12/lRNYZdrDr2/k6QnM74g4TvuysprLDeD61XzOtiYns8w+W+6uKinNkXrA3trOQhk/E9A3ttRK&#10;HXv5jRVSiaxehexeg0hTB9ipw+21Ut9RJ4fbaqUWX9dg8FDVFICvJPRHKiWvukT2w+ljDiQIb9+z&#10;m7f4iQyVzYg4awH9akLvB7m/OJnk05LUYjUwzEvVsuC1b8qzcPpnXrwD6OH0C6F/TB586GeyNyVG&#10;Zi+NabQh8AugpxaB3h98D/Rwep6TY4EfdQpZN/SBnJ7ADzrQU/wcb8VpoeeqSwt9XwDoA4HP+DM8&#10;MymD+H368HucGe6XE/3nkOt7pA2wtx83stC7OzZchkDoGzsbnNYlXsdrGmMcBQKfr7l/Thsih3F+&#10;uH5XHYDl2pwqxEoMgDao1RS2lN7UDVeDI428EpRokcqVmhQXrnHxW2sbawU4N2DVrg4LUojAu6En&#10;4JSFvg6PNfhaYYeq8LMr8P1lUDGgL6grl4zSXEnOOuDJ9buizD1sNwL8NUFcARkYdqsF0PO2nn4Q&#10;36mW7fzwFXn2mR/Js8sfXhL0z0EGeF899wzizS9/prvnLwNYOr2FfgH8t4DeDf6XAb2NOBpzXNAH&#10;cnoDPTs5XrGFOYorD6PQRfw+vaODcoZuf+6ktB3v9qj1GEElyIw6jusTcKeDw0KVslcCBZqfwXM6&#10;vz/0ns9Y6FGQcrlDRzccmuADwtaOWjh1DVSL16nDeK8WV4VaacPrevoC1/jgs20AltnedIOQ1xX4&#10;KgVez9ZsMMD7Q18HdyfwFnoDPopX/Bx+tuRwqeTXFEtubYnkVBerMsvy9NaeQTGhem/bbRFBsjk8&#10;SNYFI7b4Qe5dN2Oizu2gX+V6vlQt2/7Bq/L8Uz+SF158WDeOrPAAf2fQP/boA/Lmmy8jD7bIJeR2&#10;G22oecDOolWz/WVArFocegu+fu4W0LsL1aVCz72yPBaEj7wdJ6Hvd6Af1Akq9uoJ9uLQa+/egb5/&#10;fFjODw/ISbh9xym4vQLf5YG+A9Db6NJJN6e7E1wHYJvz3RNX/m5voOfAYRuTEcd7NAnP3WQ7s6XT&#10;qAkwUq0cCBAHQDMHQxsGA5cnO+KaHm5DbEBWJ/BahOJ5PSei7hB6vkboK/A9BTVFklOZL9mVhZJF&#10;VRVJVkWBxKcn65Lj3bFhcPrgO4SevXdHfvHmrqDf8N5yef7xH8iK5x/W2diXADlBV+DxtXtjOKFn&#10;9+Y5QE5Z4J9H3Ln/gZ9IBEbxlWuzgBSufsnl8gSXBSnbj7pHFoXqFXMysYXcwj+NAcIrAVdmMsdT&#10;essd5PlROjEK2KFxujwhtgBTAwq+G35meorgK/yTiDcA32qA0I/14bEfUQVxB98ziH9nCANsRFuX&#10;vsC7oecVQWdrAf451Aaa7XvPSBvAbz7uhV7dHs/p+J3I+3xsUbVLCwA2apFmgGxcvFVbmwr+SQd6&#10;qA3u34rXWuD4LYC/pQfOfxRXiaP4N1gruNb62PU+zYguXHujasNgcKmBMYUQO4/1FIrRw9p9QUZH&#10;nq8CxFW3gP4waoo6RKPa1jp8pkrKUBsUVhfJoSoDezaeUzmAf39eukTui5PguHDZAU4Ueu6jBYQ+&#10;qyB3bzXy7K/1LW4/wNeBQL4TLVv33gvy/GN/Ly8B+lfuEnp2cn523w/lwMG98ukfbgJYnmYw6gX/&#10;DqC3S4uXBr0FfmnQDwB6H/lB34/vNbOzdPzbQ09dxAA5x2yPGuHEUJ/09BnwW3q4FIEFrCPAT+hZ&#10;6LYg+1NthPl0l05umQkuI3tl8IEeasFrzSfapBnQN+vPBfBH8V43njvQWxF6D/BQY3udj444RagV&#10;wddBQLiZ0R3o9XER6OtR9LqhLz1c5oGesSYb4OdwkooC+AnpyYg4IV6nB/QfBv8rQL/m7edk+RM/&#10;lFdefGSJ0JtjP3Q5sQP/M9ADKGKDQrYjxkwD/Bu61oYFrYWe6+IpLja7fG1exQOfLl2dU81fxgDA&#10;+1yrQ/EcyzuF3h11AsIP0AfxPhXI6S30ZvHZraE3MWhKBvC7XZgakfP4vU6PcNKqT07A9U8OnJfT&#10;Fy/IGegsvj6F+NOD3N91+ri0nDwqDXD/Zjh6K8DmYzPcn4Vwx0kMDKgdr3OAdJ1kGxR1AsSB0ow6&#10;oAUDiNDrwAL0rXD8u4Ge0aQWsceCT9cn3KYwrVTYjSoXhd66fSXqAUJfBOhzKwskt7pQ8vC8ANme&#10;Gb+kvlLSiw+ZXVXRXIDGW+7vlFUhiDBu8BdAb2XgvyfQr/49cvyTP5ZXlz9219DbkxB++fAv9Jjv&#10;iKhg6R88I9c+mvNAb7f88aAnnmNpxUOgKD4n+Mzv2pf/kqGnbg/94pneDX0vfjeK4J8dG5TzcP7z&#10;eDw33K86i4Fw5mKvHL9wRrrOnFDo6xFLatqPqKpb61UNXc3SfBSZnV0gwr8AenOVaKUAvht6ruJs&#10;uQvobSa34HuhN90YC/ydQJ+HTE/wy9kJwu9SyqUJjdVS1VInKbkHJQTg74gKk80RwbI2LEg+JPia&#10;4/9E0L/3K4D+1C8A/ZOA3px5wxstLF9BmQGwEHrOwrrFpQiPyBPPPATH/4l8/e/+Sn73zhty8kwX&#10;YAbsKEi90PPw1sty7eZV1XXnUU9A4wpMgO/ZKQXwKULPGyYT9kHAZARwAe0ggOUJZjzXxkLPApfQ&#10;D7F4dYpY9um1oMXrg3wPn2EhS/A9wkC6ODmKz0LTyPX4HQi4P/huDSLi9GGQWPAvsH+PqNN+5rg0&#10;9nRIQ3e7qukocv0J9vJ74O5HNfc3APAjKPwbjrZIE1uSgFmz+nG4PCBX8PnoQO+WRh3H7VsAfSMG&#10;TGNXkzQB/qZOLmNmrveqxVEzQG2iACvB98QaB3q3LOxWCj0GCYE/gkFV396gqmvDwG2uRaavlKI6&#10;gA+V1FcA/EI5VFGoj3T6uo5Gyasq9mwl3BYZKhvCdstqFLTezduE3R94ykC/Eo/ca+tWILDdWrD2&#10;5q2XHgP0vIfs0yhkLfRP3QZ6Qm4Wmbn1xDO/hB6QZ154VH4L6KPjQuU4sqjugOJxfsjwBJuHt16/&#10;ec2jazcM9BZ8jTxXWBCbSSkL/fAEitFRwKoTS7b16IXe04504GfhyuzeB9gpm+U9xayF3SOuyRkB&#10;/CPSDw3i37aOvhj8Q3jPAz0GC12e8aYJYNcha9d2NEt9VyvAZ65nbDHQt5zoxqBodQR4AXErIk4z&#10;vm7D422hx3scKASf4lWiAdA3APpGP+gJu70CKPgUwG+A498L6A9DtbhS0c2LD1co4HT1orpySSvI&#10;lPIm/Dx8hu9VNtdpJ4fAb4PbbwT0a3bTwReeWuCrewj968/fh3hzv7z+0rPyCldYOtC/eFfQPyCP&#10;YQAtf/lJ2bpjrULP4yW4zY8Q22hjHJ7AXzfQ0+1vXMHjFU/U0biDQWLblYSeJ5TR7XViCfn5IqWT&#10;TZxlhXTtPAcBog4XlwFsQt6L6NJH+CnGGEe+wFOEfljFiaeLGGy3g34YV6X+2XEP9Ofw+50a7pOj&#10;KGi7LpySzvMnpfV0DwDtQgHapcBbMa4wy9cD2Bq45ZHOJo0tFIG/FfSteI+1AMFvwkAx0BvwG/Fz&#10;uGHFDf6XAf0RODdF8Al9Jdy+tKFSyhqqpKKpVqoAeNmRKnxPA37HNsQfQI8BkFWcK7uiw2XbHrMs&#10;YT1AXM3YAoAJtQHcX6aQXSr07tcXQP/yMz+Rl59+SN58+QV51Q29RpxnVHfi9I8D+jd/s0JCI7ZJ&#10;du4B4T5RHt2hdxuBixNqRho39EZXfORxfev43NHErA34GW8IvVdmW+BFKwwAwk+QCTehpy5M9MsF&#10;XBm4PLgP6ocWhR5iO9JCHwh4ahRXsIv43foYbRynpwj/WUSwM7gyHUNRy7hDd9d2pgt8ft0EyAkw&#10;C1RGGzq+J9cD8MWh7wgAPWd8URv8SaBvUqnTtxyWaqgCUBvV6tfVTXW62rIErk/oKX69DXmeSxK2&#10;A/xN3DiOiLMG4loaC3gg3Q569u39e/cLoH/u8R/JimceltdeeV5e0skpgu4F/kUHeLduBf1zLz4q&#10;H6x+WxKTY6So5JCuBZ+CE165ZorWazcN9Dc+ug7dcB6pa474HgcFnN9xfcYdPQ8TcPHOJJycGmLM&#10;cdzeQt8/6itu86MIuYKu8PPRAZ5XAsBpBMgRaawYb7ii0iw3Xhz6MUA/hEE5QLcH9BfwPW7oT6GQ&#10;PX7xgjo/wW8G+Bb4pmMA+/QxFMOjOit8Ep9h0Wpd3sqC3n76qKMeVSuKXAUfub6hG/VBV4uqAWKu&#10;bwL4VixyW7oxEPBINQH8BoB/pB0xpY3w1wFqFrS1uOoYVbfU+Ijgs5A1yxAOw+Hp8o1yGFepGgBO&#10;VQHyqkYWx0ekifUKBmBN82FdfEYVVBZJYXWphCZEy7bwYIWfbr8BBa0eFeKA/wEnrjTr3x56xiIV&#10;imHKDbxburSY0D/7+E/kRUD/ykvPAfhnPbDfDfRPPfugvPHr5XruTVbOQeFZlt1wsLFJLjOe0/hi&#10;nJxgE/hA8kJPEXqb89nSZMbXVZZchjCCbI8oocBDPLnARw70VjbWeOINfoaB3Bd4tzjrykmoxeIN&#10;oR8G9HR7xhwLvXH5AW1jHr94XjrOnZAWFLFHCOhROjscH4Xtka42uOJhqW1DFgckjDZ0e+b6dsQf&#10;hR6isyvwZyz0x1Q6eHo6URC3ae1AHYGaEHEM+E5hS+Bdauoi9EZHUNQa6I2qMQioKgwAt6zj13E/&#10;La4SNtPbeGOgx2cd6Pn786rF58W1ZZKenwngSzTy7M/N1IVnW5HpCT2zPaFnUavghxiZIz5uDb3N&#10;/XY21zr6otA/98RPZfmz7NF/MegJPDeLr173tuxNiRXe/6gVee/U2WMAdFDzuXH520FvnN9EIBS4&#10;1wk+o84l4b1mp+G6k9Pj+JkjcPtBGRwG+HR8RJovC3rO0C7m9oR+BO8NAnoTc8bU5Qm8hb6n/5w0&#10;nzoqjQCd0B8B9ASfsPJRpR0eRhwUs85jGz7fjitDGxyd0LfS7QF9x5lj0nX2pIrgMzYthL7ZR83I&#10;+m7R/Rs6jI60HwH0ZpLpVtBXtxjp53h1AMwqQE+w3dBzEDDvcxA3HW1V2LNLctX9i2rKpLiuUnbs&#10;QTEL2LdHMNuHyIYQuD3AXAutBpyEfynQWyn8AaBfhdcos52QTv/Ez2TFc4/Kyxpt7h76JxFtXn3j&#10;OWT57ZKetV949k0n/mN7B86KORlhWq5/dAVAE3jGmEDAe2WzvunsXAX4V5Dv51EfzMjUzKSMTwLE&#10;cbjwKBwfcA2ioP0yoGfEGQTInH0dDzBZRXFAcJ09Z2cvwu2Z7y341unbz9LpkeEBcBMgpQirzfnq&#10;/MfMup0WFr0YEFzH0378qAf6Ns7WwkSOXjgpPb1nVF3nDPiNGCR3Bn0jgDc6AmgPA9JaBR85vM2I&#10;HRhf8TXv4CDobtXgey30HAB1+Jn1Cn6HDoJM3ssKjl9UU4r3j0hiWopsR6zZBfh3RIbLlrAQ2QhY&#10;1wNOws+Mz/Xzt4Kexa+enoZH2/3xh54nKFMGfED//JP3yUuEfjmLWIAOsXNjujd4XE7QeYoZZe4x&#10;5Q8998nS6d95/01JSN6jJ5wdRgXfhYq9f/C88M6A3P6n0H8C4FWA+2Ob6xfKFLnuQvca6oIrwntW&#10;8Zb607NwXvbSAewwe/YoXP2h7wXobvGsG11g5sgDO8B2Q+6vi4CY0C8acfD6MN4n+FxybJYdj8g5&#10;1B2E/sRQLzL9Wem8cErazpyQVjh16xkTUbhkwWZ89vAptjWbejoQd3g14MwtlyCYbN/NTekK/FnV&#10;sb5zeO00il2Af7RDgW/ohDqaATMKTYjPtYffbfbqUvyasFOMJwS0BuIkWRXhpRzI/VWDAUDVWuBx&#10;peBz/X7k94rGaik/Ui0VDSiIW8ykG6NbVWONpBdkaVFb2VCHjF8A6Hcr9DsB/c49YbIFkWdj8HZZ&#10;C7hXE1o8urs4hN6T4Qk4xOMCbwW9dXoX9A8A+kfkZb0ZMluVvB/sk14t98Jujv6gDPQEnY96Bg60&#10;ctVvFPrC0kNyBBV8z4lOGQD0PJ2Au6aufIJ48xkAhm58Crg/WRz6QLqO2HPl2mV1fEadScSJMZ5i&#10;wAkndmoAPmdYLfQXfES3H4SGALzp0HhAdwHPOBNIFnq6eiD47XvM/0O4MvB72AHiYjQFf7BXuzgs&#10;aAl/+9njHuit47egsG3iZBbiTS2K0Srk/CoUioxDLXB9gt/Fc3cuEPpzqmN95+UYHrvPYEDhqsBJ&#10;MEJf39ECd20EzCw2mwEmXB1X3kaoAQCy4OVkUS2ArUPEqW4D7FAFYC8H0BUQe+q3EgeI/X62XHXA&#10;4PtKkdkL4ejFtYSbm08YgzC48O+lZKeqiqrLUdSWyg4Us4TeipvHtwL89XD41bsIvRNbFpEFn7Kv&#10;+UPvrzuEnrfaoQJD/8Hq30rSvki9LWMD/ignTnfLwNB5PZpj+uq0L/SfAfhP4eTM7y4Fgt2tazfg&#10;+Ig681fnZfrSlEwgTvAUBE5G3Qn0C4D3g56RhrLPRzjAlgA9xQHC1Zpsefbi555DBDszAvhRf5wa&#10;7JPjAxekG+C2wZ0t9OzkENiTuCJwK2IjAK+BQ9cgmtRzxpXOj3qAbt917pQcPU+n90J/9Czc/gSu&#10;IIhGvEIcbsP3AfwGFMr8uY0YOIxQLYxKWhv0SCcGUCMyty6FcKCvBPQEvsIP8MVkoecjrwKluMJz&#10;EqoAuT2vskTze+nhStUR/LfklhfKwfwsOVRaKBVHag3skY4c8LfzRDQUtcz2q/ycPZAs9J6v8X1U&#10;IOCpO4LeC78XekqPAsFrH675nSTvj5bisjxpxB/gJIqui8O9iCHDukfWDb3VtY+v+igQ6L66juL2&#10;qlxCYctVmrzn7PjMiK6xGeTkEwDnoavUeR8x7twaejfsLF4p+zUdnDDfCnorfobfy8kt7qftnRiT&#10;82PDgHlQTl3kESK9CmwH3Ln15DGFkUUtc3yLU9zS6am67laPDjOvo2BtRvbvxPd63J7CIOg8dQJF&#10;cJcOgIuoec4PD+prbcdNhGoi8Li6dJ4/pXUG26m84lTBhata4faOKps50XTYB+7FRNipGg4YfE3g&#10;86vL5FBFsWQhvmSXFSr8hVVlesWpx0Del5km6fk5UtN8RIIiwyQoKhwK80BP998cGiQb4PZrAL2F&#10;eqkKBLpbXwh6Kwv9qrW/B/Qxeiv3RrjFKbjJ4EjfbaD3VWDQfaX5/vplPS1tBrUClyKPzyGCzAwL&#10;lxYsDj0PeWKetwWsC3iuuXEAXwx65nZ2akZvAT2fj16aNh0dFNz909xIPu4B/8zwRQ/03QC1/dRx&#10;D/R0aYKvnRjoMKIIYTcDAJEFr/G9I3DyFgwWG3MIfc+5MxpxOk4ex8DplsPtLer2hwGaxpxOfM3v&#10;ZY2gxTQ7SZ268K0WDlzjAF+FArOCuXyJ0DPWuKNN8eFyQF6ssGeW5KuyoLyKEuR//B6oMRJQwPLr&#10;8iM1EhQdLsHREbIbjzsd19/B3n3obtkUEvTlQP/cE/fLimcflpcA84sA/AXIB3rIF3qusOTpB+ag&#10;J8qCv2bDu7LvAKHPQbypkeOnurSQHUMhy9MNrn58Wa5+esXAjnhzDfHm2sc35Crcm4+UG2y3TCvT&#10;+/7Vm1f1hsuz1+e0XuDe2xE4PheTMeYQ+nM8ntsFPs+x1LMsAX4g4OnMnGSyujg34X2uQl6fR3wB&#10;1G5nd4vAD+NxEIV2/8yE9BJ46MIkW5mIOrjKEPzj/RcA7Tl1bI03dHkHekYRFqWEVLN9R5NUEUwK&#10;TsnXuDSZrs2uEDs4XadPKvSdgL712FFp0NYoF7K1o3Y46gGeXaNmuj4eG1EgMzpxQNQid9Phy5sQ&#10;UVBwUmUQ19Nw7QzlnW31zroSfFvgchkCF5vlVhQp9BnFeXKw8JCkFVA5yPrs7wP69AOSU1akV4Pw&#10;JN7EIVqP9d4RGQHo4fhclxMWAujNoa+BwL6V/CG3Gd/qnkFPrVr3tsYb3pmO56BwsRlblsz03ChC&#10;6On2BP/ap9fwNcS48hFd/u6ht2fqjM/BkbmEWPN9Hy7vvuAz1xvw6fichfWFnsuEOcE0ALgpN/RG&#10;Xujp9m75Q39xEejPQxfGRhR85vHuc8jigJeZnsCrCD/bmBwMcOQGPK8/3iE1gL0a0BB89vvZ92dk&#10;YeeGwFOEn9m+ET+PKziPdDdLH4yALVSCb2BH7of4MziAavAzqwB9WVOdlDTUelSKIpTraErwSJVh&#10;AFA6EFQcFG5VI8uXAvgCySjKU9BTEWNS8w/J/txsySkvkfrONknKSMMVAFeC4gJJzDggEXvjJCQu&#10;SnZGRajbM+rsiAhDxNmtyxMU3ABwL6bbQv/s4/fJ8mcekhWA+W6hp5jt3/vg15KwNwKFbJbwCLqe&#10;E+zTn5KR8T7hhpJrH80D7MsQoEd+571lCfwVQH2n0LPovfwRCtqbl2TuBo8An5UpuD3BZ8yh43N9&#10;DaE34PvC36dn35hs74ZeXd2ZaAqkQUBPEXy3LPiLQW/A5zKFUTmHf/MsitvTg/1Oy/GUtMF9rdO7&#10;4WfXpomAnoArA9LDcOYGtjC5DIHdnzPHpQNuzyuGFSNTAwZLXU8brg5NqAWakeNPOw5vgG/AoOAg&#10;4ABipi+Hy5c2Ip7AjYuPVHtUUg/p8xrPYChDAUqV4j0V3qNK6qskr6pI0otzJQ0On1qQDdizFPh9&#10;OVmIOUUY4CfkQG4OnL4EMahcoY/clyBhCTGyOyZCgqGQmD2yCwNgWwTvW7VbVqGovRPw/aH31z2B&#10;3mZ89uljE8OksDRbmtpq9aYD/YNnZXSiX6bnRuDOc4D8kkJ/FcBSl29cVRm394K9FOivYOAQ/EsA&#10;f/4G8j0cX2+zb8HHFYanE19AnjfA89G4PaG3Be1i0BPuIUDs1lKg59eDc9OAnjO0E9AkoJ8E8BOq&#10;c8j3Z0YZcwg+og4dH1B2Aoh2ZHXGE05UEXpeARhLDiPOEHiKkYQDwB1XWk4fl7azbIWelBY4/2HA&#10;XYNoU42agFA34Gd1nDvlAO+4PGIN26LlLQb4ooY6KaivlUKAXASA/WUHAkEvOYzndZXI8HgPj1RB&#10;bblklubLgfxsSYH252VLcnYGlClJmemSXlggbadO6gDYm5WBQVAsUfuSJColCW4fLyHx0RIOhcH1&#10;eejrzqg9sik8RNbce+h/cRfQm+P8DPzeYvb3770hsQlhcPpcbVmyT887gkwia8+i2LxyYw6uPg/A&#10;EXFc0F+6bh6vILLQ9Sk7GKz4mjsGcYCYaGTi0RVoFuBPo7Cd5E0VEE2Gp1GIAmhORPFM+vMjAypO&#10;GrF/fgGX/N4JLiM2MaefnwWkA3DpwfkZQD6rGrk8J6PQCJ4P89wbCuBT/vBbDTvfOzg3JwMzc/i5&#10;swB+SnVufELOjIzJ6eEROQWdHBqSY/0DAL9XOs+ek47TpyHj2O2nehTserj7YTg3oac7V6DgrETh&#10;SXA1+3cy7mCwAP5mQH/kxFGpxYCpQgFcCbev7EA06kRhzFoBg6UOP4dRqQIFaBlyfDEcvKC+RpVX&#10;Vy35UEFdlRQcBsyOCt2qZVuyXArYb+cjdKiqTNJLC+UAMvzenExJzMqUhMwMScjIAPQZiDl5iDed&#10;gDseDp+BCFQkoUmJsidln4QkJUgwXg+Ni1HoQ2KjJQjgb9sTJusBvVmBGRj8lbu2+sj//S8Neq6u&#10;ZLxJ2hclZZWF2r05drJLBod7hacj8K4jhP7yLaC/lRZC79X1T25CNxB1LiPbz+gdDHlDN94bljdE&#10;5r1j+yfYrhwE9BcRLSBAf94f+glf6IcBOjVyZV5Gr0JX8HzeAX+p0M8HgH5s3AP88YFBOXFxSE4N&#10;4fnFQenpG0CBy1PTzkvHGeRzAEzo6+jMcG0Ws+zhd11ALXD2uC5tYMxpwJWhrqsdVwEWp534PIDv&#10;bpcKfL68A27OgQLwa/CZWrxe20Xom6UUsaZEHb5aDtVUepQL5QHkvJoK59FXuWxLVpZIDopRFqTa&#10;oiwvloOlRbIfGT4h86DEZ6RLXPpBiTt4EMXrQYW+tq0NMEdLAl5LLyyUoPg4iUw7ICF7k2R3Atw+&#10;zjg9H3fH8E4mcPuwYFkL6LkYLRD4f2LozVZBztK+8esVsnHLKjmYmSzlyHVNcBD26Qm9uSnDrFyF&#10;ExP6Kw7w9wJ6A7yB/sonV/VOJxb8CUYOB3zeFHkQUPchVlxAnj6PYpIFJdU3PgroUcRSHugBrh/0&#10;Y3zk0X6AeeTSjCM+d8sf+kuAft4H+vPjk4B+FA4/DIe/KEd7ke3xyAFA6Hv6+lWdZ88g4vRoHKlB&#10;UVoNgOnOnKUtb4Y7I2oU1dN5GT3q4PyNcHy6Pq4GALsGYLPrU9nRJGWIMaV4v7wVrg/YqzpapaKt&#10;WYob66UAeTy3tkqyqypVWZUVklNVAbAJN1TlrzLJqSyVLICeWVYoWY4OlhTI/sI8SYbLx6WnKvAE&#10;38KfinhT094uIYkJKGYz5CC+Dk9OlsjU/XD6RB0APtDD7Xfxhg7hobIhmGvud+nN2vyhXrkTsFN/&#10;SuhXvPKMrFz9e90plV+cpdBzheW53pN6swTemIE3VrsK4C8jf98r6L3AG+jZAiX47OrMXJ1F1OHB&#10;qzMobqdkFEXlyNSEXATYfS7g/aHvwwBhAeqOOB74IYJPLYTdyhf6oUuXUNQS/Dnpm5rxuj0iDt3+&#10;xCCizYABnzLQO+rtRYF7UhqR8Q87RWwd4grdnvGmpKHGydvI2YC3oqUR0adFoa+mkyPOVGKAVCDT&#10;F8PR8xFdCHk54CfwpS0NyPGHJR/5PBuQZ1aUSmZ5qaSjyMyAsvG1qrwELu6rDDh6ekm+6iBbk9B+&#10;FK/JyPEJWekS60DPeLM3O1uSsrLw2WIM2jaJTElBzs+C8+dLKB0eg2BnfOxC6HFFIPQ79oTrKkxz&#10;36pAEWebaqUeCMvnvu8vhP6xO4fersGx0L/+q+WyaetqSd4fq3es490teAuZvounxRzZPQuwATzX&#10;xt/wRhs39LeXAZ9Z/trHN+XGpx8FEF+/qQUub+g2c43wz8P1eSt8A749brsXRSwzvc31RhgAk4B+&#10;ygu+G3rKQs+Mrznfxh1H/JpXAAv9MK4MQ8z1s9PSNwPgpxy3n5hEzBr3ZHtGnB4Fvw/qRb4/r0sN&#10;us+ellZ2Y07C8bn+3um6VLU1KehFALnoMDsuter2JYCY8FPlgLq82agEn80D3MzsJc1HpAzvleJ1&#10;Fq/q8pVlCrKB2bi2PhYXSirATistkDS8llZslFqYqzpQkCspeTmqvblZkpCDDJ8Ndwf4hJ+5XqEH&#10;5CWNDbjqtEkwQN+HqBOTnibb4eZ7EG92AfxdjDcJ7NvzPrQQ8n1wLFuZztZC3tQhNEjzPRejeRRk&#10;xCUL1JcKPYF/fvkT8u7KtyQkYoekZSTrTbt4Z4sz53v09OKZ+VFk+XlAe16V1mEAAHODSURBVEl1&#10;99Bf8XH7wNAbXf30mlxCvp+97hXBn5hHgTtrZlrNuhgDvi/0cHsHeurinDfmLB16wm6hxyOuGBxA&#10;ffh5F6bZxfFC79Zxdfw+6QLwHefOIN6cli6IKzObkO0boXpmdxSjlW0tUtoEaI/AqetQfAJcit2X&#10;4gbk9EZcCSCCXYYBQOjp6IUYHIw4FRw0gL8QAyUbESajrAgQ5ynEhHk/ilFmc8KcnA/ha31kR4av&#10;AfC9h7Ik6RAKVoCeRNizDkpsRpoqJiMVbp9mIg7EYrWk4QiuOE0SAchD9++T9REoUqEdCXGyMzFe&#10;gqBgQE9Z6NnRCY7dg2wfJtuiQmVrZIhs4k6rkJ26t3YdxI3lbn2J0D8uT3FS69Vn1eUT9kbqfYt4&#10;/yIe+cxWJduUPJ/+8vU5QHtn0M9f4zIDr/iaF/rrAWG/+dnH+qhRBwODHR39WYB+Dj+DdyqfQvRg&#10;a5ELyNiidLs9N4Nzm6B2cQg+dHFmEgWrAZmQL4CeYLugV7EIdmRjz0W4vIF+Snqnpj0R59zYhAd6&#10;ZvzjdPy+Puk4f046Ab6B/qQ0syuDgpXgH+7pRmxpA8zM5A2SV1erWfxQDaGul+ImZvdmfb+0GcDj&#10;6/zDLFbrMHhOSCtqhUIMltzaanxvDWJNGVy8CO4Lt1aQHeVkA+hsic/JkjjAnYCsnuA8xmdnSFwm&#10;YgwKVi/oaRIF0KMOpkoUwDbC89RU7dIU4vc8BMUfypY9+MyqYLh2yG7ZFAWoAfwuB/ygxDiAT9eP&#10;h+s7M7ZxkbIzNkJ2xITL9qgwvSkzD4za6GwztFrLHVe3g/6Zx9infxjQL31G1jo9n//m969JUMgW&#10;2Z+WoLdn5M15ec+pkfF+ucTlxNen7xn03mxvli0sDr036/Nz3n9jXmavzckUsv4EnJ/rYwh579gQ&#10;cr1rubEL+gHUAergdwK9Sxb6wQDQ0+1Z1J4bJfhjTvuS4F+UrgvnpVPBPyutZ05L42lke4Cvjn/y&#10;mNR2d6IYbYdjtzpwN0lhPV2fTs/4QuhRwOJ1PhL+Q9VVcPRSOVhaoqAfqq7W19LxWhrydlJersQh&#10;hsQif6syzWMUcnkUAI/LRoEKxVOILTFw8BjAG33wgKNUiVTo0/CcOqiPsfhcGorWqvZWOYDBdRD/&#10;9kHUBeEHUmRtaLBsiY5U4N0KxiAJS0qSCDzqUoVERB3eojM+ylmyECrboa2IPRuQ9TeGGfH57aF/&#10;6iE9j3L5i08D+Gcg7pQC6ID/OUQXlQ/0FMF/XAtY3kIzJHw7oE8ULimuRp4/fqpbN4NfRUF5BaAZ&#10;4TmAv4zYEQj6eeRvIwP53NVLPqJbX7qJz7KX70BPqN3Af/z5J/LRIuDzCsEBcxnfP3fjikzh3+Li&#10;ME5KEXYr07p0Yg5E8AmsjS0Wdn/oh5DZA8nCz+dcjzOAn9U/jXzvZHvKOj2zPaFn374bMaf97Fm4&#10;/BlpPnUKDg+dPiENp3qk/kSP1KG4rQb4lZ3tUo6oUwZnL0LcyYeDF8DtCwF+IeJNMWDn6/wsP5eJ&#10;gjUD0GVUItJAB1G4ppYWS0pxkcTm5EhkRobsgfgY5dFBhT7WgT4uiy6fIdGAOZKujqLVyAu8Dgh8&#10;zStAHK4G7AZRSbk58u6O7bJr717ZmZQg727fLFtjI2U7YswOaFci4g2cPmxvouxJTpJIVaJEJCdI&#10;eHK8hO+NM84fs0eCYiIkKDpCtjuFLu9Vq+1NuL1tbwbSsqefRi5/ng7PI/ye00ezLdDf4Rfqldef&#10;l/c//K2E7dmJPL9XV1fWHamQ3oFzCrn7DJvbQW8PdvWH3WqWAwKwKvgA+CpA9rg9QCfsn7igd4uf&#10;84APzeNnTGMQTVwBxHB7nY3lLim6fADoB6a5I2oK+ZxHfgSGnu8zChFsf/D9NQDoCb51fAs9i1pC&#10;z6K260KvtJ85Ly0nT0vTyVOqBkSTuuPdUnO00wDf1SHlKAxL4OSEmyoE4FRpKzI/IC/EazmMMNWV&#10;ksEODR6zEWvS8Xx/WYkqBdAnFuRJFFw9Ij1dtQeKSgfwfLTQA3YqHkrQAZCNgZAtcYg/jCxUAp7z&#10;PV4JTLzZr7VA3uEqrQc44Hbv2yfB+/fLmvBQCTuQhO87KFsQW7bF7UExCzcH+OF7ExT4qH17jfZD&#10;B/ZKNLQH8BP8ELg+Mz+zP7s8WyJC4fbBsp53Ognm/amWAD3PpH9h+bMA2u6LJfiLw8+uzZr170lk&#10;TLAnz/PWLSPjg3KTS4Vd0HMAWF0D7CqedgDoLyv0iB6QF3R8jRhhxS7M3CJuT5cn7G6nd8vr+Ncx&#10;WK7r97O4ncZAmnQ6OyOzANuB3w29G3wCq47vuL4Kz62TLxl6DJAB3sIHbt/LbO/ketvJ4SQVC9rO&#10;c+el7dRZaTl1RqE/chx5HoVsjQN8BVy+jGDT4VG85h5GtgfQCrjj5BS/PoT3cpHp+Rl+fbCyTGFP&#10;AfT7SgolDg4cmZkp4YgkYWlpEo4cvicNsAP8aLh6LCCO13yfI4m5h2QvolByQYGkFBXJflwlUooK&#10;ZS8GDp08loMEWZ51AtufKXidj9lV5fp9+Y2NEoqfvzosVNZF7Ea+3wfow+D44bITEO9GERtmoU8B&#10;6CnJEpO6T2LS9kkslZose+D4jD1UGAYJ4bczuGxtrtOi1unqLA16ur0b/MDQ//q3r8i2nev1ljuF&#10;Jdnaqjx1tltblDzJgM7uhl2Bh+zxHpTd9D0L0Gc8wFvo5zy6FfQEW8EH9DbXB4beOD4jjv05vIKw&#10;szOJopPwc908lxi7oacs9Dau+IvvLRV6fo4/r39qEkWz6ea4wWe212UJdPvT56Tp+Emp7+6R2q4u&#10;qBPQe4GnyxcgxjDWHIKj+0BPZ4eyapDlGWXgsowy+4sLJYWFK0Tw9xYVSHzeIXV6hR5Ahh04gOiC&#10;IhWvJeQcAuh5gLxQta8QgOfn62vxeC8Gn+EA2YPBEoloE4nvPVhapkV2AeoM1hDxGDhJh3JQbAYj&#10;96fLDuT1d7ZvQxEbJuvCgxR6agfX3bBzg4hD6Al8bFqKxOGKYcTnBvwYuD4VtQ/RJwmRCN8TGs+b&#10;NUch8hj418Px7RIGD/TPPPOovPCCO97c3ulfYIGLrM8idlfwZkk+EKfQ856i41ODcoOrKBVoB3QX&#10;5HqmDWSdnkuE6faEj2DT7WcAOSeW3NKrAKFnHOJAQUxZKvQ3PuVrH3vgZzS6jEFzGT+D4PPnUtP4&#10;N8adIz0IpT/0jDCBIKYIO2Hm6srA4meMDPT8N0zU6QP0vShquTzhHAraM6OjcnxwULq1i3Neegb6&#10;pQ35vr7nqNQdBfg93VLhijWE/lB9rWQBeIqOnlVbJWmEHJk9jbkdTnsAgO8D4HsL8yUJ7ptYkKux&#10;JvZQlsSggGWWp8sT+vBUdmIQYw4dUuhjcBUwcccKEQighx9IldCUFAlDXOHzPVAUvje9rFxyUVTn&#10;4PdJw797AAONAzAUUSUcg2JdeJj8dtMGCUVU2YFsvjUyTLZFh0tQXKT26QlwZHKCRCPWEPoEFMpc&#10;h5+I2kGfH9zveeQAiN6fqJ+P8MCP+gC5f2sEcz7P1Nmp7c21u7cvhP7522R67qR68eWn8Nmn5Ldv&#10;vy67nM5NUdkhOXq8Fa49o9HG7eYWds9BThBXR17WRxSXzNnI63YiKZAYcXgFmKdQ6F7G581klcn1&#10;FnoLvq8+Vd349BPVNYB/BTHH/ttWcxgAk1eR1eH6WnSqGztdHDynFOxbaGB2MQH8OQBP6Wf5OKPi&#10;AOibmJALY2NyHsAT+hPDKGb7UcyeP4fng9LVd8HEG4Bf2dGuRWoBIg2VB8gz66olAzpYUyFpiBF0&#10;8GSAZt1c5XF3r+jyhD4CDh1KgAGkVQTgJdjByftkZ0ICisxEKEkVlLRXX7fAcyDEZmVLJL4nDK8T&#10;eg4Y9uA5+RQKx45G7GF/fmNkhLy9ZZO8t22LrAvaqRNO21CMbucmEhSmXFsflhSj6+wjMSii9yP3&#10;K/j7JTEjVfaivkjCz0pEocxBEH8QV4NUXBXwOQV/bzTAx+CJZ7HLOxoGy9bwXbIlbIdsCrlb6F/i&#10;WZdP6aRUZEyIpGft0zw/NHoBLj8vNz/xAh5IAaHHwLBRI5CmoRnIwD+v4LMADgS+L/CBob/6iXV7&#10;LlE2jyyQp1F/TODKwrxO8BX66XsBPd7HFUSln/WFvpfLjsfp9Ab6k6MjcvQiHB7Q1ynoxtmLEBny&#10;ATkdlGKkoTLg7OnQ/opS2QeYk5GxLfT7Abw6PnL8QbhtenUFMn05vi7Xz8Sg+Aw9sB8FZrIpMgGy&#10;1e7kZAdqtixRuALsmMwsxJh0gLxfQvalqPg+Id+HnB+N9w4UFcPZq+Tw8R7JRrwKgcOzH89BsCY0&#10;WNiff3vzRvlw+xY95IlF6FZEEp5tycNdWaQyr0dAUckJGmPi0pLV3Qm8B/qMNEnKxIBI3ydxyP0K&#10;/j7m/WhcMSLxc/bofa4I/vY9GFwRu+4OesabV994QTZvXyspqfGSk39Q2jobEGVm5aNPr0DXAf41&#10;r3Tv622gV6dfHHqK4Cv8gFJdXx2fG8qve6KLhT8Q9B748dr1zz4C+ITfqysYCHP4ndjZGcfP56QU&#10;wbedmaXIAm5ndN1yDwAuSxgg8FAfoOc6+/MT43J2bFROQycAfc/QRens75WW84g2J45JFQpY5vhS&#10;Tjy1tepjMSMOcz2UBpgJPYtTwmxk3P1AeYnCnsP18i2NUoZBVN7VLlm4OjDmRGcjvmSlQyhckdFj&#10;kb8TCpDbkd335hcgv7OHjyI2L0/Syso01/NKQOCt40cjHsXjM8m5+ZJVWSU74uMwGNJ0civhULY+&#10;3xobLb8H7Ozn706Klw+2bdbcTfCZwbdGBCv07MWHJcYo+CxaCTNjDKE3Dm+VCvBToH147oo6+zBg&#10;9vL7oxT+IIDPOxvy1j/Lnn32cXkBkBP655db6ANneYUeWgGXX7nyNxIbGyqZWSlSVpYvI6P98vGn&#10;1+Tjz64vhF5lXrvxMaCHuOjMQO+4LKBnMRsIdooLx9hp0a89OZ/9e/wcur0D/K2g/+jzz1Q3PoPj&#10;O+C7dQ26TPARc6YxoCZwVfHvw3uy+yLygZ7xCK8Fhp49ewO9t29vwD8zPiYnAf7xkSE5CvC7Bvqk&#10;9cI5qT91QqqR6cvb4foAni1JFrCHMSDOIjZlwPn3lSG3Q3uLkd2L8hX4VGZ7DAa6fCauBnzkILBF&#10;bDqcOBuDIfdIPQbFYck+XKdKr67GFaNI25Ls10dnZCrY6uiAnkWsRiAteLN1QOyFkvD+/sIiLYS3&#10;o7CMwUDSaIV/iwOBt7v/MDhIViHarN21HRFnh55oxrNutiB/c+KJ/Xe6fRjdHtBHpSQq0PGMOATd&#10;IwwChZ7i8wP4DAtc1AMp8RKZgngF+MPo+nER6vrLFHjoeS1ebddmIexWL0C/fmO57Ny2VvYnx0hu&#10;9gHpaG2Um3DHj/wcnQ5vgf/o0xuewcATzq4SfLx/BdGEomPTvRlhKIXcpQmIk0mcSWV/ndl7CmLb&#10;kZNNl+n2DrwLM74v9PbrG3jvxucoch3xe9Xx8bN45TGTWHD9y/MydmnOLC1wdWp8IbbiTimzTbBv&#10;ijunzLZBqs+zgpOf80LvFgfAOQs+3J7gdw9flLaBXmm8cFaqjh+VMjh0AQrYXADP6JCO2HIA8WU/&#10;YS8plITCPC1QE/IPSXxeDsAvdKINI02ZkQ4EfF9FOWJRjWQdxs+qq5OMmhoAWiJJgNqoQB/34bX9&#10;xXgdUBN2PrKTk4QrwQG8l15RCehRGOfiapCTrUVtankZBlQliuP9siUuWl5bswrFcppsiIqQt1DE&#10;/g6Ov2o7nH7XVlkftE02oMjchIKTJxnvjAqTYBS1IQnM5zHG7VOM28en7fNkfJPzDexJmamOnLiT&#10;xr5+osQA/ujkWImk8wP+O4L+WYhO/8H7b0ks8lFqSqwU5abL2FC/fA6HvOlXtH5Z0BN4r+Y1jswj&#10;ItGp7wX0lMn41wH+NZm5fhXwX5FxOP8YJ6RY6C4Jejx3nN6+difQnwL0J0aGAf2gtF7sk6bec1J9&#10;8piUdXdISXur5KGIZUFb2NwguSxo8TyvqUFyjtQp9GxD8pEFKweEu4A9wG6OQo/CtxruX1ONArhS&#10;Uit5FShXyPfC5en0KaWleK1M9mIAxMD19yCzM9NHZ2ZKKt7LqanFIMhHkZqiM7YZ+CzrgN3Je2U3&#10;CtjQ1P3q7Ju5KWRvgnwAp//91s3yNrRq2yZZu2OzrNtpwFfow5m/Q9Ttg2OZy+H4AJ9FLbM9wWd+&#10;9xa3/tDvR7GL1xR+DhLUA4QfWX8Psv4dQc8s/xqy/Pata2Rfwh5JxyWksb5CbiBqfA53/AjOSN1E&#10;PFDwATYhJ/Aff3ZTH78w9HB56/Tq9tfmdUnBDP7dSyxOoWufIt8TfgdmD+x/8Bfg/wMGBeQGn7qG&#10;gWPgvwHXv6bwTwP8yStcvgDXd2KOP/SE2m4EVznufifQ6z5aQH/GyffHxoalbbBfmvsvqNtXn+hR&#10;8Atbm3TGtayzTYo5SYWsXgDos1DYMqfT4Q8g1vAqwCizDxk/QfvxzO7pcN10CTuYJlFw5li6NIrf&#10;lDJ+1i3GIFxFIAKvs7UAnlAHJSXJtrg42RwVLVuiYxBd4jW/7809pN2dDZF7ZHVYML4nTd7buV0i&#10;MzFQMCje3r5V3tm5Td7bsU0+RKZftQ2OD60F+DzAlcd3E3q6/W4HfM7AMt9HI+Yw33vgh+t7HB9R&#10;J0nhT/EVXD/+QJLE7UfkgeMv4wGt1Au3gN4uPFv+8tPywYe/k7iYMMnGDyopyJLBvjPyGVz2Ewd4&#10;X+gJ/HUF3krdHrpG8CELPbswXAmpE1F3Az177ey5QyyMCa1CHAD6j/74uSM+xxXAkQXfrauffCyX&#10;biLuQLMEHzXEJAYn7zyoMYfw3gZ6Au9xfzzeDnpKs70D/cnxUekeGZT2i/3SAvDp+DVw/FLAzozO&#10;2dTo7AyJZcHISIOvkxBx6OgsZpnbCX4aXDwVcYaP6VXVcrC6RpIBcyLcfC+cPRki+AmILIw0dPnE&#10;ggLt34ccOCAhAJ19/AhkdU5EqZvvTdZCljO4zPuMPRH4LF/je1vjYrSG4InDwXB9/n7v7Ngq7yr0&#10;WwH9Ji/0O7ao2+u59Yg42yMN+Fxjo21Mxhy4PfM9+/cxB9iqZM5PUVn46e5uEfoEuH18KsCH4y9b&#10;vuIJoV4E1Fxkxu6Me4UlW5NcWMbH1958UbZuXy8pyYmSdyhLmnEZvYr/+Z8Csps3L8kN1WXtzlwH&#10;0ISboH/y+Uc+4mvXP7uhsnGC4PvMkLqAV+jxGmEfs7o6K+PX5jya4GlnGHCzEKPOFbj9NUBL3VgA&#10;u9HH/0B95hEHgfcqYHQdMejKx8bx5xzwGXfo+KPOEgTbfyfIzO0848at8xO8LY8Rv+ZnCL8FPJB8&#10;oPdke8QcFrV0/HNnpPJopxSjoD1UX6c5nc/rT58E7MUSeyhbweeAYEsysbBYEoqKJRJ5fE92jkRC&#10;0Tm5EpubJzFw5mh8PhzOH5J6AM58ENGI8ShPOzlsXW6JjZUdiYkKvgpgs8DlUgRGmxT87BzUBGll&#10;5TogOAG1NSZGVgXv1rpie1I83H6bbut7D3HmXcD+7tZN8uGWdbJqy1pZvXWdrN2+AW4P8OH2m8KD&#10;FHzekI13ItwViyKUa20AfhiXIAD+iH0JEuW4vnV+H6WhBoDi+AjgrVzQO86+HDHmpYXQ0+XfWfmW&#10;RMWESlbmQUCfI73nziLWAGI6uwP8Deb620EP3fCD3oLPApKdmaVAPwbYrcbh+ixq3dBfZUz5gtDf&#10;+PxTXJU+xu/2EYrlm/jZBn5GnXFn0Rk3ixjwuWz49tCbq8CdQX8C0B8bHZKOwQGFvhVufwSA1/R0&#10;a8sy53CtzrqyJ8/8zmhDl89AocuIklRcKtH5BRKSDteGwjIyJTwdwmMEsjkVyWXFGADxiDp0e4Ue&#10;rxF8ujth56SVBZ8FbQYK2ExcNTKqqjTfp5aWacHLbg77+DsSEvCzcnUGeFVIkLyHwpUy0G+UDzav&#10;lVWb1yj0a7atl9XbkfFZ1Ibu1LuKc908N45wDT3X0u+K3aPwc5lxSBIHQKy6v14B9iXqVcArXhUW&#10;KiD0/k5P4O2WwKTkGEkH9CW4dM7h8v4ZYGABS9gVeOiaAz1PJb4J6D8F5J/94WOPPoVu/uGmysYI&#10;m6EvIeZwOYC/2y+AHiLoVhNO1CH0jDjsuRN66vpnyO0BMj0hvx30lAWfUefqJx+hwL2Bq8o1/JvI&#10;99AoClzupzVO7403gaC34Bv4zXk4brF1Sehtrj/LySrC7xS1PTyUFTGnvQ/gnz8rh4/1SHlbqxa0&#10;WShE01GcUqZVWSq1yP+ZKFJTq2okFQVnWm2dPqbW1ElKZbW6Px0/JC1ddgHS0LSDAJxLi9mr5wDI&#10;kyhnIZrH5R1xfU7ovhTEmL0K91ZcDdjaZCcno7JKOztxqBfWR0UgzjhHa9PpCb2Cv1E+tNDD8dcC&#10;+jU7NsnqnShs2ckJQ/EL8LlZZAuK262O6+9E3CH8XLKg8MP9ud7eTmbdToGdHrC/ANgt8Nwd9d4H&#10;v5WIqCBJ2hcrB5CbjiNTfgLn+xiupxkesrfMcTv9R4tCj8ECWeivf0agCP3VgNCzR79U6Cnt/7Ow&#10;ZcwBrAq+H8xLhZ4i+Nd1NheuD/DV7Rlz6PgEn44P8P0z/ReBnm5/nuADesJvJq2GTdQh+OzdHzuq&#10;C7u4Y4o7qLJq6LwVAB3O68B/kIMBoO8vr5SEgiJEmIOyJSFJdu5H9sbz3ftTZVviXtkYGydb4hEZ&#10;snJwxeBsLeJQpsnzXAq8m7O0eHQvU2CuD05OlhC8x0jD5Qpcp3MIUSe7pkb2oS54b+cO4Rr6tWEh&#10;elrB+8ju6vhwew/0eKTTW+hX79qibr8pbJdsdMRBoM6PItcde4LizAAwS405GcXZWK/s61Ye6F+w&#10;m0Ucpyf4Fvo333pJNsLlYxMiFPrCknyZxaX8U/zP/wiOd/PGDbkBXb9pxBPIPsKA+ATu/Tlg+/wP&#10;n8qngMqtj9k1cYC3Tq9dHEQTbuieBkQ+4ANyf+j9wZ9kPXDjskzjajOHnzOPQpodHWbya5+wQ8OC&#10;1R1v/iif/KNX/Nr9vlueAYArBuG3Gd+Cz91UnMhiYeuG3g2+OcCVN2Kz8E+oAsFv5XZ8df2RETnF&#10;qDN4UdoQL7l18Diec7qfy4uz62tQ3FZLdl2NLj5jocuZWA6AaEQVZvM14WGyPjJStsOhgwEuwedj&#10;CFw+BI/hcH2KWZ6rIZnldwFsQk/YdRWmLkpLBfh41AFgHjkAtmHwsJPDYpZfb4mOli3I9+tCw2TV&#10;rp3yAV1/G+Dfwky/Bpl+tWr1VmT77XB/gE+tCdoq60N2yFpoPQYARfjp+ur8gH97VKhGHz7yCkD4&#10;d+vyZK+4udwIVwboNtA/iTz/rG4UCYnYoftgU1ENdx/rkI/ZhgSki0H/MUD79NOP5Y8ALSD02j93&#10;Q28y/b2CfhbALw36f/ARX/v4H/6wQG74+XO0q4P/zllcUaYAvnV7bgRnvr9X0FP8jHV7f+ibTp2U&#10;8RvXpQmF7SFAn9NwWBeeEfjswwZ8FrYxOZmyc2+irNsTDoXJtoR4CaI7c8UknD0KEYfFLTN+6AG4&#10;/z7kccC+E9BThJ4ub4FX6AG5W3R95nh2bdjC3BixRxepMfuH7Nsn68PDZc3uIAV/5XYUtezTE/St&#10;zPSUF/pVdHtoze5tsiZ4u6xzwCf0jDu+4n5ZOwgYfyJ9xA0mRlzQFr449DbP8xCnLdvN3b/3HYiT&#10;guJsGZ24iIKUk1FXnWiD/A7Xs7oJEG4HvV0YZpcOcN0MF47Z1iWL2S8K/RzBZ8RhocylB0uAfjHZ&#10;wWC/l3FJC1v8znP472XG5wQWHd8Utgs7ORZ6L/x8//bQU+fGnHzvQH98aFCODvTrRu86bhRnJ6et&#10;RQpamyS36YhOVOViABB8ti4JPVua+XivsrtTqhGLqvB96Yg+EZxsQiTZw6KWRW5qOjJ7qoK+K3mv&#10;bu0LBL0HfohOT+i5FsdGnm24qqwD6HT59eERsjY0FOAGA+Rd8uHOnfLh9q2yehsLWEYbIzf0a3Zu&#10;kdUoanmTNDf4GzTumKxPMQIZmfjDxWtucWOJ1faIsFtDb/fABodt040iXE3J4z24kpILy2y3xkDv&#10;1e2g/wTZ+VbQcyHZvYBe3R7QX8LPvhIQegL9jz5wf/bP/+ijz//ln+TTf/pHFd+330vHv0bwWdji&#10;5xP+WQz4qRtXZRSub8G3Tn9PoR8ekpMAv7P3gvTOTEsnitqGM6cU5NKudinpbJMiwu9An4Gcz25O&#10;UqFZi5OQxzZmprY0E3j+TE6OxOXl6iIzwk+nD2Hex5WAqy6ttHh1we4PPVuVexiPHOcn+GxbboiI&#10;kDWINhv37JGNiFbcSLI6CI6PmLN2x0ZZu53tynWybscGWe1EG4Ueuf7OoLfia17ZK8GWMKNlLy7n&#10;0R+PL4Qej1xJuXqd2Q7IPbBcTdk7cBrQ3pBrH11ClKG4E8qeLmwKWd4y8+bHAB8R6DNEl8+Q3z/5&#10;46cefcyZUADvAz3bi4QT38tilpNN5tQC7/IDbvAYw+OtoJ+8DvDxvdMoZmdQUJuYw4KWnRwUogDf&#10;tjBNdLGZ3gD/h//2zwvkC77X8RV8/Dz+XMLPduYM/g6TBN9xfHZ0eqcCQ39unDGH7xF+RiEOgIWD&#10;4DzeO4s4RJ0eG5ZTKGZPAnxuLjmHz3f290rD6ZNSd+KYVPZ0KfiFrc2A/ggyfY1OSLF9GZebDagP&#10;au+ewLN/TtDZoeFqyhiumdEuDQpVAB6OqBLmiM+5QSQSYFtFOFLYVQe1iM2urdVlyDtQFG/cE6mz&#10;ttvj4vE8AtCHANpgABykp5WtD+Lam02yfucG2bBro6zbtVnWUsjzbF1y08da3m0QwBN6C77CHwI5&#10;z91aF7rLR9wz69ayF158TKjnX3zcAz314ktPq8vv3L1ZXT4jO0Wq60oA+xxgvSY8ctuIO6Pc0Ju1&#10;N7r84LMb2pf/dKnQ49Fu7mAHhjOudHdCb3Vb6K0Avzo+C1rASCgJJ3UdoBJY4/Z/uCX0BJ6vu92e&#10;n7eOf90B/wquapdwdWPGn0bUGcfVauSqF3xC7871Vibbm0HhrQP8oMdrZyYBPHRyAtAr+CO60YQu&#10;3957XtounJNGuD1blBWILWWdnYgyTQo9Z1bNdsAMxJdUfYzl0oNDWXidPfk8PQnB3Za00FtFQNwR&#10;FQWwrcwWQa/YzeHy4+KWFskB+BmVlbrOnuBzWcLGiHAAb26Jb9waCtmm4G8I2iibdm+SDbu3QChg&#10;4e5sW3K3k4XdX5zEotaEGq2m8PqHwdt8tAqDxmo1N5H4Q/8sHlnE/uo3L8vWHeskLjFCDhxMkEPq&#10;8qfkj/8EOHkbHRf0VwE8wTdiyxIxB7HiJorTj+H0buDvCnrH7VV0fL62ROjp9oSeQBJMirGEUccX&#10;fEL/Twug94Jv5I45/L6beOSVgz+TrUx1e+Z7FrcE3+nhs5UZ2O3dha2F39fxeSraOYB/Fo5/anxY&#10;TkN24uoEsn03HJ/ws29/hOCfPI6M3y2FgC/3yBFtWZpYA/AzedoB4HXW30Rm4GtkegJvW5HaoWFE&#10;cUMP9/eHPtJRFL7fyGwlZOGaVV0j+Q2NEoxYxMVpuhYHeZrQb0QkIfQqujNg3Bi8VTZBGwEptQGv&#10;bXCgZgcnoFzQE2ZC/SEGy0rEopW4Wlh9gKuGW4Ce6+kB/AuE/Wnt1vzunTe0eI1L3KM5PvPQAak7&#10;Ug6g5+TTP/I8eAu8Az0gdctu6iDMzO73Eno7SXUn0LO1eCvoqVtBTxF8K37OOD4LXBN1+PPYw7cx&#10;R/O909Wxbm/B93f8hdD7Or4eBQidx0A4g8+dRSw6Oz5mZmtHhrVlqX17ZHwuT6g7fUJqjh+X0o4O&#10;KWhulkNH6k0Ls65auFuKs6OMOjbTJyDeMOboeTeIJ1QMitoYgkzQ/WD3F3dKxQD2aHaCILp+Ym6u&#10;bI6KQvEaJinFxRpxNgJ6Au8DPd0e2hy2QzYDXq/wGrQREcbCvZgs9AReoQ8y0L+/c5NH7kGATM8i&#10;9nHN8K+9uUIjzebtqyU6PkxS0/dKfmGWFJfmy4X+M/Ixlw58xM3cgB1ZnjdYuMLnAOtuoFfY8Tkt&#10;YvGck1O6pBdXC86qciGZf8Th88DQz8vE1SsesXc+df0aosZ1AHhD5gD9pY8J5cdOxPkMDo1c7oL+&#10;U7q5A3Yg8N3iZ+j6hN44PluZn3ny/RzqiBn8t0wCfOZ7tjKN47MFuXjUoQJBf97RuelxOYfvZ74/&#10;A/jthNUxztQO9EmT4/ZHTp1S8On4Je3tUsxjuaFDR+p0Q4cuDUBhy8Vocbm5GnOMOCAO6boa3Qzu&#10;cXEjurY/9AReoceg4Ywsgd9bUCDvbN2mu66i0g/KlqgI1aaIYMBvwKd4LiWL0S1cckCFcSMJZaDn&#10;UmM6vsf1/YUItNqJLh8iFq2imxNywo4iWeWCn1r2/IqHkd8flVd/9ay8t+ot2bqT7clgZPh9kleY&#10;IUWleVJbXy0zc1NanDKz21MOeNa8ucmCL/QGfO++1aVCb/r0XuhZzE5eA8xLgp5LAuisXk1eY8xg&#10;xmaBeRM/k2tnkL0/YbZnFif4xu0t9J8uEXorn8IWsoUtOzqz+O+ZRuSzk1dDl+c8PXw3+GfHhlQW&#10;fK/bu+KNR4AehfFZ5HtCfwriKkydpR0cAPRnpOHMaWk+ex6PZ+TwacJ/TBejsYtj3B1QFgF4QJ9Y&#10;QPC5ErNQ4nNztZPDo0Do+jzwyR7+RBF4f+jp8nGZqA0gs4c2SzeXEPxNkZG6y2pLZITsiN0j22PC&#10;ZdOeYB+ZFqNX3MC9NdwLPZcaUxZ6PdGABa6j1bu2yocAnZGGQH+wA8Bv3+gRv14A/XPLH5Q3fv0M&#10;gH9TtuxaIzEJwXD4eMktPKjHbvOuIj0nuuUK4LPHenhPLIPTUwCUrUarQG5P0K34NV//sqGfAPST&#10;gH4K0E8DeII//9FHcHzk708RRwDodf4+cOlP/uGPgB7F6l1AT+At9CySWdwS/Hk6PqLONK44k8j3&#10;xvFNvueG816CHwB6r9vfBvqJMQWeOjE2olsLmy+clYazZ1DY9iPqnJO6kyel6uhR3WnFeMMFaNmH&#10;a9Xx2bMvbGmWvMZG2V9Wpi5v19m4YbfiOnrdQALY3Xk+QffFIiIBeO6fLUesYsuSs7IsZIMS4hX6&#10;bdFhsjkyxEecUPJRhIU+aAH0FIvbNQCdwPPRQv/+rk3yHlzdDbyF3h1tNN4sf+VRefu9l2X9lncl&#10;LHq7pKTFoGjdLwUl6VJRnS/1jZUyMjao62ks7JcBoo+41uXGVY84CPzdnqC75Q+9XWXphp47orgz&#10;yifT3wH044BtAvFmEvFm6iNADxF66rK6vbeTQ7f+hEUqwLf9+UCQ+8s6vZG3h88riHV8u1xhguDD&#10;7e0+W4J/AcBat+cjZbO9aWMGgH4aBTHAP4P3/aHvQLZvRbZv7xvAALggR06fllqNOZ3I+G2646qo&#10;pUnyGxsAPB6bGhR4tiy5wMzj9IScGZ+RhTGHwuuUHu7qiCcjJHLPbF4+nmdIWnm5FKCAXRMSot0c&#10;rrbkDRcI/ZYoX+ADQb8twpxYsJVLi9lnR7yx4Fv4tY3pOP0ayDj9Zg/0BN0tN/DUst/87kVZs+4t&#10;CQpZJ3FJIeryh/LTpKT8kFTXlUrn0RaAPacur8Bfn5dLgEyF1y8B+kuA05wK7IXf7fZLgV6P5XBB&#10;z0JWnZ5A3y30cPoJuizAnwL4dPtZxhyCj3x/hQvIAD2z/Ud/BLQsTu8Qem8b08za8ucQ/Bt0fQd8&#10;nbl1wOfvyTU6dp8tD5Ki21vgKev2pn+P4hfgG+AnFkB/Cm5PcSM5V2DqRnIUtl0DF6Wtt1eazp2V&#10;+lMnpbqnW6HXHVZwfW415A4rLjtmu5JQ2zjDfj13ScXwuA8+MrbgMzb3cwO4Cu5OJR1CXMJjSXOL&#10;FDU16VobFrM8AoQzsUGJCbIjLgbQh8tWnjHvEs+c9yiSs6e7FfytyPmEfnOIyfVWWtg6nRttaUKr&#10;ULx+gDz/ASLOh9AqDoSdmz1aAP37K1+TTVvekYjIrZK0b4+kZyfLoYJ0Ka8qlMMNVTIwxLNsEFsc&#10;hyfos1dm9Kx31VWeReM9ksOCf6fQK/gKvXPqmAO+Or0DfCDovSL4ftA7moCmGXNc+X6W6+MRcZjt&#10;r//hD9Af5SaXGvwTsj1AvpOIQ1n4PcsVIELPKwnX/XD9Dx3fs06HdygB+DwK/IIDuYX+7Niwykxe&#10;jct5gH+O629wZTjLaOMR+/dGBJ9uf5yTVgRfuzmmf9+MuMO197UnjklZZ7tuK6TDHzpyWHJ4Glpd&#10;raRVVDgbwnnEn+nmWOB1xhYZna+7RfC5fDgZLp9fd1gyyitkY1i4zsDm1tfLzoREgLhLlyVwZnZz&#10;FCNOuMYcq+3+UrcP1n2yhH5LqIk5VpsgtjntTRkoW8jykTO3q/AawWdRS/FK4NOyXLX6V7Jj54cS&#10;Gx8k+w/GSk5+KorXHKmqLZGO7maZuzyNHM9YY+OMgX7a6irBN8dx2OPxeOze3UJvZ2T/lNBf+5yu&#10;/Ae4M2BFXCHAd+L2FD/vdnyCb9weVxLdfeXt4dvClqcr8ACphdDbjO+FXsG/HfT4/HGuufeDXsHn&#10;5NW5Mwp+SUerur2epsB8D0DZz+fjQbgztwjaSBPHNfVsazqbSvyhZzsyFhFnf1GRnm4WsnevbI+N&#10;1VPQ9hUWSWZ1ta62ZPtyc1TkbaHnbXZ0xxSLWgd6t3ygd/r1hJ0tS4rQrwb0fLSyg8Jq2Qer3pBd&#10;QaslMTlUMnL2Sl4hXL6yQGrry+V832nEGgI/B9hnEWmM6PBu6KcBPQ9q4knAXxR6fh+vFDxO+8uE&#10;fo7tSwd6Az6cWSPO3UHPz7J/z0fj+gZ8k+/h9p/i33PcXmPOFRNzmO9ZtC4GPZcV2zU61vG98NP9&#10;jU47RS2hZ/tSD4oa6POA3wKxnVl/+oRUdHWo29Pl06u59Lha3T6n/rCCz+fpgJ/r6Znh2bfnI2MP&#10;rwBWHBzs/kQgyhxEludRIDwbhwvM4jFYalBAcyshJ6aWDD0ijnZxXOC7tRkFLtfXsLev8ENrAL6d&#10;leVyhbUYHO5lCWvDfLVs7frfSVj4Jkljli9Ik6KyHD19uL2rUaZmRhV6Ar8o9CpAD+ci+BQPYPrX&#10;gf6Kn24N/SUX9Fc/M27/EVyabv3ZHUYcftZqQdRhxofbc9fVQreflQH27heJN0uFnvJEHC49dvK9&#10;BZ/QNwP6xrMobE/06ErLEuT7QzxVGIDvK4FjI8Z4JqcQa1jEhqel6QrL7YmJupkkGvBbRaQfxMAo&#10;ku7+fp2F5SpKHvBE4LnashgZn8Az5vDEhKVAT3mKWsf1tzLqONrC3r4L/I1w/rUE24Fb19vgM+7J&#10;r3Xhvlq2YeP7Eh2zW3JyD0hhCWJNXYl2bE6f65H5K9MK+zzAVqGgpGYQedzyHKntgZ4TV8btef+n&#10;QNDzNcqCr2dLckUkvofAe1qWgF4hdxWzKny9EHqzfY8au+Zb2BJ827e38WYeWdvt9hpxkO0/+iNj&#10;CgD+58CAu/XH//4vKvdrBN9GHdvS5Iytbj6B23O2lutzPN2cGXNmpsftR/HoSDePoEjlDirCf5ZC&#10;nHFDbzs7dHsF35msMqejmZlauj2XKfCIQGb8BhS33HhS2t6KiFMnqcj0Ns/vg8PzxISs2lpdu8NM&#10;Hw4317YlBgKB52tcYcn26PnJSUlAMVvW1qbbBNmnZ6Rh94br6+1qyy2AfntMhPbrrXb6ievhtaB1&#10;5O7sWPFKYLUZCjTLaxTkvM61PnD/8CBAHyTLNm/5UBISw7Rjw/tFcblBU2utDI32ItYQ+GkP7EuF&#10;nuvhWdASet4fimDfDnruaeWGD278IPD3GnrKZ7LqI7g9oHe7vSlo4cwA/2NA/9ldQk95M74Xeuoq&#10;Bpuuv4dY1I7hv48nKpiYY9bmnAfkPtBbcQfVEqDXmIOCVqFHtu/oM9C3INM3Q01nTiv0Cv6J41Lc&#10;CvDr6gA4Yg3iju3m8LwbFrB0fE5ccckCB4XGHryfc/iwFLe1ytvbtsluOHrBkQadif3VunXq9vuL&#10;S3SSipGHKy55b6l7Ab3P+5HmboN6x0EHbgu7zvxCdiJsI7QBWrZ122pAHy65+QcRa8rkMFy+82iT&#10;zF4aDwj9HDR9aUqmXHLD7+7i3DPoucjMDfySobcKDP0soJ8H9JcB/BWP0zvQ/wNXVd4+3iwG/R/+&#10;m+/6HM32jttrJwf/zXa2Vndc8SgRxJzeSbi6A7w/9FxkdgbQn/OD3oJvofe6/UWdpe3s7zPFrAv6&#10;2mNHpaKjHRGkWfezZtXwfHtOWpmClo+MPfvLeFxgqaQys0NcscllCsz4WvhWVupNGTZE7JG8+iNS&#10;1NQsvGFDLgYE19mz2OUsrjr9UqD3izqeVqZbfm1ODoQtEJc42GUO7llffy3bFbRe9qVESX5hhkJP&#10;lz/fd1JPIL50FcD/G4CekPM2mP++oPdtY7rd/hrAv4R8P8vZWiff+4BPsLlpBJD7Q8+1NmcB9e2g&#10;t0Ute/fdFwc8bm9jTt0xRJvWZilp5d1MWiSvoUELWW1fAmRmdXX1okI5UFamV4DMmho96Sxo3z7t&#10;5tSdOKEx6ABeI/DM8Fxwth9XAg4kRhwuTeBJaJsio5YE/Q6A7iN9PcJPzmchdw1gobYTX275QB8c&#10;slkOpMZKUUmWFrAdcHneTeTqdUB+ZWqJ8WbGkYk5BN/dryfUFnK3CLwX+puBob9Gp18I/RheG+Xr&#10;LuhZGLp1S+iZ6yFOUpnZWXfr8h/kJqD/+B/Zxbn1sgQL/WLw8/s5YWWd3pyYjJjzqbP+3tW7N90c&#10;c3Q3i1ZCznXzPK/eDT3PueQSBNuupAi+fX4aOj4+LsfwuZ6RETk6PGxiDgpaFrUU197z6O9SxBPC&#10;SuhZ1NLhuTShGPmcqzTLOjsUeA4A5nhmemb+yu5uWR+5R94PCtI4VILP82ycl1au1D21jECMROzq&#10;bOGxf3D6bTHROjPrFo/y8BWP93Ar8GcIvHV5dXrme8LtuL0Kryv0eFT319cAfcSeHZKRmSTllWbJ&#10;wdkLx+HwkxCB//Kh53u3gt6utPTP9PcMesiuxbHg3/jjHyEDvW1f+sNsdTvoKeZ6L/RGV+H284B+&#10;hkUtYg6LWv438BiRi3Oz0jdjDnLVHE9394c+APgLoR/3QH90aNCz4cS2MZvOnpLqo91agBY2NQH2&#10;FoDerrCXtrdLSTtncFslr5EHxBrtKynR7s7ulH0SlsY7l6RqL78A38/TFopw5WAtwKvF9njeEzZJ&#10;N4lvjYldIvS3F68ABF5BR3bn2TjaycHjwkLWvMbWpeZ9FrJx8aGSl58qNXXF0tJ+WC4On5PL1wj7&#10;pAO9A74L/qVCbyPOlwO9782MA2kp0JuVlx/5QG/d/iPdQ2u0mOMvBXoOGrs8gfDbAcAJK/btbVFr&#10;3J6nIs/D8QE+z6zXqLMI9BwQHBiQP/inJibkxBigx5XCQs9ODmOOgs/CFjHnyEluLD8mNT096upc&#10;hsyJKro6W5XM7rwKHEbRW97ZqcsWuEGcu6u4Vr+q56jO5FYfOyZ7EG2az5/X72cE+jAEzgvQeezI&#10;3ULPIz0o3i3cxh/md7M3ljdycE1U4bnPzip8bV9zHyOyzESbTLh8hZw82y0T04MoYKddTu8Cf8nQ&#10;e2+Psxj07mhzK+iZ6SevBujeIAp8YejxOAfZlZdu6Kmb9wj6z//FLkwzC9Js7/4mwedKTPy369p7&#10;ZvsrqEcuX0a+n0O+nxHegdCzKfwOoT+J94+NjSj4zPaMOOzbc09t24XzCn3DqVPI97zLSbdCzW2G&#10;RU43h/DS+bNRlLKY1YiDjB7M3VSIMvY9Dgx+zbU7G6KizKpMfL0Rzwm8iTaxsj32zqFnhmecMUUt&#10;tCdUnX0DISbcwWb9jS5Aw3NuIrfibCxf01lZ52tqGfe+5pVmS2NnvZwfOiszVycU+svX6O6A/fKU&#10;zF2ahPg4rXIXsRQLW5UOCHNfKELPeMOlxpx0spAr6NDlT2/I5Y95vyeeS8Mi9roCbzWL7/VsIiHc&#10;uOwz149a4fcYBfyMOEbeu3kvBr0Fn9C7pQOAi9Ccvj3BtzGHbk99jKL2U8D7h3/5bz7yhz6QDPhm&#10;0NhWps35XJtzGSbANqZx+ysyfuUKHB9uT+h5y02CTdhdwBN+t+zrtpD1FLR4j7fy4YQVZ2nZzWFh&#10;y2MBOVnFDScsSKvh9DWEXx2/U529Ca7N9zg7y1WYUbyXLHI6gd4MiN/evl02RUfD8ZskqaBAuzo8&#10;1ZhdHkajsJQU2YbidQccfhdvcKyKguDc8Ub+kFtnt8Bbd7dxhu5OZ7erLLm0eJWz0EzX2OBRFWS+&#10;plbpZxxx7U1GbqrkledK87Em6R2/AOeb0XhzJ9Bb3Qp6urmFnmvn5wC5nkuziNzQ8y4gFvoR/PuB&#10;RfDvEvobZq09J6y8G0ys4/+DKWyR7z9m3/4uoXeLdQI7OjbmcKUni9oZLoO+dl1/z1G4PSMOnZ43&#10;YePElJ5Z/wWgPwbo2btX6HnktwN9LaE/flxBP3LmNKJKj2Z5tiR5ZxIWtsz7bFfS6enqO/eiWMXX&#10;vHED83tGjblVDye5DvCmDKmpgJrr6KMQTaIAcrRLeM2B3kJuxcNZvdAb4FmoMs4o7HR1OjnPxIEC&#10;raL0lw/00LL0vFQpO1wiXWc6ZXh2WC5/NAen/9eHnvGG0OvE1JKgh/Or27OoDQy9bipxIo6NOW7o&#10;Z5xZWrYvKQM+i1qnmwO3//weQE+3N21Mk+/p9lfwN5nluv/rN3TjyxjcXiPONO9HBbd3wL8d9P46&#10;hffsUd8Wel2MhohjNpyclnpGnJMn4fRme2F5V5dme1vIskjlzCzX2XDNPSeruCSBE1c8G4dfM+oc&#10;xs/h+n12c9aEhevCM0K/C6DzhshuBcUb+P2P4KP4+q5Ynk62RyertnCSCcWoLiO2Tg6YqUCQ+8u6&#10;v14NMFCWZeSnSW1rjZwcOAHAJv6dQ29izmLQE/jbQc9ZWtu397q9Af9eQc+YYyKOKWwJPdfdc6cV&#10;1/zzd+LvOXrpkok4AJ+bSexteailQs/32Pb0h76D59yzdcllx2fOAH66/hl1e24vZMxh5KFYsPLs&#10;HEYc9ud1ljYzU1bu3i2rQ3mr+wgUrsna2mS8eXfnTsSemIDQByfE+sg9EKx4NdjFKwSg3xYZphme&#10;+Z1xhvAGAnsp+sBZX78suyhD6ttrpX+8D1FiUua57/XanMyjeJxD8UrNAvxZFqxO4To1PymTLnnB&#10;n0a2J/i+bUu78MyKu6Qs9LyFJc+Tv4THSx9dUc3d5MnDhB6FrN7u5pKMzM3KEG9yBvj1hmcUilmr&#10;EUYb3iiBheBVtv8g5GMjTvcbp1e3Z4xwNOXZYAL4uTTh44/V7X2XHRvoP+J6HD/o//DffKFeKvTW&#10;7VnU2s0mhH4GtQUHIMHnQB3Bf/sQHJ93Fqfbc2LKH/ilSE87RjHLXH8UuV7Bh9tzkwlhp9MTeHVr&#10;fF0Px6Zr0/kZX9jNYW7nykoWtFxmEJScLJtjY7RD89amjfLkr38tv9qwQT7AYODBrzzWj8XrLsKc&#10;EAfI4/T2926FJplH9yAwwEfC5SMQbUJ1SQEPaWK0sbuk7la8OiwrqMiVrlPtKBbHZfr6DC6x8zLr&#10;rJmn/Ds105DCPueVB3o48RRgpNvbmVlCb2ZmzewsXZ87pDzQw9EJPW+veQmwU2bXFByZoF4GtPPz&#10;MoR8y/714PycR0Mo9qyGLxN4dj8cyK8Z0N2y2wf9NQngqWnO0qrbe5cdW7c3Lcx/9AX+C0Bv3Z7y&#10;bi1EQYtBRxF8xhyCP4r/Nv73m9tuGrf3h/p2otvzVDS6vYIPcXlC64XzWrCy1WhjDjM+T1LIb2zU&#10;nM4jRNij1xuvFRcb+HPzdAXmh8HBsjE6SluY7NezsOW5OWvCw2VbfJzeUjMIsO9OiAfU8QugD9sb&#10;D/D5nht6G20iZMseHhsSIhtCg7Tz8kWhp5aV1hbJhaEzKGBn4ayAluvjCfufEHqKM5NccktxsobH&#10;d4wT+EuXZXQel/kvCj2+DgQ85QO9Az6XJ/j27rmz6t5Cz4L2038y0HOzyWVOWOEqQxF8G3OY7203&#10;h/lesz1AtgoEub/8oe8ZBPh0+z7GnF64vtlbS/B5fAhnXDlBxfYlOzgcBFyCwCUJnKDaW1Ck2Z39&#10;+JVBQfLerp3aquSZl3R/9vgJPe8QvjsxXvXFod9xb6BvOdooIzODcFfADvBnrs+KbgxZBHpqan7q&#10;LqE3+T4Q9HZm0shk7rErdDlc4ucvyyCLujuB3l9LgJ4xR9fkIGJotv+SoLey8OspCgCf/84l/Htc&#10;+UnNOuBPXEW+R1zzTFpxmQLbmHZ5AhQIdH+dRMThiWjHAXzPxQHVUV2X0y9tF3hCGhz/7DlpQrzh&#10;ZFXT+XPSikGR6azHYWbnAjOCn1JUCmfP1U4OczxXYNLpme/f2rTJxJu4WNnJWJOUoApJpBZCT/H5&#10;raBfT+h370QxyhPMAsO8VC07O3BKZpDl5wA7gZ+9zl1QAN9xe0JOd3fLH/pJAE8x009ppsfPuTpv&#10;lhgjqlwG1Nz7SnE74JWPbsglxghmaIBG2aPwjJC78T96DMCPXYLL0emXAP0IwdAs7we8Az3jTaCI&#10;Y6H3uL0TcdzLjgkkI86n//wvyOPQv/wLgL030JtODhe7fS7XKPxbVz4D+PgdeAWc9sScy6hlkO/p&#10;+BZ8wLxU6NXtUdCeQLYn+DzjvofHAl4cVPDb4fiEv/7ESak+elRnaFnEsg/PNTlcjMYWpi4yA/iM&#10;OixsGXu49IDvb0tIkHe2b5fVYWGyFY7PTeG3gp6Z3p3rtZ0J4HdEmzy/OYIHviLThzDT3yPoRyaH&#10;ACYK1xvI8teNPNADcHV26+SOfICHxhF3xlHsTqLopaauYADB6bl90N552zo6NQ+45m9+hKvLDY+m&#10;2FUB6JNwd+Z4Fq8U8/wI3G0pmd7qlo4P8ZQEN/xu6PWoEEBvN5kw4tiYo27/j/8oH/0T8vg//7N8&#10;SvABfSDQ3QoEPGWht9me3RwruxqTy5BNKxO/K353dnT4dyD47OjYqBMI8MVlTj2m6/cMAnqIpycw&#10;6lDNZ89K7bFjUtHVpetwbNuSuT5He/fVxu0BOsE/iCsAlyKwrcm7nHCtPW/bwzuPhCTtleC9SVAi&#10;nkN+0LtjDcXePJcM2x1SG7n1LxjAB+2QNbt2oBC9B/Fm9sqUQj8Hh3dDr1sCrbMvEfoJAE/xiG3e&#10;TYSwB4Ke603mb+B/pj/0jtzQj8Lh/zWhZ8SxMcdGnD8F9G7wuT5oBn8jdXz8bej2gwq+6eET/DuD&#10;Ho5P8AH9saEhOTo4JN0u6FncNp7mJvIT2r3hDC1XXRbC9XkSMnda0e0t9DxJgYfEsq3JDg4zPvv4&#10;myMjJTgxSXYr9EkSQvD9oCfo7omr7dHhOhlltwRuCAmSdXB4A/12+WDnPYB+HpGG8oXeAO8GncsM&#10;ZhBrqNtDz0HDnxXY6QNBP4P/oYw0Xqe/rNAT+H9N6G2+/tNAb9bkuKHnphNGQY854Pen2zPf69+E&#10;rcy7hX4EMQfQHwP0PReHtJi1EacF+Z7tS87OVjjrcuj4hJ5RR8+956YSQM/DojKqq7XL8/KHH8qv&#10;N27QmLMjDgXqbaB3A++GXldOcoGYx+URmXZuA/R336e3Wgj9NW7y9kYbC78P9OzeuDo4AaFHpr8V&#10;9HOBoFfgL3ucni5vNQTg/1TQTwMyM1Flcv0lgGeg5yI0QP+PyOGAnuDfe+i94HsiDgffRx/j74YB&#10;6cQcLkob4d8F4NPt3ZNRS4HeiDGHpx4Pq+PbiEPwW12no3GCikcDMuqo2zc2miUKAJ1uT3EQcF0O&#10;N5+wuN3MiSnebC0x0Yk3izv9LvbyOYmFAnZ7VLhrjQ1nYR2XB/Cr4fLG6Qm+VWCwb6VljDYm3gDU&#10;a4SVM6qmc6PdG2gCwAfS2NyEEaAfA/Q+4DMiuSKOhZ8rJ3nHbQu61ST+R0447k4xy7ulU/K3gp6D&#10;5DawW1no/bVgAACyeYDPSSMuCrvKk4lRzFJ2LQ6L2s+hP8D1CfIXgd7Kbi/U2drPMOAA/dVPuCKT&#10;a3RQ3OJvR4MYJ/j421ycndGj/yj/Hn5g2K2GUdSyowPwoa6L7N1zeyG7Ob3SdOasFrW1XHoM6KuY&#10;8Vtb9RQzHt3HGy/wGL80xBpuLdy9L0ULW0abrXFxxumZ4x3gQ51OzcJujbd43RZJ6EPh8ihe4fIW&#10;euv2LGTfQ663ev8uMr4f9HB7wDrngG+dnjAH0uj8BFzYaOyScXuK0E/qIVDmWBCehUPXJ/C8qzfv&#10;tm1htwWsO8f/24H+hsxpzLkJt/9YrhBC3WDirMVxoFfw7zH0dHoLPU9IuwbgFXx2ddjKxH8DjYKO&#10;z6ughZ5HhHxx6NnG7NOI0wC3r4Pb1x7tkWrGHK7JaTHH9+Uz5gD21PIyjTqcteWk1JqwMNkcw2UI&#10;cHMF3hd6262xed7r8ObGaLxPFLP8lwa9PW770o15OPElRB083gZ6Ak7gR2bHoTF9DAS+nocD6L2a&#10;19emr3JziCla+T/O5ng3+P92oDfLEhhzrnz+Odz+j3LtHxynd7I95e/4S9FSoWeup64BeK4J4tp/&#10;uj0LW2Z8gt8/53V7rq9fGvRsYXLSakSOA/7ui6aLY6HXszDp9pylhdvXIuZUqtu36YZygp9TV6e3&#10;2SH87OCwZ8/Z2Y3R0bqGPnTvXh/oDezejg2h3xHNNTZe6AO5/JcG/Tyhd8Cfh+vP2XjjRBYrD/gA&#10;3UAfCHxEnMtsfRJ8Or4DvIpLhg3sbuC/KPS63gYax6CiAgFP/fuBHrkeoCv0eOR5+tSVTz8TnrPP&#10;DTC8WnLyagSDfQDg985M+cScQKC7ZaE/AR1FrveCb2Zr6fbs5KjbO9m+zHF7gp/fcAQxp07ykPG5&#10;7p67rNjOXBUKx96zR0KTfaH3tifNikpGG05CWeg3Qxss9MFfEvT2NjqXbhrg+agDAIWtFrjI+ebo&#10;vhmNLJQ/+Faa7fka3hvh+zpgzIlkvCUmxcmrycvc7M2C1YjZVDsSgJfiWpNhggzYudiK7TlqIfSz&#10;juZ0YdYkHifwtQr/Bid0AkG/mAj+Qui9BS1XX5rZWbOrynZxrNjNuRP4LfRWZlkCN5lwMZoVC9w/&#10;ys3PzUkNZtXn53IZUYeFLcGn42sPH383/o04ceWOOYFhZ/eGt+ZkMUunH5FjcPsegs++PaJO+0C/&#10;FrSNZ8/JYS49BvgKvbO7ikWt9u8RcziBxT4+D4LiUgR2bzYg6hD23ckJEpzMfG8mn3hbe7NpJMLj&#10;8lv3IBJFhMg6RJs1eiwf97biOcD/kLBr58YWskZe6P0VGHarBdB7Rfc34GuBC01BFnwLvcqB3YrQ&#10;D19B5gf03LTNI/jsdr9JaHx+1sfFqSEXzIOA1zo4/ye6dSvop/Bz+fNV9wh6ti49PXsHegu+LkL7&#10;R1/w7z303F+LK4sP9H/QbhKzPbc6En6zbOOK/s36Z0zUuVU353bQUx0XB6S1jysxz+vmkrqTJ7SF&#10;yfX2xVyXA7e34JuZ22bdP2tvtrwVESc4MUF27wX0dPnEWIV9R7Q5uoO7oQi7yfHBur5mFSD/YPcO&#10;WU3B3c0MbCCw7wH0lwNCbxyfGZ+y8HO2dgrxhUsPJgi8G3o8H8Hj0GU84jO6zt2udccj18SPBYDe&#10;Ork/2Fb+73GChkdmUMMu6Ln2R3WPoLc7qhhz6PaEzQu+6dvbNiad37YyubXwM4Dt1u2g53LjW0Fv&#10;dR3iv8+Yw+NLuNuLvyeXTY/gqnkRfxuT8acW7eb4Q38CMec4ZMGnOgF+Wz8iDtye6+25GE3vY8XF&#10;aM5MrQd6iCelcSsh98yGpabJtlguKeZiMzg8lRAt3AJogTetSW9+Z3xZCcjfYy9+xxb5AFrpcnYj&#10;26bko/97VgtBd2sB9CxmrTwD4BozvjNxxT4+BgA3jFjwreubLA+Hh4bw9TDec2/y0AEwh/fxP8Td&#10;g6fc0AcCf+nQO7qH0FMWersk4cuAnroT6Pl78PfhjLFdlcl6ZQQxZxCOP4C/Ud/stB4VslToPeCz&#10;sAX4HQMD0oZsz6XHdt29cXve2aTDx+35Oo8BYScnOjtbdhJ4aBcy/E4UrDu1S2O2/xngLexwdcSX&#10;DwH5e9A7OzbL+9sBKEXwfYD2hx5Xgp0YLG75fH6hfArZS9e58cNX89AcOzqcuHJk3d5K4Ydsocue&#10;Pd1+JAD0FDeAcLWgW1xL4tGsOfvlIl53i+/5gM/c78QgPjLT+sjp5tyuq0PYKf9CluICNLO55CMD&#10;PUDzQm8ijm1hWvgJPqHn/avs3QpvJRtr7KZxs7nEnLJmoXfrJotpZ2GaD/jcgOJkfC6849+Ffydm&#10;fNvRWQi9Af8EtAB6qAPZnm7P5ce8h1W93rjtuFR0d3mWJ/CsG4pLFrjBxN7RJCRln+xKjBfefofQ&#10;b4/Zo8DrftdQFKlcKmyzuuPs7yv4m+U9AM/nC50+kBiB3OKAWFwKvenVLw69hf1W0Cv4S4Seu598&#10;IPcXoFcFeg9S6B3Y3XLPyrpnZr8w9HR7J9f7Oj2h/6M6vh0ACr4WuID5XwAzHnnsN2XhXkyme2N2&#10;U90Oev57bugVfPx+bGWyuGXUoRHwb8W/Ze/MtLkPrRN3fKEfuiX07XD79v5+cw8rLjs+fiwg9NxT&#10;yyXIdHmeZR+dmSFh+wl+nEK/FQWrPb6Du6BWIc4o2A7wFnq3lga9v7xRJpA8k1P3AnqrCUCvOX+e&#10;jybHe47ugPQOHAFg9mgJ0PsD/2VBP8llCQSfBa3Ozi4E38oN/ceAXcGnAgC+mO4Geo/b43ezN5Kj&#10;47N9y24YmwT9HvBNgatuP3wb6J1cb9yem0x69WhuuxCN63HMPWpbVbxLIQ+B5SYTbiLn+nq6flBy&#10;kuxAxNkC6An8GoBJ0eWZ3yl/2K3+7UF/1cgfelvgTgD6CUA+Dln4qS8CPWOOOn0A8L8M6CcgC/0M&#10;uyVLgN7r9sz3GADM6JSCbSJNoHhjoDd9+juF3oLPiSudvAL4dHuCz6jHv1efA7436njdfjHou/yh&#10;1/2z3FZ4wpyRg2xvTk7gLive5KFe3V7vS5uXpzFnd3Ky7ETM2RodiVizy9wG0ylW/1WgtwvO2KWx&#10;Bau//KHXjSZcsqCL1DjD6nV96/xmYwkfTauSBzNpvMFAGEQxGwhojxaDHq/ZTB8IcrdYzPEWNz5y&#10;bRJfDHp/EXwWtLq5hO1BgE9HdYNvZcF3w89JLB0EBJjtTYjgG1nQvWJf3isDvT/8N/Xf8MYq9wDg&#10;70XxYFpmey3mMeD59+Dfjo7PuxWa2+wbx9flCHh0Q0/pZJUHepPrm8+zk2PAp+NzBaaefUkB/Pym&#10;Rj3dmG5P6HlqQuj+/bJ7b6JsQ8TZEBEiq9mWZPYG0Gw7vutIW5B4jW1IK762QBwkjvgz7HPPa/iM&#10;W973zK3zvdADYgO5t0VptRB6X9H53fJEHvbLIR62OozXqEFAPzA7uRBot+4B9HS3iSvmFvtGPMr7&#10;7qCneFqChZ5O6j7p2Bd8szbHLUJPaAm8V8bVjbP7wr2YfKF3C4Wt8+9b1zf5/qbusbXg82+m4HPy&#10;Cm7vnrUNBL3t2buhp0wL03Ry6PbcbEKxf1/UwiMBD+uBTzw5gYdDRRxMk5B9cPuEONkUFS5rQnZp&#10;L55Avhe0Vd5xZOG3XweSfoYAu64E+ny76zV8xgd6+76Ffu7qNMCmZqCFwPtD79PKdOR93zi/3XnF&#10;ZQjUOETgh+D0F+cmoS/f6Qk9J6gmL885YgvzzqG3stDrRBXBd9zeDTx1Z9Bbd1+aFof+H3zc3jq+&#10;zfZTnlPTnONE8LdUt3d1dG4FfecAilmuxXFkwO/VCStzQNRRhZ9izNEbOiDicK09z8iJykiX8P0p&#10;6vbb46NkfXiwuj07LW7I33XBvZgs9G55nN+BPtD73qsD4g13Thm5D2L1KhD0l25e9pH29V2f0V4+&#10;HR+DiGtt6LT/WtCzX2/1RaB3T1RZ8LkU4O6h98of7sV0J9Cr2+OKZNfgm1MVvJvLbWHL5QoKvQN8&#10;IOjtOnu6vdvx2bvXk9GOH9cTExh36PbcaMIthXonchS0MdlZsiftgISk7AX4cbI9LkpjzqrdO+H0&#10;2wLCvZgCQW/BXgx6Kzswlgi9N78Tan/oAzk/wddbbV7hPaPm/uTQM8PeS+hNxOEtc0y2pwJFHJOx&#10;Cb6Vgd5m+sDie4Fk3uf3UoTdajHoLficT2DvnoNT99jiv8G4/WWd2NOYg78nZ21NC5Pgjyr8gaDn&#10;yksWswp9H6CHGHPo9npIFFdiOl0dTlhxk7jdWcW7jLN9GZ5qwU9Q8NfB8d/fvV3eDgD3YlLodwFi&#10;txyoraMvpiVDT/lndn+394feuv4Mi+CrXFEJQPFzhpDzCf3APYLeX/7Qu4G/W+h9XufRJNbxIcaH&#10;K07haGUHgYF/YVfHFrZusdPjluczfIT8AQ8kf+g5kUax28QrEwct/1tG8Tfg34d/Q/5NeWqaaWEy&#10;5ozJSTxax3dDT7Ff3zZgwKcIPSesCL51fGZ7Qs8N5Fx1yRWXewsLTcwB+BEEf99eCYLjb4uLlDUR&#10;wfLu7jtze3+53Zyyjr+YAkJvtwrqc0i7Msj8XvDn7jn0dB1Kv/43Cr3t5HiWJqjbsz9+a+gt+JQ/&#10;8JQuYXDJf2C44V5MXHlpgafo8hZ6zibz957gojT89/Jvw949d1z1Tpmi1mR7no1za+gV/AXQn9H9&#10;tIReV2ACenZx2LPXDeTat0dR60xYRTDq7EuSoKR42YKMv/oLgv+FoSfsnj2xDvy2FWnFmGMBvyX0&#10;gH2p0LOH/G8Vevue7eRY6Kl5py9uOjoGegu+W174fTO/G+7F5P78YuLPdkPPAcjfh78XIw5/Vz1G&#10;xJXtub+Wh8OenzR3OzkD0E9Ddn394tAbt2+5cN4sROPuqpPmFDTGG3tyAjeK827k7OSYG7flKvh0&#10;/LADKXD7RNmWGCMb4/Y44G8PCPXtdMfQzwB4yh96BZ/A+0PPLs8NU9AG6uQY6C/p1WAGmZ7QTwH6&#10;EXzvMH6WtizvEnoCfyfQTziadPRFoafc2Z4gWeC5zJePbrcPBL037xtYlwa5/Z7FZf8df+hZzLLT&#10;xIjjPiaQ+xeGZ70Hw/Lse56WtgD6iwR+QMXTEvTEBABP2WLWrsDUmzscO+br9nV1ejwIjwTkzZkZ&#10;c7SwPZgqwYg5O/fGy7aEGNkcGynrIkLlPYKvuX2bvLvEIncB9LfRsqkrkwB7ErAbZ/ffHsglBW7o&#10;eTwIXdytW0HPbYLTgJ4dHC4vNsXs9AKgbycLu5WB3F9e6N26kxnZpcg6PtuYeqO2j8y69nmAZRzf&#10;C797AHjBt/AbqPncV+7PLU1u6Plv+8uuwvS6PcF3jglExOHZObzNj4Wee2b1kNcBnoVzIaC4ndDd&#10;t2fEYTHL1iXPq7duz1PRbFHLmKM3Z05P03U5zPc8IiQoKUG2xUbL2vBQgAvguURh1w4MgG3yNopV&#10;t/yh19cgf/gX022hpzjR9EWh564pnaT6AtBbR/dCHxhyf32Z0Js7FJr1LpR1fNvZCQS9/wDwf/9u&#10;ZH8GAXfXGIGgt+Db2/zw78u7ndDtT4860A8O6XHebujtnQn9ofeCf9YHfPbseVwID4eyRS3BT0DM&#10;ic3KVLePSN2vUSd0P+JOUqJsAfhrwkIA/PY/HfQE3B96u2RYb7rg17dfTDM6SWWgZ7bXSapLZinC&#10;4D1z+sCQ++teQ29F8N35nj1xN/zujO+G38of2MXkhnsx2c8a6M2Vxi3+PlyBqRvKr+F3t/uT8Xfh&#10;hFW/4/ZcnnBqZFQPgOoa7Dfn2Pf1Gsidmy97bsLsAp4xh0d+m6LW6eR0d+l6nLyGBm1hasxhN6eo&#10;SBIOIebw+L/0DNmTlibhBw5I6L4U2QnH3xQTBfBD5f1dO+WdnQbqfxXo9YxKx/HdPfvAotOzkCXw&#10;l/Vx6jJvmMZNH9P4IwN6J7e718rfSncDPXM9H/9U0Ns2psfxCR9gd6/BD6RbDQwqEOT+sp+10Gue&#10;d2lR6PHfr+dj4m/cO2XudnJ6bFwzPW/KthToCTxF+C34Jt+bm7Yx33P/rDvfJxcU6o0dYrOyEHXg&#10;+gA/bP9+5Px9sispSe9IuC48XN4P2mlgB6z3DPoZBd4Xel0lCfnDz9cVfEQcdwvTH/qZawT9CnQV&#10;uqbPeQLCFODnfllme7vryUIcqHD1CO9Z0K24Lc7CbOUPvOZWlwIB79bdgu8TdwC8nbWlGCvYNmQL&#10;kUC6AffX7SC371v5f79xdC4vZo3hK/5ebFva1iUnqlQAn38nrr03dyrn0mPO0o6ZXI8C1kYcG294&#10;m33ejrOVR3mfNy5v5enbA3rbzeE6e+6sMjduq/bk+4S8PL2NfjQcP+pgOqJOqoSmAPy9yXpQFG+t&#10;v35PuHwYslsLWwt9IN0R9LN3A73N93cB/QQiD++MbaG3EAeE3erfMPRWdwI9H90DwH8w+MO9mNzf&#10;Q3mh99YYVtz9xd+Rv6v+tzriPQD4d7LZ/gJiztmJSXV7C75me3Zs/KBvAfQ8IuRW0JuitkMKEXPU&#10;7Wt5+GulHgXIO5ow5tDtCX4kwT+QKsHJ3HiSqDdc3oyosyk6UlaFBQeE3eqOoJ+7NiNGgJcgE2pH&#10;kw7o/iL4geD3SCONG/pr+NxV6IpMEnzeCG0ejg+xX8yjPhaA7ta/A+gpBR+gm7X3vuJNHgj/JSdu&#10;WPApG0Hs10sF/46gR/Ti78f/Rp//bv5dIP69GCH19vyTBnw6PuFnUauOD/BtzDF3HDd3HXfDz3jT&#10;eM4UtBZ8ztKyd881OTn1h7V373F73rgNMYeOrxkf4IftPyC74fY7ExIU/C3R0bIxKhJRB4VtgIx/&#10;x9DrOnrVvFzi2ZMoVC34Fu57Db25edqcyp51w9lBjTiOPFmfz508f6+g97icn/5U0LvbmhZUyg09&#10;FQh0t9zAU7eDnr+j/3+zhV7vW4u/sa7HmeJGE67CNNKMD8fXjO+61b7megqgB3Z8u/zYnpWDorax&#10;Qe9GbrO9FrX5eZKQm+uAn2XAR2EbnJysjr8tNg6OHy1r2M5EzHkn6AtCzzsAmrsAXpNLN64C/ssA&#10;HzEFMcTCfTsp+FxOzKyPzD4FqAn2JP6YtmCynQJOEPFx0jnRbIzwAlCfc28CyA085YbY/T/QB3K/&#10;ryec34uPlO4qwu9lv38cfwN/kO9GzM0cADoInO2GHAwUtxzy8CjKHA5rn5tBQVn4/eUPOAeOHUCm&#10;WDVfUxxkXn2svwN/N3X6a66/mSOekHZx/pL0zc1LL3R+ZtYDPR2fyxOODfM8nIUZn0d729v3uOGn&#10;63O2lgUts7327lnU8gxM9u4rynWJAiet7K06uf6eN3XgUSI8HpC7rnYlsJUZIxuj98jqsBBZieLW&#10;4/iAmKcnWBFq/00nC6CfJ+z4Q1zGH+TSzWuA/gqgvwTo2WYMDLlVoCsAoZ907uNKqKyTuMX+sDnG&#10;zwDP7sGdQE8n9/+fpsLPdUPu/zVnZbkcgaefUV8W9JSFnkd/uxXoKrBY/g+kQNAHkh1kVvxd+Hst&#10;Bv0oNIj/J32ImhcI/uyc9AJ8Rh0LPe9Fq3cc93R1rOMHhp5i777uhLPZhOC3t+tpaNmHGXOqDPil&#10;BL/QAz6PEdmTkaF3HeeuK2b8HYkJsiUOMQf5fk04wN/t7ep8IeiNAP61K5Bx/BlAbGOMlT/0Zj/s&#10;pPP1NIpgOjGhYruQYDtwu6QOjz8wow3PqQwEulse6J2ZV4Xa73/cvwvoA4AfqPDlYrFbwU8tBj3X&#10;A/n/+7eF/to1GUYMHYDb9wN6qo/gT8+o22tRC+jp9rwPrXH8XuT8XoBvbuRgoXeLbs99tXbCSndX&#10;tbY6RW2tAR/5ntsLrePzruQ8MIr7a+2BsLw583YFP1Zv27k2gu1MZPwddwU9HB7yQo+v8Ych+Nbx&#10;7wz6Kc3qo7yZMcCyTs6C1SPAq8JzAv+nht7sqPq3A732+JG7Lfi3g94WvreE3u/3WAr0I9euq9tb&#10;8Ak9dcEB/+QY3Z5r7QH+kIk5pquzOPS+jm979+YGblyiwEkr4/hmNaZm/DyAz6UKjDkWfGR83qx5&#10;BzL+lrg4vWHzuj0An7O2dwr9lY+uy5WbVjdUHASXriPfO27vPW3YypwZaWH3HPehwHPz94zw7t6E&#10;mXfLcMPtFlf5WbFYdcsDuUu2SKUCFbIL/kf6vc9aQ1unjvwXoBEIyg3v7WS/Z7HvtbBZ8LRX7j8Q&#10;AL1H+Nrr+GaCiwPALQ4Kvs81P2bdD+oCfO0WM7z731gS9NdvyDBM4OKlywvA750C+JOIOeO8+zg3&#10;mgy6WpmBoSfsLGgpQm/vbMJjAbWbwzuaAPxMl+OzlWlPUnCDH46oYxyfUSdRNtPxYyLh+GEAe7sH&#10;eH/5DwBqmecer4D+Kv4wC6EnKL7Qc0mBG/pRAM/zbDjbOsJFZQCeM3wUb/hLqPloXwuoPyH02kGC&#10;/hTQuz9jv7YDwMoHejf8Hvf/GAXwJ6oZDAS9OuB9vSWpfg6f52sBtORMfxvo+6eR76cQcybGPI7P&#10;mzCborZvUegbLPCIOP//9s60OY4qS8P6oRMz0zMBPdAEA9jGNl4xtjG2tdmSvLF1N7hpBhoGL0jW&#10;Uqp9X1WS5ZZtfsqd9z3nnsybWVlawBAwwYcnSqpKlUpVTx69d03ZQcFL/wn77lHtGXM4Nye6VKdF&#10;nVs2I/O67KggFR/ic4PYQz7j/+nsaRH/5RMq/k+SPhFxIP546RltBqjmfYBbfh3MrQml5hTW8fw8&#10;0qcZIM78GqXnoBYZkR6ykhGZfRekwWnO6ecMq/yLqPQm/Vq/G0nPjP9Qqj0v0FYW6bm19zd5CA/Z&#10;v/bdlspatG2IbBSV6LtHzPHVnlcq5Pwczr/Xhu28io+GrVyo2cRHxlfxz0jUYcX/F5mdGceZLOHJ&#10;HtLvQHqOpo6THo1Wbt602XONYRcVveeaEN9mUf4uffKYrMdCUUORSSi9VGzIa4THZUmfBX8fX8de&#10;0tcD6SMgfWHDSy8RR6WXau+vU2UxR6TnlcejCq/CG3eXfbWP5uV8KYNWmu8/E/El5liPDhq23Pf+&#10;5Ix2ZR5lvv/gA/fmxYvu9XPn3Kvszjx1yv37kUOIOZQ+W3Zj4p8/PIXoJM70Jj2h9FzcTdLSd1Hd&#10;O6Cx0XF14sWvcV+bjUFCbO61ovDr+PvqgMfhROEgFE8QLz2vEC4Ejdg9peeHGZL6YE36sZkeH7xd&#10;pSQt5zhMaGO3Y+R7TusNHgulZN63qq94qX2lDo8bcJpwQPg46UmjPCR+LVnvTYfS7zwT6RuQnn32&#10;Jn6V0g+3IP2Gy3H3BIk4XFII6dl3X1XxLeaE0lNyWTgOOFDFBeSEF3fgSC3n5XA7QG4bIuKj4vOi&#10;bdajQ/El38/PqfiIOmzYHoH0b/l8/9rZs+6V06fcS8ePScM2S/SQiSfPdyA5Cbstg0oPMTYhCDHp&#10;rcpT+OZGV4VP0IPIpO8q+JcoF/jFmyXw60FPVutwDne513MV3IYnSDgFQU4AL34ofVZlN7mM9OOD&#10;HZXe4CBZ+hgBf7c9RyhoFuHv2xfBiUWynvPFsJMg8RrAqPhP8Z4+xXvLTaE4OhtLX4bwbMjaSG1Y&#10;7Zea7LfPlp4XaTPZGWs4JcHgKG2Y7Sk+8z3F58AV5+dozPlQujJVfK341ocv4r//vlR7Sv/Hk++4&#10;/zh62P3rIc7FjyUPMz4JRmQp/qjwWxDFpLeKP9hGpX/MSg/xh/0M8buuJkBmCF6G1NxYKIRTWEmx&#10;23Ul3PLEEOy/ASq/LB9k5f9d+j1J/I59kFXt2X2blp55nl2Wxf5ApM9zlBaf5xqrPTeIavKK43X3&#10;oALxyxpxpBFr0mcIbyO0f3n4wG8Cqzsfq/y+Ycv5Ocz3nIb8EcRHwzYS3w9eHfXiv3HhguT6V06d&#10;gPjHIf4hiB9fm2pEevbQKByQYo+NkhY+ZAgBN0AfQnaHG66VWe3BAOKjKpTwBnG1fQi3neCCBa7W&#10;4eIFVn6Dy9e4ZlbWzeJ38OIC3Jr7hUufijcRgfRpfqpsaelD0s9t7OfY9OOdFCOPZ0rP+Uvc116l&#10;Z5XnqCxlp/Ql3BYofZfzcSB+W+fkLNbq7nsuHvfZnvPv2aj9CnmelT6UnhWei0tsK0DmekLx7com&#10;nKbA+TmS7//iG7Z3/OS0hYWo4lu+V/HPo1F7SqYq/Nep4+7lE28j42vUGZGeYqelV+E11gyfPM6U&#10;nvCKH71NSD/sJWSvCRAeVb5KkTOkN7gYeR23FN8o8kRBxS8j3li1Z8Rp4bUoOm8m/aFFQnnSj/fx&#10;NzHXGz9O+h+Qy5GZPVnH7Iq8Nkgavk7cnyWmEcqrPAPPha6/TR/Twt9A2vi6jePZUGVuN9p8HJWd&#10;c26MSHoIX3usDViVPq70NhdHph7LYhNIL7MwVfp7QLYARMVn701Y6blonBXehM+SXheU66X4o4Zt&#10;JL716FD8OenRkakKEP/wB8j3F85JN+Yrp98Bx91L7xwR8Uek30RG5wAU5Y9lDyINBecywYDB9gbi&#10;zQCVnvRdGw1X9t7UBm2hOuggy3clqzOzM8JQ7lwgu+6W25JtJ9Zbban4BsXnKh7CqMNsz25QDnpx&#10;Dj5He/WymZAzIFPgAK4SChn7M7tIHzcUx1fhveDvoGCGCXoQOGUg5hnuS9KMvn7uWs9+SB3/1DV8&#10;L411T7KyM0KyuHB2Ky/WRuELjDaUnsKDFXymy/g8hXYHmZ4LyHWbELlUD69IyIiDbC8Tzvya2VD6&#10;UHwKz4lojDcWcbjghBl/7gvke+nK9OL7gSsTnzGH/feMOZT+zYvvId9z0Ir5/rhsJPWHo2+6fzuc&#10;7MOfGD7hVGKwveUF1yoeV/Mtkdy2BSH9x32R3Wj7Lsu9pGdFp/jkwNLzP8oLkH5fx0OqLFlJGCl+&#10;lPSssoHwL0Z6Vvak8HXcZzR2no8cb9Jb9yQruwjPOIn3u4z3vQDJ81w7iyrPiWdr+HoZn+cjfJ5L&#10;nGePz1T2sZdMjyqfkj6afoBqH0uPBiylZ8TxVzOxTB9KLyutvvy7xJzZz7VHhwvLpUfHV3xeoZzd&#10;mOy/l9FaXvzh/Dn32rtn3KuIORy0+s9jh5Hx30qIPxFdjU8uULblNih5QH9rmBDc6EF0o414Q+kl&#10;2mRIX8KbVOxAZmBiy0kQEAqvEUfzvYlfQ9uhyQu0yZye36VPSzwq/Y6r4bmV5LGkgfutK9ikN+H5&#10;fsvOZ152Sq+9Nn1U+r5Iv4jPchHF63tIzws3RBtBgW9L3AhK97LXAap42z+Kz4Yss73mey4njK9m&#10;YvIz5ki1//sXXnzdRkQatuzRkRHbdG8Oqv37591/n3/Xi8/RWlT844fdH96OK/6I9JrThwEbInZv&#10;szuWXaVH/suSnnusRASy7yZ9g9WeywwpPqJXKHCmxJAjhBsd9XBrjBWfj2UJC3609Pjdkt8BL4JG&#10;Yukp7W6kpffysreF4DVHx/qok5D+SSA8jmeVb0gvzaj0jDXsSOCyQVtBJT02KF6rYAWfzSN8XhR+&#10;sdNKSc997GuQvgLpeUVCld6mITDfm/gmvV2M+aPv7iXkJ9KbI92YWvE5YhtXe5ufc93pjEw0aq9+&#10;4A7JBlLn3evvvev+JFOR2aNzDOIfiSp+JD0rOiXvDgeug0ao0RXa+Ho8TUje6LddPSPeUHiDMSct&#10;9zhC6Qk/iDjf8zKanMEJcQBnU5JQfgqWFnTwbCcBxR8R/oBkCh6C18HjKHfY+xQD+Z4825UWKjVp&#10;Rqi0nBFpEaXJ55eTAFUckte2OZ0gpr6tx1Jwy/DWQ2NTDQxmecnzqYYr++aXui232EbDtVUX4XmJ&#10;Hrk2Vc1v8FpJxhubdGbiJyu+ys8pCZ/co/i8jI9v0PqKbzEn6r/30xTi+TnhNIWr7u0rl7z4yPcU&#10;Xxq2GnWs4o+RPlvucfwS0ov4HMGF9KxI8SU0//9L3/TE91FslZ4N0RqEDo8nael5TDinpkY2R4UP&#10;pY8GoyC8Sb/YQcOVwu9DehN/N+mlzx4Rh/31XECu1T7O+LZ9iExDttmYf9aYc/E298eMZ2OemJkS&#10;8Y9yn0wTHw1bEf8UxT8q4mdK34bIIVmih7QHLdfqN10T4lP+Wl+l56AUM30WJrWRJT4Jj6H4EnU4&#10;axNRjP+aTf5QetLDv/Jfk/TkxUmv1IOKnn4sKfwOZOc8+ScQngNOEH+Iig9KG4/HsIVKn1wgvswM&#10;39ZII8LvU3pdLK7ip/vtbaCK1d6kTzdsOQWZ83PCvnuLOef93Bzuj3lydjoS/8jljIov4h/Llr4F&#10;kY1fm/RW7X+K9P3nym9Z+vp2MsKEj5HwMULpK1tPRPi9pC8OvfQ+0+tglPbWfN9S4X+M9ESyvZ+a&#10;YFVfG7TWfUnx9yd91HePai/bgF+bEenfmZ5Evr+Mhu37yYzvo86I9L3NAcTvuQ5ob3ZcB6QbrlnS&#10;E8YcYjGnghOgLCDqsEobfcQViJ+IPmgUKW1/2wE4cfxJIvN0/BQFq/QG5bFGIRknZNSohfhtYMcd&#10;hPD3hL9rL+xiCNlAfEYUxI8GqnHjMSQGdS8sb8Pv90P1MZf+xVS2vPSeyuY/XRnSE4pegOjrIA/Z&#10;c0OwsenWIPwqPpsVVnkuF8RnshhWei/8OOkt04fS60avOukslN4iTii+NGa/8dLb9ATkeu6kwJ6c&#10;qNoj23Ow6szcLGIOr1Y+5Y5NXkHMuRSJz4Er6dE5c3Kc9H0RP5Y+7p7cn/QtSN90VVT/cr81Kj0Q&#10;kUV236uDNzPfbuLrpst3GvI17yt2OzI3x6q+RRzbJoS3rPicdWk9IibaiPT+fusFse8Pws8lfZON&#10;UUSPBqhvonEKahJJkMUhbB2S2vf7IZIcz2PVnZRA0Vf68galR2UfbLl1yL6KHL822HQrG0O3gjz/&#10;CBWeLCHesF9+iT02+ExC2Q8qPVdPUfiDSq8zMa0XB9UeDVqp9jJgpXvfn52/JuIz5hyfvgrxL0vD&#10;9jDE15ij+T5D+g2JOErPw5MgJuzdIW2IbrQoPkRv9Ouu3mu4KpG4oxXeKncsfRtyt2WQKod/nblO&#10;3a2DXKvm1kCujROg28R9LaBdmwn5fcPWut+a2/G8nN+K9FrhIbtvXMZsA8jvqbJC75NI9HSEYXQh&#10;EL004C2qfH/T5QYQHbKv4XYZwi/3BpCcA1EUvgfZUeXxGTHeUHJ2Ux5UemZ6jtBG0vtszwXj+5Fe&#10;Ik5Gtbfd0mx6gkxI4xJDLjqZ5DLDS+4tDlz5ap8hPXO9iZ+U3dhNehEf0rcgfaOn4td6iDoZ0lP4&#10;9VYDtNwa/l2uNRsiutBMgeN4jA1kFQP5q3i9lvGl6qPiU7TfkvTsPrQelRchfSR3KHwIpC+gquch&#10;eb4/FOkp/CqEJ8uINlLd8V4vBbHGhFfp+T0rfxPSs6+e/fQcnIr76XeT3hq0B5WeWwOG2V7EZxdm&#10;NPceDVs/aKVR57Kv9jpwNWGrnzhNuAvxO6j0HUjU3uijIavwa9LZQNYXktJzlmVIE3m+AfHroCZ0&#10;QA9VHxkdb2JFbiGsjzUqPaUmdWGlEVJzy7h9BJZxDKcvcIamUcRrs4lphOInhITgJr3IytsDSY/n&#10;esrnGx1NTZP18/aYDUpx0pydoMo46ZUKKINSBKp01MWoj6XhZk1GUboft4QCV0CJ7JxLg4YqyKEY&#10;cbR1FZ+JDEDhdhmfDXO8ZHkUmiV8RpT7QV0Fvwfuy9fKvVrDfYf7dHCqKtJzVNYatBykkniDhqyI&#10;7xuzlN5GaEX8oBdH5+R86259bY1ZnW+vXZcqPas9YbW3fK/i66ITih92Y75x4T03wT3jO5C+zQld&#10;HPH0NFDR64OeawCTPy27QdFluaDHRmZD2HcvMaeLryF9BdGmLNKz2ofSK0npKXxNlqYZXI1vcCVP&#10;Hq+P8ssJYI1dv/qq8RgnAcQVxoi5Oy9GeuOg0lPuYgJIjAJVwome7ls3QulJHu+JSZ5GhY8brEKL&#10;62CNlsyxYXW/Dyg8ryLOOBPj4005rvKR8L7SW7W39bLSfflIL9kj0gcT0T72Fd+uX8WZl2zMWq63&#10;iCPi/1lXWV2SKQp3pBvT+u85aMXenFD8CQqflr6JxmwD8lB6E1/kT9H2NAfJ+fSjwjPe4DZD+gLj&#10;StPn+YDVlPhp6W2nLW48RPG5fG0Vz70GZHEKYg+nJxM7CSiYRZ+DodK39yH9fhiVnqOjEHzf0g9d&#10;AZ9TEf+RTXKp5hFDXfgRkBbdqjt7aBKyR6jsnEVJeP2p+1whBdlF+JrJXongxde+LSHSFDXSWKan&#10;6AYrfbb0trBExbeYE0ofNmZD6Qm7L7Xaf+gu3r4F8TXja7XXbkwbsd2X9FwIQhopWpCL1BlfAsnT&#10;mPTShdlrId5QfuR6SF9EJSlAelb7qDGL2/1KH8ITgDAG8TIyNo25gBMs7PWRyk8BfeW3Xh+SFp4x&#10;qC1VHsf9bNJzhiMEP4j0EJ6Y8Kzkabim1UhLL9WdUSYlvFX2tPBcHUXZtcIHjVZ/IWUBwoeV3SJN&#10;LLtuA2KE0serqTKkZ6730i8g16enHFvMYbXnnBzBLyrnTEx2Y5r4zPeQnhs16RYelL252XfNISs7&#10;ZAYmfJb0Tc+I9LjPMrxUdUjO/voShC/2mq7UhfjM9qjKJUoJQSXmgBzedMJGK8U3lhllvPCs7FyQ&#10;TPFD+R/UKrIlxfeoQouoSnaCsD3Ak4D5n+t0OYPQBrlMOjYomfWtkZuEA186+DUiMef/WFaXvL43&#10;HFALhW+wMYsToYoopuhibCMr3hTw2gVU8Syp5T6QE7Syh6SFH5HcYKMVouslNVX2bxFhOJOSvTQJ&#10;IDwr+1f5ZHU3bGCKWK4fkd6Lz2zPhi2zPaW/zVzPiJOSXqq9776k9JyBSSh+tHdO0H/Paj/R2uyg&#10;undcYxPybuoKKI6qylwaUIWoVUhL6mPQY0I0vhglNjYRP/KQfR2wD76M2zKk5/0FPuazfa7VEaLe&#10;HM9qC5Uft48ovydd8R9A+CzkvwCO438AaQTzP4B/fs7yLEECngRci1uH4I1nO0IT7C39tuMWhQmJ&#10;U4z21iQfr+M+wmWRXB5ZgfgyEczDRmtSejRIUd0pvVX1EenRUM3hlnPgCSUPiQacfFUnlN2Ef4jc&#10;btePjRZ9SzX3jVPIbZk9xKq8VPa1NYky4W3UXel7b8iI9MCWFFJ8G5nV0Vm9oolFHBPfui/J5Y95&#10;Aqj42qi9Hog/6SaamxB8CMGHkNfyeLcpVD0Vqcz4GrKQCsQJKXcaCbSKx9Kzx4Zyr+Mxkm83UOF1&#10;BJaDUev4nsKr9HGlT0tPWPFN/P1KbyziGP63YOWPwH8Ewgi1imjFnFzfQcPS04Ts5OeUvuah9FwX&#10;XEIlJ2VBe2p+Kekp/AMvvO5nA1DZZZcDYDndGqZppKJT7qBrMhSdOxizf96EHye9gIpPWO1tWoIt&#10;J4x6ciD/7N1kvrfKz4p//hYbtfMq/vUZGbiaqG+0UN1brrbhG5us1CY7BfYil9p1V4YUCu4L4GPF&#10;di2ghfsQXTz8Po9j1lsKvy5B9CIocPAJz6HS4wSA7CQUPsQq/hIkPaj0dtwi40/AEnjkb/l8bBCv&#10;o03DHqESToLaNi8ZpItWMqVHHjdGogvYS3rKblWe0lteZ4NUMvsvKD2jzH3ubIC8zuouoLpT+jCr&#10;W1xR2DD1QHar4uyO5G36+zSh9OzFScOFJtwqhMQ53+T3cefzu6j8n8kuClxlRfFteeGF2zeQ7xcQ&#10;dbTiT1T7DeRvyN1H1u5D1i5EFsFrQgkSG2UIq6Sk53Egkh5vIBuoRoEy43GVnoKr6IUAacBCZiPM&#10;80YkPWC1Hyf9w1rZPayWo++j+/1xkvkpuMfEX0Re1Z/3kQjwPwvbAjU08DvI4zaVOcrxFJmye9JC&#10;h4yVXiKNCs+TzKSn1NITg4q/l/QC5CaUXte0euF9hhfZSbfnHkF49r2zK9J4iEIia11R3WVxN0Rn&#10;Tpet+ih8Kp9bY1QquFRxlZhya//7UvS1kRaeqPTagzOKii8NXB95Pubce04/9g3c+WjQ6q7A2MOK&#10;z30xNd/fTIg/UWpXETUIPlwIm2uUXa5ecrlayeXHUkjB+8puvW5AcDSAjJzEh2qiNybNIxzDzG1Y&#10;/GBVp+Qj0gOTXqSu6g663C/9YaUg6Pcx6RMg+h4/aySOx4nzELdLuH8Nr4XTJjiqXGcPUCBtOPlt&#10;P6R/hgNrGmsoOaQViSm0Sk25VfI0QaUHrOzEKj1XPnHAaZlAdi7m1mkFXR1FxXvOLkjjO1T3b1DV&#10;/+GrOieHsXp/4av3CF7YtNi7kRY+/bidAMkTQfvwjU8faAOXcYeLTDTqIOd78aVXh3Puo8btLcSc&#10;BcQcSj/nJnL1AqQsuLVa0S1XC+5ReV1YBislUMTXxZzA71dJeS0F78u71UrerRBUiRXkQGNZxCm6&#10;Jd7ijc1i0VdcYwkfCGGlNekFkx73W5VXWfVap+Q+XuN9vB7eFxLJHcifICW9PGep4O4V8+4BJFji&#10;34XXlENci6ZAQFSTl3OAQpn3QtakssKjqluFZ6Rij8v6LtLn8T0lj3tnNuKKDtgdKfPgOxCdFR2N&#10;9UXETJk7g4r+Pd5Hdj3+L/4ea5iK6D62WCX/24pJqfEjjcgI+HVa3nH8OOkZfWLxQ+m1caujtfNf&#10;6nraPaUvtiuIJBXk6DKqWdmtElR6YhV/BVWT8PtCq4oGKH4mxD+Hxps6jkEDNSDP6ILsTlkyQeM4&#10;1+smyEMqAWIVOcgEIXQwxgThv+4ePmCu6OmAlltGw5is4DUQ+z66X47roPoB/A7+bALcJ495eKz8&#10;LDcrxUkWTYHodaLeHsYVTnPoPee2IM9dP2NfyRG4N6WHP9PyvUTsMdLeo6fgueeZa+KY5vMfInh/&#10;/enTiCraGhVQRuwiFbL9xFUeb7v81pZbx4m1joiUw8myipODi7uXUPUfMMODe/hv/B1PAt/3/g1O&#10;hq+L3GYb8rPaI7N/wSiTQnpk8DiP+wpF4WueOHvwD/4nCcg6JoTPS/6HJyR+D/liZdV9hhOEJ5zk&#10;fXZtMut/x7k637gFnASyvBAnwBRPgL/iBPiUI7Y4AT664yau3ZpzZPrmdTd147q7On/NXZ6bcVfA&#10;VbR2yeXZKeHKtWk3NT/rZnFsyIxn9uYcmHczN24kmMYZNon7J2/eGM/tWxFTYPrDO27mow/dDDKZ&#10;wK9TTOEPmMRxV3F8yCTOanLl9s0Ek2jUhEzhZ/kcEfg+fYw85y38PF7jZfwdvL0KpnDfLI6fQ2Np&#10;AVXlNnLkh/jXelDu3P3c3fzsr+4GWPDcQIPsBhpmCh7HcTfv/i2C9y3gw5wnaLTNEXx9HbfGNeRZ&#10;MvPpJ8I0qt40XutVvJdX7txxl2/fdhcXFoQLZH7enZ+77s5du+7enZ11Z2am3ZnpKXd6atKdnBzl&#10;FDgzNSXHnMWxZ/Ez7167tifnUmQdE8LnFWZm9PcA/u4TV66445c/cMcuXXJHLl50Ry6cd4fee8+9&#10;de6ce+PsWff66VPutZMn3asnTrhX3znm/njsiHv57SPupSOH3f8B4sNaERT2toEAAAAASUVORK5C&#10;YII="/>
  <p:tag name="ISPRING_PRESENTER_PHOTO_1" val="jpg|/9j/4AAQSkZJRgABAQAAAQABAAD/7QCEUGhvdG9zaG9wIDMuMAA4QklNBAQAAAAAAGgcAigAYkZC&#10;TUQwYTAwMGE3MDAxMDAwMGRlMDQwMDAwMzkwYjAwMDBmYTBjMDAwMDFmMGYwMDAwMjYxODAwMDAy&#10;YjIwMDAwMGU3MjAwMDAwNGYyMjAwMDBmMzIzMDAwMDRiMzAwMDAwAP/bAEMABgQFBgUEBgYFBgcH&#10;BggKEAoKCQkKFA4PDBAXFBgYFxQWFhodJR8aGyMcFhYgLCAjJicpKikZHy0wLSgwJSgpKP/bAEMB&#10;BwcHCggKEwoKEygaFhooKCgoKCgoKCgoKCgoKCgoKCgoKCgoKCgoKCgoKCgoKCgoKCgoKCgoKCgo&#10;KCgoKCgoKP/CABEIAM4A1gMBIgACEQEDEQH/xAAbAAACAgMBAAAAAAAAAAAAAAAABgQFAQIDB//E&#10;ABoBAAIDAQEAAAAAAAAAAAAAAAIEAAEDBQb/2gAMAwEAAhADEAAAAfVAJACQAkMVynKdFeKzL2tj&#10;ZnO1EbcVFTLVmRTnX0E6uN0TZoXo4d4QBIASAEgBIBzk2S4DLhKVqkr6+t7QL5s3OlxbTSVde5V8&#10;GoxZ4hMMWpr6xb+S5fKCtW9vS7rtGUh2brIFWASAEmvncy8wkiZBTAZsrxXbtjo2WZkl8ZNaz2Oe&#10;Mr6mu2taU92Ffne7uqg7a2kSNlhiraKIMWnKyyuDkCWUl158NTWGSuqb03WI6MMzZKdTHx/SdIun&#10;Ob31kpmRMmvksTpB7frAveUfPtC02qeea3nTR3pXpPHr3NinO6lKDtCWm03kA7q1zVoUvmjOldu1&#10;vVNPnN8iROoutJNjH4K5h2vRaDejWtaK6w9BlauKVC5p+sY8Mvcoz1rAor8libPN/SXGEVihzK7t&#10;2pN1eoleFAPhStqm2pFN120eFMopUPLjbtCnXx2kHdC6LTvDa7bl6eKSr62aFk869A8wTKHfwp3X&#10;z9ITnZa89hVXFLIfQ9I21207EbbXfnaJhg66+zWqtHM2sMcOzorCreVOfKt2pTdY/QeQe6+XLsxf&#10;VFbqruwbqspoqBL9DQuynY+iUblxj60zOmsK0TMvWlovBryPq85ESbztPOzoegWktqi787VQaVqz&#10;pzCp6GhFxeD8i3tUywp2A6Hm1HMYMPQwM3Jukju6W9pMXczI1w46Gwr23Pw0rT9ZcFuxr8+ywy9c&#10;Aqlmw5juwyfOa2Z9I8lfo3qvKCwobTeREWsib6kn92ZeyegELoLVZ6VFsDS7448zTVqNli548G2k&#10;1nQO3KNTTJU702/OZS3Bo889EhXS5rFtgd44M5M45diwhbSt9cK+5oJOi03jcVczj4472cfp3k5s&#10;xsyMZ65MAa8e0m80WgU9Y/7JbGQCAJFOWwJBix1s62z1VMtHEd17M+uDfpjUl2+sHQFsY0zoztoW&#10;kGrwx9ixX7GzwWGE+R20xnW4AQBLAJDXYlJM9nXjG+2QXGp3V2Ffxe2ABrbTluQ7gCWrWqMmickx&#10;T6KW6XEcCqtZAAgCWASAEgBIASc1BzLrzXt6HV2VbtXaUc8p+B0ybUfUZY1MxmsU+1Z8wMZACAJA&#10;CQAk/8QALBAAAgICAAUBCAMBAQAAAAAAAgMBBAAFEBESExQGFSAhIiMwMTIkNEEzQP/aAAgBAQAB&#10;BQL7DnLQLt/XgvL29jPF27c9k2Zz2MzPZVsc7G6VntHY18rbym2QKCj71y4imE379/F6ZMkkBVHS&#10;U5286B59IZAROdBRnM4yxXrWYLTnXle3dVNLQcH2p/F3bEbauqGGQE5EDGVbIzcfeeNjSNZJbOSH&#10;Yw2fBUXjsrW39uw4UJrWU2c6MZ0sFmsdTLW7VVqfsGQgD7LtuylTXWWIxGbK6yuys8lWrMF5k1zt&#10;Mp0jU51OGWY1YwgtafYCiY7Hbdb2mB0hoWjgl2luiRkc2OvVfjX7FinR70zyi05m4s1kCtZnA4m4&#10;3rsgF6nWoSeJrrVnL3umOdup3GtUaFqMeupe7zDDL1Rd9GqutU73dzZZYfSrBWrttgONc1jEwVoq&#10;FXxl8eedcZ1xnVHuOSt0XUEuwoQgV7JR2GDm0p+cjTX/AC08drcilT0tMlLut8etY5E1QFYYhcLG&#10;Z5ZE88IojJOZnoKccSkQhiH525zqIcE+eTPLjuIbOKCIxexhswWbZZUbaWC1XCxPtHdLjlF5hNPq&#10;gZBCkq1VwpyzddYav6SBiTmfkBW4krexeVi2hppai+so/OGHLJnuLTcdWbtbpQCJiU3EtG2DhqmE&#10;91MgLk6BhIZmxsxUp6GvKqVwxFRoYg6AdIbB5KtlPjMpOqKKdrUlgmBqhvKLT6FWb9xdsqFivXMx&#10;qdWt2PliD1zjI5ZfbVMhnyTovJ11wBarwthN1z0AU/Bm7jxL4zzj1JMtlUfNcpRaPx7aJZC+1+uC&#10;Ucr8cqGenGEJ7KtFtSaFFIWZArGorhZu7DVjVT5FmNfznKOychl8VkqSiY58wrdK17NJ+VXomUOz&#10;ap8nWaKx5GrL6/qhP7cN4PIjKbJK7pO2LVJqNkCMOopjVX2Dt6MUUZU6vKtVhtqYdnXNKeco1TLC&#10;1DILsd6HjzrM0cSTODv1H4r9OfTbqfqbdP5yceyUWlAclMTVWlVjaWdzRWuhmiuG+vbALC71E6Nb&#10;08j5Ld5NTLtgrVnW1JuWraWam5VLuhsqUw1y2jimS6xH4x34X+lb6PqX0/8AGwv4Hw2tHv4jurHW&#10;U0sWKQWu0iLCGAS2aR/ZugPPLFJdgBqiKdxrBrLzV2Zq3NtSC9FNMJRulCYvlpq1VDszwdgfreLt&#10;+oPT/wALZfKzuh1zlzy6rBufX07RUvGBm6quFmmTW8Ju1FcxsLMj7QeqNoMbJClkxlOs9k1ldIZu&#10;Gi1RXPq1PLtsjIYEkfzHlge76j1f0t8+PlH9En1q2JOWBSm2FeYbsEtBw45AsHYMivCY6mVv5N2n&#10;9UVMJRUkoZIr4OYKhtzCtiEprL1xuaNk+2n9cVHMsofW9Q2P4/qafxEdOUT5TPxiz4oWmGNcNFBR&#10;Vyc2PPzdbQFkEkaq6tUSpPUSG6CP4fDdjJU1GNhSZqstDERFw+o+XMhjlBl0j6aiTX6mAvGr3FvE&#10;v+v+odDRtJ7xguOWoY2bnDd056tS7lm0aTJouXRS2Tv3KiYro4bhrAsWOhatWHSdh8LjE/2DtLCd&#10;9Y7Os1KPG11lIvRqCmF9Ui3P9aclnyNFP0nLcJYbQEO4sgs6tLS9lNxOricqIRXEWgUy0BJj1hD4&#10;8hxgteLORz/cE5JlVXWWw/nbvhuV+HsWBzgOr3DDqapBLnsHKSrc1a5DAxdN/hHQaeTQNeJAwO3V&#10;NznVpPDr9yUBIL4F1FilSWWmro0vT9YhRwt1wtV9Qc82qJXvDnml4DrBBmutxZQd9o22bAmIF8xZ&#10;qt76fdUkmYAiA2J9r7UY5Rx3VEnDqrw3kNqjMkpgZzznwj4Z1TymZnKhjK7RwIwXLB5DnPhzjOeA&#10;ph4mqI8N1dPq1tIKVb3dpSZXfrryryckBnJQqctV4AeNXl33/wBjjWrDIQhcZAxHHbbLx80+u8Uf&#10;e5ZsNaa3azaha4s/QP14DPS38lwL8R+OEzyy9tCazVawKkfZ2WrVdgb1zWlXsqsBaPoTHwjg34LD&#10;9OBfhB9asvbGvTGfP2+UaaaavtkIkNnSB1vfsq+V9hXdgqMo7LcNLZEVN5dlueO3GhKojcIrTJbb&#10;YZS01euX/gsa6pYwtCoS8DaJw27dOefs5wfbLc9mX3YrQVIKvVRXj7P/xAAlEQACAQMEAgIDAQAA&#10;AAAAAAABAgADERIEECExE0EUICIyUWH/2gAIAQMBAT8B3vMSZgPc8azxiYH1L27+4F5TTI4pPj4k&#10;q0qGn48R3FrU8QDM6RBvEpKV/wBj02Xgwr7EBv8AQC8pUS8q4pyO49Vn72xMtFYryIlYOLGYkm6i&#10;MPY+lNLm0r1fEsbVDuItxczL0J5De0y/sYcXEGqW009XNcZVTDqMMTsvd5SqBBwZrqxJmnuzwMTx&#10;GnuddxX5mqUo80dUyo4ZOY/V4In6nasbsZo1sIeDFUtMDeVYJrluLiUji2x/WXtKXVoZXxyv1NO3&#10;4xxlyJQpuy/jG09QR0ZTYxVtyZqT+Mo45bHqGIbSst1vNQh7mmaxwgMDpp6AP9hrA8ia/HxhxC15&#10;qWucZp09yklkuY5vLRAC1oF4tPji/MqaHxtkuyVw6eOpCaATHKanUeSyL0NvheQ3vKemx4jLcWEq&#10;ADgQDalXy72dMhG04AhA9bLaLQVuYlELzDKta3AnZvv1zErFZ8mI4qCYLBTGc8ax3FOHVRqpad/W&#10;22mG2PN9tSNu/vaK7L1PksJ8sz5TGNUZ+5j9f//EACsRAAEEAQMDAwMFAQAAAAAAAAEAAgMRBBIh&#10;MRATIgUUIDJBUSM0UmGBU//aAAgBAgEBPwHr/ZTsyFuzd17uY/Qxe5yv4r3c4+pibnRHZ4pNp4th&#10;v5yziPxbu5GF0vlMf8TWtb9IQu1RVFPaHche20nVCaUOZqOibYoivhPLo8W/UVHGIhf3QVAIva3l&#10;e5i/kmva7g9C2lNC2UbrGnLT2Jf8RFGujnBg1uUAJuV3JQCsLJzCD24uUMFzhrlNoelQaNVIYf8A&#10;yJCgy3Md2puUHAp35WTHrbqbyFjy9+LV9+mafFsf5Wn7I7BNGs0sjCZjMMjViPsDW614tZ/SfUzP&#10;03LL9OuG73CxZe4y002tKwj25XRo7Gll/uGDoeU6JujW87LHkbPFYWRmxYrqcpc+J0GsHlejxuLD&#10;rGynPiWhYDCGG/ym9GfunJzb3XqPjI16BRTm62aV6bIcZ5gk4+yz4mz5YsbIY8QFVsoHtDatZuYX&#10;yduDlMboZSb0xvOZz0wjSFkRCQJm2ycmqWESDdMjN0tJUmO6XYGlBjMgFBEpqmsjZYsXbZScaNLl&#10;qPKu0OehbRsLytNZW6pOCukEwI7ppop7a6NdSEhJW6FrdGUt2TpCVSDUfEV1BsUUWrQiKWorXJq/&#10;paigLWhAUgK3K5+F3sUW0n9Pt0auVs1Ek8/IEhW08rtg8LsFGGuV4ha/x8f/xAA/EAABAwEFBQYD&#10;BQcDBQAAAAABAAIDEQQSITFREBMiMkEFICNCYXEUUpEwM2KBoSRDscHR4fA0U3JAY3Oi8f/aAAgB&#10;AQAGPwL7C9K9rB6q7Z2STu/CF4NkZC3WReJbmMGjQuLtWf8AKv8AVYdpWj6/3XB2rN+f/wBXBaoZ&#10;R+IL9qsBcPmjKo9xhdpIKKrSCPT7e/O8N9NVSwQ7mL/dkW8tkj7TJ6nBXYI2sHosSs1QuxXMuFyw&#10;KxX7RE13rTFX+zLS6M/I44IR9qQGP/utyKD4nBzT1H2nw3Zrd7NkXdGrfWxxtFo9cgscFhmnscfE&#10;UrHUDQpGSuJOajc3oKqa6eaRWkMJutaoY7xvl+Psi9+QXDnoVwq5MwOadUZuyZCNYXZFbt43VoGb&#10;HfYlziAB1RhslY7IOaXVBkLLo6nXYxrW8J6p0heSwmjvRSblpLucUV+7wyMx9Co5CRyXXBNlJyFK&#10;J0d/N14HRSDeB0j8ymSU8MBR2ZnXElSSyOBlcLraKONpvACshchcFQTRVarw8O0DleELH2kLk2TX&#10;9H9/FGzwEtsbOd/zJrWNowZKnmpkjNJJwA0LKKsZxzBV6QXbzaPCF0Y0pXv16oS1qWjBqbE7hfKa&#10;vct8eGCLBg+ZbqSO46lQqtRjkweOV3UFfAW/CZvI/wCcd4dn2Q8TvvHfKE1jMGNTWsPE/lXiNLZ2&#10;ZEK/DRs4we05FUrVxz7uaz7tJGhyY4RF8TRwtGqFolYGSUxW7GXzKoQLOG0R4sci2XhtEeDx3Hy+&#10;bJo1KMk2M83E4pzwK06LeSfdv5Xt8q3L3cYFWShfi12YbMNlZpA1eFK1x2Y91ue4811CSbw4WGrW&#10;9SqNY6uhV5uSZ2lZ8sphqNU17DVrhUbQzOz2XP1cqlfs72vu5x6obqrSTR0JT920NdTFPjkNaYhX&#10;Wuo0mgATW6DYSBWie2QbuMemKe5xNK4Jr4ziFFee2r9lQnMOiuk1ANKFMbEaXhVMronu3d+vKTkF&#10;eJ31oOmQQJFCQnxSYgiim7Pm5ojVnq3ZLMfKMPdNLvvJTfcVdL7hdgCm73Bo/eMzRlle17PK6mKb&#10;LG6rHD6p5bjfGCBc11/UqhlV6Ihw9FxIykNLzor24DDqCg+SFz3e6+J35pWoYAnndljW5FUL2191&#10;UZI3mO3mqjDvIMfZX3mkbQsyWnREhohjHUrdCRznHqdlkt7Mq3H+yqMlZLI3OWTFUGQTS5xAb0VG&#10;OE0ejkYeFpIyT4pemXuuJt5NLIiyrsTskx8NDxTHTr0RktEu8pmnmLkrghHLy0T5RJUdAmMZW5qF&#10;mapt95dHkQVf3V/2VA2h1TY4+uaZFeF4DJBwYZbwoBooHS0aWdAgpmdbtQoHHMC6fyXpBEjtjmb7&#10;VCbdZ4lMfVcMQLtKIfEgYjkCrG263RBgdSpQjfIN37qFjSXXjxHZFc5ryMT8Kp0BdhpqiaUTXQyR&#10;urmK5IMGJAosYWg+gRdIzjph6KSZ/wBT3bfZv9uWq7UkOYdc/wA+iO2SJ1TEeikFmxA6ozSu4hk0&#10;HNXpCbvU6Jj4hTd4e+w70jgw9UWOTiJQWONKUW9ka0jyaqshq75Qnyu6oR5DMlNMb8Dimv1FVeif&#10;UnykqP4jBuqjgi4Yq9O4FbW+V0Yd/Bdou1m/qjt3kfOFKyNpv9U7fgPdXLRXY2ho9E+J/X+Kcx4x&#10;CA6SYHZdlxC3bKtb6Izb8n0dsY/ocCozeoR/BNYOiaa0k6KKN7XXxkt7Lz6dwKR2sK7TbpN/XZdv&#10;C9sL2OLo0+SlC5tETIeKR2GyqfO83mFNnDBvB5kRGLx1V83WN6VV6Roc3rTohLZ3VdHmxBjBVx6L&#10;d22BgjAoNUG40Gwhh4ozioX0qWNV5ziyPYWhwqhslbpCP5LtGL5uP/PrsvebOqa5X4qEDMIlrLkw&#10;xpqo7goxv6KsZqMthBGC+Fh4WdU0HKqc53JFkFbC7Iq8w4ptpYwXyqu2XnmgTnPxY5B72XpXYgaK&#10;/KA1vQInqmnrVE7LfJ8jQz/PooH+WZl3Y4aFGP8AMbOWRjgVLu8WyirXI3up2y11V6Zl1wyxVpuM&#10;J6e6eyI3Xu5vRFj8wvz2mijY/ljxc5ZSSElCgQYMm5pg9dhcchirVaT+9lUVpZzQPqmlvmFU/wB0&#10;CMwvxdQnX+cFGCSoJ5fdPa4YAUppt38YrqpHzkNveq3cPLneqnGSQF7ugxXAMSmxjptiDctNUIsb&#10;+bqJhDaPKoOYrHPqo1TE+ylI5n8DVBHo1SRPycKJ9nl54XU9lR2TuuyowOqvEcQ6jrs3p64HGiHS&#10;uqLq4DNAki67KqcYnXXdQqtkaW6qr52UGdEN1dqeuqo17SfdUc9oPujecMEySv8AxxVS0VRujiPV&#10;euw3ch1VTyN/VWeyjGOHjftjtgHhScEn9Vdd1yOqo7H17kT8DcFLrlE6rSWuJu+6LL7eJ99w/ko4&#10;pXi4x1fyUrpHB1/IhPsxoK1N4FO5WcFyg8y+8Aia0geijPAA1tMBiUXh4xaBin0e3FwKjJcBcr9V&#10;xkF5dXDbQYDVXI8tU955WD9U60zffWg3j7bXxScrgpOzrZ95FyHULVuve9gt/ueKtPRbmHmIvH8K&#10;rk8YOCmbuwYY89U6W5euyXW/1UcRpKH41HRF5aGkPLe98rVRuSEDf9LBi/1KoMu4LRZsLVFiDr6K&#10;uUrcHt0VY+ErFv07tOiPqugcMCuCl966U0XAKbc9mDaepVX8R2NsVjxtMmdPKE2NmfmOp73x/Z48&#10;QfeRjzK/GeLzN02YgFcgV+MZZ9wg+YI08uHcvSCpK5AsABtEFmF+1PwDR0RkmN+0yYvd9h8Z2bwT&#10;+ZnR63Ug3VpGbHbXeyG1h9U52p+wNl7MG8nyL+jUZHneWl3M8/ZXuScZSBCPtFhkh6TN/mg+F4cP&#10;RHuOIQ7jSNlZnivRozKx/ZbJ/wCzlcgZQa6/aEOAIPQre2GR1ml/Dkm/GQb1jfPGqb1jHaPwVW3X&#10;D0cuT9URuyh4ZXJ+q5R9VWV8TP8Ak5ObGTO45NjCoGixwnXmV99Zpvnf/wBD4sDCdclWyzzQH0K8&#10;HtC9/wCQKrprO78v7LOzfQrC0Wdv5f2XjdpPHowKsxkmd+IrwYmM9h9l/8QAJxABAAICAgEDBAMB&#10;AQAAAAAAAQARITFBUWEQcYEgkaGxMNHw8cH/2gAIAQEAAT8h+tnnrLqJOBtX3n3WnP7nMt5R+P8A&#10;2bzeyCjNvu0Vsl8VjgC0UP6ifE93iGv9IDB71pVn83ErLeLZ9hLG445HyQpy/J4aMa9MDdwjSeFw&#10;YUCGHOoZs+fTPBXK0p2/ZEtr3mOIBNUS0UeS/wCNUrjCLMQWs/rx1YA4MSwKIh6+Bj8Rhg0E/EFu&#10;wKx6XcPEuCmG/DKKRWr0zORtI0bEFb4l8katqFO8QLIRU2y/YnAl8dvxD+AxbWp1Hvx/5oTw1kz7&#10;mA43Lsa5ikomXlqYeJH6ROGU7YphcleQmxK+S4RneAbTLZy0oolfFP7yjtfCSkMLlwq3FRRTNIjw&#10;dTtIdu/MryGXo+sSKAC7YwBcXLoh5MUB+YfVNhzZU2O2xKxFYXDC/v8AV7IZkHL2kAYJXrUqKYPd&#10;KfS12riLnQYOoMI4RxaPanpPJPAMLvaDEGkiyagfRZKQGY4FlR329spgQfCPjMJ9ntKM4kPlgWlk&#10;dD6EnPrsJzL9GARh3OqminlPjVeJkxwOCz3GG50p30xjWz/3D1oxfzTqWBOv7L4lMPYgYKkKN5Wo&#10;+NPmDNNKabgC1gG1Z4mxleg2Me8rh/MtTqQ5iemCIPxYAtQII6fRo7eDMeZ5xkC/HBruFgkXZAE3&#10;qwVjATx6n2I6QudjmUquU8DahBcPtGZBq3qa82zxFyJgeVQsTqAYELo5g9tMb26i7Wq9R2w3HMWK&#10;TgvmIHMdR7EUluNslc8XHxLDWp3zMWPeYYvbg19gTc4FdQlrZkc5vI8kNTcZaO+BLD1TNtz8jhkq&#10;02seXvOSzro8zeSYvEYVj44xtIeYhH5FYIYSdMFk17zglnncqDVkA8Xy4HxEX91geqiaeCcw1+DY&#10;D3diG49KFS29Gd2JlJLF4I25Fbq4gK6OGJlvnWvifdRMAHu1ANLWSKlQvgQSrR0HUA7WB33EVdaR&#10;0SpFAVmt4y9kDVa7WUX9Du54ww/dXLi5UacqOUNJzBxClp/ZnIJO6jIDaqzACi7j37wuv31wiQPQ&#10;wBdcsXVSsLqMpd7++xlYEgDdBXcRlS09wVaY3v7oSxX5hhNBzY9lr+/WsVC2ZQb7jES5NthDP78H&#10;xFCW0m46mKDNFwvLvnL+NPBcp3WIxmFFVGLdg9MwAN5FgleUOaOJw3VZTQZu2mB2YYMDHXl/K7it&#10;q68kD1iAJhKZkmqB72f+TrJfG31YWMfdbL6g5vGbqVnErIqOmD7I8QtDV/Ce3/IZtcFcIappLTUy&#10;AOGX3lKtnKsGYAcGZmNi+Dogbfsol+HATFnmEE2HHyQl/EBOdizbUUhHE5Q0T1fxI6HHyn/pnvq/&#10;f95ivR1F6ZruZ7aimwg7lJUeIQiD1pZ+kdIPTEobCVuuoFOtsJbmlRFrStGxmtyx6N7hCR2hzGT0&#10;FWwTi35yymHPbEwNzHT1eAhqFGcWvc/qe8X9xgvcq+ETIhafb7qPdyVXc18D2ZczVh1EUJxGasFc&#10;RufNbED21rkfaYh/bBhmIMsTPjEEr5ygEHxzuaMTj4VyRlGEZ7lJZt2YuYG7isB4mChgn+K1/wBp&#10;8Jf7/moqk2SyF/YlUckp3tshGtc1LvRbqFFQcvQu6tjzKoht05g78y9pgPF4Co3Ngv5hVgPzBKt1&#10;cMvYBRRN/RVwcK9pwkCFnXR4j9h1kpLwPeX4kZlgxh5U/Qxkv7d/1Q2juWO1ILzA2CFMsuSk1ACl&#10;Ad+SOnZD00mC2iwDJ7I7XGFbii58LuBC/wDSNk6vXrujSKeIgtBb64IAvqbEBAA0S9l5IfL5xULX&#10;RXxAg3J5D/sNrDc4OY3VNAZjHkRpsTrhhfbcyFvstuooOXHg9fi4kuK1KvpFYAmwrM257IZK217E&#10;4xGff0YFSvUKJVbpX1FbEbeSbGaghdqrTanJ7WZgU3S6l+KL3FmEabH3cv7mdh7j1ZMvic7Pposj&#10;oSi7d+xKHZdfcZl1WLHJB1YtLb9opy8J1Kn/ACm5SntGSLD5GS32NbdQ8ay5Wx4vkR4pC0joLlmC&#10;KStKZmfpNd5hSoDfj2gUlyts3NDcfvg12T7pwYfGPE49LSON46ghygs9eREKL1QpWMTWi0N8zdOa&#10;YrpDFAm1iFWqxW7agLF7wQDgMOwzAj25XbGwskXlMN+XnIdz3mxFk4TPPAQqcVK30Y/Gy31ffcpU&#10;nQw8CKkGGPPCdw4tnA9TPul7eYbyUfDUv1E+HEMl8fRxNlq7Gvif4aXGS3SrrwgJjm3hl+Bgzg8y&#10;p0YDQdpVG1llaLEHUuX6qBlomfb7XbBRBCs7e811wRChgD6E31Vxi2q8xqKMzs4ZuNO8pTnD5xKd&#10;k3Eqzc6LwrE3iuSTUfcljMAwWETA25BQxD2buKccbwRxPA+8AtGfbM20Io3frJr2iG9FfdTN3vy9&#10;kNfRUwsZdAwzUGE2pzPzOE3n25g44PH0D/oAlMzA9S0X1OTv54Jpvtz8fh6LU98nT3s5PUePBK+r&#10;SPUoyGAibpXGt8S/QiT2+heI4vzS+vB5IaAdeobal9GwIOjyc59iGP4KlU31Kj5mtGi21Dc/2lh5&#10;cHvDQdY9W7QFktl2l+ot1uFzIzFnzMo+CDWX+xBpC3yiv4mb05Bhg1tzLN9pVOml35SYVyL3lXe5&#10;cRLnGQ0ncpjYHcPG9x6IoBe6JuCoVX7sA5cOwlXuYtv2lVD+WpRUuLFwLfciz3dz+5wHxs/uHIo/&#10;3hA4BPcLic9I0u5QH7J3B5rPxKJ7fkogBr+D/9oADAMBAAIAAwAAABDzzhCgzP8Al/U88888mSSU&#10;/YViIc884MN4qMGB5EkM/wDHSEQFG7EZqaZj8su2r/O2g67mzGg8VPX9x8KRpGLzgVEa3oYjGWfZ&#10;QzDI0KWEhN9vzgBajqm+tyElQW1oxU8KzGAmFsS4VyVbMPEFTFgRSEjAUB/PHYa7gGAV5Oh/PPPL&#10;GO8kf0GTPPPP/8QAIREBAQEAAgIDAAMBAAAAAAAAAQARITEQQSBRYXGBobH/2gAIAQMBAT8Q8o2P&#10;zX3vHj05I8rZXAfNP43F3P7Ggeu4+QnvwWw5PqB885BHcnJD4NP5L88Hq2i4Ltli34TjuUj2o9yl&#10;wiGx3nw88Fgno7h/f1O5crYFZOCJOHXbnWxbwkengjRjBuD+/B1fS3vI+mzwx2HROih9WdI1TpdT&#10;HemF2xbcdP0lpt3JcuHSI53HsgNIDMjQLg82dGfvUOkNxa4XJwJ3YcSv+xZzuDEOgXYPNkXmESY9&#10;u0GsClxBLm0f3ZBuo5/mRxYcWMOkElhpBidyPw5oTBatuXNuT3FlSCBoxAnBdQds/YC+B/sJ4HV4&#10;G67x4fR/to17ksCfsjGd4xiyWTO2ecQLyRMVxIOYxIuy58OrF+9D9ngH5Q8WmcQt9B45VYQZ5yc8&#10;kMmPg8NtGWBgZ8kPdw7ve8PoQWTHv4//xAAlEQACAgICAgEEAwAAAAAAAAAAAREhMUFRYRAgcYGR&#10;odGxweH/2gAIAQIBAT8Q8tQpYXY5sfrBqKXZwoLHmWLcpIhF365H8E2uPkyw6YFSoFu0OZjkRTTI&#10;b3Fxooft5Hvfo9V+sXJOFvlknT2Iqy0DQ4aFhMNJ0aBCaPk+90NmeGXArP8ABahjtkSMh/4k67ca&#10;Gt6MCG22K02Q1jR8iSRNBnYCEI0ZJGwN/wAIqlohqBc1wW2N72KUd0gyXoLXpbz/AENWkrpHJbKp&#10;/JEhig8HC37LzDXtLw80FKpLoRr1iyJimRooYG7RKkgY3A6eYaH4r8CGPDYkLpokUojMi3vhjZLD&#10;WRsTMDRTShad2ZGNkykbizoSoQk4FNPaQrVMIxtHJvQpbMFkSMZvKCM/1JqFGZRgGy8iugfgKSKh&#10;dCGNAh5QZrJIe2QSB5csU3eiyWXTwPdwOUOeUIBDqGQuEOaGQQwxMx0HyTF4R9qFzDID3FyCfdId&#10;hlsiIEEG20v0SoLLaHWPE+D0JOiIyWxhPswo8H9jeDi0Iqwl3jaIovX/xAAoEAEAAgICAQMEAgMB&#10;AAAAAAABABEhMUFRYXGBkRChscEg0TDw8eH/2gAIAQEAAT8Q/i/QYzEJDsollZ0L2+x/Eu23zwfo&#10;j8Tz/nLPUheyTgD/AH6QVQ9E5bXCwM+7/E9JwqerX8s8L2gO6p+9TT1eFXrh8wOFCKnuTH0P8amz&#10;iM+XTK62LMpcw2jpf9zENVtqB6AzUpmJk9/WsvvN6n0mwWEQHpUY6sbM7SzAey02LOpUukckRLpV&#10;IHXb5gp9lT+kiv8ANLXm8Q2gWMH+pZ3/AIXTAUgAtVoDzAootHXyusdxg33tfgGkJWqFQFA6DQS2&#10;welzFYWrDArty1DuqPSKZR/qK2okIZvE7G4sVEAtqGPEcc/XtpsWEUTizeXxUcNLlcvpBQqCKgdx&#10;7Oc1cwhqtj/2GMS+aM844f8AmMDv03EZ/cP5XFSnNAAu2NZBrI5+oKvUPtSYV/L0PUOUvtCciWbT&#10;kPM1/HCGxvrEo6UxVcvZzLj0M20LhZY8xUabj8QZrZozOFtQ0aPM4sAkJojtQCx4Fa4hXiV4UBoh&#10;/Ph1R3UtuPNfiRXeDSqTnO5aVd3kwq+qAEZCmy+YjvhBqDfe8xAVcESxE7P4rlYkoA2ygGtlJu7k&#10;qDkEoi1y7Y+zZaCjxHqsFy8YjgQcoPEPoCN4NebUwOlTsnCwmijwUSkolEymGT4gBChVgv0uIRFd&#10;HwxzatELo+kyIo23b5zM3Vgvy+I+30YjPiWWkevEYV0REHql5xh5z1Hj+4ZMfS55CUhkZo6b7qFj&#10;tFFPN5mEsNNdg5jQCaM2aeRHITxIPDuOnDutPEQxWuiFEUC5sgRByJdwhNhYWljzKVvE1pArqVFS&#10;i9SIgkkY0EaPnunpB5j2a3EEKy9pDydMsv2qpswH1jx9XEKu7oPQcsQyiLQ5Hj6QKA4cCTgNjj9U&#10;cXKo5Ui10SIhSjAruUQAZthkz6Vhhlr2lYUHVcx+1R3a4DQNWqKBjf4CC27WqYONCBFp5I1EeVxD&#10;xBHVcxq7arzGQ6hR/wCY3a0jRuX7YmYKDRZ1dkuM24oeqr734jxWjRpjDvz4IHYZOVqEvE5EOv2H&#10;sy8IIpvuXQzUqDlhR2tK1pYVqJWQu1eIq9ea5psZygtkl1BowBnusy2FWi7WgMromyBpB3JZBDJA&#10;kD0MJdlrcXp8QHY33I9ZjoR5mzBCI5YetRvbomi+LjqTj7IJ72a2q8x53g+f1kOOnE64W+mJ7dZI&#10;YRYs4TftOfzJUcfn3iwYBArVyY9xlBIgYNCdSO15FfuXcgHAXmCDoFBP9Epd6hYuQhCU6rvfb88Q&#10;0Q5oB7DiYI16P5Ia1sq5VxBdqxDA8uBPz1EhCYVjyGIyltR8pp8x4UiJN5egeZawwjr28TMSKps/&#10;MNtyGT4gMdayrwo7lTTA6Gye8H2+DoRguCQQponF9RMahQxxZ2zaL6O90jzl1wdQJEdj0C+0pmET&#10;sckZeiB/tVwtWY2gFB7EWmjyUCNMEu7PriLOhKCl6JdBJonE8dDDZDVPEDgmQax1PRyHmVkoF/6w&#10;TxTivLxCxJVQ9aCF60tXqtrLzz01XCNoCQZF4DzmW1Mmob5dShq9uvgjqDqS11dwCKkrp2fMQ7xs&#10;gOl7lfYbtW+JURv6kdekqmcUSzGcSqPx477iLWccpcZg0cIwqyi7wrH7TIk/vE29QH3g6Hw6Er+2&#10;C08ziA3g7gxlqGniC6rqaZzDqjBJWu41ZQOTwf2mYM2IZ7jmgrGC5al04FpCt65iARcwgYK6go2d&#10;mtRZfkM3/wCS8igPCbrmFkvoRXn4hClwalMCrtByZ75+JWFU0yBzAW5UBgKRtFFJC1UVTll/MBBw&#10;vcNQjbkYbpoHY4gUKM6FkDxPVBl6D+k1eb+hC4Ssy2uvJpcnpA5TVlW8EXWNlt0vRGQ+XY6HlD0R&#10;Uwpq/MHIqkbvtK9Ojt0tJURpbDfkgLZLM844RlS2S3ruty+KVUWsAFWT9gjhgEOyjHNlsimkFZah&#10;q0jKzLagvm0KNTWoh5gQEC6QZVfMIjQV9HnA8EXgsDy/7y8jBnez9IvPv0raU7jUbVU4iLtQaKK9&#10;geV6C9zmluJ/2OCbFuqEL0+SU1dXGnjFtOmXyWxnG5W1C5plIqzlJ5j0ocrV4GO2ieso8Ibi31jY&#10;sszCUx1kc7GHXVLNPcHuI+BIUPUKgKHR8+YdEZ6uZRuiJeLt+zjSL4nkf1PUKIjsGL59ILTJZslM&#10;lQT2WWHMa41wzD1wVeHfpCwOiE0bTLUp5pSkcWQdWx3Y2kHUcJQROseC+EbY4M/dbXYyzdZVKd1y&#10;xZFodqbl8g96BSb94YlEF9qcQAAY/EbejQwHf/sVpTtqfPmU/C0PLQQ1ikFW8zG2dLmI4cmAdS2h&#10;Soe5DUirk8Nt/r8oKeJb9pfC7vYhx+JdC6r8PMV8mIs7nTdMgZcSrs4JgBb6ZgCWUNWSh38TWa1W&#10;RjDF8jxLLaAR7ZjAC+0YMD5q4aws7eGsxTtivTqCrLLXka7iFQrlK3CMKDUHBrW8LAT2eMox95Zx&#10;xLJcGEBqqr3lzgZSdoYdbCu1XOZkwl4uKt88zAYonFicfP5jcNvHQIlP3e0BjhUxQoF83MT5cvN7&#10;ICEwJu49vYHLPXUxwAXZ2PEwkCKeO5XMDZviE3uCuMcR4vCjMeSBPKmrs4PmBtFWvXTUeQNhvA7q&#10;WJ5JYiZ3EuqmZtNNoczAiK8gdkKsbPs46IIZaAwEK8h6TxHEuz+2YJj3lUg8PQtlw1b+Rm+rR7Q1&#10;UbhlceyV24NpRzR3UxOGk+kF/WD/AFFgUWl3ffkgNB8XwTl/JOa6HzK0G6Y8Cv8Acy+I5KiigUAL&#10;SncaiSksg6uHPmIs9bxHhVa8K8ymqQDPrykmsw55P0bWIVIkLI3FJA73TO3VujqLvXyPK+Jc/W3j&#10;y9QiyN2GVdwMjwRK+hZZ5hOQYc9H2hY9huz94oRVOPUwxVznW8mk8YnuAPwvmVZ09OGF7LUZPXuJ&#10;gUUCgeEaNFYGzwoQpQgBT12ky+qEB/YekX3dIm3UQRwKRnx5gk0WmhfHEGtL68buV+tS0eXiFkJD&#10;IDaPUbDmzL8Q8xFhlXowKkgFbFyE1SZnlzR3MzXis3zrnuBkOEMnocS4zsu2ZVBn4JZBtnssIQXs&#10;YOnl7zM4aDzsh+xDT9RgnSkxhaT8+0VEC15w3cTopgHJxf0TK8sAABdoVDFCSyW+RC6RFnidKlJY&#10;9Cug7jQha1CwxpGJfQWuEoXzqOxSb2Un2hmXm05B+CZtOmrwQ7Ll+WNUFAd2+YxoZHdi7X+oVhsn&#10;VhJnzH5VqKCTAcbmeuAAXjmABRxeYupVTXa3k6CEOZa0857Y6ZC7NWHlWH9bUGXyedwMSpflhdrg&#10;ejFWbVXTzl48RbRYWR57iADa52fP1ff5jlGj8Rg+gENaUwUnJKcMM86l/wCHvCrAnL1G4DS0nHoN&#10;mXoDmmod7prjDT4lnllysLtenUocAJBDvMbeT0hZUs4gUYmo5ajl5eiLlq3iDogs39/L3GkD6IOP&#10;L/sD4UAoA4gefo6ZWY1Lkcq/XepU9u4VorTxFSuXt9viMNU4KStpPIDD5gvGepDpWu5c+tJmfH/s&#10;1BbBigAr6xsqCwKQ0sfbAyWhtYeUBYHgZOYiLy3QvPHpBBUBwAPtMmUCIb+FMoF0LfaUl78H23BN&#10;VcWV6BHTHTUqqXdW7TxZe4bXJ8r2mGqfwTltuB2B1Fu1o57+0F3kVR9idRyM4YHXoywB+BSFLnMH&#10;cCNI4QT6JZUU6gaef+kKvEPudwK1iby7hO9C2GSYAT4CfmqGfZ4CBXExOejuXhM5NmMWqgvjsCqe&#10;TqACjUMfwSJaW11DTcGEylHLyc+I3Dl4DnueIOzrUuZ2BB+Jyctb8fRij6pfRG4tBuo9Nfr65FaS&#10;fdhAMAD6MEVgC1cAdrHY4C2a0t6snY6QznoIAUfzrFTllgDYuKnhshoQ+8ACGxy8FnhOIN0V5+Vi&#10;eFx9X5ZMENvQrxefqpPIepmL9dJ6jcYcF+m4u4Ku90DUHp5umzyOaSbHyBbdrtgDX+ICZuE0aiEP&#10;JFcJc18rhzqN6bF5wAcyos6liercQE78T5CAbPZ/UyRUFBIYjCLQ4ijMkIY8M+BngNbM79owZ7Z9&#10;pR6agLYhWrrkfjcKXFeavGhA0AAMHiALrn/JUQlZ+ZqVRLFvD8BGFWy0UvjP7RyjzScPcP2lQuxL&#10;Zfb8kA+d7WfRjK1VkzDWLctF1sh4wH2jbGCij6IflZWOIWoNat2zMtZdvcwgo6lfz//Z"/>
  <p:tag name="ISPRING_PRESENTERDATA_0" val="SOG7k25nIE5oaQ==||aG9uZ25oaTMyQGdtYWlsLmNvbQ==|aHR0cDovL21ucGh1Y2RvbmcuZWR1LmxvbmdiaWVu|e0QzNkUyOUMxLUI0RjQtNDQ4Ni04RTM5LUE3NENGRjFFMkIyN30=||SVNQUklOR19QUkVTRU5URVJfUEhPVE9fMA==|MQ==||SVNQUklOR19QUkVTRU5URVJfUEhPVE9fMQ==|MDM4NTc3MDE0Mw=="/>
  <p:tag name="ISPRING_PRESENTER_PHOTO_2" val="png|iVBORw0KGgoAAAANSUhEUgAAAL0AAAFACAYAAADprH1DAAAAAXNSR0IArs4c6QAAAARnQU1BAACx&#10;jwv8YQUAAAAJcEhZcwAADsMAAA7DAcdvqGQAAP+lSURBVHhe7P11fN5Zut2J1oHuLjJIFjMzg8UW&#10;MzMzM8u2JIuZZcnM7CK7ysXMTdVUDYGTe5NzczI3EzpzkzOTTCaTrFnPfvXKr2W5XFUNp0/n/rE+&#10;v5cky9J3r72eTb8nkipLoKvkqlKkVJepqzyXx6k15dtKq6XqKpBZW4nkskIEJ8fDJcgf5i5OcPD1&#10;QkRqEjIqSlHY3oz8zlbkKrUhp6MNWV8heX9Xtbcio6UJqfV1SK6tRmJVJRIqKx6QvLZTSdVVj1VK&#10;TTX/Tw8qbYcyamuQUVeH7KZG5DY3I7O+Hpl1tchtbER2QwPS+b58bvvr5fmWMvnzlrTUY3h2AifO&#10;n8ap82ewcHoDw8vz6BwdRHVXCwqqS5Bdno+c8jxsXtjErRev4ty5dWxsLuLEyWWcPL3Mr1vBqYub&#10;WD6xiqGpY5g7vojFk6s4e+syFngdX55B/+QQ2gY60TPcj+6hPvQeO4IjU6OYWlvE5NoShuancXhm&#10;Ak1H+1HS1orsxgZk8ufPEvHxTmVS6Q31j1QG389pbnqs5Pemq90+84fWQ9CLBPjdJA1AJOBn1lYg&#10;tbRQQe4eFAgLF0fYe3sgPDkBmZXlhL4N+YQ2b0sCcLauCPNXSQt9dlsLMpobkUrQkgmVAK0FfTeQ&#10;dSWf/yoJ9LrShV1gFmXW1CCfYFR1d6FlaAhHFhcxceIEOsfHUdDCn622TgO++nwtG0gt0uv4nJLX&#10;cxtq0TjQgxFCt0bgT1w8g42Lp7F8eh0js+No7WtHZWsdShsqMTY7hmu3LuHS5VO4eOkEzl/YwNlz&#10;azhzgYBf2sDx06tY3lzGMkE/fv4Ezt64iLnNJcxtLGN6dQ4Ti1MYnBjC4dGjmF2ZxerJNZy8cEr9&#10;u+OLMxiem0Lb4GGU04QK2IDz2HDzmpqUpBF8E+hFXw9iwk7JVZT7R6BdoX+c0gh+Vk0F0gh9VGoy&#10;PIMPwsLJAXaebghNikMGoS9obyf0GuVR2eIuX6Gs1uYHpH09ky6f1tTwSOjF/ZX43kPQa9/7mtI6&#10;v65b5/CPW93ZQdecwMkrl3H71VewfO4M6vt6kCuQU+n82bSfz6gn7HWVhL4K6Xyc1VCHopZGNA10&#10;Y3SB4J/aoHOfwrnLZ3FagCSYfXTnqsZKDE8M4ur1C7hy9Qxu3T6PGzfPEv5NXLi8wc9v4AzBP8MG&#10;cZbvX7h5ARduXcT8xgIW1hf4fdeVZuj6M0sz/N4ncPnmJeoyLl67gHW+N80epm90CHW9XShva0Nx&#10;cwvKOzpR2tGBHOm5CLEWenHy3UDX1eOgF9izWhqQTeU0a5T3R6DfCfTeoUGwJPS2bs4IjY9BRnkp&#10;8glsHt1elEvpAr6bvgr69MdAn7IFrRb2RHl9F+i1jq6cfsd72ve1MUWUyUhVygZ7dHoSa2dP4rlX&#10;7uD23Rfoqguoam1Efk0lsmoJN782taZKKZ2xL4vQZ9dX0z3rkMc/eH5jLWoY8wbGhgnlvALwxLlN&#10;nDi7iZO8rp9YxPBoHyZnj+Eiob505RRu3DqHW89dYCM4jcvX+Np16tppXLh2FhdunMepS6dw7aXr&#10;WD21gsn5cayz8ayfWlO9wSrdf/PscVx77grOXznLx9Jozqp/d4w9Tt/4MOp7u1HG329NXy/qDx9G&#10;QStjaEuzUjad/+tAn0Pocwm3Vn+y0CdXaaEvJ9zFiE5LgU9YCKyZ6a1dnRAcG8XXS/jHbkEuf6mi&#10;nC2Av0q/DfRa6UK/E2BdKfB1vm5bW++JMvlHrTt6BIOLCzh1/Qqu330ez9+7g/NXL6L7cB/K2OiL&#10;CH0uoc+g0gh8Jp09jyrjH7m6qw01PYwu3W2o6GhBKyPO4MQxTDFmLK0vEswVrG0SUEaTlfU5rG/O&#10;4TjhP3F6BeeY3y9ePUnITyngtbp09RQhPoPz187hDK/XCf366TXMMNasn2RDUo1oAyfPb+L0xZO4&#10;8fxVNpJzWFibUw3hOBvGCv/d2bUF9I4Moba7A3X9vWgeOopKwl/a04Oizk7kswFkEmhdwKUR7FTu&#10;VjTSaif4f7TQJ1YWQ1e7gb7z/VRCn8k/ekZFCaIzUuEXHgIbV2cFfmB0JNLKSpDPzJjb2kLgWwjv&#10;4/Uw9PIaM7M23mwVsgkCfZUO9AKwVvJ8C/xvBT0lvUaqRBU2siL2UHWMMeMr87h4+zquvXgbyxtr&#10;aGxrRll1BSoJeAlVWFeNQgV7I6r5B25ob0JbXwc6GGla+zvR2svHvB4+dhhDY4M4NnkMEzPjhHUa&#10;8yszWKSWBczj8wR/CafOrimdOb+OywT98tUTOHV6CWeY78/T4S9eO49LNy9ik3DPLE9jkRBvnjlO&#10;4Pk5FsPnGX8uM/5cZX1whddz/JrTdP7T5/gZXjdYT8wsTWNg9AjajvagffgIOkaPoY2qHRhQ/2+B&#10;NkviDiX5Xq7aYlQrKex1nV6j+9lZ5XmBnqDlbmk3CH//Yu2ioycSKoqgq8SKBxuBSPd9gT6FRW1a&#10;FQtacfpMQk+nF+gl1/tGRSCptFjT8nUh3iFxcF3pAi+S16SATadS6TTJLAwT6aZxBF4X+q/SbsCL&#10;HgW9AJ/Cf0cjTUGby2vn8GEs0JXP0uXHZyZRydfK6fL1/IM2t7eguaOVakNnXzeO8LPHxo9ifIqu&#10;PjuKaRark9NjGJ8coUb5Oq/TI4R+FFOMJbNLU1gg9EursxTB31jEJiPLSUJ//uIJXGWkOU/Y11Yn&#10;sboyhXN08ivM/WcuncE8YZ9dYQ/B+HJSgD63jrOXNwn8GQJ/Adepm89dxI3bl3D1xjlcZGw6f+kk&#10;TvFza5sLzPgTGFsYwwgb3zH2QN3M+zU9HYw6Gph1XfvrSEDXhU0g/2NweG1s0+oh6B8ngV5GctIq&#10;KUIfk5kG/4hQBb2Zgx28DoUhoaSIXR9bug7E3wZ6AV5cPqWe0ea3gF6b+R8H/U6l8ntkVpWjfbCf&#10;OX4RJy8yF5/cQO+RfgwMHcH0wiyhncPk3DQhnuTzGQI8jwW67zwjx+zCBObmqblJzEzT2UV0eHlt&#10;kaAts+hcJejHjy/iOGFfXZ/HGh9v0O1PEPwLhP7SpRM4d2YFG+vsDZYmcJouffnqOWb3dSweX8LK&#10;iVVsEPpNxqITZ1dx7somrrAeuHb7Iq5Tt59n8f3CFQX+letn+bVsRPyeG/z83No0Zo/PqhGgo7Nj&#10;aOhrRzl7KXFD5do7YNkNdF39yUIvUhGH0Uagj81OR8ChcBVtTOxs4MmoE1dUgKx6Fjo6ED8OepHW&#10;2SXSqLF5Ab5RXP7bQa+F/ZtI92vE6XOY1zsGBzCztqSgv3jjCi5L1Ll9g256nQWijIxsMKYsKvin&#10;56cwPTdGlx/DxOQwJhhnJscHMTszhuXFWawszWKG8WboSA96u5j1G6vR2lSD7s5mDA31YZ4NYpmN&#10;ZmODtQTBPKO0jOOEfn1tBhvHF7BBSNc2lhiH2FCoNTaY9c15bJxaZA9wnE5/VkF/4zkN8KJbhP8q&#10;C+DL184ox5dGMr9O4DfmMM3G1jU8gIq2BpSw99JEk93B/ir9SUOfrAN9XHYGAiMjYOvmoqD3CA1G&#10;TG4OMpmL85jJBfDdoM8i1Fop4Clxda2kAaQxS0q00Tp9EkFMqK5kofp44EW6MH8dqTzPf0eJP79M&#10;QhXxZ+li5p1dX8api+dwmUXtNUJ/ncBfun4ZV9gIrt64ijMXzhDAVRalS1hmVNFCv8b4cZrF4+To&#10;IKrKipGVloTQgz7wdLWHo6057K1NYG9pDFd7Cxz0cUNqQhRKCjPQ1FCO2ekhXLp4HGfPLGHz+BxO&#10;bLAnWJvFAiOJNIy1tXksMpsvUQL95inWA+fXtqG/SdBv6UB/hRHn8jWN258+fxxLJxiPCP4oe6W2&#10;I70obqpDIf+/UqDuBvXj9Cjo//6yvEZfC/r4HdJ9TzJ+MoFPZfZPK+NruVk4GH0Idl7uMGW88QgK&#10;RExWJnLq6tQwWDbB17r9TtC3HZ7SBV5Ga7SjB2ksYFMFegKZRKffhpqPd0L7OG0D/QipLC+f4/dW&#10;ozGUQN87OsxMz8KS0F+7egE3mKmvX79EgC7h2vWL1AVcYXEpjy9dJlRXzuLK1bMKyE66Z3x0OOE2&#10;g5mRPqxMDGBrbghHPnezt4K3iw0C3OwR6Oagrn4utvBxtUGgryO/LhDdrZU4vjKByyxqz55cYRya&#10;wdzsCHuNCdUAplkbHDnajXk2hHU2ig0WvOevnmTEOYNrz53D9efP48YLku35s0pxe/0cf7bTuHD5&#10;JE5eOK7cfmxxEp3H+pHfUI18/n817qwZedGV1rW1+vuG+VHKb2l8QHlfB/rHKam8CCnUNvQxkbD3&#10;8oCJgy3cD/qzuE1HlnJ6gZ1gtz0MvMQYXQnsqYwyWmmHygR6kRSWfwjok/l9U5jjZVg2k8W6DEl2&#10;HB3AEqE/J/HmwglcYTF45fIZ5u0zuHnrMu7cuYXnn7+Gs+c26bozGOjvQFJSNGxtzGCw/ykY7Hsa&#10;1maGcLCxgLONJRytTLflbmcBX2cb+BL2QHd7HPRwwEFPBwT7OdH5HRDoZYvUuGAc7W3CCYk3BH2d&#10;PcnpkxJ56PR06cOHuzA83Iel5Sms073PXdrA5RunGL/OMNefxQ0Bfwv6K4T+EqGXUaEr105hkQXy&#10;5OI4Dk8OIp9RK59/C3Fs7XDjnzT0u7n6o7QT+qCYKDh4eyroXQJ8EZmWgvSaCuS01BP6emS28hfI&#10;7k/cW6uvC72MzysgCe028L8n6NNqatR6mpKONhQ216NAhiPrq1HLRtt7tA+zzOun6LYXz2/gxrVz&#10;OEfIB/o6UFyYjZioUDg5WMLMRA+GB56hnoattRGc7czhaGkKewtT2FGOVnyuA70L5WZnBg8Hc/g4&#10;WRN8Qk/wAz1tcZDAH/S0g4+zJfzdbFGWn4rVhXGcYq4/IUOcBH6ZBfH6KuGXWoA9y0kWwDK5dfU6&#10;gWfM0U5y3WTc0WZ6LfRXBfrlcYzODmNwehgVHU38f2vA+ZNyeqaNPKYOrZ4QgEXJW0oqL0TiDmlf&#10;S6jQSD6fSqUT+sTcbATFRsHRx4vQ28HF3xeH0pKRWlWKTDpHhogAZe6AXqsMwi5Sri6Q/x6hl++h&#10;4suWZNlAKkGX/C5KqaxALv+9YytLWL9yAdPHVzA6P4MVuvzFK+dx8+ZlvPbK8wr4bgLi5myHfc88&#10;iQN7n4L+3idhfOBZ2FoawsnenDLTiG7vaGkGB0rAl6sWeCdGHBeJOXbmcGem93Kwgq+TxB07xh1b&#10;XuWxNQIYd3ycLOHB75eXFouZsaNYnR/H0hy1MMnimD3A+gKdfwFnzqzh6lVGmy3ob94+j9vPMd/r&#10;QC+F7KUrJxX0c4ujGBo/QvBH0NHfhSrCXko3LKAEbBln/5ODPqU0H8kleRoV5yJFVJKzQ9lILs1G&#10;PK+JpXyfwIvLK+jzCH18DJz8vGHu5ED4PRGWFI9kvicL01LrKpAu4DfV3lcDi0S6qFYZzOzpVBpd&#10;dVv8TJp6TSMF6taQ4zcZdtxNmtzOn4nKqq5GJgvjzKoKFDbWob6vE8fonhuXTuMkJQXqpavn8ebb&#10;9/Dmmy+jtroEdixAn3ryzwn692BlasSMbgZLIwOY6O+F2YF9MDOgjPbCxsKAcJvAie6ugZ2NwUoD&#10;usjVxhxuthaE3lLJw84cXoRfHF9FHmcr+LtYK/k5W8OT0LtYGiAlJhSHe9sxNzNG4KexyqJ2hdFm&#10;lTq5ucDodYrQs5hl0Srj8xJrrtPxr9w4TeA3GdPWmek3me1PYnZuBEPHDmNsehT9x46gvqsNFezZ&#10;ShT4UqA+DLtWfz/QPzyU+jjpAq+gz6oqgSizsgTpdPP0snykleRuKQdphD2jPBvpFYS9gg2jPA9p&#10;LGLTyymJN1vQu/r7qPU3du5uCIqORFJhrmaEh9lY4E+vJfxa1fB59X2lVbJxMEenECitUvl6iqim&#10;koA+PNH020AvuT25ohxZvNZ0tqN/bBhHJ+l4M+MYJ/BzzMpLGwvYOLVK59xUxekaXTQpMQrf+84T&#10;OLD/SZga7YO50X6YGerDRI+RZu+ebRnsfUa5v4kenZ+Fq0CviTUCvfk29Dvlam0CdxtTeDLne9lb&#10;wttBGoClkrej5rGvkxU8qbysFExNDrOoHcP87CjjzRgWF0axtjKJ82fXcFnW8MhqTRasF+jsF6+e&#10;wPnL6zhzfgUnzizgPMG/wogj0I+MHsU4oVcztEd6UdfdgSpGvJK2ll1h1+ofLPSlzXVQatFcixoq&#10;kVtdjBwqt6YEeTVFyK/NR15tAXJqi6gSvleO7MrSbacPTohVBaxAL5NUByMjkMSsn15axMbEmMPP&#10;6ypDfa00sAKkluQjpSgXyUU5SCjMVEqkkoqy2cOw4fDfSK0oZaOoYCNgkanVt4k3bChp1RVqCUVN&#10;byem1lewdvYMNs6cwubZk9g4e0KtXzl3+bRaA3OK0J89cwK1NWWwMDsA/X1PwcLkAGUAc+MDdPT9&#10;BHs/jPffl5HSPhjr7YXJ/j2wNNCHvbnJNvQiZ0YbXbkw8+vKjb2BB4tegd/TznyrEdyXGxXo64H+&#10;vnYsLU5iduaY0vzsMSzMj+AE3f78ueM4d3YdZ0V8fPb8Kk6fWcTJ02zMJ2ZxQaCXeMPPjzIuTUyN&#10;4OhIP3oGe9FxuAdN/T0okSXeBO1x+sPC/zuAvrKjAaKK9npUtNahrKUGJc2VKGnSqLSpgirh41IU&#10;NZVTlWwY1Siok8ZBhy4uQHhKIjxDDsLS2UFJZmgTsjKQwfeyGIWyK9mI2JNsi8VwVnEWMovSkV6Q&#10;hrS8FKTkpiAhOxnxWRolZKewQaUjtSiPvQqjkuoJviX00jPwKsOQ0tAq+X9dO38CL732Cq4/d5uA&#10;n8S5C2epMzh+fInuOYrZqUF0tdUh5KAfDPY9A3NDPUYUE1ibGMLSmNAbEvoD+2FKlzfVP0D4xfH1&#10;+Vifr+vD3EAP5nxfZGV0AA7M81rHdyLYzlty4vd0tnhYAr8ro5GrlfFDcmZv4MyeoIxRdHJiiDqK&#10;WRaik+MDmBjrx/zcMWb8OUadRWxubUY5cVImtWawvsE4tD6JM2dlxncD0zPDGBsbxIRMmI0MoH+o&#10;D110++b+XuX0AvRuoOvqHxz0NV0NEFV1Evq2GpS3VqO8pYqqRFlzuUYCfjMzL18vaq5CcWMNCgV8&#10;5m5ZdHYoLQk+ocGwcnGENZ3eP5zQZ6YhszgPOeUFyKssRL6IRbBG+cgpSUd2cRqyitKQnp+C1Nxk&#10;JGUlIj4jHnFUQmYSEnNSkVaQjczSQpW5xalFu8UbbU7fGYG0n1c9RVkx2uhkZ29exO1XX8SV52/g&#10;/PXLWD99AuNzU2jqakdxOaNVcgx8PexhZUzX3ve0iij2Zia8GsHa2AhWhoawMCD4BFwrUz2Cr8/X&#10;DrAnOKAHS8qKr1tSVnzNztgYTuZ0eQvmezMjJSdzeY0QWxhRhnA0Yw1AOZmzGN6S5r0H5WRhrBpg&#10;WlKMmtHt62rGsaPdGB3uxfDRLowN92F5YVwNba6uzVCzjGczFIFfY/Zfm8DmiXmcOr2MSTbusfFB&#10;TE3T8Xk9PNSPrqP9qOvpQjEBy2sS0BrVhJVmpnZ38EXfBv77BWfzlrTPm9TzncONvws9UdfThNru&#10;RgV+ZUfdI6Cn49P9C1uqCX01ewLpDWpR3FKPHEaFmKw0BbqtqyPlhICwYCRmphD6XOSW56OgogCF&#10;Oiog9LmlGRroi1ORWZiCDAE/JxEJGQkK/MTMRKTQ7dMJfZaCnk6/BbgW6MdBL5KlBDIqk85I1T0+&#10;jGsvP4eX3noZl5+7orbcyaRMYX0lMhi3MlmnJKenwMfLhUUoQSWAdqYGhP0AZagRobcxIviE3pLO&#10;br4lM7q9qUBPyC309sGSMcdiP6GnBH6RDb/GgfDbSyMyNYTDlhwZnUT2JnoPyIFyNJX3NI1ByVxz&#10;daC8XWwRF3EQWSlxqKOp9Hc3Y3CgA2P8P81ODWGJ4M9Tc8z7y8z6Av7q2qTS2vFprB+fwfjEEYwT&#10;9mlZBDc5iGOjA+gdOkwe2vm31s6w8voHg15gv//89wa9SEHfWafcvoLgV7RqwC8n7AJ9Ga/FWyrR&#10;gt9SiwICk5ibiUBGGnsCb0u3DwgL2oI+h9DnoaCyAEX8o9wHPx/55VnIKU1Xjp9D+LMLU5Gem4jk&#10;rHgkZcbzqoU+C9mlBWoL4jeFXmJQfBljWVsz5lmQXn35Bdx45QWcv3UFSydXUNPegDQW7tmMXHks&#10;sGVMPjY+Gs7M0HYWBItOqwVTIFUi9HaU9Rb0Fvv1YLZvH8wIt+n+AzDnc4v9e6l9FKMNM78NXV8r&#10;Oxa+DoxHjgI7G5HImcA7sXE5GMt7hP0h7dcRn7MxOJnys9II2EPIBFewjwtS4yJQWZyNptpSNNWX&#10;s9AlzMz644w/MmOrdXxx+xVZtbk2TdCPqs8sLrEhqPfncZRxp6q9Wc1Ga+D8etDnbQN8Xzsh36n7&#10;n/3dQb8zzuzUNvTi9pVbEadSQa91/CoN9JTK+tvQV9P9ZfKmEkl5GQg6ROjdCD0zvUCfROizFfS5&#10;hD4fRVWUXAl8cWUe40428soykUfHzysm+Iw5WQXJSMtN2hKjTR6jT2EWnZ7QSzzZAnxX6HfAniij&#10;M3W1qD88gLWL53CJUebczUvYuHQGhydH0NDThkLWJfl1VSzYKwl+uWq8vt4ecLW2YHZmppZsLTHE&#10;1IjuqpF6zJhjx0xvpS+A71fQm+5jtqekEVjq72eDoNvvI/B8bGd4Xw5GenA3N4IH44k7Y4o744qH&#10;pUZu5ge25c5G52qmDxfC7WKqBxeT/XDmY2kgznR/F77nxN7I2ZKfs2LsYda3ZyOQvC+jO56uNigv&#10;y6WLH1ZgT9L5BewVgi4TUotL0gimsbA4rmZyV9dnsbGxyPfnWMz20eTqUdhYj3wF558Y9OLw1Vva&#10;dnqtBH5GGi3sRXR+kQBf3CTZXgraciQRzKCYCNh5uLCQtYNPcADi05Po4ASe8UbBLtBTxfJYoK/I&#10;IvQEvjQNuYw4Ar0om1Enq4BxRwrcfBayhZlIL83fhn4bbnksk1baGdWtCSaZcCpoa0Xb6CjmTm7i&#10;9LXLOH7hFNYvsFilw3cdO4L8mnKUsCYprK8i9JXIq2f8YYTyC/SFPUHUjKCwiJQik4C6MHe78HU3&#10;ylUemxkrhxbn1rq6gC+PrfX3wsGAgNKR3QinB+H1sj4AX1sD+NsZ4aCDCSLcrBDjaYM4L2vEUnFe&#10;VrxSnpaI8bBEtLsFwp2NEWzPr7E5AC/z/fAw2w9PS302DgJvIcDrEXR9uFkbwMPWFB52ZmqkRya5&#10;PCg12eVqi9SEQ2hrrMSxoV7MyAgPHX9ugYU6i11x/OUVjdZY+G6eWFaL5VpllrmpDvlNAvsW8JRm&#10;c/fuwIukUTy4oUTTUHT1aOgFdn6+lf+GiPCKZClL/mOUx6/TVX5ry1fqCS3woor2WpS3EfR2uj2h&#10;r9oCv4SgF1OFW1LQN7Ko5S8zr74MyYXZCI6Pgp2XK8wJvddBP8SlJiK3JE/FmqIqxpst6DUNQAt9&#10;JvIZcXIZb3aDPjU/DSmEPq00b1fodZcQiOSojuL2djQND6FvagLjKwuYWJrF1Mos5vgHHV9b4B+z&#10;BtlVxcivLWekKUNuXSnyGsqRkJsOF3sbxg5xTs3IiRtd050O6mltAm8+FnlaEzD2AK50fXtGFUs9&#10;Qi+uTtkY7IWj0R54W+zDITdTJPlbIyPYEXmRbiiO9URFgi9qkwPQmBGCzpwIdOdFoCf/EHoL7qs7&#10;Lxyd2aGojvNAbpAt0gJs2QjMEMIGEKRkBB/bA+yN9hP4/XC31iPsJvByMNfI0Wpbng4yi2uOAHcH&#10;pCdHY/BIJwGfJvTjjDRDKueLVLQh9KdOrWBhaRp1jH1FjXUK2gdXUu4O+31Jo9j5NQ/q0dBrJMBn&#10;K2lW4wr0sqnlq7Tze+z2GV09DH37g9BL1BHgH4CeLi9DlwUNFcirI/RFOQiOi4S9txuht4cnoY8l&#10;9DmEtZiAFVcVPQC9ijcVEm+ykF/CiFOcQfAzCT2L20KJOakPQs/Gk7FVyH4V9OmEvqijHZW9vWg6&#10;egTdY8MYmpXFVMPonxhCfX8XsunyuQRelMOfPYeNNof/j+CEaNhbWTA+MHJYmsPDxhJedpbwITR+&#10;Dqbw59XH1ozg01HZICSiODGD2x3YywizF3Z0d1fGkgAHA8R6G6EkxhWt2QdxtCIeM61ZWOrIx1p3&#10;ITb7ynBmsA6Xhutx+ViNRsOa6yVeLwxW4dyRCiw2ZeBIYQS6ckJQm+SLvBBHpPpZIdnXClHupghw&#10;1IeP3T64WT7Dn3U/vO0MKSN4O5rCx5E/J+XFn9vTnj+rLf9P7GGiI3wxPtKnhjOnpgZVzFlantiC&#10;flat25mZH0cVY2vxPyDov6kegF5GbwT4x0FfROgL6fL5dEgN9DIrewgOPu7K6d0P+iJGQU+Hry5R&#10;4G9DT0nEKajIQX5ZNqGn4xeLdkLPaPMNoU+rrVW/2KrDh9EwOIi2kSG0Dw+gnt11w0AXqns71CkO&#10;OXValSOb0SaHvZZvVChszE3hQnla0yVtreFtbw0/WQTGjCwKcLSEnz0bgq25At+NGdqJxaVEGS/G&#10;mEOMLSVxXugvDsN0YwrWewoIeAUujdbh9mwb7i524d5qP97YHMK7J4bwzubhB/T2xgDeOt6PN9f7&#10;cWeuDZeHKnDucAmWWrIwwAbQmOyD0khnZARaIcKdru+8n9HpKXhYPQ1vW4Jvy5+DMcqbvYG3vaF6&#10;rJU7ewcX6lCwJ0aHujBLp19YHCXwBF8H+tn5CVS11P5pQ1/T2aSAl3H6yo7ah6BX8Wa7gNWomC5f&#10;1FiBIkJfQKdMLcqi00fA0ccNFo52cPP3RnRSPDM9Ia8pJfiEvroAhYw5hcrt8wg9gS9lvCH0GvAF&#10;+nRCn7qr08uQZVqtZjmCDEPuhF42csvpY9mN7N7a2lDe1YW6IwMo62xBaTv/jwS+pLMV6SxaM/n5&#10;TBawWbUVyCb8ySUFsPViL2UmGV4iDWOBDSOCHaF3tEGALALbgj/A0QJ+zM8+zNGeVoZwNyVsZvsQ&#10;42aJyjg/jNak0M0LcHG4HNcnavHifCtB78ZbJwbwwZlBfHxhBJ9cHMenl6iLo/iMz0WfUB+fH1b6&#10;6NwwPjg9iDfWe3FnoRW3Jhpw/mgZlprT6f5haE71RW6oLeK8mfsd9sLX6hn4WO+DDzO+tw0dn87u&#10;ZSvQG8KTNYGnjUAvozzGcLI2RExEADN+N+bmj6l4s7A4odbpnzm9ioWFCVQ312o2kzwErUCtq53v&#10;Pyj5el3JxNLjoM9rlVwvYlFKaTK95HSNBNrCR2gn3I/SEzUdzQS+kcDXE3aJNtQW7NoRHBmu1B29&#10;KSXwJQReVNxQhgw6dUhcOJx8XGHpaAtXXw8cYsbPKsxBMZ2+qKYYhdVFKKiSSSoZuWGBqwO9AC/K&#10;VU6frqBPz099APqs6jKky1EblOZK+LcKV5FEGzmmTo7ukIOLyjo7Udbdxcd1zPiDqDncjyw+Tq+r&#10;VocwyYFM2QQ/pSgfDn7e0Ge0MWescTA3Y6HIQtDKmi5qzQhhDX8nOwS42CHYxRYHncXtTTWSLM2C&#10;MoTRoijCE0NliVhpy8WlY1V4ca4ZrxH2904ewSeE+POLI/j+5TH86PoUfnhjWl1/TH2hNIkfXpvE&#10;D66OK33/6iQ+uzzBhjGG99lQXl/vIfxtuDFeg7VWDfh1iV7IDbFFvLcpguz2w9diL7zN9eDNhuhj&#10;IzWIMWUEDxbR7tYsePm6m7URawHWKMz6hXkpmJ4dVCM44vTLy1M4Q6efnx1BTVMtCqRwlWKSoD5K&#10;u42c6EoVlTuhfgz0OwGV75HL17WSYlf3fYG9iP+WSPf1r9I3gl4mqErlug19GYrrS5FRmo2QBELv&#10;6woLOqIzHT8iPpLQZz8MvRSxlYw25YRdDVdqYFfAU1l0+G8DvUgKWeX2hF92bVX19aHp2CCaBo+q&#10;X5bAnknw5RSyzHrCX1YET39fGJgYw4SwW8tsqYUpnClXSzMCw8KQ2d6XDVkLfZCLuD1zPqH3JfR+&#10;dNEELxs0p4dhqTUfF5nJX6K7v73Rjw9PD+HT88cU8F8QZIH7CwL/k9uz+Cn1k5sz+OlNzVUawA+p&#10;Hwj816cJ/jQ+vzJJCfzjCv5XV7sIfi3mm9PQnhWIshg3ZIXaI8aTP4v5Hnia7oUbex4Z6tRAL0W4&#10;gQLfTYZELY0JvixxMIaflyMGDrcqpxfoV1jgnthYwOhwH2qbZeRmd9B1tRvounoc9Pkt8ncSiHX1&#10;MKR/r06vwN8CvpixRoAXZZfnIjw5Eq6BHrB0tqHjuyE87hAy8jM10YbQF1UXEvoCjdMzz0sRmydO&#10;v5XlNXle4/KZ+SlfA3qtdOGvVeDLpnQ5jaGQMUeWx2bxMxmUgr5BjuDj46oyNYtsZmIKMyMTWJma&#10;wc7cHE6MNzJUKWP07lamdHsLBX2gqz2ht3sAej87UwSyeMwIcGLmjsPZw5W4PaVx+A9OHyXwo8rd&#10;P79ChyfsP745jS8I+89fWMSX1C+eW8DPb2v009tz+OLWrPrMj27MsAHM0PUF/inl+h+yt3hzow+v&#10;rnThylgtJhtS0ZQRiOIYd6QdtEWIwz54mj0LJ8M9cKDcLej4jGBejDNedHg3Cxl6NWQvplnKYEfn&#10;zytIUYXs0tIUVgn98bVZDA8yFrbU/96g36ndoPymymtjw6B2e283EXoWfr8t9BV5OJQSDbcgT1i6&#10;2MDRywVhMeFIz8tg4VqMYoGeWb5QxRqN8ljE5pUyz29BL8BritgUZBH6DEKftgV9qgxZfk3oVczZ&#10;Al+uGklj0KzLV9GGXxOZkQZLWytYyOwqnV5ijYMFxVzvpBZ9yeIuU7oknd6BscbFgcDbqXjj72Cm&#10;XN6X2TnYwRQF4R4Yr07FtbF6xpAOvHm8T0H6fbq0cu4bU/jRLbr5c3P46QsL+MVLS/jypUXCv6T0&#10;i+fl8SJ++vw8fvrcPBvGPH7EHuAH17TQj+ODs8N4a3NAgX9nsQMXR2oU+M1ZQSiKdkOivyUbIB3d&#10;ZB+cjfaqSS0ZXvW0YsShxOldteDT6a1MWYdEH8Tc3AgWF+n0W+vxh452ob6VLvwtoJeJpAf1daB/&#10;0Ol3jsHvBu1OCfSi3d5Tkvd09IQAfx/6rQVnWhF4Bf0W8LrQa8AX6MuU00elxcAj2Fs5vb2HI4Ij&#10;Q5Cak6YijYJejdfL6I1mKUJ+Od3+AehTlWRWVpTJzJmel4a0AoE+X63B14Iu0KeKdqy118IvB6pq&#10;JBn+QWXX81pWClcfH5gTeFsC7kB3d2SkkYkpWVgmchDw1Xi9BQtBgu5M4BlvxOV9CLvkZR/GhxAn&#10;C5REemG6NgU3pxrx6rqmaP3owrAC/seE/Ue3Z/DF8xrgf35nCT/doZ9LA2BD+NnzC0ry2R/S8X9I&#10;x/8+I45k+4/Oj+A99h5vbfbj3konXphtxvnBMozXJ6M+zR95kc6I97GCP53d3VQPziYGavhVQBep&#10;aCOnLoisTGBhtAfREX6YnxlW6/FXJNezoD060P5Ip98J+U59HcgLWQAXULu9J8ollLrKb29BAVXY&#10;dl87odZC/yjJ1+vqt4Re3L4MOWW5iEmLhU+oD2wIhr27A4KjQpGSnUpXfxj6osr70GuHKjUTUxro&#10;M/MFeuZ6XejVZpSvB/19+B8EPosqYg8Qn5oKU7q7lQmht9TsXbUn5HY7oJe9rbIc2I3Q+0iuZ4P2&#10;Z6y5D70RghzNWMR6YKomCbemG/H6Rg/ePcPi9dIIYwqLVLr7Twj7z17UgP3lK6v4+csrD+ruMrWi&#10;PvMzflYah/QMP5RsvwX9xwr6QeX2bxzvxcuL7bg+VoONvnwcLo1AZYI70g/aIJg/n0DvJJtXTDXA&#10;PwQ+oTczeAbBAW6YHBtQa/GXCLxsRDnS30bombl/T9AL8N8UegX+3yf0Ii30WvBz6PQa6H0V9HZu&#10;jAKHghX0RZXFKJFi9iHoGXFYAGsL2Z3QZzHaqLF6iTdlBcioqVDAf1vo1Y0VRBUV8PDxhYmhIWwI&#10;t0BvQ9kSeFtzo23oZeOHLN+V9e+utjKzaQU/J4pQCfCSlb2pYDp/MZ1+tj4Vt2ea8OaJPnxwfoix&#10;ZIIF65wC+Rd3lvEl4f4Vgf/1veP45avrD+jnr6zhZ3z/Z8r16fj8mh8z+8soj0D/ycVRfMC49K5y&#10;+gG8ttaNV5bF7ZtweaQKcy0sbPOCURDpgnBnC0KvT+gPqKUSLuYGu0Jvwdzv7WFLZ2/D9NSQOlZE&#10;Vlr29Xep8zh/X07/OO2EPo+QirSOL1cBWTf67IR8p34/0FfkIy4zAX7hfgTeHnYs+gLCDyL5Iehl&#10;OYJAz6JWIg57CDVkSWmh14Cfwms6MgX4oiyksreQbYZfF3rtDRUk4+vmfDmLJ4oub2JuAUtTgk6w&#10;bcXlCb04uwOfOzHbiyTuaDZ7mMGNxazsZPJ1EOjNCLyxyspeLAZDnMxQGuWF+aY0Qt9A6Hvxsbg8&#10;48nPCa8G9jX86t46fv3qcfzm9U385o1N/Pr1DT7W6JevHyf4D0MvtcBnV8fx0cVjeO/cIN45c5Tf&#10;fwD31nvwskSchVZGqnps9hdisCoOlUm+iPa0gqf5fpXpnYxl9eYBSI7XAi9ysTJmr6YPNzaQtuYq&#10;Bf309DDGJo+ho68L5TKysgP4PznoK9vvr7vRhV5mY0Va8LXRpqhRRw1lyKsuRHxWIvwjAlS0sWXB&#10;FxAWiMSMJBSUM95Uyaxs0bYE+vxyWVOfS+Uo5ZRkIruY2V5UJKsuM5FF4NOLc5BeWYQ0Aq6gr9OA&#10;f18PO7yu1CkHdTKcWYvc6hq4icsbM8pYWvIPbw5nFqruBNrd2lwtNHNmMStytaTDUy587MbXZfjS&#10;h4Wvj41mNtaD8MhisoP2Bwi9C1baM/DifD3ePtWLjy4xz9+YVPn81wT+1wT+V3T0X712nLAT/Dc0&#10;+kevryv96vU1Qk/Y77CYvcN48+ICi14N9J9eHcOHl47h3QtDePvsIN44eRivEPqXCP1NOv21qTpc&#10;HK3CWn8BekoikR5sD3+b/XA1YTFrtI/g67E4J/wWhmzARpQxGzNjnKUBe7kDqGavK7uuZun0k1Mj&#10;6KLTl8tiM4K/G9i7Sbt6MVeOZ9/l/a+SFtxt7QBUQb51lefyeLtBPAJqXeB3e18DvWwXbCP0OsB/&#10;I+hZrAr0AYc00EvE8Q8NQMJXQC+rL/Po9LtDL3Eni9DnIK04F2nsLb4t9CJZvpDDLJ+YnQMLa1tY&#10;ydAkoXe2soKHrQ087ayY2zWAy84mLfRu29DLmL0lHV4kC86M1Nobd0YHGTGpjHPH8e4s3F1qZJ7v&#10;x0eXBfoJlc91of/1FvS/JugiLfS/fHUFP73L3H9XA/1PCL0Uv9//GtBfnazFpbEqnBwqw0xHLqpS&#10;AnDInT+z6V41iuNgtF9tSLEzP8C6xWBbNmb6LGb3opC10/Sk5rzN4WOH0d7T+acP/fYe2cdBvzUT&#10;K9KFvpDQ51cXITk3BQejgmDv4QBrJxv4Bvs9EnqRxJsHoC/OJuxZ28opyma8yVbQp1eWfCvo1U3S&#10;qqtZBFezYdbAPyQMFpbWsLeygYu1NdxsbQm8LcG3gKucSCCzsWYWcGajcOVjkfPW1c3KgsBbwJM5&#10;382McUHE6BDqZIKGVD9s9OTg5eUm5vkBgjrMQnQSPyfAv3l1Db+5t6qu/4jxRvTr19gQCPtveJXX&#10;f0GXVw4vwL80jy9enMMPbk/hc/YWn17RQP+eLvTHe3B3tQvPL7bh1pwG/JNDpVg9XIbeymSkhboy&#10;4hB6w2fgSLe3pdtbm+jDipHHmj+zRvowNXgWKYmRGDnWh5HhPgwN9aOjux2VKmo8Ps5o9buEfrtY&#10;3QGqVn8w6Cu2oNe6/U7oC2qLkcqiMyg6GA4ejgp6r0BvxKXFM7cXqkz/KOgV+GU5dPj7wCsR+EdD&#10;L6CLHg99JoHPrqHb5xbAydUdtja2cLa1Y6SxhbudHTztBXpL5na6ukDOrK+Vi5lG2gbgwaJWlhWL&#10;yyvoCVKMpzX6iqNx7mgpXl1tZf4+ih/cHGdEmWeOX8U/prP/o1dXKS306/jy3gpBX2EPsMrPMMvf&#10;fQT01yfwyeXRh6C/t9GrAX+tC3fo+M8ttuLCRC1Wj5RjsqMItZnhiHbVg6fBE3A+8BRsZcOL0QE6&#10;+wG1qV1kZWoAg/1PIzoiCON0+KOHu9T5N31H+vk331onQyh1tRu0on9w0GsL2apOgf/BXP8A9FvA&#10;ayVLEIrqS5UKawllYQZCYkPh5OUMK0druPt7IjYlFnnM7SXVmuXFj4SeTq+FPovFqyibyuDz1JIc&#10;pDLeSNGqPdUgtaaOkiJ1B/QyBs9iVS1HkCthF+hzqqoRGHYIjg6OcKG7u9hYw4MO70XgRbK4zJWx&#10;xkkmqYwNH5C85mxqouRmzmjDYlegl0JRhgYzQ9wwUZ+B6xN1eGuzRxWdP2A0+cVdGanZYHxh4cpY&#10;85vXWLRKvCH4v9gatpTrL2TIckvaePPjF5nnt6D/9Moo49IY3r84gnfODuHN00fwGovZVzf78Arh&#10;f3mtBy8sd+H6bCvODtdgubsYhysSUBRhi4PmfwanA99V0Avw5gI+gZcjTAR6vT3fRUJMGMZHDqP/&#10;SLe6JWfrkT6UdxBiNawohel9yc4o3XUwuao3eJzuf16+fifkO/U46EUSdbRx59voa0Gvm+kfgL6u&#10;RKmQSmfhGRYfDmdvF1g6MCP7uiMmJQa5JdkPAb8T+pxSRptHQC8nrKWykE2tqVDH+Qn4j4N+eyaW&#10;n8li8ZqQkwtnd08409ldrSzhwqjiRtBl/F1GZlzkaA7T+8DbGxlAtgPaGcq+VdnHKjulTAi6MYEX&#10;GaklxT5WhqhMCsFyVxGem23Bu6cOs4gdxY9YwP7i7hp+9YrArhmpEUkhK/qSGX97jH4X6HWd/tOr&#10;4/iYEed9ft93zw/jnXPDePvcEF4n/C/T9V/eHMCLa724udiJyxON2GDEmWzJRFtuIOLcGXEM/hI2&#10;BvtgbqivDqZS4Av07Kn2P/tdRIT4Y3L0KLoJ/PSJFfTPjiOvkZmegO7Uw9B/M/2uoP9t9UR1lywt&#10;lqUIu0MvSxHKCL1abKZgL98V+jRCHyrQ+7rBkk6voE+OJfS5hPyrnX4b+sIsZBZkIIMS8L8t9Gr9&#10;TW0dY00tMssr4B8WBkdHJ8Yaa7iwOJVCVYYlXRhp5Gg9OXvGXnZCEXA7Am9jwOxL2RgcgC2fOxB4&#10;R1N+DeGXHVOuBMaZxWGYqw36y9NwfrQBr6z24v2zw/j+9WnCSwffgv7XhF4Lu3Zc/st7a4+AfpnQ&#10;LxH6edVbfK4dsrwyjvfE7an3GHfeuTSCN84fw70zQ3j1zDBeJPi3lntweboZJwarsNRXjGN1iSiK&#10;tIO3xVOwPvAszAz0YLIlgd7S1BCGes/SCCzVDSLk6I/J9UXU9cvK1FoF6EPQ60QG0W5gPyCJSTqf&#10;/zrrY7TQ68KvdfZHaSfUj9PXgr70a0CfXpKFsMRDcPF3VystXX210Mvuqa/O9F8P+kokEfivC312&#10;rWaIMjU7Dy5unrC3toUTXd6J8cSZOV0WlrnT6WXk5iHo6fIa0fHF/bXQ0+mdGQucGWvcLQ4gPcwL&#10;812luL3QibfODOKDi2P4sSwie5kR5i6Bv3fiIeg1Lq+JNwK56GHoF/DD5+bU6M1n1ybwwZUJvHtZ&#10;wB/Hm+dHcO/0IF7aPIybKz24NNeOK3OduLGogf7kcDXWBsow3ZaJpkxfHHJlj2XwJMwP7N2GXk5n&#10;E+iN9PfR8U1wpK8LgyNHyQDhrK9GoayBYTTZCb4uwKJdQdfV7wL6tlaC2kbJVaDd+fybi/Gmnv9Z&#10;qr1ObRzRLjRTIuwPjNwI8PVl6lrCLF9Sp1lwJuBnMMYo6P3cYcVC1sXHDYfiDyGrSOLNfejVJNXW&#10;5JQWek2mZ6QpymDxmq42kGSyRsgozkZqWR7SqkuRWluJFBaxqXX3IVdr4+vkqllro6Cn1EQUnb6Q&#10;DSMqLgEW5lawM7OAE3O7o6kRoSW8hF5ijUQcRzq/vYlAb6CcXYCXq50Row5fd9BKJnsYaxyNn0GA&#10;kxlaihJxZryF2XqQheYEPr6+gB+9sIqfvbyJn987iV++fga/ev3U/WjDPP8lwf8Zs/wXLy3ixy8x&#10;v1NfEPSfaPXiIn7w3Dw+u0Vdn2G0mcRbF8bw0okjODtej8nWbDUe35zpj5oUL9Rl+KE1LwQD5bFY&#10;7S/B6WN1WO4rxVxnDnpLDyH1IBu70ZPK7S3Ye1kYEvqtmCNxR3/fs6guL8bA8BFUdLeraCMHPMnk&#10;j2zo0Czn1UizuUNHOyCXzz8gHeC3wef3/SrtBunjVMgaRFe7fUZXT8gWQZF2a6BWAv028MzzxY2a&#10;2dcSEV1eYBfwd4Xe2UZl+zAWSeLYuvFGQU/gH3B6fq2Cvligl+UHcgBUBnsPQl+RjxSBvq5CKa1O&#10;O4qjWSqsgV7j7juhL2toRPihKBjo6cOWbm3PYlTc3MFYIDalu5vCmZnemfA7yXobgi3Obi/T9xKB&#10;ZDkCG4KcNeMoMiLwhowEJs8iNzYQq8OtuHNiDG+dn8YH15bw2XMb+OHdU/ji3mnqDH7y6ln87N4p&#10;5e5f3mPkIew/pZv/kPHl8+cYX7b0gxeY4anv8/H3bxH0a1PM8HT108O4Pd+B9cPl6C6NRt4hByT4&#10;mCDe0xCZgabIj7BBYbQDiqIdkR9ui7oUX0w0Z2OptxSLPQUYrk9BYawPvCz3w1bvGca1/bAy3A9z&#10;Xk3p+KaEfs+T30FZYa66qXJlXw8ah4+iordLua6ClNK68E7Id+pRoH8T7Qbp4/R7gL5KnWmphijp&#10;8Ar8Lei10kIfkRQF9wBPtdLS0dMZIVGhyMjXLC+W5QiFFfcPfNJCr5mYEug1k1KZdPnfDfT1Gugj&#10;o3BgC3pbAi0jGVKo2hsbq+d2shJRxRwbxh0ruMtYvI0FPKzMCLehmtF0MdYs15W16k5GTyPaxx4j&#10;7RW4tjqCOyfH8MrpSbx2fh5vXFrAG1cW8Nb1Jbx7cwUfPH8cn724oQrbHz43u63Pbk9rdEujzxll&#10;RJ/cmFRDkzI6c2e1B2eOVmCkMh61yb5IC7REaqAFIXdDS04oJprSsNhXiKX+IswR8MHqRNSnBaAq&#10;0RtDNSl0+jwM1yWjJiMMwY5s4AeeIvTPEnoWtVvQS87f99R3EeznhRG5VSihl0gh4Bd3tCk3/58S&#10;eu3IjcryVNlWvJGYo404An1WeS4iU2PgEahdXuyEg7K8ODedkIvD34deZmPzy/O2XV5BT+AFdq2+&#10;CfQCvC708jinrp4/Wz1iE5NgRuDtTE1hQ9eWItWOBapkd2s2ABm/tpNRGQLvbW8LH8rTmsATdidG&#10;AZmA8jTTg4fpPnia7keIkwlKk4NxtCEPg3VZ6CuNR0dBNNryo9FZGIeOwmi6cjzGmvMIZSVuLvXh&#10;tZOH8c65IXwoWwBvzODTm1PUpIJcHn92a5aPZ/DhlTEC34ebsy0EvhJjVYloSvZDeYw7anjtK43D&#10;VHsBTgzX4epcG64vdeDqYhuuzLfj/GQT1o5UMObEozUnDFOtORhrzEBncTySA53YQz0JmwNPwpLQ&#10;C+xa6E309qrDZsv5O6090k/DYMSl0//PAX177QOZXgu8qILQlzdWooK5XlTeQNUTfMn0tSxkKVlT&#10;Hylr6g96q3hj62qHgPBAzZr6coF9a5GZrK7cijVal89hEZxVlK5cfltb0KewcXwb6GUZcQGhT87J&#10;gYOjA6xkKTELUysCb3lAX8lcn/mWkuO0ZbRG8ru4u7ORHlwZZbzNDOBvZYSDNsYItjNBhIs50kNc&#10;UBDlhewwZ+SGOyMv3BFZIXZq91JagDUyqJwQe+SFOqI60Q/DlQlY7srG5YlavMbi8/2L44wvk9QE&#10;PpHJJ4L/8XXGmcuMSSyG76514txwBZY7snGU2b0rOxhHSqIxR4hPEOpLky24Pt+FW0s9uLnchasL&#10;bbg004LTo/VsDNVYZRE70ZKjoB9tyMBAZbJqpB6MOFb6TzLT0+XltGX+v834fxYZ7t+DoJCDqJcl&#10;CASvbXgQFT1dCnoBWbtVbzvLP0K7QS+NZudrupL3dbUTUBmdkQkpXe0csfnW0GukM3qjA704/QMi&#10;+OL4JQr4YjUjq91I4hnkAxtnW9i72CMo/CDSCb0G+DwCL9sE5bybbPVY8zyL0MvisnTmfx0VZSK9&#10;OAvJbBwpLIS/CnqJNzulIg6VXFgAdx9PmBNoSzq75dZpw2Z6/KMr7af2Klnp76Mj7oeHiR6CbCQ7&#10;OyAj0I152Q8l0YEoiw9AQaQ7qum6R6uSsdhdovL22hHqaBWvVZhuycVwdQo6csPRmhWEwfJoTDYk&#10;YqUrF9enmvHmqWHl+AL+h9fGlD4g8DL2LhNOsp5mcyAXi23JmK6Pw0RtLBtABs4MluL6dAOeX2zF&#10;88sdeH6lG7epa/NtuDjVxAK2FpuDlUprhysw31WIyZYsHOXPUp8ViSA2WCuDp1nE7iP0cry4AC9n&#10;7B+A8YF9sLE2R26BDC9XYHBmGq3HhpHdVP+gkxPKbyItxArcHe9ptRPInZLPaGdgdWdidcF/HPQ7&#10;3/+dQF9YU4zcygLEZMbDJ9QPtoTeTrbWhQUiLTsVheXi8BroteDrPv59QK/cXoY3Cb2nv4+C3ooZ&#10;XqDXBd5k314Y793D6x4FvTPze5CtMTIPeqAjLwkj1SzyavIwVJWB9twIDFUn4dRwFV5a78cbZ0bx&#10;1jnqwhjeuDCJN85N4s76UdyY7cTZY/VY6WbmZrZeJvBrzN3nhmpwd7Uf754f0UB/dUyNwX9wcQRv&#10;nDqslhTI4rETAzlY607BcmcKVrsy6PzFbAy1zPlteOV4O17e6KR68OJaD24sdOIKnf7sKKFnDbDW&#10;X4KV3mJCX4DZjjyM1megoygOCQcdWaQzyujvJfAEX6A/IGfsa0ZxTBn9vP28aU5lGFmYx/DyErIa&#10;a+8DT8noii6wj9MfLfTV7XW4r1pNtHkc9JLpGW0EerXpm8qvKkRcdiJ8w/3VKktbOSsmxB/JGcmM&#10;N4R+y+l3Qp9bqnF6dRLC7xr6Wn6muBB+QQGwtTRn0WryEPTGhN5ETh3W20cnZI432oM4dxv0FqYS&#10;2lps9BOmvhq6bTEW23NxbaaZ4PXh7dODzOmjGhH6ty5M4PVzY3j1xBDurA3g9mI3Lo034tyxapwf&#10;qaRqcHm8gWD38GuO4eOrkwp4BT0bwWsbfXh+rgUXGG1O0ulP9GXheG8mTh3Jw9WpSry40oJ7m92U&#10;wN7NTN+K0yN1dPYaHGcPIz3Ocm8JFgj7QmcBC9l8zPDnldGcw1UpKE05yGLdBOZ6e2BKyS2D5Ghx&#10;kYBvzJhjw3qmob0NPcdG0D0+Djl6Wwu9Gqv/I4Fega/zmZ1Q6379bu8/Ud1RD400uf6roC/fumrH&#10;6YtZwBYRfMn1GuiT4MccL/FGoPcL8kNSeiIKyvIZcaR41YVeo23oizXQy5ClBnoZp89CGqFPrSr+&#10;VtDLzY+zyssQHhsNB/5B7c3N1Lny2nijuaGCJtfLjRSksHU11UNuiAfWOqtw6Vgrro624NpYC25O&#10;tuFFuuqrx3vVRo53Th/B++ePKZd+79I43r00ibcvTuC1U4OEvpfQt+PSRD0ujvD70L2vTtYxntQr&#10;N3/n7DChn8In16Z4nSD0o3jteD+hb8XlkWqcPpyPE71Z2KTOHaPLzzcyxzdj44jMtCahNS8cVUl+&#10;KIr2QGmcL2rTQtCSF4UuFq3DDVmYasvDLMGf7dCAL9m+vSgGkV7WsNR/iv/3Z7fvoKKRRB0DGBga&#10;IjYlBX2jo2gdGib0BH4rr6v1N78F9PJ4+6qjnYDulHxGvtc27CJ5XeczO6HW/frd3tdZe6M54WzX&#10;eLO1wlJT0GpmY7VDlSKBv6C6CPGE3j8iUO2cEuh9g3yRmJqAglI5yFXr9AJ7FsHPpDIIfQahF2ki&#10;jhq5YSGbJfDT7TPVCE4BUms1dyr8utCLMvi5bIKflJcLNw9XOFhawMbYeAt2FrP8Q8tdRaxU1tdX&#10;VzezA6hNCsGlYdmV1IW7SwO4tzpAKI/i9eOH8fpGP97c7Mc7pwbw4YURfHhplBmdbn15Ch9cmcGb&#10;Z4/hLnsCgf7ieC0u0OVlk4cs/1XQrwr0Q/j8hozJzyrw36fTv74xoKC/Nl6Hs0cKcbw7A5s9Wczy&#10;xVhmNGrJDkUqi+RIV2ME2unjoK0+gh2M1NLmUCdThDiaItbbHuXJ4czxGWoSSyKOaLotByMN6cg9&#10;5AqbA08Teok52t6O8Ivo9nr79uNQTCxGZufQePiIpjjVgvYt9HWg3qmdgGpfV73F1nXnZx6lnd+z&#10;qLNN6VtCr9kq+AD0NXLTtRQERgbB3s0BNo7W8Dnog4SUeOSXaI79eBD6DIp/CO2NGQi+3Ipne8hy&#10;a9gyU+5w+FtAL26fWVaCAEYce4k4piZ0dAFdI2uj+9DLLXPczPTRW5yCmzO9eGn5CF7bPIa3To/g&#10;7TPM3ScE/F68wTz9zsl+fHhuEB/T6T8g/BJZXuX7AvsNxpSr042MN7U4f6yCmbxMgX9tqp7RqFet&#10;mPzB7Xn88Ll5Bf9Hl1jInjqCuyxQb/Az5wYF+nSsd2dirDoWOUE2CLTaAy+TZ+FqvId1xx4E2Jug&#10;OCkcJUlhiPa2g6+VjDg9rc7hqUoJZqzJUhFngXXFLK/zPUVoyA6HE/9/pvulcN/PKyVXQn9gzx51&#10;BlBrRyeOjk+gjU5fQFB+G/D/6KGXQlb2yMqZN4+CXkWbB6DXuL1AL8Wsgj4qGA6E3trBCt4BXohL&#10;jkWenFO/nel3Or0WehmmlEOeNFLwb0EvY/W/DfTZLM5CwkM0e2JNjGFrZETHvy/VAGQYU18OY93P&#10;YjUXLywcxsvrspR3DO+dH8eH5yfo7sNqU/Zrqx1463g3XqVry1EcZw6XYrElE8PlsegpCGc9EIG+&#10;okMYr09lLi9gLi/C2aFSXFXDlv1090l88aKsoV9RE1efX2cvwaj02kYvnptrwqWRUpzqzyb0GaiN&#10;c0aE7TMIsJQTzPbAhcDbHXgS/vaGaClORgeNozQxCCmBTojxtEK8jy1qmN9ljF6gX2JRK1rpL0NP&#10;WRK8bc1guu9ZmCnwpZaR0Ss9GLGuOcDer6CoBEdGx9EzMYnyvm4FzW5Afx39LqD/bbTzez4EfQUL&#10;WXXI028Dveyeig6Bo4eTcnpvf0KfFIO8olwUqREczRClBvhMBbzcd0qrzIL70MsJZ3IaQrqsv3ms&#10;02vPudFI9sMq8XMygpNH8COiImBnYaac3pYR5wHo2QgEeov9zyroJ1tLGUOG8OrGMbx9dpzxQ4rN&#10;cbrxMO6tdOOF6QZcHirDSmsOjpbEoiTCBUnupohyNEQoo0eIrR6iXExZG7igMdUXU/WJhL5M7WeV&#10;TSASa352V1ZaruGnLy2rTeCyLfDt04dxZ7kV1ycrcWWsFOcZbaoi7ZDmaYwkTwuEEHQfOrq/jT5S&#10;AuzRmH0IrTnRaM4KR0tGKHryozFYkYKJxizMdxdgY7AC60f4cw6UYHWgHMfqsxHiYgvzvcz0++js&#10;aqhWwGfMIfB//sQT8DsYiP6RUTQfHURpd4cCVx2iqgPz19UfLfTqVpptArzcZK1GLSNWS4kpOaxV&#10;gJcCVhtrNDOxD2Z6kcSb5LxUBMWEqiUI1oTe09cDUXGRyC7IQqHaE6s5k16UW5qpHF42gauJqWIp&#10;YgX2ZKTliVLVxpRURiMZvUl5FPQ7pM6pZEPQunwOoS+pr8eh6Cg6veZQJzsz0wfA10Jv+uyTcDHR&#10;w2RbGV5aG8LrJ0dZqE4zt8/gXTr96yeGcGu6Bevt2RjIDkRJiAPi3YwQ4ajP+LFPHaLqZSYx5Bkk&#10;+zmhPT8O1fEeqI5zwVp3Hl5Yase754aVu//q1U2lX7yyjp+9tIQf3mLMuUi3Zw9yZ6kFz7N4fW62&#10;CVdGa3CirwxzrfkYa8rDUH0OjtWmY7QmFSPVSRitTsZEbSrmmrOx3J6H9a4inDxaidP8urMTdTgz&#10;VoPjg2VY42vjzfkId7OB6Z6nGW32UM8Q+GdhTvgP7HkKTz/zHf4tclBHhy/pYJRok4Vn99fA7wa2&#10;rnSLy28rLaC/S2lhvw/9FvBfG3oZqpSRmy3oZZxeRnBk2DKdkIbKkd1eGujdvN0QEROOrHyBXpYd&#10;6EK/NSmlRmwoVcQK7IlIlXtObUGfwiL420CfWVutXD6X1/yqShwMlXhjqk4z07q9NtdLQWvBws74&#10;mafgaKSH0aYSQn+M0Yax5tIsPro8h/cvTOHe+lG6bzUGGV3yfE0QZ78XOcGOaC+KR5K/AzP1U8zc&#10;T8Pb7FlkhrjjcEU6jpTGYLgiGueHK9lojqiJqZ+8uIxfv34C/+hNWYF5Qi01/tHzc2qzyJsskF/f&#10;ZIQ63olXGKPurbMRrPaoodLTx6qxcbQca72FWOvKo/Kxwccn6OQnBkpx+qjUD9W4OFaHq4xdl2ea&#10;cH6yDieGyun45cz35UgP8YaVxBs6vSl7Ns1IzjN48s+fgI+3O9p6OlDVRVgEeAW9rLD8/0OvoFdb&#10;BbeglxPMSigZbYlIOAQnLxdYMdO78hoeHbYL9BJtHoZeYo24vECfSuhl321KKZ2++ttBn03l1fJx&#10;cSG8fLxVvJF7wdoYs4Al7BYHDmyP5Aj0pnv3wFp/Dw4z0989LgXsDuiPD+LSsTrM1iVjuDgSXVmh&#10;aMs9hL6KZFSnhSDOxxrJAQ4oivRBZ2ESxupzsdyZh8ssaF85LpNSo4w28/jFy3IagkB/Gr9545R6&#10;LhlfYs97MgTKAvn984N47+xRvHt2CG+dGcIrG/24xSL5CgvkyxMNuDLBQplwXx6rx5Vxxi3qKl+T&#10;Wd8bMy24LiNBBP/SZD3OjlRhk411qbcSeZEHYau/j/WLHizUqks29n1Pw5DuX1NWjI72ZtS2ykQl&#10;YW+Xsfn70D8u4vzDgf6bxhst9NpoQ+gF+LLqYuQWZSE6IYoO76oKWRfGnFBZaZmbsSv0amxeog2h&#10;zyjU3ERZE2224o2ccPbbQM94k19VgcT0VDjY28GWscaawMsaHMtt4DXj9QK93CnQggA058bjxdVB&#10;vHFKTiKY0YBPvXN2Ai+v9uO5+Tbcnm1R0G0yNy+yWJ2j88505GGxswhrPSU4ebgKF0bq+dkO9hhD&#10;+EROICbwP3lpFV++uoFfv3ESv3nrNK+n8LNXNvBjvv6D55bwwZVJtTVQhkG1ev+CTIKN4E3Cf29z&#10;AK+sDaiZ3ZeWetTcwYvznXhpoYvSPH6Bus2f8QZ/RhlFujAmSxSqlNOXxIepcy7tjQ/AjlHOxmg/&#10;DWAvQr2dUZYdi876IvSRg/auZlT2ddLxNcAr6B/j9v9goL9fyNY/AL0sKdYWr7oFrFpOvDUhpZ2N&#10;lY3fJVVF6qyaqPhIBb04vZO7I0IjQ5CWnabG6vNLNTOwWj0wEytDlIRelJGbjAx1O81MpMkmEsab&#10;NDnhTKCvfTT08rqcfqYpYKuQW83H+bnw9vGErYU5bGT9jQEBPyCg76P2b0mg37rJ8b5nUBjlyzjR&#10;zaJzVMH+yeV5fH51EZ9emcdHV2bUxNIHlxhFTh/FqydYfK714LlFQkaHvTrZTMdtwu25TvYMR/De&#10;hXE1PClbCL98RTaRyIlmJ/CrN09Sp/BLwv+LV0/giztr+D6h//j6jGay6+IY3uW/Idf3qQ8uCvx8&#10;zt7i7bPSCx1joc1/f/0wXue/8/rGET6Ww1178PJSF8HvwM0Zuv1UEy6M1mF9oAzzXcWoTo9EkLOV&#10;OpMzwNEUgU5mSA71QnnaIRRE+6C/PANjHZVoa69Fw5F+Zvs2FBN2Of99J/S7QftNtRPQx73/dbQT&#10;8p1S2wXVkKWcctZa+42glxGbomrN5pAHoXd7CPr8Ejp9yX3oBXjthNRu0GcK9IxLcnPjbw09s3xC&#10;egpcnB1hY2YMS9kxRNi1C8y0Lq+FXt3SntDHeVphY6Ca2XoYH1+cUbD/4PoyfnhzhQDz+twirwv4&#10;/MYsc/g0gZxU4/ivnxjGa/wa0dtnZEO3bPBeUsD/Utz9tRPK4TXAa/QlG8DPCP2P7xL65wX6WbzP&#10;3K+gVxplIxhVqzClocmWRGkECv4zhP/kEN5kga20OUjw2RMs9yrXvzXdqiLPueEarPaWYK6zEE35&#10;8UgIdEVKsCuyDvmgLCUcrcUpaMyKQSmh786NxWRXOXq661Hf243i9lZCT/j+lKDXOr327JuvBz1z&#10;fJ3G5R+EPlNB7+7z9aDXLj1Qs69b0Gcw2uwGvZxlmaFUqaDOeAz0mvH5CkQlxMHJwQ7WJlKwisvf&#10;X1VpIcOUWzFHrrIn1sFwP/zMn8VgeSIjxGF8eG6STi9HZ6/gJy9s4Od3N5nBRRuE+Th+9NwKvn+T&#10;vcA19gKXNVFI9Nn1Rfzw9ip++pJsBpfzK09qMjzd/WHoN/Gju+uEfhmf3pjDh+xJtNC/w2jzrkyA&#10;XZGow7hFSaN4T1yfkeed08N486Sch3Mf+ruEXmKPjDRdG2vAuaFqFr9FmG3LQ2tBPJKD3ZAX7YeK&#10;1DDUZkejtSgZHQWJqI73R1t6GKa6StHXI5OV7Shqa1HQF7UQwj8A9L+tBOrirvYHpIVd+/x+vGnb&#10;ijetD0K/vd5GF/o6gk49DL3G6T18PdTojeM29KlqVvYPCb04vay7ORQXvQW9brQR8PdtQy+youyM&#10;5GiPA3Az+A6a04JxY7qDTjqKj5nrf3RrFT+/cxK/vMcc/toppV+9eko1gh+/sEb3X8HnhP/zG4T9&#10;1jJ+/PwqvuDrP2cD+aV89g0B/gx+/eZZ/OqtM/glG4DoS8n0/D4/ZiP6/gur+OTWAt5j7yErN988&#10;O4I36OZvnx8h6OP4QPK9XK8wXl2exLsCPqOOFvo3Tgj0/YS+Gy/MMd6wqBXozxP6la4CzLRkozU/&#10;DkmBziiMD0R1xiHU50SjpzITfeVpaEwNRm9BHKaY/dva+Hcn5EVtGqfX3tPpTwL6+0VsLSUbSAR4&#10;/oebK1DaVE7gy1URq1ZWKpXxsYzVF6OwuhBZhDclJwUpmSmISYhRKxqdPdwIvS2LWWt4+nkgJjFa&#10;jdVLppdb7ohyZRZ2+3huTazZVp5c0wm9LDjTbAxXpxZr401NJbZvmKYreW0LfOX05aX8t+Pg4uQA&#10;W1OZeb2/3EATawR4A1gbyGZwQ7V/1sXUAO6GzyCREWeho5RRhdBLvCH0P7tzgq5N6NVmbwH/NB3/&#10;BH7y4roCXED/yfNr+MVL7AnubLInYM/wygl8yc99+ZpkdzYawv+rtwR8jX7JhvCL10/jCxaz339h&#10;BR/dnMM7zO8C+6snj+LljQG8ztpBHP+9S3T4S5MKem0Eeo8x5x1+VqB/bfMo7q31485SN56fa8cN&#10;Qi+jO2cGK7HcXYTptgI0ZkchzscOhXEBzPcRaKbzH2sqwkBFCprSgtBbkYYjbeVoIANFaglCG2MN&#10;Y4ecSkDl0vm1+kMVrjs/p4X42+oJDewizUysrLJUkUZBT8Ap2Skl0GulmaAqRl5FLhKy4xEeH4Hg&#10;iBAC7g07ZydY29vBwtYSZtamcHC1R5iM4OSk0+1zNHcUlBusPQC9nEm/A/wd0AvwMnojpyLIcSCP&#10;Gr1ReZ/vZ1RXIqe8CDFxkXC2t4KdiWZroKyktCH41rKDShacbQEvJx/ITQwEelejffA2eRatWVF4&#10;aU1WRDLDE/qfEuYv77H4vEf4lU6xOD3J1zeo40o/v0vI+Zro59Qv+BmB/Ys76/jxS3T+eyxmX2e0&#10;IfC/flsD/i/o9j9mvPmcmf6D69PK2V8/Tdc+eRjPLXXghdUuPh8i5AL6BIGfxPtXJvAOM/47ku0Z&#10;cV6ny0vh/PJKn4o2t6WIHW/EhWM1OHm4DEvdxYS+UMWbnChvFMUz3rA3aymKw2hrIY5WJqMlIxjd&#10;lRnobi5FLaHPb21ADqHPJex529Df1x8C+t0+txvIutJ1edHO9x8NfVMFHZ7AU7rAb0PPTF9QlY/k&#10;3ESExITCO8AHTq5OsLSxhqm5OczMTWBmZgQ7Ancw2A8p6UnIL5Lz6LOp3y/0Em/SS4uRkJEMd1dH&#10;2JnJcR6apcPWBF+yuxLjjExSOZgaw5E/qwuLXRd+1tV4P1z1voPCcHfcmJMFYrOMLUuMMYSazv7l&#10;K4wsW9D/QuAm6D9Tzr6p3pfX1Otb0P/05eP4hEXvR9em8JO7K/jZvQ3l7r966xwbwBl8wfc/Y3H8&#10;wTWJNRrgXzt1VJ1iJudUXptuxMuMLW+fFcgJvEB/dQJvXxpXDeStU0MKevmM5HkZsrw11YIro/XM&#10;81XY7C/FUlcRJlvy0F2ahKa8WJQkBTDi+KCpIBpj7YUYrklDf3EsjjTko6uxGDVkoIDQ5/4RQK/9&#10;d7Sv7YR4p35L6EsJuWh36ItqCpFRnI7IpEj4HfSDo6M9LC0sCLsJTOmaJnRNa2tz+Pl5ITEpFvkF&#10;AnwW5Lb4efw6DfQpv3Pokwl8QOQhWNtZw1puqSPj0oZ66iwbWzq6ZHc5DcHe1JSwy/Hccu9YU7hZ&#10;mGhOMCP0Tvv+ArGuJljvq2J0GFcTVFKY/kTcnPn7yy3otW4vkCt3J/Ra8AV6efyDF5bx1vljaijy&#10;5wT+p8z5P2av8SM2oh8wDn3OHP8hnfv1U0fw4kqnOo34peUOOncvnltoxaWxWjxP95bRobfP0ekv&#10;TbGgncJ7dH3ZxCLQv8po8zKjjQb6Dh3oqwl9GRa7CjHenIOu4kR0l6WgKjMEubEedPpYZvgyjDVk&#10;YbQuA4OtJWgj9NVkoHAH9Pk6wP8hod/5uZ0Q79Rjoa8k7KKKFgLPArZCZ9SmvFEgp9vXM9dTFVsq&#10;lUkpAi8St09jBo+MDoOPjxscmOMtCJAJ3dPYxJCPzeDl7YG4+Cjk5GnvG5tOpRJ6ufNIGgGXcfkk&#10;VcRqoc8qSEdmcTbSy/n9t6DfzvQSYcTNBfwdSikrwcHYWDh6eMDOzgb2Vmawp4M7EHwnOe6DDdJF&#10;Dnwi3Op+sXLgExumG6OYm9xYzZxub6IHx/3fhb/ZsxitzsAr64wWMopzTY7yWMFP78jx2owpdPwv&#10;72lgl9jzJYtcBbsWel6/YN7/9PqcgvI9ZvWf82t+9OJxfMzv9c6FKbx1hgUrC9FXZQ3+bDOujNXg&#10;8kgFrk3U4NZ0A25M1jGiVKmZ1pfXD7O4Hcd7/LoPLrCQPUenPzOCN08c5dcfxitrfczzXaqIvTHZ&#10;omaPzxytwgahX+gsxGBTDjpLkjBQlYn6rAgURLmjvyIVS33VmGrOx0xrMQYaC9HYUIQqciAHPEm8&#10;kROJJdcL+F8NvUB6H9Rvo52A7tROoL+OCvl1unqiirCLKvmfrGSOlzXzWuhLWMBK8aqFvXJLpVsu&#10;r5XMtCYmx+BgkDdcmeGtrS3p9BroxfXd3FwQHR2B7Jw0wi43VhOXT9mGXo3Y5CXuCn1GecEDTr89&#10;I7tDAnxaZTlCEhLg7u8PL0Lv5uRI6C3V5hF17yjC7c2rl5XcI9YY7tZm6rY67jZmfCyvycnEbBT8&#10;uR31noaHwVOoSwrCzdleNTv7/oVpfEaAf0zn/vkr64Sdjs9CVbm8RJ2XTxP0Lbdn5JGM/8Pby/jg&#10;4hRdeEAtUZZxfokod1cH8MJiN55jFLkx2YgrI9W4NFyJoeJwpLgYoSfLT20mOdWfTxXi+mQT7jKv&#10;v3FKDnJltj8npycQeBm12TyC1xhtXl7pZp7vwHOzbbg+3oyLw3U4TeiPy4K1jiL0NeaivzYbveUZ&#10;KI31Q2NaCGNPOZY7yjHfVsqGUYW86ADUVeeRiRo6+7eB/rc7cu93AflOFXbxZ9LR7wj6HCSkxCLw&#10;oAZ6O8YKcXgB3tycDkroo6LCCX3qA9Brok3qfejVUCWhp+5Df9/pUwT8rXizU3Jv2MTCfHgEBcHT&#10;1w+hAQFwc+DPQuhl84hA787i2s/GEr627H3kxsLqagZPG1PCbwwPur27RB0TYzgd2AcX/aeQ6GWD&#10;1d4atRbnnTOyp3VKTU79XDk9s7kc4SfOLrDfkSHMk8z3msJWRnM+u7Gg3Pg5xpN7dON3L4wzvnSj&#10;Lt4TCU5GmK5Lxam+YpzoysFScwpKDpoiyuI7KA40wlR1JKaro7Hcmo7rEw24w+jy6oasxWGkEeBP&#10;H2PkYfbfOIxX1zUu/9xsK27KrPBYEy4M1eLUkUpsyDF/hL6/KY9uX4D2gkS050VjsaMYa4R+uiEX&#10;Jwdb0JGfCkeD/ShiDK1pqUdRC+NNq5w536LA/1rQs5H8TwG9nFsTFR8BX38POLvYKeitrCwU8LrQ&#10;Z2Uz0hTKrXXuQ5/JX7Q4u0CfnsOII0sQtOP0BRlq7U1qVYlaT59cW4aUGoK/A/gUSkZrotPT4Rsc&#10;Av+AIAR6e8PZVuKNlYLe3tJMRZkAexsEOFrB18ECPnbm8CT0AruHjYm6uhF6Zzma20APDvufgr/5&#10;PhwuTcWthT6VqT+4NInPb84x4qwyz2ucXjk79bM7BF45/DqBX1Ou/sm1Wbx+kgXpfDtuzbbg1lwb&#10;TrCwLAu1Ra6PBY6VxGCxMQPTVQkYLorAUGEYxssiMFISjmPFoZitjWWjKGDUacJLi12qx5Ci9Q1G&#10;otck1gjwx/vVqckvLXbg9kwzXb6REakB549W4+ThCqzLbGxHIfqb81io5uFYQyE2Dtcz+tRjsaWA&#10;jS0fF8Y6Ee3uAKt9+xB8MBBFlaUobqhGblM98pplNlYgp+vraCf0hWwIcpd2uWpvgan7/m7Szeq7&#10;5fXdIP6megj67VPNJM+3sHjdWmB2H3rJ9BpViGTBWW0RCqsLlCTTpxDWoIhAePi4wGkH9JYEzdvb&#10;EzExkcjOFdh1odfGGY3Tb0MvMYfQp7GYTS7OQYo6tZjQ15QhubocKdV0fR2lEfh0ZvnQ2BgEhYbh&#10;oD9/Fnt72JqawIaFqg0LVmt1rJ/cVtKcwNvA194SXoTenZnfjcWuu4WBurW8C+ONowkLXUJvt/8Z&#10;uOo9hfJob+bqRtxZ6VdraT69NoMfPb9EV9/QAL8F/k/vnGChu7ENvExUfcBiU5YU3yOYchLCVUaZ&#10;410FOE0QbzKC3J5sw62JVlxhFDl/uBLnBipxhu9tduXhRHcero5UqlMS7tLFZdLpLuG+tzFAEXT5&#10;nqs9/L7d7AXo8nN0+Wm6PKGXPH+W0WZzoALLPSWYaZNMn4fR5iLMtJcT+gZm/Tr+LJU4e7gRKz21&#10;sN/zXTiwh3NkLZSUloJiRsaCxgbktzTT6WUHFUHX0UMAE3aZzNLA/zD0OwHfDfKd2g3ib6oigi7g&#10;a/WE2iWlJDOxFWp8Xrk9gZcZWNkEXlpfjJK6IgV78Za7a6HPr8xDclYSwqJDEBDiCy9fd7i5u8DO&#10;3hZWzPZ2dFb/AF8kJMaqQlZzz1iBXmZhBXopYCXPa+LNfWlWWcpR3SmVxXRzwl6rcfmd0GcK9AW5&#10;CI4IRUhoMAJ86PKMNTIsKUuIZfLJUl90ADYHDFms0uFtrDR53tpKubvcVcTNVB8uLHAdt0Z77PT2&#10;wE3/aSS6m2OhNR+357oYVWSyagY/uLWMn7y4sXVC8SZ+wutP7sqIzDo+v73GWLOET67OMnuP4u1z&#10;I3if8H94eVrtxJKFYm+fOob3zkzgvbNyGsKUevzmiRG8dnwQLy11899qUyC/KtsTj9Pd+TUC+8vr&#10;vbi7JjdaY35f7sTzC+2MTm3qeovR5jp7hCvj9Tg3wmgjeX6gHEs9ZYS+BGN0+WkWq0s9cmRIAzYH&#10;m/mZFtyYOozqxDCYfecJ2B94GpYs+IMjWOjW1KKwRVxboo0m4qiJKq10gH4U1LrShfh3CXVh94Pa&#10;7TO62h16Ar8Nfb0sJZa1NgSe0GsjjXJ55fR5yC7JRCrdOT49BuGE3++gL1w9XGDryHjhZM+sH4DE&#10;pHgF/f148yD0adnxSM1OVEqj0nNTdKAvItx0eVlevAV9chWdXyTQVxH+3EwEBgcijNB7MU450OHV&#10;qklZYkDYLfX0YbFfD5b75SxLuYU8i1b2Qi5sHM5m5nAj6C4m+nBUpxTLIa/6dPt9cNV/BqHW+jhc&#10;HI+rEy2MFcfw4aUpfP+mBvqfEnQZh/8JXf+LOyxc6fKfsUEI9B8TelmM9iHrgE9vLuL7z8ny4TV+&#10;RtbZyKrKNXx8bRHvyc6sS9PM+1NqSPJNFryvnh7GPRaor24exmvqOkgdYbzpJexdeGGpg7VBuwb6&#10;+TY2Erq8LCWelLX1GuhPEvp19hyLPRWYZbE63lSIiZYiPq/GieE2bBD482M9GC7Pgu0z34H5M3/B&#10;39WzMDMygJOTE1LS01BWW8Oev5FsyEpLDewq6vxJQb+17ECyfDFdXtbaiNOrtTa19x1eQc9oIyqs&#10;zqfj5yKDIMenx9IlgtSiM5mNdXZ1RlBIEJJSE3eFXhNrEpCSFUfFa5SdgLScZDaktO14sxN6rZII&#10;fkZlOeIzUuDj74fw0FC4u7jAniBb6hFyBbsGeA30+2HN1+0N6egE38HUTN1wwUWGNI3ZINg7iOyN&#10;5ExLA7gZ7oOP8bOojvXFKcYPgU8D/RJ+/KIG9p/cldnWdXU2/fefWybgC4RZliFTV2fwKYtZAfxH&#10;bCRfMPd/wdz/4zvsFRiHPmNDeP/KHN5X6/Y1C9ZkHF5mXmUMXmZbJb/LkKc0gLuEXgu8gp26Oa8B&#10;/vp0I12+Tq2fP0Po5a4kCvq+Skx3lOFwVSaOVGditLEAp0a7sTnchVb+rh2f+g6M//IJmOt9D+aE&#10;3oS9nBmjoLuLE7Iz0lFdV4vqpiYUE3RxfgF+t0J2J+S7SQv77xN6rXb7rGgH9JLl5YBWFqtbwBfX&#10;l2w7vW6s0UKfvwV+fmU+ckpzNFEnKozQe8DO2Q6O/MUFHPRHQnIcoc9EXmEmwU9nntfMxCqX3wl9&#10;VgIdPxkp29Az3mxBvw083V2AT6osQ3p5KaKSE+Dt74tQFrJudCk5pVigN2dhJrLYt1/TCOj+1luL&#10;y+xYsNrIicZSuNLdxeFlSYJah2NgBCdeXen8fmb6yPC1w0xjDl5c6sX7F+Tw1Tk1sSTuLmvhf0To&#10;fyCjNbfo8NcI8eUZfECYP7kuZ9Gv4IeS9Qn8T16WTSNnqNP4KfVjgv+j59hgri/hB5fm8PmFWXzK&#10;uPPphWl8fHYS758axVsn5PjuQWb4AU2kYcH6vAxNzrNwlTU2jDWyYeSabFifYG0wymgzXI1NOv1q&#10;fxUWeysw112JpuwoFquWaC1IQkdJFmK93WD0F4T9O38Gq73fJfRPqVONzQ3lqD9GQzNT+Ht7ITsr&#10;ExU1ZITAF0vckXxPCfRa/X1CX0TARVrYtc93+6zoCZmB1aq8hVdZbNagcXdtltcFXuvuWuBz6fB5&#10;cgdwunFuaT6SM1MZcSLVOhxbJzvYONrBN9AH8UkxyJZMX5BJZRB4KWAlx2uiTUpWLL82DkkZsUhK&#10;j1PHAabkaqBPrtBAr9EW+IQ+uaIMSQQ+s7QIUawZvPhvhjLe+Li7KZjNxd0Fdrq7WivPP6SlEeOO&#10;bBeUpcYsWC3U5nBxdo3La2sA2wOMOnzuzM8HWJsi1dcZvXlxuDXTRveVk80m8X0Wqz96kUXri8tq&#10;heRnz6/oQD+toP+MMUhmXn8iQ5mE/OcE/hf3zuGXr55nIXwa37+6hI82RvH58VG8P9uP55m3rzGG&#10;3GguwUt9DXiHr727KsOSR3FnrU/ldxkBujnXgVsLXbgpIvjXJMtPNahT1c4Q+o0tl1/uq8J8dwXm&#10;+6pRkhgI/e/9GZrKcvn72I/vPfEEnz8J0717+bt6Fqb7v8ffmx4cWezL789SDMDUBN6uLoiPjUFJ&#10;ZSWqWlpQqqJOs5qh3R7J6WhHQQcLxR2Qa8bt72vn+zsbgbYh6D7+unqcw2v1hIowUqxKjm+WGdlK&#10;Ov03hz6vXIYu8whtCp0+gtB7EXp7WDvYMnZ4Iy4xGlm56cjNz0B2frpmxCY3QUWbVOXyO6FPQrJA&#10;X5RDsIuY30u3RMenw6dInif0yYQ+g9DHpCTAw8cTQawfAn29YWdpAUsDTZ63FsniMkYWSx0J8BZq&#10;z6yszdGHrUDPz8liNDtC78Crs6G+gj7Zxxn1icG4MlKndim9y4L28+sSWxhnnluglvApG4FEm48E&#10;+iuzatb189urKtb8hID/9OWzLHrP4ctXzuGHl5fwylgHLtXm4VRuPM7nJ+B4cigmg90wHuiMqUA3&#10;zAd7YSMpDDcb8/HSSKOaeLox06z2xF6ZYgG60I2bi924Pt+JK9N8ndBfZJ4/xWizPliJFcYxmW2d&#10;66nEbF8NEgNd4MKCvbY4G/u+910cePpZGO/VI+yyp2AfbPmer6sdDnq6w9XGBtbsDUVyxxZ3J0dE&#10;RkejqLIClVvgqwKXIP+Dgz46LRrRLEDjMllIFqShqK5Yrbl5NPQyYpOrlEflVOQgt7wAOWUFyKIr&#10;J6QnIjgyFB6+XrB3cVRO78moE5sQjcycNLo9szwl0KcT+vvR5kHo5QzMxOxUJBZmIamsSMUYjSTS&#10;VCBRrhWlSCX0KUX5iEtPgXeAH/wD/OHn5QUHKys6Ov9o4triWPzj6QIvkvfVZ+j86oYNfE0Xente&#10;ZX29n5UJYj3sUR0fgDMDZXhtfQBvnaLbM3t/QsgV9LcXeV3GJ7cW8SGjz4fXZlUE+pxF7Q9uM/68&#10;IOCfwk9fPIE3l4/iQm0OFuOCMHfQAzM+jpj0tMWwkxn6bA6g02Ivusz2ott0D7pMnkWvvQGOhbth&#10;rSoRZ/qKcOpIOeFuxHW6/A3qGl3/8kyrutHaubE6nBDoZQ394Rrm+RrMdFdhqqsOUZ5OiPR2Vefw&#10;7/nOXxL4/TAj8BYH+Ltgj+Zma4ZDQT6ICg6Eu60d3Ai+p4MDnC0t4WhuDkd7B0QnxKOivgEVBL+I&#10;2V4LvUhORNMFWvQg8I+HXgvmzue/Sz3he9CVruwAT197FqA+yCxKRZku9Ft6FPS5FbwS+tzSQmQV&#10;5SIxMxkhW04vmV6c3oPQx8RHIoMQ34c+hdBLnk8k8BJv6O460Ccq6FOQWJCFxNICFWMSqYTyMqpc&#10;XZPLSpFeUoKk3GxEsPv19PaGu6sbnGzt2T2bEWZjFVcko4tjWdDJlQi2Wla8Bf429GrTOMX3bAR8&#10;Zlu5SYO3pRHCnCxQEumNzZ4i3FvtwxvM2W+fH8NHBPuT2/PK6VXE2QL/4xtSxIrbz+Pjq/P47Bob&#10;xcVZPHe0DrMJgRjxIeR2Rjhqvh+D5nroNyPgRk+jw/ApNOj9JSr3/gXK9/wZqp79MzTu/w5qDb+D&#10;AtPvoCPGBfMtGeo2ngL7Dbr8VYF+tm0H9DUK+oX+Gsz11uAIzeyQO+srRxtGmu/A4Gk5+0afOZ7Q&#10;67OnMzWCj4st4sIP4hB7S3f+DoM8vRHi4wtvB0c4WljA1tIKfn5+yCsqZsyRzSW/P+h/n3qiKC8e&#10;cVE+8PeyQgCLtejYQLWjqZQFbFlDCa/i9oS+VrO4TIYotdDnq5OI81SWzy3OR7aCPoXQh8Pd153A&#10;W6ptg+4+7oiMiUA68352HqNNbqoai0/LTmLBKk4frwO8Vgka6PMzkVScS8BLkFpRgQS6e6KIz5NK&#10;mfVz85CQmgI/f3/CzhrC1JwgmxJoAk9pz7axMtg68oOSfC+jOgK+HOiq7kclRS0bhjQQ6RlEUuy6&#10;mJkw1+vDx/wACsI8sdqeizuLXXhNxtrPjeHDqzPM8SxWb7MQZSH7fdlBJTHnxgLfm4XcdVDWx7yy&#10;2INzjdkYDLBDh/mz6DR8Er3638GRA9/DYcOn0SPPjZ5Cn9Ez6Dfdi36rA+i20FPqszZAh+VelFs8&#10;hd5oV6y3ZeP8sTpcmpJjPjpwjQXt5ek2XJho1IzayPbAI1VYYqZf6K/GLKHvqcyj07vA09IUB773&#10;lzBVx5NLrNH8PmzZuH1dHREfGYZgxkMXunpsFCNpegZiDh2COx3f1twCbi4uSM/KotMTUoGeESeH&#10;QOcK0DsAFmlA1+gPBXVJd8cD2vn+E3dubmJjYRAdDflITziIiBB3JKXFKFcX6HfL83mMNLKBJK9M&#10;jvXIY5ZnzCGY2czfiZlJ6gZrrj4usLQ3h6Udf1HsUiOiwpDGBpGZQ+Czk7fH5B+CXqv0+C3oM5DE&#10;WiG5lNCXicuXIL6sGHEFeYjLyUZcSipCQsPgQjeyI/A2RiYKeEtDAd5Y7YwS2GVyypygyxF2qsCV&#10;4Uu+LtDLSI+Arwu9ZhRHClzGnX1Pw0HvSWQwE6+05ahN11ro378sY/CMMTugl4JWoJeRntdXB3C8&#10;MQPVLgdQafiXaDf8Hkas9bDqaoFL/i64yex+QxTqi2uhfrge5o8rvJ4K8sJKoAfmJQKFuuN4UQwu&#10;dhXiytEKXKbTX5hoIvgtzPMCvNyNhC7PAvb4UcnzFVjsL2cBW4Xprko05CYhwc+TsW0fTJ6V47r5&#10;/zeQLZQU4400em9nB0QGBcKLYPt4eiItLRlFRYyu2Zk46OsDB2tLdc5/fGw0aprF6TXLjnMIdG4n&#10;8/QO4HdqJ3y/Lz0W+v/lrz7HP/7iTbzxwmkM0RHiIv2QkBihFpHtHKrUhT5XVKa5b1RWcRYylbKR&#10;INBHh8HN1w1W9iwmCb2cfxMeGaI2kqRnpRB+baS5r92gT1LxRgN9Cl09id1qdGE+ogl8fFYmopMS&#10;4OvvBzsbO7qQFWzp8LaE3pqwK+j5B7U6wD+qzMbq3b8Zw27QK/C3oFdFr4pAB9gA2Gj2Pg3zp/8c&#10;Ua7mmGtIwwtzbcq93zk/rrbvyU3SpKD9oa7T32S2vzKDD+Q4wOU+XCaA6+WJ2MyMwPnUMNzOjMRr&#10;2bF4nxHvw+x4fMCa6s3UGLyccAjPx4bhRnQwLkYfxJmEMJxmvXOxOgPX+D2uD1fjxmgdi9kmnKez&#10;C+yic2MNODVco4H+CAvYgQrM9ZVhursC4+3lKE06BF8rM5g9/T2Y7ZUDXPX4f5Q9BRbKKOT/72Fn&#10;x0jjCR83VxwKC0FWVhqK2YMXleQr0N1kYMLcGEH+viivrkEJ3f4fJPT/7d//Bv+//8+P8c9+9hYu&#10;nhhHdnokEpMi1XLhYsnyjDUCvRZ4iTe55TnIkRsqbEGvAV4DfTyhD44OVbfJlwOfzG3M4OzhhNCI&#10;YCSlxhP4pIegfwh4JUKfk4wkQp9M6FOLipCaz4I1JwsRyYnM8NE4GBwEe1tb2Jpaws7EfBt4cXit&#10;i1kTeit9Fq7fBHr2DgK9bByXMX3zvXtg9ORfINBaH8fKYvE88/O7Z8fw3sXJR0C/pMbnP7gyrZYT&#10;v8P8//7JY/j+2Qn8+MQoPpnqwrsDtXi7vQyv1+fjlYoM3ClKxvO58bjG3/+FVDaMrGicy4/FhYo0&#10;XG0pwPXeUlw9UqGWIMvozaWxRgW6VlqX3+Bn5LDW+d5yTHSVY7itDO2V2YgNcIcpHd7k2Wdhspdu&#10;zzxvaWwGP3cPONtYw87cVA1VejjYw9/TA8mJccjNy6TT56GoOA+ZGWnw9WJPYWUJV0dH5OQXoqyt&#10;XRNvvib0op0A/j70WOjxf/5z/Lf/8Cv8u7/6FC9fX0VpYSLjTTTzeu6uLi9ZPpu9QBaVWZrNQjJH&#10;nSysUQ5iMxLVrTRdt44BsbA1h4uXizrpLD4lDikZSUgh+EkE/74SCP6DShQxBiWz6E0pYK7PzkBC&#10;ShJi46IRFhaMABZU7k4uLLCs4UToHSXaMKKoHM8C1YJFqDrpgJlVpD3bRnvOjfbYDyuB3txMSbYO&#10;qtEbQq/A52dkE7kxYTnwvSfgZPA0Bgjnrdl+fHB2Eh8T+vcvjbOYnSLocqfvpS2X38rzbBDvstj9&#10;kPqUn/3k4oTSx+fG8a7c5GG2E3eH63G9OR+Xq9JxqSIV50oTcbYsEedq0nC2KRvnOgtxoa8Elw+X&#10;4fLRcpw7VomzzO1yTysBXSQOv8lIs9ZfhpXeEsx3F2Kyo5DAF6G/kU6dFgk3G1N1qyGjPXI3QQOY&#10;MNLYW9vgUEgovN3c4GBlAWszI9ZFVogKD0EO66/cnAwUFGSjpJQMsIcNDT4IW0IvgwX5BcUoJ/QF&#10;HQSfmf5RhexO4HbqmzaKnUB/He38Hk/gv/01/vvf/RP8+7/6BC9fXUZpAXN2egzhztuGXkZsBHiB&#10;X0ZrBPgMOrwAn0LYdaWFXuLNttPL8X58TaBX4+9UImHXKmEbfo00ryUrxcuVkSg2JRGRhyIQHhSA&#10;g94e8HZygoulFZxMGJ+MzeFsYkroCbyMvRsRcgM58UD0IOSqmNV5LrfatBXgzR6E3kbAV5/RIyhP&#10;Qp/QGz/5BGoYN27PD+HDs1MEmNDLyWNXxtQe2E9vzRH4ec04/eVptZRA1s9/dGkCn17h568QfDm+&#10;Q27KtjmIe8s9eGGyEZe7i3G+OYeFbpYqdi80E/a2PJyRE4gHynBKDmYdrMAZQn9qqAInh6qoGgW7&#10;ijSS4XvljiVFWOzMx3R7DkZbsnG0MZcun4ZIf0c2+D0wZu9mvM8ARvuNYGJoBFcnZ0QfiqKDe8HB&#10;xgaWpsasjeyQkZKMvMx0pKfRoNIS1DbPctZSh8JDYWNpAS9PbxQUlqC8Xdy9Hdolxzuh/zoQ//1B&#10;/5/+Cf7tP/4IV0+MIZdZMyWdTr8NvWwAL6IE/kI1YpPNWJNJ8NMJfmpJ1gPQx9DFA6Po9ITe0t4S&#10;plamcPJwRPChYHWDBg30yduwJ2RtKSNhS/GIV9ckxPGXHpUch0h2tRExUQgOOohAb3f4sOBysTaH&#10;o7khHM0M4Uw50aVk2M3aWGZdCbWBHNenC/2W8+uAr6CXIUvpIeQOJTJuL1leXpd4w8/I7ScN9jwF&#10;vSf/HHp//gQCTPbh4kingv5j5nVxejmBTM6g/OjaNDWjgFcuT+hlH+tHfO/jq9NKn16dwYeE/s2N&#10;Qby22ocXp1mIyrg7HfpSTykuM8ZcJMDn+ktwlsXomaFqtaTg1FDltjTQV29LjuxborvLDdZmWGiP&#10;N2diuDETfTUZyI33g4uVPuPMM+reUsb7DWGsZwRzE0YbHx/ERsewaCX0jIkWNADZbZaXmYHC3GwW&#10;svy7JMYgIyMFJSWFCA45CCtGID9fXxSyviqVtTiEvZDwi+PvHJL844X+//pr/I+/+6f417/+AOuT&#10;HUiK9VdOX1jJblGtm9doG/rKgi3oGWcYbxTsRXT8LcXQmQOjQ+DCTG/OItbE0kTdmSQwLBCxSTEK&#10;+CTl3jrAK+gJe3rcluIRlxKP6IRYwn4IQeHBOEjg/X294evqDG+6kUDvoKCXva+8mrK7plNpobcw&#10;1Lj0o6DfFotVgV1FI161w5gyzGmqpw+Dffug9wyhf+o70P/LJ2D2xBPoYfZ+h9n8vdMjjC+UnDSs&#10;4KfrE/b32QNoj+uQs2p0oZdjABX0sp7m+IBaJ39dTh8myFcGq3GZukRdoJOfH2aMGZb4UouTAj4l&#10;kEt21wIvB7OuysZvuvxURy5G5I4ojRnor01HTe4hhPtYwcZU7im1HybqbooHCL0hbC2tERTIv0lU&#10;tILfSY5tIfQuzPTZ6WkoIPQJCTGIjolAckqCGsXx8fFSO+IiIsJRUSlrtQh2mwb6wn9Q0P/Xf4X/&#10;8Z/+Of7mlx9gdawNCVG+SE6PVaAXy51G6PRa6AX4PDp9TimhL8llvMkl9LlILsyjcpDMbjAhJxXB&#10;cRFw8/OAhYLeGPau9ggIDUQMXUNmWpMYgZTL8xpLyONkeFLcndf41DhGGb5Gd4+KPoSIkAD4e7nC&#10;z9MVPm7OcLe3hSvzp7MFGxNhdyDssunbkS7vYCa31pFJJ8K8Db1GFrLaUiZilOSxRjJeL0sV1BJk&#10;cXdeHczN1UkJJvv2Q3/PHuiz+NN/5hkYEX6DJ/4M7vp7cf5IA946LmdWyglkwwRccwyfZPj3pQfY&#10;KnKlmJWxfK1k1aWs0pT7WL1+UtbI9+PFxQ51BN+NyWbclOUFfHx9qhVXptpxeboDF/n47Hijuiv4&#10;SeZ5AV0K1uOHywl8KRZ6ijFFlx9py8XR5iwcpssXJ7NXdDZBoJslPJxsYMLfgdxiR0UcRjcHG1vG&#10;lQjExcTB29MTbo5ObOymcLW1Q1piAnLSUxEdxUYTHoZEeZ6TDVtba5gT+vCoSJTWymG/zOwEXlSk&#10;wNdAfx9iiT8d2yqidgK4U4+Dfzeod6q0p/MB7XyfTv9vCf3f4J/++C1MDlQjNsKT8eZB6LXAi3LL&#10;8wh9HrJK8gh93hb0uUgi8Ekye5qbhtD4Qw9ALzOz/szi0XSOxFTCzpwowMenJyAmLRaxaXFq+UIi&#10;X49jnJGT0iJjoxHOgjXc3xMBbDT+bo7M8fbwsLWEm6Uc3WGkOdpD6YB67mTOBkanl7NtzOWwVrqb&#10;9mRiCz0ZsSHwSprRG11ZylXiDD/nZGmpRnOM9u4l8Ft6Zg8MKJMnn4Ee3b4kyB2vLh5W0Mv5NG+f&#10;P6ZOIZPlwO8RelmiIGP4csdBKWq1kllakVo+zAYiZ8/LnQXlZDI5qOnuSi/uUM8v9+K5pT7cFi33&#10;4dp8J85PNKt7x24ww8vt8JfVTZILMdWej9G2fAw25bJwZeGZHgxn06fYA+6Fl6M57CzNYEjgFfRs&#10;5CYGjIOEOzLiEGLo9K7OzmwYLqxpzNiD2iKOtVNqfCyiIsIQwYaRnJRMd4+AsfSi1haITIpHSUMd&#10;SloJ6Bb0Cvwd0Bd2daCgq3NbhdRuIOvqdwN911fqCfyX/xX/19/+C/z84zsYaMlDZIgb402sAl3u&#10;MPKQyzPa5JRpoM8olqFErdPnEfocJORlICQ+Cq7+XjC3tYCRBaODox18Av0QGReNBAU9lZ6C+LRk&#10;xKUyylDxAjwdXnqDKH59WGQEQoIDEeLjBn8XO/g528PH0Ra+/J6e1mYPQG9nrK8cX9xfYo6CnoWs&#10;mbo7tua+SnL+vBmd25SSq7lo/33J2fTmBF7uIO4s+2rNTHGADq9H0AV4JVmg9QwjwveehulfPIGO&#10;rFjcPX6Y6lYHNL11juAr6BlzpMgl9Gq1pVpxybxP2GUFpkbz+PQaGwCjj5w9L5vH5fht2f/66olh&#10;fk9ZVXkYL6z0E/5eteTgwniTKlzXmfWXZJSmqwBTrXkYacrBkYZsdFakoTY/Fgdd5XQHPfg6E3hz&#10;RjS9vTjA/68hZUToTQm9jNyEBgUjLCQU7q7sRd09YG/Oxm5mgYPe3ogOC1WDBpGhwUiMi4EbY6Ux&#10;e1EHGk9ydiYqWptRItGGsaZoSw87Pd2doGtV/EcD/f/x/8V/+Xf/DD969zY6a9JxKMgFqRlfH/o0&#10;Qp+iA308oQ8mtC4KeksYmbNQdLCFp7+vGluPF+ipeBapIg30BJ5S0Ya5X+5TdeiQ/NL9EObtigC5&#10;J62jNXwdrOFjbQpPgVsKVzq8AG/LDG9vsgU9I4+sozE3lBxLZ5adQFunFGtuic+GsCUznceme/ex&#10;MdAJ9+1RKwzF6Q8w0jwA/TPi+PowJPj6f/bnsPjun6O74BBuzDXipbVu3GVUee0k4SfAMlur4g3B&#10;lzjzEcGXnVSfEHg5B0eOEvmckv22H17m59hI3uHXvCk3c2PeF+hfIvTP0+VlUdnF6VacYbyRaLMi&#10;pxvQ4SdbmeEbsjBQnUbgU1GbF4/ClAhkxASjqSwLtaVZCA1wh+H+fdDn/81AwCf0ZoY0IgtL+Hr5&#10;wNfbBz5eXoyO7nCxsYO9hRUC+XpMWBhCAnwQ6OsJPy9PWJqbwZqxMiQsBEVVFahub1XQawpYrR6G&#10;XgO6rnaHWas/DPT/+/+C//yv/wk+vncZDUXxiDgoaysSUEjQ5Q4jckirGp8n8LnlMnLDeEPws5jn&#10;MxhttNAnFeQikREnPied8SYWHv7+sLazhamZCazsbAi9jxqBSUhNUruoEsXtBX66ezyLVuX20gCS&#10;YxHNRnMoIpQ/iy9CPF3gT4f3sbeCr50lvK1M1IFMWqe3pauLHLahl8bAiCPgq2O5799FTwu9iY7u&#10;Q09JBGCGd7O1JfQmdPand4F+P2MO3f4pmaX9LsJtn0VfXgBODhTj5kyL2vz9+uZRvHl6mM5P178g&#10;t/DRFLJyMoLA/tl1uWr0yTVmfjmm78KEcns5iPXu+hE8z6hzc7EHV2fb1VKDs2MNak2NFK0C/HhL&#10;Do41ZGCgMg0dxSloLkhGVWYcoY9CG/9200c70dNUhaToMJgbGUJ/L3/ufXqaMXoDExatZnB2dIab&#10;ixsC/QKU03s5u8CBBa5MWEWxBwhk4eomp9ax1zMxNoS7lztdPgMVLY0ob29hpNE4vVaS4e8DLxJQ&#10;BXxdPQzyN5EGbMnpj9bOTP8w9P/pX+E//c2v8fbzp5kFQ+n0bpBTCcTdC6slz4vDa9baaMbns5Et&#10;Sw9Ksgl9DqHPQSqBl0wvi8MSczMQmZAA74CDsGFuNKVjWttYw8vXC4dYmCamJBD6BJXfEwR0Bf19&#10;CfRR8TIBFY4Qfz8cdHeBn4MdvG2t4GNjBi/WCK4CN8G3k9WRhrLbSWKO5sQygd5WGgMbgZxSLLCb&#10;0ukEdq2MZJJGK0JuItq7R0Fv+OwzcLezUyM4ek89pQP8g9rPqCNfE+Wgh4pQC/RlH8R6Rx6ujdcz&#10;l3fi1c0+vMasL7fMkRsofKgziiO34vmEDi+P5cZrcvKwOPyrG0dwd7UPt+a7cHVrPc0ZmXwi7Gqm&#10;lZFmsVOO52PByl65vyIZHYUJaMpNQltBJuqyklGTn46xnhbMDfeis7EKUWFBMGS0098j0MtolAFl&#10;CAPCb2VuBVdHFwT4BcLf0wcBHl4Kelc7B/h7eMLD0VHtnjLh79GaWV4WEuZWlaO8Q4Bv2crwD0K/&#10;G6jfRDtd+2E9DPFO7fyane8/gb/7N/iPf/Mr3Lu+hqxYHxwKdkNGTjIKGGeKdKDPLd8d+nSBvjBH&#10;A70Us3lZLHQS4R2ogd5EJnwIvQddIvxQGBKTBXpN0foo6MXpI9mNhvv6IIhZ0s+O0YZZXoD3UEOU&#10;4vKyRkZGXfSUBP770MsCqq2Ys+Xw4uo7oTek9Pc8q7K7Aa/y3IDQq+NDTB4H/R42mGcR46iHqjBL&#10;tKd4oT83BMstGbg4VI4b0414cbUT9zbkvBzCf1oOaRrG22eH1TDne3L0NiWF7KssZGWz9+35dlyb&#10;asbF0QacZnY/frgSKz1y+Goh5tpyMd2SjYmGTBytSkd3CUFnfm/MikZjdiJa8tJQnZGI2oIM9DZU&#10;obuhhsVoDGysrbFvrz70CLz+vgNKByg9cf0D/F1Z2zHTe8LX0xsBlDMjjrONLVz4t5MJO2NZumFs&#10;BA93N6RIlm9pQiWBL2lvZhG7O/QlX6GdkO/UTmAf1u8C+v/0t4T+S7xybQkZUZ4sZN2RlZ/KOCOz&#10;sJLlNQvMVKTZAX0moc94APosQp+JqORk+B4MVtAbGRnBUtZreLghJCIcCcmJhD7pkdArJRH8sGBE&#10;sHsNdnGEn40F/GzN4WVuAHcTPUYZTaSxNpDTDvTU1jeB3sXSTDOCYybraTTDl+b778cXLfg7odcn&#10;6AcEfjq3PHej0ztZsgiX4cpdgBep2MOIE2K9n05vj660QPRkBGGyMg4bHTk41V+E88cqcXu2VY3K&#10;yJj8G5uHlV7buK+7K3LcRyuuTTbg4kitui3mRn8pVrqLMN/OQrU5B5OMMZP1GRitTsFgRRJ6Cbzc&#10;XKExKxJ1GYdQw1hTm5mM8vREhPl6wJG/BzMCvX+PIfbvN8U+ai/dfa/Avp+uT8l1/346Pz9nwRzv&#10;SHd3s3dUTm9rZg5rxh+zA4Yw0WPdZGmF8GBm+fIyVLOALSP4Bc2NaufUTui/KeQ7tRPYh/U7gf5/&#10;Y8L5Fe5emUd6lDsLGE/kFKSr3VC5FYUEXpxeilcN9FkEPrtUMv0O6PM1wCexkI1OSYJvEKEnPAK9&#10;uYU5XAT68HAkJiUhOTV5K9Pfh16GKkXyOEEmppjpw2X7n7M9/KzNVJZ3NyPYJvthz+LVmoWq1uVF&#10;Arir1X3o7VlLSPyxoNNLgSqS+GKitAU/IVewb8lQnku8sSf0VlYwIRgGe/bxNXldI/1npGd4BvvZ&#10;C0gUivGwQ3mULzoIYFNyIJpTAnC0JBoLLVlY7y4g/OW4PtaMu3I62XIHr+14kY7+4nwbXphvwS32&#10;CNfGa9V9Zk8OlGCtOx/L7TmY49dPNGbiWE0qhiuTMFyRiMMlsegpimWkiUdzXgwasg7R3SNVlq9m&#10;tClKjmcdsxfPfOcv8Mz3nsHeZw5g/14Tig1g/wHsU26vp0ZyNGIDoIwIt7mRMYt//q0MDAm7gZKp&#10;PuMhnzuz54uJjER5TTUqmhpR1FCP/EZKtgzquH0xC9dS5vYSSnt9ONPv1N8H9H/3H/F3//qf4kUW&#10;WykRMkbrhdzCDA305eL0hbxqiletw0sRK8BroM8m9NlIJvSJuelIoqKZ2X2DA2Ftb0Po+Qs0N4WL&#10;uysrf5noSEQyG4UUrVrgY+nsMlSpVWwinT4yFGF+HmrkRoB3Y6xxNj0AR2M92Bnuo8vLZu/929FG&#10;oJfTh53MNfHG0UIagIl6TyafZAWlnSxG42MZopSRG2M6uQFBF9jF9WVc3oafCXB3J/iO7A0IyFaD&#10;kMkp0YFnGXme/R6e/ssnEOHvgfWRbrTkxqEyNRxnF4dQlR2DsY4ynBxpwnxrHjb7ynFqoAyX6eJq&#10;heSxKlwb1ejqmNwOvxKXjlXg9JFiHO/Nx0pnNhtMJmYa0jBWm4rBSsJeGoeB4mj0FUaiPT8aLYw1&#10;TbnRqMs8ROCjUUHV5iQg/ZA/DJ/+c8ay79Ll2TD5c+tJb8X/l8hg7z6N2JB1ZcQGYCLDtbqSySzK&#10;+IA+bKws4OvrjQQ59ay2BsVy6tkW9OoYP+XyAnAnighlISXX3STv6epxgArkD37m8dA/Tk/gP/9n&#10;/B//5p/hhYsTSA63QXyU9zb0+RVF6qoZptwd+vTCLKTR6VPyGW90oPcj9DYOhJ65WkHv5rIFPZ1e&#10;oN8Cfjfo45J4ZdEU5u8Jf0eB3hhuAryJnFiwD7YGe2B9YN+2y0vM0UIvmd5GRnP4bzqruCMyZ963&#10;YC1gTvdnjUEXk3F6iTvaqCMyYLaPOngQ7XV18HZ2VRM5ek8/reKPFnr9Z59knv8OHK1MkZMcRehi&#10;MdJSjqqseNQUp6O1pgDXziyiIP4gajPCsdRTgfW+MnVmzqWjVVQlLspam8EKXDzGK3VhiI1koJAu&#10;n4vljiwstmZitikdE3WpGKLLHy6NRX9xlFJnYSyL1jg6/YPQV7PhJUd4M5L9BRvw0zBmT2jJ3s6U&#10;dY+KcHslwklvJY1YGjvjnZIM07L3ewh6fQW9Ap+/XxsbK3j6+SImLRUF9XUoaGpQR4FoJqW2oO98&#10;GOrH6UGg/1DQ/9//Df/lP/wL5fQCfWK0D/KKsxhpxOU10GeziFV6BPQSb3SdPjYtCQGhQbBzYiFr&#10;aqSgdyb0wWGhiE9IQHJykoowj4aeTk/ow/29CL21gl7OjBfg7QzpxgeefQh6iTLbTk/obcTtCb2b&#10;Lf9YjFluLOgEfntjE43bC/Q6wIv0nnoSJdnZ6Kd7udraw9PZRb0uoGih13vme9jzvT9DgJcLqtjD&#10;1RVloionCSWZCViaHsb89BAqi9OQGOGPSrr+aFsJ5vtlBrUKJ/uqcbq/hqA34tKIZHg+pi4NV+DM&#10;kSKs9+Qx2mRioTUD8y3pmGlijq9JZo6Px0BZDPoIfRehbyX09Yw2NenhqMwg9FkxqMmLR1K4NywM&#10;noKVqQFcHO0QfDCAWTwInq4usDQ1JOgSzTRFuyrc2cNJxDPevwv0lBZ6Q739MGKP6cDvE5ueimJG&#10;nGK6vGwXVLOxHYSVwJc8NCb/sP44oP/v/x3/ldC/cH4MSWHWSInzRx7BlljzKOizBXpmeVEGi9dU&#10;KWJzZbhSF/pgdaSfnFNvbkHoXZ1wMCQYMbGxSEqSIlYzGbUb9Op5XCQigv0Q6OYAb1u6tUxEGe6n&#10;y+8j9Ht3hV4yvaMUsVujN5LttdC7W9vwPTPGHeZ8ZnXJ+JLvdaEXEDyY52NDQ5AcE4tgXz/mWube&#10;LacXYIz2CfjfRaC3K5qqSjHc24bhnlaszI7i/KlVDB5ux8bqFH754/fRUplL8KMx2VOJUzM9ODfb&#10;h42RNsz1VmJjuFHNsF6S+0INVzHelBD6Aiy1Md60pjPipGOWMWea4B8j+EfK4tHPTN9VpMnzVWnB&#10;qEwJQkVaBMol12fH8e/nA1cbIwT6uMHL3QU+Xu4IDQpEUnwcUpNYJ4WHqg0izna2sDEzhYWRFKoa&#10;wGUFphLjjAllxN+rIX+vBryKzGggAWEh5KEMZeLwIpqDQF8i0BPo3x/0D2rnZ76pCP3/wH/7t/9v&#10;XFvrQ0KwBbJSQ1HAKCPLifNluFLFm3wCn4cMmZBSwGerLC9KJ/TJeeLyGUjISVfgy3EcgeFhhJ65&#10;mFnalL9gBxdHBAYFIS6BjpQik1K7OX20WoIQkxCFWF6jD4UgPNAbfnR7FwvGEilemeVFMlypOa7D&#10;QIEskogj+1ztCbcALg1Bbq0jwLtaWqnX5PP3oZexa11pGoEbCzc/D3dYG5uqGKAZ4aE70im/9xd/&#10;htAAH2wuz2Fq5DCWpoaxMjOC7vZaTE8cxrkzK7hy8Thm+Tgs0B3t9SV49bnzeO7iOp67dByv3j6H&#10;c6vjaClPR191GtaPVOPcWJM6R/54dzHjTT7m6fazbRmYIfhTTWk4VpeMgXIWsYS+g07flHMIFSyY&#10;S5L8UE745W7fJWnRyEkIR2pMGCLDAhEW5IuDjIeuLvZwcLCDn48XImhEB/394OftBV8vD3i4OsPR&#10;1kZNXkmGNztwQMUhI8qQzq6Npm4+nojPSGbvX4zSploC37Tt8CWMNTthLyK82jNoNJLnDwO/U7JU&#10;4XcB9eNE6P8r/uv/+le4tNSH+CArZKeFPwx9qQ70W8WrFvg0GaakywvwStnp6lzJwENhsHNxgiFB&#10;NGbEsXd2IPQHERcf/xWZXqCPVBKnj487xMI6GCGeTnRrS9iy27ak21upm6bdh/2+ZPufkTquwsXS&#10;glGGbk+5WFqy0VhsQy8rKyXeyDocGaGRlYeGMnzH5wK9AGDOz6nXmXm1xawsMbY0MeDPFIIyxrnZ&#10;8aN46eZ5vHz7Muamj+La1ROYmTqKro4abB6fxTtvvoTxkT6MDnXx2oPezloc7W/GybUpDPc3orYw&#10;Hk1Fct/WSqwdqceyHLTaXogpuv0EI85EczrGGwX6FPSXx6GzKBptzPL1mSEoTvJBapg90sKdkBcX&#10;iMyYYKRFB+NwZyNCCHx4qD+iI4MQFRWG0PAQeBNyR3tbyO1FnR0d4Ma/jbcc6kRjsmLdI7ndlL9T&#10;GZOXwQdDiYj2Ngjh3zGzOB8ljXICXh3K2hro8E0qx6tYI6DqAP8PA/r/+3/Df/xXv8EJdr+JoY7I&#10;Tj9E6HM00KtVlTugV9sDM5FalKGBXo7oyMvYdnpRfGYKDh4Khb0rnZ4xQ27DY8eoE/AY6KPp8JEE&#10;XRQdewix0eFIomIP+iCAjuXE4vHrQC8LxtyZ4V3oUnLWvAsLWJEc1KqFXuP2GuB1oTfevzWSoX2d&#10;Ti/AyyiPwZ5n4M7iPD4yBJEhAZgc7sc8wRf4n799HufOLmPwaDtWV8b5eAVjY/2oqS3E4SOt6O1r&#10;xNz8MC7S7ccn+7FxfAKfvn8H8xO9KM1LQEd1Lsa76zDSXo7B5hyMSJ6nRhozcJQFbTehby2IJPDB&#10;yA53RFKQNYvnIBxuyMKxzkoc62li1GrGAnues2c3cP7iSaweX0Dv4W7kE9rMrAxkMI+npaUgIyNN&#10;XePiNAvJLFjwGhF6E4GecVTuKeDi4YLkDOb3Kjn9rgalrXJz7XqUthN6mZiSwvWRsUY7FClraGTL&#10;oHYtzVfD/wd0+r/F3/7LX2FxuBkpES7IY1EkNzkW6GWB2U7oZR/sQ9Ar4Legz04j9KkIZiHq6OYM&#10;E+Zquena46CXZceRcVGIiIlAON0pnG4awW46mooh9MEeznC3syLU+rD8Cuhly58LgRfoPawt4cp4&#10;4yynEm9Bb2NgqEZvVMxhhtVCb0ToDeWq3F6rfarYM9zHgk9yv0x0sZ4I8nVHTRnzN2PNyeVp3Hvh&#10;Gj796HV8//O38N67Lyv4Z6YHMTI6gKXlSSwsT6C9qxbj00dwkvFnfmkMPT31OHdqHtcvb6K9tQL1&#10;1fmoKExDdWEK2irT0VPN+FObic6KFLSWxKG5MAYNuYdQzlhTnxuByb4qjHaXo7EkEd0NhRjsakJh&#10;ViIa68tw9fpFLC7PoLmtHtnskbLzs5GVk4mCAtnkXUAVIiU1Sd0sw9raSvXGBgI8e0NrRrsA1jSZ&#10;+bkor69BZUsDytsaUUKVtvPa0cRI06pAF+B1oS9jMVtOyRj9Hz30//6vf4HV8XZkRLkjJyMaheWF&#10;KKgsIfAa2LNkVSV1H/psQi8FbAZS8tKRQuiTCH3ittNroHdmMSXQi9PLmL1fALtcKWSTNZlelhzE&#10;JEikiUZYTBRCIg8hNCIMYeHBCA87iGB204F+7vDxYFfsrNktZatugkzo+YeSsXetBHoBWcbiZXjS&#10;Tbm9pTqDXnK9E13fQQ512vqsXK0MjdSso6m+Ad1dGoBI3F42WzwogV6uhvueRYifJ/r4x5841oeb&#10;l07ijZdv4pMPXsXrr93E3TvXcO3aSZw4tYR7r7+A196+g2u3CeHaNKobSlFSmY/KuhLMsyFcv3EG&#10;ff0t6O5uwMWLG2huqmC8jEVNaRaqSzLYCFLRUJ6D5ip+TX4yCtOjMdLXjOvnV/HBmy9geKAZs+w1&#10;nr91Fjeun0FHRx0qaorQ2NmAyppytNCR0xk3k9KSkcw6K5FmEx0XjcCQg/Dy94EdY46xkQkM5OQI&#10;WzscjIpERlkJChvo6M1NdHdZPtyCojZZcsDCtYMAy1IDtdxAYJc8L27fTrWhgq9XsgcoVzOzWuC1&#10;kuf3VdLDz/RII3iwIRQTSl2VULuB+9uI0P8H/Lt//nOsjGmgz8uMJfSMNixatAVsJoEX3YdeZmEz&#10;kZJP4AV6xpvkHdDL4iQXD1cWscYwZEFkZWutzqg5FBmJhMR45e6S3Q/FhCM8OkIBHxQaiiD2BiEH&#10;/dWy1gAfNwLvDA9GG3cHazhZElrmemtjFrG7QC8uLkOSGujF7en0lg9Dr5W1zELyD25K59eOYmic&#10;XwO6bK+T16TAc2BdIEdlmBnowZGNr6+jERMjA3jx1gW898aLuH3jLM4z0ly8sI7jmzOYXxzD+olF&#10;bJ5dxdrJRVzh5958/x71Km7fuY7jp5Yxxt5gnLXA3OIoltdmcPu5yzg23IvszESkJkfj6NEuHD8+&#10;j7XVWUxODqKurhT9hzuwsjHPRsR/Y2UKA8PdGGLR3DvUia4jbfw70O3p+gdDAuHj64WomEhEUoeo&#10;EEbOgGC+zt+vnZsLTFn36MuRfo7OiElOQWFtNd26FaUdhLK9lbA/ePa8ZuWkdgfU/RgjwJcS7Aq+&#10;X0ngy3kteQD4h1XSowH/7wn6v8W//qsvMMNCKi3SDXnZcd8I+jRCn5pLEfYkuoqAL5n+PvQmhP4A&#10;zG3M4eHtgfCIUMTG0t1lSJLAyy30Q/nHCA2jAgMR5OeNYDppkI87Ar1cEeDpCj93J/i4OMCTeVrc&#10;3l4WlbFA1QVYK4kwArwnncvDzgZuBP8+9LIe5/7XPQy9Ju4I7JpN1AL9fnVago+rK9zs7WDDRmxm&#10;sB+ZSTG4cGYN7xL41+n0l8+v497L1xlx3sE9Ov7xzXnMLU1gnY4v2jy7hpsvXMHd15/Ha++8jNMX&#10;NnCa7r5AcBtbqlDfXIV/8a/+Xzh1foNg+qCsuggrJ5ZwZOwwugn/0YmjaOxmQ1uaxEtv3kEtXX1s&#10;YQzH5sbQOdyjlogMzY1g8dwaxpemYGJuDFfm9bBw/r4TYhGfGIdkOn5mXjbhD4c5fzeG/H85uLkj&#10;KSubhWoDi9QtV1dXjXTPndcsHX409OVsMAK8XMsEbB3Id+rvF/r/8bf4m3/0A0z21yD1kCszfTyh&#10;L0YeJdsCHwu9Aj5NKVm6UgGfTh9G93bzcld7KgV6U1kHT3hDGVtiWKRGUmHM7iGHghEcFoTQoCB1&#10;hqKAHqTkpq7B3u5KBwV+FsYCvjMLWrmRgi7sEmscTEyVy3vY2MLbwR5e9rZwt7HSgV4+e7+HEOgt&#10;CL2sM9FCr5Fm3FoLvTj8QW8vdTaOFaOar7szji9O48Xbl/AOI4xA/+rLN/DOWy/i88/exmefv4kb&#10;dPbZhXFMzY9illFm6fgsTp1bx43nLuGlV2/j+vOXceL8ceXYrYw3hayfBunmY/PjhLsJ7XT0LsLc&#10;wOJUbppRRchrCX1Vez26Rw+jurMJxQ2VGFqYQO/EEEKSY5BXV4apU6soa6rGX373L+Ds7IiIQ2FI&#10;ZdGak8c6rSiPcTIWlrLPgT3vQcKfV1GBqla6e4vcaUQDvNwgTa7F4vbbDq9dH8/s/QjoBXQN+BrJ&#10;84eA79ZctdDLSI/uMoU/DPT/57/BX3/5Mca6ypEc4Yocxpu8skLk0O2zxem3gNeFXvK8OnlM4k1u&#10;mkY5qQQ+DYlZGoWxKJXxXQtrCxgQetkr60LoQ2SDeGwEounyEZHBbAR092B/BAX6IdDHg9A7I0jO&#10;yfF2UbumtAr1dsNBZnsfJ7o9G5CDqQZ0WyUNxA6mpmo8Xlze28HhAejlVjt2xvcbiaYGMIQVgZfD&#10;oMxkYkZgJ/Saq57mdGP2DFZsLHYWcodCQzixp6koysX1K6dx+uSSgv095va7L13Fi89fwr1XbuKj&#10;D19TBe3FSyewtDKNxVWKcE/MHsORkT6MzR3D1MoEZtanMb85hwXGlXHCOzB2BEcmhzFzfAFzdPn+&#10;qSEMsycYWpzA4elhAj6O+v52VLQ14FBqArzCg9gABtE62M/Xu7F+9QI62QDSi3NhyN7Q1JxRj3VV&#10;UEQIktKTkZKZpmKkb0gwErIzmN1rUULQS2UXFFUssPNaKI+3gNe6vMbptbBr9SD0u6mkm3DrSsHO&#10;z/fy6wj9zg0ffxjo//e/wV/95F0MthYiKdyF0NMxSmUWltBLIUsp4EtluFIDfTJdPpHAJ4nkxglK&#10;D0IfzuLU3c+LscYSB1h8PgB9TASiokMREXGQ0Acwx/sgMMATfrI10MuJ0DsijNcwNoAwOQfTywXB&#10;7o7wd7ZRt8F0Mpd9sQdUfrc1Ioxq5EZORtiC3k4DvSe7cBdmenF5zYaT+9LegM2KkKtxe0KvPfZv&#10;+/g/fsaCPYPcvcRaljObG8HZ1gLVFYWYZ5S4cmkT7779IoG/gtu3zuP6tdM4z3hx8/pZvPfOXbzN&#10;xnCHvcCVG+dUvFljzFlYn8MknX9idRLLrAEmCX7bkQ60DXSic7AXnUN9GJwbx+jKDDrGj6CL4Mu1&#10;6Wg3RQhaalFLYFbOn8LsiVWkFucR3mpEs4ftmhhF/9wk/1YF0OPPrGfI/5s9I56/N8ISopHAv0ta&#10;YSGK6mrZcNiD0L0Fbq1KBGxedUHX1VdDvwv4dHUt5A/ArqsdQP6BoP+X+Mc/ehMDjXlIDhenj0Hu&#10;N4Reo1QkaqFnpj+UEAVPfy9YEBJ9E0YFCwLj5ohgFljR0eEK+nBCHxLmj4MyDu/nAX/CHUDggzwc&#10;EOZB8OnsYdJQXB3UDY+95AbHbDyOZpr19HYPQC+7p0zgYmEJD1tbujyLX7q8AC8TVOr2mmq4UjNk&#10;KcCr47opGbOXTeFyxqX2qjaP87EVwbE20kMgC+ow1hpdTXVoaaxCbk4SZmcGcf3qCVw8t4r1lUks&#10;LYxiYeEYrl09iTeY3d8l+O/S8V946TrO0vWlqF09uYyV00uY2ZjB4OwQnboPL75xB+9+9gEGxgcx&#10;ODOKEWbycRawk/xsh2R5Af5IF+r6CU1bvZogGl6YxrGlGWSWF2JsdQHJRfl8rwnVfZ2ITE3EXz79&#10;XQW9EXsoSyc7uAX6ICIxln/PMpQ3091bGtVGEF3oRd8EehmalJGbMgJfxugjcWan/jih/7t/iV9/&#10;/3X01RPmCDfkZsV+I+jlyA9RAuONFvqEjGQcio+Ed4CXOrVY31gPRmaMBoQ3ODjgQehDdaF3RgBh&#10;D/KwR4ibg4I9yMUO/vayVdAUnlaGcLeUuwJqoNdEG1k+fB96yfQyA+tqZaXOx5FYYyuTVtvQaw50&#10;FdC10szQ7tt+rpYeyzKFZ/co6HOS49HdVIt+QvX6S7fx1usvYWiwG0NHOwj7OC6dW2FRu6wawBuv&#10;38I7dH/pAV6+cw0XWOCeObuOk3T646eXceriJpZOLWKOhe7E6gReePsl/Pu/+1t88P2P0NTTStcn&#10;3D0taBvuxfjmAiYYc9pHD6OTBW0XHb9z7CgqOppwKC0RXSNH0Ts+jOmNFRQ11qG6txM1fV3wjQiF&#10;gYUJnNyc4eDqBBsah2eQH6LZGAqqq1DZQhhbmwj4LtDvArtWutDL+HwZn8vw5H1pitht/dFCT6f/&#10;5af30FGRykLWA/l5iWoyKpPQZwrwu0CfIrfE2QX6hOwtZSQhkk7vE+gNK3tLQk/HkW1+AjGhjyH0&#10;MVGhiGIRGx7CPM/GEeDrpqJNAIEPdLPBQUaZg8zvgU7W8LO3IPBGcLPQhwujjcQb2S6oyefGBFqW&#10;E2vijQAvozcCv2wksWE80V2noyROLy6/ny7PWCPHg1jo74PhM09hz1/8GQye/h4c2UP4uTkhMyUG&#10;Az1NuHrxBK6c28RnH76FX335Q2b2V/ACM7wMVb7MePPZR6/jix+9h08/eR3vv3cXr927gXN09nfo&#10;9h99/Cau37yA5fVZrBDkxY05zK3PYGRuGB2DneifOMI8fxRD0yPoJeADk0M4MjOCjpEBdIwOoGdq&#10;GG3H+lHX106370A1Y0N2VQkm1heZ+0cRmZGC2VOb6J0eV7AlFuQgIiEGahN+JmMnjSg1L4t/uzzk&#10;11ajtFWyezOzuybDi2QMvkTiDp1bdL941bx2v5DVjM2XsegU6JXDa8XPletIeoD7wGsawEPQs6Eq&#10;bQFZwlz/gLTvf5V0gBaV7VD5lsp6NXoC//lf4ctPX0FzUTwyorxQKLe6JPTpLGbTCHy6AE/YtcCL&#10;0oqykcxCNjFPG2000MeLslIgZ9RHJUbDlw5u7WDFeHMAxszDWuhleUE8oY+NDEE4i9hAX3f4EXg/&#10;D7q6qzUCXSwJuwUjjTn8HczgZS0Of4DRRR9OdHkndZyfsdoMru4aQvjV+Ly5hXJ4OdhVhi7lboIW&#10;BoRasjmlbrmzJTmv0vIA35P3Dfdj35N/CRdbS2QnxyIqyBftjDArC2N4/oVzWFo+hg8+eJkufhsX&#10;6dxvMrr86Ifv42MWrC/fuY4LzPEXzqzi/JkVnD2ziFMn5zEzcwSv3LuJf/HXv8FLd29gZXUGGyx8&#10;108u4tyVk/jFb77AP/vrf4JlPhfojxDsw4R9cHaUResQ+sePYpy5vofFbQF/lsKmGgJNUBtrcGxl&#10;Di2Dfcz4PZg/e4KF7iwbBP+gBD6BvXT9kV611FuGjpNzM2licqJFKXKry/h96lSh+rCLE0yCqoV+&#10;N6nPdLaglPp/qPvv4DjPLOsTZOzMzk5sxM7nuqu7ur/ucl2uy1dJKnnvSHlVqYwcJXrvQFjCG4Ig&#10;AcIS3luC8JagdzCE9wA9ZavafV/Ezs7Oxu7E7t1z7vM+mW8mEiRIUdXdf5zIRGYChKDfc95z72Pe&#10;d3eaJQhu6UDA61Zv78T3AXTqbVy9LPi3dPwg/Fz/924pfN5+ryMLudX7QTtV7+02AvSfy3Rfhwf6&#10;3wH6NwD9q4T+XQP9a+8Y8O8E+qcBz88f/Ll8/dtfkz/7KgpZFoGA/gFeZp98xAM9VwNyEurnyPE/&#10;/4EbegP8T7/xFUD/Z8jzX5Efff3PATRXTn4Fj3R13vgYl/G//itdUEaXp8NzYdm3uFkEQHPpMW/K&#10;8Le8MQNht2LcwVWA6+7/w//8P8hP8LvlZ6VK25Eqid8TJLGIL2UAfGjkpIyOn5Haujxk9Ca5fGlU&#10;J6BqqwvkWE+TdHXW6yxsG+CvKj8k+Xn7pQhRh7OypzEoCoszJOVAnKQD+vLKAp2lzUPUOd93Uk6d&#10;71HXT8YVILM4Rw4WZkkkitiI5GiJ3h8vuwH8djh8QnaqFDfWSmnbETj9dgyCD+WDHZvkqTdfluSi&#10;Q5JSlCvPvvWG7Dm4X37+4jPy+y3r5Y2Vb2tE/TVg/w1hX/2+Fry/27xuUegDge6WgZ5XBAhf3w76&#10;d3ygJ/D/hqCfHeiSTb9/3gP9m28j0sAdXgX0r96V0y/X8yjvQ3T52t99Tb7y1T+TvwT43/3uN+U+&#10;FFRPPv6QPKvQPyyPP3y/PIh488BPvye/APT3OdA/8F2AD6en4z/4vb+VR3/8LXni59+Vx372fXnk&#10;p9+XR3/6Q21j3v/9b8tPv/1NLVq/91//ChHnL+Sb7MUzxyv0PKuSkeYrKHgRg9jfR/bnga3c/M01&#10;9/fj5xTnZkh9VanUlRdIS32ZFGYfkPQDsXDoGKmsypac3CTp6KwG9MNSDaBra/KlsaFU25RH6kul&#10;vq5Y2ltrdBAcx2A4ebJN8gB/3eFiGbh4Gj8nSXLy0mRyZkjGJvslNiFcEvdFSSqgj0qKlGg4fOS+&#10;WNkRGSztZ7ul+XirbNi9CYVttFQA9vrjnZJamie/WvcBok6oJB1Kl82RIbIuPEg2R0cg+2dKZXe7&#10;vADQX/nwPfkdrgxvcxkwHrlgjM/f3rRGB8TdQu8rX+B9oTfPCb2F3F8L4AWcqnsA/cqdRv7QWxno&#10;L3bLlvdXyCtPEfoVOin1Gi6TCvwSoPdkegd63mGQR/Tdh+jydUD/F4T+LxBLvv0NeeD+nyHPP2Kg&#10;f/IheRq5/jEUsw/f9yP55U++Y/I8IH/w778hD/7gW/LIT74rj//87+Xph34qLz71oKx45lHocdUL&#10;+DlPIi7d9/3vyfe/9jfydyxameG58AyPPMWYvXlm/m/9JQYErgDf/du/kR/93Tflp99FwfzjH8hP&#10;vvstSUmMljPHOqSr5bCMXTwrZ463YQAUSgOAbWmukOamMmlqKpGqymzJzdknzY3lcuZ0K7J7swwN&#10;IuYgz5851S5DiDzjYxdkZPis9PUfl8tXx+T6jSnJL8iQzKwUdfiCkmwprciXVDh/JorU9EMHJAuv&#10;x+9PkHDk86CYCCmDq8chwmwF0DuiwmQXitWtkWHI8ltQrG6V8ANJkllRJBF4fAXZ/q31qyV0f5Ik&#10;5GWargnix+83r5XfE3KIKyTfhd7WZcHrxa6l+e0292wrYATMgWTW1vhCrwvDFkBvXd5Cj4izC5/1&#10;EV8j2BQ+44GXz91fL1X253i1kuA7wC8K/dxQj+xa96a89PRPkOlflDe4fBiFq9XL0Eu6pNgXei1k&#10;Ab4FXqHnfaIA/tMvPi0/R3Rhpv9zFLJ/gVz/7W8DaAf6p59+GHpInnzql/LEE/cj2/9UfgkXf+jH&#10;fycPIds/+KPvyENw9Ifv/xGK3Z/JExgcTz79mDzzHNfucNHas/LMM0+gCP6p/P23ePsYHrWN2PIV&#10;rsKEy3PyCq99gwMBbv6dr6EY/iauIihOn8TV5vlH7peHEave/81r0o5I09N+BKqXpsOlkpedIqXI&#10;6R3I4qfhuEc7D0sXCtOaylyprylCkcqFZRVyceA4nP2wFqxNjRVy7ny3TE4PyPTckMzOj8inf7gi&#10;TYg9GQC+Et+XB+DjkqMkFq6efihNsvLSJSVjn9S1VMtBPE/OSJWo5ATk+EgJT06UqAP7ZFtkuKwG&#10;PBtDd8vm8BD5HSLKwdJ8CdkbJ+tDd6LIjZbliKLrI4Lk7a3r5aX3f4tHwu0VYWeb811EGwM+tHUD&#10;ilfA74C/mNMTdt3RRIDvWIAQ0HkVAGodAN6vF70S3IH8IfeXQj8z2C07174hLz9D6JfL618A+udd&#10;0Fun/3MA/xWA/y1Afx8gZaZ/CtA/5UD/5JMPyOOP3ScP3o/I8rPvAsbvykM/+3t55P4fy6MP/0we&#10;e/wBeeLpR+XJ55/SlZncarji1eV6x8LvItp8HWD/DRe1IZ/zFvh/y6yO1ziL+i1Enm8A/u/87X+V&#10;n+Df52GwnAd47Bffl3W4ip0A7BfP9MDpW+XciVa5cLpd+s51yYWznXLuVJs+njnRIkc76qS9pUrO&#10;wtFPHm9Gnj8iba1VcP88naSqQ7xpQbw5ge8fHD0rY1P9cvbCUWnGa9U1hVJVWyyHmyqluqFcipDt&#10;80pypLAsVw7mHJCw2GDZjey+OzpctoXvluScTEnJy5HI/ckSnBALxSj8G0KCZN3u7bIboIckxUps&#10;xn7Zl58tT6FY3cX+fuZ+WRW8Td7bAZjh7NRC6J3XAL0e2ATw6fj/WtAb9/dCfm+gp7svdHgrhX6y&#10;v0O2rXpVXnn2p/K73634wtC/COifAZz3PXSffP07X5c/R57/M0D/Dbj+z+/7CUBHLHnmYTg3oH+a&#10;Dv6gPA74H3n05/LwAz+Qh3/x9/LQ/T+RR1ATPArgH38an3/+aXmaZ1++sty04N54RR567GH5W8D8&#10;ta9+VX783e/ID7/zbYDO+8j+BZz+q3D3v9Wtfzye7u/wOjeNr/z1K5IQvk2KMhLlXA/iyfljqsEL&#10;x6SfbUe49+TYOZmeuCBDeH7hbIecPtEsPV2H4fxVcry7Uc4grx/raZB2uH9HW610tNdhANQA+mqp&#10;riuSMlwRWjBIunoapetog9TWFklRaZacOtctQ+N9uuisDAOhqJzQ79fefVVjjaRkp0tMSpKEJsbJ&#10;9ug9EpoUL3k1lXKgIFeiU1Pg9MGSXpIvW/cEy8MoWPcg3pS3Ncj7iDTb4yNle1yErAndIS9xaTiy&#10;/LvbN8g7XP8OyNn1eXPVu/LG6nflrQ0oaBl7uD7ecfzfozi9t9ATYHzfEqG3oN8L6N+DMVCBgKeW&#10;yf/rDzJ2vk22fviKvPbczxzoeZcRL/S8+YIFfiH0XE7sKmQdp7fQfwPQs5BVp//W38ovfvFj3cL2&#10;FECmnn7G6Ak4/5NPYRA8fh+K258j5+PxcUQffuaFJ+QZbiR/FQPqzVfkpbdel1fgblyo9tc82wau&#10;/uoLcP9nnpbvfuPreisdbnz+GjL93/GOed/5O/nZ339XkiJD5fLERfn4ErL2zEWZGjojo73HZQTq&#10;R/HYC5fuh8vT6XsB+9lTyO3Hm+QEAD/WXa9ufwJF6nF8zUFwFOLMa8/RRjkGHe1ukC7oCDJ/RVWe&#10;1DeUyeEjpZJflC4H0uMlYV+k7IkNkaT9sVJckafKyjsonSdQ9JblyS7AHLs/UeIPpkhYYiyK2ATJ&#10;KS+RvdkZkpiVLnswIN7fvF5nYwn/y6i71uB/bhQ+H5OeIrsTomRd8HZ5a81KeX31e1rkrg5hK3Oj&#10;/AavvfY+ilzoVdQBr3/4jha7mvE5SeWC/nfsuqgArwv6OwOfAN8Z9G75f+5OdHvo/9//JOe7a+XD&#10;Xz0pb73wc/n9718G9JzIeF3d/WV1eAwCgE7YKd7tb/lvvJNT1uWfe3OFQs8boz274hm5/+H75VuI&#10;E3/xV38uf8HjtL/xN3Lfz3+MDA/nfvZxXV7MvbAUtwcaIcYgyjzxOAbBk4/KU889jkjzlDzHE9Fe&#10;e0mW/+oV6FX59e9/LY8/8Uv5X/6X/0n++qv/SZbjZ+zYuEGee/wxdfrvfQP5/Sffx9e/lOX4eZvX&#10;vi8Xz5+Q6fFeOPhJuYhCc6T/hEwOnUbxehJO3y0D5zoBfadcQKw5fQxwHz2iwPOR0Cv4nXUq+/Ux&#10;uDkXl53HVYItTE5YteGKcBTv1dcXS1VNgZTA+avwPKuAhWuKZMDdc/IPShrblWnxsjN0q6xc/64E&#10;I+JsD9sh20IA8t5YiUGuj96XKHuz0iQlN1vdnvn+3U3r9TzJLRGhsis+Wn4NoEOT41UrUcSuD90l&#10;sdkH5cPgnbIeBfBaXCHWAsB3N66RNwD7y6gBXsGAefODd1AEr5LfIPYw5phVkFvkt/js71EQvge9&#10;C3h1XQ0ffQDeEQB0X72jBS0+i0f9WvO7b+S5HezvYlC8B73r9/qtdHvo/7fP5URzmbzzysPymxd/&#10;4YL+NQd6AI8BQNhf0jNuXr8t9HR6dm8eQLFI6NmjJ/Tf/Pp/lV/87EcGetcGcF/oH4e7PyZPEHgW&#10;rs8/Kc9hAD3Ps+xfWSErfv26vLXyHYmIDZNMAPT8isfl//Yf/0dcSf6DPPrA/fL68hfl+9/8hnz/&#10;W9/QrYZvvfaC7Ny8WiqKsmV06JwMDZ6RwYFTMjIMl794RqZGzuPxBAYEoD/fpdDT7XvPdMjJY40e&#10;8On4Vow7Z0626JWAXZvTiDtnTuPzx1ukFUVpExy+ualcysuypKLykFTXl0gJnD8lM1FySzKkGYUw&#10;Z2f3HUyQoLBt+G8JkZziTKlvq5P129ZKUMQufC5XYvfFS0RCtGQUHpJ9ORkSm5Yi2/aEqeu/+cF7&#10;kl9bLRvCguHYqyUeAyM4iaswd2iBG5d1UCJS98mGiBDZEhUuWwH+JgyGVQDr9xtXy68QdTjr/saq&#10;9+StjWvlt3D833PiCdC/G7RN3t+9Qz7Az1oJeN7dyQVkeB2QumVgduvfC/T/6yfSVV8gb7/8kPxm&#10;+X23gN4AvxTo1elfek5++egD8u2//zudjf3KV/6TfONrfy0//+kPAT1cHKDrBvAA0LNL88RTgB7v&#10;P/fC03rT5RdQuNLh3169UiL3xktlfYWcgTuf6+uRqNjd8oMffltP7vr+N78p3/zrv0am/0t5FoMr&#10;AoXdia4mGR88J4OA/MKF49KL/H6h95j0nT8uA/j6PAAnwOdPt6ku4Ov+80elF/CziFXo4fwEngOB&#10;suAT+NMAnxGHy4q7OuqhOmlqBPiIOS2tlVLXWAqnL5F8DILU7L1w+n2IONH6PCYpQhpaa3VLYWgU&#10;HHpvpCTuj5PKujJ8DaBX/lYSU7lkgUuRU2VPcoJUtjRKCHL/htDd8tbaD3XBGZcYR6QkyNaoMAlC&#10;vif4GxFvtkWHyvaYMNmJ19n+3BIZou+t4roYxJtfr/kA+Z4F7nqd8eUKzvWoCzYhaq0JC5IPQwAK&#10;IQKw76tQKAJWiu1AH4D9wLfQW7k/6/me20BP4Ffqv2meB9KC77kt9P/Pz6WjLk9+++L98uaK++St&#10;378UEHoL/JKgZ5/+5efkwccelO/84DsK/Z//+X+Sr//NV+VnP/mB3mXEAz0g94dewefrzz0pz6Ng&#10;43n2K1C8vov/QYlwr/L6Guk+2SXnEVH6B09pt+TkyQ6Jj4yQ37z2qqTEx8nZ40fl4ysz8g+fXJYb&#10;lybg6L3S33tCTp7qkKOIIUcBaXdXo/R0NgBqgkyomxXm0wD9HJy7D4Un8/05DAQ6vsacLifWOOru&#10;rJfrVydkoO+4ujwnpzrZ6WmrQsyplBboSHO5HG4qA/zlKGDzJTvvgOpARoLkl2Qp8GHRQbI1aIN0&#10;HmvR4nZfWpKEAfp1uEpFJkbKvowUXClSJSIpVlIOZUGZsh3RhV2csL1x8vv1HyLrJyD3J8gbK38v&#10;v133PqLQRtkREyq74yMkGAMhOD5KdsXtwSAIx/eGGOeHs69Env8Qg2ANANqAGmD7niB8X7hsxCBZ&#10;tydUVofvllUhuwDfNgXQPfnjA/C/F+j/fyhk22rz5DfP/UJef/k+ZOUV8gaKVd72Xh3eE228WoEi&#10;lhtIvJ2blwE79ZI8+zrgp15+Xh56/CH5zg+/o2vp/wxO/1eA/wcYBA8j63PnlI04gfWU5xwcnm25&#10;Bq6Uiv/pLZ0Asv+cXBztl8GxfrmIeNJH8FGUToz2ysjgWZmbHpJLM8MyAdAH+5Dfe5HZ+09JLwrW&#10;U2c75fipVjl2EgJgx1mEovhkIcqdTydVcPSeZgwCwg/3P9OOGNPicXpb2B7rZjFbLycwWHowILg2&#10;h1m+C5m/o71a2lsBPtTcUiENcP7DR4qltr5I6hpKpPpwsRzKT5XKmkLJLUyX1IxEaUAtUIuaYNvO&#10;DfhvTZG45BjZHb5T4c/MS5d9KFZzywpkDQDdg6vdQcSe1PxsfI1YsuEDwB0uCVkpgDtC3l63Eu4e&#10;IpEpcRKeFC2RSTGoE2IQl6IkjAOA4Ifvkk0ofNchzmxAnNmIGmAToN+GeLUL72/D1WMrotFmgL8R&#10;8YhLID4EZB+gIA0EvRHji0sA30oHgt/nbwc9Y41b7zF6ISJZse7w/x4LvRd+3/blsv/v//65NFdl&#10;O9DfL78C9G+6of/dawb638Dh3wLwkBt4OjthN9C/bKBHwUnoH0aM+d6Pvidf/dpXDfRf/XP5++/9&#10;nTz40H3q8gtBd4vAPymPogj9cO1KKSrJl65jHXL+4nm5OD4ow5PDMgq4h8b7ZQDA96E4Heg/Kf0o&#10;Ti/Aoc+d5u6lDjl1shN5u1vOnjkqZxFZCD2BPwo37wHUBL2n+whgPaKPBmY+EmxeBbzyuD0+Y7I9&#10;foYDOWE/fqwB8DvQt3mhN7O65bpsgeDXQfUYBCVcq4Msn5gSpceDxO8Nl6CQLbInercc4GbwfbES&#10;DYBD4bwHs/dL0oFESc/PlCgUrCGxkYg68bIFEWRnVCjA3SjrgzYh7+9DwRuP91AI4/NRKfESicET&#10;w40pfA3gRyVGA/5ICUHs2RUZLDsidsvW0CDZjChDbcVA2xkdgsgUBoXKDjzfume3bILjs0j+AAAv&#10;Dr1bAXK+32duB72/7hn0DeUZPtBbp3/Vgd5GGnP+PMU2pQU+MPRcXsyN39//8ff1ruEK/V/+F/n7&#10;735LHnzwF0ty+kdQzH6w7gO4X7Vc6DsrwxNDMjI9KqOzY9C4DAH8i+MDMgC374fDX0ShenHoLFz/&#10;LArWcxgIZ+TMObj7mR45feaYnD53FC7fpsAr9MeaHegbFFoC7As9BgLc24rv2ee2wOX38HuPcTA4&#10;ouN3dtSo21v4WxFzqCa6fnOZHAH0R1DwNjRVymE8ZmYnS2x8iGRk7ZW09CTJzDkgGQA9EcCGRgTJ&#10;3gMJOgiiEHWyiw7JXuT4ksMVgHS7lDVUS0ZxtqzdtUEikqPkQP5BCcfnIhKjJAbQU3GIPXGoC2L3&#10;YiAB+kgH/HDEnbBo1AF7gmUrfha1PQxOj6tEUGyY7I4LVwXFhutr2/G5tQDtAwD8nrq5F2Atbn3k&#10;H3e2LfyMH7C3091Ab2Xh13jTUJEJ6H8ur790n0L/OqD3HN2nBexrPtCb3vxtoH/FQP/3P/m+/BWd&#10;/i/+s3z1L/6LfO8735Rf/hLQ38LpH8d7PPhp9YbVyLuVALpXJqfHZWJmXMZmJ2R8flLG5yZkeGpE&#10;Lo4NqAbH+mRkHJrol7GJARmfuCij4xfl4vAF6R04K+cunJRTgL4HhWe3Qt8Kp2/VDR89AL8bsC6E&#10;HoOBLo6MbluVnq/b66S7o9YHeH6/jTke6B0RfOb8VojgNyLnUwS/rr5UqqsLJL8gTQ6mJwL8fZJX&#10;mIn4c1DX6EQDupCwnVJYckihP5CVKp2nuuVU/1mJBcy7EH+aelolLT9ddkUHI+8fkIS0vRKHjM/3&#10;qYSURElOTYb2Sjzgj3YcPwo5PzLWgL8DBe5WFP7b8W/tRgEcFr9HwjkwrPB1EK4qm8OQ8XcCrn+v&#10;0P8f/9un0liRJb99/j55DdC/+bvlcHkHeDj8y4BdD3V661UAb8Qj/HhQK08ze97J8ITdipNIvFfs&#10;4888Jj/6+Q/lr7/+V/Kf//w/yle4/ua735QHHmS8eRKAm4Oe+PzxpzkInjLnszz6oKzbtF6q6qvl&#10;JGAdQpyZBPAz81MyMTcJ8MdkbHpERiaH4P4DMgy3H50YBOhDMjE1JFPTwzIzOwqNyTQ0jvcGLp6T&#10;C72n5MzZHjmO2HP8BLL9iXZdLtwD8I/2MOIwowNoQMus3gMR8G4C3g7A9Xmt57nt12vkcYnQM+J0&#10;YlC4we/AQGjHY4sL/AYUt7XI97V1xXKYqzWR6etQ2JaW50kh3JuL1HILMmUv3Lq4vEAikcfDETtS&#10;sw+oS9e1NSDTb5RtiCTR+2IQe0JlH3J92qGDsjcNEYkL0fYnSgKuFImpiZKEApnP43kFSEbkAfhU&#10;FLJ+OHJ8MNx8N4rcYBSxEfj50agHYhGLoqEoPA+NjUDmD5E1AMgfeoVcQbfyAu+BHq8bIaOz9+8H&#10;7Lsolo2cr3fjuUu+EOPxbqD///yvnyj0v3vhfnltxS/kzd++qNC/goKVR/a9BNgpHuqk3Ro8mnMr&#10;Ab4e9wGHh7P7Q8/JpCeefUJ+/IufmH2yf/Yf5C/g9t/5zjfklw+ikHVD/4w5kOjJZ56U+/Heyg/f&#10;R+6tkwujAzIyNy4jM2MyCdhnCT1izRgcfmwSTj4J2B2NKfTDMjk1LNMYELP43Cy+d25+QjVG10c9&#10;0Nt7GlGH4AP6421y4pgX+u5uQN0FqAG+FqVUZz0cnQvO8BpA58KzTkQWBf820JuC1jo+vo+DAOB7&#10;3B45n05P4Gtqi/SRS5Gra4qkqqpQKirzpbQiT4pKc+H6mZIHp8/MzZBQ5PBDRdmybvsG6Th1VMob&#10;amTVtrUSsx+ZPSVGEgB3atYBSUHhm5y+T/YeTJZEwB6HrJ+QlojnhH+vJB7AawA/FkUupVkfbh6K&#10;QRUKR49EpEnYGy1JGCAJGo/i8H6kdo3WB+9SiNzQE3idxV1E3lWY1BaVP7Ce9wG+fu0Hulv3DPo3&#10;CD0ijTq8C3hqOcH/FZcSO8dycxM4FBD6l55XsHl8nAf6r/xn+e63Cf1Cp3/iqcflwUcfkg9Xfyj1&#10;DfUoTgEzIszYpSkZvzwlM3icA/iT03DuSUI/6AP9KOLMBJyfUvBn4PQYLHR7Qj8zh6sDwO/XqHNC&#10;oT92DPGmB9Ajm3cHgN7ElFqvHOC72mo03vR0mpxvC1zKxhsv9Ig2gJyPNvK0tZpWpht6LkqjCH9N&#10;bbFUVRdJZVWBlFXmoeDNh9tnyaHCLCmrLpNkFKjFFYWyFUDsy9gvlcj0dPi9GcmINHESmRQpmXmZ&#10;kp5zUPZnHlDtQ2GcjPf3ITrtz9qPiITX8L0E30LPrE93DwPsEQA/Ni5MklEj7MeVISU1SZIQl/iZ&#10;3bgibAkLlpUAyL2H9V5Cz6vIu9B7CuriuofQv6bQW9g90AN4yg09j5UIDD2d3oH+m3+jhSwz/Xe+&#10;9XV5gLdf94H+KXngoQfkwzUE/rAMDA4A8hmZuTIrk1emZfLqjMxenr419NDEFMCfHnSEmDM7rJqe&#10;G1Hx+fBYr/RdPI3ithsO73RvjjZIF7suS4Teurwtbn2gx9dd+n2OywN45nl2cFrh7p0dcH38DC5V&#10;aG6qAPTlcPcSqakj7FYlGAAAn24PlVUWSkHxIcnOS5fC0nx1/RwMAjo5IwkjyMHcNElD8cv4ssfJ&#10;/fkleRgoOYhCabqEOSUTQnF8MPegHET8MYOBE2VJEo8CNw7gRyC+ROBn0uXj4sMlmaem8cqBz6Xg&#10;Z8ejmA6Pi5SdcPsP7gL695zHpUAfaC08B5oVv+ag8P8Z/rBbeaD/P/4fn0p9yUH59bM/k1cJ/W9e&#10;kNdQuLqhfxmgv/ymkTnJ7GV5EcUrlxvw5AMjdmwc4PE1b3tPsH9y30/ka9/6muZ5biT5Np7f/8DP&#10;EWmelKdeMDdKfvjxR+R3b/9WquoqpG/wgkaYWbo7gJ/C4+SlSQwCxBvElcnpURlHbme8GQPkKgDP&#10;x4lpN/RecbeS1QQ0NHZBzl44JsdQyLKI1WijTg+HBvhd+gi5HFsF8N153g2+FSMRP+sdLMjxgL4b&#10;r51E/cCj/zrbD+OxFtBXAfpKZPpSqQH4tQo/ow6dn+t2qCKpqC7UjSf5RVnq+qUVBZIN8IsxGFKQ&#10;22OQx1NQ8PIYwP3I81FJUZKIOFJcUSQZh9IlDQMgFYAfoLJTJQ2DgOLA2A+31xh0YK8kJMdrto8E&#10;1NFw/DgUr3sB+QHAnpbB8zMxQHCViUyKleCYPbI+JEhWAk7qfchmej5auaFnr/49zfOLQ++FfSHw&#10;lBt6L/j4HhUGCwtdAu4HvFc7TCFbXZAirz/xI4X+tV8/J684wNPVVwDul+HeXq2QFa+9KMtfe0Fe&#10;fIV3/n5O7wn7wisv6voYFrDs0XMZAjsxPAbkb//ua/Jf/vI/q9t/81t/K/fd/zPN8Vwu/PDjj8pb&#10;v3tLyivLpG+4T8Y5ewrYZ6/NyBwep+cnZBIRZWp2RKEdt5BDfO6WP+z+71vxvYvD5+XMuS6A3wzo&#10;Gwz4cPtOwO6WD/SQAm+Fr93Au6G3Ivgm05uY09JcCeiP4Hk94k0tCtcqqa4rxYDnhBXhL1PwCTs3&#10;nlTUFEgpIk5hSY4WtflFmboOvwA5vwgDoLAsX/JwFchFxs/Ha3l47wDiS8K+eHymQGsAilGHSoMO&#10;OmKxq4+A/wDg30vw9yWo8yeyzYkrRhJy/H5AT6c/kInBgVogem8c4tQe2RoeIqsA8AcoSN8P0M1Z&#10;CL11+cWhXwz224vfRzf3KjD022XZ//7fb0hlXrK8+dRP5LXlv5BX33xWs/sLgJ3r4pcr5G4tl+Wv&#10;vgjInVvdW+j5yDUyeHweX/OWmR7oAfp/AfD/5c//o3wN+f5n9//Uc4ruCkSjQ4V5MjgyKFOXpmWC&#10;7s44c3VW5vD1DKCfmh0F8MMKrI0yS4XeczVwPmM/x/Zm38VTcvpslxxFMUvw2bbsBLg+4q4pl3yg&#10;h/yXJQSC3mR5OD6g51LkYz0t+FwLcv1hD/SVcHeKz+n63HRCh6+oyZfyaoCPgragGGAD+jw4PmEv&#10;Ki+Q3OIc5PeDcPQ0HQiFuCJkFWRq/j5UmC0VteXq9pTm/LwMyeBAwPPM/CzJgjgoCD+vBEksbhF1&#10;NOcnRgH6eB/oGZPY9QmOZhcnVFYD7JU7tsj70FKg94LPKAMFhP5uwLff5xVd3cgP+v/7P12Wspwk&#10;+dXTPwX0P5dX33hGXoLDE/gXATi1HHHlRY9ehMO/4AGbjq73hHXJ3g2c3RsD/dfkz+j0f/Yf5etf&#10;+2t1+sdQuD4G8MNjIuX4mZOAG6Ajw09fgwj9FWT6+SlkcTg9Is3E9DBgB/Tsv0OMNxZiN8xucWC4&#10;M7/7s0OjF1Asn5Ozvcfl+Mk25PsmQN8gnYDSrQ6upYG4pobyh95fjDFu6BeKPwf/Tkejgb6hCpAb&#10;p7eqptOzmGWBi6zP54w3BcVZcPt0PQi21Mn6jDuEvaQMVwPH/YsQf1IO7tWlDKVVJYAagBNy6CAA&#10;5wBIz03HcwwGDIJsgM/HNLyeiviTuD9RohFz2MpMhPPvh7sr9AB+PxSP90NjI2VHZLhGnA93IVYs&#10;AXo3/B7H94PegmnADQS3r9wxZzG5gaeW/fc/zktheoxxesQbQv8KMvsKujwApwi5cXOvCLVqxbO6&#10;jNgtc8OFZ3Vy6oc/+4H8zTf/Vo8B4aKzb339v8oPfvBdPSc9BE5x/PQJOPmUzF2eRaSZk5nrszJj&#10;oYfTTwH6cc3xw9qWZAFrNT7lq0DQ+wiwUxwAg6Pndd3O+YFTKGq7FPzunia4O4DsdkEPJ6c80ANc&#10;X7GoNeJkFW/MQLhtIRwY+iNQo7S21ktDY7XUHSmXmiOINVB1fanUHoHwSMevOcwBUOQ4fZaJNyXZ&#10;Gn3Y4SkD4AS/qDRPigB+CQYCsz7X6nAWly6eX5KLr+nwBnY+0u1ZzKZDWXiPhTHhz+SAgOPvBexx&#10;iTF4jNe7mqS5oN97MAW5Hm4fGyWbuCYHbvq+xhUAvQD6hTIL0Rwhg5vN3Uaefrxm9NuDb4D3untA&#10;cRC5tOyfP5+RQ/v3yBtP/lheJ/SvPy0vvbEc0MPhndz+/Evcl+rViy9xua9XXO/O2+hw/ypvtkBx&#10;YuoXD/5CvvODb2u8+Yu/+gqK2T+TbwD6v/mbr8rWHZvlfN85mYPDz8Ph56/Py/yNSzJzDTn+KotY&#10;QH95WiYRb8ZnRgCriSte8ethwO2WL/S+nwfsjkYA/QCg7x8+JxcunpbTF3rk2JlO6TrWIh3djZDX&#10;8TswAKw4GCzMXrHbY9TVySNA+Nz/M/7iz8HPREHb3IJiFjm/HqptBPwNpVJHAXyqth4FLlSJbM/2&#10;ZXlVAYTYg+jDRxa1FvpiQF+Mr+n2BXjOlZppyPeFeH4w+wDiTqYUlBzS1ifjUGYugM+n02fIIYCf&#10;h+L4EAZEZtYBSWUfH06/d2+MHEDxevBgshD8VBS9+zIO6LbGcFwNeC7P+pBt8mHQZl0J6Qt9YHFW&#10;lsUqxRPH3oY87yv8LufXfL4Qdq8Wxhf/bM99AW4t+6dPpyQnJcID/WuA/hUA/xKK1ZdefUGWv0JH&#10;d0MP0Fc8KcsdvbjiKQD/NBwesC9/Wp5W4J/QM2+47oanIbBP/5f/9avyH//Lf5L/4f/8P8jatauk&#10;t/+czMxy4mgK0M/IpZuXVSxgZ64iy+O1KbxnoB+9t9BPcenCBYW+b+isnIPbnzx3VI6ebJfOnmZp&#10;d6DvgNoBuhXB715MztUgMOT+4ucxiFAjtLXVSFNrtTRCR5or1OX9gacYcyqQ7csqrfJVjD0En1Gn&#10;FCLghL60qghuflASUuJ0AOQDdqqQAwTic05wEXiCb6HPpevD/Ql+CielEiIlGcUsB4GFPgXQJ6Wl&#10;SFRyjATHhcnm8J2yhkeI3yH0Zk0++/Fwd+f1wNDTsQMBT90N9DfHJXNviLyKePPGigcA/VNwewP8&#10;S68+JysA/QuA+nkAbfSUvLj8Cehxj54n+Hj9eXzumReelgce+aWuuaHD//lf/Zl89Wt/JV/567+U&#10;ZcuWyVPPPSNnzp1GYToul+HwV6DLV+fk8s0r6vQsYOnwjDeEfpzrbRBvxgC4L8SEmm1IdnWopUNv&#10;wR+a6FPwewH+2b4TchxFbTfAb1O3bwTojfrcrU7mfpe48Vul4Bv4A4PulgN9x2EUt7XSCJfnvtoG&#10;p2/fiMcmLjMG7ITfbjYvLj8EN0d+L891gOfEVa6CX1ZZBOcvlrJqFMC1ZbhqVCMqVSCfx0sOnL2i&#10;rkw7PBwUjEB0e4rQq9NDhN6tLOT7ZBStFvqDgF5jTvp+2Q/FH4iX8MQI2RkVpG6/ksAS3NvI1+kR&#10;dwi4854/9HZGdnHw7wL6f7k5Kgfjd8ryx38Ip39QXofTvwrYX37lWXnpladlBZz9ttC/+KQ89yLA&#10;h5594Sl54OH74fLf0xOL/+yrgP5vAPz/+H+Sb333u3Ls1ElADriR169cmze6fsm4PCKOwn4J8Qbg&#10;T89NysTMmCfTG9C90E/gtUk4PIHXHry+tjTorRT8kXNyHjHnDItagN913MScQNB3AHDKQN9oTjzQ&#10;BWsNcHxIgQ4EuhUHBQYJcr2FvrkFTg/QGxqNOEtb73J8bi7nAGC2r0SOr9CZWuP0Ju44Tk/HB/RV&#10;h8ulvKZExbN1kpHt+Xq+09o0rc487fzkQYeKsnR9D0HPR7anChxlZO6XfXD81NQkSQfwB5HpUxV6&#10;xJz0ZIlOjpYQun0YIg7zOEFeUND6aoHTuwfLnwL6/3ZjWJLD18vTD39PXlv+kLz5KgpZQo/H5S8z&#10;sz8jL3iAN3ruxSf8ZKB/9oUn5ZnnH5fHnnpED2/lrqm//tpX5f/yf/2f5G++/jWpqKmWax/dlPnL&#10;cwr6ZYB++cZluYLHeQs9nH5qfhLF7ZhMTY+ouKzAKy4zGNTHiUm4uxa0/dCAjI71qcbGjbRrA7A9&#10;BaxLzPXDdHtGHYB/YRhuP3BSTp4/Kj2n2uHejDkLoW/vaVAR+I6jTSh+ObllwOfjUXyG3Z4Op1Vp&#10;ZCaqbCHb3YWCGY9tnLGFWqEWgK/AA3BCT3HJMcVTFXQQ6MK0Il2uwCUKlZrtzeQVBwBdn2Lbs9SJ&#10;QLwKpKTGowDOQV1Qqp0e9vPL8D3ct1tUcQjxJxuvYzCU5kCHpAifLcYAKSzMkWy4vUYbKCtznyoD&#10;0Scdg4EtzNiUWAmJZ8TZIWuDzc4q3c1kIb5D+QNsdSvoP8C/69Ztof/Hq7zf1Gof6On0L73CgvUp&#10;P5dfGvQ86YBbBX96/0/1JATeVjPrUKbMomidu4Si9TJiDWAn9Jf4CDHazF2fA/Rwejj8FHK8VyPO&#10;WhqunOTzYV1J6YZ+bLJPhkcuqIaGz6sGR/EcQLthd2sYIvRUHwrb84PG7U/wZIOTHZrvbwV9e08T&#10;YCf4RroNsZuHuqIGaK81y4mhhdCbgdGmE1bV0opcr2vtG0ulsaFkAfR0eq7ANKsw4fp1xR7o1fl1&#10;xhZFLKBlZ4dfV9ex+DUTXDxD82BGMq4aFVKGrM88X8DPAvb80kyAnyMlFYxJiFAKPWJUCZ5DLGzp&#10;8Ap91j4MghQ5lJMqORCL5BgX9Ou0oN0CB9+ibm8UGO7FFAh46p5C/4dLfZKwe5U8/9D35dUVD8kb&#10;gP41ZvmXLfQoXhdAb6KMvyz0TzzzmDz4+IPyg5/9QLs2wSG7ZGRsUOYvzci8LVwRa+avzckc8jw1&#10;g6/Zn5+8PCFjAHuCsOtMrNHMnFk1qeLXiD1TU2MO+HDyiQEZJOhD5zxiS3JwvFeGJ/t9YB9j9EEc&#10;Gp0ZlJEZuD6kbo9sfwZufwJuf/xsp3SfaFsUesLecaxZB0a3S4Se8YWHQLXDvVuR1wm2blLh2hwM&#10;FkLfxc+012FQ1Ggx6w+9uj4iTz1jjxN9+LpdnFaForayKt+zSK26lq/l62tVeI33qLWL2ErLclCY&#10;JmOAIArB/XML2KI8KOW1BeryFv78EiO2Rjl4GJtKylEEI/bkAv7cQ2mSm3NA8gB8Xm6aZBxKlYTU&#10;BIlIipSdMcGyERFnbTDP29yMfM+JJgBLkP3AXkwaewIAT90J9P7fu9If+o+mz0jczpWy/MHvySsr&#10;HgbwT8sryPPLtR15Z9DT8Z9+jnf8fljblcz0r775ipy/cFqu0tFZtF4G8Igw84B8zilap9mPh/tP&#10;IsuPzY0ojBNw90Whh2Zmx2V6ekwjD6EfB/RDhNwCD4AHUKSyNekFf9gIVwkOrFFcMUYcDWEw9I32&#10;yrnBM3Kq94Sc0G5OxwLo2wCuhZ43Ru5yYLePFvpOAN3RWqt3I+GKSi5i6+nhmn3m+QbdtcXN6To4&#10;cFVoxRWBJygQfK6x94Eezy30NXUEGWAr9HlSDVdn5KkB9BUodgl5OSKLUa4OhIrKPCkoBLR5B5yJ&#10;rjxJz9mHbJ8jpdW4QuD7eDZPcSUcHt/HJQ8UW6TsFJWU5Gnez80F9ACdwOflsd2Zrmv3o/fHSXgy&#10;N52Hyqbw7XqbIB40u/JPBj3d/A6gvzZ2XPZs/r288MvvKvSvAPqXXn4WBSzBf9YDfSDIrbM/yxPI&#10;8Egp9E8g2vzih/LzB36CS22JOvvVj66qs88TeNW0rq2ZvcKidRIy7cmJObj33CiKWEDt0ixy/pxH&#10;E6ppFLjM9gSeGh3rNbHGAZ/QsztzUWMOoR+RMVwhRjCIKLPt0IjbELn39sJQr5zpP4tsf1J6zvRI&#10;O3J7G0B1g9/BOHOsRUXYO/EZj/B+J5y8A2C3tdcjugBoQM8Vltwn29qCuNN+WF1ehfcVfDg+B0gT&#10;gG8C6I28WyHUgCsFtxTyeRPep+vXsYUJuAk04afL1yLOEPoyQEvnN8sYTNFrCt18RMwD+sjow11Z&#10;vLlzGdf2KPgA3oGedUEh4w/cv6A4Q3Lx2YzMZD26JCv3gOTkp8qhgjTJxkBKy02VxINJEpkSI6GJ&#10;e2Rr5G5ZxyNGCCKKUnfMYPsxEOxWdwc9xffcn721lk31tsq2la/IU7/8trz20iPyqtOxUegBPwvZ&#10;xaB/5vknFHILu9Ujj/9SfnrfD2XLtvVw3z7APaPRhb13XVOD5/OAfQ4i9Bb8yflxB/qxRaDH97ig&#10;Z5HL9fO3g57dmUFuJYTLj/tAP+4Roeee277RAbj9Bbj9abj9CY04rRZ6zfHNGmsWg95MbrG1ab7u&#10;xnOuzuQGccLfpqssuSaHs7XemV4eJcLXeIxIM+GHFkJfqZNZdH26O4FX6DEAuEiN0YfgM+IQeE5e&#10;EXg6O2HnbC7zfWNLjeb+vMJMQJ6rMaekyuv0hL4IkaigJB06KEUAPx9xSI8uKeCNoA9KbnG6HCrO&#10;lOyiDDmAwRNDt0+K0iNH1oft0uME/3TQU97vdf+bgbRs7GyjbHpnhTwJ6F8H9K8D+pcAOl2e0Kvb&#10;Lw8MfkDon31M7n/wZ/p+3ZEqBZbQM7pQ04gzjDS3g36Kqy0hLjibVS2EnjukDPTI6FyTswj03Dg+&#10;oG4/iGgz6oF+ZHZSRuemEakYqyYB/rgMjA/B7fvh9ufl5IVTyPbd0skWJkB3a1Gn9xPbmCxgWcjq&#10;BhKAz7X1FJ2eccfK3btncUvAGwk5YGfMYdwxVwC4ve6wMpmdslsO7UCorEGxCxFuDgBdyQn3Z2wp&#10;xQBggWv7/GUYJBRfV7EoLkexC+DziwE9wM6Hs+cWHJDcolQdDLwKFDn1QBYcP0FPYIiW3fF7ZPOe&#10;YFm9G1HDyfVWdwO9Lh3Q778d9BQ/Y1z/Vlo2fKoe0C+X5375HXX6V15zxRsP9IHzvC/0Bvynnn1U&#10;7vvlTyUqNlxGARBXSjLOEPgJADt1h9DPXgLklAL/BaAfuYD4clEGEXGG6fIYjGPzM9AsgDfgj85O&#10;we1H4faDcu5in5zuOyOnLxyX42e69Nb2bviXDn2jcL8tC9nuTrMpxXRxuFyB2wt53g67PhwcxvX9&#10;obcztg0YKKbINRtP3NDr5hOnnUnx3rVe8NnhMeCb4tS0NXkl4BXAircH4vu2I1RWBdevyJIyZP/i&#10;0izEmv0YBGkYEJkYGBg8elXIQRGcJft59EhKnIQmRetNJHhCGvv2zPUUYfvyobey32Nk/32rZec6&#10;y2Tzu8vlhYe+Ly+veFRefg3Av2JmYgn8i4sUsszzgcQ8z8fqujK4PKBltAHkY1w45kDP1y4h0xN8&#10;k+cnUcwayK2m+Ro0i8HCgaNygDcdHMQep4dP6LkVcHSsH9AD/KELvvFGBfDHBmRgYkiG8H26FXEe&#10;v5cKwONnj+BnDuNKMDA2KOeZ7QfOyuneU4g5x6TnFCet2gC8Ad9C7w+/jTeemKOdGqdb03kEOb9O&#10;+/Ps2DDHa/cGQHfgax0MHTwdrVZa8JpGHBf4zRTiD2POkQZzhk4Nokl1DQpaFLe1h727r6pqS6QS&#10;2b0c8FdwMwqec60+Hd7meq7uNDGIRTF+DmoEqgZXilrUCTV1/NkcDIg7iDh5iDYFRQelFKCzduBj&#10;MVSIq0JGfpruv+WN4nbH7ZHt0SbmsKBlzPnAgc8WtosVuN7lwEZe9zZA66rK3bs8+mD3Qsj9tQD6&#10;4y35suGd5+WFh7+PWPOovOQH/WLdG3/YrR585D559/3fyrGTnYDZxBmeYMBikcd2+EAP0eUJtxt4&#10;yg4Gztxa6BlxtHPDva8zKHYXQD8gIyMGfLYv/aHvw3sDKFYHkd2Z48fw88ZwFfGIAwG/5xB+Zr/N&#10;9nR7gH/SAd/f6W8HvU5wAfh29uaP4jN8jREGcHe01zr5nu5vrgDcktjqAG+hJ/BUCwaDHTSt7SiM&#10;W3h+ThEKW7YuCb0Tc7gyE1Ar9Ig0FJ2fnRgTdwoVfhNx8nEFqdFIVINcX4OilvfTqqjIlnKIP5dX&#10;HZ7SUIQMX4A8X1KarW1Qujyh5zn7uSXZkqJuHyuhCWxhhppzMwH+KoDGe9wS/NtD770hGuXr4Ab6&#10;DxR2K7zuc0W4vZYdbTwka3/7tLz4yA8U+hWvPqPAv/Ty0qF3f80iNjhsh/RdPCtzgJ5OzeXBI4CU&#10;oDHmsKD1d/rbQc+TEGbwc/RYD7jxDBQI+lHAOjzcJxfh9v7QszPTN2rA55k5Y7hquKHX83Q4EDCw&#10;+D4/e27wvJzpO22gP82Y4+v0R3l7HojPA0HPArgV0FvxtS7GHgwSLXLxGvfT2tjTzskquDmd3h1v&#10;mnllQPTpQETi6wS+uZWHRfEEBUIPYOuM2xN6bkjhGZlV9Y7wvLq+TN2emd1OYhWVMaIAdHxeoYcq&#10;ywE7HytzpArFLesMzhiz11+IfF8GZ6f787EE8DP/847o6U7fPnJvjIQg2++IDpMtiDnrQnhaMo8E&#10;BHQE26UvCv3KANB7opELdLeWdTfkyJrfPCXLH/uhB/qXAP3Ldwg99eQzj8pjTz4keYVZ2lu/dIXA&#10;IqYQekA6xkgC4Nmfvxvop51IQ90N9Ofx2vmRPukFzL34rMYcgG9l4edz5v6LqBN6UQuc7afTd8ux&#10;053SfZIRxw19m0eBwDfQN8Htm6T9KK4Ix/hZDJRjrboxvUv7+ibrE3gWuq28q4kr03siDmFvNvGm&#10;qblUwW9sLoHTo3ityQH0gNdxe249rKDD0/GR/yvxNVUD8FnQFmsBW6AFLDel8G4pdYhKhzkPAODZ&#10;Yj2MeMOvy+HstagTiovSMRDykPk5yLgUAkUvoC8F9FzCwBtMJKcn6+FSewD+7tg9siUiWDYA+nWA&#10;czWhI9gufVHoA8Wb20LfcThTVgH65x//kby04nFdfrCChSyLWOhFLWSf8YBtgH8CYl+eRawpZLkc&#10;gcCzkK2trwSskwo9uy+TiCNjM+OAGZBfm5NL0OVrdHtuFvEWsm7NUvgZ84ReXR6FLn7OJBx4YpIy&#10;a3HssR8W/BHAPIxsP8hTigG6kdfpzwH6C4Qeg2NgclBzPPO9yfhe1+d5O0PTbGH2yvmLLGiPyTEU&#10;tD2nOjXbdwNahfdEu9HJdm1vcsLKRhqVgg/gGX94RcBn+bluPO/BYw9+Fjend8Ll2dExE1Q895Kr&#10;LQG3Al/pqEKjT2cXrgidXKRWovHmMKCvrj0E6HMBvIk51QQdIHONDW/1Q5Uy2jDjI8ezD19cdkhP&#10;W6DTV+G92hpAju/j+p+qqjwpRo4/XFeMq9ERKcWVoQzw12Cg1OCzNfh5BJ8TYISeYguUG00SU5P0&#10;7MzQeN4RPUQ2hgTpOTlrFdA7g96b3a12oEB2C5mdBbNL7wejBoBW4v1AWtZcc0BW/vYJeeaJHyv0&#10;L7Nd6QDvblka2K27Pwo9AtgflqefewiP/PoxQP9LHSQNzbXq9HRynjCmSwpYkMLhuaiMk1SXr82q&#10;5uD4lIXfag7Qz+F7FPo5/pwJmYC7E/ixCcp2bYwIPndWjdDxnccBgG9kujd9w/3q9IS+H+9fxKAZ&#10;xu9GwBl1PPATfHw9MjuCgTEgFzBgTvefluMacbqlB/WKx+EBu1UXIOZVwB1peH+pZsQSPrLfz4kt&#10;RiQdALhqHDvVLifwyNlZgk/H19lciJHC5HoDPNXC9Twd1VAVgC9G1i70gd64Pb5mHx9qQjSpx8+p&#10;OVKuMYdXgMONlVro1sL1CXw5IOYKTm11wr25vJnFMNf88LWW1jodFJWIRXUAna5vu0Tme+D+EAtk&#10;Lmjbm5akxwZyk8nO6HC9Vxbvjni30BP2Dz0i6GZFp5V7Npay0LtnYd1a1liVIit/A+if/CLQ8/kj&#10;8ugTD8hbv3tN2jobAOiwgZ6FJwDSCSnAPkfobbxxgF8UetQEbuh55s3EFGKSgu8LPUXoCbyFXo/y&#10;HkXUgVtTzOjG5QE9oguhp4YA/jCuIqMsuCEeMDWBGEbwB2fg9mN9cg41yqnekwr+URS0XKJw9AQE&#10;57fqhnj/qPaeFgDepGpRNQL6RsCPgaCu36LqUPDbAT5/FsA/xtPWzMK1TgwY3pmwwYG+gede8n62&#10;uBq0tlUi/vBKUIJMT7dHHifwtbkO/HnI7gQfhWstYAX8lXBsFaIN25gEvh7wc50Ne/OsGUwbFE7u&#10;tD4Zpfh7pGckw/Wz9dZC9fhMHQaEBd4HfFxFao5U6OaUBLh9eEK0BPMeuBGhAB9FbWiQxpMvG3ou&#10;O/BfeuDWspqSBHn3zYflGSfeLA36xyB8jwd68/zRJ+6Xd97/tWZZrmfXzM6OC+C5fG0amtM1N4Sf&#10;71EWen+Z9/H4RaAf58GuPMeejwNw9wEA7FU/CtoBXCEGke2HFPoZFXv3E5fnZfzyLLL9hAzg510Y&#10;Oi+n+k7JifPH5SgPigL4x+D6R1HcdrvUBfDbj7dLK8F31HK02Uf29XZcKToxcDo5gDiQnLjD2qAd&#10;A6S5rU6a21FEstDtqZfjJ5vxPorfbnzdVYNHFL9Ha6W1vVLdnrBX1xzSfM+Yo1mfGZ0QO+J5+Cxg&#10;dTM6BgC7N8zjdRgE7NJwtpfgcwBwD+4x/D48m+cwCuAWxC29OzrBd7pEKgwmhZ/RCVeQ8royySk5&#10;JDEpiXojiB3RewB+mGwMD5VVIbvlPRf49wJ6fwUC3a1ltQVx8utX7pcn4fTLX0Km90CPQtYDvX/x&#10;yhzvdnoD/SNP3CfvffAbXXlooKdbM59PIMfD6eH2dHy7DMEHep5z45J9/1bQ60Zxt6aGZBQ5XYWv&#10;h+Dmbg1gIPSPXQTwRhZ66/Yjs1Me6McvzanYx+dVYAADRsFHUXsc4Pec7VF1A/yuANC3IfO7oefX&#10;bShi3a9b6Pk9vEocRWzqwQBg3u/g4AD47d1OK/RoPa6gddKG+NPB9iaAP3GyUU6dbtbnRxoANZy+&#10;qjpHVXsYUcQDPc/Et7uwmPV5Pj5A5oZ0FrwYBFyewHzeiCsL74fLZcwN+AyXH3BdT3NLje7wsndM&#10;tI/63BE3shP60poSKUStkJafqXdO2R0TKbsiw2XrnjBZFxrs3NQBjszTEAA6dWfQb7+lAoHu1rL6&#10;Q3Hyyoqfy6PP/BR5/EldUmx69M9Dz8mLK57z69hwcdmjjrxuTz3y+C/g9G95nP7SVRSiVyYU+lk9&#10;5WBapjAQWKj6Qz+P931El3dBPzMD6AE8Mz0Pah0B9CMsRF0aQ6QaJfiOhv2g54IytisJuwJPYXAM&#10;4LN0+2H8G1yWQPAt9OOXOAimZBg/e2jyovSO98vJgdNyrO+EdJ8/Jl1w/U4HdqsOgEygLeCEvhnw&#10;th41sJsB0KqDoxOgu68UlP3+Vjg+P9+BSNTWdVgjiFmTw+2EZdq9YRenpc307OsbODPrgA+3r65F&#10;geo4PXdecRlDHfK67rHlZBTzfQN+VmutDgbGmCLEGBbQ3AnG2d/Ssmx9zn+Xd0o5gqh1RB+rdGlE&#10;PYpu3eoI1eNn1SLe0OkLq4rkUFm+JB5MlpCYcD36e6dT1H64c6t8sGOLyv/eVbeHfidE8BdXINDd&#10;WlZ6IExeXv4LeezZX8DZnwb0dmJqIfQWfG/XxmT5p58j+A/Lw4/9Qn71m5eRQWtc0I8jo8PtnVMO&#10;lgo9V2BymcL8ZTyyewMgpzzQjwSE3g18YOiNLPiLQe92+vFLeE63RxE9iM/247PnAf4puP5xFLdd&#10;Z3oA/VHp5IytaiH01tU7ALl9/VbQ0/07TiAiOd/PlZ7cmN7KHj1c2OypLdbODQtZOjp79SoWtYw4&#10;BL8KquXsK+NMsX6fOeakEYOgVMpYmMLtG5DdWxGjautwJUBEYS+ert+EApjn/nSjyPZCX+2IpzgY&#10;8epAsf6ox8+qRhwqhtvnlhfI/pw0iUrmMYBhsjPSucNhAOit498T6G+jZVkxW+TF534sjz933xKh&#10;9y4jto7/9HOE/1F58JGfyUuvPiuNcA4elnr5GsGm0wP0O4R+Fq+ZgpZtT8QbN/TQKGLJnUKvGR+y&#10;4BvoTbwh9FyANuYXbzyi208h5uDfvoDvOT3UJ6cGL8jR86ek/fQxPTK74xRcH+ATWnVqB3jKPQAM&#10;9Cba+ANP2SsGB0U7Ptfu6ghpxm+rBpCIH01FcFgX/DpJZYCvrMpWVVWzo8O8XwCoqSLt/5/klkgM&#10;JM60Mr40NFYBbkalRqlGlj8Cxz7OGgNRtbGJ7dFqQF8D2BeKr9PoOHiOQHX4bHFNqeSU5klabrrE&#10;psSbW/1EhcimsCC9oRtv7blq17YFffsFfXkHegv+qiVAfzst2x+6Tl549ify1PO/BOTs0RN6Am+h&#10;f9YHetXzT8izvKkxQKeecaD/JaD//TtvyPHTnYB13Dg9HhV6QOyGni6uug30PK1YoUemn9JNIwAf&#10;Gp0clmGAbhUQeue9xaDXuAOABxzoWbSaRWh+wEOTjuMP4TP9gP/syICCf2LgvHSePXEL6I2r63On&#10;iOX7fJ1Ad+Pzi0HPAlddHxnfrOtnzGnUmdlWBZ93MyH8ThcHub7WFrNOtif0XJtjwecafM6kshBV&#10;90ZuJ/D1gPxwfbm085ag+HdYRxDmwzxgFleDeh4260B+hF0lGBuf17sF4KlaQF/KYpbQ52VI3IFE&#10;CYk1t+/ZEr5bb+y2WsFHrr8t9JyMMqLLG+j9FRjuxbQsZvs78sJzP5WnX3jIKVwN8HR4Am8XnBmX&#10;5y0un8Lnn4Aehx5VPQfgqQcf/pls2bFWj8O2eZ7wM9MTdK6xmbyEbO6acbVSV3cGgNUMXuO59DPI&#10;9FOATfv0AJ5Oz3jjdnG6+gLoeSM26OLUoAxSEwBeW5h8hJxitg9XjX62Lx239y9m3RqZncYAmZQ+&#10;RKwzAP/UYK8cvXDaA33HCWbyToBuilnCbwdAG3M9RAc/hiKYcchEHAM3ZYF3i3HJXB0g/hwtco9I&#10;C12/lRNYZdrDr2/k6QnM74g4TvuysprLDeD61XzOtiYns8w+W+6uKinNkXrA3trOQhk/E9A3ttRK&#10;HXv5jRVSiaxehexeg0hTB9ipw+21Ut9RJ4fbaqUWX9dg8FDVFICvJPRHKiWvukT2w+ljDiQIb9+z&#10;m7f4iQyVzYg4awH9akLvB7m/OJnk05LUYjUwzEvVsuC1b8qzcPpnXrwD6OH0C6F/TB586GeyNyVG&#10;Zi+NabQh8AugpxaB3h98D/Rwep6TY4EfdQpZN/SBnJ7ADzrQU/wcb8VpoeeqSwt9XwDoA4HP+DM8&#10;MymD+H368HucGe6XE/3nkOt7pA2wtx83stC7OzZchkDoGzsbnNYlXsdrGmMcBQKfr7l/Thsih3F+&#10;uH5XHYDl2pwqxEoMgDao1RS2lN7UDVeDI428EpRokcqVmhQXrnHxW2sbawU4N2DVrg4LUojAu6En&#10;4JSFvg6PNfhaYYeq8LMr8P1lUDGgL6grl4zSXEnOOuDJ9buizD1sNwL8NUFcARkYdqsF0PO2nn4Q&#10;36mW7fzwFXn2mR/Js8sfXhL0z0EGeF899wzizS9/prvnLwNYOr2FfgH8t4DeDf6XAb2NOBpzXNAH&#10;cnoDPTs5XrGFOYorD6PQRfw+vaODcoZuf+6ktB3v9qj1GEElyIw6jusTcKeDw0KVslcCBZqfwXM6&#10;vz/0ns9Y6FGQcrlDRzccmuADwtaOWjh1DVSL16nDeK8WV4VaacPrevoC1/jgs20AltnedIOQ1xX4&#10;KgVez9ZsMMD7Q18HdyfwFnoDPopX/Bx+tuRwqeTXFEtubYnkVBerMsvy9NaeQTGhem/bbRFBsjk8&#10;SNYFI7b4Qe5dN2Oizu2gX+V6vlQt2/7Bq/L8Uz+SF158WDeOrPAAf2fQP/boA/Lmmy8jD7bIJeR2&#10;G22oecDOolWz/WVArFocegu+fu4W0LsL1aVCz72yPBaEj7wdJ6Hvd6Af1Akq9uoJ9uLQa+/egb5/&#10;fFjODw/ISbh9xym4vQLf5YG+A9Db6NJJN6e7E1wHYJvz3RNX/m5voOfAYRuTEcd7NAnP3WQ7s6XT&#10;qAkwUq0cCBAHQDMHQxsGA5cnO+KaHm5DbEBWJ/BahOJ5PSei7hB6vkboK/A9BTVFklOZL9mVhZJF&#10;VRVJVkWBxKcn65Lj3bFhcPrgO4SevXdHfvHmrqDf8N5yef7xH8iK5x/W2diXADlBV+DxtXtjOKFn&#10;9+Y5QE5Z4J9H3Ln/gZ9IBEbxlWuzgBSufsnl8gSXBSnbj7pHFoXqFXMysYXcwj+NAcIrAVdmMsdT&#10;essd5PlROjEK2KFxujwhtgBTAwq+G35meorgK/yTiDcA32qA0I/14bEfUQVxB98ziH9nCANsRFuX&#10;vsC7oecVQWdrAf451Aaa7XvPSBvAbz7uhV7dHs/p+J3I+3xsUbVLCwA2apFmgGxcvFVbmwr+SQd6&#10;qA3u34rXWuD4LYC/pQfOfxRXiaP4N1gruNb62PU+zYguXHujasNgcKmBMYUQO4/1FIrRw9p9QUZH&#10;nq8CxFW3gP4waoo6RKPa1jp8pkrKUBsUVhfJoSoDezaeUzmAf39eukTui5PguHDZAU4Ueu6jBYQ+&#10;qyB3bzXy7K/1LW4/wNeBQL4TLVv33gvy/GN/Ly8B+lfuEnp2cn523w/lwMG98ukfbgJYnmYw6gX/&#10;DqC3S4uXBr0FfmnQDwB6H/lB34/vNbOzdPzbQ09dxAA5x2yPGuHEUJ/09BnwW3q4FIEFrCPAT+hZ&#10;6LYg+1NthPl0l05umQkuI3tl8IEeasFrzSfapBnQN+vPBfBH8V43njvQWxF6D/BQY3udj444RagV&#10;wddBQLiZ0R3o9XER6OtR9LqhLz1c5oGesSYb4OdwkooC+AnpyYg4IV6nB/QfBv8rQL/m7edk+RM/&#10;lFdefGSJ0JtjP3Q5sQP/M9ADKGKDQrYjxkwD/Bu61oYFrYWe6+IpLja7fG1exQOfLl2dU81fxgDA&#10;+1yrQ/EcyzuF3h11AsIP0AfxPhXI6S30ZvHZraE3MWhKBvC7XZgakfP4vU6PcNKqT07A9U8OnJfT&#10;Fy/IGegsvj6F+NOD3N91+ri0nDwqDXD/Zjh6K8DmYzPcn4Vwx0kMDKgdr3OAdJ1kGxR1AsSB0ow6&#10;oAUDiNDrwAL0rXD8u4Ge0aQWsceCT9cn3KYwrVTYjSoXhd66fSXqAUJfBOhzKwskt7pQ8vC8ANme&#10;Gb+kvlLSiw+ZXVXRXIDGW+7vlFUhiDBu8BdAb2XgvyfQr/49cvyTP5ZXlz9219DbkxB++fAv9Jjv&#10;iKhg6R88I9c+mvNAb7f88aAnnmNpxUOgKD4n+Mzv2pf/kqGnbg/94pneDX0vfjeK4J8dG5TzcP7z&#10;eDw33K86i4Fw5mKvHL9wRrrOnFDo6xFLatqPqKpb61UNXc3SfBSZnV0gwr8AenOVaKUAvht6ruJs&#10;uQvobSa34HuhN90YC/ydQJ+HTE/wy9kJwu9SyqUJjdVS1VInKbkHJQTg74gKk80RwbI2LEg+JPia&#10;4/9E0L/3K4D+1C8A/ZOA3px5wxstLF9BmQGwEHrOwrrFpQiPyBPPPATH/4l8/e/+Sn73zhty8kwX&#10;YAbsKEi90PPw1sty7eZV1XXnUU9A4wpMgO/ZKQXwKULPGyYT9kHAZARwAe0ggOUJZjzXxkLPApfQ&#10;D7F4dYpY9um1oMXrg3wPn2EhS/A9wkC6ODmKz0LTyPX4HQi4P/huDSLi9GGQWPAvsH+PqNN+5rg0&#10;9nRIQ3e7qukocv0J9vJ74O5HNfc3APAjKPwbjrZIE1uSgFmz+nG4PCBX8PnoQO+WRh3H7VsAfSMG&#10;TGNXkzQB/qZOLmNmrveqxVEzQG2iACvB98QaB3q3LOxWCj0GCYE/gkFV396gqmvDwG2uRaavlKI6&#10;gA+V1FcA/EI5VFGoj3T6uo5Gyasq9mwl3BYZKhvCdstqFLTezduE3R94ykC/Eo/ca+tWILDdWrD2&#10;5q2XHgP0vIfs0yhkLfRP3QZ6Qm4Wmbn1xDO/hB6QZ154VH4L6KPjQuU4sqjugOJxfsjwBJuHt16/&#10;ec2jazcM9BZ8jTxXWBCbSSkL/fAEitFRwKoTS7b16IXe04504GfhyuzeB9gpm+U9xayF3SOuyRkB&#10;/CPSDw3i37aOvhj8Q3jPAz0GC12e8aYJYNcha9d2NEt9VyvAZ65nbDHQt5zoxqBodQR4AXErIk4z&#10;vm7D422hx3scKASf4lWiAdA3APpGP+gJu70CKPgUwG+A498L6A9DtbhS0c2LD1co4HT1orpySSvI&#10;lPIm/Dx8hu9VNtdpJ4fAb4PbbwT0a3bTwReeWuCrewj968/fh3hzv7z+0rPyCldYOtC/eFfQPyCP&#10;YQAtf/lJ2bpjrULP4yW4zY8Q22hjHJ7AXzfQ0+1vXMHjFU/U0biDQWLblYSeJ5TR7XViCfn5IqWT&#10;TZxlhXTtPAcBog4XlwFsQt6L6NJH+CnGGEe+wFOEfljFiaeLGGy3g34YV6X+2XEP9Ofw+50a7pOj&#10;KGi7LpySzvMnpfV0DwDtQgHapcBbMa4wy9cD2Bq45ZHOJo0tFIG/FfSteI+1AMFvwkAx0BvwG/Fz&#10;uGHFDf6XAf0RODdF8Al9Jdy+tKFSyhqqpKKpVqoAeNmRKnxPA37HNsQfQI8BkFWcK7uiw2XbHrMs&#10;YT1AXM3YAoAJtQHcX6aQXSr07tcXQP/yMz+Rl59+SN58+QV51Q29RpxnVHfi9I8D+jd/s0JCI7ZJ&#10;du4B4T5RHt2hdxuBixNqRho39EZXfORxfev43NHErA34GW8IvVdmW+BFKwwAwk+QCTehpy5M9MsF&#10;XBm4PLgP6ocWhR5iO9JCHwh4ahRXsIv43foYbRynpwj/WUSwM7gyHUNRy7hDd9d2pgt8ft0EyAkw&#10;C1RGGzq+J9cD8MWh7wgAPWd8URv8SaBvUqnTtxyWaqgCUBvV6tfVTXW62rIErk/oKX69DXmeSxK2&#10;A/xN3DiOiLMG4loaC3gg3Q569u39e/cLoH/u8R/JimceltdeeV5e0skpgu4F/kUHeLduBf1zLz4q&#10;H6x+WxKTY6So5JCuBZ+CE165ZorWazcN9Dc+ug7dcB6pa474HgcFnN9xfcYdPQ8TcPHOJJycGmLM&#10;cdzeQt8/6itu86MIuYKu8PPRAZ5XAsBpBMgRaawYb7ii0iw3Xhz6MUA/hEE5QLcH9BfwPW7oT6GQ&#10;PX7xgjo/wW8G+Bb4pmMA+/QxFMOjOit8Ep9h0Wpd3sqC3n76qKMeVSuKXAUfub6hG/VBV4uqAWKu&#10;bwL4VixyW7oxEPBINQH8BoB/pB0xpY3w1wFqFrS1uOoYVbfU+Ijgs5A1yxAOw+Hp8o1yGFepGgBO&#10;VQHyqkYWx0ekifUKBmBN82FdfEYVVBZJYXWphCZEy7bwYIWfbr8BBa0eFeKA/wEnrjTr3x56xiIV&#10;imHKDbxburSY0D/7+E/kRUD/ykvPAfhnPbDfDfRPPfugvPHr5XruTVbOQeFZlt1wsLFJLjOe0/hi&#10;nJxgE/hA8kJPEXqb89nSZMbXVZZchjCCbI8oocBDPLnARw70VjbWeOINfoaB3Bd4tzjrykmoxeIN&#10;oR8G9HR7xhwLvXH5AW1jHr94XjrOnZAWFLFHCOhROjscH4Xtka42uOJhqW1DFgckjDZ0e+b6dsQf&#10;hR6isyvwZyz0x1Q6eHo6URC3ae1AHYGaEHEM+E5hS+Bdauoi9EZHUNQa6I2qMQioKgwAt6zj13E/&#10;La4SNtPbeGOgx2cd6Pn786rF58W1ZZKenwngSzTy7M/N1IVnW5HpCT2zPaFnUavghxiZIz5uDb3N&#10;/XY21zr6otA/98RPZfmz7NF/MegJPDeLr173tuxNiRXe/6gVee/U2WMAdFDzuXH520FvnN9EIBS4&#10;1wk+o84l4b1mp+G6k9Pj+JkjcPtBGRwG+HR8RJovC3rO0C7m9oR+BO8NAnoTc8bU5Qm8hb6n/5w0&#10;nzoqjQCd0B8B9ASfsPJRpR0eRhwUs85jGz7fjitDGxyd0LfS7QF9x5lj0nX2pIrgMzYthL7ZR83I&#10;+m7R/Rs6jI60HwH0ZpLpVtBXtxjp53h1AMwqQE+w3dBzEDDvcxA3HW1V2LNLctX9i2rKpLiuUnbs&#10;QTEL2LdHMNuHyIYQuD3AXAutBpyEfynQWyn8AaBfhdcos52QTv/Ez2TFc4/Kyxpt7h76JxFtXn3j&#10;OWT57ZKetV949k0n/mN7B86KORlhWq5/dAVAE3jGmEDAe2WzvunsXAX4V5Dv51EfzMjUzKSMTwLE&#10;cbjwKBwfcA2ioP0yoGfEGQTInH0dDzBZRXFAcJ09Z2cvwu2Z7y341unbz9LpkeEBcBMgpQirzfnq&#10;/MfMup0WFr0YEFzH0378qAf6Ns7WwkSOXjgpPb1nVF3nDPiNGCR3Bn0jgDc6AmgPA9JaBR85vM2I&#10;HRhf8TXv4CDobtXgey30HAB1+Jn1Cn6HDoJM3ssKjl9UU4r3j0hiWopsR6zZBfh3RIbLlrAQ2QhY&#10;1wNOws+Mz/Xzt4Kexa+enoZH2/3xh54nKFMGfED//JP3yUuEfjmLWIAOsXNjujd4XE7QeYoZZe4x&#10;5Q8998nS6d95/01JSN6jJ5wdRgXfhYq9f/C88M6A3P6n0H8C4FWA+2Ob6xfKFLnuQvca6oIrwntW&#10;8Zb607NwXvbSAewwe/YoXP2h7wXobvGsG11g5sgDO8B2Q+6vi4CY0C8acfD6MN4n+FxybJYdj8g5&#10;1B2E/sRQLzL9Wem8cErazpyQVjh16xkTUbhkwWZ89vAptjWbejoQd3g14MwtlyCYbN/NTekK/FnV&#10;sb5zeO00il2Af7RDgW/ohDqaATMKTYjPtYffbfbqUvyasFOMJwS0BuIkWRXhpRzI/VWDAUDVWuBx&#10;peBz/X7k94rGaik/Ui0VDSiIW8ykG6NbVWONpBdkaVFb2VCHjF8A6Hcr9DsB/c49YbIFkWdj8HZZ&#10;C7hXE1o8urs4hN6T4Qk4xOMCbwW9dXoX9A8A+kfkZb0ZMluVvB/sk14t98Jujv6gDPQEnY96Bg60&#10;ctVvFPrC0kNyBBV8z4lOGQD0PJ2Au6aufIJ48xkAhm58Crg/WRz6QLqO2HPl2mV1fEadScSJMZ5i&#10;wAkndmoAPmdYLfQXfES3H4SGALzp0HhAdwHPOBNIFnq6eiD47XvM/0O4MvB72AHiYjQFf7BXuzgs&#10;aAl/+9njHuit47egsG3iZBbiTS2K0Srk/CoUioxDLXB9gt/Fc3cuEPpzqmN95+UYHrvPYEDhqsBJ&#10;MEJf39ECd20EzCw2mwEmXB1X3kaoAQCy4OVkUS2ArUPEqW4D7FAFYC8H0BUQe+q3EgeI/X62XHXA&#10;4PtKkdkL4ejFtYSbm08YgzC48O+lZKeqiqrLUdSWyg4Us4TeipvHtwL89XD41bsIvRNbFpEFn7Kv&#10;+UPvrzuEnrfaoQJD/8Hq30rSvki9LWMD/ignTnfLwNB5PZpj+uq0L/SfAfhP4eTM7y4Fgt2tazfg&#10;+Ig681fnZfrSlEwgTvAUBE5G3Qn0C4D3g56RhrLPRzjAlgA9xQHC1Zpsefbi555DBDszAvhRf5wa&#10;7JPjAxekG+C2wZ0t9OzkENiTuCJwK2IjAK+BQ9cgmtRzxpXOj3qAbt917pQcPU+n90J/9Czc/gSu&#10;IIhGvEIcbsP3AfwGFMr8uY0YOIxQLYxKWhv0SCcGUCMyty6FcKCvBPQEvsIP8MVkoecjrwKluMJz&#10;EqoAuT2vskTze+nhStUR/LfklhfKwfwsOVRaKBVHag3skY4c8LfzRDQUtcz2q/ycPZAs9J6v8X1U&#10;IOCpO4LeC78XekqPAsFrH675nSTvj5bisjxpxB/gJIqui8O9iCHDukfWDb3VtY+v+igQ6L66juL2&#10;qlxCYctVmrzn7PjMiK6xGeTkEwDnoavUeR8x7twaejfsLF4p+zUdnDDfCnorfobfy8kt7qftnRiT&#10;82PDgHlQTl3kESK9CmwH3Ln15DGFkUUtc3yLU9zS6am67laPDjOvo2BtRvbvxPd63J7CIOg8dQJF&#10;cJcOgIuoec4PD+prbcdNhGoi8Li6dJ4/pXUG26m84lTBhata4faOKps50XTYB+7FRNipGg4YfE3g&#10;86vL5FBFsWQhvmSXFSr8hVVlesWpx0Del5km6fk5UtN8RIIiwyQoKhwK80BP998cGiQb4PZrAL2F&#10;eqkKBLpbXwh6Kwv9qrW/B/Qxeiv3RrjFKbjJ4EjfbaD3VWDQfaX5/vplPS1tBrUClyKPzyGCzAwL&#10;lxYsDj0PeWKetwWsC3iuuXEAXwx65nZ2akZvAT2fj16aNh0dFNz909xIPu4B/8zwRQ/03QC1/dRx&#10;D/R0aYKvnRjoMKIIYTcDAJEFr/G9I3DyFgwWG3MIfc+5MxpxOk4ex8DplsPtLer2hwGaxpxOfM3v&#10;ZY2gxTQ7SZ268K0WDlzjAF+FArOCuXyJ0DPWuKNN8eFyQF6ssGeW5KuyoLyKEuR//B6oMRJQwPLr&#10;8iM1EhQdLsHREbIbjzsd19/B3n3obtkUEvTlQP/cE/fLimcflpcA84sA/AXIB3rIF3qusOTpB+ag&#10;J8qCv2bDu7LvAKHPQbypkeOnurSQHUMhy9MNrn58Wa5+esXAjnhzDfHm2sc35Crcm4+UG2y3TCvT&#10;+/7Vm1f1hsuz1+e0XuDe2xE4PheTMeYQ+nM8ntsFPs+x1LMsAX4g4OnMnGSyujg34X2uQl6fR3wB&#10;1G5nd4vAD+NxEIV2/8yE9BJ46MIkW5mIOrjKEPzj/RcA7Tl1bI03dHkHekYRFqWEVLN9R5NUEUwK&#10;TsnXuDSZrs2uEDs4XadPKvSdgL712FFp0NYoF7K1o3Y46gGeXaNmuj4eG1EgMzpxQNQid9Phy5sQ&#10;UVBwUmUQ19Nw7QzlnW31zroSfFvgchkCF5vlVhQp9BnFeXKw8JCkFVA5yPrs7wP69AOSU1akV4Pw&#10;JN7EIVqP9d4RGQHo4fhclxMWAujNoa+BwL6V/CG3Gd/qnkFPrVr3tsYb3pmO56BwsRlblsz03ChC&#10;6On2BP/ap9fwNcS48hFd/u6ht2fqjM/BkbmEWPN9Hy7vvuAz1xvw6fichfWFnsuEOcE0ALgpN/RG&#10;Xujp9m75Q39xEejPQxfGRhR85vHuc8jigJeZnsCrCD/bmBwMcOQGPK8/3iE1gL0a0BB89vvZ92dk&#10;YeeGwFOEn9m+ET+PKziPdDdLH4yALVSCb2BH7of4MziAavAzqwB9WVOdlDTUelSKIpTraErwSJVh&#10;AFA6EFQcFG5VI8uXAvgCySjKU9BTEWNS8w/J/txsySkvkfrONknKSMMVAFeC4gJJzDggEXvjJCQu&#10;SnZGRajbM+rsiAhDxNmtyxMU3ABwL6bbQv/s4/fJ8mcekhWA+W6hp5jt3/vg15KwNwKFbJbwCLqe&#10;E+zTn5KR8T7hhpJrH80D7MsQoEd+571lCfwVQH2n0LPovfwRCtqbl2TuBo8An5UpuD3BZ8yh43N9&#10;DaE34PvC36dn35hs74ZeXd2ZaAqkQUBPEXy3LPiLQW/A5zKFUTmHf/MsitvTg/1Oy/GUtMF9rdO7&#10;4WfXpomAnoArA9LDcOYGtjC5DIHdnzPHpQNuzyuGFSNTAwZLXU8brg5NqAWakeNPOw5vgG/AoOAg&#10;4ABipi+Hy5c2Ip7AjYuPVHtUUg/p8xrPYChDAUqV4j0V3qNK6qskr6pI0otzJQ0On1qQDdizFPh9&#10;OVmIOUUY4CfkQG4OnL4EMahcoY/clyBhCTGyOyZCgqGQmD2yCwNgWwTvW7VbVqGovRPw/aH31z2B&#10;3mZ89uljE8OksDRbmtpq9aYD/YNnZXSiX6bnRuDOc4D8kkJ/FcBSl29cVRm394K9FOivYOAQ/EsA&#10;f/4G8j0cX2+zb8HHFYanE19AnjfA89G4PaG3Be1i0BPuIUDs1lKg59eDc9OAnjO0E9AkoJ8E8BOq&#10;c8j3Z0YZcwg+og4dH1B2Aoh2ZHXGE05UEXpeARhLDiPOEHiKkYQDwB1XWk4fl7azbIWelBY4/2HA&#10;XYNoU42agFA34Gd1nDvlAO+4PGIN26LlLQb4ooY6KaivlUKAXASA/WUHAkEvOYzndZXI8HgPj1RB&#10;bblklubLgfxsSYH252VLcnYGlClJmemSXlggbadO6gDYm5WBQVAsUfuSJColCW4fLyHx0RIOhcH1&#10;eejrzqg9sik8RNbce+h/cRfQm+P8DPzeYvb3770hsQlhcPpcbVmyT887gkwia8+i2LxyYw6uPg/A&#10;EXFc0F+6bh6vILLQ9Sk7GKz4mjsGcYCYaGTi0RVoFuBPo7Cd5E0VEE2Gp1GIAmhORPFM+vMjAypO&#10;GrF/fgGX/N4JLiM2MaefnwWkA3DpwfkZQD6rGrk8J6PQCJ4P89wbCuBT/vBbDTvfOzg3JwMzc/i5&#10;swB+SnVufELOjIzJ6eEROQWdHBqSY/0DAL9XOs+ek47TpyHj2O2nehTserj7YTg3oac7V6DgrETh&#10;SXA1+3cy7mCwAP5mQH/kxFGpxYCpQgFcCbev7EA06kRhzFoBg6UOP4dRqQIFaBlyfDEcvKC+RpVX&#10;Vy35UEFdlRQcBsyOCt2qZVuyXArYb+cjdKiqTNJLC+UAMvzenExJzMqUhMwMScjIAPQZiDl5iDed&#10;gDseDp+BCFQkoUmJsidln4QkJUgwXg+Ni1HoQ2KjJQjgb9sTJusBvVmBGRj8lbu2+sj//S8Neq6u&#10;ZLxJ2hclZZWF2r05drJLBod7hacj8K4jhP7yLaC/lRZC79X1T25CNxB1LiPbz+gdDHlDN94bljdE&#10;5r1j+yfYrhwE9BcRLSBAf94f+glf6IcBOjVyZV5Gr0JX8HzeAX+p0M8HgH5s3AP88YFBOXFxSE4N&#10;4fnFQenpG0CBy1PTzkvHGeRzAEzo6+jMcG0Ws+zhd11ALXD2uC5tYMxpwJWhrqsdVwEWp534PIDv&#10;bpcKfL68A27OgQLwa/CZWrxe20Xom6UUsaZEHb5aDtVUepQL5QHkvJoK59FXuWxLVpZIDopRFqTa&#10;oiwvloOlRbIfGT4h86DEZ6RLXPpBiTt4EMXrQYW+tq0NMEdLAl5LLyyUoPg4iUw7ICF7k2R3Atw+&#10;zjg9H3fH8E4mcPuwYFkL6LkYLRD4f2LozVZBztK+8esVsnHLKjmYmSzlyHVNcBD26Qm9uSnDrFyF&#10;ExP6Kw7w9wJ6A7yB/sonV/VOJxb8CUYOB3zeFHkQUPchVlxAnj6PYpIFJdU3PgroUcRSHugBrh/0&#10;Y3zk0X6AeeTSjCM+d8sf+kuAft4H+vPjk4B+FA4/DIe/KEd7ke3xyAFA6Hv6+lWdZ88g4vRoHKlB&#10;UVoNgOnOnKUtb4Y7I2oU1dN5GT3q4PyNcHy6Pq4GALsGYLPrU9nRJGWIMaV4v7wVrg/YqzpapaKt&#10;WYob66UAeTy3tkqyqypVWZUVklNVAbAJN1TlrzLJqSyVLICeWVYoWY4OlhTI/sI8SYbLx6WnKvAE&#10;38KfinhT094uIYkJKGYz5CC+Dk9OlsjU/XD6RB0APtDD7Xfxhg7hobIhmGvud+nN2vyhXrkTsFN/&#10;SuhXvPKMrFz9e90plV+cpdBzheW53pN6swTemIE3VrsK4C8jf98r6L3AG+jZAiX47OrMXJ1F1OHB&#10;qzMobqdkFEXlyNSEXATYfS7g/aHvwwBhAeqOOB74IYJPLYTdyhf6oUuXUNQS/Dnpm5rxuj0iDt3+&#10;xCCizYABnzLQO+rtRYF7UhqR8Q87RWwd4grdnvGmpKHGydvI2YC3oqUR0adFoa+mkyPOVGKAVCDT&#10;F8PR8xFdCHk54CfwpS0NyPGHJR/5PBuQZ1aUSmZ5qaSjyMyAsvG1qrwELu6rDDh6ekm+6iBbk9B+&#10;FK/JyPEJWekS60DPeLM3O1uSsrLw2WIM2jaJTElBzs+C8+dLKB0eg2BnfOxC6HFFIPQ79oTrKkxz&#10;36pAEWebaqUeCMvnvu8vhP6xO4fersGx0L/+q+WyaetqSd4fq3es490teAuZvounxRzZPQuwATzX&#10;xt/wRhs39LeXAZ9Z/trHN+XGpx8FEF+/qQUub+g2c43wz8P1eSt8A749brsXRSwzvc31RhgAk4B+&#10;ygu+G3rKQs+Mrznfxh1H/JpXAAv9MK4MQ8z1s9PSNwPgpxy3n5hEzBr3ZHtGnB4Fvw/qRb4/r0sN&#10;us+ellZ2Y07C8bn+3um6VLU1KehFALnoMDsuter2JYCY8FPlgLq82agEn80D3MzsJc1HpAzvleJ1&#10;Fq/q8pVlCrKB2bi2PhYXSirATistkDS8llZslFqYqzpQkCspeTmqvblZkpCDDJ8Ndwf4hJ+5XqEH&#10;5CWNDbjqtEkwQN+HqBOTnibb4eZ7EG92AfxdjDcJ7NvzPrQQ8n1wLFuZztZC3tQhNEjzPRejeRRk&#10;xCUL1JcKPYF/fvkT8u7KtyQkYoekZSTrTbt4Z4sz53v09OKZ+VFk+XlAe16V1mEAAHODSURBVEl1&#10;99Bf8XH7wNAbXf30mlxCvp+97hXBn5hHgTtrZlrNuhgDvi/0cHsHeurinDfmLB16wm6hxyOuGBxA&#10;ffh5F6bZxfFC79Zxdfw+6QLwHefOIN6cli6IKzObkO0boXpmdxSjlW0tUtoEaI/AqetQfAJcit2X&#10;4gbk9EZcCSCCXYYBQOjp6IUYHIw4FRw0gL8QAyUbESajrAgQ5ynEhHk/ilFmc8KcnA/ha31kR4av&#10;AfC9h7Ik6RAKVoCeRNizDkpsRpoqJiMVbp9mIg7EYrWk4QiuOE0SAchD9++T9REoUqEdCXGyMzFe&#10;gqBgQE9Z6NnRCY7dg2wfJtuiQmVrZIhs4k6rkJ26t3YdxI3lbn2J0D8uT3FS69Vn1eUT9kbqfYt4&#10;/yIe+cxWJduUPJ/+8vU5QHtn0M9f4zIDr/iaF/rrAWG/+dnH+qhRBwODHR39WYB+Dj+DdyqfQvRg&#10;a5ELyNiidLs9N4Nzm6B2cQg+dHFmEgWrAZmQL4CeYLugV7EIdmRjz0W4vIF+Snqnpj0R59zYhAd6&#10;ZvzjdPy+Puk4f046Ab6B/qQ0syuDgpXgH+7pRmxpA8zM5A2SV1erWfxQDaGul+ImZvdmfb+0GcDj&#10;6/zDLFbrMHhOSCtqhUIMltzaanxvDWJNGVy8CO4Lt1aQHeVkA+hsic/JkjjAnYCsnuA8xmdnSFwm&#10;YgwKVi/oaRIF0KMOpkoUwDbC89RU7dIU4vc8BMUfypY9+MyqYLh2yG7ZFAWoAfwuB/ygxDiAT9eP&#10;h+s7M7ZxkbIzNkJ2xITL9qgwvSkzD4za6GwztFrLHVe3g/6Zx9infxjQL31G1jo9n//m969JUMgW&#10;2Z+WoLdn5M15ec+pkfF+ucTlxNen7xn03mxvli0sDr036/Nz3n9jXmavzckUsv4EnJ/rYwh579gQ&#10;cr1rubEL+gHUAergdwK9Sxb6wQDQ0+1Z1J4bJfhjTvuS4F+UrgvnpVPBPyutZ05L42lke4Cvjn/y&#10;mNR2d6IYbYdjtzpwN0lhPV2fTs/4QuhRwOJ1PhL+Q9VVcPRSOVhaoqAfqq7W19LxWhrydlJersQh&#10;hsQif6syzWMUcnkUAI/LRoEKxVOILTFw8BjAG33wgKNUiVTo0/CcOqiPsfhcGorWqvZWOYDBdRD/&#10;9kHUBeEHUmRtaLBsiY5U4N0KxiAJS0qSCDzqUoVERB3eojM+ylmyECrboa2IPRuQ9TeGGfH57aF/&#10;6iE9j3L5i08D+Gcg7pQC6ID/OUQXlQ/0FMF/XAtY3kIzJHw7oE8ULimuRp4/fqpbN4NfRUF5BaAZ&#10;4TmAv4zYEQj6eeRvIwP53NVLPqJbX7qJz7KX70BPqN3Af/z5J/LRIuDzCsEBcxnfP3fjikzh3+Li&#10;ME5KEXYr07p0Yg5E8AmsjS0Wdn/oh5DZA8nCz+dcjzOAn9U/jXzvZHvKOj2zPaFn374bMaf97Fm4&#10;/BlpPnUKDg+dPiENp3qk/kSP1KG4rQb4lZ3tUo6oUwZnL0LcyYeDF8DtCwF+IeJNMWDn6/wsP5eJ&#10;gjUD0GVUItJAB1G4ppYWS0pxkcTm5EhkRobsgfgY5dFBhT7WgT4uiy6fIdGAOZKujqLVyAu8Dgh8&#10;zStAHK4G7AZRSbk58u6O7bJr717ZmZQg727fLFtjI2U7YswOaFci4g2cPmxvouxJTpJIVaJEJCdI&#10;eHK8hO+NM84fs0eCYiIkKDpCtjuFLu9Vq+1NuL1tbwbSsqefRi5/ng7PI/ye00ezLdDf4Rfqldef&#10;l/c//K2E7dmJPL9XV1fWHamQ3oFzCrn7DJvbQW8PdvWH3WqWAwKwKvgA+CpA9rg9QCfsn7igd4uf&#10;84APzeNnTGMQTVwBxHB7nY3lLim6fADoB6a5I2oK+ZxHfgSGnu8zChFsf/D9NQDoCb51fAs9i1pC&#10;z6K260KvtJ85Ly0nT0vTyVOqBkSTuuPdUnO00wDf1SHlKAxL4OSEmyoE4FRpKzI/IC/EazmMMNWV&#10;ksEODR6zEWvS8Xx/WYkqBdAnFuRJFFw9Ij1dtQeKSgfwfLTQA3YqHkrQAZCNgZAtcYg/jCxUAp7z&#10;PV4JTLzZr7VA3uEqrQc44Hbv2yfB+/fLmvBQCTuQhO87KFsQW7bF7UExCzcH+OF7ExT4qH17jfZD&#10;B/ZKNLQH8BP8ELg+Mz+zP7s8WyJC4fbBsp53Ognm/amWAD3PpH9h+bMA2u6LJfiLw8+uzZr170lk&#10;TLAnz/PWLSPjg3KTS4Vd0HMAWF0D7CqedgDoLyv0iB6QF3R8jRhhxS7M3CJuT5cn7G6nd8vr+Ncx&#10;WK7r97O4ncZAmnQ6OyOzANuB3w29G3wCq47vuL4Kz62TLxl6DJAB3sIHbt/LbO/ketvJ4SQVC9rO&#10;c+el7dRZaTl1RqE/chx5HoVsjQN8BVy+jGDT4VG85h5GtgfQCrjj5BS/PoT3cpHp+Rl+fbCyTGFP&#10;AfT7SgolDg4cmZkp4YgkYWlpEo4cvicNsAP8aLh6LCCO13yfI4m5h2QvolByQYGkFBXJflwlUooK&#10;ZS8GDp08loMEWZ51AtufKXidj9lV5fp9+Y2NEoqfvzosVNZF7Ea+3wfow+D44bITEO9GERtmoU8B&#10;6CnJEpO6T2LS9kkslZose+D4jD1UGAYJ4bczuGxtrtOi1unqLA16ur0b/MDQ//q3r8i2nev1ljuF&#10;Jdnaqjx1tltblDzJgM7uhl2Bh+zxHpTd9D0L0Gc8wFvo5zy6FfQEW8EH9DbXB4beOD4jjv05vIKw&#10;szOJopPwc908lxi7oacs9Dau+IvvLRV6fo4/r39qEkWz6ea4wWe212UJdPvT56Tp+Emp7+6R2q4u&#10;qBPQe4GnyxcgxjDWHIKj+0BPZ4eyapDlGWXgsowy+4sLJYWFK0Tw9xYVSHzeIXV6hR5Ahh04gOiC&#10;IhWvJeQcAuh5gLxQta8QgOfn62vxeC8Gn+EA2YPBEoloE4nvPVhapkV2AeoM1hDxGDhJh3JQbAYj&#10;96fLDuT1d7ZvQxEbJuvCgxR6agfX3bBzg4hD6Al8bFqKxOGKYcTnBvwYuD4VtQ/RJwmRCN8TGs+b&#10;NUch8hj418Px7RIGD/TPPPOovPCCO97c3ulfYIGLrM8idlfwZkk+EKfQ856i41ODcoOrKBVoB3QX&#10;5HqmDWSdnkuE6faEj2DT7WcAOSeW3NKrAKFnHOJAQUxZKvQ3PuVrH3vgZzS6jEFzGT+D4PPnUtP4&#10;N8adIz0IpT/0jDCBIKYIO2Hm6srA4meMDPT8N0zU6QP0vShquTzhHAraM6OjcnxwULq1i3Neegb6&#10;pQ35vr7nqNQdBfg93VLhijWE/lB9rWQBeIqOnlVbJWmEHJk9jbkdTnsAgO8D4HsL8yUJ7ptYkKux&#10;JvZQlsSggGWWp8sT+vBUdmIQYw4dUuhjcBUwcccKEQighx9IldCUFAlDXOHzPVAUvje9rFxyUVTn&#10;4PdJw797AAONAzAUUSUcg2JdeJj8dtMGCUVU2YFsvjUyTLZFh0tQXKT26QlwZHKCRCPWEPoEFMpc&#10;h5+I2kGfH9zveeQAiN6fqJ+P8MCP+gC5f2sEcz7P1Nmp7c21u7cvhP7522R67qR68eWn8Nmn5Ldv&#10;vy67nM5NUdkhOXq8Fa49o9HG7eYWds9BThBXR17WRxSXzNnI63YiKZAYcXgFmKdQ6F7G581klcn1&#10;FnoLvq8+Vd349BPVNYB/BTHH/ttWcxgAk1eR1eH6WnSqGztdHDynFOxbaGB2MQH8OQBP6Wf5OKPi&#10;AOibmJALY2NyHsAT+hPDKGb7UcyeP4fng9LVd8HEG4Bf2dGuRWoBIg2VB8gz66olAzpYUyFpiBF0&#10;8GSAZt1c5XF3r+jyhD4CDh1KgAGkVQTgJdjByftkZ0ICisxEKEkVlLRXX7fAcyDEZmVLJL4nDK8T&#10;eg4Y9uA5+RQKx45G7GF/fmNkhLy9ZZO8t22LrAvaqRNO21CMbucmEhSmXFsflhSj6+wjMSii9yP3&#10;K/j7JTEjVfaivkjCz0pEocxBEH8QV4NUXBXwOQV/bzTAx+CJZ7HLOxoGy9bwXbIlbIdsCrlb6F/i&#10;WZdP6aRUZEyIpGft0zw/NHoBLj8vNz/xAh5IAaHHwLBRI5CmoRnIwD+v4LMADgS+L/CBob/6iXV7&#10;LlE2jyyQp1F/TODKwrxO8BX66XsBPd7HFUSln/WFvpfLjsfp9Ab6k6MjcvQiHB7Q1ynoxtmLEBny&#10;ATkdlGKkoTLg7OnQ/opS2QeYk5GxLfT7Abw6PnL8QbhtenUFMn05vi7Xz8Sg+Aw9sB8FZrIpMgGy&#10;1e7kZAdqtixRuALsmMwsxJh0gLxfQvalqPg+Id+HnB+N9w4UFcPZq+Tw8R7JRrwKgcOzH89BsCY0&#10;WNiff3vzRvlw+xY95IlF6FZEEp5tycNdWaQyr0dAUckJGmPi0pLV3Qm8B/qMNEnKxIBI3ydxyP0K&#10;/j7m/WhcMSLxc/bofa4I/vY9GFwRu+4OesabV994QTZvXyspqfGSk39Q2jobEGVm5aNPr0DXAf41&#10;r3Tv622gV6dfHHqK4Cv8gFJdXx2fG8qve6KLhT8Q9B748dr1zz4C+ITfqysYCHP4ndjZGcfP56QU&#10;wbedmaXIAm5ndN1yDwAuSxgg8FAfoOc6+/MT43J2bFROQycAfc/QRens75WW84g2J45JFQpY5vhS&#10;Tjy1tepjMSMOcz2UBpgJPYtTwmxk3P1AeYnCnsP18i2NUoZBVN7VLlm4OjDmRGcjvmSlQyhckdFj&#10;kb8TCpDbkd335hcgv7OHjyI2L0/Syso01/NKQOCt40cjHsXjM8m5+ZJVWSU74uMwGNJ0civhULY+&#10;3xobLb8H7Ozn706Klw+2bdbcTfCZwbdGBCv07MWHJcYo+CxaCTNjDKE3Dm+VCvBToH147oo6+zBg&#10;9vL7oxT+IIDPOxvy1j/Lnn32cXkBkBP655db6ANneYUeWgGXX7nyNxIbGyqZWSlSVpYvI6P98vGn&#10;1+Tjz64vhF5lXrvxMaCHuOjMQO+4LKBnMRsIdooLx9hp0a89OZ/9e/wcur0D/K2g/+jzz1Q3PoPj&#10;O+C7dQ26TPARc6YxoCZwVfHvw3uy+yLygZ7xCK8Fhp49ewO9t29vwD8zPiYnAf7xkSE5CvC7Bvqk&#10;9cI5qT91QqqR6cvb4foAni1JFrCHMSDOIjZlwPn3lSG3Q3uLkd2L8hX4VGZ7DAa6fCauBnzkILBF&#10;bDqcOBuDIfdIPQbFYck+XKdKr67GFaNI25Ls10dnZCrY6uiAnkWsRiAteLN1QOyFkvD+/sIiLYS3&#10;o7CMwUDSaIV/iwOBt7v/MDhIViHarN21HRFnh55oxrNutiB/c+KJ/Xe6fRjdHtBHpSQq0PGMOATd&#10;IwwChZ7i8wP4DAtc1AMp8RKZgngF+MPo+nER6vrLFHjoeS1ebddmIexWL0C/fmO57Ny2VvYnx0hu&#10;9gHpaG2Um3DHj/wcnQ5vgf/o0xuewcATzq4SfLx/BdGEomPTvRlhKIXcpQmIk0mcSWV/ndl7CmLb&#10;kZNNl+n2DrwLM74v9PbrG3jvxucoch3xe9Xx8bN45TGTWHD9y/MydmnOLC1wdWp8IbbiTimzTbBv&#10;ijunzLZBqs+zgpOf80LvFgfAOQs+3J7gdw9flLaBXmm8cFaqjh+VMjh0AQrYXADP6JCO2HIA8WU/&#10;YS8plITCPC1QE/IPSXxeDsAvdKINI02ZkQ4EfF9FOWJRjWQdxs+qq5OMmhoAWiJJgNqoQB/34bX9&#10;xXgdUBN2PrKTk4QrwQG8l15RCehRGOfiapCTrUVtankZBlQliuP9siUuWl5bswrFcppsiIqQt1DE&#10;/g6Ov2o7nH7XVlkftE02oMjchIKTJxnvjAqTYBS1IQnM5zHG7VOM28en7fNkfJPzDexJmamOnLiT&#10;xr5+osQA/ujkWImk8wP+O4L+WYhO/8H7b0ks8lFqSqwU5abL2FC/fA6HvOlXtH5Z0BN4r+Y1jswj&#10;ItGp7wX0lMn41wH+NZm5fhXwX5FxOP8YJ6RY6C4Jejx3nN6+difQnwL0J0aGAf2gtF7sk6bec1J9&#10;8piUdXdISXur5KGIZUFb2NwguSxo8TyvqUFyjtQp9GxD8pEFKweEu4A9wG6OQo/CtxruX1ONArhS&#10;Uit5FShXyPfC5en0KaWleK1M9mIAxMD19yCzM9NHZ2ZKKt7LqanFIMhHkZqiM7YZ+CzrgN3Je2U3&#10;CtjQ1P3q7Ju5KWRvgnwAp//91s3yNrRq2yZZu2OzrNtpwFfow5m/Q9Ttg2OZy+H4AJ9FLbM9wWd+&#10;9xa3/tDvR7GL1xR+DhLUA4QfWX8Psv4dQc8s/xqy/Pata2Rfwh5JxyWksb5CbiBqfA53/AjOSN1E&#10;PFDwATYhJ/Aff3ZTH78w9HB56/Tq9tfmdUnBDP7dSyxOoWufIt8TfgdmD+x/8Bfg/wMGBeQGn7qG&#10;gWPgvwHXv6bwTwP8yStcvgDXd2KOP/SE2m4EVznufifQ6z5aQH/GyffHxoalbbBfmvsvqNtXn+hR&#10;8Atbm3TGtayzTYo5SYWsXgDos1DYMqfT4Q8g1vAqwCizDxk/QfvxzO7pcN10CTuYJlFw5li6NIrf&#10;lDJ+1i3GIFxFIAKvs7UAnlAHJSXJtrg42RwVLVuiYxBd4jW/7809pN2dDZF7ZHVYML4nTd7buV0i&#10;MzFQMCje3r5V3tm5Td7bsU0+RKZftQ2OD60F+DzAlcd3E3q6/W4HfM7AMt9HI+Yw33vgh+t7HB9R&#10;J0nhT/EVXD/+QJLE7UfkgeMv4wGt1Au3gN4uPFv+8tPywYe/k7iYMMnGDyopyJLBvjPyGVz2Ewd4&#10;X+gJ/HUF3krdHrpG8CELPbswXAmpE1F3Az177ey5QyyMCa1CHAD6j/74uSM+xxXAkQXfrauffCyX&#10;biLuQLMEHzXEJAYn7zyoMYfw3gZ6Au9xfzzeDnpKs70D/cnxUekeGZT2i/3SAvDp+DVw/FLAzozO&#10;2dTo7AyJZcHISIOvkxBx6OgsZpnbCX4aXDwVcYaP6VXVcrC6RpIBcyLcfC+cPRki+AmILIw0dPnE&#10;ggLt34ccOCAhAJ19/AhkdU5EqZvvTdZCljO4zPuMPRH4LF/je1vjYrSG4InDwXB9/n7v7Ngq7yr0&#10;WwH9Ji/0O7ao2+u59Yg42yMN+Fxjo21Mxhy4PfM9+/cxB9iqZM5PUVn46e5uEfoEuH18KsCH4y9b&#10;vuIJoV4E1Fxkxu6Me4UlW5NcWMbH1958UbZuXy8pyYmSdyhLmnEZvYr/+Z8Csps3L8kN1WXtzlwH&#10;0ISboH/y+Uc+4mvXP7uhsnGC4PvMkLqAV+jxGmEfs7o6K+PX5jya4GlnGHCzEKPOFbj9NUBL3VgA&#10;u9HH/0B95hEHgfcqYHQdMejKx8bx5xzwGXfo+KPOEgTbfyfIzO0848at8xO8LY8Rv+ZnCL8FPJB8&#10;oPdke8QcFrV0/HNnpPJopxSjoD1UX6c5nc/rT58E7MUSeyhbweeAYEsysbBYEoqKJRJ5fE92jkRC&#10;0Tm5EpubJzFw5mh8PhzOH5J6AM58ENGI8ShPOzlsXW6JjZUdiYkKvgpgs8DlUgRGmxT87BzUBGll&#10;5TogOAG1NSZGVgXv1rpie1I83H6bbut7D3HmXcD+7tZN8uGWdbJqy1pZvXWdrN2+AW4P8OH2m8KD&#10;FHzekI13ItwViyKUa20AfhiXIAD+iH0JEuW4vnV+H6WhBoDi+AjgrVzQO86+HDHmpYXQ0+XfWfmW&#10;RMWESlbmQUCfI73nziLWAGI6uwP8Deb620EP3fCD3oLPApKdmaVAPwbYrcbh+ixq3dBfZUz5gtDf&#10;+PxTXJU+xu/2EYrlm/jZBn5GnXFn0Rk3ixjwuWz49tCbq8CdQX8C0B8bHZKOwQGFvhVufwSA1/R0&#10;a8sy53CtzrqyJ8/8zmhDl89AocuIklRcKtH5BRKSDteGwjIyJTwdwmMEsjkVyWXFGADxiDp0e4Ue&#10;rxF8ujth56SVBZ8FbQYK2ExcNTKqqjTfp5aWacHLbg77+DsSEvCzcnUGeFVIkLyHwpUy0G+UDzav&#10;lVWb1yj0a7atl9XbkfFZ1Ibu1LuKc908N45wDT3X0u+K3aPwc5lxSBIHQKy6v14B9iXqVcArXhUW&#10;KiD0/k5P4O2WwKTkGEkH9CW4dM7h8v4ZYGABS9gVeOiaAz1PJb4J6D8F5J/94WOPPoVu/uGmysYI&#10;m6EvIeZwOYC/2y+AHiLoVhNO1CH0jDjsuRN66vpnyO0BMj0hvx30lAWfUefqJx+hwL2Bq8o1/JvI&#10;99AoClzupzVO7403gaC34Bv4zXk4brF1Sehtrj/LySrC7xS1PTyUFTGnvQ/gnz8rh4/1SHlbqxa0&#10;WShE01GcUqZVWSq1yP+ZKFJTq2okFQVnWm2dPqbW1ElKZbW6Px0/JC1ddgHS0LSDAJxLi9mr5wDI&#10;kyhnIZrH5R1xfU7ovhTEmL0K91ZcDdjaZCcno7JKOztxqBfWR0UgzjhHa9PpCb2Cv1E+tNDD8dcC&#10;+jU7NsnqnShs2ckJQ/EL8LlZZAuK262O6+9E3CH8XLKg8MP9ud7eTmbdToGdHrC/ANgt8Nwd9d4H&#10;v5WIqCBJ2hcrB5CbjiNTfgLn+xiupxkesrfMcTv9R4tCj8ECWeivf0agCP3VgNCzR79U6Cnt/7Ow&#10;ZcwBrAq+H8xLhZ4i+Nd1NheuD/DV7Rlz6PgEn44P8P0z/ReBnm5/nuADesJvJq2GTdQh+OzdHzuq&#10;C7u4Y4o7qLJq6LwVAB3O68B/kIMBoO8vr5SEgiJEmIOyJSFJdu5H9sbz3ftTZVviXtkYGydb4hEZ&#10;snJwxeBsLeJQpsnzXAq8m7O0eHQvU2CuD05OlhC8x0jD5Qpcp3MIUSe7pkb2oS54b+cO4Rr6tWEh&#10;elrB+8ju6vhwew/0eKTTW+hX79qibr8pbJdsdMRBoM6PItcde4LizAAwS405GcXZWK/s61Ye6F+w&#10;m0Ucpyf4Fvo333pJNsLlYxMiFPrCknyZxaX8U/zP/wiOd/PGDbkBXb9pxBPIPsKA+ATu/Tlg+/wP&#10;n8qngMqtj9k1cYC3Tq9dHEQTbuieBkQ+4ANyf+j9wZ9kPXDjskzjajOHnzOPQpodHWbya5+wQ8OC&#10;1R1v/iif/KNX/Nr9vlueAYArBuG3Gd+Cz91UnMhiYeuG3g2+OcCVN2Kz8E+oAsFv5XZ8df2RETnF&#10;qDN4UdoQL7l18Diec7qfy4uz62tQ3FZLdl2NLj5jocuZWA6AaEQVZvM14WGyPjJStsOhgwEuwedj&#10;CFw+BI/hcH2KWZ6rIZnldwFsQk/YdRWmLkpLBfh41AFgHjkAtmHwsJPDYpZfb4mOli3I9+tCw2TV&#10;rp3yAV1/G+Dfwky/Bpl+tWr1VmT77XB/gE+tCdoq60N2yFpoPQYARfjp+ur8gH97VKhGHz7yCkD4&#10;d+vyZK+4udwIVwboNtA/iTz/rG4UCYnYoftgU1ENdx/rkI/ZhgSki0H/MUD79NOP5Y8ALSD02j93&#10;Q28y/b2CfhbALw36f/ARX/v4H/6wQG74+XO0q4P/zllcUaYAvnV7bgRnvr9X0FP8jHV7f+ibTp2U&#10;8RvXpQmF7SFAn9NwWBeeEfjswwZ8FrYxOZmyc2+irNsTDoXJtoR4CaI7c8UknD0KEYfFLTN+6AG4&#10;/z7kccC+E9BThJ4ub4FX6AG5W3R95nh2bdjC3BixRxepMfuH7Nsn68PDZc3uIAV/5XYUtezTE/St&#10;zPSUF/pVdHtoze5tsiZ4u6xzwCf0jDu+4n5ZOwgYfyJ9xA0mRlzQFr449DbP8xCnLdvN3b/3HYiT&#10;guJsGZ24iIKUk1FXnWiD/A7Xs7oJEG4HvV0YZpcOcN0MF47Z1iWL2S8K/RzBZ8RhocylB0uAfjHZ&#10;wWC/l3FJC1v8znP472XG5wQWHd8Utgs7ORZ6L/x8//bQU+fGnHzvQH98aFCODvTrRu86bhRnJ6et&#10;RQpamyS36YhOVOViABB8ti4JPVua+XivsrtTqhGLqvB96Yg+EZxsQiTZw6KWRW5qOjJ7qoK+K3mv&#10;bu0LBL0HfohOT+i5FsdGnm24qqwD6HT59eERsjY0FOAGA+Rd8uHOnfLh9q2yehsLWEYbIzf0a3Zu&#10;kdUoanmTNDf4GzTumKxPMQIZmfjDxWtucWOJ1faIsFtDb/fABodt040iXE3J4z24kpILy2y3xkDv&#10;1e2g/wTZ+VbQcyHZvYBe3R7QX8LPvhIQegL9jz5wf/bP/+ijz//ln+TTf/pHFd+330vHv0bwWdji&#10;5xP+WQz4qRtXZRSub8G3Tn9PoR8ekpMAv7P3gvTOTEsnitqGM6cU5NKudinpbJMiwu9An4Gcz25O&#10;UqFZi5OQxzZmprY0E3j+TE6OxOXl6iIzwk+nD2Hex5WAqy6ttHh1we4PPVuVexiPHOcn+GxbboiI&#10;kDWINhv37JGNiFbcSLI6CI6PmLN2x0ZZu53tynWybscGWe1EG4Ueuf7OoLfia17ZK8GWMKNlLy7n&#10;0R+PL4Qej1xJuXqd2Q7IPbBcTdk7cBrQ3pBrH11ClKG4E8qeLmwKWd4y8+bHAB8R6DNEl8+Q3z/5&#10;46cefcyZUADvAz3bi4QT38tilpNN5tQC7/IDbvAYw+OtoJ+8DvDxvdMoZmdQUJuYw4KWnRwUogDf&#10;tjBNdLGZ3gD/h//2zwvkC77X8RV8/Dz+XMLPduYM/g6TBN9xfHZ0eqcCQ39unDGH7xF+RiEOgIWD&#10;4DzeO4s4RJ0eG5ZTKGZPAnxuLjmHz3f290rD6ZNSd+KYVPZ0KfiFrc2A/ggyfY1OSLF9GZebDagP&#10;au+ewLN/TtDZoeFqyhiumdEuDQpVAB6OqBLmiM+5QSQSYFtFOFLYVQe1iM2urdVlyDtQFG/cE6mz&#10;ttvj4vE8AtCHANpgABykp5WtD+Lam02yfucG2bBro6zbtVnWUsjzbF1y08da3m0QwBN6C77CHwI5&#10;z91aF7rLR9wz69ayF158TKjnX3zcAz314ktPq8vv3L1ZXT4jO0Wq60oA+xxgvSY8ctuIO6Pc0Ju1&#10;N7r84LMb2pf/dKnQ49Fu7mAHhjOudHdCb3Vb6K0Avzo+C1rASCgJJ3UdoBJY4/Z/uCX0BJ6vu92e&#10;n7eOf90B/wquapdwdWPGn0bUGcfVauSqF3xC7871Vibbm0HhrQP8oMdrZyYBPHRyAtAr+CO60YQu&#10;3957XtounJNGuD1blBWILWWdnYgyTQo9Z1bNdsAMxJdUfYzl0oNDWXidPfk8PQnB3Za00FtFQNwR&#10;FQWwrcwWQa/YzeHy4+KWFskB+BmVlbrOnuBzWcLGiHAAb26Jb9waCtmm4G8I2iibdm+SDbu3QChg&#10;4e5sW3K3k4XdX5zEotaEGq2m8PqHwdt8tAqDxmo1N5H4Q/8sHlnE/uo3L8vWHeskLjFCDhxMkEPq&#10;8qfkj/8EOHkbHRf0VwE8wTdiyxIxB7HiJorTj+H0buDvCnrH7VV0fL62ROjp9oSeQBJMirGEUccX&#10;fEL/Twug94Jv5I45/L6beOSVgz+TrUx1e+Z7FrcE3+nhs5UZ2O3dha2F39fxeSraOYB/Fo5/anxY&#10;TkN24uoEsn03HJ/ws29/hOCfPI6M3y2FgC/3yBFtWZpYA/AzedoB4HXW30Rm4GtkegJvW5HaoWFE&#10;cUMP9/eHPtJRFL7fyGwlZOGaVV0j+Q2NEoxYxMVpuhYHeZrQb0QkIfQqujNg3Bi8VTZBGwEptQGv&#10;bXCgZgcnoFzQE2ZC/SEGy0rEopW4Wlh9gKuGW4Ce6+kB/AuE/Wnt1vzunTe0eI1L3KM5PvPQAak7&#10;Ug6g5+TTP/I8eAu8Az0gdctu6iDMzO73Eno7SXUn0LO1eCvoqVtBTxF8K37OOD4LXBN1+PPYw7cx&#10;R/O909Wxbm/B93f8hdD7Or4eBQidx0A4g8+dRSw6Oz5mZmtHhrVlqX17ZHwuT6g7fUJqjh+X0o4O&#10;KWhulkNH6k0Ls65auFuKs6OMOjbTJyDeMOboeTeIJ1QMitoYgkzQ/WD3F3dKxQD2aHaCILp+Ym6u&#10;bI6KQvEaJinFxRpxNgJ6Au8DPd0e2hy2QzYDXq/wGrQREcbCvZgs9AReoQ8y0L+/c5NH7kGATM8i&#10;9nHN8K+9uUIjzebtqyU6PkxS0/dKfmGWFJfmy4X+M/Ixlw58xM3cgB1ZnjdYuMLnAOtuoFfY8Tkt&#10;YvGck1O6pBdXC86qciGZf8Th88DQz8vE1SsesXc+df0aosZ1AHhD5gD9pY8J5cdOxPkMDo1c7oL+&#10;U7q5A3Yg8N3iZ+j6hN44PluZn3ny/RzqiBn8t0wCfOZ7tjKN47MFuXjUoQJBf97RuelxOYfvZ74/&#10;A/jthNUxztQO9EmT4/ZHTp1S8On4Je3tUsxjuaFDR+p0Q4cuDUBhy8Vocbm5GnOMOCAO6boa3Qzu&#10;cXEjurY/9AReoceg4Ywsgd9bUCDvbN2mu66i0g/KlqgI1aaIYMBvwKd4LiWL0S1cckCFcSMJZaDn&#10;UmM6vsf1/YUItNqJLh8iFq2imxNywo4iWeWCn1r2/IqHkd8flVd/9ay8t+ot2bqT7clgZPh9kleY&#10;IUWleVJbXy0zc1NanDKz21MOeNa8ucmCL/QGfO++1aVCb/r0XuhZzE5eA8xLgp5LAuisXk1eY8xg&#10;xmaBeRM/k2tnkL0/YbZnFif4xu0t9J8uEXorn8IWsoUtOzqz+O+ZRuSzk1dDl+c8PXw3+GfHhlQW&#10;fK/bu+KNR4AehfFZ5HtCfwriKkydpR0cAPRnpOHMaWk+ex6PZ+TwacJ/TBejsYtj3B1QFgF4QJ9Y&#10;QPC5ErNQ4nNztZPDo0Do+jzwyR7+RBF4f+jp8nGZqA0gs4c2SzeXEPxNkZG6y2pLZITsiN0j22PC&#10;ZdOeYB+ZFqNX3MC9NdwLPZcaUxZ6PdGABa6j1bu2yocAnZGGQH+wA8Bv3+gRv14A/XPLH5Q3fv0M&#10;gH9TtuxaIzEJwXD4eMktPKjHbvOuIj0nuuUK4LPHenhPLIPTUwCUrUarQG5P0K34NV//sqGfAPST&#10;gH4K0E8DeII//9FHcHzk708RRwDodf4+cOlP/uGPgB7F6l1AT+At9CySWdwS/Hk6PqLONK44k8j3&#10;xvFNvueG816CHwB6r9vfBvqJMQWeOjE2olsLmy+clYazZ1DY9iPqnJO6kyel6uhR3WnFeMMFaNmH&#10;a9Xx2bMvbGmWvMZG2V9Wpi5v19m4YbfiOnrdQALY3Xk+QffFIiIBeO6fLUesYsuSs7IsZIMS4hX6&#10;bdFhsjkyxEecUPJRhIU+aAH0FIvbNQCdwPPRQv/+rk3yHlzdDbyF3h1tNN4sf+VRefu9l2X9lncl&#10;LHq7pKTFoGjdLwUl6VJRnS/1jZUyMjao62ks7JcBoo+41uXGVY84CPzdnqC75Q+9XWXphp47orgz&#10;yifT3wH044BtAvFmEvFm6iNADxF66rK6vbeTQ7f+hEUqwLf9+UCQ+8s6vZG3h88riHV8u1xhguDD&#10;7e0+W4J/AcBat+cjZbO9aWMGgH4aBTHAP4P3/aHvQLZvRbZv7xvAALggR06fllqNOZ3I+G2646qo&#10;pUnyGxsAPB6bGhR4tiy5wMzj9IScGZ+RhTGHwuuUHu7qiCcjJHLPbF4+nmdIWnm5FKCAXRMSot0c&#10;rrbkDRcI/ZYoX+ADQb8twpxYsJVLi9lnR7yx4Fv4tY3pOP0ayDj9Zg/0BN0tN/DUst/87kVZs+4t&#10;CQpZJ3FJIeryh/LTpKT8kFTXlUrn0RaAPacur8Bfn5dLgEyF1y8B+kuA05wK7IXf7fZLgV6P5XBB&#10;z0JWnZ5A3y30cPoJuizAnwL4dPtZxhyCj3x/hQvIAD2z/Ud/BLQsTu8Qem8b08za8ucQ/Bt0fQd8&#10;nbl1wOfvyTU6dp8tD5Ki21vgKev2pn+P4hfgG+AnFkB/Cm5PcSM5V2DqRnIUtl0DF6Wtt1eazp2V&#10;+lMnpbqnW6HXHVZwfW415A4rLjtmu5JQ2zjDfj13ScXwuA8+MrbgMzb3cwO4Cu5OJR1CXMJjSXOL&#10;FDU16VobFrM8AoQzsUGJCbIjLgbQh8tWnjHvEs+c9yiSs6e7FfytyPmEfnOIyfVWWtg6nRttaUKr&#10;ULx+gDz/ASLOh9AqDoSdmz1aAP37K1+TTVvekYjIrZK0b4+kZyfLoYJ0Ka8qlMMNVTIwxLNsEFsc&#10;hyfos1dm9Kx31VWeReM9ksOCf6fQK/gKvXPqmAO+Or0DfCDovSL4ftA7moCmGXNc+X6W6+MRcZjt&#10;r//hD9Af5SaXGvwTsj1AvpOIQ1n4PcsVIELPKwnX/XD9Dx3fs06HdygB+DwK/IIDuYX+7Niwykxe&#10;jct5gH+O629wZTjLaOMR+/dGBJ9uf5yTVgRfuzmmf9+MuMO197UnjklZZ7tuK6TDHzpyWHJ4Glpd&#10;raRVVDgbwnnEn+nmWOB1xhYZna+7RfC5fDgZLp9fd1gyyitkY1i4zsDm1tfLzoREgLhLlyVwZnZz&#10;FCNOuMYcq+3+UrcP1n2yhH5LqIk5VpsgtjntTRkoW8jykTO3q/AawWdRS/FK4NOyXLX6V7Jj54cS&#10;Gx8k+w/GSk5+KorXHKmqLZGO7maZuzyNHM9YY+OMgX7a6irBN8dx2OPxeOze3UJvZ2T/lNBf+5yu&#10;/Ae4M2BFXCHAd+L2FD/vdnyCb9weVxLdfeXt4dvClqcr8ACphdDbjO+FXsG/HfT4/HGuufeDXsHn&#10;5NW5Mwp+SUerur2epsB8D0DZz+fjQbgztwjaSBPHNfVsazqbSvyhZzsyFhFnf1GRnm4WsnevbI+N&#10;1VPQ9hUWSWZ1ta62ZPtyc1TkbaHnbXZ0xxSLWgd6t3ygd/r1hJ0tS4rQrwb0fLSyg8Jq2Qer3pBd&#10;QaslMTlUMnL2Sl4hXL6yQGrry+V832nEGgI/B9hnEWmM6PBu6KcBPQ9q4knAXxR6fh+vFDxO+8uE&#10;fo7tSwd6Az6cWSPO3UHPz7J/z0fj+gZ8k+/h9p/i33PcXmPOFRNzmO9ZtC4GPZcV2zU61vG98NP9&#10;jU47RS2hZ/tSD4oa6POA3wKxnVl/+oRUdHWo29Pl06u59Lha3T6n/rCCz+fpgJ/r6Znh2bfnI2MP&#10;rwBWHBzs/kQgyhxEludRIDwbhwvM4jFYalBAcyshJ6aWDD0ijnZxXOC7tRkFLtfXsLev8ENrAL6d&#10;leVyhbUYHO5lCWvDfLVs7frfSVj4Jkljli9Ik6KyHD19uL2rUaZmRhV6Ar8o9CpAD+ci+BQPYPrX&#10;gf6Kn24N/SUX9Fc/M27/EVyabv3ZHUYcftZqQdRhxofbc9fVQreflQH27heJN0uFnvJEHC49dvK9&#10;BZ/QNwP6xrMobE/06ErLEuT7QzxVGIDvK4FjI8Z4JqcQa1jEhqel6QrL7YmJupkkGvBbRaQfxMAo&#10;ku7+fp2F5SpKHvBE4LnashgZn8Az5vDEhKVAT3mKWsf1tzLqONrC3r4L/I1w/rUE24Fb19vgM+7J&#10;r3Xhvlq2YeP7Eh2zW3JyD0hhCWJNXYl2bE6f65H5K9MK+zzAVqGgpGYQedzyHKntgZ4TV8btef+n&#10;QNDzNcqCr2dLckUkvofAe1qWgF4hdxWzKny9EHqzfY8au+Zb2BJ827e38WYeWdvt9hpxkO0/+iNj&#10;CgD+58CAu/XH//4vKvdrBN9GHdvS5Iytbj6B23O2lutzPN2cGXNmpsftR/HoSDePoEjlDirCf5ZC&#10;nHFDbzs7dHsF35msMqejmZlauj2XKfCIQGb8BhS33HhS2t6KiFMnqcj0Ns/vg8PzxISs2lpdu8NM&#10;Hw4317YlBgKB52tcYcn26PnJSUlAMVvW1qbbBNmnZ6Rh94br6+1qyy2AfntMhPbrrXb6ievhtaB1&#10;5O7sWPFKYLUZCjTLaxTkvM61PnD/8CBAHyTLNm/5UBISw7Rjw/tFcblBU2utDI32ItYQ+GkP7EuF&#10;nuvhWdASet4fimDfDnruaeWGD278IPD3GnrKZ7LqI7g9oHe7vSlo4cwA/2NA/9ldQk95M74Xeuoq&#10;Bpuuv4dY1I7hv48nKpiYY9bmnAfkPtBbcQfVEqDXmIOCVqFHtu/oM9C3INM3Q01nTiv0Cv6J41Lc&#10;CvDr6gA4Yg3iju3m8LwbFrB0fE5ccckCB4XGHryfc/iwFLe1ytvbtsluOHrBkQadif3VunXq9vuL&#10;S3SSipGHKy55b6l7Ab3P+5HmboN6x0EHbgu7zvxCdiJsI7QBWrZ122pAHy65+QcRa8rkMFy+82iT&#10;zF4aDwj9HDR9aUqmXHLD7+7i3DPoucjMDfySobcKDP0soJ8H9JcB/BWP0zvQ/wNXVd4+3iwG/R/+&#10;m+/6HM32jttrJwf/zXa2Vndc8SgRxJzeSbi6A7w/9FxkdgbQn/OD3oJvofe6/UWdpe3s7zPFrAv6&#10;2mNHpaKjHRGkWfezZtXwfHtOWpmClo+MPfvLeFxgqaQys0NcscllCsz4WvhWVupNGTZE7JG8+iNS&#10;1NQsvGFDLgYE19mz2OUsrjr9UqD3izqeVqZbfm1ODoQtEJc42GUO7llffy3bFbRe9qVESX5hhkJP&#10;lz/fd1JPIL50FcD/G4CekPM2mP++oPdtY7rd/hrAv4R8P8vZWiff+4BPsLlpBJD7Q8+1NmcB9e2g&#10;t0Ute/fdFwc8bm9jTt0xRJvWZilp5d1MWiSvoUELWW1fAmRmdXX1okI5UFamV4DMmho96Sxo3z7t&#10;5tSdOKEx6ABeI/DM8Fxwth9XAg4kRhwuTeBJaJsio5YE/Q6A7iN9PcJPzmchdw1gobYTX275QB8c&#10;slkOpMZKUUmWFrAdcHneTeTqdUB+ZWqJ8WbGkYk5BN/dryfUFnK3CLwX+puBob9Gp18I/RheG+Xr&#10;LuhZGLp1S+iZ6yFOUpnZWXfr8h/kJqD/+B/Zxbn1sgQL/WLw8/s5YWWd3pyYjJjzqbP+3tW7N90c&#10;c3Q3i1ZCznXzPK/eDT3PueQSBNuupAi+fX4aOj4+LsfwuZ6RETk6PGxiDgpaFrUU197z6O9SxBPC&#10;SuhZ1NLhuTShGPmcqzTLOjsUeA4A5nhmemb+yu5uWR+5R94PCtI4VILP82ycl1au1D21jECMROzq&#10;bOGxf3D6bTHROjPrFo/y8BWP93Ar8GcIvHV5dXrme8LtuL0Kryv0eFT319cAfcSeHZKRmSTllWbJ&#10;wdkLx+HwkxCB//Kh53u3gt6utPTP9PcMesiuxbHg3/jjHyEDvW1f+sNsdTvoKeZ6L/RGV+H284B+&#10;hkUtYg6LWv438BiRi3Oz0jdjDnLVHE9394c+APgLoR/3QH90aNCz4cS2MZvOnpLqo91agBY2NQH2&#10;FoDerrCXtrdLSTtncFslr5EHxBrtKynR7s7ulH0SlsY7l6RqL78A38/TFopw5WAtwKvF9njeEzZJ&#10;N4lvjYldIvS3F68ABF5BR3bn2TjaycHjwkLWvMbWpeZ9FrJx8aGSl58qNXXF0tJ+WC4On5PL1wj7&#10;pAO9A74L/qVCbyPOlwO9782MA2kp0JuVlx/5QG/d/iPdQ2u0mOMvBXoOGrs8gfDbAcAJK/btbVFr&#10;3J6nIs/D8QE+z6zXqLMI9BwQHBiQP/inJibkxBigx5XCQs9ODmOOgs/CFjHnyEluLD8mNT096upc&#10;hsyJKro6W5XM7rwKHEbRW97ZqcsWuEGcu6u4Vr+q56jO5FYfOyZ7EG2az5/X72cE+jAEzgvQeezI&#10;3ULPIz0o3i3cxh/md7M3ljdycE1U4bnPzip8bV9zHyOyzESbTLh8hZw82y0T04MoYKddTu8Cf8nQ&#10;e2+Psxj07mhzK+iZ6SevBujeIAp8YejxOAfZlZdu6Kmb9wj6z//FLkwzC9Js7/4mwedKTPy369p7&#10;ZvsrqEcuX0a+n0O+nxHegdCzKfwOoT+J94+NjSj4zPaMOOzbc09t24XzCn3DqVPI97zLSbdCzW2G&#10;RU43h/DS+bNRlLKY1YiDjB7M3VSIMvY9Dgx+zbU7G6KizKpMfL0Rzwm8iTaxsj32zqFnhmecMUUt&#10;tCdUnX0DISbcwWb9jS5Aw3NuIrfibCxf01lZ52tqGfe+5pVmS2NnvZwfOiszVycU+svX6O6A/fKU&#10;zF2ahPg4rXIXsRQLW5UOCHNfKELPeMOlxpx0spAr6NDlT2/I5Y95vyeeS8Mi9roCbzWL7/VsIiHc&#10;uOwz149a4fcYBfyMOEbeu3kvBr0Fn9C7pQOAi9Ccvj3BtzGHbk99jKL2U8D7h3/5bz7yhz6QDPhm&#10;0NhWps35XJtzGSbANqZx+ysyfuUKHB9uT+h5y02CTdhdwBN+t+zrtpD1FLR4j7fy4YQVZ2nZzWFh&#10;y2MBOVnFDScsSKvh9DWEXx2/U529Ca7N9zg7y1WYUbyXLHI6gd4MiN/evl02RUfD8ZskqaBAuzo8&#10;1ZhdHkajsJQU2YbidQccfhdvcKyKguDc8Ub+kFtnt8Bbd7dxhu5OZ7erLLm0eJWz0EzX2OBRFWS+&#10;plbpZxxx7U1GbqrkledK87Em6R2/AOeb0XhzJ9Bb3Qp6urmFnmvn5wC5nkuziNzQ8y4gFvoR/PuB&#10;RfDvEvobZq09J6y8G0ys4/+DKWyR7z9m3/4uoXeLdQI7OjbmcKUni9oZLoO+dl1/z1G4PSMOnZ43&#10;YePElJ5Z/wWgPwbo2btX6HnktwN9LaE/flxBP3LmNKJKj2Z5tiR5ZxIWtsz7bFfS6enqO/eiWMXX&#10;vHED83tGjblVDye5DvCmDKmpgJrr6KMQTaIAcrRLeM2B3kJuxcNZvdAb4FmoMs4o7HR1OjnPxIEC&#10;raL0lw/00LL0vFQpO1wiXWc6ZXh2WC5/NAen/9eHnvGG0OvE1JKgh/Or27OoDQy9bipxIo6NOW7o&#10;Z5xZWrYvKQM+i1qnmwO3//weQE+3N21Mk+/p9lfwN5nluv/rN3TjyxjcXiPONO9HBbd3wL8d9P46&#10;hffsUd8Wel2MhohjNpyclnpGnJMn4fRme2F5V5dme1vIskjlzCzX2XDNPSeruCSBE1c8G4dfM+oc&#10;xs/h+n12c9aEhevCM0K/C6DzhshuBcUb+P2P4KP4+q5Ynk62RyertnCSCcWoLiO2Tg6YqUCQ+8u6&#10;v14NMFCWZeSnSW1rjZwcOAHAJv6dQ29izmLQE/jbQc9ZWtu397q9Af9eQc+YYyKOKWwJPdfdc6cV&#10;1/zzd+LvOXrpkok4AJ+bSexteailQs/32Pb0h76D59yzdcllx2fOAH66/hl1e24vZMxh5KFYsPLs&#10;HEYc9ud1ljYzU1bu3i2rQ3mr+wgUrsna2mS8eXfnTsSemIDQByfE+sg9EKx4NdjFKwSg3xYZphme&#10;+Z1xhvAGAnsp+sBZX78suyhD6ttrpX+8D1FiUua57/XanMyjeJxD8UrNAvxZFqxO4To1PymTLnnB&#10;n0a2J/i+bUu78MyKu6Qs9LyFJc+Tv4THSx9dUc3d5MnDhB6FrN7u5pKMzM3KEG9yBvj1hmcUilmr&#10;EUYb3iiBheBVtv8g5GMjTvcbp1e3Z4xwNOXZYAL4uTTh44/V7X2XHRvoP+J6HD/o//DffKFeKvTW&#10;7VnU2s0mhH4GtQUHIMHnQB3Bf/sQHJ93Fqfbc2LKH/ilSE87RjHLXH8UuV7Bh9tzkwlhp9MTeHVr&#10;fF0Px6Zr0/kZX9jNYW7nykoWtFxmEJScLJtjY7RD89amjfLkr38tv9qwQT7AYODBrzzWj8XrLsKc&#10;EAfI4/T2926FJplH9yAwwEfC5SMQbUJ1SQEPaWK0sbuk7la8OiwrqMiVrlPtKBbHZfr6DC6x8zLr&#10;rJmn/Ds105DCPueVB3o48RRgpNvbmVlCb2ZmzewsXZ87pDzQw9EJPW+veQmwU2bXFByZoF4GtPPz&#10;MoR8y/714PycR0Mo9qyGLxN4dj8cyK8Z0N2y2wf9NQngqWnO0qrbe5cdW7c3Lcx/9AX+C0Bv3Z7y&#10;bi1EQYtBRxF8xhyCP4r/Nv73m9tuGrf3h/p2otvzVDS6vYIPcXlC64XzWrCy1WhjDjM+T1LIb2zU&#10;nM4jRNij1xuvFRcb+HPzdAXmh8HBsjE6SluY7NezsOW5OWvCw2VbfJzeUjMIsO9OiAfU8QugD9sb&#10;D/D5nht6G20iZMseHhsSIhtCg7Tz8kWhp5aV1hbJhaEzKGBn4ayAluvjCfufEHqKM5NccktxsobH&#10;d4wT+EuXZXQel/kvCj2+DgQ85QO9Az6XJ/j27rmz6t5Cz4L2038y0HOzyWVOWOEqQxF8G3OY7203&#10;h/lesz1AtgoEub/8oe8ZBPh0+z7GnF64vtlbS/B5fAhnXDlBxfYlOzgcBFyCwCUJnKDaW1Ck2Z39&#10;+JVBQfLerp3aquSZl3R/9vgJPe8QvjsxXvXFod9xb6BvOdooIzODcFfADvBnrs+KbgxZBHpqan7q&#10;LqE3+T4Q9HZm0shk7rErdDlc4ucvyyCLujuB3l9LgJ4xR9fkIGJotv+SoLey8OspCgCf/84l/Htc&#10;+UnNOuBPXEW+R1zzTFpxmQLbmHZ5AhQIdH+dRMThiWjHAXzPxQHVUV2X0y9tF3hCGhz/7DlpQrzh&#10;ZFXT+XPSikGR6azHYWbnAjOCn1JUCmfP1U4OczxXYNLpme/f2rTJxJu4WNnJWJOUoApJpBZCT/H5&#10;raBfT+h370QxyhPMAsO8VC07O3BKZpDl5wA7gZ+9zl1QAN9xe0JOd3fLH/pJAE8x009ppsfPuTpv&#10;lhgjqlwG1Nz7SnE74JWPbsglxghmaIBG2aPwjJC78T96DMCPXYLL0emXAP0IwdAs7we8Az3jTaCI&#10;Y6H3uL0TcdzLjgkkI86n//wvyOPQv/wLgL030JtODhe7fS7XKPxbVz4D+PgdeAWc9sScy6hlkO/p&#10;+BZ8wLxU6NXtUdCeQLYn+DzjvofHAl4cVPDb4fiEv/7ESak+elRnaFnEsg/PNTlcjMYWpi4yA/iM&#10;OixsGXu49IDvb0tIkHe2b5fVYWGyFY7PTeG3gp6Z3p3rtZ0J4HdEmzy/OYIHviLThzDT3yPoRyaH&#10;ACYK1xvI8teNPNADcHV26+SOfICHxhF3xlHsTqLopaauYADB6bl90N552zo6NQ+45m9+hKvLDY+m&#10;2FUB6JNwd+Z4Fq8U8/wI3G0pmd7qlo4P8ZQEN/xu6PWoEEBvN5kw4tiYo27/j/8oH/0T8vg//7N8&#10;SvABfSDQ3QoEPGWht9me3RwruxqTy5BNKxO/K353dnT4dyD47OjYqBMI8MVlTj2m6/cMAnqIpycw&#10;6lDNZ89K7bFjUtHVpetwbNuSuT5He/fVxu0BOsE/iCsAlyKwrcm7nHCtPW/bwzuPhCTtleC9SVAi&#10;nkN+0LtjDcXePJcM2x1SG7n1LxjAB+2QNbt2oBC9B/Fm9sqUQj8Hh3dDr1sCrbMvEfoJAE/xiG3e&#10;TYSwB4Ke603mb+B/pj/0jtzQj8Lh/zWhZ8SxMcdGnD8F9G7wuT5oBn8jdXz8bej2gwq+6eET/DuD&#10;Ho5P8AH9saEhOTo4JN0u6FncNp7mJvIT2r3hDC1XXRbC9XkSMnda0e0t9DxJgYfEsq3JDg4zPvv4&#10;myMjJTgxSXYr9EkSQvD9oCfo7omr7dHhOhlltwRuCAmSdXB4A/12+WDnPYB+HpGG8oXeAO8GncsM&#10;ZhBrqNtDz0HDnxXY6QNBP4P/oYw0Xqe/rNAT+H9N6G2+/tNAb9bkuKHnphNGQY854Pen2zPf69+E&#10;rcy7hX4EMQfQHwP0PReHtJi1EacF+Z7tS87OVjjrcuj4hJ5RR8+956YSQM/DojKqq7XL8/KHH8qv&#10;N27QmLMjDgXqbaB3A++GXldOcoGYx+URmXZuA/R336e3Wgj9NW7y9kYbC78P9OzeuDo4AaFHpr8V&#10;9HOBoFfgL3ucni5vNQTg/1TQTwMyM1Flcv0lgGeg5yI0QP+PyOGAnuDfe+i94HsiDgffRx/j74YB&#10;6cQcLkob4d8F4NPt3ZNRS4HeiDGHpx4Pq+PbiEPwW12no3GCikcDMuqo2zc2miUKAJ1uT3EQcF0O&#10;N5+wuN3MiSnebC0x0Yk3izv9LvbyOYmFAnZ7VLhrjQ1nYR2XB/Cr4fLG6Qm+VWCwb6VljDYm3gDU&#10;a4SVM6qmc6PdG2gCwAfS2NyEEaAfA/Q+4DMiuSKOhZ8rJ3nHbQu61ST+R0447k4xy7ulU/K3gp6D&#10;5DawW1no/bVgAACyeYDPSSMuCrvKk4lRzFJ2LQ6L2s+hP8D1CfIXgd7Kbi/U2drPMOAA/dVPuCKT&#10;a3RQ3OJvR4MYJ/j421ycndGj/yj/Hn5g2K2GUdSyowPwoa6L7N1zeyG7Ob3SdOasFrW1XHoM6KuY&#10;8Vtb9RQzHt3HGy/wGL80xBpuLdy9L0ULW0abrXFxxumZ4x3gQ51OzcJujbd43RZJ6EPh8ihe4fIW&#10;euv2LGTfQ663ev8uMr4f9HB7wDrngG+dnjAH0uj8BFzYaOyScXuK0E/qIVDmWBCehUPXJ/C8qzfv&#10;tm1htwWsO8f/24H+hsxpzLkJt/9YrhBC3WDirMVxoFfw7zH0dHoLPU9IuwbgFXx2ddjKxH8DjYKO&#10;z6ughZ5HhHxx6NnG7NOI0wC3r4Pb1x7tkWrGHK7JaTHH9+Uz5gD21PIyjTqcteWk1JqwMNkcw2UI&#10;cHMF3hd6262xed7r8ObGaLxPFLP8lwa9PW770o15OPElRB083gZ6Ak7gR2bHoTF9DAS+nocD6L2a&#10;19emr3JziCla+T/O5ng3+P92oDfLEhhzrnz+Odz+j3LtHxynd7I95e/4S9FSoWeup64BeK4J4tp/&#10;uj0LW2Z8gt8/53V7rq9fGvRsYXLSakSOA/7ui6aLY6HXszDp9pylhdvXIuZUqtu36YZygp9TV6e3&#10;2SH87OCwZ8/Z2Y3R0bqGPnTvXh/oDezejg2h3xHNNTZe6AO5/JcG/Tyhd8Cfh+vP2XjjRBYrD/gA&#10;3UAfCHxEnMtsfRJ8Or4DvIpLhg3sbuC/KPS63gYax6CiAgFP/fuBHrkeoCv0eOR5+tSVTz8TnrPP&#10;DTC8WnLyagSDfQDg985M+cScQKC7ZaE/AR1FrveCb2Zr6fbs5KjbO9m+zHF7gp/fcAQxp07ykPG5&#10;7p67rNjOXBUKx96zR0KTfaH3tifNikpGG05CWeg3Qxss9MFfEvT2NjqXbhrg+agDAIWtFrjI+ebo&#10;vhmNLJQ/+Faa7fka3hvh+zpgzIlkvCUmxcmrycvc7M2C1YjZVDsSgJfiWpNhggzYudiK7TlqIfSz&#10;juZ0YdYkHifwtQr/Bid0AkG/mAj+Qui9BS1XX5rZWbOrynZxrNjNuRP4LfRWZlkCN5lwMZoVC9w/&#10;ys3PzUkNZtXn53IZUYeFLcGn42sPH383/o04ceWOOYFhZ/eGt+ZkMUunH5FjcPsegs++PaJO+0C/&#10;FrSNZ8/JYS49BvgKvbO7ikWt9u8RcziBxT4+D4LiUgR2bzYg6hD23ckJEpzMfG8mn3hbe7NpJMLj&#10;8lv3IBJFhMg6RJs1eiwf97biOcD/kLBr58YWskZe6P0VGHarBdB7Rfc34GuBC01BFnwLvcqB3YrQ&#10;D19B5gf03LTNI/jsdr9JaHx+1sfFqSEXzIOA1zo4/ye6dSvop/Bz+fNV9wh6ti49PXsHegu+LkL7&#10;R1/w7z303F+LK4sP9H/QbhKzPbc6En6zbOOK/s36Z0zUuVU353bQUx0XB6S1jysxz+vmkrqTJ7SF&#10;yfX2xVyXA7e34JuZ22bdP2tvtrwVESc4MUF27wX0dPnEWIV9R7Q5uoO7oQi7yfHBur5mFSD/YPcO&#10;WU3B3c0MbCCw7wH0lwNCbxyfGZ+y8HO2dgrxhUsPJgi8G3o8H8Hj0GU84jO6zt2udccj18SPBYDe&#10;Ork/2Fb+73GChkdmUMMu6Ln2R3WPoLc7qhhz6PaEzQu+6dvbNiad37YyubXwM4Dt1u2g53LjW0Fv&#10;dR3iv8+Yw+NLuNuLvyeXTY/gqnkRfxuT8acW7eb4Q38CMec4ZMGnOgF+Wz8iDtye6+25GE3vY8XF&#10;aM5MrQd6iCelcSsh98yGpabJtlguKeZiMzg8lRAt3AJogTetSW9+Z3xZCcjfYy9+xxb5AFrpcnYj&#10;26bko/97VgtBd2sB9CxmrTwD4BozvjNxxT4+BgA3jFjwreubLA+Hh4bw9TDec2/y0AEwh/fxP8Td&#10;g6fc0AcCf+nQO7qH0FMWersk4cuAnroT6Pl78PfhjLFdlcl6ZQQxZxCOP4C/Ud/stB4VslToPeCz&#10;sAX4HQMD0oZsz6XHdt29cXve2aTDx+35Oo8BYScnOjtbdhJ4aBcy/E4UrDu1S2O2/xngLexwdcSX&#10;DwH5e9A7OzbL+9sBKEXwfYD2hx5Xgp0YLG75fH6hfArZS9e58cNX89AcOzqcuHJk3d5K4Ydsocue&#10;Pd1+JAD0FDeAcLWgW1xL4tGsOfvlIl53i+/5gM/c78QgPjLT+sjp5tyuq0PYKf9CluICNLO55CMD&#10;PUDzQm8ijm1hWvgJPqHn/avs3QpvJRtr7KZxs7nEnLJmoXfrJotpZ2GaD/jcgOJkfC6849+Ffydm&#10;fNvRWQi9Af8EtAB6qAPZnm7P5ce8h1W93rjtuFR0d3mWJ/CsG4pLFrjBxN7RJCRln+xKjBfefofQ&#10;b4/Zo8DrftdQFKlcKmyzuuPs7yv4m+U9AM/nC50+kBiB3OKAWFwKvenVLw69hf1W0Cv4S4Seu598&#10;IPcXoFcFeg9S6B3Y3XLPyrpnZr8w9HR7J9f7Oj2h/6M6vh0ACr4WuID5XwAzHnnsN2XhXkyme2N2&#10;U90Oev57bugVfPx+bGWyuGXUoRHwb8W/Ze/MtLkPrRN3fKEfuiX07XD79v5+cw8rLjs+fiwg9NxT&#10;yyXIdHmeZR+dmSFh+wl+nEK/FQWrPb6Du6BWIc4o2A7wFnq3lga9v7xRJpA8k1P3AnqrCUCvOX+e&#10;jybHe47ugPQOHAFg9mgJ0PsD/2VBP8llCQSfBa3Ozi4E38oN/ceAXcGnAgC+mO4Geo/b43ezN5Kj&#10;47N9y24YmwT9HvBNgatuP3wb6J1cb9yem0x69WhuuxCN63HMPWpbVbxLIQ+B5SYTbiLn+nq6flBy&#10;kuxAxNkC6An8GoBJ0eWZ3yl/2K3+7UF/1cgfelvgTgD6CUA+Dln4qS8CPWOOOn0A8L8M6CcgC/0M&#10;uyVLgN7r9sz3GADM6JSCbSJNoHhjoDd9+juF3oLPiSudvAL4dHuCz6jHv1efA7436njdfjHou/yh&#10;1/2z3FZ4wpyRg2xvTk7gLive5KFe3V7vS5uXpzFnd3Ky7ETM2RodiVizy9wG0ylW/1WgtwvO2KWx&#10;Bau//KHXjSZcsqCL1DjD6nV96/xmYwkfTauSBzNpvMFAGEQxGwhojxaDHq/ZTB8IcrdYzPEWNz5y&#10;bRJfDHp/EXwWtLq5hO1BgE9HdYNvZcF3w89JLB0EBJjtTYjgG1nQvWJf3isDvT/8N/Xf8MYq9wDg&#10;70XxYFpmey3mMeD59+Dfjo7PuxWa2+wbx9flCHh0Q0/pZJUHepPrm8+zk2PAp+NzBaaefUkB/Pym&#10;Rj3dmG5P6HlqQuj+/bJ7b6JsQ8TZEBEiq9mWZPYG0Gw7vutIW5B4jW1IK762QBwkjvgz7HPPa/iM&#10;W973zK3zvdADYgO5t0VptRB6X9H53fJEHvbLIR62OozXqEFAPzA7uRBot+4B9HS3iSvmFvtGPMr7&#10;7qCneFqChZ5O6j7p2Bd8szbHLUJPaAm8V8bVjbP7wr2YfKF3C4Wt8+9b1zf5/qbusbXg82+m4HPy&#10;Cm7vnrUNBL3t2buhp0wL03Ry6PbcbEKxf1/UwiMBD+uBTzw5gYdDRRxMk5B9cPuEONkUFS5rQnZp&#10;L55Avhe0Vd5xZOG3XweSfoYAu64E+ny76zV8xgd6+76Ffu7qNMCmZqCFwPtD79PKdOR93zi/3XnF&#10;ZQjUOETgh+D0F+cmoS/f6Qk9J6gmL885YgvzzqG3stDrRBXBd9zeDTx1Z9Bbd1+aFof+H3zc3jq+&#10;zfZTnlPTnONE8LdUt3d1dG4FfecAilmuxXFkwO/VCStzQNRRhZ9izNEbOiDicK09z8iJykiX8P0p&#10;6vbb46NkfXiwuj07LW7I33XBvZgs9G55nN+BPtD73qsD4g13Thm5D2L1KhD0l25e9pH29V2f0V4+&#10;HR+DiGtt6LT/WtCzX2/1RaB3T1RZ8LkU4O6h98of7sV0J9Cr2+OKZNfgm1MVvJvLbWHL5QoKvQN8&#10;IOjtOnu6vdvx2bvXk9GOH9cTExh36PbcaMIthXonchS0MdlZsiftgISk7AX4cbI9LkpjzqrdO+H0&#10;2wLCvZgCQW/BXgx6Kzswlgi9N78Tan/oAzk/wddbbV7hPaPm/uTQM8PeS+hNxOEtc0y2pwJFHJOx&#10;Cb6Vgd5m+sDie4Fk3uf3UoTdajHoLficT2DvnoNT99jiv8G4/WWd2NOYg78nZ21NC5Pgjyr8gaDn&#10;yksWswp9H6CHGHPo9npIFFdiOl0dTlhxk7jdWcW7jLN9GZ5qwU9Q8NfB8d/fvV3eDgD3YlLodwFi&#10;txyoraMvpiVDT/lndn+394feuv4Mi+CrXFEJQPFzhpDzCf3APYLeX/7Qu4G/W+h9XufRJNbxIcaH&#10;K07haGUHgYF/YVfHFrZusdPjluczfIT8AQ8kf+g5kUax28QrEwct/1tG8Tfg34d/Q/5NeWqaaWEy&#10;5ozJSTxax3dDT7Ff3zZgwKcIPSesCL51fGZ7Qs8N5Fx1yRWXewsLTcwB+BEEf99eCYLjb4uLlDUR&#10;wfLu7jtze3+53Zyyjr+YAkJvtwrqc0i7Msj8XvDn7jn0dB1Kv/43Cr3t5HiWJqjbsz9+a+gt+JQ/&#10;8JQuYXDJf2C44V5MXHlpgafo8hZ6zibz957gojT89/Jvw949d1z1Tpmi1mR7no1za+gV/AXQn9H9&#10;tIReV2ACenZx2LPXDeTat0dR60xYRTDq7EuSoKR42YKMv/oLgv+FoSfsnj2xDvy2FWnFmGMBvyX0&#10;gH2p0LOH/G8Vevue7eRY6Kl5py9uOjoGegu+W174fTO/G+7F5P78YuLPdkPPAcjfh78XIw5/Vz1G&#10;xJXtub+Wh8OenzR3OzkD0E9Ddn394tAbt2+5cN4sROPuqpPmFDTGG3tyAjeK827k7OSYG7flKvh0&#10;/LADKXD7RNmWGCMb4/Y44G8PCPXtdMfQzwB4yh96BZ/A+0PPLs8NU9AG6uQY6C/p1WAGmZ7QTwH6&#10;EXzvMH6WtizvEnoCfyfQTziadPRFoafc2Z4gWeC5zJePbrcPBL037xtYlwa5/Z7FZf8df+hZzLLT&#10;xIjjPiaQ+xeGZ70Hw/Lse56WtgD6iwR+QMXTEvTEBABP2WLWrsDUmzscO+br9nV1ejwIjwTkzZkZ&#10;c7SwPZgqwYg5O/fGy7aEGNkcGynrIkLlPYKvuX2bvLvEIncB9LfRsqkrkwB7ErAbZ/ffHsglBW7o&#10;eTwIXdytW0HPbYLTgJ4dHC4vNsXs9AKgbycLu5WB3F9e6N26kxnZpcg6PtuYeqO2j8y69nmAZRzf&#10;C797AHjBt/AbqPncV+7PLU1u6Plv+8uuwvS6PcF3jglExOHZObzNj4Wee2b1kNcBnoVzIaC4ndDd&#10;t2fEYTHL1iXPq7duz1PRbFHLmKM3Z05P03U5zPc8IiQoKUG2xUbL2vBQgAvguURh1w4MgG3yNopV&#10;t/yh19cgf/gX022hpzjR9EWh564pnaT6AtBbR/dCHxhyf32Z0Js7FJr1LpR1fNvZCQS9/wDwf/9u&#10;ZH8GAXfXGIGgt+Db2/zw78u7ndDtT4860A8O6XHebujtnQn9ofeCf9YHfPbseVwID4eyRS3BT0DM&#10;ic3KVLePSN2vUSd0P+JOUqJsAfhrwkIA/PY/HfQE3B96u2RYb7rg17dfTDM6SWWgZ7bXSapLZinC&#10;4D1z+sCQ++teQ29F8N35nj1xN/zujO+G38of2MXkhnsx2c8a6M2Vxi3+PlyBqRvKr+F3t/uT8Xfh&#10;hFW/4/ZcnnBqZFQPgOoa7Dfn2Pf1Gsidmy97bsLsAp4xh0d+m6LW6eR0d+l6nLyGBm1hasxhN6eo&#10;SBIOIebw+L/0DNmTlibhBw5I6L4U2QnH3xQTBfBD5f1dO+WdnQbqfxXo9YxKx/HdPfvAotOzkCXw&#10;l/Vx6jJvmMZNH9P4IwN6J7e718rfSncDPXM9H/9U0Ns2psfxCR9gd6/BD6RbDQwqEOT+sp+10Gue&#10;d2lR6PHfr+dj4m/cO2XudnJ6bFwzPW/KthToCTxF+C34Jt+bm7Yx33P/rDvfJxcU6o0dYrOyEHXg&#10;+gA/bP9+5Px9sispSe9IuC48XN4P2mlgB6z3DPoZBd4Xel0lCfnDz9cVfEQcdwvTH/qZawT9CnQV&#10;uqbPeQLCFODnfllme7vryUIcqHD1CO9Z0K24Lc7CbOUPvOZWlwIB79bdgu8TdwC8nbWlGCvYNmQL&#10;kUC6AffX7SC371v5f79xdC4vZo3hK/5ebFva1iUnqlQAn38nrr03dyrn0mPO0o6ZXI8C1kYcG294&#10;m33ejrOVR3mfNy5v5enbA3rbzeE6e+6sMjduq/bk+4S8PL2NfjQcP+pgOqJOqoSmAPy9yXpQFG+t&#10;v35PuHwYslsLWwt9IN0R9LN3A73N93cB/QQiD++MbaG3EAeE3erfMPRWdwI9H90DwH8w+MO9mNzf&#10;Q3mh99YYVtz9xd+Rv6v+tzriPQD4d7LZ/gJiztmJSXV7C75me3Zs/KBvAfQ8IuRW0JuitkMKEXPU&#10;7Wt5+GulHgXIO5ow5tDtCX4kwT+QKsHJ3HiSqDdc3oyosyk6UlaFBQeE3eqOoJ+7NiNGgJcgE2pH&#10;kw7o/iL4geD3SCONG/pr+NxV6IpMEnzeCG0ejg+xX8yjPhaA7ta/A+gpBR+gm7X3vuJNHgj/JSdu&#10;WPApG0Hs10sF/46gR/Ti78f/Rp//bv5dIP69GCH19vyTBnw6PuFnUauOD/BtzDF3HDd3HXfDz3jT&#10;eM4UtBZ8ztKyd881OTn1h7V373F73rgNMYeOrxkf4IftPyC74fY7ExIU/C3R0bIxKhJRB4VtgIx/&#10;x9DrOnrVvFzi2ZMoVC34Fu57Db25edqcyp51w9lBjTiOPFmfz508f6+g97icn/5U0LvbmhZUyg09&#10;FQh0t9zAU7eDnr+j/3+zhV7vW4u/sa7HmeJGE67CNNKMD8fXjO+61b7megqgB3Z8u/zYnpWDorax&#10;Qe9GbrO9FrX5eZKQm+uAn2XAR2EbnJysjr8tNg6OHy1r2M5EzHkn6AtCzzsAmrsAXpNLN64C/ssA&#10;HzEFMcTCfTsp+FxOzKyPzD4FqAn2JP6YtmCynQJOEPFx0jnRbIzwAlCfc28CyA085YbY/T/QB3K/&#10;ryec34uPlO4qwu9lv38cfwN/kO9GzM0cADoInO2GHAwUtxzy8CjKHA5rn5tBQVn4/eUPOAeOHUCm&#10;WDVfUxxkXn2svwN/N3X6a66/mSOekHZx/pL0zc1LL3R+ZtYDPR2fyxOODfM8nIUZn0d729v3uOGn&#10;63O2lgUts7327lnU8gxM9u4rynWJAiet7K06uf6eN3XgUSI8HpC7rnYlsJUZIxuj98jqsBBZieLW&#10;4/iAmKcnWBFq/00nC6CfJ+z4Q1zGH+TSzWuA/gqgvwTo2WYMDLlVoCsAoZ907uNKqKyTuMX+sDnG&#10;zwDP7sGdQE8n9/+fpsLPdUPu/zVnZbkcgaefUV8W9JSFnkd/uxXoKrBY/g+kQNAHkh1kVvxd+Hst&#10;Bv0oNIj/J32ImhcI/uyc9AJ8Rh0LPe9Fq3cc93R1rOMHhp5i777uhLPZhOC3t+tpaNmHGXOqDPil&#10;BL/QAz6PEdmTkaF3HeeuK2b8HYkJsiUOMQf5fk04wN/t7ep8IeiNAP61K5Bx/BlAbGOMlT/0Zj/s&#10;pPP1NIpgOjGhYruQYDtwu6QOjz8wow3PqQwEulse6J2ZV4Xa73/cvwvoA4AfqPDlYrFbwU8tBj3X&#10;A/n/+7eF/to1GUYMHYDb9wN6qo/gT8+o22tRC+jp9rwPrXH8XuT8XoBvbuRgoXeLbs99tXbCSndX&#10;tbY6RW2tAR/5ntsLrePzruQ8MIr7a+2BsLw583YFP1Zv27k2gu1MZPwddwU9HB7yQo+v8Ych+Nbx&#10;7wz6Kc3qo7yZMcCyTs6C1SPAq8JzAv+nht7sqPq3A732+JG7Lfi3g94WvreE3u/3WAr0I9euq9tb&#10;8Ak9dcEB/+QY3Z5r7QH+kIk5pquzOPS+jm979+YGblyiwEkr4/hmNaZm/DyAz6UKjDkWfGR83qx5&#10;BzL+lrg4vWHzuj0An7O2dwr9lY+uy5WbVjdUHASXriPfO27vPW3YypwZaWH3HPehwHPz94zw7t6E&#10;mXfLcMPtFlf5WbFYdcsDuUu2SKUCFbIL/kf6vc9aQ1unjvwXoBEIyg3v7WS/Z7HvtbBZ8LRX7j8Q&#10;AL1H+Nrr+GaCiwPALQ4Kvs81P2bdD+oCfO0WM7z731gS9NdvyDBM4OKlywvA750C+JOIOeO8+zg3&#10;mgy6WpmBoSfsLGgpQm/vbMJjAbWbwzuaAPxMl+OzlWlPUnCDH46oYxyfUSdRNtPxYyLh+GEAe7sH&#10;eH/5DwBqmecer4D+Kv4wC6EnKL7Qc0mBG/pRAM/zbDjbOsJFZQCeM3wUb/hLqPloXwuoPyH02kGC&#10;/hTQuz9jv7YDwMoHejf8Hvf/GAXwJ6oZDAS9OuB9vSWpfg6f52sBtORMfxvo+6eR76cQcybGPI7P&#10;mzCborZvUegbLPCIOP//9s60OY4qS8P6oRMz0zMBPdAEA9jGNl4xtjG2tdmSvLF1N7hpBhoGL0jW&#10;Uqp9X1WS5ZZtfsqd9z3nnsybWVlawBAwwYcnSqpKlUpVTx69d03ZQcFL/wn77lHtGXM4Nye6VKdF&#10;nVs2I/O67KggFR/ic4PYQz7j/+nsaRH/5RMq/k+SPhFxIP546RltBqjmfYBbfh3MrQml5hTW8fw8&#10;0qcZIM78GqXnoBYZkR6ykhGZfRekwWnO6ecMq/yLqPQm/Vq/G0nPjP9Qqj0v0FYW6bm19zd5CA/Z&#10;v/bdlspatG2IbBSV6LtHzPHVnlcq5Pwczr/Xhu28io+GrVyo2cRHxlfxz0jUYcX/F5mdGceZLOHJ&#10;HtLvQHqOpo6THo1Wbt602XONYRcVveeaEN9mUf4uffKYrMdCUUORSSi9VGzIa4THZUmfBX8fX8de&#10;0tcD6SMgfWHDSy8RR6WXau+vU2UxR6TnlcejCq/CG3eXfbWP5uV8KYNWmu8/E/El5liPDhq23Pf+&#10;5Ix2ZR5lvv/gA/fmxYvu9XPn3Kvszjx1yv37kUOIOZQ+W3Zj4p8/PIXoJM70Jj2h9FzcTdLSd1Hd&#10;O6Cx0XF14sWvcV+bjUFCbO61ovDr+PvqgMfhROEgFE8QLz2vEC4Ejdg9peeHGZL6YE36sZkeH7xd&#10;pSQt5zhMaGO3Y+R7TusNHgulZN63qq94qX2lDo8bcJpwQPg46UmjPCR+LVnvTYfS7zwT6RuQnn32&#10;Jn6V0g+3IP2Gy3H3BIk4XFII6dl3X1XxLeaE0lNyWTgOOFDFBeSEF3fgSC3n5XA7QG4bIuKj4vOi&#10;bdajQ/El38/PqfiIOmzYHoH0b/l8/9rZs+6V06fcS8ePScM2S/SQiSfPdyA5Cbstg0oPMTYhCDHp&#10;rcpT+OZGV4VP0IPIpO8q+JcoF/jFmyXw60FPVutwDne513MV3IYnSDgFQU4AL34ofVZlN7mM9OOD&#10;HZXe4CBZ+hgBf7c9RyhoFuHv2xfBiUWynvPFsJMg8RrAqPhP8Z4+xXvLTaE4OhtLX4bwbMjaSG1Y&#10;7Zea7LfPlp4XaTPZGWs4JcHgKG2Y7Sk+8z3F58AV5+dozPlQujJVfK341ocv4r//vlR7Sv/Hk++4&#10;/zh62P3rIc7FjyUPMz4JRmQp/qjwWxDFpLeKP9hGpX/MSg/xh/0M8buuJkBmCF6G1NxYKIRTWEmx&#10;23Ul3PLEEOy/ASq/LB9k5f9d+j1J/I59kFXt2X2blp55nl2Wxf5ApM9zlBaf5xqrPTeIavKK43X3&#10;oALxyxpxpBFr0mcIbyO0f3n4wG8Cqzsfq/y+Ycv5Ocz3nIb8EcRHwzYS3w9eHfXiv3HhguT6V06d&#10;gPjHIf4hiB9fm2pEevbQKByQYo+NkhY+ZAgBN0AfQnaHG66VWe3BAOKjKpTwBnG1fQi3neCCBa7W&#10;4eIFVn6Dy9e4ZlbWzeJ38OIC3Jr7hUufijcRgfRpfqpsaelD0s9t7OfY9OOdFCOPZ0rP+Uvc116l&#10;Z5XnqCxlp/Ql3BYofZfzcSB+W+fkLNbq7nsuHvfZnvPv2aj9CnmelT6UnhWei0tsK0DmekLx7com&#10;nKbA+TmS7//iG7Z3/OS0hYWo4lu+V/HPo1F7SqYq/Nep4+7lE28j42vUGZGeYqelV+E11gyfPM6U&#10;nvCKH71NSD/sJWSvCRAeVb5KkTOkN7gYeR23FN8o8kRBxS8j3li1Z8Rp4bUoOm8m/aFFQnnSj/fx&#10;NzHXGz9O+h+Qy5GZPVnH7Iq8Nkgavk7cnyWmEcqrPAPPha6/TR/Twt9A2vi6jePZUGVuN9p8HJWd&#10;c26MSHoIX3usDViVPq70NhdHph7LYhNIL7MwVfp7QLYARMVn701Y6blonBXehM+SXheU66X4o4Zt&#10;JL716FD8OenRkakKEP/wB8j3F85JN+Yrp98Bx91L7xwR8Uek30RG5wAU5Y9lDyINBecywYDB9gbi&#10;zQCVnvRdGw1X9t7UBm2hOuggy3clqzOzM8JQ7lwgu+6W25JtJ9Zbban4BsXnKh7CqMNsz25QDnpx&#10;Dj5He/WymZAzIFPgAK4SChn7M7tIHzcUx1fhveDvoGCGCXoQOGUg5hnuS9KMvn7uWs9+SB3/1DV8&#10;L411T7KyM0KyuHB2Ky/WRuELjDaUnsKDFXymy/g8hXYHmZ4LyHWbELlUD69IyIiDbC8Tzvya2VD6&#10;UHwKz4lojDcWcbjghBl/7gvke+nK9OL7gSsTnzGH/feMOZT+zYvvId9z0Ir5/rhsJPWHo2+6fzuc&#10;7MOfGD7hVGKwveUF1yoeV/Mtkdy2BSH9x32R3Wj7Lsu9pGdFp/jkwNLzP8oLkH5fx0OqLFlJGCl+&#10;lPSssoHwL0Z6Vvak8HXcZzR2no8cb9Jb9yQruwjPOIn3u4z3vQDJ81w7iyrPiWdr+HoZn+cjfJ5L&#10;nGePz1T2sZdMjyqfkj6afoBqH0uPBiylZ8TxVzOxTB9KLyutvvy7xJzZz7VHhwvLpUfHV3xeoZzd&#10;mOy/l9FaXvzh/Dn32rtn3KuIORy0+s9jh5Hx30qIPxFdjU8uULblNih5QH9rmBDc6EF0o414Q+kl&#10;2mRIX8KbVOxAZmBiy0kQEAqvEUfzvYlfQ9uhyQu0yZye36VPSzwq/Y6r4bmV5LGkgfutK9ikN+H5&#10;fsvOZ152Sq+9Nn1U+r5Iv4jPchHF63tIzws3RBtBgW9L3AhK97LXAap42z+Kz4Yss73mey4njK9m&#10;YvIz5ki1//sXXnzdRkQatuzRkRHbdG8Oqv37591/n3/Xi8/RWlT844fdH96OK/6I9JrThwEbInZv&#10;szuWXaVH/suSnnusRASy7yZ9g9WeywwpPqJXKHCmxJAjhBsd9XBrjBWfj2UJC3609Pjdkt8BL4JG&#10;Yukp7W6kpffysreF4DVHx/qok5D+SSA8jmeVb0gvzaj0jDXsSOCyQVtBJT02KF6rYAWfzSN8XhR+&#10;sdNKSc997GuQvgLpeUVCld6mITDfm/gmvV2M+aPv7iXkJ9KbI92YWvE5YhtXe5ufc93pjEw0aq9+&#10;4A7JBlLn3evvvev+JFOR2aNzDOIfiSp+JD0rOiXvDgeug0ao0RXa+Ho8TUje6LddPSPeUHiDMSct&#10;9zhC6Qk/iDjf8zKanMEJcQBnU5JQfgqWFnTwbCcBxR8R/oBkCh6C18HjKHfY+xQD+Z4825UWKjVp&#10;Rqi0nBFpEaXJ55eTAFUckte2OZ0gpr6tx1Jwy/DWQ2NTDQxmecnzqYYr++aXui232EbDtVUX4XmJ&#10;Hrk2Vc1v8FpJxhubdGbiJyu+ys8pCZ/co/i8jI9v0PqKbzEn6r/30xTi+TnhNIWr7u0rl7z4yPcU&#10;Xxq2GnWs4o+RPlvucfwS0ov4HMGF9KxI8SU0//9L3/TE91FslZ4N0RqEDo8nael5TDinpkY2R4UP&#10;pY8GoyC8Sb/YQcOVwu9DehN/N+mlzx4Rh/31XECu1T7O+LZ9iExDttmYf9aYc/E298eMZ2OemJkS&#10;8Y9yn0wTHw1bEf8UxT8q4mdK34bIIVmih7QHLdfqN10T4lP+Wl+l56AUM30WJrWRJT4Jj6H4EnU4&#10;axNRjP+aTf5QetLDv/Jfk/TkxUmv1IOKnn4sKfwOZOc8+ScQngNOEH+Iig9KG4/HsIVKn1wgvswM&#10;39ZII8LvU3pdLK7ip/vtbaCK1d6kTzdsOQWZ83PCvnuLOef93Bzuj3lydjoS/8jljIov4h/Llr4F&#10;kY1fm/RW7X+K9P3nym9Z+vp2MsKEj5HwMULpK1tPRPi9pC8OvfQ+0+tglPbWfN9S4X+M9ESyvZ+a&#10;YFVfG7TWfUnx9yd91HePai/bgF+bEenfmZ5Evr+Mhu37yYzvo86I9L3NAcTvuQ5ob3ZcB6QbrlnS&#10;E8YcYjGnghOgLCDqsEobfcQViJ+IPmgUKW1/2wE4cfxJIvN0/BQFq/QG5bFGIRknZNSohfhtYMcd&#10;hPD3hL9rL+xiCNlAfEYUxI8GqnHjMSQGdS8sb8Pv90P1MZf+xVS2vPSeyuY/XRnSE4pegOjrIA/Z&#10;c0OwsenWIPwqPpsVVnkuF8RnshhWei/8OOkt04fS60avOukslN4iTii+NGa/8dLb9ATkeu6kwJ6c&#10;qNoj23Ow6szcLGIOr1Y+5Y5NXkHMuRSJz4Er6dE5c3Kc9H0RP5Y+7p7cn/QtSN90VVT/cr81Kj0Q&#10;kUV236uDNzPfbuLrpst3GvI17yt2OzI3x6q+RRzbJoS3rPicdWk9IibaiPT+fusFse8Pws8lfZON&#10;UUSPBqhvonEKahJJkMUhbB2S2vf7IZIcz2PVnZRA0Vf68galR2UfbLl1yL6KHL822HQrG0O3gjz/&#10;CBWeLCHesF9+iT02+ExC2Q8qPVdPUfiDSq8zMa0XB9UeDVqp9jJgpXvfn52/JuIz5hyfvgrxL0vD&#10;9jDE15ij+T5D+g2JOErPw5MgJuzdIW2IbrQoPkRv9Ouu3mu4KpG4oxXeKncsfRtyt2WQKod/nblO&#10;3a2DXKvm1kCujROg28R9LaBdmwn5fcPWut+a2/G8nN+K9FrhIbtvXMZsA8jvqbJC75NI9HSEYXQh&#10;EL004C2qfH/T5QYQHbKv4XYZwi/3BpCcA1EUvgfZUeXxGTHeUHJ2Ux5UemZ6jtBG0vtszwXj+5Fe&#10;Ik5Gtbfd0mx6gkxI4xJDLjqZ5DLDS+4tDlz5ap8hPXO9iZ+U3dhNehEf0rcgfaOn4td6iDoZ0lP4&#10;9VYDtNwa/l2uNRsiutBMgeN4jA1kFQP5q3i9lvGl6qPiU7TfkvTsPrQelRchfSR3KHwIpC+gquch&#10;eb4/FOkp/CqEJ8uINlLd8V4vBbHGhFfp+T0rfxPSs6+e/fQcnIr76XeT3hq0B5WeWwOG2V7EZxdm&#10;NPceDVs/aKVR57Kv9jpwNWGrnzhNuAvxO6j0HUjU3uijIavwa9LZQNYXktJzlmVIE3m+AfHroCZ0&#10;QA9VHxkdb2JFbiGsjzUqPaUmdWGlEVJzy7h9BJZxDKcvcIamUcRrs4lphOInhITgJr3IytsDSY/n&#10;esrnGx1NTZP18/aYDUpx0pydoMo46ZUKKINSBKp01MWoj6XhZk1GUboft4QCV0CJ7JxLg4YqyKEY&#10;cbR1FZ+JDEDhdhmfDXO8ZHkUmiV8RpT7QV0Fvwfuy9fKvVrDfYf7dHCqKtJzVNYatBykkniDhqyI&#10;7xuzlN5GaEX8oBdH5+R86259bY1ZnW+vXZcqPas9YbW3fK/i66ITih92Y75x4T03wT3jO5C+zQld&#10;HPH0NFDR64OeawCTPy27QdFluaDHRmZD2HcvMaeLryF9BdGmLNKz2ofSK0npKXxNlqYZXI1vcCVP&#10;Hq+P8ssJYI1dv/qq8RgnAcQVxoi5Oy9GeuOg0lPuYgJIjAJVwome7ls3QulJHu+JSZ5GhY8brEKL&#10;62CNlsyxYXW/Dyg8ryLOOBPj4005rvKR8L7SW7W39bLSfflIL9kj0gcT0T72Fd+uX8WZl2zMWq63&#10;iCPi/1lXWV2SKQp3pBvT+u85aMXenFD8CQqflr6JxmwD8lB6E1/kT9H2NAfJ+fSjwjPe4DZD+gLj&#10;StPn+YDVlPhp6W2nLW48RPG5fG0Vz70GZHEKYg+nJxM7CSiYRZ+DodK39yH9fhiVnqOjEHzf0g9d&#10;AZ9TEf+RTXKp5hFDXfgRkBbdqjt7aBKyR6jsnEVJeP2p+1whBdlF+JrJXongxde+LSHSFDXSWKan&#10;6AYrfbb0trBExbeYE0ofNmZD6Qm7L7Xaf+gu3r4F8TXja7XXbkwbsd2X9FwIQhopWpCL1BlfAsnT&#10;mPTShdlrId5QfuR6SF9EJSlAelb7qDGL2/1KH8ITgDAG8TIyNo25gBMs7PWRyk8BfeW3Xh+SFp4x&#10;qC1VHsf9bNJzhiMEP4j0EJ6Y8Kzkabim1UhLL9WdUSYlvFX2tPBcHUXZtcIHjVZ/IWUBwoeV3SJN&#10;LLtuA2KE0serqTKkZ6730i8g16enHFvMYbXnnBzBLyrnTEx2Y5r4zPeQnhs16RYelL252XfNISs7&#10;ZAYmfJb0Tc+I9LjPMrxUdUjO/voShC/2mq7UhfjM9qjKJUoJQSXmgBzedMJGK8U3lhllvPCs7FyQ&#10;TPFD+R/UKrIlxfeoQouoSnaCsD3Ak4D5n+t0OYPQBrlMOjYomfWtkZuEA186+DUiMef/WFaXvL43&#10;HFALhW+wMYsToYoopuhibCMr3hTw2gVU8Syp5T6QE7Syh6SFH5HcYKMVouslNVX2bxFhOJOSvTQJ&#10;IDwr+1f5ZHU3bGCKWK4fkd6Lz2zPhi2zPaW/zVzPiJOSXqq9776k9JyBSSh+tHdO0H/Paj/R2uyg&#10;undcYxPybuoKKI6qylwaUIWoVUhL6mPQY0I0vhglNjYRP/KQfR2wD76M2zKk5/0FPuazfa7VEaLe&#10;HM9qC5Uft48ovydd8R9A+CzkvwCO438AaQTzP4B/fs7yLEECngRci1uH4I1nO0IT7C39tuMWhQmJ&#10;U4z21iQfr+M+wmWRXB5ZgfgyEczDRmtSejRIUd0pvVX1EenRUM3hlnPgCSUPiQacfFUnlN2Ef4jc&#10;btePjRZ9SzX3jVPIbZk9xKq8VPa1NYky4W3UXel7b8iI9MCWFFJ8G5nV0Vm9oolFHBPfui/J5Y95&#10;Aqj42qi9Hog/6SaamxB8CMGHkNfyeLcpVD0Vqcz4GrKQCsQJKXcaCbSKx9Kzx4Zyr+Mxkm83UOF1&#10;BJaDUev4nsKr9HGlT0tPWPFN/P1KbyziGP63YOWPwH8Ewgi1imjFnFzfQcPS04Ts5OeUvuah9FwX&#10;XEIlJ2VBe2p+Kekp/AMvvO5nA1DZZZcDYDndGqZppKJT7qBrMhSdOxizf96EHye9gIpPWO1tWoIt&#10;J4x6ciD/7N1kvrfKz4p//hYbtfMq/vUZGbiaqG+0UN1brrbhG5us1CY7BfYil9p1V4YUCu4L4GPF&#10;di2ghfsQXTz8Po9j1lsKvy5B9CIocPAJz6HS4wSA7CQUPsQq/hIkPaj0dtwi40/AEnjkb/l8bBCv&#10;o03DHqESToLaNi8ZpItWMqVHHjdGogvYS3rKblWe0lteZ4NUMvsvKD2jzH3ubIC8zuouoLpT+jCr&#10;W1xR2DD1QHar4uyO5G36+zSh9OzFScOFJtwqhMQ53+T3cefzu6j8n8kuClxlRfFteeGF2zeQ7xcQ&#10;dbTiT1T7DeRvyN1H1u5D1i5EFsFrQgkSG2UIq6Sk53Egkh5vIBuoRoEy43GVnoKr6IUAacBCZiPM&#10;80YkPWC1Hyf9w1rZPayWo++j+/1xkvkpuMfEX0Re1Z/3kQjwPwvbAjU08DvI4zaVOcrxFJmye9JC&#10;h4yVXiKNCs+TzKSn1NITg4q/l/QC5CaUXte0euF9hhfZSbfnHkF49r2zK9J4iEIia11R3WVxN0Rn&#10;Tpet+ih8Kp9bY1QquFRxlZhya//7UvS1kRaeqPTagzOKii8NXB95Pubce04/9g3c+WjQ6q7A2MOK&#10;z30xNd/fTIg/UWpXETUIPlwIm2uUXa5ecrlayeXHUkjB+8puvW5AcDSAjJzEh2qiNybNIxzDzG1Y&#10;/GBVp+Qj0gOTXqSu6g663C/9YaUg6Pcx6RMg+h4/aySOx4nzELdLuH8Nr4XTJjiqXGcPUCBtOPlt&#10;P6R/hgNrGmsoOaQViSm0Sk25VfI0QaUHrOzEKj1XPnHAaZlAdi7m1mkFXR1FxXvOLkjjO1T3b1DV&#10;/+GrOieHsXp/4av3CF7YtNi7kRY+/bidAMkTQfvwjU8faAOXcYeLTDTqIOd78aVXh3Puo8btLcSc&#10;BcQcSj/nJnL1AqQsuLVa0S1XC+5ReV1YBislUMTXxZzA71dJeS0F78u71UrerRBUiRXkQGNZxCm6&#10;Jd7ijc1i0VdcYwkfCGGlNekFkx73W5VXWfVap+Q+XuN9vB7eFxLJHcifICW9PGep4O4V8+4BJFji&#10;34XXlENci6ZAQFSTl3OAQpn3QtakssKjqluFZ6Rij8v6LtLn8T0lj3tnNuKKDtgdKfPgOxCdFR2N&#10;9UXETJk7g4r+Pd5Hdj3+L/4ea5iK6D62WCX/24pJqfEjjcgI+HVa3nH8OOkZfWLxQ+m1caujtfNf&#10;6nraPaUvtiuIJBXk6DKqWdmtElR6YhV/BVWT8PtCq4oGKH4mxD+Hxps6jkEDNSDP6ILsTlkyQeM4&#10;1+smyEMqAWIVOcgEIXQwxgThv+4ePmCu6OmAlltGw5is4DUQ+z66X47roPoB/A7+bALcJ495eKz8&#10;LDcrxUkWTYHodaLeHsYVTnPoPee2IM9dP2NfyRG4N6WHP9PyvUTsMdLeo6fgueeZa+KY5vMfInh/&#10;/enTiCraGhVQRuwiFbL9xFUeb7v81pZbx4m1joiUw8myipODi7uXUPUfMMODe/hv/B1PAt/3/g1O&#10;hq+L3GYb8rPaI7N/wSiTQnpk8DiP+wpF4WueOHvwD/4nCcg6JoTPS/6HJyR+D/liZdV9hhOEJ5zk&#10;fXZtMut/x7k637gFnASyvBAnwBRPgL/iBPiUI7Y4AT664yau3ZpzZPrmdTd147q7On/NXZ6bcVfA&#10;VbR2yeXZKeHKtWk3NT/rZnFsyIxn9uYcmHczN24kmMYZNon7J2/eGM/tWxFTYPrDO27mow/dDDKZ&#10;wK9TTOEPmMRxV3F8yCTOanLl9s0Ek2jUhEzhZ/kcEfg+fYw85y38PF7jZfwdvL0KpnDfLI6fQ2Np&#10;AVXlNnLkh/jXelDu3P3c3fzsr+4GWPDcQIPsBhpmCh7HcTfv/i2C9y3gw5wnaLTNEXx9HbfGNeRZ&#10;MvPpJ8I0qt40XutVvJdX7txxl2/fdhcXFoQLZH7enZ+77s5du+7enZ11Z2am3ZnpKXd6atKdnBzl&#10;FDgzNSXHnMWxZ/Ez7167tifnUmQdE8LnFWZm9PcA/u4TV66445c/cMcuXXJHLl50Ry6cd4fee8+9&#10;de6ce+PsWff66VPutZMn3asnTrhX3znm/njsiHv57SPupSOH3f8B4sNaERT2toEAAAAASUVORK5C&#10;YII="/>
  <p:tag name="ISPRING_PRESENTER_PHOTO_3" val="jpg|/9j/4AAQSkZJRgABAQAAAQABAAD/7QCEUGhvdG9zaG9wIDMuMAA4QklNBAQAAAAAAGgcAigAYkZC&#10;TUQwYTAwMGE3MDAxMDAwMGRlMDQwMDAwMzkwYjAwMDBmYTBjMDAwMDFmMGYwMDAwMjYxODAwMDAy&#10;YjIwMDAwMGU3MjAwMDAwNGYyMjAwMDBmMzIzMDAwMDRiMzAwMDAwAP/bAEMABgQFBgUEBgYFBgcH&#10;BggKEAoKCQkKFA4PDBAXFBgYFxQWFhodJR8aGyMcFhYgLCAjJicpKikZHy0wLSgwJSgpKP/bAEMB&#10;BwcHCggKEwoKEygaFhooKCgoKCgoKCgoKCgoKCgoKCgoKCgoKCgoKCgoKCgoKCgoKCgoKCgoKCgo&#10;KCgoKCgoKP/CABEIAM4A1gMBIgACEQEDEQH/xAAbAAACAgMBAAAAAAAAAAAAAAAABgQFAQIDB//E&#10;ABoBAAIDAQEAAAAAAAAAAAAAAAIEAAEDBQb/2gAMAwEAAhADEAAAAfVAJACQAkMVynKdFeKzL2tj&#10;ZnO1EbcVFTLVmRTnX0E6uN0TZoXo4d4QBIASAEgBIBzk2S4DLhKVqkr6+t7QL5s3OlxbTSVde5V8&#10;GoxZ4hMMWpr6xb+S5fKCtW9vS7rtGUh2brIFWASAEmvncy8wkiZBTAZsrxXbtjo2WZkl8ZNaz2Oe&#10;Mr6mu2taU92Ffne7uqg7a2kSNlhiraKIMWnKyyuDkCWUl158NTWGSuqb03WI6MMzZKdTHx/SdIun&#10;Ob31kpmRMmvksTpB7frAveUfPtC02qeea3nTR3pXpPHr3NinO6lKDtCWm03kA7q1zVoUvmjOldu1&#10;vVNPnN8iROoutJNjH4K5h2vRaDejWtaK6w9BlauKVC5p+sY8Mvcoz1rAor8libPN/SXGEVihzK7t&#10;2pN1eoleFAPhStqm2pFN120eFMopUPLjbtCnXx2kHdC6LTvDa7bl6eKSr62aFk869A8wTKHfwp3X&#10;z9ITnZa89hVXFLIfQ9I21207EbbXfnaJhg66+zWqtHM2sMcOzorCreVOfKt2pTdY/QeQe6+XLsxf&#10;VFbqruwbqspoqBL9DQuynY+iUblxj60zOmsK0TMvWlovBryPq85ESbztPOzoegWktqi787VQaVqz&#10;pzCp6GhFxeD8i3tUywp2A6Hm1HMYMPQwM3Jukju6W9pMXczI1w46Gwr23Pw0rT9ZcFuxr8+ywy9c&#10;Aqlmw5juwyfOa2Z9I8lfo3qvKCwobTeREWsib6kn92ZeyegELoLVZ6VFsDS7448zTVqNli548G2k&#10;1nQO3KNTTJU702/OZS3Bo889EhXS5rFtgd44M5M45diwhbSt9cK+5oJOi03jcVczj4472cfp3k5s&#10;xsyMZ65MAa8e0m80WgU9Y/7JbGQCAJFOWwJBix1s62z1VMtHEd17M+uDfpjUl2+sHQFsY0zoztoW&#10;kGrwx9ixX7GzwWGE+R20xnW4AQBLAJDXYlJM9nXjG+2QXGp3V2Ffxe2ABrbTluQ7gCWrWqMmickx&#10;T6KW6XEcCqtZAAgCWASAEgBIASc1BzLrzXt6HV2VbtXaUc8p+B0ybUfUZY1MxmsU+1Z8wMZACAJA&#10;CQAk/8QALBAAAgICAAUBCAMBAQAAAAAAAgMBBAAFEBESExQGFSAhIiMwMTIkNEEzQP/aAAgBAQAB&#10;BQL7DnLQLt/XgvL29jPF27c9k2Zz2MzPZVsc7G6VntHY18rbym2QKCj71y4imE379/F6ZMkkBVHS&#10;U5286B59IZAROdBRnM4yxXrWYLTnXle3dVNLQcH2p/F3bEbauqGGQE5EDGVbIzcfeeNjSNZJbOSH&#10;Yw2fBUXjsrW39uw4UJrWU2c6MZ0sFmsdTLW7VVqfsGQgD7LtuylTXWWIxGbK6yuys8lWrMF5k1zt&#10;Mp0jU51OGWY1YwgtafYCiY7Hbdb2mB0hoWjgl2luiRkc2OvVfjX7FinR70zyi05m4s1kCtZnA4m4&#10;3rsgF6nWoSeJrrVnL3umOdup3GtUaFqMeupe7zDDL1Rd9GqutU73dzZZYfSrBWrttgONc1jEwVoq&#10;FXxl8eedcZ1xnVHuOSt0XUEuwoQgV7JR2GDm0p+cjTX/AC08drcilT0tMlLut8etY5E1QFYYhcLG&#10;Z5ZE88IojJOZnoKccSkQhiH525zqIcE+eTPLjuIbOKCIxexhswWbZZUbaWC1XCxPtHdLjlF5hNPq&#10;gZBCkq1VwpyzddYav6SBiTmfkBW4krexeVi2hppai+so/OGHLJnuLTcdWbtbpQCJiU3EtG2DhqmE&#10;91MgLk6BhIZmxsxUp6GvKqVwxFRoYg6AdIbB5KtlPjMpOqKKdrUlgmBqhvKLT6FWb9xdsqFivXMx&#10;qdWt2PliD1zjI5ZfbVMhnyTovJ11wBarwthN1z0AU/Bm7jxL4zzj1JMtlUfNcpRaPx7aJZC+1+uC&#10;Ucr8cqGenGEJ7KtFtSaFFIWZArGorhZu7DVjVT5FmNfznKOychl8VkqSiY58wrdK17NJ+VXomUOz&#10;ap8nWaKx5GrL6/qhP7cN4PIjKbJK7pO2LVJqNkCMOopjVX2Dt6MUUZU6vKtVhtqYdnXNKeco1TLC&#10;1DILsd6HjzrM0cSTODv1H4r9OfTbqfqbdP5yceyUWlAclMTVWlVjaWdzRWuhmiuG+vbALC71E6Nb&#10;08j5Ld5NTLtgrVnW1JuWraWam5VLuhsqUw1y2jimS6xH4x34X+lb6PqX0/8AGwv4Hw2tHv4jurHW&#10;U0sWKQWu0iLCGAS2aR/ZugPPLFJdgBqiKdxrBrLzV2Zq3NtSC9FNMJRulCYvlpq1VDszwdgfreLt&#10;+oPT/wALZfKzuh1zlzy6rBufX07RUvGBm6quFmmTW8Ju1FcxsLMj7QeqNoMbJClkxlOs9k1ldIZu&#10;Gi1RXPq1PLtsjIYEkfzHlge76j1f0t8+PlH9En1q2JOWBSm2FeYbsEtBw45AsHYMivCY6mVv5N2n&#10;9UVMJRUkoZIr4OYKhtzCtiEprL1xuaNk+2n9cVHMsofW9Q2P4/qafxEdOUT5TPxiz4oWmGNcNFBR&#10;Vyc2PPzdbQFkEkaq6tUSpPUSG6CP4fDdjJU1GNhSZqstDERFw+o+XMhjlBl0j6aiTX6mAvGr3FvE&#10;v+v+odDRtJ7xguOWoY2bnDd056tS7lm0aTJouXRS2Tv3KiYro4bhrAsWOhatWHSdh8LjE/2DtLCd&#10;9Y7Os1KPG11lIvRqCmF9Ui3P9aclnyNFP0nLcJYbQEO4sgs6tLS9lNxOricqIRXEWgUy0BJj1hD4&#10;8hxgteLORz/cE5JlVXWWw/nbvhuV+HsWBzgOr3DDqapBLnsHKSrc1a5DAxdN/hHQaeTQNeJAwO3V&#10;NznVpPDr9yUBIL4F1FilSWWmro0vT9YhRwt1wtV9Qc82qJXvDnml4DrBBmutxZQd9o22bAmIF8xZ&#10;qt76fdUkmYAiA2J9r7UY5Rx3VEnDqrw3kNqjMkpgZzznwj4Z1TymZnKhjK7RwIwXLB5DnPhzjOeA&#10;ph4mqI8N1dPq1tIKVb3dpSZXfrryryckBnJQqctV4AeNXl33/wBjjWrDIQhcZAxHHbbLx80+u8Uf&#10;e5ZsNaa3azaha4s/QP14DPS38lwL8R+OEzyy9tCazVawKkfZ2WrVdgb1zWlXsqsBaPoTHwjg34LD&#10;9OBfhB9asvbGvTGfP2+UaaaavtkIkNnSB1vfsq+V9hXdgqMo7LcNLZEVN5dlueO3GhKojcIrTJbb&#10;YZS01euX/gsa6pYwtCoS8DaJw27dOefs5wfbLc9mX3YrQVIKvVRXj7P/xAAlEQACAQMEAgIDAQAA&#10;AAAAAAABAgADERIEECExE0EUICIyUWH/2gAIAQMBAT8B3vMSZgPc8azxiYH1L27+4F5TTI4pPj4k&#10;q0qGn48R3FrU8QDM6RBvEpKV/wBj02Xgwr7EBv8AQC8pUS8q4pyO49Vn72xMtFYryIlYOLGYkm6i&#10;MPY+lNLm0r1fEsbVDuItxczL0J5De0y/sYcXEGqW009XNcZVTDqMMTsvd5SqBBwZrqxJmnuzwMTx&#10;GnuddxX5mqUo80dUyo4ZOY/V4In6nasbsZo1sIeDFUtMDeVYJrluLiUji2x/WXtKXVoZXxyv1NO3&#10;4xxlyJQpuy/jG09QR0ZTYxVtyZqT+Mo45bHqGIbSst1vNQh7mmaxwgMDpp6AP9hrA8ia/HxhxC15&#10;qWucZp09yklkuY5vLRAC1oF4tPji/MqaHxtkuyVw6eOpCaATHKanUeSyL0NvheQ3vKemx4jLcWEq&#10;ADgQDalXy72dMhG04AhA9bLaLQVuYlELzDKta3AnZvv1zErFZ8mI4qCYLBTGc8ax3FOHVRqpad/W&#10;22mG2PN9tSNu/vaK7L1PksJ8sz5TGNUZ+5j9f//EACsRAAEEAQMDAwMFAQAAAAAAAAEAAgMRBBIh&#10;MRATIgUUIDJBUSM0UmGBU//aAAgBAgEBPwHr/ZTsyFuzd17uY/Qxe5yv4r3c4+pibnRHZ4pNp4th&#10;v5yziPxbu5GF0vlMf8TWtb9IQu1RVFPaHche20nVCaUOZqOibYoivhPLo8W/UVHGIhf3QVAIva3l&#10;e5i/kmva7g9C2lNC2UbrGnLT2Jf8RFGujnBg1uUAJuV3JQCsLJzCD24uUMFzhrlNoelQaNVIYf8A&#10;yJCgy3Md2puUHAp35WTHrbqbyFjy9+LV9+mafFsf5Wn7I7BNGs0sjCZjMMjViPsDW614tZ/SfUzP&#10;03LL9OuG73CxZe4y002tKwj25XRo7Gll/uGDoeU6JujW87LHkbPFYWRmxYrqcpc+J0GsHlejxuLD&#10;rGynPiWhYDCGG/ym9GfunJzb3XqPjI16BRTm62aV6bIcZ5gk4+yz4mz5YsbIY8QFVsoHtDatZuYX&#10;yduDlMboZSb0xvOZz0wjSFkRCQJm2ycmqWESDdMjN0tJUmO6XYGlBjMgFBEpqmsjZYsXbZScaNLl&#10;qPKu0OehbRsLytNZW6pOCukEwI7ppop7a6NdSEhJW6FrdGUt2TpCVSDUfEV1BsUUWrQiKWorXJq/&#10;paigLWhAUgK3K5+F3sUW0n9Pt0auVs1Ek8/IEhW08rtg8LsFGGuV4ha/x8f/xAA/EAABAwEFBQYD&#10;BQcDBQAAAAABAAIDEQQSITFREBMiMkEFICNCYXEUUpEwM2KBoSRDscHR4fA0U3JAY3Oi8f/aAAgB&#10;AQAGPwL7C9K9rB6q7Z2STu/CF4NkZC3WReJbmMGjQuLtWf8AKv8AVYdpWj6/3XB2rN+f/wBXBaoZ&#10;R+IL9qsBcPmjKo9xhdpIKKrSCPT7e/O8N9NVSwQ7mL/dkW8tkj7TJ6nBXYI2sHosSs1QuxXMuFyw&#10;KxX7RE13rTFX+zLS6M/I44IR9qQGP/utyKD4nBzT1H2nw3Zrd7NkXdGrfWxxtFo9cgscFhmnscfE&#10;UrHUDQpGSuJOajc3oKqa6eaRWkMJutaoY7xvl+Psi9+QXDnoVwq5MwOadUZuyZCNYXZFbt43VoGb&#10;HfYlziAB1RhslY7IOaXVBkLLo6nXYxrW8J6p0heSwmjvRSblpLucUV+7wyMx9Co5CRyXXBNlJyFK&#10;J0d/N14HRSDeB0j8ymSU8MBR2ZnXElSSyOBlcLraKONpvACshchcFQTRVarw8O0DleELH2kLk2TX&#10;9H9/FGzwEtsbOd/zJrWNowZKnmpkjNJJwA0LKKsZxzBV6QXbzaPCF0Y0pXv16oS1qWjBqbE7hfKa&#10;vct8eGCLBg+ZbqSO46lQqtRjkweOV3UFfAW/CZvI/wCcd4dn2Q8TvvHfKE1jMGNTWsPE/lXiNLZ2&#10;ZEK/DRs4we05FUrVxz7uaz7tJGhyY4RF8TRwtGqFolYGSUxW7GXzKoQLOG0R4sci2XhtEeDx3Hy+&#10;bJo1KMk2M83E4pzwK06LeSfdv5Xt8q3L3cYFWShfi12YbMNlZpA1eFK1x2Y91ue4811CSbw4WGrW&#10;9SqNY6uhV5uSZ2lZ8sphqNU17DVrhUbQzOz2XP1cqlfs72vu5x6obqrSTR0JT920NdTFPjkNaYhX&#10;Wuo0mgATW6DYSBWie2QbuMemKe5xNK4Jr4ziFFee2r9lQnMOiuk1ANKFMbEaXhVMronu3d+vKTkF&#10;eJ31oOmQQJFCQnxSYgiim7Pm5ojVnq3ZLMfKMPdNLvvJTfcVdL7hdgCm73Bo/eMzRlle17PK6mKb&#10;LG6rHD6p5bjfGCBc11/UqhlV6Ihw9FxIykNLzor24DDqCg+SFz3e6+J35pWoYAnndljW5FUL2191&#10;UZI3mO3mqjDvIMfZX3mkbQsyWnREhohjHUrdCRznHqdlkt7Mq3H+yqMlZLI3OWTFUGQTS5xAb0VG&#10;OE0ejkYeFpIyT4pemXuuJt5NLIiyrsTskx8NDxTHTr0RktEu8pmnmLkrghHLy0T5RJUdAmMZW5qF&#10;mapt95dHkQVf3V/2VA2h1TY4+uaZFeF4DJBwYZbwoBooHS0aWdAgpmdbtQoHHMC6fyXpBEjtjmb7&#10;VCbdZ4lMfVcMQLtKIfEgYjkCrG263RBgdSpQjfIN37qFjSXXjxHZFc5ryMT8Kp0BdhpqiaUTXQyR&#10;urmK5IMGJAosYWg+gRdIzjph6KSZ/wBT3bfZv9uWq7UkOYdc/wA+iO2SJ1TEeikFmxA6ozSu4hk0&#10;HNXpCbvU6Jj4hTd4e+w70jgw9UWOTiJQWONKUW9ka0jyaqshq75Qnyu6oR5DMlNMb8Dimv1FVeif&#10;UnykqP4jBuqjgi4Yq9O4FbW+V0Yd/Bdou1m/qjt3kfOFKyNpv9U7fgPdXLRXY2ho9E+J/X+Kcx4x&#10;CA6SYHZdlxC3bKtb6Izb8n0dsY/ocCozeoR/BNYOiaa0k6KKN7XXxkt7Lz6dwKR2sK7TbpN/XZdv&#10;C9sL2OLo0+SlC5tETIeKR2GyqfO83mFNnDBvB5kRGLx1V83WN6VV6Roc3rTohLZ3VdHmxBjBVx6L&#10;d22BgjAoNUG40Gwhh4ozioX0qWNV5ziyPYWhwqhslbpCP5LtGL5uP/PrsvebOqa5X4qEDMIlrLkw&#10;xpqo7goxv6KsZqMthBGC+Fh4WdU0HKqc53JFkFbC7Iq8w4ptpYwXyqu2XnmgTnPxY5B72XpXYgaK&#10;/KA1vQInqmnrVE7LfJ8jQz/PooH+WZl3Y4aFGP8AMbOWRjgVLu8WyirXI3up2y11V6Zl1wyxVpuM&#10;J6e6eyI3Xu5vRFj8wvz2mijY/ljxc5ZSSElCgQYMm5pg9dhcchirVaT+9lUVpZzQPqmlvmFU/wB0&#10;CMwvxdQnX+cFGCSoJ5fdPa4YAUppt38YrqpHzkNveq3cPLneqnGSQF7ugxXAMSmxjptiDctNUIsb&#10;+bqJhDaPKoOYrHPqo1TE+ylI5n8DVBHo1SRPycKJ9nl54XU9lR2TuuyowOqvEcQ6jrs3p64HGiHS&#10;uqLq4DNAki67KqcYnXXdQqtkaW6qr52UGdEN1dqeuqo17SfdUc9oPujecMEySv8AxxVS0VRujiPV&#10;euw3ch1VTyN/VWeyjGOHjftjtgHhScEn9Vdd1yOqo7H17kT8DcFLrlE6rSWuJu+6LL7eJ99w/ko4&#10;pXi4x1fyUrpHB1/IhPsxoK1N4FO5WcFyg8y+8Aia0geijPAA1tMBiUXh4xaBin0e3FwKjJcBcr9V&#10;xkF5dXDbQYDVXI8tU955WD9U60zffWg3j7bXxScrgpOzrZ95FyHULVuve9gt/ueKtPRbmHmIvH8K&#10;rk8YOCmbuwYY89U6W5euyXW/1UcRpKH41HRF5aGkPLe98rVRuSEDf9LBi/1KoMu4LRZsLVFiDr6K&#10;uUrcHt0VY+ErFv07tOiPqugcMCuCl966U0XAKbc9mDaepVX8R2NsVjxtMmdPKE2NmfmOp73x/Z48&#10;QfeRjzK/GeLzN02YgFcgV+MZZ9wg+YI08uHcvSCpK5AsABtEFmF+1PwDR0RkmN+0yYvd9h8Z2bwT&#10;+ZnR63Ug3VpGbHbXeyG1h9U52p+wNl7MG8nyL+jUZHneWl3M8/ZXuScZSBCPtFhkh6TN/mg+F4cP&#10;RHuOIQ7jSNlZnivRozKx/ZbJ/wCzlcgZQa6/aEOAIPQre2GR1ml/Dkm/GQb1jfPGqb1jHaPwVW3X&#10;D0cuT9URuyh4ZXJ+q5R9VWV8TP8Ak5ObGTO45NjCoGixwnXmV99Zpvnf/wBD4sDCdclWyzzQH0K8&#10;HtC9/wCQKrprO78v7LOzfQrC0Wdv5f2XjdpPHowKsxkmd+IrwYmM9h9l/8QAJxABAAICAgEDBAMB&#10;AQAAAAAAAQARITFBUWEQcYEgkaGxMNHw8cH/2gAIAQEAAT8h+tnnrLqJOBtX3n3WnP7nMt5R+P8A&#10;2bzeyCjNvu0Vsl8VjgC0UP6ifE93iGv9IDB71pVn83ErLeLZ9hLG445HyQpy/J4aMa9MDdwjSeFw&#10;YUCGHOoZs+fTPBXK0p2/ZEtr3mOIBNUS0UeS/wCNUrjCLMQWs/rx1YA4MSwKIh6+Bj8Rhg0E/EFu&#10;wKx6XcPEuCmG/DKKRWr0zORtI0bEFb4l8katqFO8QLIRU2y/YnAl8dvxD+AxbWp1Hvx/5oTw1kz7&#10;mA43Lsa5ikomXlqYeJH6ROGU7YphcleQmxK+S4RneAbTLZy0oolfFP7yjtfCSkMLlwq3FRRTNIjw&#10;dTtIdu/MryGXo+sSKAC7YwBcXLoh5MUB+YfVNhzZU2O2xKxFYXDC/v8AV7IZkHL2kAYJXrUqKYPd&#10;KfS12riLnQYOoMI4RxaPanpPJPAMLvaDEGkiyagfRZKQGY4FlR329spgQfCPjMJ9ntKM4kPlgWlk&#10;dD6EnPrsJzL9GARh3OqminlPjVeJkxwOCz3GG50p30xjWz/3D1oxfzTqWBOv7L4lMPYgYKkKN5Wo&#10;+NPmDNNKabgC1gG1Z4mxleg2Me8rh/MtTqQ5iemCIPxYAtQII6fRo7eDMeZ5xkC/HBruFgkXZAE3&#10;qwVjATx6n2I6QudjmUquU8DahBcPtGZBq3qa82zxFyJgeVQsTqAYELo5g9tMb26i7Wq9R2w3HMWK&#10;TgvmIHMdR7EUluNslc8XHxLDWp3zMWPeYYvbg19gTc4FdQlrZkc5vI8kNTcZaO+BLD1TNtz8jhkq&#10;02seXvOSzro8zeSYvEYVj44xtIeYhH5FYIYSdMFk17zglnncqDVkA8Xy4HxEX91geqiaeCcw1+DY&#10;D3diG49KFS29Gd2JlJLF4I25Fbq4gK6OGJlvnWvifdRMAHu1ANLWSKlQvgQSrR0HUA7WB33EVdaR&#10;0SpFAVmt4y9kDVa7WUX9Du54ww/dXLi5UacqOUNJzBxClp/ZnIJO6jIDaqzACi7j37wuv31wiQPQ&#10;wBdcsXVSsLqMpd7++xlYEgDdBXcRlS09wVaY3v7oSxX5hhNBzY9lr+/WsVC2ZQb7jES5NthDP78H&#10;xFCW0m46mKDNFwvLvnL+NPBcp3WIxmFFVGLdg9MwAN5FgleUOaOJw3VZTQZu2mB2YYMDHXl/K7it&#10;q68kD1iAJhKZkmqB72f+TrJfG31YWMfdbL6g5vGbqVnErIqOmD7I8QtDV/Ce3/IZtcFcIappLTUy&#10;AOGX3lKtnKsGYAcGZmNi+Dogbfsol+HATFnmEE2HHyQl/EBOdizbUUhHE5Q0T1fxI6HHyn/pnvq/&#10;f95ivR1F6ZruZ7aimwg7lJUeIQiD1pZ+kdIPTEobCVuuoFOtsJbmlRFrStGxmtyx6N7hCR2hzGT0&#10;FWwTi35yymHPbEwNzHT1eAhqFGcWvc/qe8X9xgvcq+ETIhafb7qPdyVXc18D2ZczVh1EUJxGasFc&#10;RufNbED21rkfaYh/bBhmIMsTPjEEr5ygEHxzuaMTj4VyRlGEZ7lJZt2YuYG7isB4mChgn+K1/wBp&#10;8Jf7/moqk2SyF/YlUckp3tshGtc1LvRbqFFQcvQu6tjzKoht05g78y9pgPF4Co3Ngv5hVgPzBKt1&#10;cMvYBRRN/RVwcK9pwkCFnXR4j9h1kpLwPeX4kZlgxh5U/Qxkv7d/1Q2juWO1ILzA2CFMsuSk1ACl&#10;Ad+SOnZD00mC2iwDJ7I7XGFbii58LuBC/wDSNk6vXrujSKeIgtBb64IAvqbEBAA0S9l5IfL5xULX&#10;RXxAg3J5D/sNrDc4OY3VNAZjHkRpsTrhhfbcyFvstuooOXHg9fi4kuK1KvpFYAmwrM257IZK217E&#10;4xGff0YFSvUKJVbpX1FbEbeSbGaghdqrTanJ7WZgU3S6l+KL3FmEabH3cv7mdh7j1ZMvic7Pposj&#10;oSi7d+xKHZdfcZl1WLHJB1YtLb9opy8J1Kn/ACm5SntGSLD5GS32NbdQ8ay5Wx4vkR4pC0joLlmC&#10;KStKZmfpNd5hSoDfj2gUlyts3NDcfvg12T7pwYfGPE49LSON46ghygs9eREKL1QpWMTWi0N8zdOa&#10;YrpDFAm1iFWqxW7agLF7wQDgMOwzAj25XbGwskXlMN+XnIdz3mxFk4TPPAQqcVK30Y/Gy31ffcpU&#10;nQw8CKkGGPPCdw4tnA9TPul7eYbyUfDUv1E+HEMl8fRxNlq7Gvif4aXGS3SrrwgJjm3hl+Bgzg8y&#10;p0YDQdpVG1llaLEHUuX6qBlomfb7XbBRBCs7e811wRChgD6E31Vxi2q8xqKMzs4ZuNO8pTnD5xKd&#10;k3Eqzc6LwrE3iuSTUfcljMAwWETA25BQxD2buKccbwRxPA+8AtGfbM20Io3frJr2iG9FfdTN3vy9&#10;kNfRUwsZdAwzUGE2pzPzOE3n25g44PH0D/oAlMzA9S0X1OTv54Jpvtz8fh6LU98nT3s5PUePBK+r&#10;SPUoyGAibpXGt8S/QiT2+heI4vzS+vB5IaAdeobal9GwIOjyc59iGP4KlU31Kj5mtGi21Dc/2lh5&#10;cHvDQdY9W7QFktl2l+ot1uFzIzFnzMo+CDWX+xBpC3yiv4mb05Bhg1tzLN9pVOml35SYVyL3lXe5&#10;cRLnGQ0ncpjYHcPG9x6IoBe6JuCoVX7sA5cOwlXuYtv2lVD+WpRUuLFwLfciz3dz+5wHxs/uHIo/&#10;3hA4BPcLic9I0u5QH7J3B5rPxKJ7fkogBr+D/9oADAMBAAIAAwAAABDzzhCgzP8Al/U88888mSSU&#10;/YViIc884MN4qMGB5EkM/wDHSEQFG7EZqaZj8su2r/O2g67mzGg8VPX9x8KRpGLzgVEa3oYjGWfZ&#10;QzDI0KWEhN9vzgBajqm+tyElQW1oxU8KzGAmFsS4VyVbMPEFTFgRSEjAUB/PHYa7gGAV5Oh/PPPL&#10;GO8kf0GTPPPP/8QAIREBAQEAAgIDAAMBAAAAAAAAAQARITEQQSBRYXGBobH/2gAIAQMBAT8Q8o2P&#10;zX3vHj05I8rZXAfNP43F3P7Ggeu4+QnvwWw5PqB885BHcnJD4NP5L88Hq2i4Ltli34TjuUj2o9yl&#10;wiGx3nw88Fgno7h/f1O5crYFZOCJOHXbnWxbwkengjRjBuD+/B1fS3vI+mzwx2HROih9WdI1TpdT&#10;HemF2xbcdP0lpt3JcuHSI53HsgNIDMjQLg82dGfvUOkNxa4XJwJ3YcSv+xZzuDEOgXYPNkXmESY9&#10;u0GsClxBLm0f3ZBuo5/mRxYcWMOkElhpBidyPw5oTBatuXNuT3FlSCBoxAnBdQds/YC+B/sJ4HV4&#10;G67x4fR/to17ksCfsjGd4xiyWTO2ecQLyRMVxIOYxIuy58OrF+9D9ngH5Q8WmcQt9B45VYQZ5yc8&#10;kMmPg8NtGWBgZ8kPdw7ve8PoQWTHv4//xAAlEQACAgICAgEEAwAAAAAAAAAAAREhMUFRYRAgcYGR&#10;odGxweH/2gAIAQIBAT8Q8tQpYXY5sfrBqKXZwoLHmWLcpIhF365H8E2uPkyw6YFSoFu0OZjkRTTI&#10;b3Fxooft5Hvfo9V+sXJOFvlknT2Iqy0DQ4aFhMNJ0aBCaPk+90NmeGXArP8ABahjtkSMh/4k67ca&#10;Gt6MCG22K02Q1jR8iSRNBnYCEI0ZJGwN/wAIqlohqBc1wW2N72KUd0gyXoLXpbz/AENWkrpHJbKp&#10;/JEhig8HC37LzDXtLw80FKpLoRr1iyJimRooYG7RKkgY3A6eYaH4r8CGPDYkLpokUojMi3vhjZLD&#10;WRsTMDRTShad2ZGNkykbizoSoQk4FNPaQrVMIxtHJvQpbMFkSMZvKCM/1JqFGZRgGy8iugfgKSKh&#10;dCGNAh5QZrJIe2QSB5csU3eiyWXTwPdwOUOeUIBDqGQuEOaGQQwxMx0HyTF4R9qFzDID3FyCfdId&#10;hlsiIEEG20v0SoLLaHWPE+D0JOiIyWxhPswo8H9jeDi0Iqwl3jaIovX/xAAoEAEAAgICAQMEAgMB&#10;AAAAAAABABEhMUFRYXGBkRChscEg0TDw8eH/2gAIAQEAAT8Q/i/QYzEJDsollZ0L2+x/Eu23zwfo&#10;j8Tz/nLPUheyTgD/AH6QVQ9E5bXCwM+7/E9JwqerX8s8L2gO6p+9TT1eFXrh8wOFCKnuTH0P8amz&#10;iM+XTK62LMpcw2jpf9zENVtqB6AzUpmJk9/WsvvN6n0mwWEQHpUY6sbM7SzAey02LOpUukckRLpV&#10;IHXb5gp9lT+kiv8ANLXm8Q2gWMH+pZ3/AIXTAUgAtVoDzAootHXyusdxg33tfgGkJWqFQFA6DQS2&#10;welzFYWrDArty1DuqPSKZR/qK2okIZvE7G4sVEAtqGPEcc/XtpsWEUTizeXxUcNLlcvpBQqCKgdx&#10;7Oc1cwhqtj/2GMS+aM844f8AmMDv03EZ/cP5XFSnNAAu2NZBrI5+oKvUPtSYV/L0PUOUvtCciWbT&#10;kPM1/HCGxvrEo6UxVcvZzLj0M20LhZY8xUabj8QZrZozOFtQ0aPM4sAkJojtQCx4Fa4hXiV4UBoh&#10;/Ph1R3UtuPNfiRXeDSqTnO5aVd3kwq+qAEZCmy+YjvhBqDfe8xAVcESxE7P4rlYkoA2ygGtlJu7k&#10;qDkEoi1y7Y+zZaCjxHqsFy8YjgQcoPEPoCN4NebUwOlTsnCwmijwUSkolEymGT4gBChVgv0uIRFd&#10;HwxzatELo+kyIo23b5zM3Vgvy+I+30YjPiWWkevEYV0REHql5xh5z1Hj+4ZMfS55CUhkZo6b7qFj&#10;tFFPN5mEsNNdg5jQCaM2aeRHITxIPDuOnDutPEQxWuiFEUC5sgRByJdwhNhYWljzKVvE1pArqVFS&#10;i9SIgkkY0EaPnunpB5j2a3EEKy9pDydMsv2qpswH1jx9XEKu7oPQcsQyiLQ5Hj6QKA4cCTgNjj9U&#10;cXKo5Ui10SIhSjAruUQAZthkz6Vhhlr2lYUHVcx+1R3a4DQNWqKBjf4CC27WqYONCBFp5I1EeVxD&#10;xBHVcxq7arzGQ6hR/wCY3a0jRuX7YmYKDRZ1dkuM24oeqr734jxWjRpjDvz4IHYZOVqEvE5EOv2H&#10;sy8IIpvuXQzUqDlhR2tK1pYVqJWQu1eIq9ea5psZygtkl1BowBnusy2FWi7WgMromyBpB3JZBDJA&#10;kD0MJdlrcXp8QHY33I9ZjoR5mzBCI5YetRvbomi+LjqTj7IJ72a2q8x53g+f1kOOnE64W+mJ7dZI&#10;YRYs4TftOfzJUcfn3iwYBArVyY9xlBIgYNCdSO15FfuXcgHAXmCDoFBP9Epd6hYuQhCU6rvfb88Q&#10;0Q5oB7DiYI16P5Ia1sq5VxBdqxDA8uBPz1EhCYVjyGIyltR8pp8x4UiJN5egeZawwjr28TMSKps/&#10;MNtyGT4gMdayrwo7lTTA6Gye8H2+DoRguCQQponF9RMahQxxZ2zaL6O90jzl1wdQJEdj0C+0pmET&#10;sckZeiB/tVwtWY2gFB7EWmjyUCNMEu7PriLOhKCl6JdBJonE8dDDZDVPEDgmQax1PRyHmVkoF/6w&#10;TxTivLxCxJVQ9aCF60tXqtrLzz01XCNoCQZF4DzmW1Mmob5dShq9uvgjqDqS11dwCKkrp2fMQ7xs&#10;gOl7lfYbtW+JURv6kdekqmcUSzGcSqPx477iLWccpcZg0cIwqyi7wrH7TIk/vE29QH3g6Hw6Er+2&#10;C08ziA3g7gxlqGniC6rqaZzDqjBJWu41ZQOTwf2mYM2IZ7jmgrGC5al04FpCt65iARcwgYK6go2d&#10;mtRZfkM3/wCS8igPCbrmFkvoRXn4hClwalMCrtByZ75+JWFU0yBzAW5UBgKRtFFJC1UVTll/MBBw&#10;vcNQjbkYbpoHY4gUKM6FkDxPVBl6D+k1eb+hC4Ssy2uvJpcnpA5TVlW8EXWNlt0vRGQ+XY6HlD0R&#10;Uwpq/MHIqkbvtK9Ojt0tJURpbDfkgLZLM844RlS2S3ruty+KVUWsAFWT9gjhgEOyjHNlsimkFZah&#10;q0jKzLagvm0KNTWoh5gQEC6QZVfMIjQV9HnA8EXgsDy/7y8jBnez9IvPv0raU7jUbVU4iLtQaKK9&#10;geV6C9zmluJ/2OCbFuqEL0+SU1dXGnjFtOmXyWxnG5W1C5plIqzlJ5j0ocrV4GO2ieso8Ibi31jY&#10;sszCUx1kc7GHXVLNPcHuI+BIUPUKgKHR8+YdEZ6uZRuiJeLt+zjSL4nkf1PUKIjsGL59ILTJZslM&#10;lQT2WWHMa41wzD1wVeHfpCwOiE0bTLUp5pSkcWQdWx3Y2kHUcJQROseC+EbY4M/dbXYyzdZVKd1y&#10;xZFodqbl8g96BSb94YlEF9qcQAAY/EbejQwHf/sVpTtqfPmU/C0PLQQ1ikFW8zG2dLmI4cmAdS2h&#10;Soe5DUirk8Nt/r8oKeJb9pfC7vYhx+JdC6r8PMV8mIs7nTdMgZcSrs4JgBb6ZgCWUNWSh38TWa1W&#10;RjDF8jxLLaAR7ZjAC+0YMD5q4aws7eGsxTtivTqCrLLXka7iFQrlK3CMKDUHBrW8LAT2eMox95Zx&#10;xLJcGEBqqr3lzgZSdoYdbCu1XOZkwl4uKt88zAYonFicfP5jcNvHQIlP3e0BjhUxQoF83MT5cvN7&#10;ICEwJu49vYHLPXUxwAXZ2PEwkCKeO5XMDZviE3uCuMcR4vCjMeSBPKmrs4PmBtFWvXTUeQNhvA7q&#10;WJ5JYiZ3EuqmZtNNoczAiK8gdkKsbPs46IIZaAwEK8h6TxHEuz+2YJj3lUg8PQtlw1b+Rm+rR7Q1&#10;UbhlceyV24NpRzR3UxOGk+kF/WD/AFFgUWl3ffkgNB8XwTl/JOa6HzK0G6Y8Cv8Acy+I5KiigUAL&#10;SncaiSksg6uHPmIs9bxHhVa8K8ymqQDPrykmsw55P0bWIVIkLI3FJA73TO3VujqLvXyPK+Jc/W3j&#10;y9QiyN2GVdwMjwRK+hZZ5hOQYc9H2hY9huz94oRVOPUwxVznW8mk8YnuAPwvmVZ09OGF7LUZPXuJ&#10;gUUCgeEaNFYGzwoQpQgBT12ky+qEB/YekX3dIm3UQRwKRnx5gk0WmhfHEGtL68buV+tS0eXiFkJD&#10;IDaPUbDmzL8Q8xFhlXowKkgFbFyE1SZnlzR3MzXis3zrnuBkOEMnocS4zsu2ZVBn4JZBtnssIQXs&#10;YOnl7zM4aDzsh+xDT9RgnSkxhaT8+0VEC15w3cTopgHJxf0TK8sAABdoVDFCSyW+RC6RFnidKlJY&#10;9Cug7jQha1CwxpGJfQWuEoXzqOxSb2Un2hmXm05B+CZtOmrwQ7Ll+WNUFAd2+YxoZHdi7X+oVhsn&#10;VhJnzH5VqKCTAcbmeuAAXjmABRxeYupVTXa3k6CEOZa0857Y6ZC7NWHlWH9bUGXyedwMSpflhdrg&#10;ejFWbVXTzl48RbRYWR57iADa52fP1ff5jlGj8Rg+gENaUwUnJKcMM86l/wCHvCrAnL1G4DS0nHoN&#10;mXoDmmod7prjDT4lnllysLtenUocAJBDvMbeT0hZUs4gUYmo5ajl5eiLlq3iDogs39/L3GkD6IOP&#10;L/sD4UAoA4gefo6ZWY1Lkcq/XepU9u4VorTxFSuXt9viMNU4KStpPIDD5gvGepDpWu5c+tJmfH/s&#10;1BbBigAr6xsqCwKQ0sfbAyWhtYeUBYHgZOYiLy3QvPHpBBUBwAPtMmUCIb+FMoF0LfaUl78H23BN&#10;VcWV6BHTHTUqqXdW7TxZe4bXJ8r2mGqfwTltuB2B1Fu1o57+0F3kVR9idRyM4YHXoywB+BSFLnMH&#10;cCNI4QT6JZUU6gaef+kKvEPudwK1iby7hO9C2GSYAT4CfmqGfZ4CBXExOejuXhM5NmMWqgvjsCqe&#10;TqACjUMfwSJaW11DTcGEylHLyc+I3Dl4DnueIOzrUuZ2BB+Jyctb8fRij6pfRG4tBuo9Nfr65FaS&#10;fdhAMAD6MEVgC1cAdrHY4C2a0t6snY6QznoIAUfzrFTllgDYuKnhshoQ+8ACGxy8FnhOIN0V5+Vi&#10;eFx9X5ZMENvQrxefqpPIepmL9dJ6jcYcF+m4u4Ku90DUHp5umzyOaSbHyBbdrtgDX+ICZuE0aiEP&#10;JFcJc18rhzqN6bF5wAcyos6liercQE78T5CAbPZ/UyRUFBIYjCLQ4ijMkIY8M+BngNbM79owZ7Z9&#10;pR6agLYhWrrkfjcKXFeavGhA0AAMHiALrn/JUQlZ+ZqVRLFvD8BGFWy0UvjP7RyjzScPcP2lQuxL&#10;Zfb8kA+d7WfRjK1VkzDWLctF1sh4wH2jbGCij6IflZWOIWoNat2zMtZdvcwgo6lfz//Z"/>
  <p:tag name="ISPRING_PRESENTERDATA_1" val="TkdVWeG7hE4gSOG7kk5HIE5ISQ==|VuG6vCBCw5NORyBD4bumQSBDw4FDIENPTiBW4bqsVA==|aG9uZ25oaTMyQGdtYWlsLmNvbQ==|aHR0cDovL21ucGh1Y2RvbmcubG9uZy5iaWVuLmVkdS52bg==|ezBDN0Q0QTdGLTgxRUMtNEUwMy05QTBDLTVGM0M4QTkyMjVFMX0=||SVNQUklOR19QUkVTRU5URVJfUEhPVE9fMg==|MQ==|aHR0cDovL21ucGh1Y2RvbmcubG9uZy5iaWVuLmVkdS52bg==|SVNQUklOR19QUkVTRU5URVJfUEhPVE9fMw==|MDM4NTc3MDE0Mw=="/>
  <p:tag name="FLASHSPRING_PRESENTATION_REFERENCES" val=""/>
  <p:tag name="ISPRING_CURRENT_PLAYER_ID" val="universal"/>
  <p:tag name="ISPRING_PLAYERS_CUSTOMIZATION_2" val="UEsDBBQAAgAIAKJITk4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1cRpTkEkmJSgFAAD2EwAAHQAAAHVuaXZlcnNhbC9jb21tb25fbWVzc2FnZXMubG5nrVj/bts2EP6/QN+BEFBgA7q0HdBgGBIXtMTEQmTJFemk2TAIjMTYRCTR1Q8n3l97mj3YnmRHSnbttoGkpEAcmJLvuyP5fXdHnnx4yFK0FkUpVX5qvTt6ayGRxyqR+eLUmrOzX36zUFnxPOGpysWplSsLfRi9fHGS8nxR84WA7y9fIHSSibKEYTnSoy9jJJNTazaOxti+iFgQ4dksGs8ZC/zIw2PiWaMxj+9O3rQ/f8TaDqYz7F9HXnAeRGP33BrZKlvxfIM8tVA//Xp8/PDu/fHPg2DoFHveIRAySO/f9gDyWRh4EaARL/LJJ2aN9P9hdsGcea5PrFH7ZZj1LCSX1kj/77SbhyHxWUQ91yGRSyM/YGYtPMKIY42uVY2WfC1QpdBaintULQWwoJKFQGUqE/MiVvAgr0WXMyeYYtePQkJZ6NrMDXxrRFVRbF4bWF5XS1WAuxIlsuQ3qUiMT+Cbeb8qRAmueQV8RPBXLSX8UmVc5kfdrq98L8COIdmUUIrPYXHZblKAdAB/L6slvEuEeg0u7vNU8QTdFgIAA4r4apXKuPmlpKtCRzhL+aYzihBfuf45kD3waER8Z/vEGpE8QU7B9WQHooSYkhAACl6K4gm2keG6MUc4TYchTNzziQcfpkOYyMUyhU81NI4ZASbMRN5lBUwlIXCc0qsgdPSigSvE0YqX5b0qkgOW7u9nF7Dr2wEIwWZ74ExjbIGBHxJyX1GIuOoGgyix4XerK5gqEDBiJhloSWV1WYFsslUqKmGilXoqPDaUuhG3CvSVCr5uuA/ejdg6ae7huW9PojHbpVCP13m87GkH4vyuPvbVUANN9jnfGVOLFo2DT5BdIBkGQyyCC8iBF0MsrgmFRSa0y8bHl+45NrsEeW+blLZJL+Y6x6QbxOMY7DSb1lLVJTzRSwKpyexIeTTMDSUf58BiF3uP5NYGFehgRgu5FhBHkYii0xGke5s4WlQf5+4f0Rl2PeJ8h3p8g3JVIZ6seR4LIFvM9Z5u4F0iE/NO0974/1zLvxGv2lT/qq0SvkM+vRoaz0FheUQRvKpEtqq6XOsFa8N/ShRa4o+G0GfqT/NPbeLj0A1+zM6UMqvTpgI9e392kQ3do84gnrlS/XfrR0dCm1JDoGHRxRF6jLS/1US7HbuBroiJ6G/n+mdgM2vqFhQ2N79V/a39oAXwFXoqBp3AGpvIKbQ6GVSh/raXMOuD8C91wehvf0XG1GVQda7ETSmrTs9Gz73rq5Hz0wvrXs96UGyYyzwI2QfARdsPliiVGcSf9MCcT8l2BZoScTCTK1WniZF/Ku9MmYC1rTPxbTd8W6jMPE15uaV/U6Y+PCeKZnJh43Q2oJ/aKbj3/uwJ+Om7RAkOoY2xsW/r3sfWak97GoF89FJ4jG5bJ9BRxqt4CeX4VtV50hOoOYI55AwDWDtnKnjR3YW1AF+F0TxF7dPfB4Hojg6SKNmB/emrSpR/DQbR09hh0ObgJx6qTiCGx4cBmEEfq/bgu7XreQ5mLnD5hxwweVPiMpXBo6NuvyCVdusxY9ieTEFN1IhH1QW0kEMQtuSxg3kIB7RWhzYAQTvAZJUKRB64Vs8Q1CkOLyDPmiOXNZry4g6SNFMqHRSb2UAtjmrYnL7caNRVKvNBkT+vROoJM3cWYccx1zuwknB6v2s6ggSOj3F7z5OqRW8we4J9qAFf4YlEVkMBQ0J21zf6isJcB3iK63u2//75t8velN1thoUk1oy/pLD1t1V4NyrNDd3Jm70Lu/8BUEsDBBQAAgAIADVxGlM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NXEaU2pnI1ncBAAAjhoAACcAAAB1bml2ZXJzYWwvZmxhc2hfcHVibGlzaGluZ19zZXR0aW5ncy54bWzlWdty2zYQfddXYNjJY0z52sQjyaNI1FgT3SrSSTydjgciIRE1CDAEKEd56tf0w/olXZC6WrINplbGaR48MsE9Zxd7w5KsXHyJGJqSRFLBq9bhQdlChPsioHxSta681us3FpIK8wAzwUnV4sJCF7VSJU5HjMrQJUqBqERAw+V5rKpWqFR8btt3d3cHVMaJvitYqoBfHvgisuOESMIVSeyY4Rn8qFlMpDVnMCCAv0jwOaxWKiFUyZm6IkgZQTQAyznVm8KsxbAMLTsXG2H/dpKIlAcNwUSCksmoav3ScJqHzeOFTE7VpBHh2ieyBot6WZ3jIKDaCsxc+pWgkNBJCOYeHp1Y6I4GKqxax+UjzQPy9jZPxp5vHmuehgAvcDVXEBGFA6xwfplrVOSLkouFfCmYcRxR34M7SHugajW9G7fTbjo3vb7nuDeXXreT21AA5DmfvAIgr+11nCLypvSDoeM6Pc8Z3rxr9wsizI1aYZxuvd0piPnovHPbXlFNvXq3KGRw2e+ZYRr97qDeuy5k2uX1wBl22r33N16/3/HagxUKkncj9yr2ZnJWIIlFmvhErpJ1UdSDUChxL2clUdBUGE4mxBMtCjUzxkwSC/0Zk8lvKWZUzaCOytB7bgmJ6zImvhrqGqlaKkmJtaLLCcE0ULaqwPLpsgLfnmzs3s7Vr+1st6EVaCox5rOOmHx360/PltYfnZ09bv4uMytYKeyH0GggYJltFXt9aSFG9baxr+gU2hi5t8txypibxrFIVE1bnaleX1ya8ABNZSz4RrPS12gkWLB0GIlGJOjhiKz1Z/eW8hZIHlpoDEnKwJX9mHDkYg5nAlXgXn9JINORVFRlZ0FrLl1PKGYI+ODQIqjrbrnbD3ECPpTr6/PI6j7s137vCUXkH7mz86UHRV1GQYuuDSN5J8KUmQh+JCNJFTESFSkL0EykiNFbsEUgSOk0gv9CgtbPFzRORJStwhmokMxMn1JyR4ILE0XXoCJKAamTjhGVa/ic0q9oRMYiAV6Cp3A8wzqVOf9BIeIYS7kixQsbX+WnRrvXdD690hvEwRRzvyA5lACJYrUXfjxDXKgFDtzh41SSLCgBDbJ7Jns7+PYwLKsQ4vxM0djglzRKGX5O+qVD1qj3GPL9aCkS+CctMFYb4mlW6Lp4M2oocQohyTnhhg8dlPKUmBL6mCPB2QxhH05xqdvGlIpUwkreIHJq+e0W5nhI0+xqAt0eNCYBSYwoy4dHxyenZ7++eXt+YP/z19+vHwXN55sBw1pdPuA0HpxVzVD3JtYnQA/Orca4omY+MsMaI3eMi8bY+/OsMXBrqn0C+chs+wTykQl3C9sSSaS7R7CVCbsfkAzgbb3desNrf2h71zsIspTeHk4qth6cds9R2Tj5Usco16kPG5cIAn3V8dxzkzLvCeioyg+hUYz1U7kJpn/lQUwdI3odOhNByM4PRoQQRKOOaKa21zfa8HsTqWE+Aw7W5j8jE+BMn+RnFJzqjEYwhAY/RIc2qstnbu57a3o/Rvv5z49xef/aU/shOPHDvaXuz3FA7DNA/2O3v+z3Gy4hKIInOJPauISp/bvW0GY0XKfbftfvNH+CfvVCPZhfLV/8brzpXb493fx8oe9ElNMI3Kqf+pbfPGqnJ+WKvftWqQRsm9+QaqV/AVBLAwQUAAIACAA1cRpTIOLa5nkDAACpDAAAIQAAAHVuaXZlcnNhbC9mbGFzaF9za2luX3NldHRpbmdzLnhtbJVXbU/bMBD+zq+ouu90FLYOKVQqbTdVYwVBxdfJTa6thWNHtlPWf7/zSxKnTUghQsJ395zv5fGdiNQb5b09SEUFv+sP++OLXi+KcymB6xWkGSMaejS5608fn58enyer+d/V82SxXCx/9QfOWDAhX0BryrfKSAqZha1zrQW/jAXX6PGSC5kS1h9/+Wl/ooG17EIJDPBczIbEUF3zbfjjfnYWxN9xcz+aTW/bALFIM8IPD2IrLtckfttKkfPEhHZtvjbY7pCBZJS/dUbEqNILDWktpvnVfDgfngfJJCgFJqTb2WQ4+d6JYmQNrMx+dPPjZnImprrq48YcwfZUUW1ho+HoenTTBsvIFupFns5nV7PrdnuO3utd+TAuB9DwT3dmjs/gAPJTzkWWZ5/hSCbF1hT0CDMyXyeGCZLg80PA7NZ8nQCTkLmok5CK0QTbIGTiqPjVfG3GbbX0f4ZDIjJvWwr2ZJpwND0MQ9YMxlrmEA2Kk9OpnXh/zDU+JhhvCFNoEIoqoyfM8InkqnBTl1V2z/BOeRL68pLK5FWwPIWpCzhwV5dX9tPpvR0sodNSFkQoYe+FQYiVsLJcYl1PLANhZfli2vXI2eE0gmOVAxWMuCe+nR/XH7XACR4Try1Ohdbc9GDeuQpC9YLCJhUJjC2xVjQF07doYGUupMFJTBEne7olGnfUH2O3PthkVDQ4UniuNTMr0lQzaCJcLHKpMBhUv/psfeEaNA7iVoea6AfY6MK6Lqy6YvZFWA5z7Ka691aWzZ17GpfJXT8l8g3kSgim+j2Pu+vbONxePoWYeY3bFOSCb8S5IC40nH2DcK/wXHOiNYl3KcbUekNZU9fa5g5G/t6m1vI8XYOcIyMoFJSsy5zdjm53DH/1K4V3SAqlb2yL1kH1Dv1xQllpHkg8CYDIeFdQwB2cJs2Zpgz2UAyWQGBTbsstUvgCmjI2DPMMrCjXTMlgOgSc9GOo4kp9PAXyBvtXjKrm+EjTTXtN1srmVZspxYCvQqmN/GJQGraGM9KePZNqjlHfVD/sVK2YJNfiRRNZ1LI6+9zJHiacpnYEoSK4vkHjMEyIzFfFKotqncirEMziKp2VNGvQtEHMoB0PmyBWczxlV/g+xxsJEE5YK7wIdsBvOKwFkcmyNKkthQa1Q2OOuDftwMZRn2Y6GgQi15yyDfg3/osy/g9QSwMEFAACAAgANXEaUzfCiSjVBAAAGBoAACYAAAB1bml2ZXJzYWwvaHRtbF9wdWJsaXNoaW5nX3NldHRpbmdzLnhtbN1ZW2/iOBR+76+wsprHgd53pgIqCqmIhtuSdGaq1aoyiSHeOnE2dugwT/tr9oftL9njmGuh1BmVjroPCOKc7zvH5+aTULn8FjE0IamgPK5aR6VDC5HY5wGNx1Xrxrt+/8FCQuI4wIzHpGrF3EKXtYNKkg0ZFaFLpARRgYAmFheJrFqhlMlFufzw8FCiIknVXc4yCfyi5POonKREkFiStJwwPIUvOU2IsGYMBgTwiXg8g9UODhCqaKYODzJGEA3A8piqTWHWkhGzylpqiP37ccqzOGhwxlOUjodV65eG3TxqnsxlNFOTRiRWLhE1WFTL8gIHAVVGYObS7wSFhI5DsPbo+NRCDzSQYdU6OTxWPCBf3uTJ2fXeseJpcHBCLGcKIiJxgCXWl1qjJN+kmC/opWAa44j6HtxBygFVq+nduW2nad91e57t3rW8TlvbUADk2V+9AiDP8dp2EXlT+v7Adu2uZw/urpxeQYS5UUuM3ak77YKYL/aV63hFNXXrnaKQfqvXNcM0ep1+vXtbyLTWbd8etJ3upzuv12t7Tn+JguRdy71KeT05K5DEPEt9IpbJOq/pfsglf5SzgkjoKQynY+Lxawo1M8JMEAv9mZDxbxlmVE6hjg6h9dwTktRFQnw5UDVStWSaEWtJpwnBNFC2rMDDs0UFfjxd231Zq1/Z2XZDK9BTEhxP23z86tafnS+sPz4/323+NjMrWErsh9BoIGC5bZXy6tJcjKptY1/SCbQx8miXo4wxN0sSnsqasjpXvbq4MOEJmsqIx2vNSl2jIWfBwmEkGpKgiyNIwP51bKERZCUD3/USEiMXx3AGUAn+9BcIkQ2FpDLv/dcz6XpKMUPQ3+GQIqjjbvjXD3EKThOr67NQqsbr137vcknEH9q7eulJUZdR0KKKwUjejjBlJoJfyFBQSYxEecYCNOUZYvQebOEIcjiL4FdI0OqBgkYpj/JVhoVEIjd9QskDCS5NFN2CiigDpMoyRqTW8FdGv6MhGfEUeAmewHEM61Ro/lIh4gQLsSTFcxvf6WPC6Tbtr+/UBnEwwbFfkBxynkSJ3As/nqKYyzkO3OHjTJA8KAEN8nsmeyv9eBgWZQdxfqForPELGmUMvyT9wiEr1HsM+X60FAn8sxYYqw3xJC90Vbw5NZQ4hZBoTrjhQ3OlcUZMCX0cIx6zKcI+HNtCtY0J5ZmAFd0gNLX4cQs1HtI0vxrD9A0a04CkRpSHR8cnp2fnv374eFEq//v3P+93gmYDTZ9hpU5PNI0nh1Mz1KMR9RnQk4OqMa6omTuGVmPklvnQGPt4gDUGboyxzyB3DLPPIHeMtBvYa55GqnsEG5mw/YnIAO6o7dYbnvPZ8W63EOQpvTmcVMpqUto+OOXz46O5afjzBifXrg8aLQShvWl77oVJYXc59FDph9AaRurB2wTTu/EgirYRvQqWiSDk42cjQgibUQ80U9vtGW34k4nUQE99/ZWJz8gEOMXH+lSCc5zRCMbO4E30ZKNKfOF2vrc29zYaztYnNbqz4+getaeGQ3Dqh3tL1jd8CPy8mPyPPb01+8W2Axe5JKIK9FonLyEogocyk1JowSD+qiWzHgnX7jhXvXZzryGhZjF5E3Xwsu7TV4s3t2uvahevP9f/fziA9fV/c2oH/wFQSwMEFAACAAgANXEaU80MNxubAQAATQYAAB8AAAB1bml2ZXJzYWwvaHRtbF9za2luX3NldHRpbmdzLmpzjZRBb4IwFMfvfgrCrouZyIbupsKSJR6WbLdlhwIViaVt2sJkxu8+i1NLeUzpxf799f/6Hry3GziHx01c59nZNb+b/Vt732hYa0qU+L6tkx690LorSZ7ij7zAJKfYtZDqdPQs7y8EZOzSxjSu37WtNPxcpv9ZISJNnAMWAtAkdLgCwG9A20KHf87iwMjrmJNR6LhUitFhwqjCVA0pEwVqGPfupXnMFC2YVVhcQVcowS3TR28yD3vJi6M/D8LF1OQSVnBE6yXL2DBGySYTrKTpX/yxXia9rjkWh1e+6QtLcqleFS7swNEo8iKvn+QCS4n/4k7DmTd7AmGCYkzMhAJ/4s/+QVvG3YJadJXLXJ3owAvGgW/SHGW4U6VFFI7CcRujB69ONTvBj5zCW9WXDCeoxuIWK8ZLfsML5IJluiJdNNALRAlDaU6zIxdO9QI5fVlt2/dtNDNjGDORnr+KB71MplOMVpsxq83WUIsWffMFGg6WpuD2llbcJXCUQHeB4jJAgwZae4qerqLsSaP3n86X2frgVRJIJNfjDva/UEsDBBQAAgAIADVxGlODqZMYaQAAAHEAAAAcAAAAdW5pdmVyc2FsL2xvY2FsX3NldHRpbmdzLnhtbA3KPQrDMAxA4T2nENr7t2WIk6HQsUudA4hEFIMsBdmU9vbV9h580/KtAh/2VkwT3s5XBNbN9qLvhGt+nEaE1kl3ElNOqIawzMMktpG8uPeADQ6hH3vmGtH5STXk3fwwj4XsVDQcXubhD1BLAwQUAAIACAA2cRpTMkoSLVc4AADKTgAAFwAAAHVuaXZlcnNhbC91bml2ZXJzYWwucG5n7bwJVJLr1zdsx5N10qZzKrNjmuZEmpaecpY0y0zT0lOGolSC1nEqnAegMrNRTVEjBxpU8iRiOIUD2IiAQ6VBhoolaIpDDoiIwIsN6n9Y63vW9z7rfZ/vW3/XciH3fd372vu3h2tfe1+3Vw+7Oa1csWmFgoLCSucDjh4KCj+rKij8lLpcSX5lN0hbV/6xJNzDyUGhtEV9QP7l50D7Q/YKCo9TlWdPLpV//+XsAVC4gsKq53O/S6hhD6EKCm4QZ0f7P2P8hruGCTqsk3pTs9G//jyduG6p1AH/E2p54c/7byxRPaLgcWXlxvtlQUvUllwLOU/Uwu+lgzqW/6I8NZLeUfggZmj5s2s3FKmvp2Gwl8+PFlTuhW/s0LEWg1vVNLPcKbkjgz64GhSw52l9l+DtOwTOJDY//u8ZYIecJYXcPaSvH47/LR8FteAYYVe0+WjdREvfx+fJOeacBE/HUhuRbxrnF1GXfAgYVwr/KBFyOHUCpk/zkstXwNHjtVqUrQoK5/ltR41v47do16Zz1iooNAgGtql6J/6y9pbV3BfLYvD062QgcVdb5D5o/Zl6qksR/ycFBZYTaYt2fFtcarYrSw5xaasR79kkci1p1kCumvMO8ptO++ZYW0dfutZyG10+5O5h4yuNR44Yyy8mwe0dU67BlygoGLhtU3V0LJL/VZoqvxiwUkHhLAKtrG0aNMfXA/CaWyBFOe+avItXmjYpKPTMGKg6QpkK3+cvlxvAEzv5DJhdc6wekU9Q8n+IVBu/VTrU6jj3Ay2b9JgbPhDZZCKXridBPpIYEweQA3HCSE4RZFOPVlZQ2LFBPrNRvt8cFhuvw+1b7qhCEs5MTJphu2zGrrqH2k1+TO3U4VBmxw2bBTyrNpc5+PyPGDcOkVAyad9Il0mo3czjVKDxOm/nsdcf/EpN5sk2pS9brdGJXho9YvPO6Ncq3X2OQSi470AhWM7uYwNVbkHd1Ad+TqutWFRfvq6KR+ond3YSwF7zLA64YQq/cHF2XUYqcel8kwqNvaWG88TVc+OFI11NHqczf8bplGt6p+qzMuaFiNIrX5eP+hikOV2RTMp4dl/wHm47P28BJuFPqJ0D8ahSUx6YcC9SZdE97rlx2kpSwyfLQEDw9dTCuhE5hnLgj6OV4WZlFDxoBTudakLNCNpRwG3cpZHwJy+yIHvOYF7dBz95C32NFI6opkqX08IL1v1CankeAbLDaC91PJicS7z16eRMLrR+fqJSg3DkJe5OWu/IHd1bn+6q8++ZAeArqHnW7l3BOQjDzUzMD2E+rkhvUxm/quLS5NHo3/eYn5rTJMRHeq5DR5pa36tsuUfrLYpoHLqR8CHJ0+iVmwlP7gU39pHO3gNoapHajZJUhqJ9C86x923lY5b115RBU7YnJfOtbsxj9fFZ+lO4UgveXkDKMN2iOLVXiQ+w8xY3Ps6ONOXfrWwhfapZxSicF/I8dAf26QxJ+pZiopYWuKPbqiqEtrN6KrNNzZR/imVVnVdXyqtZVd/qucrlBytln6B34z8nre53U+oE/HFw7VnXqs3xCKuXHrjIoYP58YiVv1ja/lDrM3o6pa/f5LNcWAPVwFx+xAX0cjzV+V5ZWF6hZ2tZWtu8/ZXoiFxii/qqlWr63URyxFWKzA6E2QaQQvdqhLOtXPTNzItanVIWmLgILWoIWV02EUO6e0qNizVkG9thqN3VLW9pZzYLwm/1LhDeUh27wlGpqdbOAT4C3b+fbzGey7ACeHnzjfKadIqx19WxP7A7+aXzVYOVomgv0GFcveNYfju2KY2lVegU8Af0MPBZ8a+CoRWW2+dF67EMJO3of6nm7lzqWzY87c3P5sapWErXbQUJq4CgT7sDY8BxP2w/6Wn5cMUF/4wl08WaWpbRcCO8/6EUy5a6AIwg7a1WuXpLpDdt+cumwnnrO27vZrt0C7vfRKwWUT0FdIDjk5mPW0VXVQCKRArJDX/a9rJ69jzfS2mQHp9ENoKmMAOeo2/adlegbtp2v1IKpkXq0YvXAyxW2VbeJ/cU5OYvekjhya6GEN3Ebva0HHAo2/WibgCYu9OzKdgwKsHjRd28cR9LVwnwSexMn31XL41I2qVXeIBP2i4qVmFfy0Ovwgt4T+a9ytBZeq17Ezeg6NmmQEAFcfhTJubNa2/Z7nRPPW8qN0O779C8Au/fiPjQQCIO31nmsrKvOm/Dx3+8G2wdsgX78xtv1E0azrIi399NfBqPGgmOb/bh08cWOEOvdf/9trUIep0Z7pplIXkQib/uElfv5DxPiHgj6kODZTpoBb7/NmglXtCKYRYb2AFOSRd4ZlQpW/u9PW+OjXsTl0KKgQVJwmFso2u6wPpPHgtmZKT2JbS2rLcw4S9H02cvDasRHi9+NTMwXjD1FRnKFlVK9dmTqoIQ7NuzOaqEzt0uL/T3NS3YV1LHlKrApeZ1T1X/7Qom0KlqvTrG9q03JMV9nt+33BlF/IWwUq/X3qiQjqiuJG5VwKrpgitsl0VD6mQDDeY0/e0VTIgLvOuKTXUIC3wg9BH4NMI02f2ahfu82WXqJX4ZaKiG3lSNahKsrEL8zPuj+qhxhYZ4N0F09tACjLkhiWNgw7uV0tM0fSBXG10bAHAN98Hpct97p1KyWFEhi4eydBsFG735qWlglZ042wo3y/fZ65SrBUfQbGODWJ9yvdIFH6GXZylb98Wssh0+eQe9wnLzx93uwvdTzmuDbHjQlQs083OPvd70c+rZk1SVF/Hu8Q8zruv3eavgEVhrgJk3td3by20BoPGhmjJ/N/vTIeEtcltdrh7+YW86ZiNmV9mkygUm9fBMwZWJReGtQumZc2mI3ATVaWdWs6UfUAeIwwdw8IoAn+l/HCgPJxFbcnPFz1IwvmkgJXapuMwE05XmDzl1+WUpN8abys/Qbpn3uI8/pT/9UsXf1CQZUOJVJIeU607pUjH8HZ1MnJ16Rgh23c4P+0xNAPM4JEHZgF/CD/Faz1uLraY+3SA1cD1UA4cOuemfsU2+pXyrEjfPSRq0h71pjT41PyqtTcP0td1URTJCHjpHgC/3BThCA/aOuN97/ALwG9vuMrGytGkh7l8kDv+2KS5QBSpp+uP0MD8Nevl5advOOCHkYPKQuaJsSJyL1XtjxdtKCAnyxejPc7YUxo6Q7lV6hRGdpZ9ZLTZuuS0J3P/ssZiTFS73bcwmwF5vPt1mXlXGBmrv3Ze91MXzl0Ilnm7xB46kPTvBPk8eQrFvXAsP8LZSj6u/FEI4OdXmDemb98KzJ2nna3ZZtJyoLclwt7WQIxYc36ivDz2M7VBRux2Yo3vw8hm4imWWumf+84qI03m/3prTTtE8JmXQPZxN6tg7TaGNRpcs3awb7eC5aj04Fdp55Eibbl/LPTNN7kIQUr3t7x5+W09RqiL1/LlCI3CEi74UV7X3YDIpn1F8ZjOhaZEaMy7EBp1POD3lm3vuKrRvj9uhh4HWFSkS9WJ3wK2JhVyggVuR2N2mYrr3BOulmtMhy5fauGDudOu5a/tW3GT6MxIW8PkjucXPYvLTjSBXxLWXj1XRrkd2vlVJcZmPbGefzkFxwlg1sI5pH+722IJ7MZ3UmqQetqCSJNwsz44mVGKwPY0NQKdePRuet9M1t17OR6QrjZ/mp3WEjs2L/1/JCh03zDvUFu3ruP8L5NUxX/NSUiCQIvpMtSOL5Nk/PEMfKBjoq8m+3Z8vHu9rycPdYYQaxs72Q6Y/NAtFMy/07UTTgbewDIYJZfyCYLSrVnghsohKCROR51JPc5nS+AfX7EwEszibQ0HJ+sa8GVhkX7k59RgBdWZemJQDB5NUtM1imu+aOHfs2NzkB88yVh2/w0pFybM9TdWVzoDf6cNzmW5nS2txp1cgZxxB6y183WhXlancJh4s2NNIecQkqrPTCYKQeQv57KoUp2bQR2jH83RFLhFKGF2Sr4mJ4muVgAmEEq4j2mMkZ1UEYzdg52DIYCS9N+vTA2TnkEl1+BBIH4Baa7LUGVStk3qEWZwREr0yJhzcETVjodvGwhWoj5KHJ97je7fTpgTn7cTvI+tqswIhID8KU4Bwpt9Uj5+6JeYPh6OuJc+QrWJDQX6jqDvrVuOxzwsXszbMlj4Dp9ufEilHpV8IDGUlUlUSwlEgfTMtotuU7wjDShB8pbOlZxeK1zKegHd/2bilysiFGIooIeW1p+bYh1S5EGUzGxkIkfeIIUCM7Yak9/6tqd+K11APjLVklmRTaULe46gQLFyHP7opOBAoCMrw7zq6f8gn3795DM0WkQWjW8S0MaaQZxFdfwyE4lCKSzL8T2+vvTRvVnkAxW4mMV1lHf/CadPNN9yWUQFri1D1LbsFdyNqDjGbEeyAI9CyXB4vamrX5hcBCn75rRHn8zCKAoV6t6qO3Sda7IrYPFHhlkZh7CrL0hkSM7U+TKzuJanzpgVlC+jDJdinsX69CZBQzRob6h2Y5ZQO1UsT5ZxPneQ4xZKdq3JKM9jO+RCQCYclbrUbn+ZNFRYuIBj0xeKQUrKaClOYuSSgviUidsqXY765wb3auYiaseTMVOaSuGuX4nJKrG1L48QDd+042Utkf7T5PzKzLUofr0Fjlgl6LFOPVnVUI7Iy79/LPGZ5K6ScM+CfxfLnjBesUyehfO6VD7/no0HreZXNuzvCbPfqiB8KM2CWr+Dit29/+EyEHqq52zypXuUiXwyv1VB3W3YNlG8fgIAoZQsQ+Kcw29vNrNlIa2o25YO77Bk2Ekc9GoaFilWgjBNVGsEsjIZP3oCdC5EyPm35iugXoIamNhMR7NG4IZX35cFxnR1Vdi91aEh675CPX3pvSeAfrnKecLTWIptk5m48arXlq5kp3UWgKBHUToT+HqEvMpyMuOvtzncvUny5l5E00BuAVXuYZXo3/0wagpmagch8ikBAbMua91ByPcoeOc6xEZyNaBfynoQbFe5phEgZYzo8KZQzFTs0E5uJVlPGYw+NtIb/PcpA0sM51Ta0nYXHG8+5o8hyjwj3IboBAHQkn9eGWg2rcqpvWeDIQlvtil7bhThnJVLb01NyK28Z2HPO6rYrEYmAVBUva4A1gJT6ROT8Uiy1RFNffEdjImJHLqLQ5gzeJzAuOBKu0maPTKn1o6xbHntj5nYGgh2YY0OIE5We0qJNRQLQBEAA3X/UJ9/0nlFrEBoWqeVhirDNGIjrCJw6eu1uZ6hkaBAbyeyaioM4zOdfW9OXBChR1dYwi5dlgvKXnFa6JLKSuCQwCWGa3sZcssr9cJTtnkPjGwX+AV0z5+AyMvxeZ/YwX1wEEOcXDVGa2hvJ9LGsC/GgfEE4Kt9JRPYjh4gTmmcEQxfGp9vaW/GzTUTCUPyMWUdV3TpjQQ9QUabuRfJND8ERApnbW3Vp/q6a1kDq+Hs8y5DvXk0qmPc3fZ3EZpUilyKGmUFX1dBt6BcMQS0iACs4UV2g7hnUcQ/TQrTQ5YlYijyVArPDpbL7WJ7an+6QR8wp52vnB4bS9npMVQ8LOqpn37fLNhSZqR2ktxpjjF1Ij0NqXQ4spPFo+MdcmoJ5qtnmplbM7FFy/rkj6fCPr+0RSh/aOn7OvtOU8IQLUl5I1+/nloMbIQwzHy3FWVLA9mAXy8ItqZ7pbUqmv9+rlFYVHH/CpfRlc2Pzy4fUtOZXzGtv7xgDvegVEvYmeTAyJF1WW060/R+68P23kOcxGUmrEdNbzTHdJtrZ2JBR2cKY0O1zfz5xlZMhVc7VyXpMAaqOXOb9uUkZBXJmfK7P8WXcdornYLio3jY1zwo8q6K7V7ctMv4bQ9V+xleuuH6XwDKe9OXLx+d9JxwcdWijV77Ny+hgJEVzENWWd9esdR63vv9NcPgUXKs7frS+mR1G6VI/fqUxUo/y23jtx43fnsHLRQz/MWfDoMF34U9Efhf9pzKr70ItOb75O6oKJSnfMVU45vQdUYVHD77jef7dkf9ncnPzjpLFI3150d0dNgnTZyf6csKuNWbqU5THrbUov6fc+0ottx4cI5MIzcPqBcfCz2tps/JmQxsXybu0fL0j1GuxrPd23V6ztvj/J/nZ/0fIB9IkYqF5K+VLZXNXLaSzkzTRzkwY6WjllAg/BBHMhVtZt+afC2i+bkKO8NyU8Pm55kDLb9hp7qE3X3qeJvaRefCFOqiRM+DLm1REHWjTpJ6YdmOZ7nPBfCqVlpHeppY/247L0X1aTHO93HTptG0p+Ng8x5ZWatOtu3xOeplevyeYhlsu1CEf1s0VXLV7wEd2gKMWVUTdkj5jHqe1/V6E/fUWV8qcYX9ad5Uxv1nY4ktzctXwMEK7Ixtn8BI0NLZV33W6kc5wXRjRET32at1qasuOxuIN4ins22e4A2C/BY4sWm2FvL7zFJ2XDWTMCnH6p57wViSZJEs3Cgsx5C/MtEy30D7oLiRdTTm8xeB99J0X9fHCO2zaogKxfceunC0vn3WyHA4cecy/mArQ9P6H+91DOZVnS93PHTj5Jq4u3dP9adq5tws3uZ6a3olibqfZ8qjm20/ihdebQ6CIeXygYVGIi89JwE2mOKcKDXPaucqqW4L5hT2t/szKoQx2zcjTttaEKtH01dTCuhvzJkM0E/15mXnXjjbwKz6kz6104HXc7AvcfvD+eRA6ML4sHwshYK1urfFQjM/S5FzzecMaagpvRZAsH7p787GGeKo7PAEvgC0UtaGBaGX47//lr/unCy77qkY0jcn5j1zgP69DcARdvatMeASdPV8Nsp8q2vXQPV++QWkW9Lf050sSJsYy5PuOP6oXP1ofO+6JDV01BJx5nMqh99iltsXN6tuN0fpmiOQFCL56QF+PHekrsH30UuWD+eLHvKlFCuikoCiWT0xoS1V92Hl3mq693x2kZcnqpQ/P+2daIry/xbN5CTK9Ta/lXJzjHJJ1OqkdH/YvVK/tV9FLUxNd+4w3Rvm+2Bkr4nn9o5E8pe1a5a0oSc99dnaweAXAoMp3D1Gn3MCbTY9bNKgjeuUlHUb4kkbmlDi9Y7n4WpLlChW1hU5DhK6iGLF0b3p6z2tP1ZGu2uqJmRWRfgljhX120K6Fwr81QNFbUXYsf/qFflgpNi0VnauHA0Fjg2qPEQ/xY6CSRe4HVbJ/pGDh5XG4ImWv8daFrkNe7tTrbT/1uQVYVGhAjOf34Bdz0eDEk5x9G1MPlQ73bNUnbF3UBQGvvnd0jXoOuGcn1u1NnBGpbl4Ppj4eStx1l4+Bzp722Db9kMafL9ptKdfX3Rtgqj7jvMZSoqUaXIeSIcNRcNGC7VRBX9mPUl2YAN1EvhEYsuDBlgDFkc7Yv0Eb1XPWrfuq514ab8FAHoS3uF8zGLu6dlGkqzGjJv0e39u21dh6Eabl61Pqi54V04wuxwtHdqW6MPMWtNoiD43t6pOjLqXUsu14gVAX6/jGyg4UtsCGAenJqaC7nINuJxtnkpEVUKbLuVvD3uIgXRysYkqXvxCR4sMPPE7z3GDaA6w4/D4L7KVl9huRwuxtl0c+t0UuufdaUpOFReWft/teX98/84TOmM8at/hkpJ4PXvnZJbTXXzt8CRWhmjZ5JJO/EPSboX0NpZ6/mfa06jtVVOVZW2Z9rRuc07FsYVttsJwvfy49E8A6Yccw7QkLiS4dMtyYZaGHWTCy2UTuxWv4JQlErtEFxNLncw4Ybq0GnL+fsAUgN2Uh9FLbao8dQzVKiXyTErNFd2sDlG6YnuV4nbewPYVY1HGKylu18wNgWa2dtpnmSbnzvFoIsuZzPTame3LjmeVbW5SehPcX943p2dmeWtRE08NgXm8q0DchT3uE5xRmOBRE1jlfk++/TAPmpSJhMl9vuquPqXz9IQA9tG2f3EFYnftfLdjaI427o1Z5z4eSFlauJ+NQ5rPSoO0VVWrbA0xK5qV8lhnIwhnfiMMnnYnyjT9Z4U5Km1+ekgzdA/QrlHiY5tfeqHYbSVNgTutWtbEMY27iQt/LQvTkFfOEzbfAs7+ZYUJ5m6DhHBBYUXVrIfyDz0X5PtqC2ySf3ZIdcLKE92EtK3e+CHetfNghxR052NYscHIP8KnId08HbcKHQBdCvNcdF5ubPeluE0+qFl+z1r3/onjtgumdLSRVeGofzN30uGVh2G0XO0QDbv+C6p6t75trTaon6AtHuoJCy4sq8r2+Bj4BTLToMRxWFBz+Ja+CCfHx0K7I93FbegZvwlio0z6DfumiFybcfzbnOQnIq3zjG5j/QQlW49F+Xjakw0bYmR0Gl0klfVbwRS2PFvnqvltz5otT6PgLfTsSSW6JzfK1NWpiLmliaer2W5DHvSuyQlyuJQV70pOYVnDrRR2AuD15S+JDceDpz1Q7u0nIx/AEvNidtpPnsCIJbYqHwWsXjWWen3mauMxcWD/9ycW8emLXvr3kgB15IfS4uUhGRVWaCLPRgozZJIqxITEUlIWAQgRRIHOYEwiHbKqNprzP3V7GjxlHOGdl9h/TZwyy7tv0D1XbZA88Rs5leWjlNuojbDz/MXSxcBF7fNPF9BOWuIPQtFyx6W1jnI6NqNgdqHE8sAEiWwpkB8SqndCH1cK32U9lisv9bBVae3U7AjuqmgoOEH2rTBj0qNoUXGe2BMqJXHvYFLEdbi1udE0ZP857QrSh5rJ5Oxl25XU21cRD5CwJPXbezEss2pZEpl84h/hgr0Rta9MxLWu5W9vpBq9F/9zhJKVDTExoJ+rIAQ5kwvXzNn5VJtUZHn9yxcydo9b5wTkhHsHt/PYzmcqx3YLHWacKOo159qQ8lgGD37FSZCd8R8AuaiS9BCgOWqkZsRQHmZDucAiJUuBnkjij0jRRqXE6m/qo2gUOqR8t8QrNFtPJON09IDI/hj4cl3OmSNw8PLC7LbJI3DVlIXjcuJh3/IWZP9Q2BtYPIGANYJyfCYrXqnIJ/mHPiGGqeVepkYk41NYPhItsEsuhKa3GBNRwOlvsovEZCCbfNSwb7Z/TbbLQUDl+zltRcMZ0h3HiZDpaifdBUZyOUQZsJKYyzyi2VWgQNHKrU2I5Y1A2IlE8gAyP917nysJk/YIpvuVpQR9OH4jUXaxRt6C7doeCyrDsNv7adkw39gJKrTMQ1Ra0rf2Mrd9ITpayYJfK1ObWkExlwCEPnXbqrdHw4NoV6xf1oa+ZbTaqfrtpSJ/36TIonysm+oUGVjmAspZEq4H7g+rrEraLm4VtVAYi0jIthB4F20Lhx4Q+Ah84iDmcspVKwk+miRZFM9PTLeeti2WmWNBSnrSgW49WA+vYqThKlEz+trFqc+uvAOpHT+1Q/f9s7f5vk88qz1ZerWkXvErP0TF9NuVz4fzWXtgVnaO4Yu0tHcrW748Fmqh+qhd2s+skU+zmC0lXwIGLywGdB0kKO/T/+6oQ/9WiRqc36ctI7Whod2x/XvPz5NVh4305YQczq7vj+GNBGayBMNlUmGY9nBrPzxPuJtRJ+/pGzJFlsX1JlE6bc8JWc02xPiruCG1iW+yAD6o+tpfghuraiP1WsjDkOSgx8Esqh9xWJPu7XEavyD6uN+SSPxFuIvvy5lFD4TdoW/yMoWc7N1kwPtJKUjVEysigHsSh2I85so9vHj3VnR/zFbYl5ZM8OYbxk9dGstSU8U+ndunpKmc7/ygcvd5k4IKCb7+MgN9MCrJZf8oLnPjR9Ee2sR7GGVhruf7urgZyH/dUFlhjvibIfXa71kbkwglaVUawjD30xOZHGIR19AlQQrfws9tRcRMfzoLm287E4QcAMwllV9kG+UZQe/4sQIXx0G1lyyqld+NCWtAL3uGvvF82VPVDijKb5woCfXs1pY29CZP+mhwb2TOWXVn33Akeo9roUb8J6VxTqnk4DtgmD1Ujj6A1NuxMMd3uIJ1IDCVnRfJdq/k08ShF9vmdxJqKnOWamczyHtjOPm/bRicO7NPGxouSZSfu5rtDG2dgeb44LTS1o8qtw0mjOotqAYva77fVOPmrWkz/JH2RL8NAjQSgfNHirFsq8h5hjBNH7vEcQlli5yNHRuLHXmaHMgFiYBG4UaphE/MlpsuX5xDbKd8i0jizzRybuEhZSzlFtD98T71JJGlNpP3rbaoeRusAy9LHj6QKqCfIk3gKsq7OoLrciI+GdZCNXAapKUNC9+7psWYhLmHTq0kSMfRboeswzwGgMLdJ1XxCUXlfXteZvSTO9gq2G5indlhJBPLjYLlSJrlquwk145QWBCgc6tck1D4CG/Bz71RzkOI3j8TRiRPMEzNp6CXRmKuHR4O8jQssDDxM0YJ0j3XoT3fddtZTgtu2qdBLkjx264jakz381HM8LpUhv02/g/dMIhZqrn7GV1vhHKCEhoFMhDcPG3fWi19SGfSdnP2kNLTnVm/Fmb2eKy7lmh5ecRk++LQCbKC6rylOYJfelHvl2JsjrqOco8ZoKv1Gkjo1QvS4ONCvLHSePNk+BnRMaXgrWll0B6QsIg9Fe5EOB7L9N9+B//UiDyJBhm9BHDh4Ie0C0lcDermhAny6We/2iH4R49qApBD8MBPRP8YoXnNrfKuZapH486Gpp7DD371ftrMNMerjl62MOXrELbVxXK4jjVqolfWDuZoi0xnnqBNJSmPDGrDaH6voSTbJCVjXwJPcqFtve98HubQDUhk131zjOVpZ8FKdUbxaF++pd/Dqju0/0yXVR425UXY07eoJgGotPYlIIY0LOOIj4QqI00U8hwD7dTC9vQBVOmAp3sGfBfjt5aTUtNFEzMlq2m2AnTycMoFG+8O6voXIk/SkgoSfeZMXU3gflEB+IwwrEsF47SDoZ9EBBhwFb4FrAVQfGLV+3E1P4sxwUmWnX0G9jXVgVXtI0yfVZlm4de2qEU0AlUKD0widgJ31KC/SjvqY3lLMWmoBGHJR8C1AXJYb4HL0hRilAcBPg6n3S5QTE9D+JCBfF3YCe/Fedxj8ACmNuk18kG50lZggV0D2ckGNQCIgu4sM6OlAkRSya1lrctFRY+hhyGoy/ykKccehyvngL7dCvFn7DIqE2fB7dtu1aUSbgKlsgnPsDeJsOxqzpiT7h0OlQXf4BWiiuVFqJaxiIP6eztK9/DglWBr2giSiI0JTl7cTV+3Dc/AwHjlO8NGIvjNQRe2jSMfHVK2CM5WdEYMNEQH2/N9U4WMvjz1OW9cmnri9HcSMu1ECaQ2w0BW4Lmd+C3FqpeAD8Li9SjxdUpe3CU2wcTDShw+GS0XmMoRcNS0FBxoV6gsqW4qLNXvR7i/eZ5n+fjHyO0BGqtwvuXF/vags2mV9UfDDhlTTZFNYyb5whe3sDMzakoXzKgm9L9xvPmFyvdeWZMwfHbEZ48hAc2N7268I5o9DpJvUxeQrG/rB5Ruj+U2Xw/gyGSv1juLpjrwQzau09/PnQXiU6ZfAsFV3YfEjyN5lqdJCot78EZPxVopoNEf+TL7+iFT0AFVccvXH3HdnaULZ35bns7pIQmoYcIZF9/6x9q0lCb6W2VusR4O7EcIuJwpgZv4eyGjOGfokQg5qkv3p7EIicChg5//IzAQ2Bv9407z7fUK/NacjQczmdNfNDD7ShmvR4q1Gh+uoPqMSq+/Jx0tG0tyhVvUXq5FfEptTUbP+a0lpXNs8YVR3L16I/F5+YXziOUifdWy6faURpjM6xoynuC0IEnjza6sGK2egZdPcVbCdnK/cXV9bPAlzp56D5uY6K5rr2jC/dnvGAXLhgpCTDzRDyFIBIcxuAtNq09Iq6WwNQYqrUbUkpOH3p5PU0i8caz3hAl0p6haSq0U07Cyt2X32hfsfE21ASVvzcNHXRIbnE0n68o6AFCgm5kGmkyBPRC5BQV3heqhmSRdH0tVnemuX3ugD9LJYCA9xjELwsIJOOcS2vmNXfus4VX+Af2RzpFPNPXqJM8CZB8A4G0Rt5QgpgzJSNaIKCjp4rhpv85CRXKfqw0d/kwBfBW7s0TdT8makz0bu4qNds3HoRonaRlgX3HuvyC4RZ0RwjzYQu1695bBVyAtSAoGA4m1iQ/aVkp1AgScw0vPOO7MNRYClHHKH8jdZH21XNf3cqnCa3aP/cq+SBKBYhPJtJqrkEo3EjXGU6euUmHKjl/ZKLpipPPQwvUZ0h1cY0cgKxsI6nLJ4UbFGcyJifHm+NC0+4AeLBm1Es4eE64k6S/fY9tCEPPTVpuONwx4HC9QbFYrBZlq8PaGs8tVEGXotXu0XwLrBcW0zNXh8TX7jHfiBM2nqxPyvquX8xUjSWWqv1sli+RiYqZj2uIPS2IUbD2gdgSTs5EPFHrvbyzceJKYOIHTVjsNiSXmSzaYGv6lZxmq2j14/Nm5Ht2J3/677XUpj1YP0posql9ITsEuQ6en3NLYcWubKm7wWwshQqaDv2lBEmxHcuGzTTX6a1fiZRumdZZdeL7eKTUX/dIod/+DrKf/sUW16kk5iLlqlNmAVFKTkKEAImhKZ4zri/O5s6OGjqr85l7aVteOOXWnCeGhwbT1UQ3kcRJYuKMy78d13e4GR0p4esvXZwtsTYMgVd0ICdqJ5sC5Tg20Mj5+gXfBzrzpDm60adwM0ioSBkgFIVDmFWaMd5NKtD2AcvFpmWLtC6aupk49mKYtc/rIto/VQ8u/kLUGNtMaBjtETdRLvdmYT5KsHelyL/Y6fxSUTKcHZgF68oBxbUs0nPJHTIi3/y1kUjdXG1y3LCFma+A3qbXKoYQ4By4NzdA9nvTNTT1dBwlG++9XThwJZvVfBPuMafytfTuDEQeZ1vOYWz3PF5ZCXDt9sGSe/UL7/K0zu/y+9c7uf8VzUIFteYd51dGTm1VVPaITVC/nfo9EGE9XumN6bzeYUUXMOJfRaI0z3X6LK0rW3/sdsyNTug6ffpCIrRMxq2XBfteydYQ4nZqB6N2WKD1G9lak3+rEueyK/Jb5WkI/9fqCPGEP60vP09xyCjYyf008eB15rTPpXIZOyZYJHzfZXr4D3j/8TQE3ea0hDXNvuuFHWd8GM/IwrlLZqw0FnFgbOYT5V0S2OXBDSMt57foo5QXNtF8LwnLAt+Yuj79miBIFIdmYixwTxgBR8hzOTh3pXhyrlWsBt8DDt6lsLY2G7eM9YZCkwTDrUSon+cl4imwbKTk+gZLzE1TrCfv7ORJENki8NofmjqSWUMF1v4Sh9MmYQ4Zq9WZy7r+8gvx7yHVriNbiWYq+sPxn4YZYiOyfZu4zGVmqnStcDX+6XEyhWTkKUb7wfKSt1TcUhS9tg9KUgq0VLyTZ6EkpEmc3JIdgmckP4Afv3qn3uF6vMUiRhkHibLa3ETjf6FGq2S5wjG6UCyR2BVQDxtjMhGYRCcON4XC1qgiLt7hVMINAwXsxBbzM9b6qnxqMhk+q5o1+UDRThMk5cnYwZpGMavQBk1lG0sm6b/XhpsE81GcjJZgMUTD+3qFztdINb83niEq9RHDctZHDUU6Ng44GT6WIcz+FgyjolGARPxQu9PEYfSO1oNR16nEBs7A35M0bUJu6aAecFSOBv5NtUiehOO+qjibhRCDvmmH4BWQWodiEimXndWHXiIQlCSYiJPUz4XZ7Br2ijAhiDFSk4P8IcXZ4lzvV9lSsXvMgwSpF9zyLyTH/TQnWZ4HSgeSU+BK9Azm6BkBdxiRjyK6weXrM3L66L2D0plYddoTOzeTcMVD9akKunDS9dbFBJ28UMidrnwJ680fLQoHordlUxxf3xjvrQvWiBd/mWojOb3Tuok+ICZP7HP5aThhc9Kg/Upi5bcLrt8rWNFdIF9NVPHDH90sIaH1hHm4y4mO7LhspIFKkdNTeSPgXawIvKysT83AEJOmbPl5uNI8b+VnurGQ4KLdoHOjaiahm4WBuZyqLrKNv3oSuJLkX8qhFsacao2RqTYsLNtNFwTgTzaVUIHAWqloMTqUGfacOogKptjpki6tIHxrhiohHPvsOuutxtKmfU83i7mFD9m6XXPxLXJrb87ziVPGi6L+h2LpKU4wTdhO/RBFQHnqZPULrVb/xzMjSXdvFQkr/C92hrZ9/651ixbHX3jnh7rkPGv6ZW46NkoWqOKmXMuvnp1SslZrHu/fVdca3uC/FrzS2+2/+hGHr2eqw89PVVsvzCjIMKAyVzjbhRrKFlirp7EKax+PsUKhBj6B75LVXz6BGbyAwcVjTUJ5WImyP50DLfKmdiKjOuGgN3xcPw7fxR9tReTemBCakvhpwisCtijL/vN97B/dFtBe0jfSEFAmXThGmR3dK9QV3pKjfmWslhcyWPnCVj103If7xoiIHY7zhULyWDVKho5TbWY+TNIgZaGf6ji3LZRLXIEno+P3Ku05rDSEevmjtUkFMQYyDEoWOkSYSuTuzTSDXXfikR6bGaaLZVW1EWFxuazYOhdNkpti/tQbghCrIU5NdKbjyXLQ8vvsauqYFWylrOzhk/6YlNxNtTj05ls3nkBDw2WlI3KN6X8v1EGCxS7vtkcYAx9GzehXClhjaYWsHXqsiQfuKnBIgSVc0g8HUe2xnwC32LtbDwdiOZDxPsFtnRiJ3GYhMG/US9W0q5H0E9mmzCZ3Gy+71amx4ykursACp0sncqaJRQ0E2N0HOUe7jITmzEc/GgaGhTvzfNiH/DtVAXCMtItelPQ5Um1KaL/jBI5Hj8jBbQIZwJBHO7MLvgxu2Wi412B5ek9dK2UIwYZMZdW8UvKrM+jEFonhxJMV/AH514X9hgAIDtib3pPReYeK/hJ2es3jEc52XcJZexWa19atWpcl+lT7Av+RfOkltZ6R4K6lbLCcpXjR6lFvuhWMQzHhu5TzwOoNs2Dsqp8qkmAGq+YNwK1mUlqIHVD0iSs5RBx0atOyJtl9/60Y8suQ9uLElUqeODFGxpU7Cy3AtnbdvuujExbqOte1BWj7bg1NvNVOl3rYuXDbdR/1r5GUezAiwzPU5gEeSR7DAEpQVoNeEfSq3OZD5uT3KQINIjyw+BdiPyHN1+cD8Nv7dOWa0p8KxPutjsS9j6VfK45RLHBOB2c8Uzd1aCCCpos+cnrbZuofVmp2/hB0BgUfa2n93GEWoV7pqG4vxVnzOGytX3dqBi82GSGbFNFOLv/VnvYHuyMvuxksqA9dCcgYGVbfB7NlR5HBWc0XImQbjvFwzTdE9rQ9Sd8WzJgAKp8pDStEDBWrE3LtZ2TWsDqRMr4UqN5LIEboUq2dePJkBatzUKBVFtastoETJe3AoBuUjcTP4eBZEaeKor3QoWSzZhDLIMvgVBHMGzPq9x54JjXmnk/adm/x/y/yH/H/L/If+N/Ph1l69vqL+irUZNP3eSVSMt/rfefk8ZY1qPhvhN96He20w8g4TmzxaOhthNuUsjprkW4XWWI+pAhbMYvxkmhDNrDoz9NII1l1H2TPW3EJCyvl114puawVLuTU1gXKSYJ6vNjxclp6L08NR0MpplSuADZJBH316tv0mZYb+TJVtRsf1LFMBZKld8ZMPZbeGjqRzk5DZN48JLF/vraPz4YNG3V/ENhyP5quwP6XODU5qOn5aYQ/qclR7X50uaze+I02MzWKKNX2WrNy5E2PUB0xQanriSgCg/WfSoTVzl6rYPybn61MNf3+F/NwOrksOS/Rywtt99tHgtHtEYC1eZQ+2OHx4SELSyLJdkosK/jz+PUe5PxSj39n0n7U1pYm46odZP3hE8NXwfP4dYfyr8ZKf63jl8i7z42R3eika9u43nHv63d8NXrdaweT8bDRSH54wihdIH8VNinGxSNbTqEWIiR8ZuRkrHgNKw0PHfKWM5qVk7qkcT+q1TIfwEPGqD7BNklkEFJso+qqLO8OMDWHHJI/5/C0a12UjBI9nQmHQQpQoyZ6NhsX7bxUyGv1xdnf3w31UvR745Jld80oQTaUdoyr2vcD4SMILxGB+lM1ipiexRM3DGSSZiXuj68+CVYLNMe/8Vl2dvEAlzZ9x9k5YmM1oNCZF+/XUjajFOSh95gZiCmNMrn0Tjoz/bFVVJahurOpw6IEyav2OK9cu9I60TtN6qIW8TMV1azikJN8YLey1/Aqvynsk1udF8sQqatitWvhd49RbPJk2ngX6xFXPPijCwHb7i96gZbFedeREwJ64Bax+jljDqHcYi+n6dK5KGjiSGpphTfRkT22R6nge5nFayYHwXn0sCqJ6vPGKcC6QnnQtfpM5m0uS6JbAtte7SGvDqbRinoDW+SCQe6x+Q5ojcUIh+X9ldCqsNFkfv7Kqya0nAv2vdvtTxWiKCvx4v7muPA+ZvbYjElIMfLnsjIle27NpPOpvQIgkbXDAJN1r7PUZfI6lCCb1dFATHXKS4SK1sJXyridMr7/Ofzkz2v9+mFDWH1l+1Ul91H+N1yaWsmjA3OTBk7lY9H+HoB82zvn3bVL86y9R0tGYOe+IcyQTBJ4QppdDqgUhxX7R8q94752JjVs4gfdX7eBZjOK4+3WY/07Dah/U4licwD8uyFeeEzSbCcDrioTcfqIBiCGcg3JAQxAQIh+NWTtRkstsQvChQFsqLJw4pru7Kmm0aTD3YQilnxlH7/r04gojJkHHV/oETaaIKpTeCE4iZ8Lqb8JMsyvUgI1W6bDaEHcqW/CJn3kCeCuIFq1oYo4+KVba5/JLW21mksRF39jQgsWP8Vm2bew9tS9VDxjVL4rAopG2OOU1gK8XvmB9rfEZH7Pe8rntnl1dsSHkCq/XRw+quzNn4v3kcn6B6/0V+iYMOvoaFc8HeivRi+D2K77jqUK4/qqn16nPoGmDeenjjLtW/apnWEZovyShVql/4PYuI+iP0pNnVvhKv/DgQyZdc9RM425KeBIztpaZOVZEwsa+9A73oPeZmy0zTSpZVk0z47YnviG5Z6wvXGLD7bhMPOaulZV041xHmLDLoDvbiAJ32b1PVJhwByfk+Riob3uX60fPaJSKBeGikdbwg2Kv1r2Khl8ZoGpdzdGd/6+d/xVTdwxht/3F34fFG5MFBe90J2onauio1aDZlqJ+sMskQFyTQHQp+bmw1iMJXB4EYcjlAftlaPM4BrtQDyp0e5O/mHg+HDHkTjhPB72E1fpLK9T01k6vGiwCJ9IeBmyYLVJB8+zDAKvpdcyoIHZl+3yYVbiM4QXLD3Evzx4+aJLIGbly2NN3cOTqnA0AqhFwVcKmdwCKzdgDKfyESZtqTmCWZIcDafG4Mw99REsZDL4peAIxVRIe6ZbbKKuH6JWrQrKd+LkpP2oY2RcDrZtVNe1qCcgkCsbaikMnHivlqCmzmdV9G0ZSk9so6RRiqsOeKevQUJOudTCm8dt2KWqYhkRPHCQ+q13SJAjB8ID5LShkAnoPt6Rv+wqNK9Xj4vaZLp1ce5ouLzFTHVScTIB6aPpgzR5SeqT3ZQEVvFXvkc+55iy10eWNmQQ/sIrUY9KD321Sj6i87A6B0u+pm7zOSoRTneuxtjdadlpfn1rhDBKZJuadp5Gei5U9GDwRIo45CozBEyNInxjiV1/QttlUrjVY7q80GpN0Z5T+NwTjv2HycOeipTm+I2SbMjqT/ITFtMEYlAXmWQwclCavefAUQy7prwzqg5enHKvFkArm7XItYH95Hbb80E8jy7s7wOP1CHef0LwguyXoTB8wa8siq/mqRnvQkTzut+25BX/IkmU9RRDz4tp/1PZUbOJbyw9TtHCf6jU7jcp2WcwcdTT1Ihzkte+rrSvFyJwy6jeZ7rRO0PnKLvXF6O/CP2NmZ9iuWdpaf/tnulpfdYIofQ7OJdYI5e4H2sGZ8z57um3aBqw0FpEGUiG1tvxUptpsqtJwo96vuhKzO8gGUGxM5pidsqYC1zrHI5L+Ge9FoqolcPb13m6CnM5Vr/Z7HacIkp5v9bkuHUg6JMC/B5a4La8sQ2nVzTXDK5Mx1yvT1ZmWTujLR22zy5AUu2UhxVduc8Ka+BOmHFWd9Tb8ESYwt/lBLY6EOGSu+z3ddRsFXKD2ElXVY73AbdE++MqByxdLzu67xrOomKwOWy2fESgb/mJKoEEqXtEX2G6jSd76sOGylu7C4RB0sWuW722lV5qctus9UyV+SmjVnn2oGk8Vdo8gtBPLMYF8/Stofxjxi2oDEC/0NBbLz++pLOo2/mmExz8EDS9Vkt9Rzspg90XeYCrtSPa/dNN2HnLEuu70KbWaBz7xunb+VJ9r8d2Wq59s4BK7wsGRmKH4lYzwuDTIaNhNuUwl+GOj8Ihf4yP9rEjb5l8TUWtcz2Thna3LM9JePh86l/XQyu8Tr4OWE1cGsOGCoi9SpdNbdL0hUJf6tp6bpiLEOr2bpLYqfcBZG2jWdF8BWqAQLtSgTcDcp+cK5vHHWVLC17+5A+oT1n0GaOCib7xMQ5ijnIW4ln6/hSjhyZMoLuYEnldvWrPW2cp1TI2p6/4rOmCFl3NAcZ6s+yEIOs3ZTZhmUutj+vGhHY1OgdIwjS33z2HuU6kuTpVVKA606KoFyzo4ac6PdMKc02cYj0TdBNeDj4YPX9/dxvNzPRB5YnFx06ONsoHoOBKykA9s1+1FTejL8hB78F8ujfElMigILVgq3r/rnhKRD32wD/GZSsatPk6xBR+DktZ4iE1MoIroX+a06+irYwe3dt/X4363ydu5AyWRfMnD2ROxrK2CpnbkZsTnQbgLTd9eV+yv874H4z+AlpdfhH2ePGN/IWdCKT9BU7GAxTgMhFHqLnYuQfYHIIkuD30iXcv8amXD1ofkrsPaRzkoNVF817/yaIMdVIjH4XWI5gQ+W7yb/7uw/gOCd7bEyUG3R5D17sijUVAZgmWfW8spxfFdCbU/FctJk7qC6F63UrP6t9dnN/yY5LHe3u0yMtKfOEErxlJS+iyl2KR7GluGNgQis/5Y0BBO7dRV49b/Jo4YmZuSpgtzITWxqIp8EZ4QsOc9+ALZAoecyV1/es+fJq3Pm/tfX3Gm7rldJ70O3JvsNbd/39JHcET4zkSDhbYefFCyaQ8CtvA9t8fSODMpkfR8S2s2NtNvv9fUA3O5l67S1nZFOkzVo2VnNuMfVYKAWy286jyPKcxJWFD6kWeH5fygo9LNmnpzGmFBVTqy3q87YK6NE/f0IfEXYHR82McUOM1+2QRueRxu9NBtq8Ypk8iLq94H69z70i2CUlmgkmiL+3E3xcsM2wl/+pGA0t52giDhIS1uhdHrYiTD+0fij7Hcn91EZi1nDWHqelMd3CK6+5Wk8lXXdGjngAqkRXaFbkQiRH50UeqLqBS3xUm+7cFP/j7dP3Ts+ITNPyfeUUnbPbcUUGpz/Wz5+2Z0j0+zEt1mSzOtV5v4/m/M+N8dShxMX/xdQSwMEFAACAAgANnEaU9caxrtPAAAAawAAABsAAAB1bml2ZXJzYWwvdW5pdmVyc2FsLnBuZy54bWyzsa/IzVEoSy0qzszPs1Uy1DNQsrfj5bIpKEoty0wtV6iwVTKysNQzgAAlhUpbJRMjBLc8M6Ukw1bJ3MQUIZaRmpmeUWKrZGqK0KcPNBMAUEsBAgAAFAACAAgAokhOTjZhWAJHAwAA4QkAABQAAAAAAAAAAQAAAAAAAAAAAHVuaXZlcnNhbC9wbGF5ZXIueG1sUEsBAgAAFAACAAgANXEaU5BJJiUoBQAA9hMAAB0AAAAAAAAAAQAAAAAAeQMAAHVuaXZlcnNhbC9jb21tb25fbWVzc2FnZXMubG5nUEsBAgAAFAACAAgANXEaUxUeYBujAAAAfwEAAC4AAAAAAAAAAQAAAAAA3AgAAHVuaXZlcnNhbC9wbGF5YmFja19hbmRfbmF2aWdhdGlvbl9zZXR0aW5ncy54bWxQSwECAAAUAAIACAA1cRpTamcjWdwEAACOGgAAJwAAAAAAAAABAAAAAADLCQAAdW5pdmVyc2FsL2ZsYXNoX3B1Ymxpc2hpbmdfc2V0dGluZ3MueG1sUEsBAgAAFAACAAgANXEaUyDi2uZ5AwAAqQwAACEAAAAAAAAAAQAAAAAA7A4AAHVuaXZlcnNhbC9mbGFzaF9za2luX3NldHRpbmdzLnhtbFBLAQIAABQAAgAIADVxGlM3woko1QQAABgaAAAmAAAAAAAAAAEAAAAAAKQSAAB1bml2ZXJzYWwvaHRtbF9wdWJsaXNoaW5nX3NldHRpbmdzLnhtbFBLAQIAABQAAgAIADVxGlPNDDcbmwEAAE0GAAAfAAAAAAAAAAEAAAAAAL0XAAB1bml2ZXJzYWwvaHRtbF9za2luX3NldHRpbmdzLmpzUEsBAgAAFAACAAgANXEaU4OpkxhpAAAAcQAAABwAAAAAAAAAAQAAAAAAlRkAAHVuaXZlcnNhbC9sb2NhbF9zZXR0aW5ncy54bWxQSwECAAAUAAIACAA2cRpTMkoSLVc4AADKTgAAFwAAAAAAAAAAAAAAAAA4GgAAdW5pdmVyc2FsL3VuaXZlcnNhbC5wbmdQSwECAAAUAAIACAA2cRpT1xrGu08AAABrAAAAGwAAAAAAAAABAAAAAADEUgAAdW5pdmVyc2FsL3VuaXZlcnNhbC5wbmcueG1sUEsFBgAAAAAKAAoABgMAAExTAAAAAA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0"/>
  <p:tag name="ISPRING_SLIDE_INDENT_LEVEL" val="0"/>
  <p:tag name="ISPRING_PRESENTER_ID" val="{D36E29C1-B4F4-4486-8E39-A74CFF1E2B27}"/>
  <p:tag name="ISPRING_CUSTOM_TIMING_USED" val="0"/>
  <p:tag name="ISPRING_PLAYER_LAYOUT_TYPE" val="Vide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0"/>
  <p:tag name="ISPRING_SLIDE_INDENT_LEVEL" val="0"/>
  <p:tag name="ISPRING_PRESENTER_ID" val="{D36E29C1-B4F4-4486-8E39-A74CFF1E2B27}"/>
  <p:tag name="ISPRING_CUSTOM_TIMING_USED" val="0"/>
  <p:tag name="ISPRING_PLAYER_LAYOUT_TYPE" val="Vide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0"/>
  <p:tag name="ISPRING_SLIDE_INDENT_LEVEL" val="0"/>
  <p:tag name="ISPRING_PRESENTER_ID" val="{D36E29C1-B4F4-4486-8E39-A74CFF1E2B27}"/>
  <p:tag name="ISPRING_CUSTOM_TIMING_USED" val="0"/>
  <p:tag name="ISPRING_PLAYER_LAYOUT_TYPE" val="Vide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0"/>
  <p:tag name="ISPRING_SLIDE_INDENT_LEVEL" val="0"/>
  <p:tag name="ISPRING_PRESENTER_ID" val="{D36E29C1-B4F4-4486-8E39-A74CFF1E2B27}"/>
  <p:tag name="ISPRING_CUSTOM_TIMING_USED" val="0"/>
  <p:tag name="ISPRING_PLAYER_LAYOUT_TYPE" val="Vide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0"/>
  <p:tag name="ISPRING_SLIDE_INDENT_LEVEL" val="0"/>
  <p:tag name="ISPRING_PRESENTER_ID" val="{D36E29C1-B4F4-4486-8E39-A74CFF1E2B27}"/>
  <p:tag name="ISPRING_CUSTOM_TIMING_USED" val="0"/>
  <p:tag name="ISPRING_PLAYER_LAYOUT_TYPE" val="Vide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0"/>
  <p:tag name="ISPRING_SLIDE_INDENT_LEVEL" val="0"/>
  <p:tag name="ISPRING_PRESENTER_ID" val="{D36E29C1-B4F4-4486-8E39-A74CFF1E2B27}"/>
  <p:tag name="ISPRING_CUSTOM_TIMING_USED" val="0"/>
  <p:tag name="ISPRING_PLAYER_LAYOUT_TYPE" val="Video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152</Words>
  <Application>Microsoft Office PowerPoint</Application>
  <PresentationFormat>Widescreen</PresentationFormat>
  <Paragraphs>25</Paragraphs>
  <Slides>6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Vẽ bóng các con vật</dc:title>
  <dc:creator>Admin</dc:creator>
  <cp:lastModifiedBy>Administrator</cp:lastModifiedBy>
  <cp:revision>106</cp:revision>
  <dcterms:created xsi:type="dcterms:W3CDTF">2021-08-26T03:40:35Z</dcterms:created>
  <dcterms:modified xsi:type="dcterms:W3CDTF">2025-02-17T05:12:47Z</dcterms:modified>
</cp:coreProperties>
</file>