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2" r:id="rId5"/>
    <p:sldId id="259" r:id="rId6"/>
    <p:sldId id="261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8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4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7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68A5-C6C9-4878-A0A0-12752152E628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E487-67BE-4D8A-8205-224134F3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6081" y="572086"/>
            <a:ext cx="776109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CHỮ CÁI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số 9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A1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021" y="1941341"/>
            <a:ext cx="55544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HOẠT ĐỘNG 1</a:t>
            </a:r>
          </a:p>
          <a:p>
            <a:pPr algn="ctr"/>
            <a:r>
              <a:rPr lang="en-US" sz="2000" b="1" dirty="0" err="1" smtClean="0"/>
              <a:t>Ôn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đếm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phạm</a:t>
            </a:r>
            <a:r>
              <a:rPr lang="en-US" sz="2000" b="1" dirty="0" smtClean="0"/>
              <a:t> vi 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04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9804" r="92810">
                        <a14:backgroundMark x1="51307" y1="22059" x2="51307" y2="22059"/>
                        <a14:backgroundMark x1="77614" y1="80882" x2="77614" y2="80882"/>
                        <a14:backgroundMark x1="20261" y1="32108" x2="20261" y2="32108"/>
                        <a14:backgroundMark x1="19608" y1="72794" x2="19608" y2="72794"/>
                        <a14:backgroundMark x1="70915" y1="29902" x2="70915" y2="29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422441"/>
            <a:ext cx="2309564" cy="1539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89718" l="9677" r="97581">
                        <a14:backgroundMark x1="23589" y1="23790" x2="23589" y2="23790"/>
                        <a14:backgroundMark x1="34677" y1="71371" x2="34677" y2="71371"/>
                        <a14:backgroundMark x1="54839" y1="50605" x2="54839" y2="50605"/>
                        <a14:backgroundMark x1="81048" y1="38911" x2="81048" y2="38911"/>
                        <a14:backgroundMark x1="87298" y1="12097" x2="87298" y2="12097"/>
                        <a14:backgroundMark x1="90524" y1="74194" x2="90524" y2="7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2625" y="2890466"/>
            <a:ext cx="2870254" cy="2870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89718" l="9677" r="97581">
                        <a14:backgroundMark x1="23589" y1="23790" x2="23589" y2="23790"/>
                        <a14:backgroundMark x1="34677" y1="71371" x2="34677" y2="71371"/>
                        <a14:backgroundMark x1="54839" y1="50605" x2="54839" y2="50605"/>
                        <a14:backgroundMark x1="81048" y1="38911" x2="81048" y2="38911"/>
                        <a14:backgroundMark x1="87298" y1="12097" x2="87298" y2="12097"/>
                        <a14:backgroundMark x1="90524" y1="74194" x2="90524" y2="7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659" y="2890466"/>
            <a:ext cx="2870254" cy="2870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89718" l="9677" r="97581">
                        <a14:backgroundMark x1="23589" y1="23790" x2="23589" y2="23790"/>
                        <a14:backgroundMark x1="34677" y1="71371" x2="34677" y2="71371"/>
                        <a14:backgroundMark x1="54839" y1="50605" x2="54839" y2="50605"/>
                        <a14:backgroundMark x1="81048" y1="38911" x2="81048" y2="38911"/>
                        <a14:backgroundMark x1="87298" y1="12097" x2="87298" y2="12097"/>
                        <a14:backgroundMark x1="90524" y1="74194" x2="90524" y2="7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7943" y="2890466"/>
            <a:ext cx="2870254" cy="287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89718" l="9677" r="97581">
                        <a14:backgroundMark x1="23589" y1="23790" x2="23589" y2="23790"/>
                        <a14:backgroundMark x1="34677" y1="71371" x2="34677" y2="71371"/>
                        <a14:backgroundMark x1="54839" y1="50605" x2="54839" y2="50605"/>
                        <a14:backgroundMark x1="81048" y1="38911" x2="81048" y2="38911"/>
                        <a14:backgroundMark x1="87298" y1="12097" x2="87298" y2="12097"/>
                        <a14:backgroundMark x1="90524" y1="74194" x2="90524" y2="7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9112" y="2890466"/>
            <a:ext cx="2870254" cy="28702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89718" l="9677" r="97581">
                        <a14:backgroundMark x1="23589" y1="23790" x2="23589" y2="23790"/>
                        <a14:backgroundMark x1="34677" y1="71371" x2="34677" y2="71371"/>
                        <a14:backgroundMark x1="54839" y1="50605" x2="54839" y2="50605"/>
                        <a14:backgroundMark x1="81048" y1="38911" x2="81048" y2="38911"/>
                        <a14:backgroundMark x1="87298" y1="12097" x2="87298" y2="12097"/>
                        <a14:backgroundMark x1="90524" y1="74194" x2="90524" y2="7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4396" y="2890466"/>
            <a:ext cx="2870254" cy="28702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84029" y="987472"/>
            <a:ext cx="1236698" cy="1438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87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" b="89951" l="10000" r="90000">
                        <a14:backgroundMark x1="20714" y1="62768" x2="20714" y2="62768"/>
                        <a14:backgroundMark x1="85238" y1="60626" x2="85238" y2="60626"/>
                        <a14:backgroundMark x1="84524" y1="36079" x2="84524" y2="36079"/>
                        <a14:backgroundMark x1="14524" y1="9390" x2="14524" y2="9390"/>
                        <a14:backgroundMark x1="80000" y1="5272" x2="80000" y2="5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3" y="2831196"/>
            <a:ext cx="1925223" cy="2782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" b="89951" l="10000" r="90000">
                        <a14:backgroundMark x1="20714" y1="62768" x2="20714" y2="62768"/>
                        <a14:backgroundMark x1="85238" y1="60626" x2="85238" y2="60626"/>
                        <a14:backgroundMark x1="84524" y1="36079" x2="84524" y2="36079"/>
                        <a14:backgroundMark x1="14524" y1="9390" x2="14524" y2="9390"/>
                        <a14:backgroundMark x1="80000" y1="5272" x2="80000" y2="5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329" y="2971115"/>
            <a:ext cx="1925223" cy="2782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" b="89951" l="10000" r="90000">
                        <a14:backgroundMark x1="20714" y1="62768" x2="20714" y2="62768"/>
                        <a14:backgroundMark x1="85238" y1="60626" x2="85238" y2="60626"/>
                        <a14:backgroundMark x1="84524" y1="36079" x2="84524" y2="36079"/>
                        <a14:backgroundMark x1="14524" y1="9390" x2="14524" y2="9390"/>
                        <a14:backgroundMark x1="80000" y1="5272" x2="80000" y2="5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065" y="2991550"/>
            <a:ext cx="1925223" cy="2782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" b="89951" l="10000" r="90000">
                        <a14:backgroundMark x1="20714" y1="62768" x2="20714" y2="62768"/>
                        <a14:backgroundMark x1="85238" y1="60626" x2="85238" y2="60626"/>
                        <a14:backgroundMark x1="84524" y1="36079" x2="84524" y2="36079"/>
                        <a14:backgroundMark x1="14524" y1="9390" x2="14524" y2="9390"/>
                        <a14:backgroundMark x1="80000" y1="5272" x2="80000" y2="5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6801" y="3118159"/>
            <a:ext cx="1925223" cy="2782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" b="89951" l="10000" r="90000">
                        <a14:backgroundMark x1="20714" y1="62768" x2="20714" y2="62768"/>
                        <a14:backgroundMark x1="85238" y1="60626" x2="85238" y2="60626"/>
                        <a14:backgroundMark x1="84524" y1="36079" x2="84524" y2="36079"/>
                        <a14:backgroundMark x1="14524" y1="9390" x2="14524" y2="9390"/>
                        <a14:backgroundMark x1="80000" y1="5272" x2="80000" y2="5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1014" y="3013318"/>
            <a:ext cx="1925223" cy="2782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" b="89951" l="10000" r="90000">
                        <a14:backgroundMark x1="20714" y1="62768" x2="20714" y2="62768"/>
                        <a14:backgroundMark x1="85238" y1="60626" x2="85238" y2="60626"/>
                        <a14:backgroundMark x1="84524" y1="36079" x2="84524" y2="36079"/>
                        <a14:backgroundMark x1="14524" y1="9390" x2="14524" y2="9390"/>
                        <a14:backgroundMark x1="80000" y1="5272" x2="80000" y2="5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8273" y="2971114"/>
            <a:ext cx="1925223" cy="2782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" b="89951" l="10000" r="90000">
                        <a14:backgroundMark x1="20714" y1="62768" x2="20714" y2="62768"/>
                        <a14:backgroundMark x1="85238" y1="60626" x2="85238" y2="60626"/>
                        <a14:backgroundMark x1="84524" y1="36079" x2="84524" y2="36079"/>
                        <a14:backgroundMark x1="14524" y1="9390" x2="14524" y2="9390"/>
                        <a14:backgroundMark x1="80000" y1="5272" x2="80000" y2="5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0369" y="3013317"/>
            <a:ext cx="1925223" cy="27824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56798" y="791759"/>
            <a:ext cx="1236698" cy="1438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  <a:endParaRPr lang="en-US" sz="115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9" l="9804" r="92810">
                        <a14:backgroundMark x1="51307" y1="22059" x2="51307" y2="22059"/>
                        <a14:backgroundMark x1="77614" y1="80882" x2="77614" y2="80882"/>
                        <a14:backgroundMark x1="20261" y1="32108" x2="20261" y2="32108"/>
                        <a14:backgroundMark x1="19608" y1="72794" x2="19608" y2="72794"/>
                        <a14:backgroundMark x1="70915" y1="29902" x2="70915" y2="29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944" y="696174"/>
            <a:ext cx="2309564" cy="1539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380" y="3629025"/>
            <a:ext cx="3238500" cy="322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820" y="4352925"/>
            <a:ext cx="3238500" cy="322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620" y="3557587"/>
            <a:ext cx="3238500" cy="322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2270" y="4357687"/>
            <a:ext cx="3238500" cy="322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7990" y="3781425"/>
            <a:ext cx="3238500" cy="3228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7340" y="4352925"/>
            <a:ext cx="3238500" cy="3228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1520" y="3669506"/>
            <a:ext cx="3238500" cy="3228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0000" y1="20354" x2="20000" y2="20354"/>
                        <a14:backgroundMark x1="87059" y1="67552" x2="87059" y2="67552"/>
                        <a14:backgroundMark x1="80000" y1="47493" x2="80000" y2="47493"/>
                        <a14:backgroundMark x1="20000" y1="84661" x2="20000" y2="84661"/>
                        <a14:backgroundMark x1="41765" y1="69912" x2="41765" y2="69912"/>
                        <a14:backgroundMark x1="53529" y1="53392" x2="53529" y2="53392"/>
                        <a14:backgroundMark x1="73529" y1="2065" x2="73529" y2="2065"/>
                        <a14:backgroundMark x1="84118" y1="8555" x2="84118" y2="8555"/>
                        <a14:backgroundMark x1="41765" y1="7965" x2="41765" y2="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7055" y="4352925"/>
            <a:ext cx="3238500" cy="3228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11620" y="1108821"/>
            <a:ext cx="1236698" cy="1438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en-US" sz="115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 0.11967 L 0.0121 0.1199 C 0.01523 0.11319 0.01875 0.10694 0.02135 0.10023 C 0.02239 0.09768 0.02213 0.09421 0.02317 0.0919 C 0.02513 0.0875 0.02825 0.08472 0.03046 0.08078 C 0.0319 0.07824 0.03255 0.07453 0.03411 0.07245 C 0.04179 0.06203 0.04309 0.06227 0.05065 0.05856 C 0.05195 0.05578 0.0526 0.05231 0.05429 0.05023 L 0.07083 0.03356 C 0.07265 0.03171 0.0746 0.03032 0.0763 0.02801 C 0.07812 0.02523 0.07955 0.02176 0.0819 0.01967 C 0.08333 0.01782 0.08554 0.01782 0.08737 0.0169 C 0.08984 0.01504 0.09244 0.01365 0.09466 0.01134 C 0.09661 0.00903 0.09791 0.00509 0.10013 0.00301 C 0.10169 0.00115 0.1039 0.00115 0.10572 0.00023 C 0.10807 -0.00162 0.11054 -0.00324 0.11302 -0.00533 C 0.12864 -0.01968 0.11822 -0.01435 0.13138 -0.01922 C 0.13997 -0.01829 0.1483 -0.01875 0.1569 -0.01644 C 0.15898 -0.01597 0.16054 -0.0132 0.16237 -0.01088 C 0.17786 0.00856 0.15481 -0.0169 0.17526 0.01412 C 0.18945 0.03565 0.17239 0.00787 0.18437 0.03356 C 0.1858 0.03657 0.18828 0.03865 0.18997 0.0419 C 0.19739 0.05578 0.1888 0.0456 0.19908 0.05578 C 0.20885 0.07801 0.19596 0.05115 0.2082 0.06967 C 0.20976 0.07199 0.21028 0.07569 0.21197 0.07801 C 0.2151 0.08217 0.21914 0.08541 0.22278 0.08912 L 0.22838 0.09467 C 0.23007 0.09653 0.23164 0.09953 0.23372 0.10023 L 0.24309 0.10301 C 0.24479 0.10486 0.24648 0.10764 0.24843 0.10856 C 0.26315 0.11389 0.28007 0.10972 0.2944 0.10856 C 0.29609 0.10671 0.29804 0.10509 0.29974 0.10301 C 0.30195 0.10046 0.30312 0.09676 0.30546 0.09467 C 0.32187 0.07778 0.29895 0.1081 0.3164 0.08634 C 0.33046 0.06852 0.31367 0.08611 0.32747 0.07245 C 0.33385 0.0574 0.32942 0.06643 0.34205 0.04745 C 0.34375 0.04467 0.34531 0.0412 0.34739 0.03912 C 0.34947 0.03727 0.35143 0.03565 0.35312 0.03356 C 0.37187 0.0081 0.35703 0.02384 0.3694 0.01134 C 0.3707 0.00856 0.37148 0.00509 0.37317 0.00301 C 0.37461 0.00115 0.37695 0.00115 0.37877 0.00023 C 0.38125 -0.00162 0.38346 -0.00371 0.38606 -0.00533 C 0.38776 -0.00648 0.38984 -0.00695 0.3914 -0.0081 C 0.39349 -0.00972 0.39492 -0.0125 0.39713 -0.01366 C 0.40065 -0.01621 0.40807 -0.01922 0.40807 -0.01898 C 0.41549 -0.01829 0.42291 -0.01945 0.43007 -0.01644 C 0.43424 -0.01482 0.44101 -0.00533 0.44101 -0.0051 C 0.44153 -0.00255 0.44192 0.00023 0.44296 0.00301 C 0.44505 0.00879 0.44856 0.01342 0.45026 0.01967 C 0.45273 0.0294 0.45338 0.03403 0.45768 0.0419 C 0.45911 0.0449 0.46145 0.04699 0.46302 0.05023 C 0.46445 0.05278 0.46575 0.05555 0.46679 0.05856 C 0.46966 0.06759 0.46692 0.06713 0.47226 0.07523 C 0.47447 0.07847 0.47721 0.08032 0.47968 0.08356 C 0.48385 0.08912 0.48515 0.09375 0.49049 0.09745 C 0.49296 0.09884 0.49531 0.0993 0.49778 0.10023 C 0.51145 0.11389 0.50429 0.10879 0.5345 0.10301 C 0.53841 0.10208 0.5457 0.09745 0.5457 0.09768 C 0.55546 0.07523 0.54257 0.10208 0.55481 0.08356 C 0.56705 0.06504 0.54921 0.08449 0.5638 0.06967 C 0.56523 0.0669 0.56575 0.06342 0.5677 0.06134 C 0.58229 0.04352 0.56263 0.07893 0.57851 0.05023 C 0.58007 0.04745 0.58059 0.04421 0.58229 0.0419 C 0.58385 0.03935 0.58593 0.03842 0.58763 0.03634 C 0.58984 0.03379 0.59127 0.03055 0.59322 0.02801 C 0.59557 0.02477 0.5983 0.02291 0.60052 0.01967 C 0.60911 0.00671 0.59817 0.01342 0.61171 0.00856 C 0.61419 0.00231 0.61653 -0.00394 0.62083 -0.0081 C 0.62239 -0.00996 0.62434 -0.00996 0.6263 -0.01088 C 0.62877 -0.01366 0.63086 -0.01736 0.63359 -0.01922 C 0.63697 -0.02199 0.64101 -0.02292 0.64466 -0.02477 C 0.64635 -0.0257 0.64843 -0.02593 0.65013 -0.02755 L 0.65559 -0.0331 C 0.66054 -0.03218 0.66549 -0.03241 0.67031 -0.03033 C 0.67565 -0.02824 0.67669 -0.02084 0.68138 -0.01644 C 0.68372 -0.01412 0.69231 -0.00996 0.69596 -0.0081 C 0.70963 0.0125 0.69231 -0.01297 0.70885 0.00856 C 0.72109 0.02453 0.70755 0.00995 0.71966 0.02245 C 0.72942 0.04467 0.71679 0.01782 0.72903 0.03634 C 0.73724 0.04884 0.72734 0.0419 0.73815 0.04745 C 0.74414 0.06134 0.73997 0.05393 0.75286 0.0669 L 0.75833 0.07245 C 0.76015 0.0743 0.76171 0.07685 0.76367 0.07801 L 0.7694 0.08078 C 0.80117 0.07453 0.77317 0.08333 0.78958 0.07245 C 0.79309 0.0699 0.79687 0.06875 0.80039 0.0669 L 0.80599 0.06412 C 0.80729 0.06134 0.80781 0.05787 0.80963 0.05578 C 0.81106 0.05393 0.8151 0.05301 0.8151 0.05324 L 0.80768 0.06134 L 0.80768 0.05578 " pathEditMode="relative" rAng="0" ptsTypes="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43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27" y="4362450"/>
            <a:ext cx="108697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510" y="4381500"/>
            <a:ext cx="108697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4065" y="4362450"/>
            <a:ext cx="108697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8203" y="4427806"/>
            <a:ext cx="108697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1134" y="4400550"/>
            <a:ext cx="108697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7458" y="4423996"/>
            <a:ext cx="108697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628" y="4423996"/>
            <a:ext cx="108697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5798" y="4423996"/>
            <a:ext cx="108697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0" y="2089858"/>
            <a:ext cx="1573391" cy="2519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1285989" y="2089858"/>
            <a:ext cx="1573391" cy="2519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3823522" y="2089857"/>
            <a:ext cx="1573391" cy="25193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2546453" y="2089857"/>
            <a:ext cx="1573391" cy="25193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5092906" y="2161623"/>
            <a:ext cx="1573391" cy="2519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6335414" y="2161622"/>
            <a:ext cx="1573391" cy="2519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7643084" y="2161621"/>
            <a:ext cx="1573391" cy="2519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8912468" y="2161620"/>
            <a:ext cx="1573391" cy="2519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24000" y1="52553" x2="24000" y2="52553"/>
                        <a14:backgroundMark x1="88000" y1="58559" x2="88000" y2="58559"/>
                        <a14:backgroundMark x1="82000" y1="33934" x2="82000" y2="33934"/>
                        <a14:backgroundMark x1="65600" y1="63964" x2="65600" y2="63964"/>
                        <a14:backgroundMark x1="34400" y1="86787" x2="34400" y2="86787"/>
                        <a14:backgroundMark x1="24400" y1="18919" x2="24400" y2="18919"/>
                      </a14:backgroundRemoval>
                    </a14:imgEffect>
                  </a14:imgLayer>
                </a14:imgProps>
              </a:ext>
            </a:extLst>
          </a:blip>
          <a:srcRect l="27644" r="30762"/>
          <a:stretch/>
        </p:blipFill>
        <p:spPr>
          <a:xfrm>
            <a:off x="10421627" y="2161620"/>
            <a:ext cx="1573391" cy="25193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23436" y="5505451"/>
            <a:ext cx="946289" cy="134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en-US" sz="115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791" l="2234" r="95876">
                        <a14:backgroundMark x1="7732" y1="46405" x2="7732" y2="46405"/>
                        <a14:backgroundMark x1="8763" y1="72549" x2="8763" y2="72549"/>
                        <a14:backgroundMark x1="92955" y1="66667" x2="92955" y2="66667"/>
                        <a14:backgroundMark x1="36942" y1="11438" x2="36942" y2="11438"/>
                        <a14:backgroundMark x1="73024" y1="11765" x2="73024" y2="1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3499" y="4400550"/>
            <a:ext cx="108697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283" y="5505450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54043" y="5524500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84934" y="5505450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64815" y="5505449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76324" y="5524500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32697" y="5524500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252403" y="5540870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60683" y="5540870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018910" y="5543633"/>
            <a:ext cx="378823" cy="497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20008" y="357183"/>
            <a:ext cx="946289" cy="134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095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3210" y="364812"/>
            <a:ext cx="1912162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  <a:endParaRPr lang="en-US" sz="34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787790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Giới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9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4918707" y="513670"/>
            <a:ext cx="1912162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  <a:endParaRPr lang="en-US" sz="34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739" y="500062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/>
              <a:t> </a:t>
            </a:r>
            <a:r>
              <a:rPr lang="en-US" b="1" dirty="0" smtClean="0"/>
              <a:t>1: Tai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err="1" smtClean="0"/>
              <a:t>tinh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2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933" y="500062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 2: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77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1: Tai ai tinh </vt:lpstr>
      <vt:lpstr>Trò chơi 2: Kết bạn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</cp:revision>
  <dcterms:created xsi:type="dcterms:W3CDTF">2025-01-12T15:11:01Z</dcterms:created>
  <dcterms:modified xsi:type="dcterms:W3CDTF">2025-02-17T05:09:21Z</dcterms:modified>
</cp:coreProperties>
</file>