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263" r:id="rId3"/>
    <p:sldId id="293" r:id="rId4"/>
    <p:sldId id="262" r:id="rId5"/>
    <p:sldId id="261" r:id="rId6"/>
    <p:sldId id="260" r:id="rId7"/>
    <p:sldId id="267" r:id="rId8"/>
    <p:sldId id="295" r:id="rId9"/>
    <p:sldId id="277" r:id="rId10"/>
    <p:sldId id="259" r:id="rId11"/>
    <p:sldId id="258" r:id="rId12"/>
    <p:sldId id="257" r:id="rId13"/>
    <p:sldId id="272" r:id="rId14"/>
    <p:sldId id="273" r:id="rId15"/>
    <p:sldId id="294" r:id="rId16"/>
    <p:sldId id="271" r:id="rId17"/>
    <p:sldId id="279" r:id="rId18"/>
    <p:sldId id="275" r:id="rId19"/>
  </p:sldIdLst>
  <p:sldSz cx="9144000" cy="6858000" type="screen4x3"/>
  <p:notesSz cx="6858000" cy="9144000"/>
  <p:custShowLst>
    <p:custShow name="Custom Show 1" id="0">
      <p:sldLst>
        <p:sld r:id="rId7"/>
      </p:sldLst>
    </p:custShow>
  </p:custShow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FB69"/>
    <a:srgbClr val="80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9817" autoAdjust="0"/>
  </p:normalViewPr>
  <p:slideViewPr>
    <p:cSldViewPr>
      <p:cViewPr varScale="1">
        <p:scale>
          <a:sx n="73" d="100"/>
          <a:sy n="73" d="100"/>
        </p:scale>
        <p:origin x="1242" y="78"/>
      </p:cViewPr>
      <p:guideLst>
        <p:guide orient="horz" pos="2160"/>
        <p:guide pos="2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90"/>
      </p:cViewPr>
      <p:guideLst>
        <p:guide orient="horz" pos="2880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9F07D-647A-45A6-A45E-3032ACAF10B9}" type="datetimeFigureOut">
              <a:rPr lang="vi-VN"/>
              <a:t>15/02/2025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C7A50D-97B7-4E8F-8F44-3C3CBA57085D}" type="slidenum">
              <a:rPr lang="vi-VN" altLang="en-US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9491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0B5E88-9B10-4266-AE0F-6CE917F2D04B}" type="datetimeFigureOut">
              <a:rPr lang="vi-VN"/>
              <a:t>15/02/2025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5B5336-22A6-47B1-903A-FA4A9CBBEACB}" type="slidenum">
              <a:rPr lang="vi-VN" altLang="en-US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5431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292FD57-EA91-4153-BADF-D9DB76AF20BE}" type="slidenum">
              <a:rPr lang="vi-VN" altLang="en-US"/>
              <a:t>5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292FD57-EA91-4153-BADF-D9DB76AF20BE}" type="slidenum">
              <a:rPr lang="vi-VN" altLang="en-US"/>
              <a:t>9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7F73-AB06-4663-8921-CDC829AE220E}" type="datetimeFigureOut">
              <a:rPr lang="vi-VN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0475-83A1-4AFB-B80A-FE65392B283E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0AA4-F100-44BD-9870-3225482D35F6}" type="datetimeFigureOut">
              <a:rPr lang="vi-VN"/>
              <a:t>15/02/2025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5CE-F135-436D-923B-FD6E2950C60D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6E3D-5AA3-411C-96BD-CDDEFB81C01F}" type="datetimeFigureOut">
              <a:rPr lang="vi-VN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DF34-BA62-4C4C-AEB6-68717BF12A43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1307-41A8-4487-8A4F-55F99B10E0BD}" type="datetimeFigureOut">
              <a:rPr lang="vi-VN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2F6B-2881-431C-B1D3-37BE2A895CF4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008-77BF-49F2-9717-A59D1A7A5388}" type="datetimeFigureOut">
              <a:rPr lang="vi-VN"/>
              <a:t>15/02/2025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A4C6-EC77-4EF9-B3C6-63E80E6CDAC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4E58-FE60-4F27-8BEF-6FADBA04B824}" type="datetimeFigureOut">
              <a:rPr lang="vi-VN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95B2-3A15-4415-80E9-AC1DD8443ABA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494-B567-4AAD-996F-274B685C4814}" type="datetimeFigureOut">
              <a:rPr lang="vi-VN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E86-0FC0-4BB5-B7DB-57CF76D06769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8DB5-1703-45F9-AD92-9B9B0F59C4DF}" type="datetimeFigureOut">
              <a:rPr lang="vi-VN"/>
              <a:t>15/02/2025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28D1-6EF2-4BCC-B69B-610773066046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BFF1-C079-486D-ADFD-330E464FEB3B}" type="datetimeFigureOut">
              <a:rPr lang="vi-VN"/>
              <a:t>15/02/2025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3CDB-0066-4B7C-9CCB-3DB5550EDC56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868A-FBB5-4BA2-AC5F-A95861EF714A}" type="datetimeFigureOut">
              <a:rPr lang="vi-VN"/>
              <a:t>15/02/2025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E62-605E-4C49-85DD-E4F94535692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6ECF-ECF1-482D-8079-5AF714E4C6FE}" type="datetimeFigureOut">
              <a:rPr lang="vi-VN"/>
              <a:t>15/02/2025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DF8-B30F-4D06-ACC2-C622C28FAAD1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A6EE-8978-46D7-ABB4-B827BF39E3F5}" type="datetimeFigureOut">
              <a:rPr lang="vi-VN"/>
              <a:t>15/02/2025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DD61-7997-44CD-99CC-2789D7323B5C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F9573-F0E8-4147-A6DD-BAE059361A14}" type="datetimeFigureOut">
              <a:rPr lang="vi-VN"/>
              <a:t>15/02/2025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6B01D9-578B-47DA-864D-87678B714DD1}" type="slidenum">
              <a:rPr lang="vi-VN" altLang="en-US"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31.jpe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2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37.jp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36.jpe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41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TRINH\GIAO%20AN%20DIEN%20TU\LAM%20QUEN%20CHU%20CAI%20E%20&#202;\LAM%20QUEN%20CHU%20CAI%20E%20E\CaNhaThuongNhau-BaoNgu-2751653.mp3" TargetMode="External"/><Relationship Id="rId1" Type="http://schemas.microsoft.com/office/2007/relationships/media" Target="file:///D:\TRINH\GIAO%20AN%20DIEN%20TU\LAM%20QUEN%20CHU%20CAI%20E%20&#202;\LAM%20QUEN%20CHU%20CAI%20E%20E\CaNhaThuongNhau-BaoNgu-2751653.mp3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TRINH\GIAO%20AN%20DIEN%20TU\LAM%20QUEN%20CHU%20CAI%20E%20&#202;\LAM%20QUEN%20CHU%20CAI%20E%20E\NiemVuiGiaDinh.mp3" TargetMode="External"/><Relationship Id="rId1" Type="http://schemas.microsoft.com/office/2007/relationships/media" Target="file:///D:\TRINH\GIAO%20AN%20DIEN%20TU\LAM%20QUEN%20CHU%20CAI%20E%20&#202;\LAM%20QUEN%20CHU%20CAI%20E%20E\NiemVuiGiaDinh.mp3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23.jpg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2" Type="http://schemas.openxmlformats.org/officeDocument/2006/relationships/audio" Target="file:///D:\&#273;i&#7879;n%20thoaaij\video%20t&#7853;p%20hu&#7845;n\Gi&#225;o%20&#193;n\&#226;m\&#194;m%20thanh%20bi&#7871;n%20h&#243;a%20&#226;m%20thanh%20ph&#233;p%20thu&#7853;t%20-%20Xem%20videos.mp3" TargetMode="External"/><Relationship Id="rId1" Type="http://schemas.microsoft.com/office/2007/relationships/media" Target="file:///D:\&#273;i&#7879;n%20thoaaij\video%20t&#7853;p%20hu&#7845;n\Gi&#225;o%20&#193;n\&#226;m\&#194;m%20thanh%20bi&#7871;n%20h&#243;a%20&#226;m%20thanh%20ph&#233;p%20thu&#7853;t%20-%20Xem%20videos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5.jpe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208" y="888614"/>
            <a:ext cx="62983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Trường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MN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Hướng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Dương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9874" y="1874054"/>
            <a:ext cx="61269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- ê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6725" y="2736182"/>
            <a:ext cx="529824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viên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Nguyễn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Thu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Huyền</a:t>
            </a: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Lớp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MGL A1</a:t>
            </a:r>
          </a:p>
        </p:txBody>
      </p:sp>
    </p:spTree>
    <p:extLst>
      <p:ext uri="{BB962C8B-B14F-4D97-AF65-F5344CB8AC3E}">
        <p14:creationId xmlns:p14="http://schemas.microsoft.com/office/powerpoint/2010/main" val="3267090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2112" y="2420075"/>
            <a:ext cx="2928937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3536" y="3332887"/>
            <a:ext cx="29860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gach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5640" y="4641781"/>
            <a:ext cx="2438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eâ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4402" y="2456887"/>
            <a:ext cx="17922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t="32852" r="36254" b="17526"/>
          <a:stretch/>
        </p:blipFill>
        <p:spPr>
          <a:xfrm>
            <a:off x="827584" y="1988840"/>
            <a:ext cx="1452527" cy="2105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1879" y="385121"/>
            <a:ext cx="146647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.VnAvant" panose="020B7200000000000000" pitchFamily="34" charset="0"/>
              </a:rPr>
              <a:t>ª</a:t>
            </a:r>
            <a:endParaRPr lang="en-US" sz="30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908720"/>
            <a:ext cx="1851789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.VnAvant" panose="020B7200000000000000" pitchFamily="34" charset="0"/>
              </a:rPr>
              <a:t>£</a:t>
            </a:r>
            <a:endParaRPr lang="en-US" sz="2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07704" y="156001"/>
            <a:ext cx="420020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 SÁNH</a:t>
            </a:r>
            <a:endParaRPr lang="vi-VN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1571625"/>
            <a:ext cx="29289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e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571500"/>
            <a:ext cx="3143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1428750"/>
            <a:ext cx="3000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1500188"/>
            <a:ext cx="3143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gach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3795" y="2857500"/>
            <a:ext cx="26050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gach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" y="2857500"/>
            <a:ext cx="2500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eâ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75" y="571500"/>
            <a:ext cx="19875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17182" r="28007"/>
          <a:stretch/>
        </p:blipFill>
        <p:spPr>
          <a:xfrm>
            <a:off x="3851920" y="1109967"/>
            <a:ext cx="1696824" cy="56796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162560" y="2079625"/>
            <a:ext cx="8634095" cy="1091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500" b="1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Hoạt động 2: Trò chơi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1009650" y="691515"/>
            <a:ext cx="6920865" cy="16300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chơi: </a:t>
            </a:r>
          </a:p>
          <a:p>
            <a:pPr algn="ctr"/>
            <a:r>
              <a:rPr lang="en-US" altLang="zh-CN" sz="5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 nhanh nói đúng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78118" y="219710"/>
            <a:ext cx="863981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chơi: Bánh xe quay</a:t>
            </a:r>
          </a:p>
        </p:txBody>
      </p:sp>
      <p:pic>
        <p:nvPicPr>
          <p:cNvPr id="5" name="Content Placeholder 4" descr="34e9d6788a5bc226ddd3d860f74c6ed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1585" y="1304290"/>
            <a:ext cx="4526280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2" name="Group 26"/>
          <p:cNvGrpSpPr/>
          <p:nvPr/>
        </p:nvGrpSpPr>
        <p:grpSpPr bwMode="auto">
          <a:xfrm rot="-957775">
            <a:off x="1541463" y="93663"/>
            <a:ext cx="6781800" cy="6400800"/>
            <a:chOff x="919" y="298"/>
            <a:chExt cx="4272" cy="4032"/>
          </a:xfrm>
        </p:grpSpPr>
        <p:pic>
          <p:nvPicPr>
            <p:cNvPr id="1741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9" y="298"/>
              <a:ext cx="4272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7" name="Group 25"/>
            <p:cNvGrpSpPr/>
            <p:nvPr/>
          </p:nvGrpSpPr>
          <p:grpSpPr bwMode="auto">
            <a:xfrm>
              <a:off x="1130" y="600"/>
              <a:ext cx="3408" cy="3495"/>
              <a:chOff x="1130" y="600"/>
              <a:chExt cx="3408" cy="3495"/>
            </a:xfrm>
          </p:grpSpPr>
          <p:sp>
            <p:nvSpPr>
              <p:cNvPr id="17418" name="Text Box 4"/>
              <p:cNvSpPr txBox="1">
                <a:spLocks noChangeArrowheads="1"/>
              </p:cNvSpPr>
              <p:nvPr/>
            </p:nvSpPr>
            <p:spPr bwMode="auto">
              <a:xfrm rot="19823569">
                <a:off x="1997" y="600"/>
                <a:ext cx="98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 err="1">
                    <a:solidFill>
                      <a:srgbClr val="00CC00"/>
                    </a:solidFill>
                    <a:latin typeface="VNI-Avo" pitchFamily="2" charset="0"/>
                  </a:rPr>
                  <a:t>eâ</a:t>
                </a:r>
                <a:endParaRPr lang="en-US" altLang="en-US" sz="9600" b="1" dirty="0">
                  <a:solidFill>
                    <a:srgbClr val="00CC00"/>
                  </a:solidFill>
                  <a:latin typeface="VNI-Avo" pitchFamily="2" charset="0"/>
                </a:endParaRPr>
              </a:p>
            </p:txBody>
          </p:sp>
          <p:sp>
            <p:nvSpPr>
              <p:cNvPr id="17419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12" y="1302"/>
                <a:ext cx="816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>
                    <a:solidFill>
                      <a:srgbClr val="6600CC"/>
                    </a:solidFill>
                    <a:latin typeface="VNI-Avo" pitchFamily="2" charset="0"/>
                  </a:rPr>
                  <a:t>eâ</a:t>
                </a:r>
              </a:p>
            </p:txBody>
          </p:sp>
          <p:sp>
            <p:nvSpPr>
              <p:cNvPr id="17420" name="Text Box 6"/>
              <p:cNvSpPr txBox="1">
                <a:spLocks noChangeArrowheads="1"/>
              </p:cNvSpPr>
              <p:nvPr/>
            </p:nvSpPr>
            <p:spPr bwMode="auto">
              <a:xfrm rot="-6207107">
                <a:off x="1178" y="2302"/>
                <a:ext cx="884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en-US" sz="9600" b="1">
                    <a:latin typeface="VNI-Avo" pitchFamily="2" charset="0"/>
                  </a:rPr>
                  <a:t>e</a:t>
                </a:r>
                <a:endParaRPr lang="vi-VN" altLang="en-US" sz="9600" b="1"/>
              </a:p>
            </p:txBody>
          </p:sp>
          <p:sp>
            <p:nvSpPr>
              <p:cNvPr id="17421" name="Text Box 7"/>
              <p:cNvSpPr txBox="1">
                <a:spLocks noChangeArrowheads="1"/>
              </p:cNvSpPr>
              <p:nvPr/>
            </p:nvSpPr>
            <p:spPr bwMode="auto">
              <a:xfrm rot="4762575">
                <a:off x="3606" y="1432"/>
                <a:ext cx="884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600" b="1">
                    <a:solidFill>
                      <a:srgbClr val="00CC00"/>
                    </a:solidFill>
                    <a:latin typeface="VNI-Avo" pitchFamily="2" charset="0"/>
                  </a:rPr>
                  <a:t>e</a:t>
                </a:r>
              </a:p>
            </p:txBody>
          </p:sp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 rot="709978">
                <a:off x="3012" y="666"/>
                <a:ext cx="717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>
                    <a:solidFill>
                      <a:srgbClr val="0066FF"/>
                    </a:solidFill>
                    <a:latin typeface="VNI-Avo" pitchFamily="2" charset="0"/>
                  </a:rPr>
                  <a:t>e</a:t>
                </a: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561" y="2531"/>
                <a:ext cx="872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>
                    <a:latin typeface="VNI-Avo" pitchFamily="2" charset="0"/>
                  </a:rPr>
                  <a:t>eâ</a:t>
                </a:r>
                <a:endParaRPr lang="vi-VN" altLang="en-US" sz="9600" b="1"/>
              </a:p>
            </p:txBody>
          </p:sp>
          <p:sp>
            <p:nvSpPr>
              <p:cNvPr id="17424" name="Text Box 10"/>
              <p:cNvSpPr txBox="1">
                <a:spLocks noChangeArrowheads="1"/>
              </p:cNvSpPr>
              <p:nvPr/>
            </p:nvSpPr>
            <p:spPr bwMode="auto">
              <a:xfrm rot="-9842225">
                <a:off x="2033" y="2817"/>
                <a:ext cx="711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b="1">
                    <a:latin typeface="VNI-Avo" pitchFamily="2" charset="0"/>
                  </a:rPr>
                  <a:t>aê</a:t>
                </a:r>
                <a:endParaRPr lang="vi-VN" altLang="en-US" sz="9600" b="1"/>
              </a:p>
            </p:txBody>
          </p:sp>
          <p:sp>
            <p:nvSpPr>
              <p:cNvPr id="17425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52" y="3106"/>
                <a:ext cx="769" cy="9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>
                    <a:solidFill>
                      <a:srgbClr val="FF3300"/>
                    </a:solidFill>
                    <a:latin typeface="VNI-Avo" pitchFamily="2" charset="0"/>
                  </a:rPr>
                  <a:t>a</a:t>
                </a:r>
              </a:p>
            </p:txBody>
          </p:sp>
        </p:grpSp>
      </p:grpSp>
      <p:sp>
        <p:nvSpPr>
          <p:cNvPr id="50" name="Flowchart: Decision 49"/>
          <p:cNvSpPr/>
          <p:nvPr/>
        </p:nvSpPr>
        <p:spPr>
          <a:xfrm rot="5400000">
            <a:off x="3956050" y="401638"/>
            <a:ext cx="1258888" cy="455612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4286250" y="0"/>
            <a:ext cx="571500" cy="6429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7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aNhaThuongNhau-BaoNgu-275165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950" y="48688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s 1"/>
          <p:cNvSpPr/>
          <p:nvPr/>
        </p:nvSpPr>
        <p:spPr>
          <a:xfrm>
            <a:off x="258128" y="62230"/>
            <a:ext cx="825754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chơi: Về đúng nhà</a:t>
            </a:r>
          </a:p>
        </p:txBody>
      </p:sp>
      <p:pic>
        <p:nvPicPr>
          <p:cNvPr id="8" name="Content Placeholder 7" descr="120603afamily-KT-Tro-choi-tu-giay-7_4d43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9905" y="1198245"/>
            <a:ext cx="8123555" cy="56597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iemVuiGiaDi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8648" y="3240088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four-kids-waving-hands-vector-15093469"/>
          <p:cNvPicPr>
            <a:picLocks noGrp="1" noChangeAspect="1"/>
          </p:cNvPicPr>
          <p:nvPr>
            <p:ph idx="1"/>
          </p:nvPr>
        </p:nvPicPr>
        <p:blipFill>
          <a:blip r:embed="rId5"/>
          <a:srcRect b="9877"/>
          <a:stretch>
            <a:fillRect/>
          </a:stretch>
        </p:blipFill>
        <p:spPr>
          <a:xfrm>
            <a:off x="0" y="214630"/>
            <a:ext cx="9144000" cy="642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a cua toi (HÌNH MINH HỌA THEO LỜI BÀI HÁ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8580" y="2226310"/>
            <a:ext cx="609600" cy="6096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605750" y="188640"/>
            <a:ext cx="798167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Hoạt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40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động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1: </a:t>
            </a:r>
            <a:r>
              <a:rPr lang="en-US" altLang="zh-CN" sz="40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Ổn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40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định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- </a:t>
            </a:r>
            <a:r>
              <a:rPr lang="en-US" altLang="zh-CN" sz="40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giới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zh-CN" sz="40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cs typeface="Century Gothic" panose="020B0502020202020204" charset="0"/>
              </a:rPr>
              <a:t>thiệu</a:t>
            </a:r>
            <a:endParaRPr lang="en-US" altLang="zh-CN" sz="4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425383" y="339725"/>
            <a:ext cx="5088890" cy="16300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</a:p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quen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Backup\我的文档\Downloads\IMG_1232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3"/>
            <a:ext cx="8572528" cy="4214841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9" t="23293" r="31582" b="38193"/>
          <a:stretch/>
        </p:blipFill>
        <p:spPr bwMode="auto">
          <a:xfrm>
            <a:off x="867501" y="4725144"/>
            <a:ext cx="1472251" cy="184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3" t="18663" r="27922" b="73280"/>
          <a:stretch/>
        </p:blipFill>
        <p:spPr bwMode="auto">
          <a:xfrm>
            <a:off x="3347864" y="4408593"/>
            <a:ext cx="650450" cy="38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4" t="24305" r="33493" b="37714"/>
          <a:stretch/>
        </p:blipFill>
        <p:spPr bwMode="auto">
          <a:xfrm>
            <a:off x="2294036" y="4750692"/>
            <a:ext cx="1406861" cy="18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93" y="4601842"/>
            <a:ext cx="14747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5" t="33400" r="33473" b="37911"/>
          <a:stretch/>
        </p:blipFill>
        <p:spPr bwMode="auto">
          <a:xfrm>
            <a:off x="6654390" y="5065705"/>
            <a:ext cx="1416126" cy="137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07" y="4555429"/>
            <a:ext cx="6524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092"/>
            <a:ext cx="14747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14" y="420492"/>
            <a:ext cx="14081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81" y="422305"/>
            <a:ext cx="14747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06" y="892537"/>
            <a:ext cx="14144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64" y="31780"/>
            <a:ext cx="6524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58" y="395092"/>
            <a:ext cx="6524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33655" r="34057" b="37820"/>
          <a:stretch/>
        </p:blipFill>
        <p:spPr bwMode="auto">
          <a:xfrm>
            <a:off x="2949970" y="2708920"/>
            <a:ext cx="2969443" cy="304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43063" y="2143125"/>
            <a:ext cx="1357312" cy="3698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62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2708920"/>
            <a:ext cx="347662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6127" y="2648596"/>
            <a:ext cx="3429000" cy="35004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9" descr="gach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888" y="4187143"/>
            <a:ext cx="2935135" cy="3635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29921" y="-611188"/>
            <a:ext cx="1071570" cy="49244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1400" dirty="0">
                <a:solidFill>
                  <a:srgbClr val="FF0000"/>
                </a:solidFill>
                <a:latin typeface=".VnAvant" panose="020B7200000000000000" pitchFamily="34" charset="0"/>
                <a:cs typeface="Utsaah" panose="020B0604020202020204" pitchFamily="34" charset="0"/>
              </a:rPr>
              <a:t>e</a:t>
            </a:r>
          </a:p>
        </p:txBody>
      </p:sp>
      <p:pic>
        <p:nvPicPr>
          <p:cNvPr id="13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6776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16216" y="322145"/>
            <a:ext cx="962025" cy="398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5000" b="1" dirty="0">
                <a:solidFill>
                  <a:srgbClr val="00B0F0"/>
                </a:solidFill>
                <a:latin typeface="VNI-Av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25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t="44261" r="34238" b="16564"/>
          <a:stretch/>
        </p:blipFill>
        <p:spPr>
          <a:xfrm>
            <a:off x="630497" y="1340768"/>
            <a:ext cx="1728192" cy="197013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>
            <a:spLocks noGrp="1"/>
          </p:cNvSpPr>
          <p:nvPr>
            <p:ph idx="1"/>
          </p:nvPr>
        </p:nvSpPr>
        <p:spPr>
          <a:xfrm>
            <a:off x="1835695" y="476672"/>
            <a:ext cx="4777270" cy="86177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000" b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altLang="zh-CN" sz="5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quen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ê</a:t>
            </a:r>
          </a:p>
        </p:txBody>
      </p:sp>
    </p:spTree>
    <p:extLst>
      <p:ext uri="{BB962C8B-B14F-4D97-AF65-F5344CB8AC3E}">
        <p14:creationId xmlns:p14="http://schemas.microsoft.com/office/powerpoint/2010/main" val="12383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Âm thanh biến hóa âm thanh phép thuật - Xem video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14747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03" y="358056"/>
            <a:ext cx="14081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57869"/>
            <a:ext cx="6524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14747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2" y="802556"/>
            <a:ext cx="14144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6524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7" t="24841" r="33856" b="37555"/>
          <a:stretch/>
        </p:blipFill>
        <p:spPr bwMode="auto">
          <a:xfrm>
            <a:off x="3131840" y="2348880"/>
            <a:ext cx="3016577" cy="401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84</Words>
  <Application>Microsoft Office PowerPoint</Application>
  <PresentationFormat>On-screen Show (4:3)</PresentationFormat>
  <Paragraphs>28</Paragraphs>
  <Slides>18</Slides>
  <Notes>2</Notes>
  <HiddenSlides>0</HiddenSlides>
  <MMClips>10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宋体</vt:lpstr>
      <vt:lpstr>.VnAvant</vt:lpstr>
      <vt:lpstr>Arial</vt:lpstr>
      <vt:lpstr>Calibri</vt:lpstr>
      <vt:lpstr>Century Gothic</vt:lpstr>
      <vt:lpstr>Times New Roman</vt:lpstr>
      <vt:lpstr>Utsaah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</dc:creator>
  <cp:lastModifiedBy>ADMIN</cp:lastModifiedBy>
  <cp:revision>181</cp:revision>
  <dcterms:created xsi:type="dcterms:W3CDTF">2016-12-17T05:13:00Z</dcterms:created>
  <dcterms:modified xsi:type="dcterms:W3CDTF">2025-02-15T03:35:00Z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