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2" r:id="rId7"/>
    <p:sldId id="261" r:id="rId8"/>
    <p:sldId id="263" r:id="rId9"/>
    <p:sldId id="264" r:id="rId10"/>
    <p:sldId id="266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>
        <p:scale>
          <a:sx n="51" d="100"/>
          <a:sy n="51" d="100"/>
        </p:scale>
        <p:origin x="96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7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472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01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1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039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5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48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49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6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9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2D2E-93F7-483C-9871-5432B0CEF8D0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71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42D2E-93F7-483C-9871-5432B0CEF8D0}" type="datetimeFigureOut">
              <a:rPr lang="en-US" smtClean="0"/>
              <a:t>12/01/2025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7C9CD-E678-44FB-85F2-F22EE37D1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34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YqXGNHQPxc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38450" y="1219200"/>
            <a:ext cx="7761099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r>
              <a:rPr lang="en-US" sz="36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CHỮ CÁI</a:t>
            </a:r>
          </a:p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 m l</a:t>
            </a: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MGL A1</a:t>
            </a:r>
          </a:p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609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316458" y="2335212"/>
            <a:ext cx="952500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800" b="1" dirty="0" smtClean="0">
                <a:solidFill>
                  <a:srgbClr val="FF0000"/>
                </a:solidFill>
              </a:rPr>
              <a:t>n</a:t>
            </a:r>
            <a:endParaRPr lang="en-US" sz="28800" b="1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00151" y="2335212"/>
            <a:ext cx="952500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800" b="1" dirty="0" smtClean="0">
                <a:solidFill>
                  <a:srgbClr val="002060"/>
                </a:solidFill>
              </a:rPr>
              <a:t>N</a:t>
            </a:r>
            <a:endParaRPr lang="en-US" sz="288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50" b="97750" l="20000" r="62400">
                        <a14:backgroundMark x1="28667" y1="73750" x2="28667" y2="73750"/>
                        <a14:backgroundMark x1="42800" y1="76750" x2="42800" y2="76750"/>
                        <a14:backgroundMark x1="56667" y1="61750" x2="56667" y2="61750"/>
                        <a14:backgroundMark x1="55067" y1="73250" x2="55067" y2="73250"/>
                        <a14:backgroundMark x1="45200" y1="89750" x2="45200" y2="89750"/>
                        <a14:backgroundMark x1="27867" y1="91250" x2="27867" y2="91250"/>
                        <a14:backgroundMark x1="27867" y1="62750" x2="27867" y2="62750"/>
                        <a14:backgroundMark x1="35067" y1="54750" x2="35067" y2="54750"/>
                        <a14:backgroundMark x1="51067" y1="51250" x2="51067" y2="51250"/>
                        <a14:backgroundMark x1="59067" y1="93750" x2="59067" y2="93750"/>
                        <a14:backgroundMark x1="56133" y1="95250" x2="56133" y2="95250"/>
                        <a14:backgroundMark x1="23600" y1="51750" x2="23600" y2="51750"/>
                        <a14:backgroundMark x1="36933" y1="51750" x2="36933" y2="51750"/>
                      </a14:backgroundRemoval>
                    </a14:imgEffect>
                  </a14:imgLayer>
                </a14:imgProps>
              </a:ext>
            </a:extLst>
          </a:blip>
          <a:srcRect l="21466" t="48000" r="36933" b="3000"/>
          <a:stretch/>
        </p:blipFill>
        <p:spPr>
          <a:xfrm>
            <a:off x="7147015" y="2925761"/>
            <a:ext cx="2971801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3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6150" y="365125"/>
            <a:ext cx="10515600" cy="1325563"/>
          </a:xfrm>
        </p:spPr>
        <p:txBody>
          <a:bodyPr/>
          <a:lstStyle/>
          <a:p>
            <a:r>
              <a:rPr lang="en-US" b="1" dirty="0" smtClean="0"/>
              <a:t>So </a:t>
            </a:r>
            <a:r>
              <a:rPr lang="en-US" b="1" dirty="0" err="1" smtClean="0"/>
              <a:t>sánh</a:t>
            </a:r>
            <a:r>
              <a:rPr lang="en-US" b="1" dirty="0" smtClean="0"/>
              <a:t> </a:t>
            </a:r>
            <a:r>
              <a:rPr lang="en-US" b="1" dirty="0" err="1" smtClean="0"/>
              <a:t>chữ</a:t>
            </a:r>
            <a:r>
              <a:rPr lang="en-US" b="1" dirty="0" smtClean="0"/>
              <a:t> l, n</a:t>
            </a:r>
            <a:endParaRPr lang="en-US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00400" y="2536824"/>
            <a:ext cx="952500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600" b="1" dirty="0" smtClean="0">
                <a:solidFill>
                  <a:srgbClr val="FF0000"/>
                </a:solidFill>
              </a:rPr>
              <a:t>l</a:t>
            </a:r>
            <a:endParaRPr lang="en-US" sz="34600" b="1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50058" y="2536825"/>
            <a:ext cx="952500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800" b="1" dirty="0" smtClean="0">
                <a:solidFill>
                  <a:srgbClr val="FF0000"/>
                </a:solidFill>
              </a:rPr>
              <a:t>n</a:t>
            </a:r>
            <a:endParaRPr lang="en-US" sz="2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90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300" y="403225"/>
            <a:ext cx="10515600" cy="1325563"/>
          </a:xfrm>
        </p:spPr>
        <p:txBody>
          <a:bodyPr/>
          <a:lstStyle/>
          <a:p>
            <a:r>
              <a:rPr lang="en-US" b="1" dirty="0" smtClean="0"/>
              <a:t>So </a:t>
            </a:r>
            <a:r>
              <a:rPr lang="en-US" b="1" dirty="0" err="1" smtClean="0"/>
              <a:t>sánh</a:t>
            </a:r>
            <a:r>
              <a:rPr lang="en-US" b="1" dirty="0" smtClean="0"/>
              <a:t> </a:t>
            </a:r>
            <a:r>
              <a:rPr lang="en-US" b="1" dirty="0" err="1" smtClean="0"/>
              <a:t>chữ</a:t>
            </a:r>
            <a:r>
              <a:rPr lang="en-US" b="1" dirty="0" smtClean="0"/>
              <a:t> m, n</a:t>
            </a:r>
            <a:endParaRPr lang="en-US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50058" y="2536825"/>
            <a:ext cx="952500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800" b="1" dirty="0" smtClean="0">
                <a:solidFill>
                  <a:srgbClr val="FF0000"/>
                </a:solidFill>
              </a:rPr>
              <a:t>n</a:t>
            </a:r>
            <a:endParaRPr lang="en-US" sz="28800" b="1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82858" y="2536825"/>
            <a:ext cx="952500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800" b="1" dirty="0" smtClean="0">
                <a:solidFill>
                  <a:srgbClr val="FF0000"/>
                </a:solidFill>
              </a:rPr>
              <a:t>m</a:t>
            </a:r>
            <a:endParaRPr lang="en-US" sz="28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5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Trò</a:t>
            </a:r>
            <a:r>
              <a:rPr lang="en-US" dirty="0" smtClean="0"/>
              <a:t> </a:t>
            </a:r>
            <a:r>
              <a:rPr lang="en-US" dirty="0" err="1" smtClean="0"/>
              <a:t>chơi</a:t>
            </a:r>
            <a:r>
              <a:rPr lang="en-US" dirty="0" smtClean="0"/>
              <a:t>: </a:t>
            </a:r>
            <a:r>
              <a:rPr lang="en-US" dirty="0" smtClean="0">
                <a:hlinkClick r:id="rId3"/>
              </a:rPr>
              <a:t>Ai </a:t>
            </a:r>
            <a:r>
              <a:rPr lang="en-US" dirty="0" err="1" smtClean="0">
                <a:hlinkClick r:id="rId3"/>
              </a:rPr>
              <a:t>nhanh</a:t>
            </a:r>
            <a:r>
              <a:rPr lang="en-US" dirty="0" smtClean="0">
                <a:hlinkClick r:id="rId3"/>
              </a:rPr>
              <a:t> </a:t>
            </a:r>
            <a:r>
              <a:rPr lang="en-US" dirty="0" err="1" smtClean="0">
                <a:hlinkClick r:id="rId3"/>
              </a:rPr>
              <a:t>nhất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6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036" y="533400"/>
            <a:ext cx="3865150" cy="4533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59598" y="5314950"/>
            <a:ext cx="49680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H O A   L A N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18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036" y="533400"/>
            <a:ext cx="3865150" cy="4533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2560" y="52578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/>
              <a:t>h</a:t>
            </a:r>
          </a:p>
        </p:txBody>
      </p:sp>
      <p:sp>
        <p:nvSpPr>
          <p:cNvPr id="6" name="Rectangle 5"/>
          <p:cNvSpPr/>
          <p:nvPr/>
        </p:nvSpPr>
        <p:spPr>
          <a:xfrm>
            <a:off x="2663424" y="52578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/>
              <a:t>o</a:t>
            </a:r>
            <a:endParaRPr lang="en-US" sz="11500" dirty="0"/>
          </a:p>
        </p:txBody>
      </p:sp>
      <p:sp>
        <p:nvSpPr>
          <p:cNvPr id="7" name="Rectangle 6"/>
          <p:cNvSpPr/>
          <p:nvPr/>
        </p:nvSpPr>
        <p:spPr>
          <a:xfrm>
            <a:off x="4474288" y="52578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/>
              <a:t>a</a:t>
            </a:r>
            <a:endParaRPr lang="en-US" sz="11500" dirty="0"/>
          </a:p>
        </p:txBody>
      </p:sp>
      <p:sp>
        <p:nvSpPr>
          <p:cNvPr id="8" name="Rectangle 7"/>
          <p:cNvSpPr/>
          <p:nvPr/>
        </p:nvSpPr>
        <p:spPr>
          <a:xfrm>
            <a:off x="6285152" y="5257800"/>
            <a:ext cx="1371600" cy="13144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</a:rPr>
              <a:t>l</a:t>
            </a:r>
            <a:endParaRPr lang="en-US" sz="11500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96016" y="52578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/>
              <a:t>a</a:t>
            </a:r>
            <a:endParaRPr lang="en-US" sz="11500" dirty="0"/>
          </a:p>
        </p:txBody>
      </p:sp>
      <p:sp>
        <p:nvSpPr>
          <p:cNvPr id="10" name="Rectangle 9"/>
          <p:cNvSpPr/>
          <p:nvPr/>
        </p:nvSpPr>
        <p:spPr>
          <a:xfrm>
            <a:off x="9900771" y="52578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/>
              <a:t>n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224584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0" y="2041525"/>
            <a:ext cx="952500" cy="2949575"/>
          </a:xfrm>
        </p:spPr>
        <p:txBody>
          <a:bodyPr>
            <a:noAutofit/>
          </a:bodyPr>
          <a:lstStyle/>
          <a:p>
            <a:r>
              <a:rPr lang="en-US" sz="34600" b="1" dirty="0" smtClean="0">
                <a:solidFill>
                  <a:srgbClr val="FF0000"/>
                </a:solidFill>
              </a:rPr>
              <a:t>l</a:t>
            </a:r>
            <a:endParaRPr lang="en-US" sz="34600" b="1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24026" y="2041524"/>
            <a:ext cx="952500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600" b="1" dirty="0" smtClean="0">
                <a:solidFill>
                  <a:srgbClr val="002060"/>
                </a:solidFill>
              </a:rPr>
              <a:t>L</a:t>
            </a:r>
            <a:endParaRPr lang="en-US" sz="346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7000" l="38000" r="61200">
                        <a14:backgroundMark x1="42533" y1="19750" x2="42533" y2="19750"/>
                        <a14:backgroundMark x1="47467" y1="28250" x2="47467" y2="28250"/>
                        <a14:backgroundMark x1="49067" y1="23750" x2="49067" y2="23750"/>
                        <a14:backgroundMark x1="54933" y1="50000" x2="54933" y2="50000"/>
                        <a14:backgroundMark x1="48800" y1="68750" x2="48800" y2="68750"/>
                        <a14:backgroundMark x1="41467" y1="79750" x2="41467" y2="79750"/>
                      </a14:backgroundRemoval>
                    </a14:imgEffect>
                  </a14:imgLayer>
                </a14:imgProps>
              </a:ext>
            </a:extLst>
          </a:blip>
          <a:srcRect l="37980" t="5052" r="39394" b="2525"/>
          <a:stretch/>
        </p:blipFill>
        <p:spPr>
          <a:xfrm>
            <a:off x="7753349" y="1504948"/>
            <a:ext cx="1485901" cy="323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0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622" y="671513"/>
            <a:ext cx="5446427" cy="3633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4821" y="4857750"/>
            <a:ext cx="50225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H O A   M A I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7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622" y="671513"/>
            <a:ext cx="5446427" cy="36337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2560" y="52578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/>
              <a:t>h</a:t>
            </a:r>
          </a:p>
        </p:txBody>
      </p:sp>
      <p:sp>
        <p:nvSpPr>
          <p:cNvPr id="7" name="Rectangle 6"/>
          <p:cNvSpPr/>
          <p:nvPr/>
        </p:nvSpPr>
        <p:spPr>
          <a:xfrm>
            <a:off x="2663424" y="52578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/>
              <a:t>o</a:t>
            </a:r>
            <a:endParaRPr lang="en-US" sz="11500" dirty="0"/>
          </a:p>
        </p:txBody>
      </p:sp>
      <p:sp>
        <p:nvSpPr>
          <p:cNvPr id="8" name="Rectangle 7"/>
          <p:cNvSpPr/>
          <p:nvPr/>
        </p:nvSpPr>
        <p:spPr>
          <a:xfrm>
            <a:off x="4474288" y="52578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/>
              <a:t>a</a:t>
            </a:r>
            <a:endParaRPr lang="en-US" sz="11500" dirty="0"/>
          </a:p>
        </p:txBody>
      </p:sp>
      <p:sp>
        <p:nvSpPr>
          <p:cNvPr id="9" name="Rectangle 8"/>
          <p:cNvSpPr/>
          <p:nvPr/>
        </p:nvSpPr>
        <p:spPr>
          <a:xfrm>
            <a:off x="6285152" y="5257800"/>
            <a:ext cx="1371600" cy="13144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</a:rPr>
              <a:t>m</a:t>
            </a:r>
            <a:endParaRPr lang="en-US" sz="11500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96016" y="52578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/>
              <a:t>a</a:t>
            </a:r>
            <a:endParaRPr lang="en-US" sz="11500" dirty="0"/>
          </a:p>
        </p:txBody>
      </p:sp>
      <p:sp>
        <p:nvSpPr>
          <p:cNvPr id="11" name="Rectangle 10"/>
          <p:cNvSpPr/>
          <p:nvPr/>
        </p:nvSpPr>
        <p:spPr>
          <a:xfrm>
            <a:off x="9900771" y="52578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err="1" smtClean="0"/>
              <a:t>i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42537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935458" y="2335212"/>
            <a:ext cx="952500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800" b="1" dirty="0" smtClean="0">
                <a:solidFill>
                  <a:srgbClr val="FF0000"/>
                </a:solidFill>
              </a:rPr>
              <a:t>m</a:t>
            </a:r>
            <a:endParaRPr lang="en-US" sz="28800" b="1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23901" y="2384424"/>
            <a:ext cx="952500" cy="29495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0" b="1" dirty="0">
                <a:solidFill>
                  <a:srgbClr val="002060"/>
                </a:solidFill>
              </a:rPr>
              <a:t>M</a:t>
            </a:r>
            <a:endParaRPr lang="en-US" sz="24000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500" b="94500" l="20400" r="80133">
                        <a14:backgroundMark x1="42533" y1="74000" x2="42533" y2="74000"/>
                        <a14:backgroundMark x1="59333" y1="72750" x2="59333" y2="72750"/>
                        <a14:backgroundMark x1="71200" y1="61500" x2="71200" y2="61500"/>
                        <a14:backgroundMark x1="25733" y1="71250" x2="25733" y2="71250"/>
                        <a14:backgroundMark x1="35733" y1="50750" x2="35733" y2="50750"/>
                        <a14:backgroundMark x1="52533" y1="49750" x2="52533" y2="49750"/>
                        <a14:backgroundMark x1="56800" y1="49750" x2="56800" y2="49750"/>
                      </a14:backgroundRemoval>
                    </a14:imgEffect>
                  </a14:imgLayer>
                </a14:imgProps>
              </a:ext>
            </a:extLst>
          </a:blip>
          <a:srcRect l="20224" t="43000" r="19526" b="4500"/>
          <a:stretch/>
        </p:blipFill>
        <p:spPr>
          <a:xfrm>
            <a:off x="7394665" y="2887661"/>
            <a:ext cx="369243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89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993" y="870320"/>
            <a:ext cx="2330902" cy="3381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581" y="870320"/>
            <a:ext cx="2248519" cy="33812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69148" y="4743450"/>
            <a:ext cx="4411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N Ụ   H O A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993" y="870320"/>
            <a:ext cx="2330902" cy="3381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2581" y="870320"/>
            <a:ext cx="2248519" cy="33812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91393" y="4838700"/>
            <a:ext cx="1371600" cy="131445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9" name="Rectangle 8"/>
          <p:cNvSpPr/>
          <p:nvPr/>
        </p:nvSpPr>
        <p:spPr>
          <a:xfrm>
            <a:off x="3742644" y="48387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1500" dirty="0"/>
              <a:t>u</a:t>
            </a:r>
            <a:endParaRPr lang="en-US" sz="11500" dirty="0"/>
          </a:p>
        </p:txBody>
      </p:sp>
      <p:sp>
        <p:nvSpPr>
          <p:cNvPr id="10" name="Rectangle 9"/>
          <p:cNvSpPr/>
          <p:nvPr/>
        </p:nvSpPr>
        <p:spPr>
          <a:xfrm>
            <a:off x="5593895" y="4838700"/>
            <a:ext cx="1371600" cy="131445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chemeClr val="tx1"/>
                </a:solidFill>
              </a:rPr>
              <a:t>h</a:t>
            </a:r>
            <a:endParaRPr lang="en-US" sz="115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45146" y="48387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/>
              <a:t>o</a:t>
            </a:r>
            <a:endParaRPr lang="en-US" sz="11500" dirty="0"/>
          </a:p>
        </p:txBody>
      </p:sp>
      <p:sp>
        <p:nvSpPr>
          <p:cNvPr id="12" name="Rectangle 11"/>
          <p:cNvSpPr/>
          <p:nvPr/>
        </p:nvSpPr>
        <p:spPr>
          <a:xfrm>
            <a:off x="9296397" y="4838700"/>
            <a:ext cx="1371600" cy="13144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dirty="0" smtClean="0"/>
              <a:t>a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81275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94</Words>
  <Application>Microsoft Office PowerPoint</Application>
  <PresentationFormat>Widescreen</PresentationFormat>
  <Paragraphs>39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chữ l, n</vt:lpstr>
      <vt:lpstr>So sánh chữ m, n</vt:lpstr>
      <vt:lpstr>Trò chơi: Ai nhanh nhất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2025-01-12T13:49:04Z</dcterms:created>
  <dcterms:modified xsi:type="dcterms:W3CDTF">2025-01-12T14:57:16Z</dcterms:modified>
</cp:coreProperties>
</file>