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23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2347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Khám Phá Thế Giới Trái Cây: Cam, Táo, Chuối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87" y="446720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Chào mừng các bé đến với buổi học khám phá trái cây! Hôm nay, chúng ta sẽ cùng nhau tìm hiểu về ba loại quả quen thuộc: cam, táo và chuối. Chúng mình cùng bắt đầu nào!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B0341A-88E5-41F3-8020-EE25734C6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644" y="1288619"/>
            <a:ext cx="1088709" cy="1088709"/>
          </a:xfrm>
          <a:prstGeom prst="rect">
            <a:avLst/>
          </a:prstGeom>
        </p:spPr>
      </p:pic>
      <p:sp>
        <p:nvSpPr>
          <p:cNvPr id="11" name="Text 0">
            <a:extLst>
              <a:ext uri="{FF2B5EF4-FFF2-40B4-BE49-F238E27FC236}">
                <a16:creationId xmlns:a16="http://schemas.microsoft.com/office/drawing/2014/main" id="{B80B9132-6B8F-4652-B98E-CB98B148215A}"/>
              </a:ext>
            </a:extLst>
          </p:cNvPr>
          <p:cNvSpPr/>
          <p:nvPr/>
        </p:nvSpPr>
        <p:spPr>
          <a:xfrm>
            <a:off x="843843" y="10612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UBND QUẬN LONG BIÊN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</a:rPr>
              <a:t>TR</a:t>
            </a:r>
            <a:r>
              <a:rPr lang="vi-VN" sz="2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</a:rPr>
              <a:t>ƯỜNG</a:t>
            </a:r>
            <a:r>
              <a:rPr lang="en-US" sz="2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</a:rPr>
              <a:t> MN HOA H</a:t>
            </a:r>
            <a:r>
              <a:rPr lang="vi-VN" sz="2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</a:rPr>
              <a:t>ƯỚNG</a:t>
            </a:r>
            <a:r>
              <a:rPr lang="en-US" sz="2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</a:rPr>
              <a:t> D</a:t>
            </a:r>
            <a:r>
              <a:rPr lang="vi-VN" sz="2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</a:rPr>
              <a:t>ƯƠ</a:t>
            </a:r>
            <a:r>
              <a:rPr lang="en-US" sz="2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</a:rPr>
              <a:t>NG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57293"/>
            <a:ext cx="94123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Quả Cam: Nguồn Vitamin C Dồi Dào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1970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Quả cam không chỉ ngon mà còn rất bổ dưỡng.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164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Đặc Điểm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74571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Màu cam tươi sáng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1879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Hình tròn xinh xắn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63010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Vị ngọt chua thanh mát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164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Lợi Ích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474571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Giúp tăng cường sức đề kháng nhờ vitamin C.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3126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Bảo vệ cơ thể khỏi bệnh tật.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235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Quả Táo: Chất Xơ Cho Hệ Tiêu Hóa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28124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Quả táo là một lựa chọn tuyệt vời cho sức khỏe.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15444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196953"/>
            <a:ext cx="340162" cy="4252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30906" y="4154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Đặc Điểm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530906" y="464486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Có nhiều màu: đỏ, xanh, vàng.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4685467" y="415444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4196953"/>
            <a:ext cx="340162" cy="4252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422583" y="4154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Lợi Ích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5422583" y="464486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Giàu chất xơ, tốt cho hệ tiêu hóa.</a:t>
            </a:r>
            <a:endParaRPr lang="en-US" sz="1750" dirty="0"/>
          </a:p>
        </p:txBody>
      </p:sp>
      <p:sp>
        <p:nvSpPr>
          <p:cNvPr id="13" name="Shape 8"/>
          <p:cNvSpPr/>
          <p:nvPr/>
        </p:nvSpPr>
        <p:spPr>
          <a:xfrm>
            <a:off x="793790" y="58526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0E0EC"/>
          </a:solidFill>
          <a:ln/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895142"/>
            <a:ext cx="340162" cy="42529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530906" y="58526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Dinh dưỡng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1530906" y="634305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Cung cấp vitamin và khoáng chất.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0750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Quả Chuối: Nguồn Năng Lượng Tuyệt Vời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76522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Chuối là người bạn đồng hành của chúng ta mỗi ngày.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3383280"/>
            <a:ext cx="7556421" cy="1805940"/>
          </a:xfrm>
          <a:prstGeom prst="roundRect">
            <a:avLst>
              <a:gd name="adj" fmla="val 1884"/>
            </a:avLst>
          </a:prstGeom>
          <a:solidFill>
            <a:srgbClr val="E0E0EC"/>
          </a:solidFill>
          <a:ln/>
        </p:spPr>
      </p:sp>
      <p:sp>
        <p:nvSpPr>
          <p:cNvPr id="6" name="Text 3"/>
          <p:cNvSpPr/>
          <p:nvPr/>
        </p:nvSpPr>
        <p:spPr>
          <a:xfrm>
            <a:off x="6507004" y="36100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Đặc Điểm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507004" y="410051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Màu vàng óng ả khi chín.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507004" y="459950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Dáng cong cong ngộ nghĩnh.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0190" y="5416034"/>
            <a:ext cx="7556421" cy="1805940"/>
          </a:xfrm>
          <a:prstGeom prst="roundRect">
            <a:avLst>
              <a:gd name="adj" fmla="val 1884"/>
            </a:avLst>
          </a:prstGeom>
          <a:solidFill>
            <a:srgbClr val="E0E0EC"/>
          </a:solidFill>
          <a:ln/>
        </p:spPr>
      </p:sp>
      <p:sp>
        <p:nvSpPr>
          <p:cNvPr id="10" name="Text 7"/>
          <p:cNvSpPr/>
          <p:nvPr/>
        </p:nvSpPr>
        <p:spPr>
          <a:xfrm>
            <a:off x="6507004" y="56428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Lợi Ích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507004" y="6133267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Cung cấp kali, tốt cho tim mạch.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507004" y="6632258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Mang lại năng lượng dồi dào.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130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5561" y="2943820"/>
            <a:ext cx="7301151" cy="603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So Sánh Thú Vị: Cam, Táo, Chuối</a:t>
            </a:r>
            <a:endParaRPr lang="en-US" sz="3800" dirty="0"/>
          </a:p>
        </p:txBody>
      </p:sp>
      <p:sp>
        <p:nvSpPr>
          <p:cNvPr id="4" name="Text 1"/>
          <p:cNvSpPr/>
          <p:nvPr/>
        </p:nvSpPr>
        <p:spPr>
          <a:xfrm>
            <a:off x="675561" y="3836551"/>
            <a:ext cx="13279279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Hãy cùng xem chúng khác nhau như thế nào nhé!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1" y="4396145"/>
            <a:ext cx="482560" cy="48256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51121" y="4362450"/>
            <a:ext cx="2413040" cy="301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Kích Thước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1351121" y="4779764"/>
            <a:ext cx="12603718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Quả nào to nhất, nhỏ nhất?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61" y="5701308"/>
            <a:ext cx="482560" cy="48256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351121" y="5667613"/>
            <a:ext cx="2413040" cy="301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Màu Sắc</a:t>
            </a:r>
            <a:endParaRPr lang="en-US" sz="1900" dirty="0"/>
          </a:p>
        </p:txBody>
      </p:sp>
      <p:sp>
        <p:nvSpPr>
          <p:cNvPr id="10" name="Text 5"/>
          <p:cNvSpPr/>
          <p:nvPr/>
        </p:nvSpPr>
        <p:spPr>
          <a:xfrm>
            <a:off x="1351121" y="6084927"/>
            <a:ext cx="12603718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Màu sắc có giống nhau không?</a:t>
            </a:r>
            <a:endParaRPr lang="en-US" sz="15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61" y="7006471"/>
            <a:ext cx="482560" cy="48256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351121" y="6972776"/>
            <a:ext cx="2413040" cy="301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Bề Mặt</a:t>
            </a:r>
            <a:endParaRPr lang="en-US" sz="1900" dirty="0"/>
          </a:p>
        </p:txBody>
      </p:sp>
      <p:sp>
        <p:nvSpPr>
          <p:cNvPr id="13" name="Text 7"/>
          <p:cNvSpPr/>
          <p:nvPr/>
        </p:nvSpPr>
        <p:spPr>
          <a:xfrm>
            <a:off x="1351121" y="7390090"/>
            <a:ext cx="12603718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Vỏ quả nào trơn, sần sùi?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39917"/>
            <a:ext cx="70912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Trò Chơi: Bé Yêu Đoán Quả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28885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Đoán xem quả gì nào!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06911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8022" y="31337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Bịt Mắt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2268022" y="362414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Nhắm mắt lại nào!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267795"/>
            <a:ext cx="1134070" cy="13608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68022" y="44946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Sờ/Ngửi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2268022" y="498502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Cảm nhận bằng tay hoặc mũi.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628680"/>
            <a:ext cx="1134070" cy="136088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68022" y="58554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Đoán Tên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2268022" y="634591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Tên quả là gì?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6873"/>
            <a:ext cx="92735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Củng Cố Kiến Thức: Ôn Lại Bài Học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0928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Chúng ta đã học được những gì?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3427333"/>
            <a:ext cx="2152055" cy="8079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894892" y="371915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5357217" y="3654147"/>
            <a:ext cx="7931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Chuối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5187077" y="4248388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C6C6D2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291965"/>
            <a:ext cx="4304109" cy="80795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4518779"/>
            <a:ext cx="4888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Táo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6263164" y="5113020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C6C6D2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156597"/>
            <a:ext cx="6456164" cy="80795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894773" y="536126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9"/>
          <p:cNvSpPr/>
          <p:nvPr/>
        </p:nvSpPr>
        <p:spPr>
          <a:xfrm>
            <a:off x="7509272" y="5383411"/>
            <a:ext cx="6030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Cam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93790" y="621970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Hãy ăn thật nhiều trái cây để khỏe mạnh nhé!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067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Kết Thúc: Hẹn Gặp Lại Các Bé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6443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Tạm biệt và hẹn gặp lại các bé ở buổi học sau!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682484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0E0EC"/>
          </a:solidFill>
          <a:ln/>
        </p:spPr>
      </p:sp>
      <p:sp>
        <p:nvSpPr>
          <p:cNvPr id="6" name="Text 3"/>
          <p:cNvSpPr/>
          <p:nvPr/>
        </p:nvSpPr>
        <p:spPr>
          <a:xfrm>
            <a:off x="1303973" y="36824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Hát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303973" y="4172902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Cùng hát bài hát trái cây.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133951" y="4762619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0E0EC"/>
          </a:solidFill>
          <a:ln/>
        </p:spPr>
      </p:sp>
      <p:sp>
        <p:nvSpPr>
          <p:cNvPr id="9" name="Text 6"/>
          <p:cNvSpPr/>
          <p:nvPr/>
        </p:nvSpPr>
        <p:spPr>
          <a:xfrm>
            <a:off x="1644134" y="47626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Chúc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644134" y="5253038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Chúc các bé luôn khỏe mạnh.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1474232" y="5842754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0E0EC"/>
          </a:solidFill>
          <a:ln/>
        </p:spPr>
      </p:sp>
      <p:sp>
        <p:nvSpPr>
          <p:cNvPr id="12" name="Text 9"/>
          <p:cNvSpPr/>
          <p:nvPr/>
        </p:nvSpPr>
        <p:spPr>
          <a:xfrm>
            <a:off x="1984415" y="58427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Cảm Ơn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984415" y="6333173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Cảm ơn các bé đã tham gia.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405</Words>
  <Application>Microsoft Office PowerPoint</Application>
  <PresentationFormat>Custom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Playfair Display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3</cp:revision>
  <dcterms:created xsi:type="dcterms:W3CDTF">2025-04-13T06:39:15Z</dcterms:created>
  <dcterms:modified xsi:type="dcterms:W3CDTF">2025-04-13T06:42:51Z</dcterms:modified>
</cp:coreProperties>
</file>