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83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93935" autoAdjust="0"/>
  </p:normalViewPr>
  <p:slideViewPr>
    <p:cSldViewPr>
      <p:cViewPr varScale="1">
        <p:scale>
          <a:sx n="66" d="100"/>
          <a:sy n="66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0B1839-5A6E-46C5-B99C-EE7C10D2E4A3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546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05390-6D91-401F-9016-F5F6AEDDD8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4DCDE-D246-48E3-ACAD-A09A84303B8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2547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A1949-625E-4C08-B14C-4991F8D40F2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79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E322-8F28-4ED3-AF16-94E4D00F8208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461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A4C4D-9A42-41EE-B392-F56FA7A5F106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03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D904-7D0A-4F8F-A0F3-089FB24F441D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74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CFAFB-A8D7-49E1-9224-06F6C87843F7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91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11AA8-4BCC-493C-B06D-A37C2E0CD742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945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7EED8-BEE4-491E-A4F1-BE346F376DE0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61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5167-38F3-40B6-A490-7F61A2280907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058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E6951-C0EB-4EA6-B8C2-E65C5564074D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80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73E8B-6CD6-4FE0-911B-F29A8E4A1ACD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87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20286-1F36-4B6F-BFE3-3D94FE8AF296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578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35C70-E58F-44A4-8359-D6BD7A73673C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6483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CAC2-53FD-4800-AF27-D7D0533DB99D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2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3628-1779-4406-9C0B-E2C5A86D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E2114-A090-431C-89D6-441B967168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4389-336A-4579-BA41-E2BB74F3A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9D08-BD09-4BF2-9982-01FD99CC4D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4F8C-9367-41BA-B181-407EC5121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36F9-C1F5-4514-92EE-C04FA6C70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0763D-7695-49CE-8A04-7AFE482A1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F6449-D005-439A-8989-420A4D4D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721A-6CB7-407E-8D1F-9AE066F7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4687-ED6B-464B-B89E-7475FA12A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9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2105-5CF8-48E1-8022-6D738A153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2AE9-B13F-4F70-A2DD-EB2316BFA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1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96895" y="2521840"/>
            <a:ext cx="5043196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Lĩnh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vực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Phát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triển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Ngôn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Ngữ</a:t>
            </a:r>
            <a:endParaRPr lang="en-US" altLang="zh-CN" sz="28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Đề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tài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Truyện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: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Món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quà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của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80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cô</a:t>
            </a:r>
            <a:r>
              <a:rPr lang="en-US" altLang="zh-CN" sz="2800">
                <a:solidFill>
                  <a:srgbClr val="002060"/>
                </a:solidFill>
                <a:latin typeface="Times New Roman" pitchFamily="18" charset="0"/>
                <a:ea typeface="SimSun" pitchFamily="2" charset="-122"/>
              </a:rPr>
              <a:t> giáo</a:t>
            </a:r>
            <a:endParaRPr lang="en-US" altLang="zh-CN" sz="2800" dirty="0">
              <a:solidFill>
                <a:srgbClr val="002060"/>
              </a:solidFill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FCC137-E9A7-4D02-A011-63D14CD1D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36" y="1676400"/>
            <a:ext cx="944562" cy="944562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95250AA-F6B5-4F82-9268-9155262EF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517" y="1106706"/>
            <a:ext cx="480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UỶ BAN </a:t>
            </a:r>
            <a:r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 DÂN PH</a:t>
            </a:r>
            <a:r>
              <a:rPr kumimoji="0" lang="vi-VN" altLang="en-US" sz="1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1600" b="1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LONG BIÊN </a:t>
            </a:r>
            <a:b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MẦM NON HOA ANH ĐÀO</a:t>
            </a:r>
            <a:b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j-ea"/>
              <a:cs typeface="Arial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93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Bài Giảng Powerpoint Đẹp Nhất, Hình Nền Đẹp Cho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3315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err="1">
                <a:solidFill>
                  <a:srgbClr val="0070C0"/>
                </a:solidFill>
                <a:latin typeface="+mn-lt"/>
              </a:rPr>
              <a:t>Đàm</a:t>
            </a:r>
            <a:r>
              <a:rPr lang="en-US" sz="8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8800" b="1" dirty="0" err="1">
                <a:solidFill>
                  <a:srgbClr val="0070C0"/>
                </a:solidFill>
                <a:latin typeface="+mn-lt"/>
              </a:rPr>
              <a:t>thoại</a:t>
            </a:r>
            <a:endParaRPr lang="en-US" sz="88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304925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1081</TotalTime>
  <Words>50</Words>
  <Application>Microsoft Office PowerPoint</Application>
  <PresentationFormat>On-screen Show (4:3)</PresentationFormat>
  <Paragraphs>18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59</cp:revision>
  <dcterms:created xsi:type="dcterms:W3CDTF">2009-06-14T10:18:10Z</dcterms:created>
  <dcterms:modified xsi:type="dcterms:W3CDTF">2025-10-04T09:48:30Z</dcterms:modified>
</cp:coreProperties>
</file>