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7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9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3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72E9-2371-4D29-9C69-0307709E52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1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11" Type="http://schemas.openxmlformats.org/officeDocument/2006/relationships/image" Target="../media/image2.gif"/><Relationship Id="rId5" Type="http://schemas.openxmlformats.org/officeDocument/2006/relationships/slide" Target="slide3.xml"/><Relationship Id="rId10" Type="http://schemas.openxmlformats.org/officeDocument/2006/relationships/image" Target="../media/image3.png"/><Relationship Id="rId4" Type="http://schemas.openxmlformats.org/officeDocument/2006/relationships/image" Target="../media/image7.jp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249" y="534573"/>
            <a:ext cx="5759548" cy="112541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6073" y="1786597"/>
            <a:ext cx="4515729" cy="45016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579" y="1505243"/>
            <a:ext cx="4876800" cy="53527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1"/>
          <a:stretch/>
        </p:blipFill>
        <p:spPr>
          <a:xfrm>
            <a:off x="6808693" y="3295992"/>
            <a:ext cx="3769850" cy="2835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5641"/>
          <a:stretch/>
        </p:blipFill>
        <p:spPr>
          <a:xfrm rot="1504869" flipH="1">
            <a:off x="9041612" y="4259318"/>
            <a:ext cx="3534927" cy="2428165"/>
          </a:xfrm>
          <a:prstGeom prst="rect">
            <a:avLst/>
          </a:prstGeom>
        </p:spPr>
      </p:pic>
      <p:pic>
        <p:nvPicPr>
          <p:cNvPr id="3" name="bensound-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12423" y="-110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r="-8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òm nâu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2962339"/>
            <a:ext cx="2110153" cy="1302296"/>
          </a:xfrm>
          <a:prstGeom prst="rect">
            <a:avLst/>
          </a:prstGeom>
        </p:spPr>
      </p:pic>
      <p:pic>
        <p:nvPicPr>
          <p:cNvPr id="5" name="hòm gần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/>
        </p:blipFill>
        <p:spPr>
          <a:xfrm>
            <a:off x="7011095" y="2221626"/>
            <a:ext cx="2236839" cy="1490919"/>
          </a:xfrm>
          <a:prstGeom prst="rect">
            <a:avLst/>
          </a:prstGeom>
        </p:spPr>
      </p:pic>
      <p:pic>
        <p:nvPicPr>
          <p:cNvPr id="6" name="hòm vang xa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3486" r="11712"/>
          <a:stretch/>
        </p:blipFill>
        <p:spPr>
          <a:xfrm flipH="1">
            <a:off x="140678" y="4450415"/>
            <a:ext cx="2729133" cy="2307532"/>
          </a:xfrm>
          <a:prstGeom prst="rect">
            <a:avLst/>
          </a:prstGeom>
        </p:spPr>
      </p:pic>
      <p:pic>
        <p:nvPicPr>
          <p:cNvPr id="7" name="con khủng l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77" y="3244740"/>
            <a:ext cx="4107766" cy="3030798"/>
          </a:xfrm>
          <a:prstGeom prst="rect">
            <a:avLst/>
          </a:prstGeom>
        </p:spPr>
      </p:pic>
      <p:pic>
        <p:nvPicPr>
          <p:cNvPr id="4" name="mặt trờ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77" y="213943"/>
            <a:ext cx="1383846" cy="138384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721740" y="3805435"/>
            <a:ext cx="621102" cy="55209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69811" y="6205857"/>
            <a:ext cx="621102" cy="5520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9993" y="3622280"/>
            <a:ext cx="621102" cy="55209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ensound-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12423" y="-110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647 0.203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708 L 0.03502 -0.02708 C 0.05143 -0.02708 0.06992 -0.03866 0.08646 -0.04051 C 0.09883 -0.04051 0.12135 -0.02963 0.13177 -0.02963 C 0.14596 -0.02963 0.16041 -0.03287 0.18724 -0.03287 L 0.20573 -0.16204 L 0.22643 -0.00625 L 0.25104 -0.02708 L 0.27174 -0.03287 L 0.32096 -0.02801 C 0.34375 -0.03056 0.36224 -0.0412 0.38476 -0.0456 C 0.3931 -0.0463 0.41159 -0.04722 0.42396 -0.0456 C 0.4362 -0.04375 0.44674 -0.03218 0.45078 -0.03148 C 0.4569 -0.02801 0.47135 -0.03148 0.47942 -0.02963 L 0.49205 -0.02708 L 0.51458 -0.02708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1015 0.25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9" y="1842868"/>
            <a:ext cx="2323480" cy="2238887"/>
          </a:xfrm>
          <a:prstGeom prst="rect">
            <a:avLst/>
          </a:prstGeom>
        </p:spPr>
      </p:pic>
      <p:sp>
        <p:nvSpPr>
          <p:cNvPr id="3" name="Notched Right Arrow 2">
            <a:hlinkClick r:id="rId6" action="ppaction://hlinksldjump"/>
          </p:cNvPr>
          <p:cNvSpPr/>
          <p:nvPr/>
        </p:nvSpPr>
        <p:spPr>
          <a:xfrm>
            <a:off x="9298743" y="4334974"/>
            <a:ext cx="1871003" cy="1249899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9632" y="4194412"/>
            <a:ext cx="352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0939" y="1564827"/>
            <a:ext cx="821962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sửa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ensound-jazzyfrench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35950" y="-891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1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5" y="1392701"/>
            <a:ext cx="2883877" cy="4213347"/>
          </a:xfrm>
          <a:prstGeom prst="rect">
            <a:avLst/>
          </a:prstGeom>
        </p:spPr>
      </p:pic>
      <p:sp>
        <p:nvSpPr>
          <p:cNvPr id="9" name="Notched Right Arrow 8">
            <a:hlinkClick r:id="rId6" action="ppaction://hlinksldjump"/>
          </p:cNvPr>
          <p:cNvSpPr/>
          <p:nvPr/>
        </p:nvSpPr>
        <p:spPr>
          <a:xfrm>
            <a:off x="8778240" y="5022166"/>
            <a:ext cx="1997613" cy="1420837"/>
          </a:xfrm>
          <a:prstGeom prst="notchedRightArrow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7948" y="4194412"/>
            <a:ext cx="30954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0053" y="1564827"/>
            <a:ext cx="7220507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sửa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ensound-jazzyfrench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35950" y="-891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14" y="2264898"/>
            <a:ext cx="2001498" cy="3629465"/>
          </a:xfrm>
          <a:prstGeom prst="rect">
            <a:avLst/>
          </a:prstGeom>
        </p:spPr>
      </p:pic>
      <p:sp>
        <p:nvSpPr>
          <p:cNvPr id="3" name="Notched Right Arrow 2">
            <a:hlinkClick r:id="rId6" action="ppaction://hlinksldjump"/>
          </p:cNvPr>
          <p:cNvSpPr/>
          <p:nvPr/>
        </p:nvSpPr>
        <p:spPr>
          <a:xfrm>
            <a:off x="8918917" y="4600136"/>
            <a:ext cx="1786597" cy="1167618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7514" y="4194412"/>
            <a:ext cx="2367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9916" y="1387735"/>
            <a:ext cx="7545212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sửa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ensound-jazzyfrench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35950" y="-891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</Words>
  <Application>Microsoft Office PowerPoint</Application>
  <PresentationFormat>Widescreen</PresentationFormat>
  <Paragraphs>13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Hòm Tiền Bí ẩn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</cp:revision>
  <dcterms:created xsi:type="dcterms:W3CDTF">2020-02-24T06:38:01Z</dcterms:created>
  <dcterms:modified xsi:type="dcterms:W3CDTF">2020-06-09T10:49:07Z</dcterms:modified>
</cp:coreProperties>
</file>