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9" r:id="rId2"/>
    <p:sldId id="326" r:id="rId3"/>
    <p:sldId id="341" r:id="rId4"/>
    <p:sldId id="328" r:id="rId5"/>
    <p:sldId id="311" r:id="rId6"/>
    <p:sldId id="333" r:id="rId7"/>
    <p:sldId id="315" r:id="rId8"/>
    <p:sldId id="338" r:id="rId9"/>
    <p:sldId id="316" r:id="rId10"/>
    <p:sldId id="336" r:id="rId11"/>
    <p:sldId id="340" r:id="rId12"/>
    <p:sldId id="307" r:id="rId13"/>
    <p:sldId id="257" r:id="rId14"/>
    <p:sldId id="258" r:id="rId15"/>
    <p:sldId id="259" r:id="rId16"/>
    <p:sldId id="260" r:id="rId17"/>
    <p:sldId id="261" r:id="rId18"/>
    <p:sldId id="298" r:id="rId19"/>
    <p:sldId id="299" r:id="rId20"/>
    <p:sldId id="310" r:id="rId21"/>
    <p:sldId id="342" r:id="rId22"/>
    <p:sldId id="343" r:id="rId23"/>
    <p:sldId id="31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BB39D9-2203-848D-C7C8-288C744738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06441C-B12B-1BE6-88E7-2B928E9452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B41C9F-671D-9258-A471-1E668F831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04972-68C2-4FE2-94A2-231CD334F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78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audio" Target="../media/media1.WAV"/><Relationship Id="rId21" Type="http://schemas.openxmlformats.org/officeDocument/2006/relationships/image" Target="../media/image25.png"/><Relationship Id="rId7" Type="http://schemas.openxmlformats.org/officeDocument/2006/relationships/slide" Target="slide13.xml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microsoft.com/office/2007/relationships/media" Target="../media/media1.WAV"/><Relationship Id="rId16" Type="http://schemas.openxmlformats.org/officeDocument/2006/relationships/image" Target="../media/image20.gif"/><Relationship Id="rId20" Type="http://schemas.openxmlformats.org/officeDocument/2006/relationships/image" Target="../media/image24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5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19" Type="http://schemas.openxmlformats.org/officeDocument/2006/relationships/image" Target="../media/image23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9.xml"/><Relationship Id="rId3" Type="http://schemas.openxmlformats.org/officeDocument/2006/relationships/image" Target="../media/image22.gif"/><Relationship Id="rId7" Type="http://schemas.openxmlformats.org/officeDocument/2006/relationships/audio" Target="../media/audio4.wav"/><Relationship Id="rId12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18.xml"/><Relationship Id="rId5" Type="http://schemas.openxmlformats.org/officeDocument/2006/relationships/slide" Target="slide1.xml"/><Relationship Id="rId10" Type="http://schemas.openxmlformats.org/officeDocument/2006/relationships/slide" Target="slide17.xml"/><Relationship Id="rId4" Type="http://schemas.openxmlformats.org/officeDocument/2006/relationships/image" Target="../media/image23.gif"/><Relationship Id="rId9" Type="http://schemas.openxmlformats.org/officeDocument/2006/relationships/slide" Target="slide16.xml"/><Relationship Id="rId1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5.wav"/><Relationship Id="rId7" Type="http://schemas.openxmlformats.org/officeDocument/2006/relationships/image" Target="../media/image2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11" Type="http://schemas.openxmlformats.org/officeDocument/2006/relationships/image" Target="../media/image28.gif"/><Relationship Id="rId5" Type="http://schemas.openxmlformats.org/officeDocument/2006/relationships/audio" Target="../media/audio7.wav"/><Relationship Id="rId10" Type="http://schemas.openxmlformats.org/officeDocument/2006/relationships/image" Target="../media/image26.gif"/><Relationship Id="rId4" Type="http://schemas.openxmlformats.org/officeDocument/2006/relationships/audio" Target="../media/audio6.wav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7.wav"/><Relationship Id="rId7" Type="http://schemas.openxmlformats.org/officeDocument/2006/relationships/image" Target="../media/image2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11" Type="http://schemas.openxmlformats.org/officeDocument/2006/relationships/image" Target="../media/image28.gif"/><Relationship Id="rId5" Type="http://schemas.openxmlformats.org/officeDocument/2006/relationships/audio" Target="../media/audio6.wav"/><Relationship Id="rId10" Type="http://schemas.openxmlformats.org/officeDocument/2006/relationships/image" Target="../media/image26.gif"/><Relationship Id="rId4" Type="http://schemas.openxmlformats.org/officeDocument/2006/relationships/audio" Target="../media/audio5.wav"/><Relationship Id="rId9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7.wav"/><Relationship Id="rId7" Type="http://schemas.openxmlformats.org/officeDocument/2006/relationships/image" Target="../media/image2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11" Type="http://schemas.openxmlformats.org/officeDocument/2006/relationships/image" Target="../media/image28.gif"/><Relationship Id="rId5" Type="http://schemas.openxmlformats.org/officeDocument/2006/relationships/audio" Target="../media/audio6.wav"/><Relationship Id="rId10" Type="http://schemas.openxmlformats.org/officeDocument/2006/relationships/image" Target="../media/image26.gif"/><Relationship Id="rId4" Type="http://schemas.openxmlformats.org/officeDocument/2006/relationships/audio" Target="../media/audio5.wav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7.wav"/><Relationship Id="rId7" Type="http://schemas.openxmlformats.org/officeDocument/2006/relationships/image" Target="../media/image2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11" Type="http://schemas.openxmlformats.org/officeDocument/2006/relationships/image" Target="../media/image28.gif"/><Relationship Id="rId5" Type="http://schemas.openxmlformats.org/officeDocument/2006/relationships/audio" Target="../media/audio6.wav"/><Relationship Id="rId10" Type="http://schemas.openxmlformats.org/officeDocument/2006/relationships/image" Target="../media/image26.gif"/><Relationship Id="rId4" Type="http://schemas.openxmlformats.org/officeDocument/2006/relationships/audio" Target="../media/audio5.wav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7.wav"/><Relationship Id="rId7" Type="http://schemas.openxmlformats.org/officeDocument/2006/relationships/image" Target="../media/image2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11" Type="http://schemas.openxmlformats.org/officeDocument/2006/relationships/image" Target="../media/image28.gif"/><Relationship Id="rId5" Type="http://schemas.openxmlformats.org/officeDocument/2006/relationships/audio" Target="../media/audio6.wav"/><Relationship Id="rId10" Type="http://schemas.openxmlformats.org/officeDocument/2006/relationships/image" Target="../media/image26.gif"/><Relationship Id="rId4" Type="http://schemas.openxmlformats.org/officeDocument/2006/relationships/audio" Target="../media/audio5.wav"/><Relationship Id="rId9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7.wav"/><Relationship Id="rId7" Type="http://schemas.openxmlformats.org/officeDocument/2006/relationships/image" Target="../media/image2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11" Type="http://schemas.openxmlformats.org/officeDocument/2006/relationships/image" Target="../media/image28.gif"/><Relationship Id="rId5" Type="http://schemas.openxmlformats.org/officeDocument/2006/relationships/audio" Target="../media/audio6.wav"/><Relationship Id="rId10" Type="http://schemas.openxmlformats.org/officeDocument/2006/relationships/image" Target="../media/image26.gif"/><Relationship Id="rId4" Type="http://schemas.openxmlformats.org/officeDocument/2006/relationships/audio" Target="../media/audio5.wav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1.gif"/><Relationship Id="rId11" Type="http://schemas.openxmlformats.org/officeDocument/2006/relationships/slide" Target="slide13.xml"/><Relationship Id="rId5" Type="http://schemas.openxmlformats.org/officeDocument/2006/relationships/image" Target="../media/image30.gif"/><Relationship Id="rId10" Type="http://schemas.openxmlformats.org/officeDocument/2006/relationships/image" Target="../media/image27.gif"/><Relationship Id="rId4" Type="http://schemas.openxmlformats.org/officeDocument/2006/relationships/image" Target="../media/image29.gif"/><Relationship Id="rId9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" y="37327"/>
            <a:ext cx="12126437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9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en-US" alt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4012442" y="3259399"/>
            <a:ext cx="3998794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- d - đ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076" y="4106626"/>
            <a:ext cx="49973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6" y="2695198"/>
            <a:ext cx="11791668" cy="42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23" y="1159253"/>
            <a:ext cx="1463320" cy="14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2FCD9AFA-966B-5223-E8BA-D5B420F2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6675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0000FF"/>
                </a:solidFill>
                <a:latin typeface=".VnTimeH" panose="020B7200000000000000" pitchFamily="34" charset="0"/>
              </a:rPr>
              <a:t>®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6F8EF6E2-CE5D-C969-A9A2-DF0EB5E64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2954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70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pic>
        <p:nvPicPr>
          <p:cNvPr id="90117" name="Picture 5" descr="d">
            <a:extLst>
              <a:ext uri="{FF2B5EF4-FFF2-40B4-BE49-F238E27FC236}">
                <a16:creationId xmlns:a16="http://schemas.microsoft.com/office/drawing/2014/main" id="{698F56D8-6B95-BEC9-C85A-A46B9223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1905000"/>
            <a:ext cx="2063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6">
            <a:extLst>
              <a:ext uri="{FF2B5EF4-FFF2-40B4-BE49-F238E27FC236}">
                <a16:creationId xmlns:a16="http://schemas.microsoft.com/office/drawing/2014/main" id="{1D309B03-2997-FB4C-EDB3-00F77DF8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286000"/>
            <a:ext cx="990600" cy="3048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6" grpId="0"/>
      <p:bldP spid="90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CB132E6-A8F0-6E7F-E7DB-0E9F3A52E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431926"/>
            <a:ext cx="31178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5000">
                <a:solidFill>
                  <a:srgbClr val="9933FF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C1A6587-8ED1-C6EA-F535-9D43B4AF7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743200"/>
            <a:ext cx="1143000" cy="381000"/>
          </a:xfrm>
          <a:prstGeom prst="rect">
            <a:avLst/>
          </a:prstGeom>
          <a:solidFill>
            <a:srgbClr val="9933FF"/>
          </a:solidFill>
          <a:ln w="9525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17C01D3F-BC80-4109-0C83-E3D5113C7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762001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0">
                <a:latin typeface=".VnTime" panose="020B7200000000000000" pitchFamily="34" charset="0"/>
              </a:rPr>
              <a:t>       So  s¸nh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C6DD3F06-A66E-14E7-1B68-723F23346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1"/>
            <a:ext cx="28956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5000">
                <a:solidFill>
                  <a:srgbClr val="FF0066"/>
                </a:solidFill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94214" name="Picture 6" descr="net chu a 1">
            <a:extLst>
              <a:ext uri="{FF2B5EF4-FFF2-40B4-BE49-F238E27FC236}">
                <a16:creationId xmlns:a16="http://schemas.microsoft.com/office/drawing/2014/main" id="{28322B5B-F831-72E3-5C98-4505CA44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 descr="net chu a 1">
            <a:extLst>
              <a:ext uri="{FF2B5EF4-FFF2-40B4-BE49-F238E27FC236}">
                <a16:creationId xmlns:a16="http://schemas.microsoft.com/office/drawing/2014/main" id="{87D7AADE-C376-5174-12C3-5B40128CA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00400"/>
            <a:ext cx="2174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WordArt 8">
            <a:extLst>
              <a:ext uri="{FF2B5EF4-FFF2-40B4-BE49-F238E27FC236}">
                <a16:creationId xmlns:a16="http://schemas.microsoft.com/office/drawing/2014/main" id="{8C5E5E12-7858-5D43-AC8A-FD83E2FCA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3400" y="2514600"/>
            <a:ext cx="6096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94217" name="WordArt 9">
            <a:extLst>
              <a:ext uri="{FF2B5EF4-FFF2-40B4-BE49-F238E27FC236}">
                <a16:creationId xmlns:a16="http://schemas.microsoft.com/office/drawing/2014/main" id="{3D35B8B2-E225-7D5D-0913-85FFAF5B89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2590800"/>
            <a:ext cx="6096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NTER1">
            <a:hlinkClick r:id="rId7" action="ppaction://hlinksldjump" tooltip="Nhấn Enter">
              <a:snd r:embed="rId8" name="push.wav"/>
            </a:hlinkClick>
            <a:extLst>
              <a:ext uri="{FF2B5EF4-FFF2-40B4-BE49-F238E27FC236}">
                <a16:creationId xmlns:a16="http://schemas.microsoft.com/office/drawing/2014/main" id="{41D2D707-CFFE-6D5C-E561-029CFB0A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>
            <a:extLst>
              <a:ext uri="{FF2B5EF4-FFF2-40B4-BE49-F238E27FC236}">
                <a16:creationId xmlns:a16="http://schemas.microsoft.com/office/drawing/2014/main" id="{6C0A6824-E385-9509-9968-E23962274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680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grpSp>
        <p:nvGrpSpPr>
          <p:cNvPr id="13316" name="Group 4">
            <a:extLst>
              <a:ext uri="{FF2B5EF4-FFF2-40B4-BE49-F238E27FC236}">
                <a16:creationId xmlns:a16="http://schemas.microsoft.com/office/drawing/2014/main" id="{5F0529AF-5B25-9478-242D-20676B98C3C4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13327" name="Picture 5" descr="4408">
              <a:extLst>
                <a:ext uri="{FF2B5EF4-FFF2-40B4-BE49-F238E27FC236}">
                  <a16:creationId xmlns:a16="http://schemas.microsoft.com/office/drawing/2014/main" id="{E678F585-238F-7BAD-2530-5CAC1041441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6" descr="4635">
              <a:extLst>
                <a:ext uri="{FF2B5EF4-FFF2-40B4-BE49-F238E27FC236}">
                  <a16:creationId xmlns:a16="http://schemas.microsoft.com/office/drawing/2014/main" id="{62F597E3-6BB5-BD5C-547D-E859253E45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7" descr="boo7">
              <a:extLst>
                <a:ext uri="{FF2B5EF4-FFF2-40B4-BE49-F238E27FC236}">
                  <a16:creationId xmlns:a16="http://schemas.microsoft.com/office/drawing/2014/main" id="{50B03627-1493-EC8A-88CD-699DCA0095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8" descr="email001">
              <a:extLst>
                <a:ext uri="{FF2B5EF4-FFF2-40B4-BE49-F238E27FC236}">
                  <a16:creationId xmlns:a16="http://schemas.microsoft.com/office/drawing/2014/main" id="{79204DFE-B434-A0E7-F083-68BD715DC3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9" descr="et5">
              <a:extLst>
                <a:ext uri="{FF2B5EF4-FFF2-40B4-BE49-F238E27FC236}">
                  <a16:creationId xmlns:a16="http://schemas.microsoft.com/office/drawing/2014/main" id="{B5A7BED7-F4B9-B091-4738-DC9CB7DDB44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10" descr="glob_anm">
              <a:extLst>
                <a:ext uri="{FF2B5EF4-FFF2-40B4-BE49-F238E27FC236}">
                  <a16:creationId xmlns:a16="http://schemas.microsoft.com/office/drawing/2014/main" id="{7B60E448-BD28-0D8B-DFD8-67DA27F17A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11" descr="ani53">
              <a:extLst>
                <a:ext uri="{FF2B5EF4-FFF2-40B4-BE49-F238E27FC236}">
                  <a16:creationId xmlns:a16="http://schemas.microsoft.com/office/drawing/2014/main" id="{7662DC33-99DF-B65B-CDF1-C09DAB5257C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12" descr="mu37">
              <a:extLst>
                <a:ext uri="{FF2B5EF4-FFF2-40B4-BE49-F238E27FC236}">
                  <a16:creationId xmlns:a16="http://schemas.microsoft.com/office/drawing/2014/main" id="{317C9686-D504-6BF8-E40C-5E1A04CC43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13">
            <a:extLst>
              <a:ext uri="{FF2B5EF4-FFF2-40B4-BE49-F238E27FC236}">
                <a16:creationId xmlns:a16="http://schemas.microsoft.com/office/drawing/2014/main" id="{15A3243B-3CA4-BE52-9E78-8D81F19377FF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13323" name="Picture 14" descr="an30">
              <a:extLst>
                <a:ext uri="{FF2B5EF4-FFF2-40B4-BE49-F238E27FC236}">
                  <a16:creationId xmlns:a16="http://schemas.microsoft.com/office/drawing/2014/main" id="{5B2808A7-83B3-39D6-CAB1-62A192E784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5" descr="33">
              <a:extLst>
                <a:ext uri="{FF2B5EF4-FFF2-40B4-BE49-F238E27FC236}">
                  <a16:creationId xmlns:a16="http://schemas.microsoft.com/office/drawing/2014/main" id="{9A2136C9-7195-5D79-7B5B-1233E402C9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6" descr="13">
              <a:extLst>
                <a:ext uri="{FF2B5EF4-FFF2-40B4-BE49-F238E27FC236}">
                  <a16:creationId xmlns:a16="http://schemas.microsoft.com/office/drawing/2014/main" id="{69B54EA0-A6E0-83FB-7C08-594E8038B7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7" descr="13">
              <a:extLst>
                <a:ext uri="{FF2B5EF4-FFF2-40B4-BE49-F238E27FC236}">
                  <a16:creationId xmlns:a16="http://schemas.microsoft.com/office/drawing/2014/main" id="{231C1523-E67C-F75D-E593-197EF92146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62" name="WordArt 18">
            <a:extLst>
              <a:ext uri="{FF2B5EF4-FFF2-40B4-BE49-F238E27FC236}">
                <a16:creationId xmlns:a16="http://schemas.microsoft.com/office/drawing/2014/main" id="{7053F568-1F09-1AB3-C7B7-E4DB907BC9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57363" name="Text Box 19">
            <a:extLst>
              <a:ext uri="{FF2B5EF4-FFF2-40B4-BE49-F238E27FC236}">
                <a16:creationId xmlns:a16="http://schemas.microsoft.com/office/drawing/2014/main" id="{82AEE972-59A8-7B66-1ACF-2C1A27F44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57364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AC3F2915-6FC5-B35B-5FA8-9C3C6E5EB7F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5" name="beep4052.wav">
            <a:hlinkClick r:id="" action="ppaction://media"/>
            <a:extLst>
              <a:ext uri="{FF2B5EF4-FFF2-40B4-BE49-F238E27FC236}">
                <a16:creationId xmlns:a16="http://schemas.microsoft.com/office/drawing/2014/main" id="{70E1E7A2-B2F9-1A18-0D98-E085321838AA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chaomung.wav">
            <a:hlinkClick r:id="" action="ppaction://media"/>
            <a:extLst>
              <a:ext uri="{FF2B5EF4-FFF2-40B4-BE49-F238E27FC236}">
                <a16:creationId xmlns:a16="http://schemas.microsoft.com/office/drawing/2014/main" id="{662AC458-935E-E9B8-A949-A2C632B6DD49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57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57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57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5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7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57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6"/>
                </p:tgtEl>
              </p:cMediaNode>
            </p:audio>
          </p:childTnLst>
        </p:cTn>
      </p:par>
    </p:tnLst>
    <p:bldLst>
      <p:bldP spid="57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823CE0C8-9D46-C570-83F7-967971CCB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4339" name="Picture 3" descr="an30">
            <a:extLst>
              <a:ext uri="{FF2B5EF4-FFF2-40B4-BE49-F238E27FC236}">
                <a16:creationId xmlns:a16="http://schemas.microsoft.com/office/drawing/2014/main" id="{59D1FB8B-6C16-0C8B-C058-24EE13E31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33">
            <a:extLst>
              <a:ext uri="{FF2B5EF4-FFF2-40B4-BE49-F238E27FC236}">
                <a16:creationId xmlns:a16="http://schemas.microsoft.com/office/drawing/2014/main" id="{064439BE-CB2A-6F98-BFA5-A94A8B39E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5">
            <a:hlinkClick r:id="rId5" action="ppaction://hlinksldjump"/>
            <a:extLst>
              <a:ext uri="{FF2B5EF4-FFF2-40B4-BE49-F238E27FC236}">
                <a16:creationId xmlns:a16="http://schemas.microsoft.com/office/drawing/2014/main" id="{6DD91EF3-1D5B-28A2-7761-F472CE6046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14342" name="Text Box 68">
            <a:hlinkClick r:id="rId6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687A57D-7D56-94D5-3880-A2ACC0425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47889"/>
            <a:ext cx="281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6" action="ppaction://hlinksldjump"/>
              </a:rPr>
              <a:t>C©u hái 1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3" name="Text Box 69">
            <a:hlinkClick r:id="rId8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AC6E110-5861-FEA9-B567-FF0CFE19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2098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8" action="ppaction://hlinksldjump"/>
              </a:rPr>
              <a:t>C©u hái 2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4" name="Text Box 70">
            <a:hlinkClick r:id="rId9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0F0F4C2-4BFC-0E8A-CE81-90C08127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956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9" action="ppaction://hlinksldjump"/>
              </a:rPr>
              <a:t>C©u hái 3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5" name="Text Box 71">
            <a:hlinkClick r:id="rId10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96701EC-2E7E-F443-9D1B-BB895B0AE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895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10" action="ppaction://hlinksldjump"/>
              </a:rPr>
              <a:t>C©u hái 4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6" name="Text Box 72">
            <a:hlinkClick r:id="rId6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9269030-D14C-9620-5417-16FA489D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687764"/>
            <a:ext cx="2590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11" action="ppaction://hlinksldjump"/>
              </a:rPr>
              <a:t>C©u hái 5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7" name="Text Box 73">
            <a:hlinkClick r:id="rId12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35A2664-4017-34BE-0DE9-DC2784B2E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7338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13" action="ppaction://hlinksldjump"/>
              </a:rPr>
              <a:t>C©u hái 6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pic>
        <p:nvPicPr>
          <p:cNvPr id="14348" name="Picture 98" descr="star_tip_md_wht">
            <a:extLst>
              <a:ext uri="{FF2B5EF4-FFF2-40B4-BE49-F238E27FC236}">
                <a16:creationId xmlns:a16="http://schemas.microsoft.com/office/drawing/2014/main" id="{B16EB1F0-E896-4A67-000A-948FABF28B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zoom/>
    <p:sndAc>
      <p:stSnd>
        <p:snd r:embed="rId2" name="bomb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id="{7F768686-28A4-7583-41E8-F0D1C9291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0292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EB39CCB4-4B63-FB7A-A5D8-7242405E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77" y="0"/>
            <a:ext cx="11928143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5364" name="Picture 3" descr="an30">
            <a:extLst>
              <a:ext uri="{FF2B5EF4-FFF2-40B4-BE49-F238E27FC236}">
                <a16:creationId xmlns:a16="http://schemas.microsoft.com/office/drawing/2014/main" id="{BC080ED7-9061-7084-A00A-868C9015C4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33">
            <a:extLst>
              <a:ext uri="{FF2B5EF4-FFF2-40B4-BE49-F238E27FC236}">
                <a16:creationId xmlns:a16="http://schemas.microsoft.com/office/drawing/2014/main" id="{2A400020-9FB4-9A00-5DCC-DD84B410FD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5">
            <a:extLst>
              <a:ext uri="{FF2B5EF4-FFF2-40B4-BE49-F238E27FC236}">
                <a16:creationId xmlns:a16="http://schemas.microsoft.com/office/drawing/2014/main" id="{F3DFCB99-4D9F-097E-018E-174D33B09D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9E355078-0373-C93F-6A96-F56D20EF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AutoShape 7">
            <a:extLst>
              <a:ext uri="{FF2B5EF4-FFF2-40B4-BE49-F238E27FC236}">
                <a16:creationId xmlns:a16="http://schemas.microsoft.com/office/drawing/2014/main" id="{946157D1-3759-236A-5E91-03C1796AF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Text Box 8">
            <a:extLst>
              <a:ext uri="{FF2B5EF4-FFF2-40B4-BE49-F238E27FC236}">
                <a16:creationId xmlns:a16="http://schemas.microsoft.com/office/drawing/2014/main" id="{426630A3-F139-21AE-E17A-340C43846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1</a:t>
            </a:r>
          </a:p>
        </p:txBody>
      </p:sp>
      <p:grpSp>
        <p:nvGrpSpPr>
          <p:cNvPr id="15370" name="Group 9">
            <a:extLst>
              <a:ext uri="{FF2B5EF4-FFF2-40B4-BE49-F238E27FC236}">
                <a16:creationId xmlns:a16="http://schemas.microsoft.com/office/drawing/2014/main" id="{83B8E3E6-2C91-EBB7-4B9D-813B1448AD77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15394" name="Picture 10" descr="ani32">
              <a:extLst>
                <a:ext uri="{FF2B5EF4-FFF2-40B4-BE49-F238E27FC236}">
                  <a16:creationId xmlns:a16="http://schemas.microsoft.com/office/drawing/2014/main" id="{CE00B4F8-3C34-3B6E-25DF-69CD34B46E3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5" name="Text Box 11">
              <a:hlinkClick r:id="rId9" action="ppaction://hlinksldjump" tooltip="Trở lại chọn câu hỏi"/>
              <a:extLst>
                <a:ext uri="{FF2B5EF4-FFF2-40B4-BE49-F238E27FC236}">
                  <a16:creationId xmlns:a16="http://schemas.microsoft.com/office/drawing/2014/main" id="{D6ABE0F0-1F6C-B667-0A9F-882501E7D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4108" name="WordArt 12">
            <a:extLst>
              <a:ext uri="{FF2B5EF4-FFF2-40B4-BE49-F238E27FC236}">
                <a16:creationId xmlns:a16="http://schemas.microsoft.com/office/drawing/2014/main" id="{2870FBB6-DEFB-B7E1-FAE2-37E3F79DA5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676401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Ngôn ngữ</a:t>
            </a:r>
          </a:p>
        </p:txBody>
      </p:sp>
      <p:sp>
        <p:nvSpPr>
          <p:cNvPr id="4109" name="WordArt 13">
            <a:extLst>
              <a:ext uri="{FF2B5EF4-FFF2-40B4-BE49-F238E27FC236}">
                <a16:creationId xmlns:a16="http://schemas.microsoft.com/office/drawing/2014/main" id="{819AEAA8-D263-413C-1A41-E60AA8C6BF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76401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Ngôn ngữ</a:t>
            </a:r>
          </a:p>
        </p:txBody>
      </p:sp>
      <p:pic>
        <p:nvPicPr>
          <p:cNvPr id="15373" name="Picture 14" descr="star_tip_md_wht">
            <a:extLst>
              <a:ext uri="{FF2B5EF4-FFF2-40B4-BE49-F238E27FC236}">
                <a16:creationId xmlns:a16="http://schemas.microsoft.com/office/drawing/2014/main" id="{0AE8311E-CFFE-9303-DA81-F2575B78C2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people008">
            <a:extLst>
              <a:ext uri="{FF2B5EF4-FFF2-40B4-BE49-F238E27FC236}">
                <a16:creationId xmlns:a16="http://schemas.microsoft.com/office/drawing/2014/main" id="{149436C9-A622-0003-F8A5-F7E6883F6D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>
            <a:extLst>
              <a:ext uri="{FF2B5EF4-FFF2-40B4-BE49-F238E27FC236}">
                <a16:creationId xmlns:a16="http://schemas.microsoft.com/office/drawing/2014/main" id="{3E4C7234-1ED5-F250-804C-9A46C7D55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1"/>
            <a:ext cx="83820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Cã mÊy ch÷ ® trong tõ</a:t>
            </a:r>
            <a:r>
              <a:rPr lang="en-US" altLang="en-US" sz="2800">
                <a:solidFill>
                  <a:srgbClr val="FF0000"/>
                </a:solidFill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0000FF"/>
                </a:solidFill>
                <a:latin typeface=".VnAvant" panose="020B7200000000000000" pitchFamily="34" charset="0"/>
              </a:rPr>
              <a:t>®µ ®iÓu</a:t>
            </a:r>
            <a:endParaRPr lang="en-US" altLang="en-US" sz="6000">
              <a:solidFill>
                <a:srgbClr val="0000FF"/>
              </a:solidFill>
            </a:endParaRP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6375FA4C-2D82-B938-D7FD-727E21F6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4115" name="Group 19">
            <a:extLst>
              <a:ext uri="{FF2B5EF4-FFF2-40B4-BE49-F238E27FC236}">
                <a16:creationId xmlns:a16="http://schemas.microsoft.com/office/drawing/2014/main" id="{4AEA9085-875E-B4EA-1763-4E813D23B2AE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5392" name="AutoShape 20">
              <a:extLst>
                <a:ext uri="{FF2B5EF4-FFF2-40B4-BE49-F238E27FC236}">
                  <a16:creationId xmlns:a16="http://schemas.microsoft.com/office/drawing/2014/main" id="{FF16176D-1E62-07DC-11A0-76076EFE7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3" name="Text Box 21">
              <a:extLst>
                <a:ext uri="{FF2B5EF4-FFF2-40B4-BE49-F238E27FC236}">
                  <a16:creationId xmlns:a16="http://schemas.microsoft.com/office/drawing/2014/main" id="{35ECF933-5F05-247D-282E-949A9E729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id="{18CDDDEA-6044-30EF-0EE6-91520B22A46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5390" name="AutoShape 23">
              <a:extLst>
                <a:ext uri="{FF2B5EF4-FFF2-40B4-BE49-F238E27FC236}">
                  <a16:creationId xmlns:a16="http://schemas.microsoft.com/office/drawing/2014/main" id="{F61A3208-E37C-779D-9123-155888DE7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1" name="Text Box 24">
              <a:extLst>
                <a:ext uri="{FF2B5EF4-FFF2-40B4-BE49-F238E27FC236}">
                  <a16:creationId xmlns:a16="http://schemas.microsoft.com/office/drawing/2014/main" id="{B2C42710-3AF3-3A76-ED9C-98A4A2487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id="{13809A3E-9DB4-0FD3-D94C-F57E192F456A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5388" name="AutoShape 26">
              <a:extLst>
                <a:ext uri="{FF2B5EF4-FFF2-40B4-BE49-F238E27FC236}">
                  <a16:creationId xmlns:a16="http://schemas.microsoft.com/office/drawing/2014/main" id="{F80DF86C-AB1D-06EA-C89A-461A72871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9" name="Text Box 27">
              <a:extLst>
                <a:ext uri="{FF2B5EF4-FFF2-40B4-BE49-F238E27FC236}">
                  <a16:creationId xmlns:a16="http://schemas.microsoft.com/office/drawing/2014/main" id="{1D2B76A2-C3C5-4B1A-556D-118C86848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id="{353AD161-AF8F-F24E-A9BD-A7180C4300BE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5386" name="AutoShape 29">
              <a:extLst>
                <a:ext uri="{FF2B5EF4-FFF2-40B4-BE49-F238E27FC236}">
                  <a16:creationId xmlns:a16="http://schemas.microsoft.com/office/drawing/2014/main" id="{226FC42D-A38D-A2B4-15CA-8C46A8E85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7" name="Text Box 30">
              <a:extLst>
                <a:ext uri="{FF2B5EF4-FFF2-40B4-BE49-F238E27FC236}">
                  <a16:creationId xmlns:a16="http://schemas.microsoft.com/office/drawing/2014/main" id="{8D3242DB-563B-A292-54D0-D082B08C3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145088A8-2C83-BEDB-B833-2BD8E7D887A4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9200"/>
            <a:ext cx="1371600" cy="1295400"/>
            <a:chOff x="4574" y="3342"/>
            <a:chExt cx="960" cy="912"/>
          </a:xfrm>
        </p:grpSpPr>
        <p:sp>
          <p:nvSpPr>
            <p:cNvPr id="15384" name="AutoShape 47">
              <a:extLst>
                <a:ext uri="{FF2B5EF4-FFF2-40B4-BE49-F238E27FC236}">
                  <a16:creationId xmlns:a16="http://schemas.microsoft.com/office/drawing/2014/main" id="{C7FCA0EA-880B-274B-B0A9-E0CF1FE46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5" name="Text Box 48">
              <a:extLst>
                <a:ext uri="{FF2B5EF4-FFF2-40B4-BE49-F238E27FC236}">
                  <a16:creationId xmlns:a16="http://schemas.microsoft.com/office/drawing/2014/main" id="{99223A5A-30AD-EF36-42F0-4499BD4B1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145" name="Text Box 49">
            <a:extLst>
              <a:ext uri="{FF2B5EF4-FFF2-40B4-BE49-F238E27FC236}">
                <a16:creationId xmlns:a16="http://schemas.microsoft.com/office/drawing/2014/main" id="{D5E42644-01D2-FF0D-D55B-DFF6B9F17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9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5s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B8ECBB31-EAF5-524B-DBB1-FF61434E6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05400"/>
            <a:ext cx="17526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/>
              <a:t>2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EE466278-7075-6467-6C4B-5568A348A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6387" name="Picture 3" descr="an30">
            <a:extLst>
              <a:ext uri="{FF2B5EF4-FFF2-40B4-BE49-F238E27FC236}">
                <a16:creationId xmlns:a16="http://schemas.microsoft.com/office/drawing/2014/main" id="{7B152447-6E75-5B7A-557A-8E96AD7A2F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33">
            <a:extLst>
              <a:ext uri="{FF2B5EF4-FFF2-40B4-BE49-F238E27FC236}">
                <a16:creationId xmlns:a16="http://schemas.microsoft.com/office/drawing/2014/main" id="{4F12FF90-554E-F317-630A-73F8EDA012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5">
            <a:extLst>
              <a:ext uri="{FF2B5EF4-FFF2-40B4-BE49-F238E27FC236}">
                <a16:creationId xmlns:a16="http://schemas.microsoft.com/office/drawing/2014/main" id="{CFADD7F5-C092-8B78-93BD-C6B4D78B89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16390" name="Group 6">
            <a:extLst>
              <a:ext uri="{FF2B5EF4-FFF2-40B4-BE49-F238E27FC236}">
                <a16:creationId xmlns:a16="http://schemas.microsoft.com/office/drawing/2014/main" id="{5D0F10D6-256A-6521-CF5B-329A14CDE0FF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16418" name="Picture 7" descr="ani32">
              <a:extLst>
                <a:ext uri="{FF2B5EF4-FFF2-40B4-BE49-F238E27FC236}">
                  <a16:creationId xmlns:a16="http://schemas.microsoft.com/office/drawing/2014/main" id="{7B8E699C-5B38-8037-9A56-4372B28BC0A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9" name="Text Box 8">
              <a:hlinkClick r:id="rId9" action="ppaction://hlinksldjump" tooltip="Trở lại chọn câu hỏi"/>
              <a:extLst>
                <a:ext uri="{FF2B5EF4-FFF2-40B4-BE49-F238E27FC236}">
                  <a16:creationId xmlns:a16="http://schemas.microsoft.com/office/drawing/2014/main" id="{F98E71EA-A471-771B-8078-E5DF0E332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16391" name="AutoShape 9">
            <a:extLst>
              <a:ext uri="{FF2B5EF4-FFF2-40B4-BE49-F238E27FC236}">
                <a16:creationId xmlns:a16="http://schemas.microsoft.com/office/drawing/2014/main" id="{46DE4CDC-D1C4-D6DD-A8FF-63763622F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AutoShape 10">
            <a:extLst>
              <a:ext uri="{FF2B5EF4-FFF2-40B4-BE49-F238E27FC236}">
                <a16:creationId xmlns:a16="http://schemas.microsoft.com/office/drawing/2014/main" id="{4D281ABA-A831-F3F4-30FD-F30FBB45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83DC57B6-222B-02A5-DCD4-5F2DE229B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2</a:t>
            </a:r>
          </a:p>
        </p:txBody>
      </p:sp>
      <p:pic>
        <p:nvPicPr>
          <p:cNvPr id="16394" name="Picture 12" descr="star_tip_md_wht">
            <a:extLst>
              <a:ext uri="{FF2B5EF4-FFF2-40B4-BE49-F238E27FC236}">
                <a16:creationId xmlns:a16="http://schemas.microsoft.com/office/drawing/2014/main" id="{ECF8AEF8-E42F-5B6B-880A-B3F0BB8CAA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WordArt 13">
            <a:extLst>
              <a:ext uri="{FF2B5EF4-FFF2-40B4-BE49-F238E27FC236}">
                <a16:creationId xmlns:a16="http://schemas.microsoft.com/office/drawing/2014/main" id="{0AD3EFCA-6322-78D0-A583-593942FC08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685926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ngôn ngữ</a:t>
            </a:r>
          </a:p>
        </p:txBody>
      </p:sp>
      <p:sp>
        <p:nvSpPr>
          <p:cNvPr id="5134" name="WordArt 14">
            <a:extLst>
              <a:ext uri="{FF2B5EF4-FFF2-40B4-BE49-F238E27FC236}">
                <a16:creationId xmlns:a16="http://schemas.microsoft.com/office/drawing/2014/main" id="{7784BF99-6AFA-F375-96D5-FD3D39E9FC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76401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ngôn ngữ</a:t>
            </a:r>
          </a:p>
        </p:txBody>
      </p:sp>
      <p:pic>
        <p:nvPicPr>
          <p:cNvPr id="16397" name="Picture 15" descr="people008">
            <a:extLst>
              <a:ext uri="{FF2B5EF4-FFF2-40B4-BE49-F238E27FC236}">
                <a16:creationId xmlns:a16="http://schemas.microsoft.com/office/drawing/2014/main" id="{F0FD277A-97B9-2CC7-A282-1919CCE940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FC895DEB-641C-200B-9CE2-CD5F4A86A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38400"/>
            <a:ext cx="8001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Cã mÊy ch÷ </a:t>
            </a: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 trong tõ: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0000FF"/>
                </a:solidFill>
                <a:latin typeface=".VnAvant" panose="020B7200000000000000" pitchFamily="34" charset="0"/>
              </a:rPr>
              <a:t>con dª</a:t>
            </a:r>
            <a:endParaRPr lang="en-US" altLang="en-US" sz="6000">
              <a:solidFill>
                <a:srgbClr val="0000FF"/>
              </a:solidFill>
            </a:endParaRP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7BB55F8C-9313-2318-14A0-F43F32E11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953000"/>
            <a:ext cx="28321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8360C470-F4B5-F2AD-6D5B-758B2866E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953001"/>
            <a:ext cx="2971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1</a:t>
            </a:r>
            <a:endParaRPr lang="en-US" altLang="en-US" sz="3000">
              <a:latin typeface=".VnAvant" panose="020B7200000000000000" pitchFamily="34" charset="0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AABCBD70-0F43-B2CF-DC4B-B65B43EF0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5170" name="Group 50">
            <a:extLst>
              <a:ext uri="{FF2B5EF4-FFF2-40B4-BE49-F238E27FC236}">
                <a16:creationId xmlns:a16="http://schemas.microsoft.com/office/drawing/2014/main" id="{514C04FD-B42D-6989-6252-0AD9BF2FFE9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6416" name="AutoShape 51">
              <a:extLst>
                <a:ext uri="{FF2B5EF4-FFF2-40B4-BE49-F238E27FC236}">
                  <a16:creationId xmlns:a16="http://schemas.microsoft.com/office/drawing/2014/main" id="{F27799FA-31BA-253B-DDAA-A6EE1906C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7" name="Text Box 52">
              <a:extLst>
                <a:ext uri="{FF2B5EF4-FFF2-40B4-BE49-F238E27FC236}">
                  <a16:creationId xmlns:a16="http://schemas.microsoft.com/office/drawing/2014/main" id="{D5B76DF2-D051-4E0D-02CB-2AE8FDE9D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5173" name="Group 53">
            <a:extLst>
              <a:ext uri="{FF2B5EF4-FFF2-40B4-BE49-F238E27FC236}">
                <a16:creationId xmlns:a16="http://schemas.microsoft.com/office/drawing/2014/main" id="{B2281D69-D502-A4B4-DA41-E590C5E2965B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6414" name="AutoShape 54">
              <a:extLst>
                <a:ext uri="{FF2B5EF4-FFF2-40B4-BE49-F238E27FC236}">
                  <a16:creationId xmlns:a16="http://schemas.microsoft.com/office/drawing/2014/main" id="{F7C7C61B-B09E-2966-F1D7-E906A0721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5" name="Text Box 55">
              <a:extLst>
                <a:ext uri="{FF2B5EF4-FFF2-40B4-BE49-F238E27FC236}">
                  <a16:creationId xmlns:a16="http://schemas.microsoft.com/office/drawing/2014/main" id="{0152F2D7-5524-FFF2-A6F9-B6883178E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176" name="Group 56">
            <a:extLst>
              <a:ext uri="{FF2B5EF4-FFF2-40B4-BE49-F238E27FC236}">
                <a16:creationId xmlns:a16="http://schemas.microsoft.com/office/drawing/2014/main" id="{14028762-6025-327A-6563-F75D21318729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6412" name="AutoShape 57">
              <a:extLst>
                <a:ext uri="{FF2B5EF4-FFF2-40B4-BE49-F238E27FC236}">
                  <a16:creationId xmlns:a16="http://schemas.microsoft.com/office/drawing/2014/main" id="{112B228F-B17C-B150-8AB7-2A6C39C2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3" name="Text Box 58">
              <a:extLst>
                <a:ext uri="{FF2B5EF4-FFF2-40B4-BE49-F238E27FC236}">
                  <a16:creationId xmlns:a16="http://schemas.microsoft.com/office/drawing/2014/main" id="{47E99E09-B734-AC50-89F0-7E4516A6C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5179" name="Group 59">
            <a:extLst>
              <a:ext uri="{FF2B5EF4-FFF2-40B4-BE49-F238E27FC236}">
                <a16:creationId xmlns:a16="http://schemas.microsoft.com/office/drawing/2014/main" id="{95893D42-8792-7707-3F11-018114D21C3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6410" name="AutoShape 60">
              <a:extLst>
                <a:ext uri="{FF2B5EF4-FFF2-40B4-BE49-F238E27FC236}">
                  <a16:creationId xmlns:a16="http://schemas.microsoft.com/office/drawing/2014/main" id="{43F742D1-8009-5075-EC82-0CF0563F2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1" name="Text Box 61">
              <a:extLst>
                <a:ext uri="{FF2B5EF4-FFF2-40B4-BE49-F238E27FC236}">
                  <a16:creationId xmlns:a16="http://schemas.microsoft.com/office/drawing/2014/main" id="{DB639260-55C5-773B-2558-0D69916D4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5197" name="Group 77">
            <a:extLst>
              <a:ext uri="{FF2B5EF4-FFF2-40B4-BE49-F238E27FC236}">
                <a16:creationId xmlns:a16="http://schemas.microsoft.com/office/drawing/2014/main" id="{B2390828-B7E0-21FE-F37D-2AD8AD7BF47D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9200"/>
            <a:ext cx="1371600" cy="1295400"/>
            <a:chOff x="4574" y="3342"/>
            <a:chExt cx="960" cy="912"/>
          </a:xfrm>
        </p:grpSpPr>
        <p:sp>
          <p:nvSpPr>
            <p:cNvPr id="16408" name="AutoShape 78">
              <a:extLst>
                <a:ext uri="{FF2B5EF4-FFF2-40B4-BE49-F238E27FC236}">
                  <a16:creationId xmlns:a16="http://schemas.microsoft.com/office/drawing/2014/main" id="{EADEC04C-2B38-88AA-AF02-CDD1A0ACA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9" name="Text Box 79">
              <a:extLst>
                <a:ext uri="{FF2B5EF4-FFF2-40B4-BE49-F238E27FC236}">
                  <a16:creationId xmlns:a16="http://schemas.microsoft.com/office/drawing/2014/main" id="{1DA8F732-DC92-353D-8714-76914A7DD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5200" name="Text Box 80">
            <a:extLst>
              <a:ext uri="{FF2B5EF4-FFF2-40B4-BE49-F238E27FC236}">
                <a16:creationId xmlns:a16="http://schemas.microsoft.com/office/drawing/2014/main" id="{5BE1D127-F909-CFB1-BD9F-05D760F3A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602615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566999F8-C10F-703C-35F7-5C0C9F88C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7411" name="Picture 3" descr="an30">
            <a:extLst>
              <a:ext uri="{FF2B5EF4-FFF2-40B4-BE49-F238E27FC236}">
                <a16:creationId xmlns:a16="http://schemas.microsoft.com/office/drawing/2014/main" id="{E88B5050-0263-8771-B998-CB5F37D8C5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33">
            <a:extLst>
              <a:ext uri="{FF2B5EF4-FFF2-40B4-BE49-F238E27FC236}">
                <a16:creationId xmlns:a16="http://schemas.microsoft.com/office/drawing/2014/main" id="{6306436D-E3D9-E06A-9FCD-CFC4E3020E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>
            <a:extLst>
              <a:ext uri="{FF2B5EF4-FFF2-40B4-BE49-F238E27FC236}">
                <a16:creationId xmlns:a16="http://schemas.microsoft.com/office/drawing/2014/main" id="{74BC46B0-DA6E-E3EE-7FC1-447BD1B27A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17414" name="Group 6">
            <a:extLst>
              <a:ext uri="{FF2B5EF4-FFF2-40B4-BE49-F238E27FC236}">
                <a16:creationId xmlns:a16="http://schemas.microsoft.com/office/drawing/2014/main" id="{80D2EC3E-6CCF-0607-77BF-ED1925C9AB2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17442" name="Picture 7" descr="ani32">
              <a:extLst>
                <a:ext uri="{FF2B5EF4-FFF2-40B4-BE49-F238E27FC236}">
                  <a16:creationId xmlns:a16="http://schemas.microsoft.com/office/drawing/2014/main" id="{E686244B-0D57-7AF1-A7E0-4FE7F9090B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3" name="Text Box 8">
              <a:hlinkClick r:id="rId9" action="ppaction://hlinksldjump" tooltip="Trở lại chọn câu hỏi"/>
              <a:extLst>
                <a:ext uri="{FF2B5EF4-FFF2-40B4-BE49-F238E27FC236}">
                  <a16:creationId xmlns:a16="http://schemas.microsoft.com/office/drawing/2014/main" id="{4E9E2281-9092-54FC-1423-0D6132C57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17415" name="AutoShape 9">
            <a:extLst>
              <a:ext uri="{FF2B5EF4-FFF2-40B4-BE49-F238E27FC236}">
                <a16:creationId xmlns:a16="http://schemas.microsoft.com/office/drawing/2014/main" id="{9F1EBBE2-CF8B-FCC8-53A4-EE1F19D5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AutoShape 10">
            <a:extLst>
              <a:ext uri="{FF2B5EF4-FFF2-40B4-BE49-F238E27FC236}">
                <a16:creationId xmlns:a16="http://schemas.microsoft.com/office/drawing/2014/main" id="{4DBBB9FD-FBBA-A7A4-B27C-05C356F5E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Text Box 11">
            <a:extLst>
              <a:ext uri="{FF2B5EF4-FFF2-40B4-BE49-F238E27FC236}">
                <a16:creationId xmlns:a16="http://schemas.microsoft.com/office/drawing/2014/main" id="{7CFBF3FC-7C9F-4645-034C-18CEAC19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3</a:t>
            </a:r>
          </a:p>
        </p:txBody>
      </p:sp>
      <p:pic>
        <p:nvPicPr>
          <p:cNvPr id="17418" name="Picture 12" descr="star_tip_md_wht">
            <a:extLst>
              <a:ext uri="{FF2B5EF4-FFF2-40B4-BE49-F238E27FC236}">
                <a16:creationId xmlns:a16="http://schemas.microsoft.com/office/drawing/2014/main" id="{01BA9C82-890A-C7DE-2E08-63ECC8F161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WordArt 13">
            <a:extLst>
              <a:ext uri="{FF2B5EF4-FFF2-40B4-BE49-F238E27FC236}">
                <a16:creationId xmlns:a16="http://schemas.microsoft.com/office/drawing/2014/main" id="{F5483D56-44FE-33D0-A2BF-A05CD671CC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660526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sp>
        <p:nvSpPr>
          <p:cNvPr id="6158" name="WordArt 14">
            <a:extLst>
              <a:ext uri="{FF2B5EF4-FFF2-40B4-BE49-F238E27FC236}">
                <a16:creationId xmlns:a16="http://schemas.microsoft.com/office/drawing/2014/main" id="{205DA2AB-DEDE-221E-54C2-65298D6BBE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51001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pic>
        <p:nvPicPr>
          <p:cNvPr id="17421" name="Picture 15" descr="people008">
            <a:extLst>
              <a:ext uri="{FF2B5EF4-FFF2-40B4-BE49-F238E27FC236}">
                <a16:creationId xmlns:a16="http://schemas.microsoft.com/office/drawing/2014/main" id="{9F025065-AD7B-74C9-5963-5A0039EA33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16">
            <a:extLst>
              <a:ext uri="{FF2B5EF4-FFF2-40B4-BE49-F238E27FC236}">
                <a16:creationId xmlns:a16="http://schemas.microsoft.com/office/drawing/2014/main" id="{D8BED680-B6EC-0132-AD7F-A4AC130CD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2209800"/>
            <a:ext cx="84582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Ch÷ c¸i g× cã 2 nÐt mét nÐt sæ th¼ng bªn tr¸i, mét nÐt cong trßn bªn ph¶i</a:t>
            </a:r>
            <a:r>
              <a:rPr lang="en-US" altLang="en-US" sz="2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61" name="AutoShape 17">
            <a:extLst>
              <a:ext uri="{FF2B5EF4-FFF2-40B4-BE49-F238E27FC236}">
                <a16:creationId xmlns:a16="http://schemas.microsoft.com/office/drawing/2014/main" id="{0988ACEA-B203-7D6A-02C1-D4E614CE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10000"/>
            <a:ext cx="1676400" cy="914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CA0D26C2-52DA-75BA-CDE4-A0D80DAF1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810000"/>
            <a:ext cx="60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600">
                <a:latin typeface=".VnAvant" panose="020B7200000000000000" pitchFamily="34" charset="0"/>
              </a:rPr>
              <a:t>b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452E2940-9115-6684-F0FE-4C9C0D019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6254" name="Group 110">
            <a:extLst>
              <a:ext uri="{FF2B5EF4-FFF2-40B4-BE49-F238E27FC236}">
                <a16:creationId xmlns:a16="http://schemas.microsoft.com/office/drawing/2014/main" id="{7BA1ED9A-4724-907F-F1B7-55DA462E056C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7440" name="AutoShape 111">
              <a:extLst>
                <a:ext uri="{FF2B5EF4-FFF2-40B4-BE49-F238E27FC236}">
                  <a16:creationId xmlns:a16="http://schemas.microsoft.com/office/drawing/2014/main" id="{BD217887-E9A1-5182-C893-B93C24C90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1" name="Text Box 112">
              <a:extLst>
                <a:ext uri="{FF2B5EF4-FFF2-40B4-BE49-F238E27FC236}">
                  <a16:creationId xmlns:a16="http://schemas.microsoft.com/office/drawing/2014/main" id="{D215CE35-437A-C988-0FFC-7FD44AE79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6257" name="Group 113">
            <a:extLst>
              <a:ext uri="{FF2B5EF4-FFF2-40B4-BE49-F238E27FC236}">
                <a16:creationId xmlns:a16="http://schemas.microsoft.com/office/drawing/2014/main" id="{ED1882F1-FCC7-B6BE-9EBB-984830EE471D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7438" name="AutoShape 114">
              <a:extLst>
                <a:ext uri="{FF2B5EF4-FFF2-40B4-BE49-F238E27FC236}">
                  <a16:creationId xmlns:a16="http://schemas.microsoft.com/office/drawing/2014/main" id="{787D846F-3F54-94A9-0AD6-77F82229D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9" name="Text Box 115">
              <a:extLst>
                <a:ext uri="{FF2B5EF4-FFF2-40B4-BE49-F238E27FC236}">
                  <a16:creationId xmlns:a16="http://schemas.microsoft.com/office/drawing/2014/main" id="{7D735511-EB69-0937-E670-60FEA95A6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6260" name="Group 116">
            <a:extLst>
              <a:ext uri="{FF2B5EF4-FFF2-40B4-BE49-F238E27FC236}">
                <a16:creationId xmlns:a16="http://schemas.microsoft.com/office/drawing/2014/main" id="{85E2BF5F-8209-E600-2A95-70F470F8CAAE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7436" name="AutoShape 117">
              <a:extLst>
                <a:ext uri="{FF2B5EF4-FFF2-40B4-BE49-F238E27FC236}">
                  <a16:creationId xmlns:a16="http://schemas.microsoft.com/office/drawing/2014/main" id="{C796D38D-9F4E-6032-9563-9C1F12A2C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7" name="Text Box 118">
              <a:extLst>
                <a:ext uri="{FF2B5EF4-FFF2-40B4-BE49-F238E27FC236}">
                  <a16:creationId xmlns:a16="http://schemas.microsoft.com/office/drawing/2014/main" id="{812D7E79-6CED-5E19-2966-0A937318D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263" name="Group 119">
            <a:extLst>
              <a:ext uri="{FF2B5EF4-FFF2-40B4-BE49-F238E27FC236}">
                <a16:creationId xmlns:a16="http://schemas.microsoft.com/office/drawing/2014/main" id="{64631D71-BC31-7D2C-C3CC-1EBDFAD92EE5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7434" name="AutoShape 120">
              <a:extLst>
                <a:ext uri="{FF2B5EF4-FFF2-40B4-BE49-F238E27FC236}">
                  <a16:creationId xmlns:a16="http://schemas.microsoft.com/office/drawing/2014/main" id="{049C507D-1AE4-9A8F-2011-02F32CCBA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5" name="Text Box 121">
              <a:extLst>
                <a:ext uri="{FF2B5EF4-FFF2-40B4-BE49-F238E27FC236}">
                  <a16:creationId xmlns:a16="http://schemas.microsoft.com/office/drawing/2014/main" id="{FD863892-6672-C0B0-AC47-570DB7B25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6281" name="Group 137">
            <a:extLst>
              <a:ext uri="{FF2B5EF4-FFF2-40B4-BE49-F238E27FC236}">
                <a16:creationId xmlns:a16="http://schemas.microsoft.com/office/drawing/2014/main" id="{1D014CA7-7BC5-6AF6-0CE9-D2AED38E65E5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5181600"/>
            <a:ext cx="1371600" cy="1295400"/>
            <a:chOff x="4574" y="3342"/>
            <a:chExt cx="960" cy="912"/>
          </a:xfrm>
        </p:grpSpPr>
        <p:sp>
          <p:nvSpPr>
            <p:cNvPr id="17432" name="AutoShape 138">
              <a:extLst>
                <a:ext uri="{FF2B5EF4-FFF2-40B4-BE49-F238E27FC236}">
                  <a16:creationId xmlns:a16="http://schemas.microsoft.com/office/drawing/2014/main" id="{61AAFBC3-A17A-E075-BFEB-6DEB6E4DB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3" name="Text Box 139">
              <a:extLst>
                <a:ext uri="{FF2B5EF4-FFF2-40B4-BE49-F238E27FC236}">
                  <a16:creationId xmlns:a16="http://schemas.microsoft.com/office/drawing/2014/main" id="{E5A0DF1D-3578-0325-2D9A-A246D56D1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6284" name="Text Box 140">
            <a:extLst>
              <a:ext uri="{FF2B5EF4-FFF2-40B4-BE49-F238E27FC236}">
                <a16:creationId xmlns:a16="http://schemas.microsoft.com/office/drawing/2014/main" id="{70462594-68C6-9964-1216-0BAEB4131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602615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4"/>
                  </p:tgtEl>
                </p:cond>
              </p:nextCondLst>
            </p:seq>
          </p:childTnLst>
        </p:cTn>
      </p:par>
    </p:tnLst>
    <p:bldLst>
      <p:bldP spid="6161" grpId="0" animBg="1"/>
      <p:bldP spid="6161" grpId="1" animBg="1"/>
      <p:bldP spid="61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D812AEBE-1CCD-319D-3CAC-BBA6D113D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8435" name="Picture 3" descr="an30">
            <a:extLst>
              <a:ext uri="{FF2B5EF4-FFF2-40B4-BE49-F238E27FC236}">
                <a16:creationId xmlns:a16="http://schemas.microsoft.com/office/drawing/2014/main" id="{8AC517D5-661E-BDF7-813A-70AD91F923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33">
            <a:extLst>
              <a:ext uri="{FF2B5EF4-FFF2-40B4-BE49-F238E27FC236}">
                <a16:creationId xmlns:a16="http://schemas.microsoft.com/office/drawing/2014/main" id="{85D8E44B-CA64-77D1-65D4-BAEF1E1561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>
            <a:extLst>
              <a:ext uri="{FF2B5EF4-FFF2-40B4-BE49-F238E27FC236}">
                <a16:creationId xmlns:a16="http://schemas.microsoft.com/office/drawing/2014/main" id="{543B7617-695D-D90F-4ABD-925621071A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18438" name="Group 6">
            <a:extLst>
              <a:ext uri="{FF2B5EF4-FFF2-40B4-BE49-F238E27FC236}">
                <a16:creationId xmlns:a16="http://schemas.microsoft.com/office/drawing/2014/main" id="{4377CD23-78F3-41B7-EB99-4EE5AFDE13DB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18465" name="Picture 7" descr="ani32">
              <a:extLst>
                <a:ext uri="{FF2B5EF4-FFF2-40B4-BE49-F238E27FC236}">
                  <a16:creationId xmlns:a16="http://schemas.microsoft.com/office/drawing/2014/main" id="{508CCEFD-D166-57B0-8053-3C7D6FF6C2C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6" name="Text Box 8">
              <a:hlinkClick r:id="rId9" action="ppaction://hlinksldjump" tooltip="Trở lại chọn câu hỏi"/>
              <a:extLst>
                <a:ext uri="{FF2B5EF4-FFF2-40B4-BE49-F238E27FC236}">
                  <a16:creationId xmlns:a16="http://schemas.microsoft.com/office/drawing/2014/main" id="{1EA2935E-3CB7-017B-706B-24F847876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18439" name="AutoShape 9">
            <a:extLst>
              <a:ext uri="{FF2B5EF4-FFF2-40B4-BE49-F238E27FC236}">
                <a16:creationId xmlns:a16="http://schemas.microsoft.com/office/drawing/2014/main" id="{9F965C36-4086-3042-8A28-648873561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AutoShape 10">
            <a:extLst>
              <a:ext uri="{FF2B5EF4-FFF2-40B4-BE49-F238E27FC236}">
                <a16:creationId xmlns:a16="http://schemas.microsoft.com/office/drawing/2014/main" id="{01F9D795-1742-9B7A-9292-F7457A166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Text Box 11">
            <a:extLst>
              <a:ext uri="{FF2B5EF4-FFF2-40B4-BE49-F238E27FC236}">
                <a16:creationId xmlns:a16="http://schemas.microsoft.com/office/drawing/2014/main" id="{E43B2C27-8B5E-CC30-15B8-E74CF1FEA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4</a:t>
            </a:r>
          </a:p>
        </p:txBody>
      </p:sp>
      <p:pic>
        <p:nvPicPr>
          <p:cNvPr id="18442" name="Picture 12" descr="star_tip_md_wht">
            <a:extLst>
              <a:ext uri="{FF2B5EF4-FFF2-40B4-BE49-F238E27FC236}">
                <a16:creationId xmlns:a16="http://schemas.microsoft.com/office/drawing/2014/main" id="{FB98522B-82F9-562D-1BD3-FB7620CC6F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WordArt 13">
            <a:extLst>
              <a:ext uri="{FF2B5EF4-FFF2-40B4-BE49-F238E27FC236}">
                <a16:creationId xmlns:a16="http://schemas.microsoft.com/office/drawing/2014/main" id="{EBE26C35-B48F-250C-B7A2-1C3CD9CA92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685926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sp>
        <p:nvSpPr>
          <p:cNvPr id="7182" name="WordArt 14">
            <a:extLst>
              <a:ext uri="{FF2B5EF4-FFF2-40B4-BE49-F238E27FC236}">
                <a16:creationId xmlns:a16="http://schemas.microsoft.com/office/drawing/2014/main" id="{C723041B-54C7-EF35-3BB7-D0A72DDBF8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76401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pic>
        <p:nvPicPr>
          <p:cNvPr id="18445" name="Picture 15" descr="people008">
            <a:extLst>
              <a:ext uri="{FF2B5EF4-FFF2-40B4-BE49-F238E27FC236}">
                <a16:creationId xmlns:a16="http://schemas.microsoft.com/office/drawing/2014/main" id="{1B3FD6FA-E0D0-173B-8C1B-BCD11D8651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086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16">
            <a:extLst>
              <a:ext uri="{FF2B5EF4-FFF2-40B4-BE49-F238E27FC236}">
                <a16:creationId xmlns:a16="http://schemas.microsoft.com/office/drawing/2014/main" id="{6CB11BBA-5F2E-9F96-F859-D818D9C44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1"/>
            <a:ext cx="8382000" cy="256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BÐ h·y t×m ch÷ c¸i võa häc trong tõ: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8000">
                <a:solidFill>
                  <a:srgbClr val="0000FF"/>
                </a:solidFill>
                <a:latin typeface=".VnAvant" panose="020B7200000000000000" pitchFamily="34" charset="0"/>
              </a:rPr>
              <a:t>s÷a bét</a:t>
            </a:r>
            <a:r>
              <a:rPr lang="en-US" altLang="en-US" sz="6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DDD3FDF9-4702-FB21-9D3A-7FBA6C801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953000"/>
            <a:ext cx="2133600" cy="952500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5400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E7356813-DCDA-7BBF-9F0F-26536F465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7247" name="Group 79">
            <a:extLst>
              <a:ext uri="{FF2B5EF4-FFF2-40B4-BE49-F238E27FC236}">
                <a16:creationId xmlns:a16="http://schemas.microsoft.com/office/drawing/2014/main" id="{D5718871-4AB9-A351-CDF6-2A37DE111750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8463" name="AutoShape 80">
              <a:extLst>
                <a:ext uri="{FF2B5EF4-FFF2-40B4-BE49-F238E27FC236}">
                  <a16:creationId xmlns:a16="http://schemas.microsoft.com/office/drawing/2014/main" id="{E6BE2DDE-C062-99A7-90F7-4D5D457AD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4" name="Text Box 81">
              <a:extLst>
                <a:ext uri="{FF2B5EF4-FFF2-40B4-BE49-F238E27FC236}">
                  <a16:creationId xmlns:a16="http://schemas.microsoft.com/office/drawing/2014/main" id="{DB192BDA-5182-1F00-69E4-8E3C85811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7250" name="Group 82">
            <a:extLst>
              <a:ext uri="{FF2B5EF4-FFF2-40B4-BE49-F238E27FC236}">
                <a16:creationId xmlns:a16="http://schemas.microsoft.com/office/drawing/2014/main" id="{7A6EE310-488C-4ECB-9591-7EBFCBD42A76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8461" name="AutoShape 83">
              <a:extLst>
                <a:ext uri="{FF2B5EF4-FFF2-40B4-BE49-F238E27FC236}">
                  <a16:creationId xmlns:a16="http://schemas.microsoft.com/office/drawing/2014/main" id="{DD910904-8142-5E1B-C630-DCD4C3BAD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2" name="Text Box 84">
              <a:extLst>
                <a:ext uri="{FF2B5EF4-FFF2-40B4-BE49-F238E27FC236}">
                  <a16:creationId xmlns:a16="http://schemas.microsoft.com/office/drawing/2014/main" id="{B9BD9EDC-B449-25DF-F64E-BDBF8470D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7253" name="Group 85">
            <a:extLst>
              <a:ext uri="{FF2B5EF4-FFF2-40B4-BE49-F238E27FC236}">
                <a16:creationId xmlns:a16="http://schemas.microsoft.com/office/drawing/2014/main" id="{49C8D46B-E780-C534-EA39-CBB641C1F712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8459" name="AutoShape 86">
              <a:extLst>
                <a:ext uri="{FF2B5EF4-FFF2-40B4-BE49-F238E27FC236}">
                  <a16:creationId xmlns:a16="http://schemas.microsoft.com/office/drawing/2014/main" id="{77D7306E-6033-9F49-A2C2-4119B9B95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0" name="Text Box 87">
              <a:extLst>
                <a:ext uri="{FF2B5EF4-FFF2-40B4-BE49-F238E27FC236}">
                  <a16:creationId xmlns:a16="http://schemas.microsoft.com/office/drawing/2014/main" id="{FDCB3A02-2FAC-98E0-DD79-C83BE7FFE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7256" name="Group 88">
            <a:extLst>
              <a:ext uri="{FF2B5EF4-FFF2-40B4-BE49-F238E27FC236}">
                <a16:creationId xmlns:a16="http://schemas.microsoft.com/office/drawing/2014/main" id="{80AA91FB-7A2F-E8BF-5122-0C84802D27E9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8457" name="AutoShape 89">
              <a:extLst>
                <a:ext uri="{FF2B5EF4-FFF2-40B4-BE49-F238E27FC236}">
                  <a16:creationId xmlns:a16="http://schemas.microsoft.com/office/drawing/2014/main" id="{B692FD42-3E73-37BD-A720-EA862F679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8" name="Text Box 90">
              <a:extLst>
                <a:ext uri="{FF2B5EF4-FFF2-40B4-BE49-F238E27FC236}">
                  <a16:creationId xmlns:a16="http://schemas.microsoft.com/office/drawing/2014/main" id="{429AA7C2-D156-81EC-005E-3C45382F2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274" name="Group 106">
            <a:extLst>
              <a:ext uri="{FF2B5EF4-FFF2-40B4-BE49-F238E27FC236}">
                <a16:creationId xmlns:a16="http://schemas.microsoft.com/office/drawing/2014/main" id="{87A43232-8075-5F33-D95F-ACAC378052BE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5181600"/>
            <a:ext cx="1371600" cy="1295400"/>
            <a:chOff x="4574" y="3342"/>
            <a:chExt cx="960" cy="912"/>
          </a:xfrm>
        </p:grpSpPr>
        <p:sp>
          <p:nvSpPr>
            <p:cNvPr id="18455" name="AutoShape 107">
              <a:extLst>
                <a:ext uri="{FF2B5EF4-FFF2-40B4-BE49-F238E27FC236}">
                  <a16:creationId xmlns:a16="http://schemas.microsoft.com/office/drawing/2014/main" id="{B72B7FC4-8141-339D-67B4-8EA0B300E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6" name="Text Box 108">
              <a:extLst>
                <a:ext uri="{FF2B5EF4-FFF2-40B4-BE49-F238E27FC236}">
                  <a16:creationId xmlns:a16="http://schemas.microsoft.com/office/drawing/2014/main" id="{74201093-E4BD-BE96-31D4-69CA7FFD7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7277" name="Text Box 109">
            <a:extLst>
              <a:ext uri="{FF2B5EF4-FFF2-40B4-BE49-F238E27FC236}">
                <a16:creationId xmlns:a16="http://schemas.microsoft.com/office/drawing/2014/main" id="{73E48044-E36F-5DFD-791F-034360FB5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019801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7"/>
                  </p:tgtEl>
                </p:cond>
              </p:nextCondLst>
            </p:seq>
          </p:childTnLst>
        </p:cTn>
      </p:par>
    </p:tnLst>
    <p:bldLst>
      <p:bldP spid="71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FF4007C6-D1E6-B940-B60B-3917D2A6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9459" name="Picture 3" descr="an30">
            <a:extLst>
              <a:ext uri="{FF2B5EF4-FFF2-40B4-BE49-F238E27FC236}">
                <a16:creationId xmlns:a16="http://schemas.microsoft.com/office/drawing/2014/main" id="{8EE20FBF-53CC-6C88-BF08-C125EB21E3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33">
            <a:extLst>
              <a:ext uri="{FF2B5EF4-FFF2-40B4-BE49-F238E27FC236}">
                <a16:creationId xmlns:a16="http://schemas.microsoft.com/office/drawing/2014/main" id="{7BFD32B8-1B0A-1A29-9E3D-1B0972DDE9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WordArt 5">
            <a:extLst>
              <a:ext uri="{FF2B5EF4-FFF2-40B4-BE49-F238E27FC236}">
                <a16:creationId xmlns:a16="http://schemas.microsoft.com/office/drawing/2014/main" id="{1EBBDB99-FBFF-EBC7-31E1-911B15663C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19462" name="Group 6">
            <a:extLst>
              <a:ext uri="{FF2B5EF4-FFF2-40B4-BE49-F238E27FC236}">
                <a16:creationId xmlns:a16="http://schemas.microsoft.com/office/drawing/2014/main" id="{C410151B-9285-C523-B7C4-FCFB16C5F7AE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19489" name="Picture 7" descr="ani32">
              <a:extLst>
                <a:ext uri="{FF2B5EF4-FFF2-40B4-BE49-F238E27FC236}">
                  <a16:creationId xmlns:a16="http://schemas.microsoft.com/office/drawing/2014/main" id="{3C3CBC9A-8E40-C346-FF7E-7B30CA67C9D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Text Box 8">
              <a:hlinkClick r:id="rId9" action="ppaction://hlinksldjump" tooltip="Trở lại chọn câu hỏi"/>
              <a:extLst>
                <a:ext uri="{FF2B5EF4-FFF2-40B4-BE49-F238E27FC236}">
                  <a16:creationId xmlns:a16="http://schemas.microsoft.com/office/drawing/2014/main" id="{F9F64567-F7A7-49CD-5C1C-4DFDE12D4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19463" name="AutoShape 9">
            <a:extLst>
              <a:ext uri="{FF2B5EF4-FFF2-40B4-BE49-F238E27FC236}">
                <a16:creationId xmlns:a16="http://schemas.microsoft.com/office/drawing/2014/main" id="{92BD513C-8ADB-E5E8-A25C-64A10F66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AutoShape 10">
            <a:extLst>
              <a:ext uri="{FF2B5EF4-FFF2-40B4-BE49-F238E27FC236}">
                <a16:creationId xmlns:a16="http://schemas.microsoft.com/office/drawing/2014/main" id="{2CC47E4E-610F-1FF2-4DA8-C9095E174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Text Box 11">
            <a:extLst>
              <a:ext uri="{FF2B5EF4-FFF2-40B4-BE49-F238E27FC236}">
                <a16:creationId xmlns:a16="http://schemas.microsoft.com/office/drawing/2014/main" id="{1D9E4A39-221D-C062-1899-E38D1A7B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5</a:t>
            </a:r>
          </a:p>
        </p:txBody>
      </p:sp>
      <p:pic>
        <p:nvPicPr>
          <p:cNvPr id="19466" name="Picture 12" descr="star_tip_md_wht">
            <a:extLst>
              <a:ext uri="{FF2B5EF4-FFF2-40B4-BE49-F238E27FC236}">
                <a16:creationId xmlns:a16="http://schemas.microsoft.com/office/drawing/2014/main" id="{43CAE4E3-B082-BBD0-D28C-7D1222D070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3" descr="people008">
            <a:extLst>
              <a:ext uri="{FF2B5EF4-FFF2-40B4-BE49-F238E27FC236}">
                <a16:creationId xmlns:a16="http://schemas.microsoft.com/office/drawing/2014/main" id="{B90CA03E-23D7-9372-DC43-FC7347CB5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52578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Text Box 14">
            <a:extLst>
              <a:ext uri="{FF2B5EF4-FFF2-40B4-BE49-F238E27FC236}">
                <a16:creationId xmlns:a16="http://schemas.microsoft.com/office/drawing/2014/main" id="{E1E531C7-A5AF-EF61-5E00-CD8B08F6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76488"/>
            <a:ext cx="8305800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BÐ h·y t×m nh÷ng ch÷ c¸i gièng nhau trong tõ: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0000"/>
                </a:solidFill>
                <a:latin typeface=".VnAvant" panose="020B7200000000000000" pitchFamily="34" charset="0"/>
              </a:rPr>
              <a:t>c¸ ®uèi cã ®u«i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095" name="Text Box 15">
            <a:extLst>
              <a:ext uri="{FF2B5EF4-FFF2-40B4-BE49-F238E27FC236}">
                <a16:creationId xmlns:a16="http://schemas.microsoft.com/office/drawing/2014/main" id="{6FFD79E2-56E3-7035-75D8-54C3672D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724400"/>
            <a:ext cx="3581400" cy="1027974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r>
              <a:rPr lang="en-US" altLang="en-US" sz="5400">
                <a:solidFill>
                  <a:srgbClr val="0000FF"/>
                </a:solidFill>
                <a:latin typeface=".VnAvant" panose="020B7200000000000000" pitchFamily="34" charset="0"/>
              </a:rPr>
              <a:t>c « u ® i</a:t>
            </a:r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id="{0F77BC16-0117-400C-1C61-3943C6C23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sp>
        <p:nvSpPr>
          <p:cNvPr id="46097" name="WordArt 17">
            <a:extLst>
              <a:ext uri="{FF2B5EF4-FFF2-40B4-BE49-F238E27FC236}">
                <a16:creationId xmlns:a16="http://schemas.microsoft.com/office/drawing/2014/main" id="{40562F2D-69B0-E156-8156-828E906656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660526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sp>
        <p:nvSpPr>
          <p:cNvPr id="46098" name="WordArt 18">
            <a:extLst>
              <a:ext uri="{FF2B5EF4-FFF2-40B4-BE49-F238E27FC236}">
                <a16:creationId xmlns:a16="http://schemas.microsoft.com/office/drawing/2014/main" id="{5B92EAD2-9038-F7BC-3F90-81B8EF0E25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76401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grpSp>
        <p:nvGrpSpPr>
          <p:cNvPr id="46099" name="Group 19">
            <a:extLst>
              <a:ext uri="{FF2B5EF4-FFF2-40B4-BE49-F238E27FC236}">
                <a16:creationId xmlns:a16="http://schemas.microsoft.com/office/drawing/2014/main" id="{1C88F5FF-1D43-B7D3-45C2-C8C24BFADEAA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9487" name="AutoShape 20">
              <a:extLst>
                <a:ext uri="{FF2B5EF4-FFF2-40B4-BE49-F238E27FC236}">
                  <a16:creationId xmlns:a16="http://schemas.microsoft.com/office/drawing/2014/main" id="{4163FAF0-1D35-54BF-9D40-F5C83FCB5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8" name="Text Box 21">
              <a:extLst>
                <a:ext uri="{FF2B5EF4-FFF2-40B4-BE49-F238E27FC236}">
                  <a16:creationId xmlns:a16="http://schemas.microsoft.com/office/drawing/2014/main" id="{40A20498-1536-87F6-42DF-E112F642B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6102" name="Group 22">
            <a:extLst>
              <a:ext uri="{FF2B5EF4-FFF2-40B4-BE49-F238E27FC236}">
                <a16:creationId xmlns:a16="http://schemas.microsoft.com/office/drawing/2014/main" id="{07F8E5D8-3D2D-EAB9-4D2F-82DB2BFF97A7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9485" name="AutoShape 23">
              <a:extLst>
                <a:ext uri="{FF2B5EF4-FFF2-40B4-BE49-F238E27FC236}">
                  <a16:creationId xmlns:a16="http://schemas.microsoft.com/office/drawing/2014/main" id="{537C66F6-EC67-C301-E0F5-DB534521A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6" name="Text Box 24">
              <a:extLst>
                <a:ext uri="{FF2B5EF4-FFF2-40B4-BE49-F238E27FC236}">
                  <a16:creationId xmlns:a16="http://schemas.microsoft.com/office/drawing/2014/main" id="{98E4E52A-A250-8859-C01B-267E91F7C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6105" name="Group 25">
            <a:extLst>
              <a:ext uri="{FF2B5EF4-FFF2-40B4-BE49-F238E27FC236}">
                <a16:creationId xmlns:a16="http://schemas.microsoft.com/office/drawing/2014/main" id="{75E79640-F882-36DD-4A18-82F20DBFF9C4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9483" name="AutoShape 26">
              <a:extLst>
                <a:ext uri="{FF2B5EF4-FFF2-40B4-BE49-F238E27FC236}">
                  <a16:creationId xmlns:a16="http://schemas.microsoft.com/office/drawing/2014/main" id="{560F72BF-7455-4E58-6F0F-9D71E3ACC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4" name="Text Box 27">
              <a:extLst>
                <a:ext uri="{FF2B5EF4-FFF2-40B4-BE49-F238E27FC236}">
                  <a16:creationId xmlns:a16="http://schemas.microsoft.com/office/drawing/2014/main" id="{63ECE475-58C8-F523-3E11-718E604A6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6108" name="Group 28">
            <a:extLst>
              <a:ext uri="{FF2B5EF4-FFF2-40B4-BE49-F238E27FC236}">
                <a16:creationId xmlns:a16="http://schemas.microsoft.com/office/drawing/2014/main" id="{DA1849DA-73F8-8309-EA4A-530B9642E875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9481" name="AutoShape 29">
              <a:extLst>
                <a:ext uri="{FF2B5EF4-FFF2-40B4-BE49-F238E27FC236}">
                  <a16:creationId xmlns:a16="http://schemas.microsoft.com/office/drawing/2014/main" id="{375C7E07-556F-365F-BAFD-0C5CB0407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2" name="Text Box 30">
              <a:extLst>
                <a:ext uri="{FF2B5EF4-FFF2-40B4-BE49-F238E27FC236}">
                  <a16:creationId xmlns:a16="http://schemas.microsoft.com/office/drawing/2014/main" id="{92B395FF-1E5E-9920-F603-6D8A05870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6126" name="Group 46">
            <a:extLst>
              <a:ext uri="{FF2B5EF4-FFF2-40B4-BE49-F238E27FC236}">
                <a16:creationId xmlns:a16="http://schemas.microsoft.com/office/drawing/2014/main" id="{1D9B15BD-07E5-D308-4417-AB8FE9DE728A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5181600"/>
            <a:ext cx="1371600" cy="1295400"/>
            <a:chOff x="4574" y="3342"/>
            <a:chExt cx="960" cy="912"/>
          </a:xfrm>
        </p:grpSpPr>
        <p:sp>
          <p:nvSpPr>
            <p:cNvPr id="19479" name="AutoShape 47">
              <a:extLst>
                <a:ext uri="{FF2B5EF4-FFF2-40B4-BE49-F238E27FC236}">
                  <a16:creationId xmlns:a16="http://schemas.microsoft.com/office/drawing/2014/main" id="{4C349958-6EC1-9294-F364-5B2179AC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0" name="Text Box 48">
              <a:extLst>
                <a:ext uri="{FF2B5EF4-FFF2-40B4-BE49-F238E27FC236}">
                  <a16:creationId xmlns:a16="http://schemas.microsoft.com/office/drawing/2014/main" id="{7488183C-7221-7A48-3C41-9200599C4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6129" name="Text Box 49">
            <a:extLst>
              <a:ext uri="{FF2B5EF4-FFF2-40B4-BE49-F238E27FC236}">
                <a16:creationId xmlns:a16="http://schemas.microsoft.com/office/drawing/2014/main" id="{EFC2EC00-54EE-3E38-6AD5-75C75500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5867400"/>
            <a:ext cx="81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60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29"/>
                  </p:tgtEl>
                </p:cond>
              </p:nextCondLst>
            </p:seq>
          </p:childTnLst>
        </p:cTn>
      </p:par>
    </p:tnLst>
    <p:bldLst>
      <p:bldP spid="46095" grpId="0" animBg="1"/>
      <p:bldP spid="4609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F975363F-21F2-31FC-C10B-3D1347895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91916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20483" name="Picture 3" descr="an30">
            <a:extLst>
              <a:ext uri="{FF2B5EF4-FFF2-40B4-BE49-F238E27FC236}">
                <a16:creationId xmlns:a16="http://schemas.microsoft.com/office/drawing/2014/main" id="{C20CB4BA-F99D-DC81-BF24-6EE8C47387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33">
            <a:extLst>
              <a:ext uri="{FF2B5EF4-FFF2-40B4-BE49-F238E27FC236}">
                <a16:creationId xmlns:a16="http://schemas.microsoft.com/office/drawing/2014/main" id="{96C64D28-DE58-CB6C-00C7-5382AF04D6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>
            <a:extLst>
              <a:ext uri="{FF2B5EF4-FFF2-40B4-BE49-F238E27FC236}">
                <a16:creationId xmlns:a16="http://schemas.microsoft.com/office/drawing/2014/main" id="{ADA8C9EF-D9CE-4893-3B7F-B3B0353185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20486" name="Group 6">
            <a:extLst>
              <a:ext uri="{FF2B5EF4-FFF2-40B4-BE49-F238E27FC236}">
                <a16:creationId xmlns:a16="http://schemas.microsoft.com/office/drawing/2014/main" id="{EB45559A-A0CF-35F2-1BAD-CC4D8DD7F683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20514" name="Picture 7" descr="ani32">
              <a:extLst>
                <a:ext uri="{FF2B5EF4-FFF2-40B4-BE49-F238E27FC236}">
                  <a16:creationId xmlns:a16="http://schemas.microsoft.com/office/drawing/2014/main" id="{9B0CF1EE-54EB-1F3D-3B9C-B20E7E70B0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5" name="Text Box 8">
              <a:hlinkClick r:id="rId9" action="ppaction://hlinksldjump" tooltip="Trở lại chọn câu hỏi"/>
              <a:extLst>
                <a:ext uri="{FF2B5EF4-FFF2-40B4-BE49-F238E27FC236}">
                  <a16:creationId xmlns:a16="http://schemas.microsoft.com/office/drawing/2014/main" id="{445955B7-04DF-6949-0845-55AF9863A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20487" name="AutoShape 9">
            <a:extLst>
              <a:ext uri="{FF2B5EF4-FFF2-40B4-BE49-F238E27FC236}">
                <a16:creationId xmlns:a16="http://schemas.microsoft.com/office/drawing/2014/main" id="{829BCE46-74D8-7525-DECF-A1983B9C2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AutoShape 10">
            <a:extLst>
              <a:ext uri="{FF2B5EF4-FFF2-40B4-BE49-F238E27FC236}">
                <a16:creationId xmlns:a16="http://schemas.microsoft.com/office/drawing/2014/main" id="{46505B32-8737-F744-2F98-F0A495B5B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Text Box 11">
            <a:extLst>
              <a:ext uri="{FF2B5EF4-FFF2-40B4-BE49-F238E27FC236}">
                <a16:creationId xmlns:a16="http://schemas.microsoft.com/office/drawing/2014/main" id="{AA58411E-6947-19E6-7ADA-7ABF7BE5D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6</a:t>
            </a:r>
          </a:p>
        </p:txBody>
      </p:sp>
      <p:pic>
        <p:nvPicPr>
          <p:cNvPr id="20490" name="Picture 12" descr="star_tip_md_wht">
            <a:extLst>
              <a:ext uri="{FF2B5EF4-FFF2-40B4-BE49-F238E27FC236}">
                <a16:creationId xmlns:a16="http://schemas.microsoft.com/office/drawing/2014/main" id="{1F3B7685-2847-2723-4A71-523D08054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WordArt 13">
            <a:extLst>
              <a:ext uri="{FF2B5EF4-FFF2-40B4-BE49-F238E27FC236}">
                <a16:creationId xmlns:a16="http://schemas.microsoft.com/office/drawing/2014/main" id="{03489C70-F312-A181-09A9-782E8351EF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685926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sp>
        <p:nvSpPr>
          <p:cNvPr id="47118" name="WordArt 14">
            <a:extLst>
              <a:ext uri="{FF2B5EF4-FFF2-40B4-BE49-F238E27FC236}">
                <a16:creationId xmlns:a16="http://schemas.microsoft.com/office/drawing/2014/main" id="{7FF8D7A2-2B05-CE73-37A2-ED95F787CA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76401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pic>
        <p:nvPicPr>
          <p:cNvPr id="20493" name="Picture 15" descr="people008">
            <a:extLst>
              <a:ext uri="{FF2B5EF4-FFF2-40B4-BE49-F238E27FC236}">
                <a16:creationId xmlns:a16="http://schemas.microsoft.com/office/drawing/2014/main" id="{5BCBD4CE-0C47-8550-1764-6B3634C31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0" name="Text Box 16">
            <a:extLst>
              <a:ext uri="{FF2B5EF4-FFF2-40B4-BE49-F238E27FC236}">
                <a16:creationId xmlns:a16="http://schemas.microsoft.com/office/drawing/2014/main" id="{E5803D0C-DCAA-B3C6-10F5-60935F9B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33600"/>
            <a:ext cx="8305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BÐ h·y t×m ch÷ c¸i thÝch hîp vµo chç chÊm trong tõ: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0000FF"/>
                </a:solidFill>
                <a:latin typeface=".VnAvant" panose="020B7200000000000000" pitchFamily="34" charset="0"/>
              </a:rPr>
              <a:t>con d...</a:t>
            </a:r>
            <a:endParaRPr lang="en-US" altLang="en-US" sz="8000">
              <a:solidFill>
                <a:srgbClr val="0000FF"/>
              </a:solidFill>
            </a:endParaRPr>
          </a:p>
        </p:txBody>
      </p:sp>
      <p:sp>
        <p:nvSpPr>
          <p:cNvPr id="47121" name="AutoShape 17">
            <a:extLst>
              <a:ext uri="{FF2B5EF4-FFF2-40B4-BE49-F238E27FC236}">
                <a16:creationId xmlns:a16="http://schemas.microsoft.com/office/drawing/2014/main" id="{51874A42-3859-5602-9CF7-51C911AA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029200"/>
            <a:ext cx="11430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0000FF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7122" name="Text Box 18">
            <a:extLst>
              <a:ext uri="{FF2B5EF4-FFF2-40B4-BE49-F238E27FC236}">
                <a16:creationId xmlns:a16="http://schemas.microsoft.com/office/drawing/2014/main" id="{257149D0-5824-AE48-2993-21BE6C99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3340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 sz="4400"/>
          </a:p>
        </p:txBody>
      </p:sp>
      <p:sp>
        <p:nvSpPr>
          <p:cNvPr id="47123" name="Text Box 19">
            <a:extLst>
              <a:ext uri="{FF2B5EF4-FFF2-40B4-BE49-F238E27FC236}">
                <a16:creationId xmlns:a16="http://schemas.microsoft.com/office/drawing/2014/main" id="{11B92CE1-9DE5-FF16-C7D2-0E16BBF7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47124" name="Group 20">
            <a:extLst>
              <a:ext uri="{FF2B5EF4-FFF2-40B4-BE49-F238E27FC236}">
                <a16:creationId xmlns:a16="http://schemas.microsoft.com/office/drawing/2014/main" id="{4F352A3A-2897-F704-029A-4E70FAB4F2CC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0512" name="AutoShape 21">
              <a:extLst>
                <a:ext uri="{FF2B5EF4-FFF2-40B4-BE49-F238E27FC236}">
                  <a16:creationId xmlns:a16="http://schemas.microsoft.com/office/drawing/2014/main" id="{E41C375C-AF78-1B23-16C5-582A77A6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3" name="Text Box 22">
              <a:extLst>
                <a:ext uri="{FF2B5EF4-FFF2-40B4-BE49-F238E27FC236}">
                  <a16:creationId xmlns:a16="http://schemas.microsoft.com/office/drawing/2014/main" id="{78417AF2-2A59-0B92-FCB8-012D23DF2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7127" name="Group 23">
            <a:extLst>
              <a:ext uri="{FF2B5EF4-FFF2-40B4-BE49-F238E27FC236}">
                <a16:creationId xmlns:a16="http://schemas.microsoft.com/office/drawing/2014/main" id="{236B641C-4D7A-3588-95F8-47F1F2269950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0510" name="AutoShape 24">
              <a:extLst>
                <a:ext uri="{FF2B5EF4-FFF2-40B4-BE49-F238E27FC236}">
                  <a16:creationId xmlns:a16="http://schemas.microsoft.com/office/drawing/2014/main" id="{3214E0B9-2E95-F9EB-DF25-E42DCA313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1" name="Text Box 25">
              <a:extLst>
                <a:ext uri="{FF2B5EF4-FFF2-40B4-BE49-F238E27FC236}">
                  <a16:creationId xmlns:a16="http://schemas.microsoft.com/office/drawing/2014/main" id="{E9C02525-6336-91D7-F007-A56D7CB24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7130" name="Group 26">
            <a:extLst>
              <a:ext uri="{FF2B5EF4-FFF2-40B4-BE49-F238E27FC236}">
                <a16:creationId xmlns:a16="http://schemas.microsoft.com/office/drawing/2014/main" id="{71D4432D-6AB5-EAE3-2A68-C9BBC3929C5A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0508" name="AutoShape 27">
              <a:extLst>
                <a:ext uri="{FF2B5EF4-FFF2-40B4-BE49-F238E27FC236}">
                  <a16:creationId xmlns:a16="http://schemas.microsoft.com/office/drawing/2014/main" id="{0988E607-F4AF-9906-55CE-66886CB10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9" name="Text Box 28">
              <a:extLst>
                <a:ext uri="{FF2B5EF4-FFF2-40B4-BE49-F238E27FC236}">
                  <a16:creationId xmlns:a16="http://schemas.microsoft.com/office/drawing/2014/main" id="{CD534226-C45D-3762-8979-FAB8931A4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7133" name="Group 29">
            <a:extLst>
              <a:ext uri="{FF2B5EF4-FFF2-40B4-BE49-F238E27FC236}">
                <a16:creationId xmlns:a16="http://schemas.microsoft.com/office/drawing/2014/main" id="{F9F991FD-9A7A-FAA4-CA60-48605EDDF230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0506" name="AutoShape 30">
              <a:extLst>
                <a:ext uri="{FF2B5EF4-FFF2-40B4-BE49-F238E27FC236}">
                  <a16:creationId xmlns:a16="http://schemas.microsoft.com/office/drawing/2014/main" id="{D17E3E6D-329F-8DCF-DDD5-746B50C8C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7" name="Text Box 31">
              <a:extLst>
                <a:ext uri="{FF2B5EF4-FFF2-40B4-BE49-F238E27FC236}">
                  <a16:creationId xmlns:a16="http://schemas.microsoft.com/office/drawing/2014/main" id="{BC09CB45-3FB6-5471-7813-4E5F0937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7151" name="Group 47">
            <a:extLst>
              <a:ext uri="{FF2B5EF4-FFF2-40B4-BE49-F238E27FC236}">
                <a16:creationId xmlns:a16="http://schemas.microsoft.com/office/drawing/2014/main" id="{8F692E88-70B8-4F25-9D69-CC3D6F1BB41C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5181600"/>
            <a:ext cx="1371600" cy="1295400"/>
            <a:chOff x="4574" y="3342"/>
            <a:chExt cx="960" cy="912"/>
          </a:xfrm>
        </p:grpSpPr>
        <p:sp>
          <p:nvSpPr>
            <p:cNvPr id="20504" name="AutoShape 48">
              <a:extLst>
                <a:ext uri="{FF2B5EF4-FFF2-40B4-BE49-F238E27FC236}">
                  <a16:creationId xmlns:a16="http://schemas.microsoft.com/office/drawing/2014/main" id="{C14F9110-651A-77EF-8880-02D03C209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5" name="Text Box 49">
              <a:extLst>
                <a:ext uri="{FF2B5EF4-FFF2-40B4-BE49-F238E27FC236}">
                  <a16:creationId xmlns:a16="http://schemas.microsoft.com/office/drawing/2014/main" id="{27DFCD4E-AA03-35C3-3DB4-5C74CED6F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7154" name="Text Box 50">
            <a:extLst>
              <a:ext uri="{FF2B5EF4-FFF2-40B4-BE49-F238E27FC236}">
                <a16:creationId xmlns:a16="http://schemas.microsoft.com/office/drawing/2014/main" id="{03A06284-A008-BDA2-6C99-AB0E5EB75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5943600"/>
            <a:ext cx="81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60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54"/>
                  </p:tgtEl>
                </p:cond>
              </p:nextCondLst>
            </p:seq>
          </p:childTnLst>
        </p:cTn>
      </p:par>
    </p:tnLst>
    <p:bldLst>
      <p:bldP spid="47121" grpId="0" animBg="1"/>
      <p:bldP spid="471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Glossogobius-giuris">
            <a:extLst>
              <a:ext uri="{FF2B5EF4-FFF2-40B4-BE49-F238E27FC236}">
                <a16:creationId xmlns:a16="http://schemas.microsoft.com/office/drawing/2014/main" id="{7FF4C578-5853-A43C-A83B-94D8F92BC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14301" r="4986" b="17157"/>
          <a:stretch/>
        </p:blipFill>
        <p:spPr bwMode="auto">
          <a:xfrm>
            <a:off x="1181527" y="0"/>
            <a:ext cx="9771797" cy="509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6">
            <a:extLst>
              <a:ext uri="{FF2B5EF4-FFF2-40B4-BE49-F238E27FC236}">
                <a16:creationId xmlns:a16="http://schemas.microsoft.com/office/drawing/2014/main" id="{EDF8BDF5-B5A0-B815-99A9-E3FE56662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92125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EA676618-35BA-8667-30D7-386B0A18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7680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¸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430A6BE5-57D3-BF42-7F35-5FB8F9BD0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4938713"/>
            <a:ext cx="11001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è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0618EE75-952F-F7F2-EE70-969E9980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4949825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78858" name="Text Box 10">
            <a:extLst>
              <a:ext uri="{FF2B5EF4-FFF2-40B4-BE49-F238E27FC236}">
                <a16:creationId xmlns:a16="http://schemas.microsoft.com/office/drawing/2014/main" id="{4C8F1F23-62F4-D827-CE15-F0956D235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4867275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id="{67B01809-9274-0BE4-3FD1-3D1FB7349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49530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0000FF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F1290AB6-5932-46A2-3470-ADA45AF8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92675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8861" name="Text Box 13">
            <a:extLst>
              <a:ext uri="{FF2B5EF4-FFF2-40B4-BE49-F238E27FC236}">
                <a16:creationId xmlns:a16="http://schemas.microsoft.com/office/drawing/2014/main" id="{179FB71A-C117-0A48-3EB3-850351327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4862513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78864" name="Text Box 16">
            <a:extLst>
              <a:ext uri="{FF2B5EF4-FFF2-40B4-BE49-F238E27FC236}">
                <a16:creationId xmlns:a16="http://schemas.microsoft.com/office/drawing/2014/main" id="{0441A736-2089-1320-B090-A9168A646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4935538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47917 -0.696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-34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78854" grpId="1"/>
      <p:bldP spid="78855" grpId="0"/>
      <p:bldP spid="78856" grpId="0"/>
      <p:bldP spid="78857" grpId="0"/>
      <p:bldP spid="78858" grpId="0"/>
      <p:bldP spid="78859" grpId="0"/>
      <p:bldP spid="78860" grpId="0"/>
      <p:bldP spid="78861" grpId="0"/>
      <p:bldP spid="788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>
            <a:extLst>
              <a:ext uri="{FF2B5EF4-FFF2-40B4-BE49-F238E27FC236}">
                <a16:creationId xmlns:a16="http://schemas.microsoft.com/office/drawing/2014/main" id="{C9144B57-DF36-2343-CB98-B56188DDC3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708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 spc="-20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1507" name="Picture 3" descr="Bells">
            <a:extLst>
              <a:ext uri="{FF2B5EF4-FFF2-40B4-BE49-F238E27FC236}">
                <a16:creationId xmlns:a16="http://schemas.microsoft.com/office/drawing/2014/main" id="{6BC239D2-1A3C-9F95-E0EF-679D93158F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41538"/>
            <a:ext cx="51816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DSTARS-P">
            <a:extLst>
              <a:ext uri="{FF2B5EF4-FFF2-40B4-BE49-F238E27FC236}">
                <a16:creationId xmlns:a16="http://schemas.microsoft.com/office/drawing/2014/main" id="{E974C083-E8A3-5D0D-AC41-C599A8FCE4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1"/>
            <a:ext cx="1447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F9849DCFA90C473196ECD16214E77005">
            <a:extLst>
              <a:ext uri="{FF2B5EF4-FFF2-40B4-BE49-F238E27FC236}">
                <a16:creationId xmlns:a16="http://schemas.microsoft.com/office/drawing/2014/main" id="{B2FF2711-C420-3EE5-F558-AA3104D64E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DSTARS-P">
            <a:extLst>
              <a:ext uri="{FF2B5EF4-FFF2-40B4-BE49-F238E27FC236}">
                <a16:creationId xmlns:a16="http://schemas.microsoft.com/office/drawing/2014/main" id="{4DD5600E-BA58-F3DC-6F82-E67EB63913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52601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HAOHO~2">
            <a:extLst>
              <a:ext uri="{FF2B5EF4-FFF2-40B4-BE49-F238E27FC236}">
                <a16:creationId xmlns:a16="http://schemas.microsoft.com/office/drawing/2014/main" id="{BDAEA79C-C987-8FAD-CA7D-BB0056C27C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PHAOHO~2">
            <a:extLst>
              <a:ext uri="{FF2B5EF4-FFF2-40B4-BE49-F238E27FC236}">
                <a16:creationId xmlns:a16="http://schemas.microsoft.com/office/drawing/2014/main" id="{FC3BE233-D78A-81DF-F55C-ED0E2C471C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PHAOHO~2">
            <a:extLst>
              <a:ext uri="{FF2B5EF4-FFF2-40B4-BE49-F238E27FC236}">
                <a16:creationId xmlns:a16="http://schemas.microsoft.com/office/drawing/2014/main" id="{0344000E-DD3C-E278-D9C2-00CD6FA9DD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911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Reco4083.WAV">
            <a:hlinkClick r:id="" action="ppaction://media"/>
            <a:extLst>
              <a:ext uri="{FF2B5EF4-FFF2-40B4-BE49-F238E27FC236}">
                <a16:creationId xmlns:a16="http://schemas.microsoft.com/office/drawing/2014/main" id="{3F071180-B719-4AD4-E835-D83C358B43E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28600"/>
            <a:ext cx="490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F9849DCFA90C473196ECD16214E77005">
            <a:extLst>
              <a:ext uri="{FF2B5EF4-FFF2-40B4-BE49-F238E27FC236}">
                <a16:creationId xmlns:a16="http://schemas.microsoft.com/office/drawing/2014/main" id="{CF69058A-7A5B-F15B-343E-67750C3C04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-304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atom">
            <a:hlinkClick r:id="" action="ppaction://noaction"/>
            <a:extLst>
              <a:ext uri="{FF2B5EF4-FFF2-40B4-BE49-F238E27FC236}">
                <a16:creationId xmlns:a16="http://schemas.microsoft.com/office/drawing/2014/main" id="{EF1E4079-E553-E33B-3B59-CBB85C5CE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atom">
            <a:hlinkClick r:id="" action="ppaction://noaction"/>
            <a:extLst>
              <a:ext uri="{FF2B5EF4-FFF2-40B4-BE49-F238E27FC236}">
                <a16:creationId xmlns:a16="http://schemas.microsoft.com/office/drawing/2014/main" id="{0D8DBAA5-C55E-E834-F04E-7ED8A47F8C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096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PHAOHO~2">
            <a:extLst>
              <a:ext uri="{FF2B5EF4-FFF2-40B4-BE49-F238E27FC236}">
                <a16:creationId xmlns:a16="http://schemas.microsoft.com/office/drawing/2014/main" id="{F9F3B08F-43F2-F5F6-1CED-B4CE599DE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971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PHAOHO~2">
            <a:extLst>
              <a:ext uri="{FF2B5EF4-FFF2-40B4-BE49-F238E27FC236}">
                <a16:creationId xmlns:a16="http://schemas.microsoft.com/office/drawing/2014/main" id="{E405B011-9341-F62C-2E32-3883C216BD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0" name="Group 16">
            <a:extLst>
              <a:ext uri="{FF2B5EF4-FFF2-40B4-BE49-F238E27FC236}">
                <a16:creationId xmlns:a16="http://schemas.microsoft.com/office/drawing/2014/main" id="{D4456602-BD8F-F279-BA62-34FC175A73A1}"/>
              </a:ext>
            </a:extLst>
          </p:cNvPr>
          <p:cNvGrpSpPr>
            <a:grpSpLocks/>
          </p:cNvGrpSpPr>
          <p:nvPr/>
        </p:nvGrpSpPr>
        <p:grpSpPr bwMode="auto">
          <a:xfrm>
            <a:off x="9423400" y="6296026"/>
            <a:ext cx="1168400" cy="561975"/>
            <a:chOff x="4512" y="3792"/>
            <a:chExt cx="736" cy="354"/>
          </a:xfrm>
        </p:grpSpPr>
        <p:pic>
          <p:nvPicPr>
            <p:cNvPr id="21521" name="Picture 17" descr="ani32">
              <a:extLst>
                <a:ext uri="{FF2B5EF4-FFF2-40B4-BE49-F238E27FC236}">
                  <a16:creationId xmlns:a16="http://schemas.microsoft.com/office/drawing/2014/main" id="{1F6190D9-B315-A80A-E1B0-3B44811DFA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18">
              <a:hlinkClick r:id="rId11" action="ppaction://hlinksldjump" tooltip="Trở lại chọn câu hỏi"/>
              <a:extLst>
                <a:ext uri="{FF2B5EF4-FFF2-40B4-BE49-F238E27FC236}">
                  <a16:creationId xmlns:a16="http://schemas.microsoft.com/office/drawing/2014/main" id="{A8AEDDDB-1543-0127-A0EF-F750736D1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</p:spTree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40" fill="hold"/>
                                        <p:tgtEl>
                                          <p:spTgt spid="60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D316-3664-A3CA-5C24-389AEB6E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90AA-6851-D55F-235B-4D4A8899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95A33-D629-CAC1-7A0C-3332581D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52"/>
            <a:ext cx="12192000" cy="6858000"/>
          </a:xfrm>
          <a:prstGeom prst="rect">
            <a:avLst/>
          </a:prstGeom>
        </p:spPr>
      </p:pic>
      <p:sp>
        <p:nvSpPr>
          <p:cNvPr id="5" name="WordArt 6">
            <a:extLst>
              <a:ext uri="{FF2B5EF4-FFF2-40B4-BE49-F238E27FC236}">
                <a16:creationId xmlns:a16="http://schemas.microsoft.com/office/drawing/2014/main" id="{97F6F040-9ABA-4C99-ED5C-ED799E23DF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62189" y="2293033"/>
            <a:ext cx="6467622" cy="9326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Trß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ch¬i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: "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ghÐp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ch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÷"</a:t>
            </a:r>
          </a:p>
        </p:txBody>
      </p:sp>
    </p:spTree>
    <p:extLst>
      <p:ext uri="{BB962C8B-B14F-4D97-AF65-F5344CB8AC3E}">
        <p14:creationId xmlns:p14="http://schemas.microsoft.com/office/powerpoint/2010/main" val="301812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D316-3664-A3CA-5C24-389AEB6E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90AA-6851-D55F-235B-4D4A8899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95A33-D629-CAC1-7A0C-3332581D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52"/>
            <a:ext cx="12192000" cy="6858000"/>
          </a:xfrm>
          <a:prstGeom prst="rect">
            <a:avLst/>
          </a:prstGeom>
        </p:spPr>
      </p:pic>
      <p:sp>
        <p:nvSpPr>
          <p:cNvPr id="6" name="WordArt 4">
            <a:extLst>
              <a:ext uri="{FF2B5EF4-FFF2-40B4-BE49-F238E27FC236}">
                <a16:creationId xmlns:a16="http://schemas.microsoft.com/office/drawing/2014/main" id="{3405D612-C0F4-30DA-1D26-5EECB19F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6182" y="2402005"/>
            <a:ext cx="6934200" cy="8222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Trß ch¬i "con xóc x¾c"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25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cái</a:t>
            </a:r>
            <a:r>
              <a:rPr lang="en-US" alt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57BA4B15-3B7D-5468-7EEA-039D475C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28575"/>
            <a:ext cx="4191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400">
                <a:solidFill>
                  <a:srgbClr val="33CC33"/>
                </a:solidFill>
                <a:latin typeface=".VnAvant" panose="020B7200000000000000" pitchFamily="34" charset="0"/>
              </a:rPr>
              <a:t>b</a:t>
            </a:r>
          </a:p>
        </p:txBody>
      </p:sp>
      <p:pic>
        <p:nvPicPr>
          <p:cNvPr id="95235" name="Picture 3">
            <a:extLst>
              <a:ext uri="{FF2B5EF4-FFF2-40B4-BE49-F238E27FC236}">
                <a16:creationId xmlns:a16="http://schemas.microsoft.com/office/drawing/2014/main" id="{977B62AB-DB2F-8073-68E7-8EEC1121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371600"/>
            <a:ext cx="7699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>
            <a:extLst>
              <a:ext uri="{FF2B5EF4-FFF2-40B4-BE49-F238E27FC236}">
                <a16:creationId xmlns:a16="http://schemas.microsoft.com/office/drawing/2014/main" id="{72EBDDA6-4A6C-2529-9879-658FA72F4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57438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>
            <a:extLst>
              <a:ext uri="{FF2B5EF4-FFF2-40B4-BE49-F238E27FC236}">
                <a16:creationId xmlns:a16="http://schemas.microsoft.com/office/drawing/2014/main" id="{C8E8955A-CEC4-3E58-3E6B-A22D64D90BDB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4D087D8-E6E9-AD3C-8186-4543CE709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0960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3333FF"/>
                </a:solidFill>
              </a:rPr>
              <a:t>b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1EF085B-C7A0-B252-4CE5-292CEEC97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6675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80904" name="Picture 8" descr="b">
            <a:extLst>
              <a:ext uri="{FF2B5EF4-FFF2-40B4-BE49-F238E27FC236}">
                <a16:creationId xmlns:a16="http://schemas.microsoft.com/office/drawing/2014/main" id="{DBF982B2-0ADF-DA50-8EF9-49351E90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828800"/>
            <a:ext cx="153828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3" name="Picture 53" descr="ca-diec-Carassius-gibelio">
            <a:extLst>
              <a:ext uri="{FF2B5EF4-FFF2-40B4-BE49-F238E27FC236}">
                <a16:creationId xmlns:a16="http://schemas.microsoft.com/office/drawing/2014/main" id="{B7E8B2A1-9FEA-46A4-445E-11D2F0719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7" y="0"/>
            <a:ext cx="8666327" cy="551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5" name="Text Box 55">
            <a:extLst>
              <a:ext uri="{FF2B5EF4-FFF2-40B4-BE49-F238E27FC236}">
                <a16:creationId xmlns:a16="http://schemas.microsoft.com/office/drawing/2014/main" id="{A6D4B23C-DB40-0ED5-FC80-5ABA550AC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7680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¸</a:t>
            </a:r>
          </a:p>
        </p:txBody>
      </p:sp>
      <p:sp>
        <p:nvSpPr>
          <p:cNvPr id="61496" name="Text Box 56">
            <a:extLst>
              <a:ext uri="{FF2B5EF4-FFF2-40B4-BE49-F238E27FC236}">
                <a16:creationId xmlns:a16="http://schemas.microsoft.com/office/drawing/2014/main" id="{800AE8C9-091D-11ED-208E-A21F65E7A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92125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61499" name="Text Box 59">
            <a:extLst>
              <a:ext uri="{FF2B5EF4-FFF2-40B4-BE49-F238E27FC236}">
                <a16:creationId xmlns:a16="http://schemas.microsoft.com/office/drawing/2014/main" id="{E33D1C74-7E8F-60F2-9501-8EDCFEAB4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921250"/>
            <a:ext cx="762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61501" name="Text Box 61">
            <a:extLst>
              <a:ext uri="{FF2B5EF4-FFF2-40B4-BE49-F238E27FC236}">
                <a16:creationId xmlns:a16="http://schemas.microsoft.com/office/drawing/2014/main" id="{C764DDA9-A183-349A-1DF6-4BB8EA67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1" y="4933950"/>
            <a:ext cx="9302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Õ</a:t>
            </a:r>
          </a:p>
        </p:txBody>
      </p:sp>
      <p:sp>
        <p:nvSpPr>
          <p:cNvPr id="61502" name="Text Box 62">
            <a:extLst>
              <a:ext uri="{FF2B5EF4-FFF2-40B4-BE49-F238E27FC236}">
                <a16:creationId xmlns:a16="http://schemas.microsoft.com/office/drawing/2014/main" id="{8F69726C-25A5-7C63-34B6-2AAC3F20E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92125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61506" name="Text Box 66">
            <a:extLst>
              <a:ext uri="{FF2B5EF4-FFF2-40B4-BE49-F238E27FC236}">
                <a16:creationId xmlns:a16="http://schemas.microsoft.com/office/drawing/2014/main" id="{F3BFD1B4-24BD-4217-3067-48CA46664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768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0.43333 -0.674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33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5" grpId="0"/>
      <p:bldP spid="61496" grpId="0"/>
      <p:bldP spid="61496" grpId="1"/>
      <p:bldP spid="61499" grpId="0"/>
      <p:bldP spid="61501" grpId="0"/>
      <p:bldP spid="61502" grpId="0"/>
      <p:bldP spid="6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B877F67-A5ED-1DA7-6D7A-40BF4E9C8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-92075"/>
            <a:ext cx="3957638" cy="6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5000">
                <a:solidFill>
                  <a:schemeClr val="accent2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86024" name="WordArt 8">
            <a:extLst>
              <a:ext uri="{FF2B5EF4-FFF2-40B4-BE49-F238E27FC236}">
                <a16:creationId xmlns:a16="http://schemas.microsoft.com/office/drawing/2014/main" id="{7062FB7D-564A-706B-85B1-A7867A80D0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1295400"/>
            <a:ext cx="838200" cy="426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86025" name="Picture 9" descr="net chu a 1">
            <a:extLst>
              <a:ext uri="{FF2B5EF4-FFF2-40B4-BE49-F238E27FC236}">
                <a16:creationId xmlns:a16="http://schemas.microsoft.com/office/drawing/2014/main" id="{CA3EA4A4-D8D6-BA8E-EF07-EB859A89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4" y="2152650"/>
            <a:ext cx="27130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>
            <a:extLst>
              <a:ext uri="{FF2B5EF4-FFF2-40B4-BE49-F238E27FC236}">
                <a16:creationId xmlns:a16="http://schemas.microsoft.com/office/drawing/2014/main" id="{F6BD493E-F501-48C9-2D10-7F50772B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8580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3333FF"/>
                </a:solidFill>
              </a:rPr>
              <a:t>d</a:t>
            </a: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F193A9FC-150A-0F03-9543-B4BF16CB7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6675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FF0000"/>
                </a:solidFill>
                <a:latin typeface=".VnTimeH" panose="020B7200000000000000" pitchFamily="34" charset="0"/>
              </a:rPr>
              <a:t>d</a:t>
            </a:r>
          </a:p>
        </p:txBody>
      </p:sp>
      <p:pic>
        <p:nvPicPr>
          <p:cNvPr id="65554" name="Picture 18" descr="d">
            <a:extLst>
              <a:ext uri="{FF2B5EF4-FFF2-40B4-BE49-F238E27FC236}">
                <a16:creationId xmlns:a16="http://schemas.microsoft.com/office/drawing/2014/main" id="{19F14D53-F8D1-93FA-7A3F-26B0A681D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1905000"/>
            <a:ext cx="2063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4BA49646-E706-0437-77A4-A59CF54E5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127126"/>
            <a:ext cx="35052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5000">
                <a:solidFill>
                  <a:srgbClr val="3333CC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06B72D1-CC73-656E-1354-E90E809A1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127126"/>
            <a:ext cx="28956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5000">
                <a:solidFill>
                  <a:srgbClr val="9966FF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575C7304-63A2-4D01-ED6C-255C8FD1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762001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0">
                <a:latin typeface=".VnTime" panose="020B7200000000000000" pitchFamily="34" charset="0"/>
              </a:rPr>
              <a:t>       So  s¸nh</a:t>
            </a:r>
          </a:p>
        </p:txBody>
      </p:sp>
      <p:sp>
        <p:nvSpPr>
          <p:cNvPr id="92165" name="WordArt 5">
            <a:extLst>
              <a:ext uri="{FF2B5EF4-FFF2-40B4-BE49-F238E27FC236}">
                <a16:creationId xmlns:a16="http://schemas.microsoft.com/office/drawing/2014/main" id="{7B79923D-9442-E54E-1F20-98F65C3051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34400" y="2209800"/>
            <a:ext cx="6096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grpSp>
        <p:nvGrpSpPr>
          <p:cNvPr id="92166" name="Group 6">
            <a:extLst>
              <a:ext uri="{FF2B5EF4-FFF2-40B4-BE49-F238E27FC236}">
                <a16:creationId xmlns:a16="http://schemas.microsoft.com/office/drawing/2014/main" id="{0652C96D-8C07-A5F3-093E-D2F88AA56C9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895600"/>
            <a:ext cx="5257800" cy="2743200"/>
            <a:chOff x="1200" y="1824"/>
            <a:chExt cx="3312" cy="1728"/>
          </a:xfrm>
        </p:grpSpPr>
        <p:pic>
          <p:nvPicPr>
            <p:cNvPr id="9224" name="Picture 7" descr="net chu a 1">
              <a:extLst>
                <a:ext uri="{FF2B5EF4-FFF2-40B4-BE49-F238E27FC236}">
                  <a16:creationId xmlns:a16="http://schemas.microsoft.com/office/drawing/2014/main" id="{2F63B8EF-C9E0-C4E4-3E4E-99E548AA7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" y="1824"/>
              <a:ext cx="141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et chu a 1">
              <a:extLst>
                <a:ext uri="{FF2B5EF4-FFF2-40B4-BE49-F238E27FC236}">
                  <a16:creationId xmlns:a16="http://schemas.microsoft.com/office/drawing/2014/main" id="{13EBFCC3-5EE2-AB35-0AB7-55C30DBF0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00" y="1824"/>
              <a:ext cx="139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9" name="WordArt 9">
            <a:extLst>
              <a:ext uri="{FF2B5EF4-FFF2-40B4-BE49-F238E27FC236}">
                <a16:creationId xmlns:a16="http://schemas.microsoft.com/office/drawing/2014/main" id="{DA3521B0-F48B-60F2-BBF1-5516F3E2BC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H="1">
            <a:off x="2895600" y="2209800"/>
            <a:ext cx="6096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4">
            <a:extLst>
              <a:ext uri="{FF2B5EF4-FFF2-40B4-BE49-F238E27FC236}">
                <a16:creationId xmlns:a16="http://schemas.microsoft.com/office/drawing/2014/main" id="{BB7FAD9C-6644-5D0E-3F77-4036A1317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85800"/>
            <a:ext cx="426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pic>
        <p:nvPicPr>
          <p:cNvPr id="66580" name="Picture 20" descr="phuong">
            <a:extLst>
              <a:ext uri="{FF2B5EF4-FFF2-40B4-BE49-F238E27FC236}">
                <a16:creationId xmlns:a16="http://schemas.microsoft.com/office/drawing/2014/main" id="{858B4ABF-634C-E024-B54C-231EFC2F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2433" r="39063" b="14865"/>
          <a:stretch>
            <a:fillRect/>
          </a:stretch>
        </p:blipFill>
        <p:spPr bwMode="auto">
          <a:xfrm>
            <a:off x="4357688" y="2052638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1" name="Picture 21" descr="phuong">
            <a:extLst>
              <a:ext uri="{FF2B5EF4-FFF2-40B4-BE49-F238E27FC236}">
                <a16:creationId xmlns:a16="http://schemas.microsoft.com/office/drawing/2014/main" id="{8A76FA9C-3DA2-3339-02AB-7325ED89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 t="16217" r="18750" b="16216"/>
          <a:stretch>
            <a:fillRect/>
          </a:stretch>
        </p:blipFill>
        <p:spPr bwMode="auto">
          <a:xfrm>
            <a:off x="6281738" y="990600"/>
            <a:ext cx="11731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2" name="Picture 22">
            <a:extLst>
              <a:ext uri="{FF2B5EF4-FFF2-40B4-BE49-F238E27FC236}">
                <a16:creationId xmlns:a16="http://schemas.microsoft.com/office/drawing/2014/main" id="{CA305F33-3752-5CCF-D36A-5E8EEFA01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876300"/>
            <a:ext cx="25590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414</Words>
  <Application>Microsoft Office PowerPoint</Application>
  <PresentationFormat>Widescreen</PresentationFormat>
  <Paragraphs>146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.VnArial</vt:lpstr>
      <vt:lpstr>.VnArial Narrow</vt:lpstr>
      <vt:lpstr>.VnAvant</vt:lpstr>
      <vt:lpstr>.VnBahamasBH</vt:lpstr>
      <vt:lpstr>.VnBlack</vt:lpstr>
      <vt:lpstr>.VnBlackH</vt:lpstr>
      <vt:lpstr>.VnTime</vt:lpstr>
      <vt:lpstr>.VnTimeH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Techsi.vn</cp:lastModifiedBy>
  <cp:revision>34</cp:revision>
  <dcterms:created xsi:type="dcterms:W3CDTF">2021-11-23T14:46:44Z</dcterms:created>
  <dcterms:modified xsi:type="dcterms:W3CDTF">2025-12-19T08:53:40Z</dcterms:modified>
</cp:coreProperties>
</file>