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1" r:id="rId5"/>
    <p:sldId id="260" r:id="rId6"/>
    <p:sldId id="28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49563-9F5A-4429-9F51-9C0253017472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4F5BC-19DF-4971-9C10-66DB515AC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83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91E5D5-3FB9-4DA2-94C5-118AC1B587D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93CA6-CB4F-4159-B5D9-5D8979ED3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2E8AB4-D9D1-4C63-B7A0-F3B7615D3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5C46D-AF64-438A-840D-EB171177E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392A-D7B1-48AB-8CF8-6CA4C1F1E2C3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85797-436A-439B-A035-575AB598F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FF1E1-D198-4733-A478-DBC0E7429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2AB5-7833-434A-8583-BD41533F1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21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E2172-AD28-4613-9CBC-1F15CB69F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79C925-E023-49F2-9DB9-F36EEBC0E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E5E81-B549-4034-9BE0-FABE30DD6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392A-D7B1-48AB-8CF8-6CA4C1F1E2C3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58FAA-17CE-442C-9FD1-3F4741E79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7A974-1468-434F-ADD7-C22E72DBF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2AB5-7833-434A-8583-BD41533F1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9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DAE79B-0DA0-48E4-A616-A752B11393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B092CB-659C-4567-85DA-C4FA80498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5BAB3-6D90-4484-8912-8763A6512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392A-D7B1-48AB-8CF8-6CA4C1F1E2C3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E1257-7F9E-4A07-9D92-6E87438D7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D29EB-92D2-4C3F-BCE8-56FDB581C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2AB5-7833-434A-8583-BD41533F1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3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19449-04C6-4D3B-A416-7C15841C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D4D07-BAD7-4D1B-A195-BF22475E2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146D3-FE79-40D6-A24E-709A192DD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392A-D7B1-48AB-8CF8-6CA4C1F1E2C3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CD8B4-41ED-4B7A-90DF-6B44954B2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53916-6BB8-49B5-95A8-D620D7B4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2AB5-7833-434A-8583-BD41533F1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9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22976-0394-48AE-8D29-09FB3DE4B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FBB0D-2BA8-4554-8091-8E056FB8F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79B9E-085E-421C-9A72-54491F6D4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392A-D7B1-48AB-8CF8-6CA4C1F1E2C3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2F04C-8206-4E87-968F-978FA8C39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DA869-6236-4A21-A242-AFBDE3E4B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2AB5-7833-434A-8583-BD41533F1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2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1E5D-0DD7-4963-841A-D59A0AE7D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5B49-496C-400D-8C80-B3F1FDEC1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E36CE-4AC4-41E0-8A43-575F74945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60DA0-60CB-4C1F-A6F3-ADE0D5BE5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392A-D7B1-48AB-8CF8-6CA4C1F1E2C3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D9808-D038-4CA0-A9D4-2E11AF48A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8598E-3869-430D-A553-07253730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2AB5-7833-434A-8583-BD41533F1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18797-E8C8-4C5F-9825-A268FB074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763A6-6973-43CE-8182-A162FD50C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3C5BA1-D8FC-461F-B445-D5AFB329E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CA808-BCAD-4EBD-862F-8ACB6114C4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D3CC7-EA34-41AF-867F-8493EAD953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862D18-9130-4B24-8159-1B41E8BA5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392A-D7B1-48AB-8CF8-6CA4C1F1E2C3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267698-EFD9-4C6E-BDD1-B4EB05DBD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187A3-6365-4B0D-9233-3E77441E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2AB5-7833-434A-8583-BD41533F1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6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38AD6-6E55-473A-9584-4784D5A0F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76480D-5665-4A76-AEF6-69AF0ADB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392A-D7B1-48AB-8CF8-6CA4C1F1E2C3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67B783-654F-4992-9DD2-5D0CF0ADC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798243-D905-474B-8547-D21395844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2AB5-7833-434A-8583-BD41533F1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5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CE19CF-0E0F-4A30-BF42-C32220F46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392A-D7B1-48AB-8CF8-6CA4C1F1E2C3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D02569-EEC9-43EE-A493-85A48D3A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DDB51-D6D3-4AB9-9B8C-81627BA99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2AB5-7833-434A-8583-BD41533F1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79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231AC-DDC4-4277-B4A1-CCEF59A89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74F1E-5BFE-4B73-B460-E3127AC54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0B8EB4-B7D9-4E4B-9CD6-C857AF615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E1F2C-5CD4-4308-B2ED-3FF98337B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392A-D7B1-48AB-8CF8-6CA4C1F1E2C3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DD5A8-3E16-4FC4-9E8D-8457C067F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E376A3-206F-428C-A09F-18EE6E08F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2AB5-7833-434A-8583-BD41533F1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8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3956-2218-4902-AB1C-C7A23D565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9C3E64-2BFE-4A2C-AE8A-18A5FDF235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82D15-565B-4884-B4F4-8568876D3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B49C91-B186-4F12-8E8D-E096FDBCA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392A-D7B1-48AB-8CF8-6CA4C1F1E2C3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5905C-5FC0-4F74-9218-E92E4F489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52F25E-DEB7-40BE-9068-640115E71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2AB5-7833-434A-8583-BD41533F1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8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2E19E6-A5E8-446D-8ED1-65712D96A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8E8F0-2BFB-45D1-ADD0-848D1892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91C6F-5AD5-4D46-A930-4C16ACEDC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7392A-D7B1-48AB-8CF8-6CA4C1F1E2C3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6BC22-81F6-4274-892F-89B9EF5C6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01C05-B92B-4BF8-832E-F9C275737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92AB5-7833-434A-8583-BD41533F1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3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>
                <a:lumMod val="20000"/>
                <a:lumOff val="80000"/>
              </a:schemeClr>
            </a:gs>
            <a:gs pos="11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318" y="2751142"/>
            <a:ext cx="9360418" cy="2263258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Thơ: Ảnh Bác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191086" y="5026707"/>
            <a:ext cx="6916336" cy="17716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54323" y="3535900"/>
            <a:ext cx="7789862" cy="685800"/>
          </a:xfrm>
          <a:prstGeom prst="rect">
            <a:avLst/>
          </a:prstGeom>
        </p:spPr>
        <p:txBody>
          <a:bodyPr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vi-VN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PHÁT </a:t>
            </a:r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NGÔN NGỮ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 noChangeArrowheads="1"/>
          </p:cNvSpPr>
          <p:nvPr/>
        </p:nvSpPr>
        <p:spPr bwMode="auto">
          <a:xfrm>
            <a:off x="3219767" y="346985"/>
            <a:ext cx="6115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ANH ĐÀO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69183" y="1773678"/>
            <a:ext cx="1453633" cy="1453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CA1245-FDA0-D402-60A7-14F19C4D6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147" y="71021"/>
            <a:ext cx="2650405" cy="335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A26D6-CDA8-4860-8DD7-FD76E224B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A7824-1275-4892-8A7C-5A4AEC876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ài thơ Ảnh Bác | tải ảnh bác hồ | hình ảnh đẹp - Khung Ảnh Treo Tường Đẹp">
            <a:extLst>
              <a:ext uri="{FF2B5EF4-FFF2-40B4-BE49-F238E27FC236}">
                <a16:creationId xmlns:a16="http://schemas.microsoft.com/office/drawing/2014/main" id="{E2A65E76-AD1B-452D-ACC5-97F85ECF2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80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A8CCFC-DB1C-435F-B699-0D7EC66FE7EC}"/>
              </a:ext>
            </a:extLst>
          </p:cNvPr>
          <p:cNvSpPr/>
          <p:nvPr/>
        </p:nvSpPr>
        <p:spPr>
          <a:xfrm>
            <a:off x="0" y="5805996"/>
            <a:ext cx="12192000" cy="10520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treo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                                     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mỉm</a:t>
            </a:r>
            <a:r>
              <a:rPr lang="en-US" dirty="0"/>
              <a:t> </a:t>
            </a:r>
            <a:r>
              <a:rPr lang="en-US" dirty="0" err="1"/>
              <a:t>miệng</a:t>
            </a:r>
            <a:r>
              <a:rPr lang="en-US" dirty="0"/>
              <a:t> </a:t>
            </a:r>
            <a:r>
              <a:rPr lang="en-US" dirty="0" err="1"/>
              <a:t>cười</a:t>
            </a:r>
            <a:endParaRPr lang="en-US" dirty="0"/>
          </a:p>
          <a:p>
            <a:pPr algn="ctr"/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cờ</a:t>
            </a:r>
            <a:r>
              <a:rPr lang="en-US" dirty="0"/>
              <a:t> </a:t>
            </a:r>
            <a:r>
              <a:rPr lang="en-US" dirty="0" err="1"/>
              <a:t>đỏ</a:t>
            </a:r>
            <a:r>
              <a:rPr lang="en-US" dirty="0"/>
              <a:t> </a:t>
            </a:r>
            <a:r>
              <a:rPr lang="en-US" dirty="0" err="1"/>
              <a:t>tươi</a:t>
            </a:r>
            <a:r>
              <a:rPr lang="en-US" dirty="0"/>
              <a:t>                         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vui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nhà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96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462AA-932E-4DDD-9799-B9CB77E98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1CFA0-0939-45B8-ACC4-E9586324A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Phạm Hoan: Tranh mầm non : CĐ Quê hương-Đất nước- Trường tiểu học 2.">
            <a:extLst>
              <a:ext uri="{FF2B5EF4-FFF2-40B4-BE49-F238E27FC236}">
                <a16:creationId xmlns:a16="http://schemas.microsoft.com/office/drawing/2014/main" id="{D2243C70-BA6C-4135-862B-F72B7ABFE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0062" cy="608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9F71360-5A70-4407-B11D-ACCE7280AA13}"/>
              </a:ext>
            </a:extLst>
          </p:cNvPr>
          <p:cNvSpPr/>
          <p:nvPr/>
        </p:nvSpPr>
        <p:spPr>
          <a:xfrm>
            <a:off x="-76200" y="5992427"/>
            <a:ext cx="1233626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sân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 con </a:t>
            </a:r>
            <a:r>
              <a:rPr lang="en-US" dirty="0" err="1"/>
              <a:t>gà</a:t>
            </a:r>
            <a:r>
              <a:rPr lang="en-US" dirty="0"/>
              <a:t>                                   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  <a:p>
            <a:pPr algn="ctr"/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vườn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chín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                  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ơi</a:t>
            </a:r>
            <a:r>
              <a:rPr lang="en-US" dirty="0"/>
              <a:t> </a:t>
            </a:r>
            <a:r>
              <a:rPr lang="en-US" dirty="0" err="1"/>
              <a:t>đừng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bời</a:t>
            </a:r>
            <a:r>
              <a:rPr lang="en-US" dirty="0"/>
              <a:t> </a:t>
            </a:r>
            <a:r>
              <a:rPr lang="en-US" dirty="0" err="1"/>
              <a:t>đâu</a:t>
            </a:r>
            <a:r>
              <a:rPr lang="en-US" dirty="0"/>
              <a:t> </a:t>
            </a:r>
            <a:r>
              <a:rPr lang="en-US" dirty="0" err="1"/>
              <a:t>xa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22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F00E2-3462-4130-BDF0-085B32C3F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Vẽ tranh bé làm việc nhà giúp mẹ mới nhất 2022 - Vẽ.vn">
            <a:extLst>
              <a:ext uri="{FF2B5EF4-FFF2-40B4-BE49-F238E27FC236}">
                <a16:creationId xmlns:a16="http://schemas.microsoft.com/office/drawing/2014/main" id="{460AEF6F-54C5-4615-AD3B-E597565762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2054"/>
            <a:ext cx="6347534" cy="787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71369C-7AB6-4CE5-875A-639709B55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434" y="-23812"/>
            <a:ext cx="6347566" cy="59097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469630-9BEC-46C6-878C-A29ADEDB6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434" y="-23812"/>
            <a:ext cx="6347566" cy="157740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026BCC5-2228-4A22-88DA-FD2B1B11DE29}"/>
              </a:ext>
            </a:extLst>
          </p:cNvPr>
          <p:cNvSpPr/>
          <p:nvPr/>
        </p:nvSpPr>
        <p:spPr>
          <a:xfrm>
            <a:off x="-76232" y="5809294"/>
            <a:ext cx="12380682" cy="1048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rau</a:t>
            </a:r>
            <a:r>
              <a:rPr lang="en-US" dirty="0"/>
              <a:t>, </a:t>
            </a:r>
            <a:r>
              <a:rPr lang="en-US" dirty="0" err="1"/>
              <a:t>quét</a:t>
            </a:r>
            <a:r>
              <a:rPr lang="en-US" dirty="0"/>
              <a:t> </a:t>
            </a:r>
            <a:r>
              <a:rPr lang="en-US" dirty="0" err="1"/>
              <a:t>bếp</a:t>
            </a:r>
            <a:r>
              <a:rPr lang="en-US" dirty="0"/>
              <a:t>, </a:t>
            </a:r>
            <a:r>
              <a:rPr lang="en-US" dirty="0" err="1"/>
              <a:t>đuổi</a:t>
            </a:r>
            <a:r>
              <a:rPr lang="en-US" dirty="0"/>
              <a:t> </a:t>
            </a:r>
            <a:r>
              <a:rPr lang="en-US" dirty="0" err="1"/>
              <a:t>gà</a:t>
            </a:r>
            <a:endParaRPr lang="en-US" dirty="0"/>
          </a:p>
          <a:p>
            <a:pPr algn="ctr"/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tàu</a:t>
            </a:r>
            <a:r>
              <a:rPr lang="en-US" dirty="0"/>
              <a:t> bay </a:t>
            </a:r>
            <a:r>
              <a:rPr lang="en-US" dirty="0" err="1"/>
              <a:t>Mỹ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hầm</a:t>
            </a:r>
            <a:r>
              <a:rPr lang="en-US" dirty="0"/>
              <a:t> </a:t>
            </a:r>
            <a:r>
              <a:rPr lang="en-US" dirty="0" err="1"/>
              <a:t>ngồi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252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D5199-77B5-4990-A06E-6E7B995CF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A6DCDB-76EA-49E6-A4DD-CCA1E2F7E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265" y="0"/>
            <a:ext cx="8333543" cy="68580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C05003C-810E-4EAC-B2AC-EE8F4DCC6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5264458" cy="482945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D92DBAE-FA32-49C9-B416-D6D6331FEF33}"/>
              </a:ext>
            </a:extLst>
          </p:cNvPr>
          <p:cNvSpPr/>
          <p:nvPr/>
        </p:nvSpPr>
        <p:spPr>
          <a:xfrm>
            <a:off x="0" y="4829452"/>
            <a:ext cx="5264458" cy="2028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Bác</a:t>
            </a:r>
            <a:r>
              <a:rPr lang="en-US" dirty="0"/>
              <a:t> lo bao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đời</a:t>
            </a:r>
            <a:endParaRPr lang="en-US" dirty="0"/>
          </a:p>
          <a:p>
            <a:pPr algn="ctr"/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vẫn</a:t>
            </a:r>
            <a:r>
              <a:rPr lang="en-US" dirty="0"/>
              <a:t> </a:t>
            </a:r>
            <a:r>
              <a:rPr lang="en-US" dirty="0" err="1"/>
              <a:t>mỉm</a:t>
            </a:r>
            <a:r>
              <a:rPr lang="en-US" dirty="0"/>
              <a:t> </a:t>
            </a:r>
            <a:r>
              <a:rPr lang="en-US" dirty="0" err="1"/>
              <a:t>cười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143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743076"/>
            <a:ext cx="67056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lunglin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3" y="3276600"/>
            <a:ext cx="13811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lunglin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914400"/>
            <a:ext cx="179546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timb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1219200"/>
            <a:ext cx="17526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timb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1295401"/>
            <a:ext cx="22860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515939"/>
            <a:ext cx="16002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3352801"/>
            <a:ext cx="1752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3140075"/>
            <a:ext cx="12192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914402"/>
            <a:ext cx="12954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1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5305426"/>
            <a:ext cx="1752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2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15400" y="3429001"/>
            <a:ext cx="17526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13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5575300"/>
            <a:ext cx="14478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14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4765676"/>
            <a:ext cx="23622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2705100" y="2394346"/>
            <a:ext cx="56388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7400" dirty="0" err="1">
                <a:solidFill>
                  <a:srgbClr val="008000"/>
                </a:solidFill>
                <a:latin typeface=".VnAristote" pitchFamily="34" charset="0"/>
              </a:rPr>
              <a:t>Chµo</a:t>
            </a:r>
            <a:r>
              <a:rPr lang="en-US" sz="7400" dirty="0">
                <a:solidFill>
                  <a:srgbClr val="008000"/>
                </a:solidFill>
                <a:latin typeface=".VnAristote" pitchFamily="34" charset="0"/>
              </a:rPr>
              <a:t> t¹m </a:t>
            </a:r>
            <a:r>
              <a:rPr lang="en-US" sz="7400" dirty="0" err="1">
                <a:solidFill>
                  <a:srgbClr val="008000"/>
                </a:solidFill>
                <a:latin typeface=".VnAristote" pitchFamily="34" charset="0"/>
              </a:rPr>
              <a:t>biÖt</a:t>
            </a:r>
            <a:r>
              <a:rPr lang="en-US" sz="7400" dirty="0">
                <a:solidFill>
                  <a:srgbClr val="008000"/>
                </a:solidFill>
                <a:latin typeface=".VnAristote" pitchFamily="34" charset="0"/>
              </a:rPr>
              <a:t> !</a:t>
            </a:r>
          </a:p>
        </p:txBody>
      </p:sp>
      <p:sp>
        <p:nvSpPr>
          <p:cNvPr id="69649" name="WordArt 17"/>
          <p:cNvSpPr>
            <a:spLocks noChangeArrowheads="1" noChangeShapeType="1" noTextEdit="1"/>
          </p:cNvSpPr>
          <p:nvPr/>
        </p:nvSpPr>
        <p:spPr bwMode="auto">
          <a:xfrm>
            <a:off x="1905000" y="1518082"/>
            <a:ext cx="8001000" cy="584150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  <a:scene3d>
              <a:camera prst="legacyPerspectiveTop"/>
              <a:lightRig rig="legacyFlat3" dir="b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en-US" sz="54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Chúc</a:t>
            </a:r>
            <a:r>
              <a:rPr lang="en-US" sz="54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54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các</a:t>
            </a:r>
            <a:r>
              <a:rPr lang="en-US" sz="54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vi-VN" sz="54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con chăm ngoan học giỏi</a:t>
            </a:r>
          </a:p>
          <a:p>
            <a:pPr algn="ctr"/>
            <a:endParaRPr lang="en-US" sz="54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18" name="Picture 7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533400"/>
            <a:ext cx="16002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7" grpId="0"/>
      <p:bldP spid="696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128</Words>
  <Application>Microsoft Office PowerPoint</Application>
  <PresentationFormat>Widescreen</PresentationFormat>
  <Paragraphs>17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.VnAristote</vt:lpstr>
      <vt:lpstr>Arial</vt:lpstr>
      <vt:lpstr>Calibri</vt:lpstr>
      <vt:lpstr>Calibri Light</vt:lpstr>
      <vt:lpstr>Times New Roman</vt:lpstr>
      <vt:lpstr>Office Theme</vt:lpstr>
      <vt:lpstr>Thơ: Ảnh Bác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LTC</dc:creator>
  <cp:lastModifiedBy>ADMIN</cp:lastModifiedBy>
  <cp:revision>3</cp:revision>
  <dcterms:created xsi:type="dcterms:W3CDTF">2022-04-19T14:08:46Z</dcterms:created>
  <dcterms:modified xsi:type="dcterms:W3CDTF">2025-06-13T03:41:13Z</dcterms:modified>
</cp:coreProperties>
</file>