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66" d="100"/>
          <a:sy n="66" d="100"/>
        </p:scale>
        <p:origin x="936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A26E2-01E3-4D81-BB03-4A3F5C97D30A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01F55-65D3-46C9-9927-2F6CBE9E2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791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A26E2-01E3-4D81-BB03-4A3F5C97D30A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01F55-65D3-46C9-9927-2F6CBE9E2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117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A26E2-01E3-4D81-BB03-4A3F5C97D30A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01F55-65D3-46C9-9927-2F6CBE9E2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303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A26E2-01E3-4D81-BB03-4A3F5C97D30A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01F55-65D3-46C9-9927-2F6CBE9E2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254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A26E2-01E3-4D81-BB03-4A3F5C97D30A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01F55-65D3-46C9-9927-2F6CBE9E2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36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A26E2-01E3-4D81-BB03-4A3F5C97D30A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01F55-65D3-46C9-9927-2F6CBE9E2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939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A26E2-01E3-4D81-BB03-4A3F5C97D30A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01F55-65D3-46C9-9927-2F6CBE9E2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950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A26E2-01E3-4D81-BB03-4A3F5C97D30A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01F55-65D3-46C9-9927-2F6CBE9E2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205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A26E2-01E3-4D81-BB03-4A3F5C97D30A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01F55-65D3-46C9-9927-2F6CBE9E2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719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A26E2-01E3-4D81-BB03-4A3F5C97D30A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01F55-65D3-46C9-9927-2F6CBE9E2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68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A26E2-01E3-4D81-BB03-4A3F5C97D30A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01F55-65D3-46C9-9927-2F6CBE9E2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350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A26E2-01E3-4D81-BB03-4A3F5C97D30A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01F55-65D3-46C9-9927-2F6CBE9E2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980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-116114"/>
            <a:ext cx="12322629" cy="77070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24000" y="214292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PHÒNG GD&amp;ĐT QUẬN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LONG BIÊN</a:t>
            </a:r>
            <a: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TRƯỜNG </a:t>
            </a:r>
            <a:r>
              <a:rPr lang="vi-V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MẦM </a:t>
            </a:r>
            <a: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NON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ANH ĐÀO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38149" y="3201819"/>
            <a:ext cx="7715304" cy="584775"/>
          </a:xfrm>
          <a:prstGeom prst="rect">
            <a:avLst/>
          </a:prstGeom>
        </p:spPr>
        <p:txBody>
          <a:bodyPr wrap="square">
            <a:prstTxWarp prst="textWave2">
              <a:avLst/>
            </a:prstTxWarp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+mj-lt"/>
              </a:rPr>
              <a:t>ĐỀ TÀI: BÉ TÌM HIỂU CON CÁ VÀNG</a:t>
            </a:r>
          </a:p>
        </p:txBody>
      </p:sp>
      <p:sp>
        <p:nvSpPr>
          <p:cNvPr id="11" name="Rectangle 10"/>
          <p:cNvSpPr/>
          <p:nvPr/>
        </p:nvSpPr>
        <p:spPr>
          <a:xfrm rot="10800000" flipV="1">
            <a:off x="4095736" y="4164767"/>
            <a:ext cx="40719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3-4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040" y="1168398"/>
            <a:ext cx="1672683" cy="165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41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125811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60+ ảnh nền Powerpoint dễ thương, cute để làm sli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0"/>
            <a:ext cx="12293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52071" y="1944432"/>
            <a:ext cx="1009105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None/>
            </a:pP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Cô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và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trẻ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cùng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hát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bài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hát</a:t>
            </a:r>
            <a:r>
              <a:rPr lang="vi-VN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: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hlinkClick r:id="" action="ppaction://noaction"/>
            </a:endParaRPr>
          </a:p>
          <a:p>
            <a:pPr marL="514350" indent="-514350" algn="ctr">
              <a:buNone/>
            </a:pPr>
            <a:r>
              <a:rPr lang="vi-VN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 Cá vàng bơi</a:t>
            </a:r>
            <a:endParaRPr lang="vi-VN" sz="5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vi-VN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54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125811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60+ ảnh nền Powerpoint dễ thương, cute để làm sli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3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01485" y="165241"/>
            <a:ext cx="1219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None/>
            </a:pP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ướng dẫn cách nuôi cá vàng đơn giản, dễ thực hiệ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88571"/>
            <a:ext cx="10634634" cy="547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76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125811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5" descr="goldfis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80011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7"/>
          <p:cNvSpPr>
            <a:spLocks noChangeShapeType="1"/>
          </p:cNvSpPr>
          <p:nvPr/>
        </p:nvSpPr>
        <p:spPr bwMode="auto">
          <a:xfrm flipH="1">
            <a:off x="10816355" y="1896252"/>
            <a:ext cx="357190" cy="100013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 flipH="1">
            <a:off x="10622911" y="1267898"/>
            <a:ext cx="14811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92214" y="4944158"/>
            <a:ext cx="18037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 flipH="1">
            <a:off x="1372308" y="849376"/>
            <a:ext cx="14686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Đuôi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Line 21"/>
          <p:cNvSpPr>
            <a:spLocks noChangeShapeType="1"/>
          </p:cNvSpPr>
          <p:nvPr/>
        </p:nvSpPr>
        <p:spPr bwMode="auto">
          <a:xfrm flipH="1" flipV="1">
            <a:off x="10881433" y="3921916"/>
            <a:ext cx="357190" cy="100013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Line 23"/>
          <p:cNvSpPr>
            <a:spLocks noChangeShapeType="1"/>
          </p:cNvSpPr>
          <p:nvPr/>
        </p:nvSpPr>
        <p:spPr bwMode="auto">
          <a:xfrm flipV="1">
            <a:off x="9366973" y="3673990"/>
            <a:ext cx="478531" cy="138357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 flipV="1">
            <a:off x="5385927" y="3971114"/>
            <a:ext cx="609273" cy="988443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Line 21"/>
          <p:cNvSpPr>
            <a:spLocks noChangeShapeType="1"/>
          </p:cNvSpPr>
          <p:nvPr/>
        </p:nvSpPr>
        <p:spPr bwMode="auto">
          <a:xfrm>
            <a:off x="4978400" y="1267897"/>
            <a:ext cx="907593" cy="391473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Line 23"/>
          <p:cNvSpPr>
            <a:spLocks noChangeShapeType="1"/>
          </p:cNvSpPr>
          <p:nvPr/>
        </p:nvSpPr>
        <p:spPr bwMode="auto">
          <a:xfrm flipH="1">
            <a:off x="8724031" y="1755948"/>
            <a:ext cx="642942" cy="71438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>
            <a:off x="1989591" y="1616722"/>
            <a:ext cx="142876" cy="100013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1008958" y="5097833"/>
            <a:ext cx="1183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491896" y="5057560"/>
            <a:ext cx="1750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38636" y="1066779"/>
            <a:ext cx="1661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Vẩy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85458" y="818598"/>
            <a:ext cx="1218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Vây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91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60+ ảnh nền Powerpoint dễ thương, cute để làm sli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503" y="2332590"/>
            <a:ext cx="2931981" cy="163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-1467026" y="-73062"/>
            <a:ext cx="100910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None/>
            </a:pPr>
            <a:r>
              <a:rPr lang="en-US" sz="5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endParaRPr lang="vi-VN" sz="5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vi-VN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www.fish-food.co.uk/acatalog/hikari_Oranda_Gold_Fish_Foo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744" y="3150394"/>
            <a:ext cx="3396342" cy="3545423"/>
          </a:xfrm>
          <a:prstGeom prst="rect">
            <a:avLst/>
          </a:prstGeom>
          <a:noFill/>
        </p:spPr>
      </p:pic>
      <p:pic>
        <p:nvPicPr>
          <p:cNvPr id="8" name="Picture 4" descr="http://akvarium.xf.cz/foto/hydrotrich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663" y="820428"/>
            <a:ext cx="4991421" cy="3024323"/>
          </a:xfrm>
          <a:prstGeom prst="rect">
            <a:avLst/>
          </a:prstGeom>
          <a:noFill/>
        </p:spPr>
      </p:pic>
      <p:pic>
        <p:nvPicPr>
          <p:cNvPr id="6146" name="Picture 2" descr="Bèo tấm - GUPPY CITY - Cá Bảy Màu Hà Nộ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59" y="3877406"/>
            <a:ext cx="5073352" cy="298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Xà lách lô lô sạch 300 gram - Rau sạch, rau an toàn giá rẻ Khai An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771" y="330229"/>
            <a:ext cx="4172030" cy="275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11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125811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60+ ảnh nền Powerpoint dễ thương, cute để làm sli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0"/>
            <a:ext cx="12293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media.vietq.vn/files/becatheophongthuy-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2481" y="892973"/>
            <a:ext cx="4643438" cy="3107531"/>
          </a:xfrm>
          <a:prstGeom prst="rect">
            <a:avLst/>
          </a:prstGeom>
          <a:noFill/>
        </p:spPr>
      </p:pic>
      <p:pic>
        <p:nvPicPr>
          <p:cNvPr id="7" name="Picture 4" descr="http://125.235.29.5:8888/medias/4ecda901441c7/2012/04/14/d4c965cf-b7e3-4ad2-a978-d5a44bd273c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6889" y="4000504"/>
            <a:ext cx="5025571" cy="2857496"/>
          </a:xfrm>
          <a:prstGeom prst="rect">
            <a:avLst/>
          </a:prstGeom>
          <a:noFill/>
        </p:spPr>
      </p:pic>
      <p:pic>
        <p:nvPicPr>
          <p:cNvPr id="8" name="Picture 6" descr="http://www.bqllang.gov.vn/images/tintuc/26.6.2012/ao_ca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4676" y="4000504"/>
            <a:ext cx="4919662" cy="2857496"/>
          </a:xfrm>
          <a:prstGeom prst="rect">
            <a:avLst/>
          </a:prstGeom>
          <a:noFill/>
        </p:spPr>
      </p:pic>
      <p:pic>
        <p:nvPicPr>
          <p:cNvPr id="9" name="Picture 16" descr="http://thegioidaquy.net/uploads/images/ca-canh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4676" y="857256"/>
            <a:ext cx="4848224" cy="314324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124200" y="54846"/>
            <a:ext cx="5356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3393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125811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60+ ảnh nền Powerpoint dễ thương, cute để làm sli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0"/>
            <a:ext cx="12293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85719" y="0"/>
            <a:ext cx="11209595" cy="171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dười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img.v3.news.zdn.vn/w660/Uploaded/bpcgdbb2/2014_12_05/Sam_canh_Zing_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19" y="1551214"/>
            <a:ext cx="5088529" cy="4000504"/>
          </a:xfrm>
          <a:prstGeom prst="rect">
            <a:avLst/>
          </a:prstGeom>
          <a:noFill/>
        </p:spPr>
      </p:pic>
      <p:pic>
        <p:nvPicPr>
          <p:cNvPr id="3074" name="Picture 2" descr="Ra quân thu gom rác thải, làm sạch môi trường tại công viên lớn nhất Hà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034" y="1551214"/>
            <a:ext cx="5857875" cy="395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06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125811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60+ ảnh nền Powerpoint dễ thương, cute để làm sli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3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81030"/>
            <a:ext cx="119888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6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khéo</a:t>
            </a:r>
            <a:r>
              <a:rPr lang="en-US" sz="6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6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Đồ chơi mầm non Vân Anh Tp HCM thiết bị trường học giá r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00" y="2054906"/>
            <a:ext cx="5849257" cy="423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Sở Giáo Dục Và Đào Tạo Vĩnh Phú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359" y="2054906"/>
            <a:ext cx="5450341" cy="423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44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91</Words>
  <Application>Microsoft Office PowerPoint</Application>
  <PresentationFormat>Widescreen</PresentationFormat>
  <Paragraphs>18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Techsi.vn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Techsi.vn</cp:lastModifiedBy>
  <cp:revision>6</cp:revision>
  <dcterms:created xsi:type="dcterms:W3CDTF">2023-12-25T08:52:20Z</dcterms:created>
  <dcterms:modified xsi:type="dcterms:W3CDTF">2023-12-25T09:33:21Z</dcterms:modified>
</cp:coreProperties>
</file>