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6" r:id="rId4"/>
    <p:sldId id="287" r:id="rId5"/>
    <p:sldId id="288" r:id="rId6"/>
    <p:sldId id="289" r:id="rId7"/>
    <p:sldId id="290" r:id="rId8"/>
    <p:sldId id="269" r:id="rId9"/>
    <p:sldId id="265" r:id="rId10"/>
    <p:sldId id="266" r:id="rId11"/>
    <p:sldId id="271" r:id="rId12"/>
    <p:sldId id="270" r:id="rId13"/>
    <p:sldId id="267" r:id="rId14"/>
    <p:sldId id="258" r:id="rId15"/>
    <p:sldId id="261" r:id="rId16"/>
    <p:sldId id="263" r:id="rId17"/>
    <p:sldId id="275" r:id="rId18"/>
    <p:sldId id="262" r:id="rId19"/>
    <p:sldId id="276" r:id="rId20"/>
    <p:sldId id="281" r:id="rId21"/>
    <p:sldId id="272" r:id="rId22"/>
    <p:sldId id="292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04" autoAdjust="0"/>
    <p:restoredTop sz="94660"/>
  </p:normalViewPr>
  <p:slideViewPr>
    <p:cSldViewPr>
      <p:cViewPr varScale="1">
        <p:scale>
          <a:sx n="68" d="100"/>
          <a:sy n="68" d="100"/>
        </p:scale>
        <p:origin x="3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64E38-9CD1-4953-A2E3-61AAB630071A}" type="datetimeFigureOut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C3268-8E3F-410F-8A79-4BC69E72F21E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388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FF691-8B89-4FFE-B149-96DBCEAE4FEC}" type="datetimeFigureOut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3389B0-3AB6-43D9-8C45-66229707D87B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882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5B54B-0F23-4F7D-BBCD-EF8B1B6285DE}" type="datetimeFigureOut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19851-6F61-4D73-BB9C-4E05CDDFD648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033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FDD2FB-E5CC-4E46-B34E-031558B7452C}" type="datetimeFigureOut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202B8-255C-4721-B68C-529AB0E014D7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984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57692-D522-4AF0-8CCA-D4F7851DB357}" type="datetimeFigureOut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F43F3-E9A8-4BA6-9895-7EF8B092F5A6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620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1073DF-092D-4B67-B075-C51365FCC1CF}" type="datetimeFigureOut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8B581-E48A-4771-B079-959EEA767224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207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E5AB2-2841-4EFA-85EC-96DA8EF9E371}" type="datetimeFigureOut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22125-AF47-4F44-88BE-65AC15ADC5E7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145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4E0D8-C94E-4EF3-88AA-07000C36F203}" type="datetimeFigureOut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BD2B00-12F2-492D-8A6F-38CA6980DF90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66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05918-1111-4F37-A1CA-5E92392199E9}" type="datetimeFigureOut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192AE-40AF-4C89-8194-CC92E00FE9FC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576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E0049-49AC-418B-AB70-A01B818D379D}" type="datetimeFigureOut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78F4E-5F5A-4307-AD42-2C845AA4F864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784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92FCA-D501-40A0-8EAD-F29FF4C042DD}" type="datetimeFigureOut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2FB1F2-DF3F-41C1-9501-50CE86BD9FF9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520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F1232-3312-41E7-830E-71870200400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9D96A-8392-49EF-BF64-75803EA66A5A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034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0EFAB5-E6AF-4088-8AB4-93E8588C89A9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067E6-8078-44C7-900C-359C4492438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545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9B53F-9522-4ABD-A061-210FF3871535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FFF9C-60D9-4B2B-986A-45A0CECEE637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158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90C229-1BBB-4C61-A176-C09414C929E3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704D7-8C3B-4B50-8AA3-80205758439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483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A5F58E-5592-4FD0-B6B3-FCB7798201F8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AC09D1-26A8-449B-90D1-7EC7C677FA8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579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5680F-F6E1-4CBD-9683-FD28C239F04E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78DCF-8302-48F6-9CD1-8B35AD94C86D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751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5B439F-8579-4B47-B8BA-7921F4BB8CA8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67B6A-44F0-4106-8AA7-383C8203A49C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4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5398-9BFB-4258-BBA9-6D6FB814586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0D2F7-EE78-48F1-AECE-FF7247662D99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6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62478-98AF-48EF-BEEC-1C67EEB8D244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C9AA0-16E8-4567-8F51-DE4BA110D511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674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5AC905-3CB6-4D0F-9197-709A5CEC2406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54FE2-7530-4FEB-B79A-7F62E3049430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204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5300B0-2A51-46C6-852E-A07F72A8C058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F5CD8-81C9-4A44-B076-3263F1095F4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3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BC75-0111-4294-ADED-461E0CB2C0F4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182563"/>
            <a:ext cx="411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066800"/>
            <a:ext cx="41148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A4D781-B76A-4EEC-8937-ABA2BA1765BC}" type="datetimeFigureOut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F3357-6444-4381-A43F-E2A792E3893D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81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71450" indent="-171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CAFD8B-ED1D-4D70-AC21-FD5EEA9798EA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DB1440-88A7-4F26-A3FC-7FFA2559D367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79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00075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5125" name="Group 3"/>
          <p:cNvGrpSpPr>
            <a:grpSpLocks/>
          </p:cNvGrpSpPr>
          <p:nvPr/>
        </p:nvGrpSpPr>
        <p:grpSpPr bwMode="auto">
          <a:xfrm>
            <a:off x="-178465" y="-68262"/>
            <a:ext cx="9143593" cy="6000750"/>
            <a:chOff x="16257" y="-38100"/>
            <a:chExt cx="4227930" cy="2205567"/>
          </a:xfrm>
        </p:grpSpPr>
        <p:sp>
          <p:nvSpPr>
            <p:cNvPr id="5140" name="Freeform 4"/>
            <p:cNvSpPr>
              <a:spLocks/>
            </p:cNvSpPr>
            <p:nvPr/>
          </p:nvSpPr>
          <p:spPr bwMode="auto">
            <a:xfrm>
              <a:off x="16257" y="-19050"/>
              <a:ext cx="4203787" cy="2167467"/>
            </a:xfrm>
            <a:custGeom>
              <a:avLst/>
              <a:gdLst>
                <a:gd name="T0" fmla="*/ 24737 w 4203787"/>
                <a:gd name="T1" fmla="*/ 0 h 2167467"/>
                <a:gd name="T2" fmla="*/ 4179050 w 4203787"/>
                <a:gd name="T3" fmla="*/ 0 h 2167467"/>
                <a:gd name="T4" fmla="*/ 4196542 w 4203787"/>
                <a:gd name="T5" fmla="*/ 7245 h 2167467"/>
                <a:gd name="T6" fmla="*/ 4203787 w 4203787"/>
                <a:gd name="T7" fmla="*/ 24737 h 2167467"/>
                <a:gd name="T8" fmla="*/ 4203787 w 4203787"/>
                <a:gd name="T9" fmla="*/ 2142729 h 2167467"/>
                <a:gd name="T10" fmla="*/ 4179050 w 4203787"/>
                <a:gd name="T11" fmla="*/ 2167467 h 2167467"/>
                <a:gd name="T12" fmla="*/ 24737 w 4203787"/>
                <a:gd name="T13" fmla="*/ 2167467 h 2167467"/>
                <a:gd name="T14" fmla="*/ 7245 w 4203787"/>
                <a:gd name="T15" fmla="*/ 2160221 h 2167467"/>
                <a:gd name="T16" fmla="*/ 0 w 4203787"/>
                <a:gd name="T17" fmla="*/ 2142729 h 2167467"/>
                <a:gd name="T18" fmla="*/ 0 w 4203787"/>
                <a:gd name="T19" fmla="*/ 24737 h 2167467"/>
                <a:gd name="T20" fmla="*/ 7245 w 4203787"/>
                <a:gd name="T21" fmla="*/ 7245 h 2167467"/>
                <a:gd name="T22" fmla="*/ 24737 w 4203787"/>
                <a:gd name="T23" fmla="*/ 0 h 21674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03787" h="2167467">
                  <a:moveTo>
                    <a:pt x="24737" y="0"/>
                  </a:moveTo>
                  <a:lnTo>
                    <a:pt x="4179050" y="0"/>
                  </a:lnTo>
                  <a:cubicBezTo>
                    <a:pt x="4185610" y="0"/>
                    <a:pt x="4191902" y="2606"/>
                    <a:pt x="4196542" y="7245"/>
                  </a:cubicBezTo>
                  <a:cubicBezTo>
                    <a:pt x="4201181" y="11885"/>
                    <a:pt x="4203787" y="18177"/>
                    <a:pt x="4203787" y="24737"/>
                  </a:cubicBezTo>
                  <a:lnTo>
                    <a:pt x="4203787" y="2142729"/>
                  </a:lnTo>
                  <a:cubicBezTo>
                    <a:pt x="4203787" y="2156391"/>
                    <a:pt x="4192712" y="2167467"/>
                    <a:pt x="4179050" y="2167467"/>
                  </a:cubicBezTo>
                  <a:lnTo>
                    <a:pt x="24737" y="2167467"/>
                  </a:lnTo>
                  <a:cubicBezTo>
                    <a:pt x="18177" y="2167467"/>
                    <a:pt x="11885" y="2164860"/>
                    <a:pt x="7245" y="2160221"/>
                  </a:cubicBezTo>
                  <a:cubicBezTo>
                    <a:pt x="2606" y="2155582"/>
                    <a:pt x="0" y="2149290"/>
                    <a:pt x="0" y="2142729"/>
                  </a:cubicBezTo>
                  <a:lnTo>
                    <a:pt x="0" y="24737"/>
                  </a:lnTo>
                  <a:cubicBezTo>
                    <a:pt x="0" y="18177"/>
                    <a:pt x="2606" y="11885"/>
                    <a:pt x="7245" y="7245"/>
                  </a:cubicBezTo>
                  <a:cubicBezTo>
                    <a:pt x="11885" y="2606"/>
                    <a:pt x="18177" y="0"/>
                    <a:pt x="24737" y="0"/>
                  </a:cubicBezTo>
                  <a:close/>
                </a:path>
              </a:pathLst>
            </a:custGeom>
            <a:solidFill>
              <a:srgbClr val="FFF9F5"/>
            </a:solidFill>
            <a:ln w="47625" cap="rnd">
              <a:solidFill>
                <a:srgbClr val="9F4D4F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41" name="TextBox 5"/>
            <p:cNvSpPr txBox="1">
              <a:spLocks noChangeArrowheads="1"/>
            </p:cNvSpPr>
            <p:nvPr/>
          </p:nvSpPr>
          <p:spPr bwMode="auto">
            <a:xfrm>
              <a:off x="40292" y="-38100"/>
              <a:ext cx="4203895" cy="2205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400" tIns="25400" rIns="25400" bIns="25400" anchor="ctr"/>
            <a:lstStyle>
              <a:lvl1pPr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ts val="132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126" name="Freeform 6"/>
          <p:cNvSpPr>
            <a:spLocks/>
          </p:cNvSpPr>
          <p:nvPr/>
        </p:nvSpPr>
        <p:spPr bwMode="auto">
          <a:xfrm rot="272252" flipH="1">
            <a:off x="7558088" y="947738"/>
            <a:ext cx="1389062" cy="1335087"/>
          </a:xfrm>
          <a:custGeom>
            <a:avLst/>
            <a:gdLst>
              <a:gd name="T0" fmla="*/ 1389062 w 2778547"/>
              <a:gd name="T1" fmla="*/ 0 h 2670878"/>
              <a:gd name="T2" fmla="*/ 0 w 2778547"/>
              <a:gd name="T3" fmla="*/ 0 h 2670878"/>
              <a:gd name="T4" fmla="*/ 0 w 2778547"/>
              <a:gd name="T5" fmla="*/ 1335087 h 2670878"/>
              <a:gd name="T6" fmla="*/ 1389062 w 2778547"/>
              <a:gd name="T7" fmla="*/ 1335087 h 2670878"/>
              <a:gd name="T8" fmla="*/ 1389062 w 2778547"/>
              <a:gd name="T9" fmla="*/ 0 h 26708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78547" h="2670878">
                <a:moveTo>
                  <a:pt x="2778547" y="0"/>
                </a:moveTo>
                <a:lnTo>
                  <a:pt x="0" y="0"/>
                </a:lnTo>
                <a:lnTo>
                  <a:pt x="0" y="2670878"/>
                </a:lnTo>
                <a:lnTo>
                  <a:pt x="2778547" y="2670878"/>
                </a:lnTo>
                <a:lnTo>
                  <a:pt x="2778547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127" name="Group 8"/>
          <p:cNvGrpSpPr>
            <a:grpSpLocks/>
          </p:cNvGrpSpPr>
          <p:nvPr/>
        </p:nvGrpSpPr>
        <p:grpSpPr bwMode="auto">
          <a:xfrm rot="-1108772">
            <a:off x="147638" y="4706938"/>
            <a:ext cx="768350" cy="768350"/>
            <a:chOff x="0" y="0"/>
            <a:chExt cx="812800" cy="812800"/>
          </a:xfrm>
        </p:grpSpPr>
        <p:sp>
          <p:nvSpPr>
            <p:cNvPr id="5138" name="Freeform 9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prstDash val="lgDash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39" name="TextBox 10"/>
            <p:cNvSpPr txBox="1">
              <a:spLocks noChangeArrowheads="1"/>
            </p:cNvSpPr>
            <p:nvPr/>
          </p:nvSpPr>
          <p:spPr bwMode="auto">
            <a:xfrm>
              <a:off x="75054" y="37447"/>
              <a:ext cx="661660" cy="698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989" tIns="27989" rIns="27989" bIns="27989" anchor="ctr"/>
            <a:lstStyle>
              <a:lvl1pPr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ts val="132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128" name="Freeform 11"/>
          <p:cNvSpPr>
            <a:spLocks/>
          </p:cNvSpPr>
          <p:nvPr/>
        </p:nvSpPr>
        <p:spPr bwMode="auto">
          <a:xfrm rot="-450496">
            <a:off x="869950" y="1668463"/>
            <a:ext cx="849313" cy="474662"/>
          </a:xfrm>
          <a:custGeom>
            <a:avLst/>
            <a:gdLst>
              <a:gd name="T0" fmla="*/ 0 w 1697961"/>
              <a:gd name="T1" fmla="*/ 0 h 950777"/>
              <a:gd name="T2" fmla="*/ 849313 w 1697961"/>
              <a:gd name="T3" fmla="*/ 0 h 950777"/>
              <a:gd name="T4" fmla="*/ 849313 w 1697961"/>
              <a:gd name="T5" fmla="*/ 474662 h 950777"/>
              <a:gd name="T6" fmla="*/ 0 w 1697961"/>
              <a:gd name="T7" fmla="*/ 474662 h 950777"/>
              <a:gd name="T8" fmla="*/ 0 w 1697961"/>
              <a:gd name="T9" fmla="*/ 0 h 9507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7961" h="950777">
                <a:moveTo>
                  <a:pt x="0" y="0"/>
                </a:moveTo>
                <a:lnTo>
                  <a:pt x="1697961" y="0"/>
                </a:lnTo>
                <a:lnTo>
                  <a:pt x="1697961" y="950776"/>
                </a:lnTo>
                <a:lnTo>
                  <a:pt x="0" y="95077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9" name="Freeform 12"/>
          <p:cNvSpPr>
            <a:spLocks/>
          </p:cNvSpPr>
          <p:nvPr/>
        </p:nvSpPr>
        <p:spPr bwMode="auto">
          <a:xfrm rot="698287">
            <a:off x="157163" y="4930775"/>
            <a:ext cx="849312" cy="474663"/>
          </a:xfrm>
          <a:custGeom>
            <a:avLst/>
            <a:gdLst>
              <a:gd name="T0" fmla="*/ 0 w 1697961"/>
              <a:gd name="T1" fmla="*/ 0 h 950777"/>
              <a:gd name="T2" fmla="*/ 849312 w 1697961"/>
              <a:gd name="T3" fmla="*/ 0 h 950777"/>
              <a:gd name="T4" fmla="*/ 849312 w 1697961"/>
              <a:gd name="T5" fmla="*/ 474663 h 950777"/>
              <a:gd name="T6" fmla="*/ 0 w 1697961"/>
              <a:gd name="T7" fmla="*/ 474663 h 950777"/>
              <a:gd name="T8" fmla="*/ 0 w 1697961"/>
              <a:gd name="T9" fmla="*/ 0 h 9507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7961" h="950777">
                <a:moveTo>
                  <a:pt x="0" y="0"/>
                </a:moveTo>
                <a:lnTo>
                  <a:pt x="1697961" y="0"/>
                </a:lnTo>
                <a:lnTo>
                  <a:pt x="1697961" y="950777"/>
                </a:lnTo>
                <a:lnTo>
                  <a:pt x="0" y="95077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0" name="Freeform 13"/>
          <p:cNvSpPr>
            <a:spLocks/>
          </p:cNvSpPr>
          <p:nvPr/>
        </p:nvSpPr>
        <p:spPr bwMode="auto">
          <a:xfrm>
            <a:off x="7361238" y="3875088"/>
            <a:ext cx="1782762" cy="2057400"/>
          </a:xfrm>
          <a:custGeom>
            <a:avLst/>
            <a:gdLst>
              <a:gd name="T0" fmla="*/ 0 w 3564445"/>
              <a:gd name="T1" fmla="*/ 0 h 4114800"/>
              <a:gd name="T2" fmla="*/ 1782763 w 3564445"/>
              <a:gd name="T3" fmla="*/ 0 h 4114800"/>
              <a:gd name="T4" fmla="*/ 1782763 w 3564445"/>
              <a:gd name="T5" fmla="*/ 2057400 h 4114800"/>
              <a:gd name="T6" fmla="*/ 0 w 3564445"/>
              <a:gd name="T7" fmla="*/ 2057400 h 4114800"/>
              <a:gd name="T8" fmla="*/ 0 w 3564445"/>
              <a:gd name="T9" fmla="*/ 0 h 411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64445" h="4114800">
                <a:moveTo>
                  <a:pt x="0" y="0"/>
                </a:moveTo>
                <a:lnTo>
                  <a:pt x="3564446" y="0"/>
                </a:lnTo>
                <a:lnTo>
                  <a:pt x="35644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409575"/>
            <a:ext cx="48006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UỶ BAN NHÂN DÂN QUẬN </a:t>
            </a:r>
            <a:r>
              <a:rPr kumimoji="0" lang="en-US" sz="14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LONG BIÊN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MẦM NON HOA ANH ĐÀO</a:t>
            </a:r>
            <a:endParaRPr kumimoji="0" lang="vi-VN" sz="1400" b="1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132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1284288"/>
            <a:ext cx="88106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Rectangle 16"/>
          <p:cNvSpPr>
            <a:spLocks noChangeArrowheads="1"/>
          </p:cNvSpPr>
          <p:nvPr/>
        </p:nvSpPr>
        <p:spPr bwMode="auto">
          <a:xfrm>
            <a:off x="1825625" y="2489200"/>
            <a:ext cx="5535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 PHÁT TRIỂN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NGÔN NGỮ</a:t>
            </a:r>
            <a:endParaRPr kumimoji="0" lang="vi-V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34" name="Rectangle 17"/>
          <p:cNvSpPr>
            <a:spLocks noChangeArrowheads="1"/>
          </p:cNvSpPr>
          <p:nvPr/>
        </p:nvSpPr>
        <p:spPr bwMode="auto">
          <a:xfrm>
            <a:off x="2511425" y="3810000"/>
            <a:ext cx="3897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35" name="Rectangle 18"/>
          <p:cNvSpPr>
            <a:spLocks noChangeArrowheads="1"/>
          </p:cNvSpPr>
          <p:nvPr/>
        </p:nvSpPr>
        <p:spPr bwMode="auto">
          <a:xfrm>
            <a:off x="2933700" y="4994275"/>
            <a:ext cx="347503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 tuổi: Mẫu giáo nhỡ 4- 5 tuổi</a:t>
            </a:r>
          </a:p>
        </p:txBody>
      </p:sp>
      <p:sp>
        <p:nvSpPr>
          <p:cNvPr id="5136" name="Rectangle 13"/>
          <p:cNvSpPr>
            <a:spLocks noChangeArrowheads="1"/>
          </p:cNvSpPr>
          <p:nvPr/>
        </p:nvSpPr>
        <p:spPr bwMode="auto">
          <a:xfrm>
            <a:off x="2292350" y="3232150"/>
            <a:ext cx="4794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1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</a:t>
            </a:r>
            <a:r>
              <a:rPr kumimoji="0" lang="vi-VN" altLang="vi-VN" sz="1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QUEN VỚI VĂN HỌC</a:t>
            </a:r>
            <a:endParaRPr kumimoji="0" lang="en-US" altLang="vi-VN" sz="1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93010" y="3654016"/>
            <a:ext cx="479359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sz="2400" b="1" i="0" u="none" strike="noStrike" kern="0" cap="none" spc="0" normalizeH="0" baseline="0" noProof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ruyện</a:t>
            </a:r>
            <a:r>
              <a:rPr kumimoji="0" lang="vi-VN" sz="2400" b="1" i="0" u="none" strike="noStrike" kern="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en-US" sz="2400" b="1" i="0" u="none" strike="noStrike" kern="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Kiến</a:t>
            </a:r>
            <a:r>
              <a:rPr kumimoji="0" lang="en-US" sz="2400" b="1" i="0" u="none" strike="noStrike" kern="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400" b="1" i="0" u="none" strike="noStrike" kern="0" cap="none" spc="0" normalizeH="0" baseline="0" noProof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2400" b="1" i="0" u="none" strike="noStrike" kern="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xe</a:t>
            </a:r>
            <a:r>
              <a:rPr kumimoji="0" lang="en-US" sz="2400" b="1" i="0" u="none" strike="noStrike" kern="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ô </a:t>
            </a:r>
            <a:r>
              <a:rPr kumimoji="0" lang="en-US" sz="2400" b="1" i="0" u="none" strike="noStrike" kern="0" cap="none" spc="0" normalizeH="0" baseline="0" noProof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tô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9600" y="6096000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thầm</a:t>
            </a:r>
            <a:r>
              <a:rPr lang="en-US" dirty="0"/>
              <a:t> </a:t>
            </a:r>
            <a:r>
              <a:rPr lang="en-US" dirty="0" err="1"/>
              <a:t>nghĩ</a:t>
            </a:r>
            <a:r>
              <a:rPr lang="en-US" dirty="0"/>
              <a:t>.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ngồi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chật</a:t>
            </a:r>
            <a:r>
              <a:rPr lang="en-US" dirty="0"/>
              <a:t> </a:t>
            </a:r>
            <a:r>
              <a:rPr lang="en-US" dirty="0" err="1"/>
              <a:t>kín</a:t>
            </a:r>
            <a:endParaRPr lang="en-US" dirty="0"/>
          </a:p>
          <a:p>
            <a:r>
              <a:rPr lang="en-US" dirty="0" err="1"/>
              <a:t>Chợt</a:t>
            </a:r>
            <a:r>
              <a:rPr lang="en-US" dirty="0"/>
              <a:t> </a:t>
            </a:r>
            <a:r>
              <a:rPr lang="en-US" dirty="0" err="1"/>
              <a:t>dê</a:t>
            </a:r>
            <a:r>
              <a:rPr lang="en-US" dirty="0"/>
              <a:t> con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tiếng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ơi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ngồi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đi</a:t>
            </a:r>
            <a:endParaRPr lang="en-US" dirty="0"/>
          </a:p>
        </p:txBody>
      </p:sp>
      <p:pic>
        <p:nvPicPr>
          <p:cNvPr id="7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"/>
            <a:ext cx="92202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5486400"/>
            <a:ext cx="92964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ai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ai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nói</a:t>
            </a:r>
            <a:endParaRPr lang="en-US" sz="2400" dirty="0"/>
          </a:p>
          <a:p>
            <a:pPr algn="ctr">
              <a:buFontTx/>
              <a:buChar char="-"/>
            </a:pPr>
            <a:r>
              <a:rPr lang="en-US" sz="2400" dirty="0" err="1"/>
              <a:t>Bác</a:t>
            </a:r>
            <a:r>
              <a:rPr lang="en-US" sz="2400" dirty="0"/>
              <a:t> </a:t>
            </a:r>
            <a:r>
              <a:rPr lang="en-US" sz="2400" dirty="0" err="1"/>
              <a:t>gấu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 </a:t>
            </a:r>
            <a:r>
              <a:rPr lang="en-US" sz="2400" dirty="0" err="1"/>
              <a:t>cháu</a:t>
            </a:r>
            <a:r>
              <a:rPr lang="en-US" sz="2400" dirty="0"/>
              <a:t> </a:t>
            </a:r>
            <a:r>
              <a:rPr lang="en-US" sz="2400" dirty="0" err="1"/>
              <a:t>mời</a:t>
            </a:r>
            <a:r>
              <a:rPr lang="en-US" sz="2400" dirty="0"/>
              <a:t> </a:t>
            </a:r>
            <a:r>
              <a:rPr lang="en-US" sz="2400" dirty="0" err="1"/>
              <a:t>bác</a:t>
            </a:r>
            <a:r>
              <a:rPr lang="en-US" sz="2400" dirty="0"/>
              <a:t> </a:t>
            </a:r>
            <a:r>
              <a:rPr lang="en-US" sz="2400" dirty="0" err="1"/>
              <a:t>ngồi</a:t>
            </a:r>
            <a:r>
              <a:rPr lang="en-US" sz="2400" dirty="0"/>
              <a:t> ạ</a:t>
            </a:r>
          </a:p>
          <a:p>
            <a:pPr algn="ctr">
              <a:buFontTx/>
              <a:buChar char="-"/>
            </a:pPr>
            <a:r>
              <a:rPr lang="en-US" sz="2400" dirty="0" err="1"/>
              <a:t>Bác</a:t>
            </a:r>
            <a:r>
              <a:rPr lang="en-US" sz="2400" dirty="0"/>
              <a:t> </a:t>
            </a:r>
            <a:r>
              <a:rPr lang="en-US" sz="2400" dirty="0" err="1"/>
              <a:t>gấu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nói</a:t>
            </a:r>
            <a:endParaRPr lang="en-US" sz="2400" dirty="0"/>
          </a:p>
          <a:p>
            <a:pPr algn="ctr">
              <a:buFontTx/>
              <a:buChar char="-"/>
            </a:pPr>
            <a:r>
              <a:rPr lang="en-US" sz="2000" dirty="0" err="1"/>
              <a:t>Cảm</a:t>
            </a:r>
            <a:r>
              <a:rPr lang="en-US" sz="2000" dirty="0"/>
              <a:t> </a:t>
            </a:r>
            <a:r>
              <a:rPr lang="en-US" sz="2000" dirty="0" err="1"/>
              <a:t>ơn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cháu</a:t>
            </a:r>
            <a:r>
              <a:rPr lang="en-US" sz="2000" dirty="0"/>
              <a:t>. </a:t>
            </a:r>
            <a:r>
              <a:rPr lang="en-US" sz="2000" dirty="0" err="1"/>
              <a:t>Nhưng</a:t>
            </a:r>
            <a:r>
              <a:rPr lang="en-US" sz="2000" dirty="0"/>
              <a:t> </a:t>
            </a:r>
            <a:r>
              <a:rPr lang="en-US" sz="2000" dirty="0" err="1"/>
              <a:t>bác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ngồi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cháu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đứng</a:t>
            </a:r>
            <a:r>
              <a:rPr lang="en-US" sz="2000" dirty="0"/>
              <a:t>,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105400"/>
            <a:ext cx="89154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Lúc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con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</a:t>
            </a:r>
            <a:r>
              <a:rPr lang="en-US" dirty="0" err="1"/>
              <a:t>nhô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cất</a:t>
            </a:r>
            <a:r>
              <a:rPr lang="en-US" dirty="0"/>
              <a:t> </a:t>
            </a:r>
            <a:r>
              <a:rPr lang="en-US" dirty="0" err="1"/>
              <a:t>giọng</a:t>
            </a:r>
            <a:r>
              <a:rPr lang="en-US" dirty="0"/>
              <a:t> </a:t>
            </a:r>
            <a:r>
              <a:rPr lang="en-US" dirty="0" err="1"/>
              <a:t>nói</a:t>
            </a:r>
            <a:endParaRPr lang="en-US" dirty="0"/>
          </a:p>
          <a:p>
            <a:pPr algn="ctr">
              <a:buFontTx/>
              <a:buChar char="-"/>
            </a:pP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ngồi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cháu</a:t>
            </a:r>
            <a:endParaRPr lang="en-US" dirty="0"/>
          </a:p>
          <a:p>
            <a:pPr algn="ctr">
              <a:buFontTx/>
              <a:buChar char="-"/>
            </a:pP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lại</a:t>
            </a:r>
            <a:endParaRPr lang="en-US" dirty="0"/>
          </a:p>
          <a:p>
            <a:pPr algn="ctr">
              <a:buFontTx/>
              <a:buChar char="-"/>
            </a:pP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ngồi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đâu</a:t>
            </a:r>
            <a:r>
              <a:rPr lang="en-US" dirty="0"/>
              <a:t>?</a:t>
            </a:r>
          </a:p>
          <a:p>
            <a:pPr algn="ctr">
              <a:buFontTx/>
              <a:buChar char="-"/>
            </a:pPr>
            <a:r>
              <a:rPr lang="en-US" dirty="0"/>
              <a:t>- </a:t>
            </a:r>
            <a:r>
              <a:rPr lang="en-US" dirty="0" err="1"/>
              <a:t>kiến</a:t>
            </a:r>
            <a:r>
              <a:rPr lang="en-US" dirty="0"/>
              <a:t> con </a:t>
            </a:r>
            <a:r>
              <a:rPr lang="en-US" dirty="0" err="1"/>
              <a:t>hấp</a:t>
            </a:r>
            <a:r>
              <a:rPr lang="en-US" dirty="0"/>
              <a:t> hay </a:t>
            </a:r>
            <a:r>
              <a:rPr lang="en-US" dirty="0" err="1"/>
              <a:t>ánh</a:t>
            </a:r>
            <a:r>
              <a:rPr lang="en-US" dirty="0"/>
              <a:t> </a:t>
            </a:r>
            <a:r>
              <a:rPr lang="en-US" dirty="0" err="1"/>
              <a:t>mắt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hóm</a:t>
            </a:r>
            <a:r>
              <a:rPr lang="en-US" dirty="0"/>
              <a:t> </a:t>
            </a:r>
            <a:r>
              <a:rPr lang="en-US" dirty="0" err="1"/>
              <a:t>hỉnh</a:t>
            </a:r>
            <a:r>
              <a:rPr lang="en-US" dirty="0"/>
              <a:t>.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ngồi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con, </a:t>
            </a:r>
            <a:r>
              <a:rPr lang="en-US" dirty="0" err="1"/>
              <a:t>thầm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ồ </a:t>
            </a:r>
            <a:r>
              <a:rPr lang="en-US" dirty="0" err="1"/>
              <a:t>kiến</a:t>
            </a:r>
            <a:r>
              <a:rPr lang="en-US" dirty="0"/>
              <a:t> con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đâu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nhỉ</a:t>
            </a:r>
            <a:r>
              <a:rPr lang="en-US" dirty="0"/>
              <a:t>?</a:t>
            </a:r>
          </a:p>
        </p:txBody>
      </p:sp>
    </p:spTree>
  </p:cSld>
  <p:clrMapOvr>
    <a:masterClrMapping/>
  </p:clrMapOvr>
  <p:transition spd="slow"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ơi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ở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con </a:t>
            </a:r>
            <a:r>
              <a:rPr lang="en-US" dirty="0" err="1"/>
              <a:t>ngồi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gấu</a:t>
            </a:r>
            <a:endParaRPr lang="en-US" dirty="0"/>
          </a:p>
          <a:p>
            <a:pPr algn="ctr">
              <a:buFontTx/>
              <a:buChar char="-"/>
            </a:pP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con </a:t>
            </a:r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dirty="0"/>
              <a:t> du </a:t>
            </a:r>
            <a:r>
              <a:rPr lang="en-US" dirty="0" err="1"/>
              <a:t>dương</a:t>
            </a:r>
            <a:r>
              <a:rPr lang="en-US" dirty="0"/>
              <a:t> hay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khiến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lim</a:t>
            </a:r>
            <a:r>
              <a:rPr lang="en-US" dirty="0"/>
              <a:t> dim </a:t>
            </a:r>
            <a:r>
              <a:rPr lang="en-US" dirty="0" err="1"/>
              <a:t>đôi</a:t>
            </a:r>
            <a:r>
              <a:rPr lang="en-US" dirty="0"/>
              <a:t> </a:t>
            </a:r>
            <a:r>
              <a:rPr lang="en-US" dirty="0" err="1"/>
              <a:t>mắt</a:t>
            </a:r>
            <a:r>
              <a:rPr lang="en-US" dirty="0"/>
              <a:t> </a:t>
            </a:r>
            <a:r>
              <a:rPr lang="en-US" dirty="0" err="1"/>
              <a:t>lắng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3962400" cy="64008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Đàm thoại về nội dung truyện</a:t>
            </a:r>
          </a:p>
        </p:txBody>
      </p:sp>
      <p:sp>
        <p:nvSpPr>
          <p:cNvPr id="4100" name="AutoShape 4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Kiến con đi đâu?</a:t>
            </a:r>
          </a:p>
        </p:txBody>
      </p:sp>
      <p:pic>
        <p:nvPicPr>
          <p:cNvPr id="9" name="Content Placeholder 8" descr="image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2054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xresdefault (3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Round Single Corner Rectangle 4"/>
          <p:cNvSpPr/>
          <p:nvPr/>
        </p:nvSpPr>
        <p:spPr>
          <a:xfrm>
            <a:off x="0" y="579120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Trên xe có những ai? </a:t>
            </a:r>
            <a:endParaRPr lang="en-US" sz="44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6" name="Round Single Corner Rectangle 5"/>
          <p:cNvSpPr/>
          <p:nvPr/>
        </p:nvSpPr>
        <p:spPr>
          <a:xfrm>
            <a:off x="0" y="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Các bạn đi bằng phương tiện gì? </a:t>
            </a:r>
            <a:endParaRPr lang="en-US" sz="44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 descr="maxresdefault (3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10" name="Oval 9"/>
          <p:cNvSpPr/>
          <p:nvPr/>
        </p:nvSpPr>
        <p:spPr>
          <a:xfrm>
            <a:off x="228600" y="5105400"/>
            <a:ext cx="8686800" cy="1219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Bác Gấu lên xe thì điều gì đã xảy ra</a:t>
            </a:r>
            <a:r>
              <a:rPr lang="en-US" sz="40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split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28600" y="5715000"/>
            <a:ext cx="8686800" cy="1295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Tại sao Bác Gấu lại ngồi chỗ của kiến con</a:t>
            </a:r>
            <a:r>
              <a:rPr lang="en-US" sz="40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981200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Qua câu chuyện em thích nhất nhân vật nào nhất? Tại sao?</a:t>
            </a:r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Tranh ảnh dạy học\Hinh nen dep\SLGG_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365375" y="2282825"/>
            <a:ext cx="565785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Ổn định tổ chức</a:t>
            </a:r>
          </a:p>
        </p:txBody>
      </p:sp>
      <p:pic>
        <p:nvPicPr>
          <p:cNvPr id="7" name="Picture 7" descr="Firewr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4157663"/>
            <a:ext cx="8143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Firewr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470025"/>
            <a:ext cx="814387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9278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Tranh ảnh dạy học\Hinh nen dep\SLGG_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54083" y="2214698"/>
            <a:ext cx="4094391" cy="13388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405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05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405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405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05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405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5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 cho xem</a:t>
            </a:r>
            <a:r>
              <a:rPr kumimoji="0" lang="en-US" sz="405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video</a:t>
            </a:r>
          </a:p>
        </p:txBody>
      </p:sp>
      <p:sp>
        <p:nvSpPr>
          <p:cNvPr id="9" name="Rectangle 8"/>
          <p:cNvSpPr/>
          <p:nvPr/>
        </p:nvSpPr>
        <p:spPr>
          <a:xfrm>
            <a:off x="3195858" y="1085851"/>
            <a:ext cx="38010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5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47800" y="762000"/>
            <a:ext cx="6705600" cy="464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dirty="0" err="1"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11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6324600"/>
          </a:xfrm>
        </p:spPr>
        <p:txBody>
          <a:bodyPr>
            <a:normAutofit/>
          </a:bodyPr>
          <a:lstStyle/>
          <a:p>
            <a:br>
              <a:rPr lang="en-US" sz="54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54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54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 chào và hẹn gặp lại các  con vào tiết học sau!</a:t>
            </a:r>
            <a:b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Tranh ảnh dạy học\Hinh nen dep\SLGG_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240088" y="2451100"/>
            <a:ext cx="4659312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alt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alt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alt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alt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endParaRPr kumimoji="0" lang="en-US" altLang="en-US" sz="45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295" name="Picture 7" descr="Firewr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4157663"/>
            <a:ext cx="8143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Firewr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862138"/>
            <a:ext cx="8143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3896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Tranh ảnh dạy học\Hinh nen dep\SLGG_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95620" y="2465786"/>
            <a:ext cx="6059672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45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5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45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45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5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45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4500" b="1" i="0" u="none" strike="noStrike" kern="1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4500" b="1" i="0" u="none" strike="noStrike" kern="1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cử</a:t>
            </a:r>
            <a:r>
              <a:rPr kumimoji="0" lang="en-US" sz="4500" b="1" i="0" u="none" strike="noStrike" kern="1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4500" b="1" i="0" u="none" strike="noStrike" kern="1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500" b="1" i="0" u="none" strike="noStrike" kern="1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điệu</a:t>
            </a:r>
            <a:r>
              <a:rPr kumimoji="0" lang="en-US" sz="4500" b="1" i="0" u="none" strike="noStrike" kern="1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4500" b="1" i="0" u="none" strike="noStrike" kern="1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0168" y="1292397"/>
            <a:ext cx="38010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943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ranh ảnh dạy học\Hinh nen dep\SLGG_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25"/>
          <p:cNvSpPr>
            <a:spLocks noChangeArrowheads="1" noChangeShapeType="1" noTextEdit="1"/>
          </p:cNvSpPr>
          <p:nvPr/>
        </p:nvSpPr>
        <p:spPr bwMode="auto">
          <a:xfrm>
            <a:off x="4514850" y="2255838"/>
            <a:ext cx="2765425" cy="43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0" cap="none" spc="0" normalizeH="0" baseline="0" noProof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WordArt 25"/>
          <p:cNvSpPr>
            <a:spLocks noChangeArrowheads="1" noChangeShapeType="1" noTextEdit="1"/>
          </p:cNvSpPr>
          <p:nvPr/>
        </p:nvSpPr>
        <p:spPr bwMode="auto">
          <a:xfrm>
            <a:off x="4514850" y="3211513"/>
            <a:ext cx="2765425" cy="43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0" cap="none" spc="0" normalizeH="0" baseline="0" noProof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9268" y="2465786"/>
            <a:ext cx="5152373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45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5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45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45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: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45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45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powerpoint</a:t>
            </a:r>
            <a:endParaRPr kumimoji="0" lang="en-US" sz="4500" b="1" i="0" u="none" strike="noStrike" kern="1200" cap="none" spc="0" normalizeH="0" baseline="0" noProof="0" dirty="0">
              <a:ln w="0"/>
              <a:solidFill>
                <a:srgbClr val="0000FF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0168" y="1292397"/>
            <a:ext cx="38010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4178997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Kiến</a:t>
            </a:r>
            <a:r>
              <a:rPr lang="en-US" sz="3200" dirty="0"/>
              <a:t> con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buýt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rừng</a:t>
            </a:r>
            <a:r>
              <a:rPr lang="en-US" sz="3200" dirty="0"/>
              <a:t> </a:t>
            </a:r>
            <a:r>
              <a:rPr lang="en-US" sz="3200" dirty="0" err="1"/>
              <a:t>thăm</a:t>
            </a:r>
            <a:r>
              <a:rPr lang="en-US" sz="3200" dirty="0"/>
              <a:t> </a:t>
            </a:r>
            <a:r>
              <a:rPr lang="en-US" sz="3200" dirty="0" err="1"/>
              <a:t>bà</a:t>
            </a:r>
            <a:r>
              <a:rPr lang="en-US" sz="3200" dirty="0"/>
              <a:t> </a:t>
            </a:r>
            <a:r>
              <a:rPr lang="en-US" sz="3200" dirty="0" err="1"/>
              <a:t>ngoại</a:t>
            </a:r>
            <a:r>
              <a:rPr lang="en-US" sz="3200" dirty="0"/>
              <a:t>.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dê</a:t>
            </a:r>
            <a:r>
              <a:rPr lang="en-US" sz="3200" dirty="0"/>
              <a:t> con, </a:t>
            </a:r>
            <a:r>
              <a:rPr lang="en-US" sz="3200" dirty="0" err="1"/>
              <a:t>chó</a:t>
            </a:r>
            <a:r>
              <a:rPr lang="en-US" sz="3200" dirty="0"/>
              <a:t> con, </a:t>
            </a:r>
            <a:r>
              <a:rPr lang="en-US" sz="3200" dirty="0" err="1"/>
              <a:t>khỉ</a:t>
            </a:r>
            <a:r>
              <a:rPr lang="en-US" sz="3200" dirty="0"/>
              <a:t> con,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lợn</a:t>
            </a:r>
            <a:r>
              <a:rPr lang="en-US" sz="3200" dirty="0"/>
              <a:t> con.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rừng</a:t>
            </a:r>
            <a:r>
              <a:rPr lang="en-US" sz="3200" dirty="0"/>
              <a:t> </a:t>
            </a:r>
            <a:r>
              <a:rPr lang="en-US" sz="3200" dirty="0" err="1"/>
              <a:t>hái</a:t>
            </a:r>
            <a:r>
              <a:rPr lang="en-US" sz="3200" dirty="0"/>
              <a:t> </a:t>
            </a:r>
            <a:r>
              <a:rPr lang="en-US" sz="3200" dirty="0" err="1"/>
              <a:t>nấm</a:t>
            </a:r>
            <a:r>
              <a:rPr lang="en-US" sz="3200" dirty="0"/>
              <a:t>,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rừng</a:t>
            </a:r>
            <a:r>
              <a:rPr lang="en-US" sz="3200" dirty="0"/>
              <a:t> </a:t>
            </a:r>
            <a:r>
              <a:rPr lang="en-US" sz="3200" dirty="0" err="1"/>
              <a:t>chơi</a:t>
            </a:r>
            <a:r>
              <a:rPr lang="en-US" sz="3200" dirty="0"/>
              <a:t> </a:t>
            </a:r>
            <a:r>
              <a:rPr lang="en-US" sz="3200" dirty="0" err="1"/>
              <a:t>trốn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,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dạo</a:t>
            </a:r>
            <a:r>
              <a:rPr lang="en-US" sz="3200" dirty="0"/>
              <a:t> </a:t>
            </a:r>
            <a:r>
              <a:rPr lang="en-US" sz="3200" dirty="0" err="1"/>
              <a:t>chơi</a:t>
            </a:r>
            <a:r>
              <a:rPr lang="en-US" sz="3200" dirty="0"/>
              <a:t> </a:t>
            </a:r>
            <a:r>
              <a:rPr lang="en-US" sz="3200" dirty="0" err="1"/>
              <a:t>bên</a:t>
            </a:r>
            <a:r>
              <a:rPr lang="en-US" sz="3200" dirty="0"/>
              <a:t> </a:t>
            </a:r>
            <a:r>
              <a:rPr lang="en-US" sz="3200" dirty="0" err="1"/>
              <a:t>hồ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 ở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rừng</a:t>
            </a:r>
            <a:r>
              <a:rPr lang="en-US" sz="3200" dirty="0"/>
              <a:t>.</a:t>
            </a:r>
          </a:p>
        </p:txBody>
      </p:sp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30480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228600" y="5105400"/>
            <a:ext cx="93726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Bim</a:t>
            </a:r>
            <a:r>
              <a:rPr lang="en-US" sz="2800" dirty="0"/>
              <a:t> </a:t>
            </a:r>
            <a:r>
              <a:rPr lang="en-US" sz="2800" dirty="0" err="1"/>
              <a:t>bim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cất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hát</a:t>
            </a:r>
            <a:r>
              <a:rPr lang="en-US" sz="2800" dirty="0"/>
              <a:t> </a:t>
            </a:r>
            <a:r>
              <a:rPr lang="en-US" sz="2800" dirty="0" err="1"/>
              <a:t>rộn</a:t>
            </a:r>
            <a:r>
              <a:rPr lang="en-US" sz="2800" dirty="0"/>
              <a:t> </a:t>
            </a:r>
            <a:r>
              <a:rPr lang="en-US" sz="2800" dirty="0" err="1"/>
              <a:t>ràng</a:t>
            </a:r>
            <a:endParaRPr lang="en-US" sz="2800" dirty="0"/>
          </a:p>
          <a:p>
            <a:pPr algn="ctr"/>
            <a:r>
              <a:rPr lang="en-US" sz="2800" dirty="0" err="1"/>
              <a:t>Bim</a:t>
            </a:r>
            <a:r>
              <a:rPr lang="en-US" sz="2800" dirty="0"/>
              <a:t> </a:t>
            </a:r>
            <a:r>
              <a:rPr lang="en-US" sz="2800" dirty="0" err="1"/>
              <a:t>bim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dừng</a:t>
            </a:r>
            <a:r>
              <a:rPr lang="en-US" sz="2800" dirty="0"/>
              <a:t> ở </a:t>
            </a:r>
            <a:r>
              <a:rPr lang="en-US" sz="2800" dirty="0" err="1"/>
              <a:t>bến</a:t>
            </a:r>
            <a:r>
              <a:rPr lang="en-US" sz="2800" dirty="0"/>
              <a:t> </a:t>
            </a:r>
            <a:r>
              <a:rPr lang="en-US" sz="2800" dirty="0" err="1"/>
              <a:t>đón</a:t>
            </a:r>
            <a:r>
              <a:rPr lang="en-US" sz="2800" dirty="0"/>
              <a:t> </a:t>
            </a:r>
            <a:r>
              <a:rPr lang="en-US" sz="2800" dirty="0" err="1"/>
              <a:t>khách</a:t>
            </a:r>
            <a:r>
              <a:rPr lang="en-US" sz="2800" dirty="0"/>
              <a:t>,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. </a:t>
            </a:r>
            <a:r>
              <a:rPr lang="en-US" sz="2800" dirty="0" err="1"/>
              <a:t>Bác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rừng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thăm</a:t>
            </a:r>
            <a:r>
              <a:rPr lang="en-US" sz="2800" dirty="0"/>
              <a:t> </a:t>
            </a:r>
            <a:r>
              <a:rPr lang="en-US" sz="2800" dirty="0" err="1"/>
              <a:t>cháu</a:t>
            </a:r>
            <a:r>
              <a:rPr lang="en-US" sz="2800" dirty="0"/>
              <a:t>. </a:t>
            </a:r>
            <a:r>
              <a:rPr lang="en-US" sz="2800" dirty="0" err="1"/>
              <a:t>Ngồi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đâu</a:t>
            </a:r>
            <a:r>
              <a:rPr lang="en-US" sz="2800" dirty="0"/>
              <a:t> </a:t>
            </a:r>
            <a:r>
              <a:rPr lang="en-US" sz="2800" dirty="0" err="1"/>
              <a:t>bây</a:t>
            </a:r>
            <a:r>
              <a:rPr lang="en-US" sz="2800" dirty="0"/>
              <a:t> </a:t>
            </a:r>
            <a:r>
              <a:rPr lang="en-US" sz="2800" dirty="0" err="1"/>
              <a:t>giờ</a:t>
            </a:r>
            <a:r>
              <a:rPr lang="en-US" sz="2800" dirty="0"/>
              <a:t>. </a:t>
            </a:r>
            <a:r>
              <a:rPr lang="en-US" sz="2800" dirty="0" err="1"/>
              <a:t>Bác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 </a:t>
            </a:r>
            <a:r>
              <a:rPr lang="en-US" sz="2800" dirty="0" err="1"/>
              <a:t>nhìn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r>
              <a:rPr lang="en-US" sz="2800" dirty="0"/>
              <a:t> </a:t>
            </a:r>
            <a:r>
              <a:rPr lang="en-US" sz="2800" dirty="0" err="1"/>
              <a:t>thầm</a:t>
            </a:r>
            <a:r>
              <a:rPr lang="en-US" sz="2800" dirty="0"/>
              <a:t> </a:t>
            </a:r>
            <a:r>
              <a:rPr lang="en-US" sz="2800" dirty="0" err="1"/>
              <a:t>nghĩ</a:t>
            </a:r>
            <a:r>
              <a:rPr lang="en-US" sz="2800" dirty="0"/>
              <a:t>.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ngồi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chật</a:t>
            </a:r>
            <a:r>
              <a:rPr lang="en-US" sz="2800" dirty="0"/>
              <a:t> </a:t>
            </a:r>
            <a:r>
              <a:rPr lang="en-US" sz="2800" dirty="0" err="1"/>
              <a:t>kín</a:t>
            </a:r>
            <a:endParaRPr lang="en-US" sz="2800" dirty="0"/>
          </a:p>
        </p:txBody>
      </p:sp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167735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Bác</a:t>
            </a:r>
            <a:r>
              <a:rPr lang="en-US" sz="2400" dirty="0"/>
              <a:t> </a:t>
            </a:r>
            <a:r>
              <a:rPr lang="en-US" sz="2400" dirty="0" err="1"/>
              <a:t>gấu</a:t>
            </a:r>
            <a:r>
              <a:rPr lang="en-US" sz="2400" dirty="0"/>
              <a:t> </a:t>
            </a:r>
            <a:r>
              <a:rPr lang="en-US" sz="2400" dirty="0" err="1"/>
              <a:t>nhìn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thầm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r>
              <a:rPr lang="en-US" sz="2400" dirty="0"/>
              <a:t>. </a:t>
            </a:r>
            <a:r>
              <a:rPr lang="en-US" sz="2400" dirty="0" err="1"/>
              <a:t>Chỗ</a:t>
            </a:r>
            <a:r>
              <a:rPr lang="en-US" sz="2400" dirty="0"/>
              <a:t> </a:t>
            </a:r>
            <a:r>
              <a:rPr lang="en-US" sz="2400" dirty="0" err="1"/>
              <a:t>ngồi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chật</a:t>
            </a:r>
            <a:r>
              <a:rPr lang="en-US" sz="2400" dirty="0"/>
              <a:t> </a:t>
            </a:r>
            <a:r>
              <a:rPr lang="en-US" sz="2400" dirty="0" err="1"/>
              <a:t>kín</a:t>
            </a:r>
            <a:endParaRPr lang="en-US" sz="2400" dirty="0"/>
          </a:p>
        </p:txBody>
      </p:sp>
    </p:spTree>
  </p:cSld>
  <p:clrMapOvr>
    <a:masterClrMapping/>
  </p:clrMapOvr>
  <p:transition spd="slow">
    <p:whee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491</Words>
  <Application>Microsoft Office PowerPoint</Application>
  <PresentationFormat>On-screen Show (4:3)</PresentationFormat>
  <Paragraphs>45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về nội dung truyện</vt:lpstr>
      <vt:lpstr>Kiến con đi đâu?</vt:lpstr>
      <vt:lpstr>PowerPoint Presentation</vt:lpstr>
      <vt:lpstr>PowerPoint Presentation</vt:lpstr>
      <vt:lpstr>PowerPoint Presentation</vt:lpstr>
      <vt:lpstr>PowerPoint Presentation</vt:lpstr>
      <vt:lpstr>Qua câu chuyện em thích nhất nhân vật nào nhất? Tại sao?</vt:lpstr>
      <vt:lpstr>PowerPoint Presentation</vt:lpstr>
      <vt:lpstr>PowerPoint Presentation</vt:lpstr>
      <vt:lpstr>   Xin chào và hẹn gặp lại các  con vào tiết học sau!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 HOA TRẠNG NGUYÊN CS2</dc:title>
  <dc:creator>khanhvd</dc:creator>
  <cp:lastModifiedBy>Administrator</cp:lastModifiedBy>
  <cp:revision>18</cp:revision>
  <dcterms:created xsi:type="dcterms:W3CDTF">2017-06-22T13:18:45Z</dcterms:created>
  <dcterms:modified xsi:type="dcterms:W3CDTF">2025-03-24T02:57:31Z</dcterms:modified>
</cp:coreProperties>
</file>