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9" r:id="rId19"/>
    <p:sldId id="275" r:id="rId20"/>
    <p:sldId id="276" r:id="rId21"/>
    <p:sldId id="278" r:id="rId22"/>
    <p:sldId id="280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1E2"/>
    <a:srgbClr val="FF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6750-B1B7-4F33-9940-AABF0340E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6CC96-D25D-4F2F-9055-7396F482E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DCA0-8A52-41EA-996A-6CEECCB4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9E19A-5D18-416E-8596-9F52288D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D83B0-EA3E-448B-8183-333BA876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53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627C-78EF-4C66-BBA1-DF980B02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2A1C5-9782-44A1-89FB-6341AA9C3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8C80A-7EA4-4AA4-967B-514DA01D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F8CAE-CC29-4B09-AECB-70773DE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1C554-675A-4BCF-A9BB-499B1FAE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617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A5470-42C3-4C46-A21F-ABC0A1B5D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75C63-E87C-4C18-9E76-927A04805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E0A22-A883-4676-AD36-EECF35E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0624-4440-4AC1-9E51-9D075E4D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4BAAF-F445-4051-8743-09577B88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164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7523-AAC3-43DE-AD23-138B6F0C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E1554-D40D-4D28-AB2D-AB61412F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5B113-B357-416F-B870-044A08AC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D9A98-15D6-4D26-8CBD-7A0B48BF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4FB5-9E2C-43BC-947C-3114C852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46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87D8-D49A-4CFF-9CAF-94B71B80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0DD51-ADB7-4B60-9656-D11D45B91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AAA5E-BB64-415A-90A9-FF0AAEC1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7861-96CA-4735-A00F-307007C8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6397-8195-4CE7-8805-46AF114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145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CB6B-4C14-4894-AE2D-9230A69C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D436-4998-42AB-9C41-DD164FE56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6E2B8-1BC8-4138-B9ED-3B807528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72FB8-AFD8-41BD-9840-E7DE840A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0DC19-A4F9-43A3-A7AF-82C0F96E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E7DEB-E17D-44AD-BEA9-8822C25A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31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1F2F8-1A2D-4180-996E-10750D88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5572A-50B1-44EB-A94B-6CF2C3126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47FD6-4E81-4B83-8BD8-AA9CDACAD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04FB1-565F-4E3E-B395-8CC0AC3D9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4BDA3-C47D-446C-ACF6-D5B37B178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3F2F49-F8F7-425A-8FBC-44E1B335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A2790-160C-4418-BE91-92F5A302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8D76F-9BC5-4D3A-A5B3-D73D2F73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707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7E87-D551-4FED-A490-A136B521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4E0AD-68DC-4AC1-99E9-4416D19B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55ACF-9F46-413C-A226-41BAD445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7525B-9839-4133-9407-DBA833A5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975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F34E3-6962-4C21-887C-91A2F9C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27BC0-B80F-40BA-A3CC-40D91F62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4C2F1-9181-44CC-BA57-72FD3212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111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55F7-A654-42EE-8387-3BC1A58CB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B6C9-FD8E-48B2-9EF7-379E8F122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61AFF-D7EF-4CE0-B8F0-E15C778AE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0D958-5214-44F8-A5AB-F4692DCE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AF16-3363-4206-8611-191302AF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11E32-D2F1-4C93-96F8-242CC9B0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60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1EEB-BAF4-49C3-BC13-4F9236E7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CB699-5814-448F-A039-0B46F5C08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43E20-66E6-48D1-8FB5-6ED7E4598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1EC7C-EA8A-4936-817A-69D5CF0D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C392-4FC0-43BF-B9D5-DDC2755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95DBD-BF4E-43AA-9EBF-D474F0E6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95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540086-8F3F-4713-A6B8-667F8B14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3AA4E-0A17-4B37-AF28-65858A58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7268-85EF-4902-A7A4-CD72B40DB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E1E4-F1E4-4753-9E77-6125B0FDDFED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52D2C-94E0-48F8-8AB7-89B84DF9D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F1976-9BC0-47AB-A201-36CA05B73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1C9E-E0F7-4E75-92FF-6C8938654D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5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15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gif"/><Relationship Id="rId3" Type="http://schemas.openxmlformats.org/officeDocument/2006/relationships/audio" Target="../media/media4.m4a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audio" Target="../media/media1.mp3"/><Relationship Id="rId1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microsoft.com/office/2007/relationships/media" Target="../media/media1.mp3"/><Relationship Id="rId9" Type="http://schemas.openxmlformats.org/officeDocument/2006/relationships/image" Target="../media/image28.jpg"/><Relationship Id="rId1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84938" y="1"/>
            <a:ext cx="6159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RƯỜNG MN HOA ANH ĐÀO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53" y="707886"/>
            <a:ext cx="698293" cy="699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8815" y="2828835"/>
            <a:ext cx="7189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so sánh chiều cao 3 đối tượng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tuối : 4 - 5 tuổi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7975" y="6334779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</p:spTree>
    <p:extLst>
      <p:ext uri="{BB962C8B-B14F-4D97-AF65-F5344CB8AC3E}">
        <p14:creationId xmlns:p14="http://schemas.microsoft.com/office/powerpoint/2010/main" val="11966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F5ED6-BA1A-4438-A100-1AE090348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D5AAF-5FA6-45B4-B53F-CB5E4A101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5" y="3474138"/>
            <a:ext cx="3023539" cy="2904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3395E-2194-4B59-B49C-AAC7F7EA5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98" y="802053"/>
            <a:ext cx="5664477" cy="5664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E97662-FC90-4809-8416-221AF14BB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53" y="1944903"/>
            <a:ext cx="4762500" cy="476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D9D4-F43D-4290-94C1-3F295635F1BC}"/>
              </a:ext>
            </a:extLst>
          </p:cNvPr>
          <p:cNvSpPr txBox="1"/>
          <p:nvPr/>
        </p:nvSpPr>
        <p:spPr>
          <a:xfrm>
            <a:off x="1104996" y="6273225"/>
            <a:ext cx="2101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 nhất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5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5"/>
    </mc:Choice>
    <mc:Fallback xmlns="">
      <p:transition spd="slow" advTm="1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756C3-5F06-4F00-AA65-DEE698B4D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1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41864-639C-4A73-9C9E-B24EE188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7" y="1146413"/>
            <a:ext cx="5537295" cy="5543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9EFCD-443A-4B36-988D-7333B77E2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69" y="2865283"/>
            <a:ext cx="3880370" cy="3727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AD0B5-6A6B-4AD1-B616-FAE70FFB8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" y="5115421"/>
            <a:ext cx="9143999" cy="266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25E58-3802-4112-9DEF-2143DA368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61" y="2051749"/>
            <a:ext cx="6535217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7664C-C895-4978-B632-1AE45948D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7942" y="1705044"/>
            <a:ext cx="1900944" cy="1064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6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7"/>
    </mc:Choice>
    <mc:Fallback xmlns="">
      <p:transition spd="slow" advTm="26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9180E-C220-4DEB-8306-05BB2CC27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1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A8688-5C19-4E37-8789-106DB03FF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81" y="1948502"/>
            <a:ext cx="4762500" cy="47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D578A-3142-4AE5-9F31-3D4AF2790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5" y="908798"/>
            <a:ext cx="5541548" cy="5541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60640-210C-4FD5-A618-4998813A5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6336"/>
            <a:ext cx="11245755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92364-D215-4EF9-A494-34E212DAA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508" y="1251663"/>
            <a:ext cx="1558475" cy="872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CBED1A-BA65-436D-B012-BE39D5C0E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51" y="1356741"/>
            <a:ext cx="7209999" cy="21431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00F59F-2F71-4BB3-9473-0FD79E32CF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2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1"/>
    </mc:Choice>
    <mc:Fallback xmlns="">
      <p:transition spd="slow" advTm="2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DE68CD-45EB-467F-B6C7-256BA1D43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E38DA-A1D8-4C27-9BED-9BD9BC10C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994"/>
            <a:ext cx="5677728" cy="5677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FE8C5-4F5D-4DB9-A908-1CD01A143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5" y="1760561"/>
            <a:ext cx="5097439" cy="509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EBE85-87C9-4766-94EC-45DDB0755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72" y="3627315"/>
            <a:ext cx="3086101" cy="296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A53A7-3A1B-46DF-865E-1E2C9BD82C8F}"/>
              </a:ext>
            </a:extLst>
          </p:cNvPr>
          <p:cNvSpPr txBox="1"/>
          <p:nvPr/>
        </p:nvSpPr>
        <p:spPr>
          <a:xfrm>
            <a:off x="1900014" y="6235779"/>
            <a:ext cx="204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nhất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0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9"/>
    </mc:Choice>
    <mc:Fallback xmlns="">
      <p:transition spd="slow" advTm="1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62979-BA10-4F6D-B5B9-695986FFD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8740"/>
            <a:ext cx="12191999" cy="6869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4808A-81E1-4A2B-B094-13EA25B77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0" y="1105470"/>
            <a:ext cx="5670909" cy="567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A3820-65C8-436C-A779-AF5F1B077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94" y="2915254"/>
            <a:ext cx="3443028" cy="3451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C027F-9ECB-47F1-8BA5-763D68BB4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4895304"/>
            <a:ext cx="9890931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C6BB7-2DB0-4AFF-BD2E-452D721DE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3801" y="1918940"/>
            <a:ext cx="1675640" cy="938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1DE83-2F47-4C47-8650-AA714F14E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90" y="2108740"/>
            <a:ext cx="6306690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9"/>
    </mc:Choice>
    <mc:Fallback xmlns="">
      <p:transition spd="slow" advTm="2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C4643-2EFC-4858-867C-3211AB21C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26"/>
            <a:ext cx="12191999" cy="6909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6FAE8-4BE9-4DB2-B5BA-0DA9FD0DB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26" y="85527"/>
            <a:ext cx="6311203" cy="6311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0A81B-A6F0-471C-87DD-09E4645B0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3" y="1584015"/>
            <a:ext cx="4994206" cy="4994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FD40C-A208-456E-81F4-8D13AB04A1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7" y="4802519"/>
            <a:ext cx="9744501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25342-2C50-4C48-B51A-3D5782A0F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160" y="922679"/>
            <a:ext cx="1511691" cy="863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B9600-C2DE-4879-9A04-F1E5E28CA6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144"/>
            <a:ext cx="6469039" cy="214312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73FF3E1-986A-4490-A1ED-3470BAF09E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5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2"/>
    </mc:Choice>
    <mc:Fallback xmlns="">
      <p:transition spd="slow" advTm="2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45DF5-EA7F-4962-A508-E4511814F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4"/>
            <a:ext cx="12192000" cy="6847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DEB88F-9014-4D77-8F35-40C0D040A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3110949"/>
            <a:ext cx="3292529" cy="3163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B2136-F2C5-4697-9659-E8B00239A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44" y="535034"/>
            <a:ext cx="5889763" cy="5889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8298F-BAC6-471D-B162-54C98AD4C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29" y="1308995"/>
            <a:ext cx="5334414" cy="5334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74C73A-6D7A-4925-BCB3-5B2EF8A04289}"/>
              </a:ext>
            </a:extLst>
          </p:cNvPr>
          <p:cNvSpPr txBox="1"/>
          <p:nvPr/>
        </p:nvSpPr>
        <p:spPr>
          <a:xfrm>
            <a:off x="962909" y="6200887"/>
            <a:ext cx="236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F2444-B110-4170-8080-58BC9DD7E099}"/>
              </a:ext>
            </a:extLst>
          </p:cNvPr>
          <p:cNvSpPr txBox="1"/>
          <p:nvPr/>
        </p:nvSpPr>
        <p:spPr>
          <a:xfrm>
            <a:off x="4290695" y="6274077"/>
            <a:ext cx="108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60706-D21A-43FD-AE19-BF639F249809}"/>
              </a:ext>
            </a:extLst>
          </p:cNvPr>
          <p:cNvSpPr txBox="1"/>
          <p:nvPr/>
        </p:nvSpPr>
        <p:spPr>
          <a:xfrm>
            <a:off x="8783556" y="6222897"/>
            <a:ext cx="2366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AF53E-5F63-4E6F-8357-4A7C4FFFD0F8}"/>
              </a:ext>
            </a:extLst>
          </p:cNvPr>
          <p:cNvSpPr txBox="1"/>
          <p:nvPr/>
        </p:nvSpPr>
        <p:spPr>
          <a:xfrm>
            <a:off x="4481802" y="6132410"/>
            <a:ext cx="185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8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6"/>
    </mc:Choice>
    <mc:Fallback xmlns="">
      <p:transition spd="slow" advTm="2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F967DB-EDB2-4710-8E47-1523C1FD3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63"/>
            <a:ext cx="12274575" cy="6904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2A0DBB-3C30-48AB-B8F6-D3C4914CE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34" y="3003571"/>
            <a:ext cx="3258466" cy="3130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D369C-939D-4313-8916-6F2BD8D7D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91" y="484915"/>
            <a:ext cx="5888170" cy="588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F5996-16FE-412C-9284-56B681F34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29" y="1406998"/>
            <a:ext cx="5216288" cy="5216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3E5EAD-FC9B-4123-8D8B-732EE15DCBC0}"/>
              </a:ext>
            </a:extLst>
          </p:cNvPr>
          <p:cNvSpPr txBox="1"/>
          <p:nvPr/>
        </p:nvSpPr>
        <p:spPr>
          <a:xfrm>
            <a:off x="1811166" y="6242263"/>
            <a:ext cx="211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BCF74-169F-4C79-88D0-73796F00882A}"/>
              </a:ext>
            </a:extLst>
          </p:cNvPr>
          <p:cNvSpPr txBox="1"/>
          <p:nvPr/>
        </p:nvSpPr>
        <p:spPr>
          <a:xfrm>
            <a:off x="6310479" y="6266762"/>
            <a:ext cx="192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0F27E6-CF26-4C0C-96B8-926AE6DA296C}"/>
              </a:ext>
            </a:extLst>
          </p:cNvPr>
          <p:cNvSpPr txBox="1"/>
          <p:nvPr/>
        </p:nvSpPr>
        <p:spPr>
          <a:xfrm>
            <a:off x="9516802" y="6291782"/>
            <a:ext cx="201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4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1"/>
    </mc:Choice>
    <mc:Fallback xmlns="">
      <p:transition spd="slow" advTm="3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5F2BD-E686-4091-BD5B-B3399C135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03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128118-758F-45EE-8FF2-2D0F7DA43955}"/>
              </a:ext>
            </a:extLst>
          </p:cNvPr>
          <p:cNvSpPr txBox="1"/>
          <p:nvPr/>
        </p:nvSpPr>
        <p:spPr>
          <a:xfrm>
            <a:off x="1392072" y="900753"/>
            <a:ext cx="97445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KẾT LUẬN: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       Để so sánh chiều cao 3 đối tượng cần thực hiện các bước sau: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       Bước 1: Đặt 3 đối tượng trên cùng một mặt phẳng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       Bước 2: Dùng thước đặt lên đỉnh cao nhất của từng đối tượng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       Bước 3: So sánh, đối tượng cao nhất là đối tượng cao hơn hai đối tượng còn lại và đối tượng thấp nhất là đối tượng thấp hơn hai đối tượng còn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-  Khi sắp xếp theo thứ tự tăng dần ta có: Thấp nhất – Cao hơn – Cao nhất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- Khi sắp xếp theo thứ tự thấp dần ta có: Cao nhất – Thấp hơn – Thấp nhất </a:t>
            </a:r>
          </a:p>
          <a:p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Cartoon Music (7)">
            <a:hlinkClick r:id="" action="ppaction://media"/>
            <a:extLst>
              <a:ext uri="{FF2B5EF4-FFF2-40B4-BE49-F238E27FC236}">
                <a16:creationId xmlns:a16="http://schemas.microsoft.com/office/drawing/2014/main" id="{94BF5F58-3367-4EAE-BB9C-D1D4D91A77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00" y="6354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8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35"/>
    </mc:Choice>
    <mc:Fallback xmlns="">
      <p:transition spd="slow" advTm="5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7BF88-BAF0-4FF2-BEBF-0474E179A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ABF87-CB53-4855-A64E-5CBA599B7880}"/>
              </a:ext>
            </a:extLst>
          </p:cNvPr>
          <p:cNvSpPr txBox="1"/>
          <p:nvPr/>
        </p:nvSpPr>
        <p:spPr>
          <a:xfrm>
            <a:off x="2770496" y="2279176"/>
            <a:ext cx="832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NHẤT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3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"/>
    </mc:Choice>
    <mc:Fallback xmlns="">
      <p:transition spd="slow" advTm="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579" y="1859340"/>
            <a:ext cx="8303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Ổn định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chơi trò chơi: Gia đình ngón tay</a:t>
            </a:r>
          </a:p>
        </p:txBody>
      </p:sp>
    </p:spTree>
    <p:extLst>
      <p:ext uri="{BB962C8B-B14F-4D97-AF65-F5344CB8AC3E}">
        <p14:creationId xmlns:p14="http://schemas.microsoft.com/office/powerpoint/2010/main" val="16133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01D78-F1FF-4199-8384-F0C673250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99"/>
            <a:ext cx="12192000" cy="68794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BF30BE-AA74-41E5-A7A1-DF6A496FE0DE}"/>
              </a:ext>
            </a:extLst>
          </p:cNvPr>
          <p:cNvSpPr/>
          <p:nvPr/>
        </p:nvSpPr>
        <p:spPr>
          <a:xfrm>
            <a:off x="141028" y="1531961"/>
            <a:ext cx="5813946" cy="3794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B0F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F5374-C3BB-4D74-AE0C-51D5AE8FA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44" y="1865078"/>
            <a:ext cx="3522040" cy="3522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127617-8FD7-4495-9D09-6FFF9B757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00" y="2355388"/>
            <a:ext cx="2963110" cy="2963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665BC4-E142-4729-AB81-5A8FE023C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6" y="3019058"/>
            <a:ext cx="2048641" cy="204864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DED88F-23DD-4590-A91E-CB7D39B1D3AF}"/>
              </a:ext>
            </a:extLst>
          </p:cNvPr>
          <p:cNvSpPr/>
          <p:nvPr/>
        </p:nvSpPr>
        <p:spPr>
          <a:xfrm>
            <a:off x="6181260" y="1521211"/>
            <a:ext cx="5813946" cy="3794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B0F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D2523A-A743-4573-8BD8-DDC1A03F2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06" y="2989798"/>
            <a:ext cx="2048641" cy="2048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92691F-6D09-4AB1-B931-901E806A7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93" y="2303900"/>
            <a:ext cx="2963110" cy="29631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D41092-BE46-4BD2-99D1-8EBB46986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12" y="1769363"/>
            <a:ext cx="3522040" cy="3522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DED972-8493-4D0B-B1FB-E958AB6FF04C}"/>
              </a:ext>
            </a:extLst>
          </p:cNvPr>
          <p:cNvSpPr txBox="1"/>
          <p:nvPr/>
        </p:nvSpPr>
        <p:spPr>
          <a:xfrm>
            <a:off x="914400" y="226651"/>
            <a:ext cx="10358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cho cô tranh có hình ảnh được xếp theo thứ tự tăng dần : Thấp nhất – Cao hơn – Cao nhất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6214ED-AE71-4715-A694-E95A9E58EDE6}"/>
              </a:ext>
            </a:extLst>
          </p:cNvPr>
          <p:cNvSpPr/>
          <p:nvPr/>
        </p:nvSpPr>
        <p:spPr>
          <a:xfrm>
            <a:off x="2142699" y="5513696"/>
            <a:ext cx="1473958" cy="1291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C000"/>
                </a:solidFill>
                <a:latin typeface="+mj-lt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620738-806C-48FF-8CE4-84C7474D2AD6}"/>
              </a:ext>
            </a:extLst>
          </p:cNvPr>
          <p:cNvSpPr/>
          <p:nvPr/>
        </p:nvSpPr>
        <p:spPr>
          <a:xfrm>
            <a:off x="8149989" y="5452027"/>
            <a:ext cx="1473958" cy="1291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C000"/>
                </a:solidFill>
                <a:latin typeface="+mj-lt"/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76F246-83A3-4556-BF4B-448512988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58" y="5345717"/>
            <a:ext cx="1473958" cy="14739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DFB99F-E9E3-4725-85F5-552FF36F1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09" y="5143075"/>
            <a:ext cx="1743316" cy="141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4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33"/>
    </mc:Choice>
    <mc:Fallback xmlns="">
      <p:transition spd="slow" advTm="4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667" objId="2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51006-EF7F-414A-924A-6FBBF51C3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08" cy="6855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2F4DA5-AE5B-4E1D-A72E-B19BC90B769D}"/>
              </a:ext>
            </a:extLst>
          </p:cNvPr>
          <p:cNvSpPr txBox="1"/>
          <p:nvPr/>
        </p:nvSpPr>
        <p:spPr>
          <a:xfrm>
            <a:off x="1484595" y="2437839"/>
            <a:ext cx="4467368" cy="2315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AFEE7-D9DC-4125-8F89-9CF9D0F4D822}"/>
              </a:ext>
            </a:extLst>
          </p:cNvPr>
          <p:cNvSpPr txBox="1"/>
          <p:nvPr/>
        </p:nvSpPr>
        <p:spPr>
          <a:xfrm>
            <a:off x="1951630" y="873457"/>
            <a:ext cx="86253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cho cô tranh có hình ảnh được xếp theo thứ tự thấp dần : Cao nhất – Thấp hơn – Thấp nhất</a:t>
            </a:r>
          </a:p>
          <a:p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C1BFA-2A77-45FB-ADDE-623464754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79" y="3292559"/>
            <a:ext cx="1450680" cy="145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671E8D-5C5B-4F06-A471-330ED30C1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28" y="2873161"/>
            <a:ext cx="1858235" cy="1858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674AA-7FE8-423B-AEFC-A676388A0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07" y="2775025"/>
            <a:ext cx="1882340" cy="1882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4E7199-7797-4B85-8724-881A5A05917B}"/>
              </a:ext>
            </a:extLst>
          </p:cNvPr>
          <p:cNvSpPr txBox="1"/>
          <p:nvPr/>
        </p:nvSpPr>
        <p:spPr>
          <a:xfrm>
            <a:off x="6096000" y="2458751"/>
            <a:ext cx="4467368" cy="2315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90CBD3-C8EF-46F0-978D-3CF91CAB0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84" y="2861113"/>
            <a:ext cx="1956371" cy="1956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6899-B3D4-414C-B7DF-1FE29E25AF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21" y="2721720"/>
            <a:ext cx="1956371" cy="1956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9CA003-CF67-4E6B-8A44-FD7E769F7C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84" y="3151254"/>
            <a:ext cx="1602184" cy="160218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2347A07-FED4-4D25-AF11-B65A8EFF08CE}"/>
              </a:ext>
            </a:extLst>
          </p:cNvPr>
          <p:cNvSpPr/>
          <p:nvPr/>
        </p:nvSpPr>
        <p:spPr>
          <a:xfrm>
            <a:off x="3043451" y="5086713"/>
            <a:ext cx="1241946" cy="89782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74243D-5796-4103-B7A9-4567CBB05C90}"/>
              </a:ext>
            </a:extLst>
          </p:cNvPr>
          <p:cNvSpPr/>
          <p:nvPr/>
        </p:nvSpPr>
        <p:spPr>
          <a:xfrm>
            <a:off x="7628253" y="5037319"/>
            <a:ext cx="1241946" cy="89782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40A83-9748-4F43-B64C-BE3A71E4C60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44" y="4801970"/>
            <a:ext cx="1229322" cy="12225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751623-F225-4070-9966-160700C4FB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31" y="4588003"/>
            <a:ext cx="2093797" cy="157034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70DAD41-BC1E-4F4E-AF4B-3D8760D05C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4" name="Cartoon Music (7)">
            <a:hlinkClick r:id="" action="ppaction://media"/>
            <a:extLst>
              <a:ext uri="{FF2B5EF4-FFF2-40B4-BE49-F238E27FC236}">
                <a16:creationId xmlns:a16="http://schemas.microsoft.com/office/drawing/2014/main" id="{FBCB7471-C92B-41D6-AB6C-ED630088A1C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63869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5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8"/>
    </mc:Choice>
    <mc:Fallback xmlns="">
      <p:transition spd="slow" advTm="5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2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5" grpId="0" animBg="1"/>
      <p:bldP spid="19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8127" objId="2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3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D9CBF4-44C2-4A9B-9AF1-916DB19DC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-24350"/>
            <a:ext cx="12192000" cy="6906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30991-3D3F-4504-A1BB-A68DDCFC601D}"/>
              </a:ext>
            </a:extLst>
          </p:cNvPr>
          <p:cNvSpPr txBox="1"/>
          <p:nvPr/>
        </p:nvSpPr>
        <p:spPr>
          <a:xfrm>
            <a:off x="2544417" y="1842052"/>
            <a:ext cx="5685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9D352-2CC4-42BE-A8B0-23B9E4F6C914}"/>
              </a:ext>
            </a:extLst>
          </p:cNvPr>
          <p:cNvSpPr txBox="1"/>
          <p:nvPr/>
        </p:nvSpPr>
        <p:spPr>
          <a:xfrm>
            <a:off x="2544417" y="2892290"/>
            <a:ext cx="691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33CBB-901D-4827-879D-1891688AFBE3}"/>
              </a:ext>
            </a:extLst>
          </p:cNvPr>
          <p:cNvSpPr txBox="1"/>
          <p:nvPr/>
        </p:nvSpPr>
        <p:spPr>
          <a:xfrm>
            <a:off x="2729948" y="3478911"/>
            <a:ext cx="414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8837A-8B2D-4DE0-832F-8E533AB8155D}"/>
              </a:ext>
            </a:extLst>
          </p:cNvPr>
          <p:cNvSpPr txBox="1"/>
          <p:nvPr/>
        </p:nvSpPr>
        <p:spPr>
          <a:xfrm>
            <a:off x="2729948" y="3563538"/>
            <a:ext cx="3975652" cy="47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6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3"/>
    </mc:Choice>
    <mc:Fallback xmlns="">
      <p:transition spd="slow" advTm="2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DFDA1-2570-4E5E-BCA1-3BFE28402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C93D3C-2DA9-4F8F-B3C6-5E02F6BD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60" y="232012"/>
            <a:ext cx="7057705" cy="705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5E124-1BAF-442D-B649-54DB25E56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91" y="1132738"/>
            <a:ext cx="5957939" cy="5957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DD100-3DC0-4D8D-8CDC-E03F84D29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8" y="4856060"/>
            <a:ext cx="7806520" cy="2667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C3463A-82F9-4FE3-AE23-52FC56F54BBC}"/>
              </a:ext>
            </a:extLst>
          </p:cNvPr>
          <p:cNvSpPr txBox="1"/>
          <p:nvPr/>
        </p:nvSpPr>
        <p:spPr>
          <a:xfrm>
            <a:off x="3720542" y="778795"/>
            <a:ext cx="5463214" cy="707886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A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4000" dirty="0">
              <a:solidFill>
                <a:srgbClr val="FFFA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8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4"/>
    </mc:Choice>
    <mc:Fallback xmlns="">
      <p:transition spd="slow" advTm="4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0A4569-5DCD-4AF6-A17E-996802168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36"/>
            <a:ext cx="12192000" cy="687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EFA0C-568F-4C2C-B55F-24C87FC24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4" y="498121"/>
            <a:ext cx="5458234" cy="545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582D-C2DE-40EF-B207-05BFF24A4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32" y="1661795"/>
            <a:ext cx="4013430" cy="401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584C9D-EA40-4D83-98AA-EF680A79F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91" y="4585918"/>
            <a:ext cx="8984974" cy="2143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3A2CB-9D84-420A-A342-895EF72EE646}"/>
              </a:ext>
            </a:extLst>
          </p:cNvPr>
          <p:cNvSpPr txBox="1"/>
          <p:nvPr/>
        </p:nvSpPr>
        <p:spPr>
          <a:xfrm>
            <a:off x="6268278" y="1020417"/>
            <a:ext cx="437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Cô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con</a:t>
            </a:r>
            <a:endParaRPr lang="vi-VN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6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8"/>
    </mc:Choice>
    <mc:Fallback xmlns="">
      <p:transition spd="slow" advTm="3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DB7D8-6492-4702-B530-51EB0418E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90"/>
            <a:ext cx="12191999" cy="6721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6F4E17-0403-4B5E-BEF6-10E87A3D5CE3}"/>
              </a:ext>
            </a:extLst>
          </p:cNvPr>
          <p:cNvSpPr txBox="1"/>
          <p:nvPr/>
        </p:nvSpPr>
        <p:spPr>
          <a:xfrm>
            <a:off x="2784145" y="3194867"/>
            <a:ext cx="687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6719F-6ED7-4CBE-871A-C3661440CE1C}"/>
              </a:ext>
            </a:extLst>
          </p:cNvPr>
          <p:cNvSpPr txBox="1"/>
          <p:nvPr/>
        </p:nvSpPr>
        <p:spPr>
          <a:xfrm>
            <a:off x="3862316" y="2142699"/>
            <a:ext cx="4722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AF1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3200" dirty="0">
              <a:solidFill>
                <a:srgbClr val="FAF1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rtoon Music (7)">
            <a:hlinkClick r:id="" action="ppaction://media"/>
            <a:extLst>
              <a:ext uri="{FF2B5EF4-FFF2-40B4-BE49-F238E27FC236}">
                <a16:creationId xmlns:a16="http://schemas.microsoft.com/office/drawing/2014/main" id="{EBE703EB-12E2-4A9D-AAD9-154FC88C7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900" y="62450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2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7"/>
    </mc:Choice>
    <mc:Fallback xmlns="">
      <p:transition spd="slow" advTm="17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6B415-5DF5-4949-96B1-DCFAF680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AD096-8C91-4559-9D21-3D9FD0FCA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7" y="3726384"/>
            <a:ext cx="3125634" cy="300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3FBF8-E5BF-4EA9-9F34-69049BBDD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2" y="1848039"/>
            <a:ext cx="4903243" cy="4903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D4194-DD31-4A06-922B-1EE401A1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73" y="2386628"/>
            <a:ext cx="4579322" cy="45793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A425B-3B26-49EC-B992-CCDB7D2CE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5" y="5227780"/>
            <a:ext cx="11603060" cy="266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3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5"/>
    </mc:Choice>
    <mc:Fallback xmlns="">
      <p:transition spd="slow" advTm="2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146C9-8703-41CE-85F7-7F2BD472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0C6BA6-A726-411F-AE13-BD1C52DCF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98" y="2196437"/>
            <a:ext cx="3896018" cy="3742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08070-ED20-431C-B2E0-B3A5E4C0A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07" y="639313"/>
            <a:ext cx="5579374" cy="5579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0EE58-5889-4B10-9399-0E821DA41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24" y="4388608"/>
            <a:ext cx="8518478" cy="266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4C6BC-E0BF-4391-BBBF-4BFC6ECCB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1397829"/>
            <a:ext cx="6059606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243F9-8801-4EAF-95BE-733C2C22D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5833" y="1120501"/>
            <a:ext cx="1422142" cy="136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83E49A-6546-43EC-A8C1-A974A86CD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8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78DFE-D1B4-447D-B666-F054B129C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4418" y="1902051"/>
            <a:ext cx="1509587" cy="84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36508-81F5-4C60-A6BD-A8D628000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73" y="2791997"/>
            <a:ext cx="3478943" cy="334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2FF47-FF10-4E8C-9D8F-6995B23C4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99" y="1392071"/>
            <a:ext cx="4762500" cy="4742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527C7-347F-470B-AC51-4FD069471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37" y="4635325"/>
            <a:ext cx="10110716" cy="266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E6712-773F-4299-A164-063B7D9F4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4" y="1949017"/>
            <a:ext cx="6946710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8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0"/>
    </mc:Choice>
    <mc:Fallback xmlns="">
      <p:transition spd="slow" advTm="2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6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3.6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3|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3.7|3.2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2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1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8|2.2|3.8|5|11.8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5|2.4|2.4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9|2|1.9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|14.8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2|12.3|1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7|2.4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6|3.9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7|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296</Words>
  <Application>Microsoft Office PowerPoint</Application>
  <PresentationFormat>Widescreen</PresentationFormat>
  <Paragraphs>36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Administrator</cp:lastModifiedBy>
  <cp:revision>8</cp:revision>
  <dcterms:created xsi:type="dcterms:W3CDTF">2022-01-18T15:40:13Z</dcterms:created>
  <dcterms:modified xsi:type="dcterms:W3CDTF">2025-04-15T06:00:49Z</dcterms:modified>
</cp:coreProperties>
</file>