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2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0E72-BD14-4B79-BCDF-5A6217EA917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3086" y="-34040"/>
            <a:ext cx="7783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endParaRPr lang="en-US" sz="1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defTabSz="457200">
              <a:defRPr/>
            </a:pPr>
            <a:r>
              <a:rPr lang="en-US" sz="1400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</a:t>
            </a:r>
            <a:r>
              <a:rPr lang="en-US" sz="1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lvl="0" algn="ctr" defTabSz="457200">
              <a:defRPr/>
            </a:pPr>
            <a:r>
              <a:rPr lang="en-US" sz="1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ANH ĐÀO</a:t>
            </a:r>
            <a:endParaRPr lang="vi-VN" sz="1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011" y="1208314"/>
            <a:ext cx="8989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KỸ NĂNG XÃ HỘI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9403" y="1892000"/>
            <a:ext cx="9350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BỎ RÁC ĐÚNG NƠI QUY ĐỊNH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7462" y="6139262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– 2025</a:t>
            </a: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454462"/>
            <a:ext cx="403538" cy="403538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99" y="734812"/>
            <a:ext cx="8794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71258" y="2307498"/>
            <a:ext cx="4223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4 - 5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ú Cuộ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846" y="0"/>
            <a:ext cx="398585" cy="398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067" y="1958213"/>
            <a:ext cx="9343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Cô tạo tình huống 1 trẻ vứt rác ra lớp và trò chuyện cùng trẻ.</a:t>
            </a:r>
          </a:p>
        </p:txBody>
      </p:sp>
    </p:spTree>
    <p:extLst>
      <p:ext uri="{BB962C8B-B14F-4D97-AF65-F5344CB8AC3E}">
        <p14:creationId xmlns:p14="http://schemas.microsoft.com/office/powerpoint/2010/main" val="36677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6847" y="1574576"/>
            <a:ext cx="588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bé yêu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995" y="2405848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Nhiệm vụ của 2 đội sẽ chọn mặt cười, mặt mếu gắn vào bức tranh hành động đúng hoặc sai.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Lần lượt các thành viên bật nhảy qua vòng lên để gắn, đội nào gắn đúng và nhanh nhất là đội chiến thắng”</a:t>
            </a:r>
          </a:p>
        </p:txBody>
      </p:sp>
      <p:pic>
        <p:nvPicPr>
          <p:cNvPr id="7" name="Không Xả R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512" y="2605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40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123" y="1138219"/>
            <a:ext cx="6851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 XEM AI NHANH”</a:t>
            </a:r>
          </a:p>
        </p:txBody>
      </p:sp>
      <p:pic>
        <p:nvPicPr>
          <p:cNvPr id="2" name="điều đó tùy thuộc hành động của bạ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891" y="106055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995" y="2918466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184</Words>
  <Application>Microsoft Office PowerPoint</Application>
  <PresentationFormat>Widescreen</PresentationFormat>
  <Paragraphs>16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26</cp:revision>
  <dcterms:created xsi:type="dcterms:W3CDTF">2019-10-29T09:23:00Z</dcterms:created>
  <dcterms:modified xsi:type="dcterms:W3CDTF">2025-04-15T05:40:38Z</dcterms:modified>
</cp:coreProperties>
</file>