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79" r:id="rId12"/>
    <p:sldId id="266" r:id="rId13"/>
    <p:sldId id="267" r:id="rId14"/>
    <p:sldId id="269" r:id="rId15"/>
    <p:sldId id="270" r:id="rId16"/>
    <p:sldId id="274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1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6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2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8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4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2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9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FE43-112E-4840-8669-D046FECDF89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4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9433" y="382555"/>
            <a:ext cx="525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Quận Long Biên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Mầm Non Thượng Thanh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844" y="3267224"/>
            <a:ext cx="5970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 tài: Bài thơ “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Mưa”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nhà trẻ ( 24-36 tháng)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Thanh Giang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9864" y="2191499"/>
            <a:ext cx="7421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LĨNH VỰC : PHÁT TRIỂN NHẬN THỨC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 QUEN VĂN HỌC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7725" y="6488668"/>
            <a:ext cx="269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học: 2024 –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EB584-7FE9-D7A8-BB8D-F0C4D8EE1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44" y="1325110"/>
            <a:ext cx="897694" cy="7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80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6039" y="1972462"/>
            <a:ext cx="6885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vừa đọc cho các con nghe bài thơ gì?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1788" y="2492641"/>
            <a:ext cx="3396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thơ “Mưa” ạ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382" y="3126623"/>
            <a:ext cx="454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thơ do ai sáng tác nhỉ?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1788" y="3612984"/>
            <a:ext cx="325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Lâm ạ</a:t>
            </a:r>
          </a:p>
        </p:txBody>
      </p:sp>
    </p:spTree>
    <p:extLst>
      <p:ext uri="{BB962C8B-B14F-4D97-AF65-F5344CB8AC3E}">
        <p14:creationId xmlns:p14="http://schemas.microsoft.com/office/powerpoint/2010/main" val="281891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0642" y="2844225"/>
            <a:ext cx="6830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ở trên trời mưa rơi xuống đâu nhỉ?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4521" y="3429000"/>
            <a:ext cx="3542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rơi xuống đất ạ</a:t>
            </a:r>
          </a:p>
        </p:txBody>
      </p:sp>
    </p:spTree>
    <p:extLst>
      <p:ext uri="{BB962C8B-B14F-4D97-AF65-F5344CB8AC3E}">
        <p14:creationId xmlns:p14="http://schemas.microsoft.com/office/powerpoint/2010/main" val="3937310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702" y="2912677"/>
            <a:ext cx="633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Các con cùng đọc bài thơ với cô nhé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2971" y="2890391"/>
            <a:ext cx="5159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ở trên trời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rơi xuống đất</a:t>
            </a:r>
          </a:p>
        </p:txBody>
      </p:sp>
    </p:spTree>
    <p:extLst>
      <p:ext uri="{BB962C8B-B14F-4D97-AF65-F5344CB8AC3E}">
        <p14:creationId xmlns:p14="http://schemas.microsoft.com/office/powerpoint/2010/main" val="21568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8710" y="2556588"/>
            <a:ext cx="3853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Vừa ngồi trong nước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Đã nhào ra sân</a:t>
            </a:r>
          </a:p>
        </p:txBody>
      </p:sp>
    </p:spTree>
    <p:extLst>
      <p:ext uri="{BB962C8B-B14F-4D97-AF65-F5344CB8AC3E}">
        <p14:creationId xmlns:p14="http://schemas.microsoft.com/office/powerpoint/2010/main" val="26559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5289" y="2890391"/>
            <a:ext cx="5337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không có chân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đâu cũng đến </a:t>
            </a:r>
          </a:p>
        </p:txBody>
      </p:sp>
    </p:spTree>
    <p:extLst>
      <p:ext uri="{BB962C8B-B14F-4D97-AF65-F5344CB8AC3E}">
        <p14:creationId xmlns:p14="http://schemas.microsoft.com/office/powerpoint/2010/main" val="14310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1889" y="2195027"/>
            <a:ext cx="838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làm cho con người và cây cối như thế nào?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134" y="2922231"/>
            <a:ext cx="1112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làm cho con người mạnh khỏe và cây cối thêm xanh tốt</a:t>
            </a:r>
          </a:p>
        </p:txBody>
      </p:sp>
    </p:spTree>
    <p:extLst>
      <p:ext uri="{BB962C8B-B14F-4D97-AF65-F5344CB8AC3E}">
        <p14:creationId xmlns:p14="http://schemas.microsoft.com/office/powerpoint/2010/main" val="27467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0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7583" y="3013501"/>
            <a:ext cx="949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thơ nói về ‘MƯA” là niềm mong đợi của muôn dân mưa xuống cho con người mạnh khỏe, cây cối xanh tốt tươi,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đâm tròi nảy lộc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6134" y="1214363"/>
            <a:ext cx="306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Nội dung bài thơ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0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5576" y="979714"/>
            <a:ext cx="75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Chúng mình cùng đọc lại bài thơ này thêm một lần nữa nhé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9939" y="1720840"/>
            <a:ext cx="4152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ở trên trời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rơi xuống đất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Vừa ngồi trong nước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Đã nhào ra sân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không có chân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đâu cũng đến</a:t>
            </a:r>
          </a:p>
        </p:txBody>
      </p:sp>
    </p:spTree>
    <p:extLst>
      <p:ext uri="{BB962C8B-B14F-4D97-AF65-F5344CB8AC3E}">
        <p14:creationId xmlns:p14="http://schemas.microsoft.com/office/powerpoint/2010/main" val="18375351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93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5784" y="2501425"/>
            <a:ext cx="7660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học đến đây là hết rồi!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chúc các con luôn chăm ngoan học giỏi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273" y="550506"/>
            <a:ext cx="441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Mục đích – yêu cầu: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9902" y="1073726"/>
            <a:ext cx="84721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1. Kiến thức: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-Trẻ biết tên bài thơ, tên tác giả.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 Trẻ hiểu nội dung bài thơ: Nói về hiện tượng mưa có ở khắp mọi nơi và mưa đem đến cho cây cối, con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người có nguồn nước sạch và mát lành.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-Trẻ cảm nhận được nhịp điệu của bài thơ.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2. Kỹ năng: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 Trẻ biết đọc thơ cùng cô.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 Rèn kỹ năng quan sát, ghi nhớ có chủ định.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 Trẻ  biết trả lời câu hởi của cô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3. Giáo dục: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 Trẻ hứng thú nghe cô đọc thơ.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 Giáo dục trẻ bảo vệ nguồn nước, giữ gìn môi trường sạch sẽ, yêu thiên nhiên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6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4726" y="2360645"/>
            <a:ext cx="4982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Chúng ta cùng quan sát các bức tranh này nhé </a:t>
            </a:r>
          </a:p>
        </p:txBody>
      </p:sp>
    </p:spTree>
    <p:extLst>
      <p:ext uri="{BB962C8B-B14F-4D97-AF65-F5344CB8AC3E}">
        <p14:creationId xmlns:p14="http://schemas.microsoft.com/office/powerpoint/2010/main" val="2125087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1026" name="Picture 2" descr="Hình ảnh Nền Trời Mưa, Trời Mưa Vector Nền Và Tập Tin Tải về Miễn Phí |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9" y="504364"/>
            <a:ext cx="10919862" cy="5851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9815804" y="2050"/>
            <a:ext cx="2253311" cy="1688841"/>
          </a:xfrm>
          <a:prstGeom prst="wedgeEllipseCallo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57301" y="504364"/>
            <a:ext cx="124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</a:p>
        </p:txBody>
      </p:sp>
    </p:spTree>
    <p:extLst>
      <p:ext uri="{BB962C8B-B14F-4D97-AF65-F5344CB8AC3E}">
        <p14:creationId xmlns:p14="http://schemas.microsoft.com/office/powerpoint/2010/main" val="1012794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2050" name="Picture 2" descr="Điều gì sẽ xảy ra nếu trời mưa ở mọi ngóc ngách trên Trái đất cùng một lúc  trong một năm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8" y="416012"/>
            <a:ext cx="10971303" cy="6028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9815804" y="2050"/>
            <a:ext cx="2253311" cy="1688841"/>
          </a:xfrm>
          <a:prstGeom prst="wedgeEllipseCallo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33941" y="523304"/>
            <a:ext cx="101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Sấm</a:t>
            </a:r>
          </a:p>
        </p:txBody>
      </p:sp>
    </p:spTree>
    <p:extLst>
      <p:ext uri="{BB962C8B-B14F-4D97-AF65-F5344CB8AC3E}">
        <p14:creationId xmlns:p14="http://schemas.microsoft.com/office/powerpoint/2010/main" val="971389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3074" name="Picture 2" descr="Gió là gì ? Nguyên nhân nào sinh ra hiện tượng gi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4" y="410683"/>
            <a:ext cx="10837031" cy="6038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9815804" y="2050"/>
            <a:ext cx="2253311" cy="1688841"/>
          </a:xfrm>
          <a:prstGeom prst="wedgeEllipseCallo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34801" y="523304"/>
            <a:ext cx="97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Gió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958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4098" name="Picture 2" descr="Hà Nội trời tối đen như mực giữa ban ngày, mưa to gió lớn khắp các quận  huy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2" y="249311"/>
            <a:ext cx="10527975" cy="6361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9815804" y="2050"/>
            <a:ext cx="2253311" cy="1688841"/>
          </a:xfrm>
          <a:prstGeom prst="wedgeEllipseCallo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58402" y="523304"/>
            <a:ext cx="191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đen</a:t>
            </a:r>
          </a:p>
        </p:txBody>
      </p:sp>
    </p:spTree>
    <p:extLst>
      <p:ext uri="{BB962C8B-B14F-4D97-AF65-F5344CB8AC3E}">
        <p14:creationId xmlns:p14="http://schemas.microsoft.com/office/powerpoint/2010/main" val="179565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43529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Đó là những hiện tượng trước khi trời mưa đó các con</a:t>
            </a:r>
          </a:p>
        </p:txBody>
      </p:sp>
    </p:spTree>
    <p:extLst>
      <p:ext uri="{BB962C8B-B14F-4D97-AF65-F5344CB8AC3E}">
        <p14:creationId xmlns:p14="http://schemas.microsoft.com/office/powerpoint/2010/main" val="3574560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5124" name="Picture 4" descr="Bài thơ: Mưa - Lê Lâm - Thơ truyện mầm non - Đọc thơ cho bé [ GianggiangTV  ]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3" y="261716"/>
            <a:ext cx="11265094" cy="6336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416</Words>
  <Application>Microsoft Office PowerPoint</Application>
  <PresentationFormat>Widescreen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Anh Van</cp:lastModifiedBy>
  <cp:revision>22</cp:revision>
  <dcterms:created xsi:type="dcterms:W3CDTF">2024-05-18T14:13:20Z</dcterms:created>
  <dcterms:modified xsi:type="dcterms:W3CDTF">2025-04-05T10:38:17Z</dcterms:modified>
</cp:coreProperties>
</file>