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6" r:id="rId3"/>
    <p:sldId id="305" r:id="rId4"/>
    <p:sldId id="303" r:id="rId5"/>
    <p:sldId id="304" r:id="rId6"/>
    <p:sldId id="256" r:id="rId7"/>
    <p:sldId id="259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2" r:id="rId16"/>
    <p:sldId id="271" r:id="rId17"/>
    <p:sldId id="270" r:id="rId18"/>
  </p:sldIdLst>
  <p:sldSz cx="18288000" cy="10287000"/>
  <p:notesSz cx="6858000" cy="9144000"/>
  <p:embeddedFontLst>
    <p:embeddedFont>
      <p:font typeface="Dancing Script" panose="020B0604020202020204" charset="0"/>
      <p:regular r:id="rId20"/>
    </p:embeddedFont>
    <p:embeddedFont>
      <p:font typeface="Faustina Regula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AEA"/>
    <a:srgbClr val="58AAD2"/>
    <a:srgbClr val="99D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4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055C-C398-4F99-893A-34D79FB6424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B981-99D1-43DA-98A8-81D59478A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BB981-99D1-43DA-98A8-81D59478A8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BB981-99D1-43DA-98A8-81D59478A8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990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068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133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973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952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549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59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72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149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514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879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jfi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jfif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.svg"/><Relationship Id="rId4" Type="http://schemas.openxmlformats.org/officeDocument/2006/relationships/image" Target="../media/image8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1.jfif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12527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6100" y="1582838"/>
            <a:ext cx="12001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8"/>
          <p:cNvSpPr txBox="1">
            <a:spLocks noChangeArrowheads="1"/>
          </p:cNvSpPr>
          <p:nvPr/>
        </p:nvSpPr>
        <p:spPr bwMode="auto">
          <a:xfrm>
            <a:off x="4165340" y="1040608"/>
            <a:ext cx="94596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371600"/>
            <a:r>
              <a:rPr lang="en-US" altLang="en-US" sz="3600" b="1" dirty="0">
                <a:solidFill>
                  <a:srgbClr val="FF0000"/>
                </a:solidFill>
              </a:rPr>
              <a:t>UBND QUẬN LONG BIÊN</a:t>
            </a:r>
          </a:p>
          <a:p>
            <a:pPr algn="ctr" defTabSz="1371600"/>
            <a:r>
              <a:rPr lang="en-US" altLang="en-US" sz="3600" b="1" dirty="0">
                <a:solidFill>
                  <a:srgbClr val="FF0000"/>
                </a:solidFill>
              </a:rPr>
              <a:t>TRƯỜNG MẦM NON HOA THỦY TIÊN</a:t>
            </a:r>
          </a:p>
        </p:txBody>
      </p:sp>
      <p:pic>
        <p:nvPicPr>
          <p:cNvPr id="8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659" y="274258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3300" y="6776749"/>
            <a:ext cx="1154430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defTabSz="1371600">
              <a:lnSpc>
                <a:spcPct val="80000"/>
              </a:lnSpc>
              <a:buClr>
                <a:srgbClr val="0000FF"/>
              </a:buClr>
              <a:buSzPct val="60000"/>
            </a:pP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39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defTabSz="1371600">
              <a:spcBef>
                <a:spcPct val="0"/>
              </a:spcBef>
            </a:pP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9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8800" y="499915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1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457200" y="697229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800600" y="3868634"/>
            <a:ext cx="2056827" cy="2247899"/>
          </a:xfrm>
          <a:prstGeom prst="rect">
            <a:avLst/>
          </a:prstGeom>
        </p:spPr>
      </p:pic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40B24-B21D-4520-8EFE-A949F5F482C7}"/>
              </a:ext>
            </a:extLst>
          </p:cNvPr>
          <p:cNvSpPr/>
          <p:nvPr/>
        </p:nvSpPr>
        <p:spPr>
          <a:xfrm>
            <a:off x="1938445" y="286534"/>
            <a:ext cx="14411109" cy="16289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-0.77821 0.0026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5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77708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21 0.00263 L -1.05139 0.34414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0494E-6 C 0.00304 0.03009 0.01085 0.07222 0.03872 0.07176 C 0.07908 0.07176 0.08212 -0.0696 0.13012 -0.07006 C 0.17353 -0.07006 0.15017 0.05355 0.19201 0.05293 C 0.23542 0.05293 0.21215 -0.03658 0.25877 -0.03658 C 0.30061 -0.03658 0.27734 0.02392 0.31458 0.02392 C 0.35026 0.02392 0.3316 -0.02238 0.36415 -0.02238 C 0.38264 -0.02238 0.38429 -0.00972 0.38585 1.60494E-6 " pathEditMode="relative" rAng="0" ptsTypes="AAAAAAAA">
                                      <p:cBhvr>
                                        <p:cTn id="2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09877E-6 L 0.34583 -0.05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1466 L 0.54505 0.01466 " pathEditMode="relative" rAng="0" ptsTypes="AA">
                                      <p:cBhvr>
                                        <p:cTn id="3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828800" y="3934808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6680429" y="678420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419600" y="2017815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52575" y="3955597"/>
            <a:ext cx="2056827" cy="2247899"/>
          </a:xfrm>
          <a:prstGeom prst="rect">
            <a:avLst/>
          </a:prstGeom>
        </p:spPr>
      </p:pic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20DE6F-A9BE-4800-9696-2DFEFB2F0B3A}"/>
              </a:ext>
            </a:extLst>
          </p:cNvPr>
          <p:cNvSpPr/>
          <p:nvPr/>
        </p:nvSpPr>
        <p:spPr>
          <a:xfrm>
            <a:off x="1798293" y="574201"/>
            <a:ext cx="14411109" cy="116479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600200" y="1409700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3E5EE-637C-4E81-BAE5-7418827A6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571783" y="4213722"/>
            <a:ext cx="3039762" cy="3396260"/>
          </a:xfrm>
          <a:prstGeom prst="rect">
            <a:avLst/>
          </a:prstGeom>
        </p:spPr>
      </p:pic>
      <p:pic>
        <p:nvPicPr>
          <p:cNvPr id="2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38BB5FFF-580B-48C9-A851-00912C443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5200" y="5793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447800" y="3428447"/>
            <a:ext cx="146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CD635E7-69B9-421F-8705-001804B40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6" y="0"/>
            <a:ext cx="18592800" cy="104533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2B1600-AB14-4078-8858-A508719B422B}"/>
              </a:ext>
            </a:extLst>
          </p:cNvPr>
          <p:cNvSpPr/>
          <p:nvPr/>
        </p:nvSpPr>
        <p:spPr>
          <a:xfrm>
            <a:off x="1952401" y="-83784"/>
            <a:ext cx="14411109" cy="14073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“Nghe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044447-46CC-43E1-AC77-9B42C8A2A637}"/>
              </a:ext>
            </a:extLst>
          </p:cNvPr>
          <p:cNvGrpSpPr/>
          <p:nvPr/>
        </p:nvGrpSpPr>
        <p:grpSpPr>
          <a:xfrm>
            <a:off x="3886200" y="6781577"/>
            <a:ext cx="3399628" cy="3655569"/>
            <a:chOff x="12068399" y="5464728"/>
            <a:chExt cx="3399628" cy="365556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0402DF-D76D-48CF-9F0B-16B7AA3115F1}"/>
                </a:ext>
              </a:extLst>
            </p:cNvPr>
            <p:cNvGrpSpPr/>
            <p:nvPr/>
          </p:nvGrpSpPr>
          <p:grpSpPr>
            <a:xfrm>
              <a:off x="12068399" y="5848512"/>
              <a:ext cx="2990402" cy="3271785"/>
              <a:chOff x="8914191" y="5761347"/>
              <a:chExt cx="3236870" cy="3519813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0FAF6DEB-2825-4FF1-8CD3-8C1E4A35D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109364" y="5761347"/>
                <a:ext cx="3039762" cy="3396260"/>
              </a:xfrm>
              <a:prstGeom prst="rect">
                <a:avLst/>
              </a:prstGeom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C5045E3-3220-40FD-A8DE-BF6AF970AC5C}"/>
                  </a:ext>
                </a:extLst>
              </p:cNvPr>
              <p:cNvSpPr/>
              <p:nvPr/>
            </p:nvSpPr>
            <p:spPr>
              <a:xfrm>
                <a:off x="8914191" y="7962359"/>
                <a:ext cx="3236870" cy="1318801"/>
              </a:xfrm>
              <a:custGeom>
                <a:avLst/>
                <a:gdLst>
                  <a:gd name="connsiteX0" fmla="*/ 12095 w 3236870"/>
                  <a:gd name="connsiteY0" fmla="*/ 702673 h 1318801"/>
                  <a:gd name="connsiteX1" fmla="*/ 77409 w 3236870"/>
                  <a:gd name="connsiteY1" fmla="*/ 397873 h 1318801"/>
                  <a:gd name="connsiteX2" fmla="*/ 534609 w 3236870"/>
                  <a:gd name="connsiteY2" fmla="*/ 289015 h 1318801"/>
                  <a:gd name="connsiteX3" fmla="*/ 839409 w 3236870"/>
                  <a:gd name="connsiteY3" fmla="*/ 49530 h 1318801"/>
                  <a:gd name="connsiteX4" fmla="*/ 1296609 w 3236870"/>
                  <a:gd name="connsiteY4" fmla="*/ 5987 h 1318801"/>
                  <a:gd name="connsiteX5" fmla="*/ 1557866 w 3236870"/>
                  <a:gd name="connsiteY5" fmla="*/ 136615 h 1318801"/>
                  <a:gd name="connsiteX6" fmla="*/ 1840895 w 3236870"/>
                  <a:gd name="connsiteY6" fmla="*/ 136615 h 1318801"/>
                  <a:gd name="connsiteX7" fmla="*/ 2254552 w 3236870"/>
                  <a:gd name="connsiteY7" fmla="*/ 114844 h 1318801"/>
                  <a:gd name="connsiteX8" fmla="*/ 2646438 w 3236870"/>
                  <a:gd name="connsiteY8" fmla="*/ 245473 h 1318801"/>
                  <a:gd name="connsiteX9" fmla="*/ 3147180 w 3236870"/>
                  <a:gd name="connsiteY9" fmla="*/ 354330 h 1318801"/>
                  <a:gd name="connsiteX10" fmla="*/ 3234266 w 3236870"/>
                  <a:gd name="connsiteY10" fmla="*/ 615587 h 1318801"/>
                  <a:gd name="connsiteX11" fmla="*/ 3168952 w 3236870"/>
                  <a:gd name="connsiteY11" fmla="*/ 876844 h 1318801"/>
                  <a:gd name="connsiteX12" fmla="*/ 2755295 w 3236870"/>
                  <a:gd name="connsiteY12" fmla="*/ 1094558 h 1318801"/>
                  <a:gd name="connsiteX13" fmla="*/ 2276323 w 3236870"/>
                  <a:gd name="connsiteY13" fmla="*/ 1246958 h 1318801"/>
                  <a:gd name="connsiteX14" fmla="*/ 1797352 w 3236870"/>
                  <a:gd name="connsiteY14" fmla="*/ 1312273 h 1318801"/>
                  <a:gd name="connsiteX15" fmla="*/ 1100666 w 3236870"/>
                  <a:gd name="connsiteY15" fmla="*/ 1094558 h 1318801"/>
                  <a:gd name="connsiteX16" fmla="*/ 599923 w 3236870"/>
                  <a:gd name="connsiteY16" fmla="*/ 985701 h 1318801"/>
                  <a:gd name="connsiteX17" fmla="*/ 208038 w 3236870"/>
                  <a:gd name="connsiteY17" fmla="*/ 985701 h 1318801"/>
                  <a:gd name="connsiteX18" fmla="*/ 12095 w 3236870"/>
                  <a:gd name="connsiteY18" fmla="*/ 702673 h 131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36870" h="1318801">
                    <a:moveTo>
                      <a:pt x="12095" y="702673"/>
                    </a:moveTo>
                    <a:cubicBezTo>
                      <a:pt x="-9677" y="604702"/>
                      <a:pt x="-9677" y="466816"/>
                      <a:pt x="77409" y="397873"/>
                    </a:cubicBezTo>
                    <a:cubicBezTo>
                      <a:pt x="164495" y="328930"/>
                      <a:pt x="407609" y="347072"/>
                      <a:pt x="534609" y="289015"/>
                    </a:cubicBezTo>
                    <a:cubicBezTo>
                      <a:pt x="661609" y="230958"/>
                      <a:pt x="712409" y="96701"/>
                      <a:pt x="839409" y="49530"/>
                    </a:cubicBezTo>
                    <a:cubicBezTo>
                      <a:pt x="966409" y="2359"/>
                      <a:pt x="1176866" y="-8527"/>
                      <a:pt x="1296609" y="5987"/>
                    </a:cubicBezTo>
                    <a:cubicBezTo>
                      <a:pt x="1416352" y="20501"/>
                      <a:pt x="1467152" y="114844"/>
                      <a:pt x="1557866" y="136615"/>
                    </a:cubicBezTo>
                    <a:cubicBezTo>
                      <a:pt x="1648580" y="158386"/>
                      <a:pt x="1724781" y="140243"/>
                      <a:pt x="1840895" y="136615"/>
                    </a:cubicBezTo>
                    <a:cubicBezTo>
                      <a:pt x="1957009" y="132986"/>
                      <a:pt x="2120295" y="96701"/>
                      <a:pt x="2254552" y="114844"/>
                    </a:cubicBezTo>
                    <a:cubicBezTo>
                      <a:pt x="2388809" y="132987"/>
                      <a:pt x="2497667" y="205559"/>
                      <a:pt x="2646438" y="245473"/>
                    </a:cubicBezTo>
                    <a:cubicBezTo>
                      <a:pt x="2795209" y="285387"/>
                      <a:pt x="3049209" y="292644"/>
                      <a:pt x="3147180" y="354330"/>
                    </a:cubicBezTo>
                    <a:cubicBezTo>
                      <a:pt x="3245151" y="416016"/>
                      <a:pt x="3230637" y="528501"/>
                      <a:pt x="3234266" y="615587"/>
                    </a:cubicBezTo>
                    <a:cubicBezTo>
                      <a:pt x="3237895" y="702673"/>
                      <a:pt x="3248780" y="797016"/>
                      <a:pt x="3168952" y="876844"/>
                    </a:cubicBezTo>
                    <a:cubicBezTo>
                      <a:pt x="3089124" y="956672"/>
                      <a:pt x="2904066" y="1032872"/>
                      <a:pt x="2755295" y="1094558"/>
                    </a:cubicBezTo>
                    <a:cubicBezTo>
                      <a:pt x="2606524" y="1156244"/>
                      <a:pt x="2435980" y="1210672"/>
                      <a:pt x="2276323" y="1246958"/>
                    </a:cubicBezTo>
                    <a:cubicBezTo>
                      <a:pt x="2116666" y="1283244"/>
                      <a:pt x="1993295" y="1337673"/>
                      <a:pt x="1797352" y="1312273"/>
                    </a:cubicBezTo>
                    <a:cubicBezTo>
                      <a:pt x="1601409" y="1286873"/>
                      <a:pt x="1300238" y="1148987"/>
                      <a:pt x="1100666" y="1094558"/>
                    </a:cubicBezTo>
                    <a:cubicBezTo>
                      <a:pt x="901094" y="1040129"/>
                      <a:pt x="748694" y="1003844"/>
                      <a:pt x="599923" y="985701"/>
                    </a:cubicBezTo>
                    <a:cubicBezTo>
                      <a:pt x="451152" y="967558"/>
                      <a:pt x="302381" y="1040129"/>
                      <a:pt x="208038" y="985701"/>
                    </a:cubicBezTo>
                    <a:cubicBezTo>
                      <a:pt x="113695" y="931273"/>
                      <a:pt x="33867" y="800644"/>
                      <a:pt x="12095" y="702673"/>
                    </a:cubicBezTo>
                    <a:close/>
                  </a:path>
                </a:pathLst>
              </a:custGeom>
              <a:solidFill>
                <a:srgbClr val="7EC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02D50905-749A-4CAC-A9EF-931515E1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411200" y="5464728"/>
              <a:ext cx="2056827" cy="2247899"/>
            </a:xfrm>
            <a:prstGeom prst="rect">
              <a:avLst/>
            </a:prstGeom>
          </p:spPr>
        </p:pic>
      </p:grpSp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7107B3-AF50-4B42-943F-68EBBCD8D94C}"/>
              </a:ext>
            </a:extLst>
          </p:cNvPr>
          <p:cNvSpPr/>
          <p:nvPr/>
        </p:nvSpPr>
        <p:spPr>
          <a:xfrm>
            <a:off x="1952401" y="-83784"/>
            <a:ext cx="14411109" cy="109608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la…la, ta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21EA4-17AB-4D50-AA69-6E9FD756D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r="680" b="5989"/>
          <a:stretch/>
        </p:blipFill>
        <p:spPr>
          <a:xfrm rot="5400000">
            <a:off x="3771900" y="-4267200"/>
            <a:ext cx="11125200" cy="18669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13F86-119E-4078-B76F-A53283203F76}"/>
              </a:ext>
            </a:extLst>
          </p:cNvPr>
          <p:cNvSpPr txBox="1"/>
          <p:nvPr/>
        </p:nvSpPr>
        <p:spPr>
          <a:xfrm>
            <a:off x="5753099" y="5701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FC4FC-940A-4E22-9E36-C3B1A0BAE38B}"/>
              </a:ext>
            </a:extLst>
          </p:cNvPr>
          <p:cNvSpPr txBox="1"/>
          <p:nvPr/>
        </p:nvSpPr>
        <p:spPr>
          <a:xfrm>
            <a:off x="6477000" y="6347332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3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CCEC4-A23B-46B0-A4BA-DA9973470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11896" r="8440" b="14219"/>
          <a:stretch/>
        </p:blipFill>
        <p:spPr>
          <a:xfrm rot="5400000">
            <a:off x="3681666" y="-3681663"/>
            <a:ext cx="10924677" cy="1828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C03ADC-8949-4437-8FCF-B66408225909}"/>
              </a:ext>
            </a:extLst>
          </p:cNvPr>
          <p:cNvSpPr/>
          <p:nvPr/>
        </p:nvSpPr>
        <p:spPr>
          <a:xfrm>
            <a:off x="1058781" y="973468"/>
            <a:ext cx="15857619" cy="72019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300" b="1" dirty="0">
                <a:solidFill>
                  <a:srgbClr val="273B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- YÊU CẦU</a:t>
            </a:r>
            <a:endParaRPr lang="en-US" sz="3300" dirty="0">
              <a:solidFill>
                <a:srgbClr val="273B1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1. Kiến thức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Kỹ năng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Thái độ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đỡ; biết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dirty="0">
              <a:solidFill>
                <a:srgbClr val="3C5C2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686B7-C6E9-4562-BDF4-E9F45B7DA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618" y="973468"/>
            <a:ext cx="1686537" cy="10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84A657-471A-4911-87CC-F57CA0990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11896" r="8440" b="14219"/>
          <a:stretch/>
        </p:blipFill>
        <p:spPr>
          <a:xfrm rot="5400000">
            <a:off x="3681672" y="-3681663"/>
            <a:ext cx="10924677" cy="1828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CED815-19F6-40FF-90C5-F70950635524}"/>
              </a:ext>
            </a:extLst>
          </p:cNvPr>
          <p:cNvSpPr/>
          <p:nvPr/>
        </p:nvSpPr>
        <p:spPr>
          <a:xfrm>
            <a:off x="893618" y="1106028"/>
            <a:ext cx="1596043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300" b="1" dirty="0">
                <a:solidFill>
                  <a:srgbClr val="293E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</a:t>
            </a:r>
            <a:endParaRPr lang="en-US" sz="3300" dirty="0">
              <a:solidFill>
                <a:srgbClr val="293E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Đồ dùng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 ;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“Five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Ducks”; “Chicken dance”; “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Kitty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7000"/>
          </a:blip>
          <a:srcRect t="6970" b="69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80417" y="6909883"/>
            <a:ext cx="2488434" cy="271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9906000" y="6229759"/>
            <a:ext cx="3039762" cy="33962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41807" y="972370"/>
            <a:ext cx="12404387" cy="181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8"/>
              </a:lnSpc>
              <a:spcBef>
                <a:spcPct val="0"/>
              </a:spcBef>
            </a:pPr>
            <a:r>
              <a:rPr lang="en-US" sz="10670" dirty="0">
                <a:solidFill>
                  <a:srgbClr val="FF1616"/>
                </a:solidFill>
                <a:latin typeface="Faustina Regular"/>
              </a:rPr>
              <a:t>TRUYỆN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1808" y="3420988"/>
            <a:ext cx="12564383" cy="248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01"/>
              </a:lnSpc>
            </a:pP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Đôi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bạn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nhỏ</a:t>
            </a:r>
            <a:endParaRPr lang="en-US" sz="18601" dirty="0">
              <a:solidFill>
                <a:srgbClr val="BB3232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457200" y="697229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800600" y="3868634"/>
            <a:ext cx="2056827" cy="22478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F96F642-7DB4-4317-BFA9-F5D6B98A65DE}"/>
              </a:ext>
            </a:extLst>
          </p:cNvPr>
          <p:cNvGrpSpPr/>
          <p:nvPr/>
        </p:nvGrpSpPr>
        <p:grpSpPr>
          <a:xfrm>
            <a:off x="11915999" y="5696112"/>
            <a:ext cx="2990402" cy="3271785"/>
            <a:chOff x="8914191" y="5761347"/>
            <a:chExt cx="3236870" cy="3519813"/>
          </a:xfrm>
        </p:grpSpPr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2E91D4FB-D52F-4D1B-A382-4934C8A8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7C97C1-A04C-4F47-B50B-378A77ABECE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D419DE96-7C47-42C8-8561-E3184BF0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4859467" y="3868633"/>
            <a:ext cx="2056827" cy="22478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044447-46CC-43E1-AC77-9B42C8A2A637}"/>
              </a:ext>
            </a:extLst>
          </p:cNvPr>
          <p:cNvGrpSpPr/>
          <p:nvPr/>
        </p:nvGrpSpPr>
        <p:grpSpPr>
          <a:xfrm>
            <a:off x="11915999" y="5302443"/>
            <a:ext cx="3399628" cy="3655569"/>
            <a:chOff x="12068399" y="5464728"/>
            <a:chExt cx="3399628" cy="365556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0402DF-D76D-48CF-9F0B-16B7AA3115F1}"/>
                </a:ext>
              </a:extLst>
            </p:cNvPr>
            <p:cNvGrpSpPr/>
            <p:nvPr/>
          </p:nvGrpSpPr>
          <p:grpSpPr>
            <a:xfrm>
              <a:off x="12068399" y="5848512"/>
              <a:ext cx="2990402" cy="3271785"/>
              <a:chOff x="8914191" y="5761347"/>
              <a:chExt cx="3236870" cy="3519813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0FAF6DEB-2825-4FF1-8CD3-8C1E4A35D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109364" y="5761347"/>
                <a:ext cx="3039762" cy="3396260"/>
              </a:xfrm>
              <a:prstGeom prst="rect">
                <a:avLst/>
              </a:prstGeom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C5045E3-3220-40FD-A8DE-BF6AF970AC5C}"/>
                  </a:ext>
                </a:extLst>
              </p:cNvPr>
              <p:cNvSpPr/>
              <p:nvPr/>
            </p:nvSpPr>
            <p:spPr>
              <a:xfrm>
                <a:off x="8914191" y="7962359"/>
                <a:ext cx="3236870" cy="1318801"/>
              </a:xfrm>
              <a:custGeom>
                <a:avLst/>
                <a:gdLst>
                  <a:gd name="connsiteX0" fmla="*/ 12095 w 3236870"/>
                  <a:gd name="connsiteY0" fmla="*/ 702673 h 1318801"/>
                  <a:gd name="connsiteX1" fmla="*/ 77409 w 3236870"/>
                  <a:gd name="connsiteY1" fmla="*/ 397873 h 1318801"/>
                  <a:gd name="connsiteX2" fmla="*/ 534609 w 3236870"/>
                  <a:gd name="connsiteY2" fmla="*/ 289015 h 1318801"/>
                  <a:gd name="connsiteX3" fmla="*/ 839409 w 3236870"/>
                  <a:gd name="connsiteY3" fmla="*/ 49530 h 1318801"/>
                  <a:gd name="connsiteX4" fmla="*/ 1296609 w 3236870"/>
                  <a:gd name="connsiteY4" fmla="*/ 5987 h 1318801"/>
                  <a:gd name="connsiteX5" fmla="*/ 1557866 w 3236870"/>
                  <a:gd name="connsiteY5" fmla="*/ 136615 h 1318801"/>
                  <a:gd name="connsiteX6" fmla="*/ 1840895 w 3236870"/>
                  <a:gd name="connsiteY6" fmla="*/ 136615 h 1318801"/>
                  <a:gd name="connsiteX7" fmla="*/ 2254552 w 3236870"/>
                  <a:gd name="connsiteY7" fmla="*/ 114844 h 1318801"/>
                  <a:gd name="connsiteX8" fmla="*/ 2646438 w 3236870"/>
                  <a:gd name="connsiteY8" fmla="*/ 245473 h 1318801"/>
                  <a:gd name="connsiteX9" fmla="*/ 3147180 w 3236870"/>
                  <a:gd name="connsiteY9" fmla="*/ 354330 h 1318801"/>
                  <a:gd name="connsiteX10" fmla="*/ 3234266 w 3236870"/>
                  <a:gd name="connsiteY10" fmla="*/ 615587 h 1318801"/>
                  <a:gd name="connsiteX11" fmla="*/ 3168952 w 3236870"/>
                  <a:gd name="connsiteY11" fmla="*/ 876844 h 1318801"/>
                  <a:gd name="connsiteX12" fmla="*/ 2755295 w 3236870"/>
                  <a:gd name="connsiteY12" fmla="*/ 1094558 h 1318801"/>
                  <a:gd name="connsiteX13" fmla="*/ 2276323 w 3236870"/>
                  <a:gd name="connsiteY13" fmla="*/ 1246958 h 1318801"/>
                  <a:gd name="connsiteX14" fmla="*/ 1797352 w 3236870"/>
                  <a:gd name="connsiteY14" fmla="*/ 1312273 h 1318801"/>
                  <a:gd name="connsiteX15" fmla="*/ 1100666 w 3236870"/>
                  <a:gd name="connsiteY15" fmla="*/ 1094558 h 1318801"/>
                  <a:gd name="connsiteX16" fmla="*/ 599923 w 3236870"/>
                  <a:gd name="connsiteY16" fmla="*/ 985701 h 1318801"/>
                  <a:gd name="connsiteX17" fmla="*/ 208038 w 3236870"/>
                  <a:gd name="connsiteY17" fmla="*/ 985701 h 1318801"/>
                  <a:gd name="connsiteX18" fmla="*/ 12095 w 3236870"/>
                  <a:gd name="connsiteY18" fmla="*/ 702673 h 131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36870" h="1318801">
                    <a:moveTo>
                      <a:pt x="12095" y="702673"/>
                    </a:moveTo>
                    <a:cubicBezTo>
                      <a:pt x="-9677" y="604702"/>
                      <a:pt x="-9677" y="466816"/>
                      <a:pt x="77409" y="397873"/>
                    </a:cubicBezTo>
                    <a:cubicBezTo>
                      <a:pt x="164495" y="328930"/>
                      <a:pt x="407609" y="347072"/>
                      <a:pt x="534609" y="289015"/>
                    </a:cubicBezTo>
                    <a:cubicBezTo>
                      <a:pt x="661609" y="230958"/>
                      <a:pt x="712409" y="96701"/>
                      <a:pt x="839409" y="49530"/>
                    </a:cubicBezTo>
                    <a:cubicBezTo>
                      <a:pt x="966409" y="2359"/>
                      <a:pt x="1176866" y="-8527"/>
                      <a:pt x="1296609" y="5987"/>
                    </a:cubicBezTo>
                    <a:cubicBezTo>
                      <a:pt x="1416352" y="20501"/>
                      <a:pt x="1467152" y="114844"/>
                      <a:pt x="1557866" y="136615"/>
                    </a:cubicBezTo>
                    <a:cubicBezTo>
                      <a:pt x="1648580" y="158386"/>
                      <a:pt x="1724781" y="140243"/>
                      <a:pt x="1840895" y="136615"/>
                    </a:cubicBezTo>
                    <a:cubicBezTo>
                      <a:pt x="1957009" y="132986"/>
                      <a:pt x="2120295" y="96701"/>
                      <a:pt x="2254552" y="114844"/>
                    </a:cubicBezTo>
                    <a:cubicBezTo>
                      <a:pt x="2388809" y="132987"/>
                      <a:pt x="2497667" y="205559"/>
                      <a:pt x="2646438" y="245473"/>
                    </a:cubicBezTo>
                    <a:cubicBezTo>
                      <a:pt x="2795209" y="285387"/>
                      <a:pt x="3049209" y="292644"/>
                      <a:pt x="3147180" y="354330"/>
                    </a:cubicBezTo>
                    <a:cubicBezTo>
                      <a:pt x="3245151" y="416016"/>
                      <a:pt x="3230637" y="528501"/>
                      <a:pt x="3234266" y="615587"/>
                    </a:cubicBezTo>
                    <a:cubicBezTo>
                      <a:pt x="3237895" y="702673"/>
                      <a:pt x="3248780" y="797016"/>
                      <a:pt x="3168952" y="876844"/>
                    </a:cubicBezTo>
                    <a:cubicBezTo>
                      <a:pt x="3089124" y="956672"/>
                      <a:pt x="2904066" y="1032872"/>
                      <a:pt x="2755295" y="1094558"/>
                    </a:cubicBezTo>
                    <a:cubicBezTo>
                      <a:pt x="2606524" y="1156244"/>
                      <a:pt x="2435980" y="1210672"/>
                      <a:pt x="2276323" y="1246958"/>
                    </a:cubicBezTo>
                    <a:cubicBezTo>
                      <a:pt x="2116666" y="1283244"/>
                      <a:pt x="1993295" y="1337673"/>
                      <a:pt x="1797352" y="1312273"/>
                    </a:cubicBezTo>
                    <a:cubicBezTo>
                      <a:pt x="1601409" y="1286873"/>
                      <a:pt x="1300238" y="1148987"/>
                      <a:pt x="1100666" y="1094558"/>
                    </a:cubicBezTo>
                    <a:cubicBezTo>
                      <a:pt x="901094" y="1040129"/>
                      <a:pt x="748694" y="1003844"/>
                      <a:pt x="599923" y="985701"/>
                    </a:cubicBezTo>
                    <a:cubicBezTo>
                      <a:pt x="451152" y="967558"/>
                      <a:pt x="302381" y="1040129"/>
                      <a:pt x="208038" y="985701"/>
                    </a:cubicBezTo>
                    <a:cubicBezTo>
                      <a:pt x="113695" y="931273"/>
                      <a:pt x="33867" y="800644"/>
                      <a:pt x="12095" y="702673"/>
                    </a:cubicBezTo>
                    <a:close/>
                  </a:path>
                </a:pathLst>
              </a:custGeom>
              <a:solidFill>
                <a:srgbClr val="7EC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02D50905-749A-4CAC-A9EF-931515E1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3411200" y="5464728"/>
              <a:ext cx="2056827" cy="2247899"/>
            </a:xfrm>
            <a:prstGeom prst="rect">
              <a:avLst/>
            </a:prstGeom>
          </p:spPr>
        </p:pic>
      </p:grpSp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-0.77821 0.0026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5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77708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21 0.00263 L -1.05139 0.34414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0494E-6 C 0.00304 0.03009 0.01085 0.07222 0.03872 0.07176 C 0.07908 0.07176 0.08212 -0.0696 0.13012 -0.07006 C 0.17353 -0.07006 0.15017 0.05355 0.19201 0.05293 C 0.23542 0.05293 0.21215 -0.03658 0.25877 -0.03658 C 0.30061 -0.03658 0.27734 0.02392 0.31458 0.02392 C 0.35026 0.02392 0.3316 -0.02238 0.36415 -0.02238 C 0.38264 -0.02238 0.38429 -0.00972 0.38585 1.60494E-6 " pathEditMode="relative" rAng="0" ptsTypes="AAAAAAAA">
                                      <p:cBhvr>
                                        <p:cTn id="2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09877E-6 L 0.34583 -0.05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1466 L 0.54505 0.01466 " pathEditMode="relative" rAng="0" ptsTypes="AA">
                                      <p:cBhvr>
                                        <p:cTn id="3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50"/>
                            </p:stCondLst>
                            <p:childTnLst>
                              <p:par>
                                <p:cTn id="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75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38585 1.60494E-6 L 0.60156 -0.10648 " pathEditMode="relative" rAng="0" ptsTypes="AA">
                                      <p:cBhvr>
                                        <p:cTn id="49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250"/>
                            </p:stCondLst>
                            <p:childTnLst>
                              <p:par>
                                <p:cTn id="51" presetID="32" presetClass="emph" presetSubtype="0" repeatCount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1466 L -0.09375 0.12932 " pathEditMode="relative" rAng="0" ptsTypes="AA">
                                      <p:cBhvr>
                                        <p:cTn id="71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572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84 -0.05262 L 0.61424 -0.00633 " pathEditMode="relative" rAng="0" ptsTypes="AA">
                                      <p:cBhvr>
                                        <p:cTn id="7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25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48203 0.11527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6" y="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250"/>
                            </p:stCondLst>
                            <p:childTnLst>
                              <p:par>
                                <p:cTn id="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24 -0.00633 L 1.3 0.0484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1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250"/>
                            </p:stCondLst>
                            <p:childTnLst>
                              <p:par>
                                <p:cTn id="90" presetID="32" presetClass="emph" presetSubtype="0" repeatCount="1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3429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981200" y="1104900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539FDAD-363D-465C-9CE3-09A231E88CBC}"/>
              </a:ext>
            </a:extLst>
          </p:cNvPr>
          <p:cNvSpPr txBox="1"/>
          <p:nvPr/>
        </p:nvSpPr>
        <p:spPr>
          <a:xfrm>
            <a:off x="2941807" y="2879640"/>
            <a:ext cx="12404387" cy="181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8"/>
              </a:lnSpc>
              <a:spcBef>
                <a:spcPct val="0"/>
              </a:spcBef>
            </a:pPr>
            <a:r>
              <a:rPr lang="en-US" sz="10670" dirty="0">
                <a:solidFill>
                  <a:srgbClr val="FF1616"/>
                </a:solidFill>
                <a:latin typeface="Faustina Regular"/>
              </a:rPr>
              <a:t>TRUYỆN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2906E46-33B2-48DA-8650-3999D85E8C60}"/>
              </a:ext>
            </a:extLst>
          </p:cNvPr>
          <p:cNvSpPr txBox="1"/>
          <p:nvPr/>
        </p:nvSpPr>
        <p:spPr>
          <a:xfrm>
            <a:off x="2861808" y="5328258"/>
            <a:ext cx="12564383" cy="248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01"/>
              </a:lnSpc>
            </a:pP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Đôi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bạn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nhỏ</a:t>
            </a:r>
            <a:endParaRPr lang="en-US" sz="18601" dirty="0">
              <a:solidFill>
                <a:srgbClr val="BB3232"/>
              </a:solidFill>
              <a:latin typeface="Dancing Script"/>
            </a:endParaRP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5904" y="6253618"/>
            <a:ext cx="609600" cy="6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2133600" y="603075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CD9C2C-EED3-4554-9D25-BC2420369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13935" y="4625414"/>
            <a:ext cx="2488434" cy="27196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043325D-D4C9-4B9C-9810-66BFF0C3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571783" y="4213722"/>
            <a:ext cx="3039762" cy="339626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350066-AF28-4E3A-806D-22F72410C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2553130" y="3339813"/>
            <a:ext cx="3387936" cy="4003469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2133600" y="603075"/>
            <a:ext cx="146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350066-AF28-4E3A-806D-22F72410C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450032" y="4159315"/>
            <a:ext cx="3387936" cy="4003469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317</Words>
  <Application>Microsoft Office PowerPoint</Application>
  <PresentationFormat>Custom</PresentationFormat>
  <Paragraphs>52</Paragraphs>
  <Slides>16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Dancing Script</vt:lpstr>
      <vt:lpstr>Arial</vt:lpstr>
      <vt:lpstr>Times New Roman</vt:lpstr>
      <vt:lpstr>Faustina Regular</vt:lpstr>
      <vt:lpstr>Calibri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Techsi.vn</dc:creator>
  <cp:lastModifiedBy>PC</cp:lastModifiedBy>
  <cp:revision>16</cp:revision>
  <dcterms:created xsi:type="dcterms:W3CDTF">2006-08-16T00:00:00Z</dcterms:created>
  <dcterms:modified xsi:type="dcterms:W3CDTF">2025-04-17T08:44:42Z</dcterms:modified>
  <dc:identifier>DAFQbhZzo6Q</dc:identifier>
</cp:coreProperties>
</file>