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72" r:id="rId3"/>
    <p:sldId id="356" r:id="rId4"/>
    <p:sldId id="289" r:id="rId5"/>
    <p:sldId id="376" r:id="rId6"/>
    <p:sldId id="302" r:id="rId7"/>
    <p:sldId id="358" r:id="rId8"/>
    <p:sldId id="309" r:id="rId9"/>
    <p:sldId id="359" r:id="rId10"/>
    <p:sldId id="327" r:id="rId11"/>
    <p:sldId id="360" r:id="rId12"/>
    <p:sldId id="277" r:id="rId13"/>
    <p:sldId id="361" r:id="rId14"/>
    <p:sldId id="362" r:id="rId15"/>
    <p:sldId id="363" r:id="rId16"/>
    <p:sldId id="367" r:id="rId17"/>
    <p:sldId id="383" r:id="rId18"/>
    <p:sldId id="366" r:id="rId19"/>
    <p:sldId id="368" r:id="rId20"/>
    <p:sldId id="378" r:id="rId21"/>
    <p:sldId id="379" r:id="rId22"/>
    <p:sldId id="380" r:id="rId23"/>
    <p:sldId id="381" r:id="rId24"/>
    <p:sldId id="322" r:id="rId25"/>
    <p:sldId id="370" r:id="rId26"/>
    <p:sldId id="324" r:id="rId27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FFCC"/>
    <a:srgbClr val="FFFF99"/>
    <a:srgbClr val="FFFFFF"/>
    <a:srgbClr val="FF3300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howGuides="1">
      <p:cViewPr varScale="1">
        <p:scale>
          <a:sx n="87" d="100"/>
          <a:sy n="87" d="100"/>
        </p:scale>
        <p:origin x="696" y="102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294908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10"/>
          <p:cNvSpPr>
            <a:spLocks noTextEdit="1"/>
          </p:cNvSpPr>
          <p:nvPr/>
        </p:nvSpPr>
        <p:spPr>
          <a:xfrm>
            <a:off x="2852738" y="731838"/>
            <a:ext cx="6400800" cy="4191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endParaRPr lang="en-US" sz="3600" b="1">
              <a:ln w="9525" cap="flat" cmpd="sng">
                <a:solidFill>
                  <a:srgbClr val="00FF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2007_background-lam-slide-de-thuong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12269470" cy="6941185"/>
          </a:xfrm>
          <a:prstGeom prst="rect">
            <a:avLst/>
          </a:prstGeom>
        </p:spPr>
      </p:pic>
      <p:sp>
        <p:nvSpPr>
          <p:cNvPr id="3089" name="WordArt 24"/>
          <p:cNvSpPr>
            <a:spLocks noTextEdit="1"/>
          </p:cNvSpPr>
          <p:nvPr/>
        </p:nvSpPr>
        <p:spPr>
          <a:xfrm>
            <a:off x="3878263" y="3183890"/>
            <a:ext cx="4740275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Thơ: Hoa cúc vàng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4476" y="990908"/>
            <a:ext cx="9114755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ỦY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BAN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DÂN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QUẬN LONG BIÊN</a:t>
            </a:r>
            <a:endParaRPr kumimoji="0" lang="en-US" sz="2400" b="1" i="0" u="none" strike="noStrike" kern="1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 MẦM </a:t>
            </a:r>
            <a:r>
              <a:rPr kumimoji="0" lang="en-US" sz="2400" b="1" i="0" u="none" strike="noStrike" kern="1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non </a:t>
            </a:r>
            <a:r>
              <a:rPr kumimoji="0" lang="en-US" sz="2400" b="1" i="0" u="none" strike="noStrike" kern="1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hoa</a:t>
            </a:r>
            <a:r>
              <a:rPr kumimoji="0" lang="en-US" sz="2400" b="1" i="0" u="none" strike="noStrike" kern="1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mộc</a:t>
            </a:r>
            <a:r>
              <a:rPr kumimoji="0" lang="en-US" sz="2400" b="1" i="0" u="none" strike="noStrike" kern="1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lan</a:t>
            </a:r>
            <a:endParaRPr kumimoji="0" lang="en-US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8704" y="4267313"/>
            <a:ext cx="417293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5 - 6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20 - 25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30 - 35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phút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542" y="2209800"/>
            <a:ext cx="72604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3315" name="Content Placeholder 4" descr="A picture containing arrow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ln/>
        </p:spPr>
      </p:pic>
      <p:sp>
        <p:nvSpPr>
          <p:cNvPr id="6" name="Cloud 5"/>
          <p:cNvSpPr/>
          <p:nvPr/>
        </p:nvSpPr>
        <p:spPr>
          <a:xfrm>
            <a:off x="2362199" y="2133600"/>
            <a:ext cx="7543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Đàm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trích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0"/>
            <a:ext cx="122586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5"/>
          <p:cNvSpPr txBox="1"/>
          <p:nvPr/>
        </p:nvSpPr>
        <p:spPr>
          <a:xfrm>
            <a:off x="2209800" y="2514600"/>
            <a:ext cx="73914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gì?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tác giả nào?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A picture containing 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75" y="0"/>
            <a:ext cx="12268200" cy="6858000"/>
          </a:xfrm>
          <a:ln/>
        </p:spPr>
      </p:pic>
      <p:sp>
        <p:nvSpPr>
          <p:cNvPr id="14339" name="TextBox 6"/>
          <p:cNvSpPr txBox="1"/>
          <p:nvPr/>
        </p:nvSpPr>
        <p:spPr>
          <a:xfrm>
            <a:off x="4267200" y="838200"/>
            <a:ext cx="6213475" cy="1042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thời tiết của mùa đông được tác giả miêu tả như thế n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40" name="Picture 8" descr="A snowy landscape with trees and mountains&#10;&#10;Description automatically generated with low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5" y="2052955"/>
            <a:ext cx="8231505" cy="474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5363" name="Content Placeholder 4" descr="A picture containing logo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0"/>
            <a:ext cx="12192000" cy="6781800"/>
          </a:xfrm>
          <a:ln/>
        </p:spPr>
      </p:pic>
      <p:sp>
        <p:nvSpPr>
          <p:cNvPr id="15364" name="TextBox 6"/>
          <p:cNvSpPr txBox="1"/>
          <p:nvPr/>
        </p:nvSpPr>
        <p:spPr>
          <a:xfrm>
            <a:off x="2971800" y="3200400"/>
            <a:ext cx="7759065" cy="1196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mùa đông lại không có nắng?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6387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7121525"/>
          </a:xfrm>
          <a:ln/>
        </p:spPr>
      </p:pic>
      <p:sp>
        <p:nvSpPr>
          <p:cNvPr id="16388" name="TextBox 6"/>
          <p:cNvSpPr txBox="1"/>
          <p:nvPr/>
        </p:nvSpPr>
        <p:spPr>
          <a:xfrm>
            <a:off x="457200" y="95250"/>
            <a:ext cx="8763000" cy="1179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tác giả bất ngờ khi bước ra sân?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phải mùa xuân mang nắng về không? Vì sao?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95500"/>
            <a:ext cx="4022725" cy="418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33600"/>
            <a:ext cx="4542155" cy="4148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  <a:ln/>
        </p:spPr>
      </p:pic>
      <p:sp>
        <p:nvSpPr>
          <p:cNvPr id="17412" name="TextBox 6"/>
          <p:cNvSpPr txBox="1"/>
          <p:nvPr/>
        </p:nvSpPr>
        <p:spPr>
          <a:xfrm>
            <a:off x="457200" y="130175"/>
            <a:ext cx="8763000" cy="950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đã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suốt cả mùa đông?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 descr="D:\Năm học 2018-2019\gv giỏi\tải xuố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46188"/>
            <a:ext cx="5257800" cy="3770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</p:spPr>
      </p:pic>
      <p:sp>
        <p:nvSpPr>
          <p:cNvPr id="17412" name="TextBox 6"/>
          <p:cNvSpPr txBox="1"/>
          <p:nvPr/>
        </p:nvSpPr>
        <p:spPr>
          <a:xfrm>
            <a:off x="1066800" y="1905000"/>
            <a:ext cx="8763000" cy="67832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THÍCH: 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“GOM” = &gt;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Dồn lại một chỗ</a:t>
            </a:r>
            <a:r>
              <a:rPr lang="en-US" sz="1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  <a:ln/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9459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603250" y="-76200"/>
            <a:ext cx="12795250" cy="7010400"/>
          </a:xfrm>
          <a:ln/>
        </p:spPr>
      </p:pic>
      <p:sp>
        <p:nvSpPr>
          <p:cNvPr id="19460" name="TextBox 6"/>
          <p:cNvSpPr txBox="1"/>
          <p:nvPr/>
        </p:nvSpPr>
        <p:spPr>
          <a:xfrm>
            <a:off x="32766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nói đến mùa gì?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724025"/>
            <a:ext cx="41148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5" descr="A house in the snow&#10;&#10;Description automatically generated with low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679575"/>
            <a:ext cx="39624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1048657" y="4973627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0184" y="4968195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_hinh-nen-ppt-de-thuong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2000" cy="7009765"/>
          </a:xfrm>
          <a:prstGeom prst="rect">
            <a:avLst/>
          </a:prstGeom>
        </p:spPr>
      </p:pic>
      <p:sp>
        <p:nvSpPr>
          <p:cNvPr id="4099" name="TextBox 4"/>
          <p:cNvSpPr txBox="1"/>
          <p:nvPr/>
        </p:nvSpPr>
        <p:spPr>
          <a:xfrm>
            <a:off x="2971800" y="1905000"/>
            <a:ext cx="61753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Hát: 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 hoa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 có hoa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ẹp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đến,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có hoa đẹp đón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609600" y="2438400"/>
            <a:ext cx="11549380" cy="2426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dục: Các con phải ch</a:t>
            </a:r>
            <a:r>
              <a:rPr lang="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sóc, bảo vệ cây hoa, không ngắt lá bẻ cành các con nhớ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7_nen-de-thuong-cho-slide-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5832" y="2590800"/>
            <a:ext cx="543560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654710" y="1131288"/>
            <a:ext cx="2667000" cy="44579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6326" y="1131288"/>
            <a:ext cx="2788674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nhà.</a:t>
            </a:r>
            <a:endParaRPr kumimoji="0" lang="en-US" sz="2400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9" name="TextBox 6"/>
          <p:cNvSpPr txBox="1"/>
          <p:nvPr/>
        </p:nvSpPr>
        <p:spPr>
          <a:xfrm>
            <a:off x="4572000" y="325438"/>
            <a:ext cx="3276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VÀNG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62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962083" y="2057400"/>
            <a:ext cx="5923280" cy="1753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XIN CHÀO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HẸN GẶP LẠI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2133600" y="2209800"/>
            <a:ext cx="8001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1 cho trẻ nghe kết hợp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chỉ,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 bộ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3810000" y="2819400"/>
            <a:ext cx="8001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2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121920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121920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1" y="518332"/>
            <a:ext cx="64475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8196" name="Picture 3" descr="A body of water with trees in the background&#10;&#10;Description automatically generated with low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037870" y="817473"/>
            <a:ext cx="354453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dắp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:\Năm học 2018-2019\gv giỏi\55323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12192000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D:\Năm học 2018-2019\gv giỏi\images413412_h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425"/>
            <a:ext cx="12192000" cy="500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86200" y="60046"/>
            <a:ext cx="3878944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21" name="Picture 2" descr="A picture containing text, lamp, vector graphics, clipart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863"/>
            <a:ext cx="1562100" cy="1544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0243" name="Picture 10" descr="A picture containing flower, plant, yellow, fiel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121920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Content Placeholder 20" descr="A snowy landscape with trees and mountains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76517"/>
            <a:ext cx="12192000" cy="3429000"/>
          </a:xfrm>
          <a:ln/>
        </p:spPr>
      </p:pic>
      <p:sp>
        <p:nvSpPr>
          <p:cNvPr id="25" name="TextBox 24"/>
          <p:cNvSpPr txBox="1"/>
          <p:nvPr/>
        </p:nvSpPr>
        <p:spPr>
          <a:xfrm>
            <a:off x="-152318" y="75970"/>
            <a:ext cx="4269658" cy="181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D:\Năm học 2018-2019\gv giỏi\tet-co-truyen-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740775" cy="6951345"/>
          </a:xfrm>
          <a:ln/>
        </p:spPr>
      </p:pic>
      <p:sp>
        <p:nvSpPr>
          <p:cNvPr id="4" name="Rectangle 3"/>
          <p:cNvSpPr/>
          <p:nvPr/>
        </p:nvSpPr>
        <p:spPr>
          <a:xfrm>
            <a:off x="8991600" y="2530475"/>
            <a:ext cx="2954020" cy="179705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437</Words>
  <Application>Microsoft Office PowerPoint</Application>
  <PresentationFormat>Widescreen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Hieu</dc:creator>
  <cp:lastModifiedBy>Techsi.vn</cp:lastModifiedBy>
  <cp:revision>105</cp:revision>
  <dcterms:created xsi:type="dcterms:W3CDTF">2011-10-27T09:48:19Z</dcterms:created>
  <dcterms:modified xsi:type="dcterms:W3CDTF">2025-04-21T01:54:15Z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705F7CC89E9342EAB182032386A88DDB_12</vt:lpwstr>
  </property>
  <property fmtid="{D5CDD505-2E9C-101B-9397-08002B2CF9AE}" pid="3" name="KSOProductBuildVer">
    <vt:lpwstr>1033-12.2.0.19805</vt:lpwstr>
  </property>
</Properties>
</file>