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39873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 LAN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2CB687-7004-B5AB-76C5-E51B3F192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054" y="1207731"/>
            <a:ext cx="2220654" cy="22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2CB50D-7480-7479-7BAD-03B27D788417}"/>
              </a:ext>
            </a:extLst>
          </p:cNvPr>
          <p:cNvSpPr txBox="1"/>
          <p:nvPr/>
        </p:nvSpPr>
        <p:spPr>
          <a:xfrm>
            <a:off x="3829281" y="3414505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Bài giảng điện tử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“ Cô và mẹ”</a:t>
            </a:r>
          </a:p>
          <a:p>
            <a:pPr algn="ctr"/>
            <a:r>
              <a:rPr lang="vi-VN" sz="3200" dirty="0">
                <a:latin typeface="+mj-lt"/>
              </a:rPr>
              <a:t>Lứa tuổi: 24 – 36 tháng </a:t>
            </a:r>
          </a:p>
        </p:txBody>
      </p:sp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       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8" y="246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733926"/>
            <a:ext cx="4571999" cy="263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33926"/>
            <a:ext cx="5414881" cy="269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3838075"/>
            <a:ext cx="4571999" cy="283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8074"/>
            <a:ext cx="5380873" cy="2833437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479" y="348916"/>
            <a:ext cx="7255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Đàm thoại:</a:t>
            </a:r>
          </a:p>
          <a:p>
            <a:pPr algn="ctr"/>
            <a:r>
              <a:rPr lang="vi-VN" sz="2000" dirty="0">
                <a:latin typeface="+mj-lt"/>
              </a:rPr>
              <a:t>- Cô vừa đọc bài thơ có tên là gì?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trước khi đi học bé chào mẹ để đến với ai?(Cô giáo)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 “Buổi sáng bé chào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Chạy tới ôm cổ cô”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khi học xong bé lại chào cô để về với ai?(Mẹ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 “Buổi chiều bé chào cô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Rồi sà vào lòng mẹ”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mặt trời ntn?(Mặt trời mọc)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mặt trời ntn?(Mặt trời lặn)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“Mặt trời mọc rồi lặn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Trên đôi chân lon ton”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trường con được ai chăm sóc dạy dỗ?(Cô giáo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nhà con được ai chăm sóc dạy dỗ? 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“Hai chân trời của con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                   Là mẹ và cô giáo”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Giáo dục: Các con phải chăm ngoan, đi học đều và phải biết vâng lời bố mẹ và cô giáo để luôn là bé ngoan</a:t>
            </a:r>
            <a:endParaRPr lang="en-US" sz="2000" dirty="0">
              <a:latin typeface="+mj-lt"/>
            </a:endParaRPr>
          </a:p>
        </p:txBody>
      </p:sp>
      <p:pic>
        <p:nvPicPr>
          <p:cNvPr id="5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09" y="119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>
                <a:latin typeface="+mj-lt"/>
              </a:rPr>
              <a:t>Các con phải chăm ngoan, đi học đều và phải biết vâng lời bố mẹ và cô giáo để luôn là bé ngoan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419" y="250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153</Words>
  <Application>Microsoft Office PowerPoint</Application>
  <PresentationFormat>Widescreen</PresentationFormat>
  <Paragraphs>24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15</cp:revision>
  <dcterms:created xsi:type="dcterms:W3CDTF">2024-08-14T09:05:18Z</dcterms:created>
  <dcterms:modified xsi:type="dcterms:W3CDTF">2025-04-21T02:06:47Z</dcterms:modified>
</cp:coreProperties>
</file>