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5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8D46-7C3C-4F4E-B7E3-BBEFE953ECD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B8F3-8826-409E-8493-F15D9715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853" y="3089220"/>
            <a:ext cx="498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56" y="1267747"/>
            <a:ext cx="1436935" cy="1477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1354" y="138107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/>
              </a:rPr>
              <a:t>PHÒNG GIÁO DỤC VÀ ĐÀO TẠO QUẬN LONG </a:t>
            </a:r>
            <a:r>
              <a:rPr lang="vi-VN" sz="2000" b="1" dirty="0" smtClean="0">
                <a:solidFill>
                  <a:srgbClr val="7030A0"/>
                </a:solidFill>
                <a:latin typeface="Times New Roman"/>
              </a:rPr>
              <a:t>BIÊN</a:t>
            </a:r>
            <a:endParaRPr lang="en-US" sz="2000" b="1" dirty="0" smtClean="0">
              <a:solidFill>
                <a:srgbClr val="7030A0"/>
              </a:solidFill>
              <a:latin typeface="Times New Roman"/>
            </a:endParaRPr>
          </a:p>
          <a:p>
            <a:pPr algn="ctr"/>
            <a:r>
              <a:rPr lang="vi-VN" sz="2000" b="1" dirty="0" smtClean="0">
                <a:solidFill>
                  <a:srgbClr val="7030A0"/>
                </a:solidFill>
                <a:latin typeface="Times New Roman"/>
              </a:rPr>
              <a:t>TRƯỜNG MẦM NON GIA THƯỢNG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5193" y="4032389"/>
            <a:ext cx="532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</p:spTree>
    <p:extLst>
      <p:ext uri="{BB962C8B-B14F-4D97-AF65-F5344CB8AC3E}">
        <p14:creationId xmlns:p14="http://schemas.microsoft.com/office/powerpoint/2010/main" val="42346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25" y="300038"/>
            <a:ext cx="767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6" y="1214438"/>
            <a:ext cx="5138125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5" y="400050"/>
            <a:ext cx="484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1834440"/>
            <a:ext cx="3078649" cy="4109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1290946"/>
            <a:ext cx="3893037" cy="51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459" y="2267764"/>
            <a:ext cx="81310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GD: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cây có nhiều quả thì hàng ngày các con phải chăm sóc, bảo vệ cây không ngắt lá, bẻ cành chúng mình nhớ chưa nào.</a:t>
            </a:r>
          </a:p>
        </p:txBody>
      </p:sp>
    </p:spTree>
    <p:extLst>
      <p:ext uri="{BB962C8B-B14F-4D97-AF65-F5344CB8AC3E}">
        <p14:creationId xmlns:p14="http://schemas.microsoft.com/office/powerpoint/2010/main" val="32386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35" y="-211065"/>
            <a:ext cx="6053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3 qua video: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ây táo Huệ 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979" y="619932"/>
            <a:ext cx="11526863" cy="69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302" y="2197901"/>
            <a:ext cx="69880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3. Kết thúc</a:t>
            </a:r>
          </a:p>
          <a:p>
            <a:pPr algn="ctr"/>
            <a:r>
              <a:rPr 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</a:rPr>
              <a:t> 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Cô n</a:t>
            </a:r>
            <a:r>
              <a:rPr 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hận 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</a:rPr>
              <a:t>xét tuyên dương trẻ</a:t>
            </a:r>
            <a:r>
              <a:rPr lang="vi-VN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253" y="1190444"/>
            <a:ext cx="8195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1.Ổn 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định tổ chức</a:t>
            </a:r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116" y="514761"/>
            <a:ext cx="83857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522" y="1683834"/>
            <a:ext cx="776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</a:t>
            </a:r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thoại, trích dẫn:</a:t>
            </a:r>
          </a:p>
        </p:txBody>
      </p:sp>
    </p:spTree>
    <p:extLst>
      <p:ext uri="{BB962C8B-B14F-4D97-AF65-F5344CB8AC3E}">
        <p14:creationId xmlns:p14="http://schemas.microsoft.com/office/powerpoint/2010/main" val="36681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428626"/>
            <a:ext cx="7200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611334"/>
            <a:ext cx="2814676" cy="3747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83" y="1869330"/>
            <a:ext cx="2614555" cy="348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2728913"/>
            <a:ext cx="3700463" cy="360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8" y="428626"/>
            <a:ext cx="3028300" cy="185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5" y="1513552"/>
            <a:ext cx="1571616" cy="13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863" y="757238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8" y="1804030"/>
            <a:ext cx="4223803" cy="4782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51" y="1875466"/>
            <a:ext cx="4122105" cy="46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45" y="2600325"/>
            <a:ext cx="3210596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59" y="2495351"/>
            <a:ext cx="3881199" cy="3753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100138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0" y="385763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221680"/>
            <a:ext cx="4484109" cy="4336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1" y="432183"/>
            <a:ext cx="380173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388" y="342901"/>
            <a:ext cx="874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6" y="2100263"/>
            <a:ext cx="4030444" cy="2886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100263"/>
            <a:ext cx="2286000" cy="288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2100263"/>
            <a:ext cx="3448886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201</Words>
  <Application>Microsoft Office PowerPoint</Application>
  <PresentationFormat>Widescreen</PresentationFormat>
  <Paragraphs>28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QCOMSERVICES</dc:creator>
  <cp:lastModifiedBy>Microsoft account</cp:lastModifiedBy>
  <cp:revision>64</cp:revision>
  <cp:lastPrinted>2024-10-10T07:41:54Z</cp:lastPrinted>
  <dcterms:created xsi:type="dcterms:W3CDTF">2022-05-09T15:15:09Z</dcterms:created>
  <dcterms:modified xsi:type="dcterms:W3CDTF">2025-05-20T05:55:16Z</dcterms:modified>
</cp:coreProperties>
</file>