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17A4-28B8-4D4D-8380-88AA6D6A92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0048-1326-4A40-848A-0BDFB38C34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.HUE\Documents\Desktop\bg%20dt%202025\&#273;i%20xe%20&#273;&#7841;p%20t3\video%20em%20&#273;i%20qua%20ng&#227;%204\Em%20&#272;i%20Qua%20Ng&#227;%20T&#432;%20&#272;&#432;&#7901;ng%20Ph&#7889;%20-%20Nh&#7841;c%20M&#7847;m%20non%20-%20thi&#7871;u%20nhi%20hay%20nh&#7845;t.mp4" TargetMode="External"/><Relationship Id="rId1" Type="http://schemas.microsoft.com/office/2007/relationships/media" Target="file:///C:\Users\T.HUE\Documents\Desktop\bg%20dt%202025\&#273;i%20xe%20&#273;&#7841;p%20t3\video%20em%20&#273;i%20qua%20ng&#227;%204\Em%20&#272;i%20Qua%20Ng&#227;%20T&#432;%20&#272;&#432;&#7901;ng%20Ph&#7889;%20-%20Nh&#7841;c%20M&#7847;m%20non%20-%20thi&#7871;u%20nhi%20hay%20nh&#7845;t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T.HUE\Documents\Desktop\bg%20dt%202025\&#273;i%20xe%20&#273;&#7841;p%20t3\nh&#7841;c%20t3\&#272;i%20Xe%20&#272;&#7841;p%20Beat.mp3" TargetMode="External"/><Relationship Id="rId1" Type="http://schemas.microsoft.com/office/2007/relationships/media" Target="file:///C:\Users\T.HUE\Documents\Desktop\bg%20dt%202025\&#273;i%20xe%20&#273;&#7841;p%20t3\nh&#7841;c%20t3\&#272;i%20Xe%20&#272;&#7841;p%20Beat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T.HUE\Documents\Desktop\bg%20dt%202025\&#273;i%20xe%20&#273;&#7841;p%20t3\nh&#7841;c%20t3\&#272;i%20Xe%20&#272;&#7841;p%20Beat.mp3" TargetMode="External"/><Relationship Id="rId1" Type="http://schemas.microsoft.com/office/2007/relationships/media" Target="file:///C:\Users\T.HUE\Documents\Desktop\bg%20dt%202025\&#273;i%20xe%20&#273;&#7841;p%20t3\nh&#7841;c%20t3\&#272;i%20Xe%20&#272;&#7841;p%20Beat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T.HUE\Documents\Desktop\bg%20dt%202025\&#273;i%20xe%20&#273;&#7841;p%20t3\nh&#7841;c%20t3\&#272;i%20Xe%20&#272;&#7841;p%20Beat.mp3" TargetMode="External"/><Relationship Id="rId1" Type="http://schemas.microsoft.com/office/2007/relationships/media" Target="file:///C:\Users\T.HUE\Documents\Desktop\bg%20dt%202025\&#273;i%20xe%20&#273;&#7841;p%20t3\nh&#7841;c%20t3\&#272;i%20Xe%20&#272;&#7841;p%20Beat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T.HUE\Documents\Desktop\bg%20dt%202025\&#273;i%20xe%20&#273;&#7841;p%20t3\nh&#7841;c%20t3\&#272;i%20Xe%20&#272;&#7841;p%20Beat.mp3" TargetMode="External"/><Relationship Id="rId1" Type="http://schemas.microsoft.com/office/2007/relationships/media" Target="file:///C:\Users\T.HUE\Documents\Desktop\bg%20dt%202025\&#273;i%20xe%20&#273;&#7841;p%20t3\nh&#7841;c%20t3\&#272;i%20Xe%20&#272;&#7841;p%20Beat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T.HUE\Documents\Desktop\bg%20dt%202025\&#273;i%20xe%20&#273;&#7841;p%20t3\nh&#7841;c%20t3\Em%20&#272;i%20Qua%20Ng&#227;%20T&#432;%20&#272;&#432;&#7901;ng%20Ph&#7889;.mp3" TargetMode="External"/><Relationship Id="rId1" Type="http://schemas.microsoft.com/office/2007/relationships/media" Target="file:///C:\Users\T.HUE\Documents\Desktop\bg%20dt%202025\&#273;i%20xe%20&#273;&#7841;p%20t3\nh&#7841;c%20t3\Em%20&#272;i%20Qua%20Ng&#227;%20T&#432;%20&#272;&#432;&#7901;ng%20Ph&#7889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790700" y="64394"/>
            <a:ext cx="6172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676400" y="2971800"/>
            <a:ext cx="5943600" cy="254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: - DH: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-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Em đi qua ngã tư đường phố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- TCAN: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PTGT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: 24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/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0700" y="198120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 ÂM NHẠC</a:t>
            </a:r>
          </a:p>
        </p:txBody>
      </p:sp>
      <p:pic>
        <p:nvPicPr>
          <p:cNvPr id="14" name="Picture 13" descr="LOGO_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838200"/>
            <a:ext cx="1181100" cy="10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019550" y="616898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smtClean="0">
              <a:solidFill>
                <a:srgbClr val="873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276600" y="6096000"/>
            <a:ext cx="2385811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2021-2022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828800"/>
            <a:ext cx="425949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 2: Cô vừa hát vừa đệm đàn.</a:t>
            </a:r>
          </a:p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Cô giới thiệu nội dung bài hát cho trẻ nghe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56220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 Đi Qua Ngã Tư Đường Phố - Nhạc Mầm non - thiếu nhi hay nhấ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1371600"/>
            <a:ext cx="7772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2954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Trò chơi: “Tín hiệu”.</a:t>
            </a:r>
          </a:p>
          <a:p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CC: Cô cho trẻ đi vòng tròn xung quanh lớp, vừa đi vừa hát, tay cầm vòng tròn giả làm vô lăng ô tô. Cô là người điều khiểu giao thông, trẻ vừa đi vừa hát. Khi đèn xanh sáng trẻ hát to - đèn vàng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 nhỏ - đèn đỏ sáng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dừng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 không hát.</a:t>
            </a:r>
          </a:p>
          <a:p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LC: Bạn nào làm sai không đúng tín hiệu và yêu cầu của cô phải nhảy lò cò. Cô tổ chức cho trẻ chơi 3-4 lần, khuyến khích động viên trẻ chơi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209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Kết thúc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nhận xét giờ học và chuyển hoạt động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0"/>
            <a:ext cx="678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MỤC</a:t>
            </a:r>
            <a:r>
              <a:rPr kumimoji="0" lang="it-IT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ĐÍCH – YÊU CẦU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685800"/>
            <a:ext cx="6019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Kiến thức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hát, tên tác giả, hiểu nội dung của bài hát.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 Kỹ năng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thể hiện cảm xúc theo giai điệu của bài hát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hát đúng lời, đúng giai điệu của bài hát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chơi trò chơi đúng luật.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3. Thái độ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Tích cực tham gia các hoạt động của cô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tuân thủ luật lệ giao thông, đèn tín hiệu giao thông</a:t>
            </a:r>
          </a:p>
        </p:txBody>
      </p:sp>
    </p:spTree>
    <p:extLst>
      <p:ext uri="{BB962C8B-B14F-4D97-AF65-F5344CB8AC3E}">
        <p14:creationId xmlns:p14="http://schemas.microsoft.com/office/powerpoint/2010/main" val="12152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752600"/>
            <a:ext cx="6172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* Đồ dùng của cô:</a:t>
            </a:r>
            <a:endParaRPr lang="vi-VN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Đàn nhạc bài hát: Em đi qua ngã tư đường phố, đi xe đạp, video bài hát em đi qua ngã tư đường phố</a:t>
            </a:r>
          </a:p>
          <a:p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Đoạn phim về hình ảnh các phương tiện giao thông đường bộ.</a:t>
            </a:r>
          </a:p>
          <a:p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* Đồ dùng của trẻ:</a:t>
            </a:r>
            <a:endParaRPr lang="vi-VN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Dụng cụ âm nhạc.</a:t>
            </a:r>
          </a:p>
          <a:p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Trang phục biểu diễn</a:t>
            </a:r>
          </a:p>
          <a:p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Vòng thể dục, đèn giao thông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990600"/>
            <a:ext cx="2989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b="1" dirty="0"/>
              <a:t>1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. Ổn định tổ chức: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chuyện về PTGT đường bộ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2.Phương pháp, hình thức tổ chức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  Dạy hát: Đi xe đạp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hát lần 1: Hỏi trẻ tên bài hát</a:t>
            </a:r>
          </a:p>
        </p:txBody>
      </p:sp>
      <p:pic>
        <p:nvPicPr>
          <p:cNvPr id="5" name="Đi Xe Đạp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3716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 hát lần 2: Giới thiệu nội dung bài hát: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iềm </a:t>
            </a:r>
            <a:r>
              <a:rPr lang="vi-VN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 hân hoan của </a:t>
            </a:r>
            <a:r>
              <a:rPr lang="vi-VN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 khi được mẹ đưa đến trường bằng xe đạp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i Xe Đạp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6781800" y="46482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8288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Đi Xe Đạp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3581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590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Đi Xe Đạp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4572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66700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Nghe hát: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 qua ngã tư đường phố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Lần 1: Cô hát kết hợp cử chỉ điệu bộ.</a:t>
            </a:r>
          </a:p>
        </p:txBody>
      </p:sp>
      <p:pic>
        <p:nvPicPr>
          <p:cNvPr id="6" name="Em Đi Qua Ngã Tư Đường Ph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4876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466</Words>
  <Application>Microsoft Office PowerPoint</Application>
  <PresentationFormat>On-screen Show (4:3)</PresentationFormat>
  <Paragraphs>57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CÁCH TIẾN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Microsoft account</cp:lastModifiedBy>
  <cp:revision>14</cp:revision>
  <dcterms:created xsi:type="dcterms:W3CDTF">2021-03-30T06:27:03Z</dcterms:created>
  <dcterms:modified xsi:type="dcterms:W3CDTF">2025-05-19T13:44:22Z</dcterms:modified>
</cp:coreProperties>
</file>