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92" r:id="rId3"/>
    <p:sldId id="294" r:id="rId4"/>
    <p:sldId id="302" r:id="rId5"/>
    <p:sldId id="297" r:id="rId6"/>
    <p:sldId id="300" r:id="rId7"/>
    <p:sldId id="301" r:id="rId8"/>
    <p:sldId id="306" r:id="rId9"/>
    <p:sldId id="299" r:id="rId10"/>
    <p:sldId id="298" r:id="rId11"/>
    <p:sldId id="307" r:id="rId12"/>
    <p:sldId id="277" r:id="rId13"/>
    <p:sldId id="308" r:id="rId14"/>
    <p:sldId id="271" r:id="rId15"/>
    <p:sldId id="287" r:id="rId16"/>
    <p:sldId id="286" r:id="rId17"/>
    <p:sldId id="288" r:id="rId18"/>
    <p:sldId id="29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FC46F-5E9C-45C9-91B6-0665A8C703A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281A3-8F8D-406C-926B-5781EA66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2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75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32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0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24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40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34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73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2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5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8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3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9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32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81A3-8F8D-406C-926B-5781EA667D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57482-118E-4B88-8F93-0AD8A95C2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8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D8358-F076-4720-92DB-B8BDA8281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68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C9A3E-A5E8-40A8-A3FF-9178BCE96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43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30B66-525C-4C00-A813-BCC5F0648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17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2DFAD-3915-4A81-9F7F-5B4B79460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9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4F38A-B580-4BFB-B67D-37657C9CD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09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2330B-46BA-46FA-B3C7-C4D6A57A2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51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798F4-96A5-4427-9D04-A56846247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25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269B2-027E-4F8C-BB8A-35102A135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65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4C72D-F853-4908-A3F9-DA8FBB425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79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F857C-1D0A-4296-BD13-F15CF6547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46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ACA7C7-1BEF-4454-AB0B-2D996A99B0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0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7952" y="2641590"/>
            <a:ext cx="546809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ln w="31550" cmpd="sng">
                <a:noFill/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2376" y="3342144"/>
            <a:ext cx="6239247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b="1" dirty="0" smtClean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ctr">
              <a:defRPr/>
            </a:pPr>
            <a:r>
              <a:rPr lang="en-US" sz="2800" b="1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MGN </a:t>
            </a:r>
            <a:r>
              <a:rPr lang="en-US" sz="28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4 -5 </a:t>
            </a:r>
            <a:r>
              <a:rPr lang="en-US" sz="2800" b="1" dirty="0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800" b="1" dirty="0" smtClean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986107" y="6019800"/>
            <a:ext cx="2841862" cy="626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59727" y="746374"/>
            <a:ext cx="4024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defRPr/>
            </a:pPr>
            <a:r>
              <a:rPr lang="en-US" b="1" dirty="0" smtClean="0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THƯỢNG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4827" y="594171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2024 - 2025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4" y="1390528"/>
            <a:ext cx="1238250" cy="1238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50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9634" y="9906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4" y="762000"/>
            <a:ext cx="7924800" cy="484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867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BÁC BẢO VỆ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9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9634" y="9906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867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BÁC LAO CÔNG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14" y="838200"/>
            <a:ext cx="7037099" cy="4752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4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2" descr="E:\hang\hinh anh\hinh depdt\1229158248_lovely_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0124" y="954086"/>
            <a:ext cx="74580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Giáo dục trẻ biết yêu quý kính trọng cô giáo , các cô các </a:t>
            </a:r>
            <a:r>
              <a:rPr lang="en-US" sz="4000" b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bác trong tr</a:t>
            </a:r>
            <a:r>
              <a:rPr lang="vi-VN" sz="4000" b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ường</a:t>
            </a:r>
            <a:r>
              <a:rPr lang="en-US" sz="4000" b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b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mầm non</a:t>
            </a:r>
            <a:endParaRPr lang="en-US" sz="4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NI-Avo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2" descr="E:\hang\hinh anh\hinh depdt\1229158248_lovely_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0124" y="954086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TRÒ CHƠI: AI NHANH HƠN</a:t>
            </a:r>
            <a:endParaRPr lang="en-US" sz="4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7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E:\hang\hinh anh\hinh depdt\1229158248_lovely_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5240"/>
            <a:ext cx="9133114" cy="684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381000"/>
            <a:ext cx="6934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của cô </a:t>
            </a:r>
            <a:r>
              <a:rPr lang="en-US" sz="40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 tr</a:t>
            </a:r>
            <a:r>
              <a:rPr lang="vi-VN" sz="40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40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40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2996" y="2514599"/>
            <a:ext cx="3733800" cy="2286001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marL="514350" lvl="0" indent="-514350" algn="ctr" defTabSz="2355850">
              <a:lnSpc>
                <a:spcPct val="90000"/>
              </a:lnSpc>
              <a:spcAft>
                <a:spcPct val="35000"/>
              </a:spcAft>
              <a:buAutoNum type="alphaUcPeriod"/>
            </a:pPr>
            <a:r>
              <a:rPr lang="en-US" sz="3200">
                <a:solidFill>
                  <a:srgbClr val="FF0000"/>
                </a:solidFill>
              </a:rPr>
              <a:t>Dạy học</a:t>
            </a:r>
          </a:p>
        </p:txBody>
      </p:sp>
      <p:sp>
        <p:nvSpPr>
          <p:cNvPr id="11" name="Freeform 10"/>
          <p:cNvSpPr/>
          <p:nvPr/>
        </p:nvSpPr>
        <p:spPr>
          <a:xfrm>
            <a:off x="4495800" y="2514600"/>
            <a:ext cx="3810000" cy="2286001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Aft>
                <a:spcPct val="35000"/>
              </a:spcAft>
            </a:pPr>
            <a:r>
              <a:rPr lang="en-US" sz="3200" smtClean="0">
                <a:solidFill>
                  <a:srgbClr val="FF0000"/>
                </a:solidFill>
              </a:rPr>
              <a:t>B. </a:t>
            </a:r>
            <a:r>
              <a:rPr lang="en-US" sz="3200">
                <a:solidFill>
                  <a:srgbClr val="FF0000"/>
                </a:solidFill>
              </a:rPr>
              <a:t>Quản lý </a:t>
            </a:r>
            <a:r>
              <a:rPr lang="en-US" sz="3200" smtClean="0">
                <a:solidFill>
                  <a:srgbClr val="FF0000"/>
                </a:solidFill>
              </a:rPr>
              <a:t>toàn bộ </a:t>
            </a:r>
            <a:r>
              <a:rPr lang="en-US" sz="3200">
                <a:solidFill>
                  <a:srgbClr val="FF0000"/>
                </a:solidFill>
              </a:rPr>
              <a:t>nhà tr</a:t>
            </a:r>
            <a:r>
              <a:rPr lang="vi-VN" sz="3200">
                <a:solidFill>
                  <a:srgbClr val="FF0000"/>
                </a:solidFill>
              </a:rPr>
              <a:t>ường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071012"/>
            <a:ext cx="1552862" cy="10794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E:\hang\hinh anh\hinh depdt\1229158248_lovely_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2948" y="685800"/>
            <a:ext cx="910056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 ngày các cô </a:t>
            </a:r>
            <a:r>
              <a:rPr lang="en-US" sz="5400" b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 d</a:t>
            </a:r>
            <a:r>
              <a:rPr lang="vi-VN" sz="5400" b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ưỡng</a:t>
            </a:r>
            <a:r>
              <a:rPr lang="en-US" sz="5400" b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smtClean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 </a:t>
            </a:r>
            <a:r>
              <a:rPr lang="en-US" sz="5400" b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những công việc </a:t>
            </a:r>
            <a:r>
              <a:rPr lang="en-US" sz="5400" b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540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19100" y="2514600"/>
            <a:ext cx="3733800" cy="2286001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marL="514350" lvl="0" indent="-514350" algn="ctr" defTabSz="2355850">
              <a:lnSpc>
                <a:spcPct val="90000"/>
              </a:lnSpc>
              <a:spcAft>
                <a:spcPct val="35000"/>
              </a:spcAft>
              <a:buAutoNum type="alphaUcPeriod"/>
            </a:pPr>
            <a:r>
              <a:rPr lang="en-US" sz="3200">
                <a:solidFill>
                  <a:srgbClr val="FF0000"/>
                </a:solidFill>
              </a:rPr>
              <a:t>Nấu ăn cho các bé</a:t>
            </a:r>
          </a:p>
        </p:txBody>
      </p:sp>
      <p:sp>
        <p:nvSpPr>
          <p:cNvPr id="7" name="Freeform 6"/>
          <p:cNvSpPr/>
          <p:nvPr/>
        </p:nvSpPr>
        <p:spPr>
          <a:xfrm>
            <a:off x="4773218" y="2551611"/>
            <a:ext cx="3733800" cy="2286001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Dạy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bài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29200"/>
            <a:ext cx="1552862" cy="10794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 descr="E:\hang\hinh anh\hinh depdt\1229158248_lovely_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35501" y="609600"/>
            <a:ext cx="976741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00">
                <a:ln w="18000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 bảo vệ làm những công việc </a:t>
            </a:r>
            <a:r>
              <a:rPr lang="en-US" sz="4400" b="1" spc="10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4400" b="1" spc="100" dirty="0">
              <a:ln w="18000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22412" y="1828800"/>
            <a:ext cx="2771596" cy="1677077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marL="514350" lvl="0" indent="-514350" algn="ctr" defTabSz="2355850">
              <a:lnSpc>
                <a:spcPct val="90000"/>
              </a:lnSpc>
              <a:spcAft>
                <a:spcPct val="35000"/>
              </a:spcAft>
              <a:buAutoNum type="alphaUcPeriod"/>
            </a:pPr>
            <a:r>
              <a:rPr lang="en-US" sz="3200">
                <a:solidFill>
                  <a:srgbClr val="FF0000"/>
                </a:solidFill>
              </a:rPr>
              <a:t>Giữ gìn tài sản của </a:t>
            </a:r>
            <a:r>
              <a:rPr lang="en-US" sz="3200" smtClean="0">
                <a:solidFill>
                  <a:srgbClr val="FF0000"/>
                </a:solidFill>
              </a:rPr>
              <a:t>nhà tr</a:t>
            </a:r>
            <a:r>
              <a:rPr lang="vi-VN" sz="3200">
                <a:solidFill>
                  <a:srgbClr val="FF0000"/>
                </a:solidFill>
              </a:rPr>
              <a:t>ường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806584" y="1860595"/>
            <a:ext cx="2661015" cy="1663211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Aft>
                <a:spcPct val="35000"/>
              </a:spcAft>
            </a:pPr>
            <a:r>
              <a:rPr lang="en-US" sz="3200">
                <a:solidFill>
                  <a:srgbClr val="FF0000"/>
                </a:solidFill>
              </a:rPr>
              <a:t>B. Bảo vệ tài sản</a:t>
            </a:r>
          </a:p>
        </p:txBody>
      </p:sp>
      <p:sp>
        <p:nvSpPr>
          <p:cNvPr id="8" name="Freeform 7"/>
          <p:cNvSpPr/>
          <p:nvPr/>
        </p:nvSpPr>
        <p:spPr>
          <a:xfrm>
            <a:off x="67986" y="4293054"/>
            <a:ext cx="2590800" cy="1708865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Aft>
                <a:spcPct val="35000"/>
              </a:spcAft>
            </a:pPr>
            <a:r>
              <a:rPr lang="en-US" sz="3200">
                <a:solidFill>
                  <a:srgbClr val="FF0000"/>
                </a:solidFill>
              </a:rPr>
              <a:t>C. Giữ gìn an ninh trật </a:t>
            </a:r>
            <a:r>
              <a:rPr lang="en-US" sz="3200" smtClean="0">
                <a:solidFill>
                  <a:srgbClr val="FF0000"/>
                </a:solidFill>
              </a:rPr>
              <a:t>tự trong tr</a:t>
            </a:r>
            <a:r>
              <a:rPr lang="vi-VN" sz="3200">
                <a:solidFill>
                  <a:srgbClr val="FF0000"/>
                </a:solidFill>
              </a:rPr>
              <a:t>ường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62424" y="4135487"/>
            <a:ext cx="2324100" cy="1371600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lvl="0" defTabSz="2355850">
              <a:lnSpc>
                <a:spcPct val="90000"/>
              </a:lnSpc>
              <a:spcAft>
                <a:spcPct val="35000"/>
              </a:spcAft>
            </a:pPr>
            <a:r>
              <a:rPr lang="en-US" sz="3200">
                <a:solidFill>
                  <a:srgbClr val="FF0000"/>
                </a:solidFill>
              </a:rPr>
              <a:t>D. Cả 3 đáp án </a:t>
            </a:r>
            <a:r>
              <a:rPr lang="en-US" sz="3200" smtClean="0">
                <a:solidFill>
                  <a:srgbClr val="FF0000"/>
                </a:solidFill>
              </a:rPr>
              <a:t>trên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62" y="5402597"/>
            <a:ext cx="1552862" cy="10794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 descr="E:\hang\hinh anh\hinh depdt\1229158248_lovely_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3811" y="609600"/>
            <a:ext cx="81015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endParaRPr lang="en-US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32114" y="2826164"/>
            <a:ext cx="2584813" cy="1517236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marL="514350" lvl="0" indent="-514350" algn="ctr" defTabSz="2355850">
              <a:lnSpc>
                <a:spcPct val="90000"/>
              </a:lnSpc>
              <a:spcAft>
                <a:spcPct val="35000"/>
              </a:spcAft>
              <a:buAutoNum type="alphaUcPeriod"/>
            </a:pPr>
            <a:r>
              <a:rPr lang="en-US" sz="3200">
                <a:solidFill>
                  <a:srgbClr val="FF0000"/>
                </a:solidFill>
              </a:rPr>
              <a:t>Chú bảo vệ</a:t>
            </a:r>
          </a:p>
        </p:txBody>
      </p:sp>
      <p:sp>
        <p:nvSpPr>
          <p:cNvPr id="6" name="Freeform 5"/>
          <p:cNvSpPr/>
          <p:nvPr/>
        </p:nvSpPr>
        <p:spPr>
          <a:xfrm>
            <a:off x="3124200" y="2850113"/>
            <a:ext cx="2584813" cy="1517236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Aft>
                <a:spcPct val="35000"/>
              </a:spcAft>
            </a:pPr>
            <a:r>
              <a:rPr lang="en-US" sz="3200">
                <a:solidFill>
                  <a:srgbClr val="FF0000"/>
                </a:solidFill>
              </a:rPr>
              <a:t>B. Cô </a:t>
            </a:r>
            <a:r>
              <a:rPr lang="en-US" sz="3200" smtClean="0">
                <a:solidFill>
                  <a:srgbClr val="FF0000"/>
                </a:solidFill>
              </a:rPr>
              <a:t>nuôi d</a:t>
            </a:r>
            <a:r>
              <a:rPr lang="vi-VN" sz="3200">
                <a:solidFill>
                  <a:srgbClr val="FF0000"/>
                </a:solidFill>
              </a:rPr>
              <a:t>ưỡng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933531" y="2878283"/>
            <a:ext cx="2584813" cy="1517236"/>
          </a:xfrm>
          <a:custGeom>
            <a:avLst/>
            <a:gdLst>
              <a:gd name="connsiteX0" fmla="*/ 0 w 2030015"/>
              <a:gd name="connsiteY0" fmla="*/ 0 h 1218009"/>
              <a:gd name="connsiteX1" fmla="*/ 2030015 w 2030015"/>
              <a:gd name="connsiteY1" fmla="*/ 0 h 1218009"/>
              <a:gd name="connsiteX2" fmla="*/ 2030015 w 2030015"/>
              <a:gd name="connsiteY2" fmla="*/ 1218009 h 1218009"/>
              <a:gd name="connsiteX3" fmla="*/ 0 w 2030015"/>
              <a:gd name="connsiteY3" fmla="*/ 1218009 h 1218009"/>
              <a:gd name="connsiteX4" fmla="*/ 0 w 2030015"/>
              <a:gd name="connsiteY4" fmla="*/ 0 h 1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015" h="1218009">
                <a:moveTo>
                  <a:pt x="0" y="0"/>
                </a:moveTo>
                <a:lnTo>
                  <a:pt x="2030015" y="0"/>
                </a:lnTo>
                <a:lnTo>
                  <a:pt x="2030015" y="1218009"/>
                </a:lnTo>
                <a:lnTo>
                  <a:pt x="0" y="12180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30" tIns="201930" rIns="201930" bIns="20193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Aft>
                <a:spcPct val="35000"/>
              </a:spcAft>
            </a:pPr>
            <a:r>
              <a:rPr lang="en-US" sz="3200">
                <a:solidFill>
                  <a:srgbClr val="FF0000"/>
                </a:solidFill>
              </a:rPr>
              <a:t>C. Cô giáo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53000"/>
            <a:ext cx="1552862" cy="10794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57200"/>
            <a:ext cx="7915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3. </a:t>
            </a:r>
            <a:r>
              <a:rPr lang="en-US" sz="40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Kết</a:t>
            </a:r>
            <a:r>
              <a:rPr lang="en-US" sz="4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b="1" dirty="0" err="1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thúc</a:t>
            </a:r>
            <a:endParaRPr lang="en-US" sz="4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609600"/>
            <a:ext cx="5658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é Thu Uyên ★Trường Chúng Cháu Là Trường Mầm N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57600" y="3207246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828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Cô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 err="1" smtClean="0"/>
              <a:t>hát</a:t>
            </a:r>
            <a:r>
              <a:rPr lang="en-US" sz="2400" dirty="0" smtClean="0"/>
              <a:t> “ </a:t>
            </a:r>
            <a:r>
              <a:rPr lang="vi-VN" sz="2400" dirty="0" smtClean="0"/>
              <a:t>Tr</a:t>
            </a:r>
            <a:r>
              <a:rPr lang="en-US" sz="2400" dirty="0" err="1" smtClean="0"/>
              <a:t>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chúng</a:t>
            </a:r>
            <a:r>
              <a:rPr lang="en-US" sz="2400" dirty="0" smtClean="0"/>
              <a:t> </a:t>
            </a:r>
            <a:r>
              <a:rPr lang="en-US" sz="2400" dirty="0" err="1" smtClean="0"/>
              <a:t>cháu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mầm</a:t>
            </a:r>
            <a:r>
              <a:rPr lang="en-US" sz="2400" dirty="0" smtClean="0"/>
              <a:t> non”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7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304800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2.Ph</a:t>
            </a:r>
            <a:r>
              <a:rPr lang="vi-VN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539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* </a:t>
            </a:r>
            <a:r>
              <a:rPr lang="en-US" sz="2400" dirty="0" err="1" smtClean="0"/>
              <a:t>Cô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đàm</a:t>
            </a:r>
            <a:r>
              <a:rPr lang="en-US" sz="2400" dirty="0" smtClean="0"/>
              <a:t> </a:t>
            </a:r>
            <a:r>
              <a:rPr lang="en-US" sz="2400" dirty="0" err="1" smtClean="0"/>
              <a:t>thoại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4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2017" y="5182944"/>
            <a:ext cx="7483460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5744"/>
            <a:ext cx="8554054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91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055641"/>
            <a:ext cx="8097410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endParaRPr lang="en-US" sz="5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7075"/>
            <a:ext cx="4566363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0"/>
            <a:ext cx="914479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919" y="4999698"/>
            <a:ext cx="777712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64" y="228600"/>
            <a:ext cx="5241678" cy="4609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7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143000"/>
            <a:ext cx="91440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257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CÁC CÔ GIÁO TRƯỜNG MẦM NON GIA THƯỢNG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8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0772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5638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 </a:t>
            </a:r>
            <a:r>
              <a:rPr lang="en-US" sz="2800" dirty="0" err="1" smtClean="0">
                <a:solidFill>
                  <a:srgbClr val="FF0000"/>
                </a:solidFill>
              </a:rPr>
              <a:t>cô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nhỡ</a:t>
            </a:r>
            <a:r>
              <a:rPr lang="en-US" sz="2800" dirty="0" smtClean="0">
                <a:solidFill>
                  <a:srgbClr val="FF0000"/>
                </a:solidFill>
              </a:rPr>
              <a:t> B3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9634" y="9906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229600" cy="4476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486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nuôi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dưỡng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2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4D9AA89-E4A4-4075-BD66-657AF4E3AADC}"/>
  <p:tag name="ISPRING_RESOURCE_FOLDER" val="C:\Users\Admin\Desktop\tìm hiểu các cô bác trong trường mầm non\"/>
  <p:tag name="ISPRING_PRESENTATION_PATH" val="C:\Users\Admin\Desktop\tìm hiểu các cô bác trong trường mầm non.pptx"/>
  <p:tag name="ISPRING_PROJECT_FOLDER_UPDATED" val="1"/>
  <p:tag name="ISPRING_SCREEN_RECS_UPDATED" val="C:\Users\Admin\Desktop\tìm hiểu các cô bác trong trường mầm non"/>
  <p:tag name="FLASHSPRING_ZOOM_TAG" val="70"/>
  <p:tag name="ISPRING_PRESENTATION_INFO_2" val="&lt;?xml version=&quot;1.0&quot; encoding=&quot;UTF-8&quot; standalone=&quot;no&quot; ?&gt;&#10;&lt;presentation2&gt;&#10;&#10;  &lt;slides&gt;&#10;    &lt;slide id=&quot;{B9346E31-BAB0-40B8-B1FF-2AD38E2443FF}&quot; pptId=&quot;291&quot;/&gt;&#10;    &lt;slide id=&quot;{D107BA89-BEBA-43E8-A68D-FF99DA395366}&quot; pptId=&quot;292&quot;/&gt;&#10;    &lt;slide id=&quot;{5B4091D0-2BAD-4405-9979-C1CE5AC06F60}&quot; pptId=&quot;294&quot;/&gt;&#10;    &lt;slide id=&quot;{AE9137AC-90F3-4AC7-A85C-461DF16FFF0F}&quot; pptId=&quot;304&quot;/&gt;&#10;    &lt;slide id=&quot;{9A5381E0-4D5B-4CB2-999F-ECDB90AD8E4C}&quot; pptId=&quot;302&quot;/&gt;&#10;    &lt;slide id=&quot;{FCF56112-591B-41F3-9EE5-4BA38C4E8EB1}&quot; pptId=&quot;297&quot;/&gt;&#10;    &lt;slide id=&quot;{1D04B9BD-561F-4B96-8066-9285B66C8E4A}&quot; pptId=&quot;300&quot;/&gt;&#10;    &lt;slide id=&quot;{91DE93B6-8222-45D3-B393-670924ED7D53}&quot; pptId=&quot;301&quot;/&gt;&#10;    &lt;slide id=&quot;{1E3D3199-73F3-4BBD-82E3-5E4949D515A2}&quot; pptId=&quot;303&quot;/&gt;&#10;    &lt;slide id=&quot;{8E8EE8D8-2991-44A5-A44F-7EF5D47895E9}&quot; pptId=&quot;299&quot;/&gt;&#10;    &lt;slide id=&quot;{AD85FA5D-55F3-4141-905E-2FFD42827E8E}&quot; pptId=&quot;298&quot;/&gt;&#10;    &lt;slide id=&quot;{296EFD69-43AC-4791-B2E8-297E8A3C01A9}&quot; pptId=&quot;305&quot;/&gt;&#10;    &lt;slide id=&quot;{132E5E11-95C4-4BD9-9B38-BA615A1FED21}&quot; pptId=&quot;277&quot;/&gt;&#10;    &lt;slide id=&quot;{D4C19DB9-D2DE-4EB0-8B64-9DA795F3304A}&quot; pptId=&quot;271&quot;/&gt;&#10;    &lt;slide id=&quot;{537A4490-5E6B-4812-8161-C3BC074D3F6D}&quot; pptId=&quot;287&quot;/&gt;&#10;    &lt;slide id=&quot;{5859E480-64FC-4441-9217-C5867427C515}&quot; pptId=&quot;286&quot;/&gt;&#10;    &lt;slide id=&quot;{06155B27-8B53-429B-8524-9F5B73D91D5B}&quot; pptId=&quot;288&quot;/&gt;&#10;    &lt;slide id=&quot;{801170FA-9726-4FAD-BAE0-9D4BD5AAB68E}&quot; pptId=&quot;290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D85FA5D-55F3-4141-905E-2FFD42827E8E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D85FA5D-55F3-4141-905E-2FFD42827E8E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32E5E11-95C4-4BD9-9B38-BA615A1FED21}"/>
  <p:tag name="GENSWF_ADVANCE_TIME" val="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32E5E11-95C4-4BD9-9B38-BA615A1FED21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4C19DB9-D2DE-4EB0-8B64-9DA795F3304A}"/>
  <p:tag name="GENSWF_ADVANCE_TIME" val="5"/>
  <p:tag name="TIMING" val="|2|0.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37A4490-5E6B-4812-8161-C3BC074D3F6D}"/>
  <p:tag name="GENSWF_ADVANCE_TIME" val="5"/>
  <p:tag name="TIMING" val="|0.001|2|0.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859E480-64FC-4441-9217-C5867427C515}"/>
  <p:tag name="GENSWF_ADVANCE_TIME" val="5"/>
  <p:tag name="TIMING" val="|1|0.5|0.5|0.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6155B27-8B53-429B-8524-9F5B73D91D5B}"/>
  <p:tag name="GENSWF_ADVANCE_TIME" val="5"/>
  <p:tag name="TIMING" val="|1|0.001|0.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01170FA-9726-4FAD-BAE0-9D4BD5AAB68E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9346E31-BAB0-40B8-B1FF-2AD38E2443FF}"/>
  <p:tag name="GENSWF_ADVANCE_TIME" val="5"/>
  <p:tag name="TIMING" val="|0.001|1|1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107BA89-BEBA-43E8-A68D-FF99DA395366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B4091D0-2BAD-4405-9979-C1CE5AC06F60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A5381E0-4D5B-4CB2-999F-ECDB90AD8E4C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CF56112-591B-41F3-9EE5-4BA38C4E8EB1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D04B9BD-561F-4B96-8066-9285B66C8E4A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1DE93B6-8222-45D3-B393-670924ED7D53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E8EE8D8-2991-44A5-A44F-7EF5D47895E9}"/>
  <p:tag name="GENSWF_ADVANCE_TIME" val="5"/>
  <p:tag name="ISPRING_CUSTOM_TIMING_US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325</Words>
  <Application>Microsoft Office PowerPoint</Application>
  <PresentationFormat>On-screen Show (4:3)</PresentationFormat>
  <Paragraphs>59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hgfogpmk</dc:creator>
  <cp:lastModifiedBy>dcsd vdsavds</cp:lastModifiedBy>
  <cp:revision>78</cp:revision>
  <dcterms:created xsi:type="dcterms:W3CDTF">2009-11-15T12:57:44Z</dcterms:created>
  <dcterms:modified xsi:type="dcterms:W3CDTF">2025-04-13T03:02:09Z</dcterms:modified>
</cp:coreProperties>
</file>