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5" r:id="rId4"/>
    <p:sldId id="266" r:id="rId5"/>
    <p:sldId id="256" r:id="rId6"/>
    <p:sldId id="257" r:id="rId7"/>
    <p:sldId id="258" r:id="rId8"/>
    <p:sldId id="260" r:id="rId9"/>
    <p:sldId id="267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E10E-1660-4FF3-8510-8A951ACAEFF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52F6-628D-4BEA-B1B6-76685D58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4" y="971550"/>
            <a:ext cx="9439275" cy="642938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Ủy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ban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Quận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Long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Biên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mầm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non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Gia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Thượng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5" y="3162299"/>
            <a:ext cx="5905499" cy="301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Ôn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5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20 - 25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6" y="1807367"/>
            <a:ext cx="1238250" cy="123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6725" y="599229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000"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675" y="-123825"/>
            <a:ext cx="1225867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3: ONG TÌM SỐ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hac tro cho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9850" y="6203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251075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4: NHẢY THEO NHẠC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VŨ ĐIỆU VUI NHỘN - Yesh Li Yadayim - VẬN ĐỘNG THEO NHẠC - TRÒ CHƠI ÂM NHẠC - Chích Bông LALA Ki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5220" y="3767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93" y="181390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KẾT THÚC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923" y="3139465"/>
            <a:ext cx="827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CÔ NHẬN XÉT HỘI THI, CHO TRẺ ĐỌC THƠ “ BÉ HỌC TOÁN”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VÀ  PHÁT BÀI TẬP VỀ NHÀ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2000249"/>
            <a:ext cx="9410700" cy="3700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4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cháu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mầm</a:t>
            </a:r>
            <a:r>
              <a:rPr lang="en-US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non”</a:t>
            </a:r>
            <a:endParaRPr lang="en-US" sz="4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nhac ôn định tổ chú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0016" y="6232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232352"/>
            <a:ext cx="58674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 THI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SIÊU TRÍ TUỆ NHÍ”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609850"/>
            <a:ext cx="421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1: Ai </a:t>
            </a:r>
            <a:r>
              <a:rPr lang="en-US" sz="2800" b="1" dirty="0" err="1" smtClean="0">
                <a:solidFill>
                  <a:srgbClr val="FF0000"/>
                </a:solidFill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</a:rPr>
              <a:t> minh </a:t>
            </a:r>
            <a:r>
              <a:rPr lang="en-US" sz="2800" b="1" dirty="0" err="1" smtClean="0">
                <a:solidFill>
                  <a:srgbClr val="FF0000"/>
                </a:solidFill>
              </a:rPr>
              <a:t>hơn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2850" y="40005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</a:rPr>
              <a:t> 3: Ong </a:t>
            </a:r>
            <a:r>
              <a:rPr lang="en-US" sz="2800" b="1" dirty="0" err="1" smtClean="0">
                <a:solidFill>
                  <a:srgbClr val="7030A0"/>
                </a:solidFill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125" y="3296305"/>
            <a:ext cx="463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</a:rPr>
              <a:t> 2: </a:t>
            </a:r>
            <a:r>
              <a:rPr lang="en-US" sz="2800" b="1" dirty="0" err="1" smtClean="0">
                <a:solidFill>
                  <a:srgbClr val="0070C0"/>
                </a:solidFill>
              </a:rPr>
              <a:t>Nhìn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nhanh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đúng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470469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Phần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4: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Nhảy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theo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nhạc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324" y="3105149"/>
            <a:ext cx="8753475" cy="307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PHẦN 1: AI THÔNG MINH HƠN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0"/>
            <a:ext cx="10966203" cy="1315508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1: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bao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nhiêu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ông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mặt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trời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61654" y="2499587"/>
            <a:ext cx="9144000" cy="1655762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pPr marL="457200" indent="-457200">
              <a:buAutoNum type="arabicPeriod"/>
            </a:pPr>
            <a:endParaRPr lang="en-US" sz="5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704850" y="1315508"/>
            <a:ext cx="10744200" cy="5191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6646" y="1184466"/>
            <a:ext cx="918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1" name="Đồng hồ đếm ngược từ 10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1" y="5306483"/>
            <a:ext cx="213360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012349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6" y="2196570"/>
            <a:ext cx="1143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52" y="2184468"/>
            <a:ext cx="11430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275596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8039" y="48176"/>
            <a:ext cx="11834485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dirty="0" err="1" smtClean="0">
                <a:solidFill>
                  <a:srgbClr val="0070C0"/>
                </a:solidFill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bức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tranh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bông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hoa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đúng</a:t>
            </a:r>
            <a:r>
              <a:rPr lang="en-US" sz="4000" b="1" dirty="0" smtClean="0">
                <a:solidFill>
                  <a:srgbClr val="0070C0"/>
                </a:solidFill>
              </a:rPr>
              <a:t> hay </a:t>
            </a:r>
            <a:r>
              <a:rPr lang="en-US" sz="4000" b="1" dirty="0" err="1" smtClean="0">
                <a:solidFill>
                  <a:srgbClr val="0070C0"/>
                </a:solidFill>
              </a:rPr>
              <a:t>sai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2" name="Đồng hồ đếm ngược từ 10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502" y="4830861"/>
            <a:ext cx="2668011" cy="150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648" y="1816308"/>
            <a:ext cx="3490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7030A0"/>
                </a:solidFill>
              </a:rPr>
              <a:t>SAI </a:t>
            </a:r>
          </a:p>
          <a:p>
            <a:pPr marL="342900" indent="-342900">
              <a:buAutoNum type="arabicPeriod"/>
            </a:pPr>
            <a:endParaRPr lang="en-US" sz="48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7030A0"/>
                </a:solidFill>
              </a:rPr>
              <a:t>ĐÚNG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57" y="1544685"/>
            <a:ext cx="1343026" cy="13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87" y="3030059"/>
            <a:ext cx="1331452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"/>
          <a:stretch/>
        </p:blipFill>
        <p:spPr>
          <a:xfrm>
            <a:off x="4124326" y="981074"/>
            <a:ext cx="7534274" cy="53538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5962" y="4342921"/>
            <a:ext cx="6953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2</a:t>
            </a:r>
            <a:endParaRPr lang="en-US" sz="115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838449"/>
            <a:ext cx="1152525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99" y="1877534"/>
            <a:ext cx="115252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3" y="1735186"/>
            <a:ext cx="1152525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2" y="2556290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18" y="-117751"/>
            <a:ext cx="10860741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Câu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bức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tranh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nhiêu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quả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táo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0" t="7001" b="28762"/>
          <a:stretch/>
        </p:blipFill>
        <p:spPr>
          <a:xfrm>
            <a:off x="3267075" y="850498"/>
            <a:ext cx="9134475" cy="5912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03" y="3411407"/>
            <a:ext cx="1458685" cy="1458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8" y="1952722"/>
            <a:ext cx="1458685" cy="1458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65" y="1973983"/>
            <a:ext cx="1458685" cy="14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66" y="3180047"/>
            <a:ext cx="1458685" cy="1458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1813" y="686240"/>
            <a:ext cx="933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FF00"/>
                </a:solidFill>
              </a:rPr>
              <a:t>4</a:t>
            </a:r>
            <a:endParaRPr lang="en-US" sz="16600" dirty="0">
              <a:solidFill>
                <a:srgbClr val="FFFF00"/>
              </a:solidFill>
            </a:endParaRPr>
          </a:p>
        </p:txBody>
      </p:sp>
      <p:pic>
        <p:nvPicPr>
          <p:cNvPr id="13" name="Đồng hồ đếm ngược từ 10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4973104"/>
            <a:ext cx="3146841" cy="17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558" y="2051695"/>
            <a:ext cx="4857750" cy="1325563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gồm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mấy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4378" y="241401"/>
            <a:ext cx="18859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0070C0"/>
                </a:solidFill>
              </a:rPr>
              <a:t>4</a:t>
            </a:r>
            <a:endParaRPr lang="en-US" sz="34400" dirty="0">
              <a:solidFill>
                <a:srgbClr val="0070C0"/>
              </a:solidFill>
            </a:endParaRPr>
          </a:p>
        </p:txBody>
      </p:sp>
      <p:pic>
        <p:nvPicPr>
          <p:cNvPr id="21" name="Đồng hồ đếm ngược từ 10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171" y="4650024"/>
            <a:ext cx="2551467" cy="143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3253" y="241401"/>
            <a:ext cx="2148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3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1812925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2: NHÌN NHANH NỐI ĐÚNG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212</Words>
  <Application>Microsoft Office PowerPoint</Application>
  <PresentationFormat>Widescreen</PresentationFormat>
  <Paragraphs>35</Paragraphs>
  <Slides>13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Gia Thượng</vt:lpstr>
      <vt:lpstr>PowerPoint Presentation</vt:lpstr>
      <vt:lpstr>HỘI THI  “ SIÊU TRÍ TUỆ NHÍ”</vt:lpstr>
      <vt:lpstr>PowerPoint Presentation</vt:lpstr>
      <vt:lpstr>Câu 1: Trong bức tranh có bao nhiêu ông mặt trời?</vt:lpstr>
      <vt:lpstr>Câu 2: Trong bức tranh có 2 bông hoa đúng hay sai?</vt:lpstr>
      <vt:lpstr>Câu 3: Trong bức tranh có bao nhiêu quả táo?</vt:lpstr>
      <vt:lpstr>Câu 5: Số 4 gồm có mấy nét?</vt:lpstr>
      <vt:lpstr>PHẦN 2: NHÌN NHANH NỐI ĐÚNG</vt:lpstr>
      <vt:lpstr>PHẦN 3: ONG TÌM SỐ</vt:lpstr>
      <vt:lpstr>PHẦN 4: NHẢY THEO NHẠC</vt:lpstr>
      <vt:lpstr>3. KẾT THÚC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Trên cây có bao nhiêu quả táo?</dc:title>
  <dc:creator>dcsd vdsavds</dc:creator>
  <cp:lastModifiedBy>dcsd vdsavds</cp:lastModifiedBy>
  <cp:revision>25</cp:revision>
  <dcterms:created xsi:type="dcterms:W3CDTF">2024-10-21T14:04:57Z</dcterms:created>
  <dcterms:modified xsi:type="dcterms:W3CDTF">2025-04-17T14:43:39Z</dcterms:modified>
</cp:coreProperties>
</file>