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0"/>
  </p:notesMasterIdLst>
  <p:sldIdLst>
    <p:sldId id="256" r:id="rId2"/>
    <p:sldId id="259" r:id="rId3"/>
    <p:sldId id="260" r:id="rId4"/>
    <p:sldId id="267" r:id="rId5"/>
    <p:sldId id="268" r:id="rId6"/>
    <p:sldId id="262" r:id="rId7"/>
    <p:sldId id="272" r:id="rId8"/>
    <p:sldId id="271" r:id="rId9"/>
  </p:sldIdLst>
  <p:sldSz cx="9144000" cy="5143500" type="screen16x9"/>
  <p:notesSz cx="6858000" cy="9144000"/>
  <p:embeddedFontLst>
    <p:embeddedFont>
      <p:font typeface=".VnArial" panose="020B7200000000000000" pitchFamily="34" charset="0"/>
      <p:regular r:id="rId11"/>
      <p:italic r:id="rId12"/>
      <p:boldItalic r:id="rId13"/>
    </p:embeddedFont>
    <p:embeddedFont>
      <p:font typeface="Encode Sans Expanded" panose="020B0604020202020204" charset="0"/>
      <p:regular r:id="rId14"/>
      <p:bold r:id="rId15"/>
    </p:embeddedFont>
    <p:embeddedFont>
      <p:font typeface="Nunito Light" pitchFamily="2" charset="0"/>
      <p:regular r:id="rId16"/>
      <p:italic r:id="rId17"/>
    </p:embeddedFont>
    <p:embeddedFont>
      <p:font typeface="Poppins" panose="000005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DAF257-DB10-4148-9011-960CF8909978}">
  <a:tblStyle styleId="{9FDAF257-DB10-4148-9011-960CF890997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6" name="Google Shape;273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7" name="Google Shape;273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8" name="Google Shape;28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9" name="Google Shape;28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0" name="Google Shape;3410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1" name="Google Shape;3411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2" name="Google Shape;3572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3" name="Google Shape;3573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1" name="Google Shape;3181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2" name="Google Shape;3182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0" name="Google Shape;3960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1" name="Google Shape;3961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3" name="Google Shape;3813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4" name="Google Shape;3814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3828850">
            <a:off x="-1121368" y="2836372"/>
            <a:ext cx="3046210" cy="4338957"/>
          </a:xfrm>
          <a:custGeom>
            <a:avLst/>
            <a:gdLst/>
            <a:ahLst/>
            <a:cxnLst/>
            <a:rect l="l" t="t" r="r" b="b"/>
            <a:pathLst>
              <a:path w="121844" h="173552" extrusionOk="0">
                <a:moveTo>
                  <a:pt x="81619" y="1"/>
                </a:moveTo>
                <a:cubicBezTo>
                  <a:pt x="80393" y="1"/>
                  <a:pt x="79165" y="116"/>
                  <a:pt x="77940" y="366"/>
                </a:cubicBezTo>
                <a:cubicBezTo>
                  <a:pt x="69446" y="2116"/>
                  <a:pt x="63558" y="9735"/>
                  <a:pt x="59241" y="17254"/>
                </a:cubicBezTo>
                <a:cubicBezTo>
                  <a:pt x="54924" y="24655"/>
                  <a:pt x="51343" y="32492"/>
                  <a:pt x="46450" y="39514"/>
                </a:cubicBezTo>
                <a:cubicBezTo>
                  <a:pt x="41556" y="46517"/>
                  <a:pt x="35091" y="52843"/>
                  <a:pt x="26975" y="55608"/>
                </a:cubicBezTo>
                <a:cubicBezTo>
                  <a:pt x="24432" y="56470"/>
                  <a:pt x="21708" y="56912"/>
                  <a:pt x="18994" y="56912"/>
                </a:cubicBezTo>
                <a:cubicBezTo>
                  <a:pt x="13070" y="56912"/>
                  <a:pt x="7196" y="54804"/>
                  <a:pt x="3362" y="50356"/>
                </a:cubicBezTo>
                <a:lnTo>
                  <a:pt x="0" y="144588"/>
                </a:lnTo>
                <a:lnTo>
                  <a:pt x="87210" y="173552"/>
                </a:lnTo>
                <a:cubicBezTo>
                  <a:pt x="95386" y="160761"/>
                  <a:pt x="103920" y="145901"/>
                  <a:pt x="100021" y="131220"/>
                </a:cubicBezTo>
                <a:cubicBezTo>
                  <a:pt x="98131" y="124078"/>
                  <a:pt x="93397" y="117892"/>
                  <a:pt x="91785" y="110671"/>
                </a:cubicBezTo>
                <a:cubicBezTo>
                  <a:pt x="88801" y="97343"/>
                  <a:pt x="96878" y="84293"/>
                  <a:pt x="104934" y="73253"/>
                </a:cubicBezTo>
                <a:cubicBezTo>
                  <a:pt x="112991" y="62232"/>
                  <a:pt x="121843" y="50077"/>
                  <a:pt x="120709" y="36471"/>
                </a:cubicBezTo>
                <a:cubicBezTo>
                  <a:pt x="119635" y="23899"/>
                  <a:pt x="110067" y="13594"/>
                  <a:pt x="99524" y="6612"/>
                </a:cubicBezTo>
                <a:cubicBezTo>
                  <a:pt x="94145" y="3048"/>
                  <a:pt x="87916" y="1"/>
                  <a:pt x="816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-5400000" flipH="1">
            <a:off x="5604394" y="1035155"/>
            <a:ext cx="2461835" cy="6081124"/>
          </a:xfrm>
          <a:custGeom>
            <a:avLst/>
            <a:gdLst/>
            <a:ahLst/>
            <a:cxnLst/>
            <a:rect l="l" t="t" r="r" b="b"/>
            <a:pathLst>
              <a:path w="75096" h="174858" extrusionOk="0">
                <a:moveTo>
                  <a:pt x="72370" y="1"/>
                </a:moveTo>
                <a:cubicBezTo>
                  <a:pt x="51205" y="5889"/>
                  <a:pt x="35648" y="27671"/>
                  <a:pt x="36941" y="49613"/>
                </a:cubicBezTo>
                <a:cubicBezTo>
                  <a:pt x="38135" y="69824"/>
                  <a:pt x="51821" y="88941"/>
                  <a:pt x="47942" y="108814"/>
                </a:cubicBezTo>
                <a:cubicBezTo>
                  <a:pt x="47226" y="112593"/>
                  <a:pt x="45654" y="116492"/>
                  <a:pt x="42432" y="118581"/>
                </a:cubicBezTo>
                <a:cubicBezTo>
                  <a:pt x="40283" y="119974"/>
                  <a:pt x="37697" y="120372"/>
                  <a:pt x="35251" y="120948"/>
                </a:cubicBezTo>
                <a:cubicBezTo>
                  <a:pt x="23514" y="123614"/>
                  <a:pt x="12414" y="130437"/>
                  <a:pt x="6327" y="140821"/>
                </a:cubicBezTo>
                <a:cubicBezTo>
                  <a:pt x="259" y="151185"/>
                  <a:pt x="1" y="165210"/>
                  <a:pt x="7202" y="174858"/>
                </a:cubicBezTo>
                <a:lnTo>
                  <a:pt x="75096" y="171556"/>
                </a:lnTo>
                <a:lnTo>
                  <a:pt x="7237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53575" y="-424656"/>
            <a:ext cx="2154415" cy="1796425"/>
          </a:xfrm>
          <a:custGeom>
            <a:avLst/>
            <a:gdLst/>
            <a:ahLst/>
            <a:cxnLst/>
            <a:rect l="l" t="t" r="r" b="b"/>
            <a:pathLst>
              <a:path w="77483" h="64608" extrusionOk="0">
                <a:moveTo>
                  <a:pt x="140" y="1"/>
                </a:moveTo>
                <a:lnTo>
                  <a:pt x="140" y="1"/>
                </a:lnTo>
                <a:cubicBezTo>
                  <a:pt x="0" y="6227"/>
                  <a:pt x="359" y="12632"/>
                  <a:pt x="2845" y="18361"/>
                </a:cubicBezTo>
                <a:cubicBezTo>
                  <a:pt x="5332" y="24071"/>
                  <a:pt x="10245" y="29044"/>
                  <a:pt x="16352" y="30218"/>
                </a:cubicBezTo>
                <a:cubicBezTo>
                  <a:pt x="17516" y="30440"/>
                  <a:pt x="18701" y="30526"/>
                  <a:pt x="19896" y="30526"/>
                </a:cubicBezTo>
                <a:cubicBezTo>
                  <a:pt x="23825" y="30526"/>
                  <a:pt x="27874" y="29604"/>
                  <a:pt x="31722" y="29604"/>
                </a:cubicBezTo>
                <a:cubicBezTo>
                  <a:pt x="34028" y="29604"/>
                  <a:pt x="36262" y="29935"/>
                  <a:pt x="38354" y="30993"/>
                </a:cubicBezTo>
                <a:cubicBezTo>
                  <a:pt x="46470" y="35071"/>
                  <a:pt x="46390" y="46549"/>
                  <a:pt x="50906" y="54427"/>
                </a:cubicBezTo>
                <a:cubicBezTo>
                  <a:pt x="54554" y="60705"/>
                  <a:pt x="61788" y="64607"/>
                  <a:pt x="69005" y="64607"/>
                </a:cubicBezTo>
                <a:cubicBezTo>
                  <a:pt x="70523" y="64607"/>
                  <a:pt x="72041" y="64435"/>
                  <a:pt x="73524" y="64075"/>
                </a:cubicBezTo>
                <a:lnTo>
                  <a:pt x="77482" y="1174"/>
                </a:lnTo>
                <a:lnTo>
                  <a:pt x="14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-5097765" flipH="1">
            <a:off x="-177495" y="-1356063"/>
            <a:ext cx="3076308" cy="4117056"/>
          </a:xfrm>
          <a:custGeom>
            <a:avLst/>
            <a:gdLst/>
            <a:ahLst/>
            <a:cxnLst/>
            <a:rect l="l" t="t" r="r" b="b"/>
            <a:pathLst>
              <a:path w="123057" h="127030" extrusionOk="0">
                <a:moveTo>
                  <a:pt x="12613" y="0"/>
                </a:moveTo>
                <a:lnTo>
                  <a:pt x="1" y="122122"/>
                </a:lnTo>
                <a:cubicBezTo>
                  <a:pt x="6745" y="125386"/>
                  <a:pt x="14226" y="127030"/>
                  <a:pt x="21703" y="127030"/>
                </a:cubicBezTo>
                <a:cubicBezTo>
                  <a:pt x="27348" y="127030"/>
                  <a:pt x="32991" y="126093"/>
                  <a:pt x="38314" y="124210"/>
                </a:cubicBezTo>
                <a:cubicBezTo>
                  <a:pt x="50707" y="119814"/>
                  <a:pt x="61171" y="110305"/>
                  <a:pt x="66760" y="98429"/>
                </a:cubicBezTo>
                <a:cubicBezTo>
                  <a:pt x="73325" y="84485"/>
                  <a:pt x="74001" y="66700"/>
                  <a:pt x="86056" y="57132"/>
                </a:cubicBezTo>
                <a:cubicBezTo>
                  <a:pt x="94710" y="50269"/>
                  <a:pt x="107322" y="49513"/>
                  <a:pt x="115159" y="41755"/>
                </a:cubicBezTo>
                <a:cubicBezTo>
                  <a:pt x="120133" y="36802"/>
                  <a:pt x="122420" y="29640"/>
                  <a:pt x="122739" y="22638"/>
                </a:cubicBezTo>
                <a:cubicBezTo>
                  <a:pt x="123057" y="15616"/>
                  <a:pt x="121644" y="8654"/>
                  <a:pt x="120152" y="1791"/>
                </a:cubicBezTo>
                <a:lnTo>
                  <a:pt x="1261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5618119">
            <a:off x="8574185" y="1576058"/>
            <a:ext cx="965715" cy="592773"/>
            <a:chOff x="3635425" y="69650"/>
            <a:chExt cx="965800" cy="592825"/>
          </a:xfrm>
        </p:grpSpPr>
        <p:sp>
          <p:nvSpPr>
            <p:cNvPr id="14" name="Google Shape;14;p2"/>
            <p:cNvSpPr/>
            <p:nvPr/>
          </p:nvSpPr>
          <p:spPr>
            <a:xfrm>
              <a:off x="3741350" y="90400"/>
              <a:ext cx="859875" cy="436675"/>
            </a:xfrm>
            <a:custGeom>
              <a:avLst/>
              <a:gdLst/>
              <a:ahLst/>
              <a:cxnLst/>
              <a:rect l="l" t="t" r="r" b="b"/>
              <a:pathLst>
                <a:path w="34395" h="17467" fill="none" extrusionOk="0">
                  <a:moveTo>
                    <a:pt x="0" y="17467"/>
                  </a:moveTo>
                  <a:cubicBezTo>
                    <a:pt x="10464" y="9848"/>
                    <a:pt x="21723" y="2746"/>
                    <a:pt x="34395" y="1"/>
                  </a:cubicBezTo>
                </a:path>
              </a:pathLst>
            </a:custGeom>
            <a:solidFill>
              <a:schemeClr val="dk1"/>
            </a:solidFill>
            <a:ln w="10450" cap="flat" cmpd="sng">
              <a:solidFill>
                <a:srgbClr val="28292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783125" y="468375"/>
              <a:ext cx="70150" cy="192650"/>
            </a:xfrm>
            <a:custGeom>
              <a:avLst/>
              <a:gdLst/>
              <a:ahLst/>
              <a:cxnLst/>
              <a:rect l="l" t="t" r="r" b="b"/>
              <a:pathLst>
                <a:path w="2806" h="7706" extrusionOk="0">
                  <a:moveTo>
                    <a:pt x="2805" y="0"/>
                  </a:moveTo>
                  <a:cubicBezTo>
                    <a:pt x="2805" y="1"/>
                    <a:pt x="279" y="5471"/>
                    <a:pt x="140" y="6167"/>
                  </a:cubicBezTo>
                  <a:cubicBezTo>
                    <a:pt x="0" y="6843"/>
                    <a:pt x="418" y="7520"/>
                    <a:pt x="1114" y="7679"/>
                  </a:cubicBezTo>
                  <a:cubicBezTo>
                    <a:pt x="1204" y="7697"/>
                    <a:pt x="1294" y="7706"/>
                    <a:pt x="1382" y="7706"/>
                  </a:cubicBezTo>
                  <a:cubicBezTo>
                    <a:pt x="1976" y="7706"/>
                    <a:pt x="2505" y="7310"/>
                    <a:pt x="2626" y="6704"/>
                  </a:cubicBezTo>
                  <a:cubicBezTo>
                    <a:pt x="2785" y="6008"/>
                    <a:pt x="2805" y="1"/>
                    <a:pt x="2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865675" y="221850"/>
              <a:ext cx="70150" cy="192825"/>
            </a:xfrm>
            <a:custGeom>
              <a:avLst/>
              <a:gdLst/>
              <a:ahLst/>
              <a:cxnLst/>
              <a:rect l="l" t="t" r="r" b="b"/>
              <a:pathLst>
                <a:path w="2806" h="7713" extrusionOk="0">
                  <a:moveTo>
                    <a:pt x="1396" y="1"/>
                  </a:moveTo>
                  <a:cubicBezTo>
                    <a:pt x="813" y="1"/>
                    <a:pt x="299" y="395"/>
                    <a:pt x="180" y="1009"/>
                  </a:cubicBezTo>
                  <a:cubicBezTo>
                    <a:pt x="20" y="1685"/>
                    <a:pt x="0" y="7713"/>
                    <a:pt x="0" y="7713"/>
                  </a:cubicBezTo>
                  <a:cubicBezTo>
                    <a:pt x="0" y="7713"/>
                    <a:pt x="2507" y="2242"/>
                    <a:pt x="2666" y="1546"/>
                  </a:cubicBezTo>
                  <a:cubicBezTo>
                    <a:pt x="2805" y="850"/>
                    <a:pt x="2388" y="174"/>
                    <a:pt x="1691" y="34"/>
                  </a:cubicBezTo>
                  <a:cubicBezTo>
                    <a:pt x="1592" y="12"/>
                    <a:pt x="1493" y="1"/>
                    <a:pt x="13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874125" y="464400"/>
              <a:ext cx="125350" cy="170850"/>
            </a:xfrm>
            <a:custGeom>
              <a:avLst/>
              <a:gdLst/>
              <a:ahLst/>
              <a:cxnLst/>
              <a:rect l="l" t="t" r="r" b="b"/>
              <a:pathLst>
                <a:path w="5014" h="6834" extrusionOk="0">
                  <a:moveTo>
                    <a:pt x="1" y="0"/>
                  </a:moveTo>
                  <a:cubicBezTo>
                    <a:pt x="1" y="1"/>
                    <a:pt x="2089" y="5650"/>
                    <a:pt x="2487" y="6247"/>
                  </a:cubicBezTo>
                  <a:cubicBezTo>
                    <a:pt x="2731" y="6631"/>
                    <a:pt x="3147" y="6834"/>
                    <a:pt x="3573" y="6834"/>
                  </a:cubicBezTo>
                  <a:cubicBezTo>
                    <a:pt x="3808" y="6834"/>
                    <a:pt x="4045" y="6772"/>
                    <a:pt x="4258" y="6644"/>
                  </a:cubicBezTo>
                  <a:cubicBezTo>
                    <a:pt x="4835" y="6266"/>
                    <a:pt x="5014" y="5471"/>
                    <a:pt x="4636" y="4874"/>
                  </a:cubicBezTo>
                  <a:cubicBezTo>
                    <a:pt x="4258" y="427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19475" y="247575"/>
              <a:ext cx="125825" cy="171100"/>
            </a:xfrm>
            <a:custGeom>
              <a:avLst/>
              <a:gdLst/>
              <a:ahLst/>
              <a:cxnLst/>
              <a:rect l="l" t="t" r="r" b="b"/>
              <a:pathLst>
                <a:path w="5033" h="6844" extrusionOk="0">
                  <a:moveTo>
                    <a:pt x="1459" y="1"/>
                  </a:moveTo>
                  <a:cubicBezTo>
                    <a:pt x="1225" y="1"/>
                    <a:pt x="988" y="65"/>
                    <a:pt x="776" y="199"/>
                  </a:cubicBezTo>
                  <a:cubicBezTo>
                    <a:pt x="179" y="577"/>
                    <a:pt x="0" y="1373"/>
                    <a:pt x="398" y="1969"/>
                  </a:cubicBezTo>
                  <a:cubicBezTo>
                    <a:pt x="776" y="2566"/>
                    <a:pt x="5033" y="6843"/>
                    <a:pt x="5033" y="6843"/>
                  </a:cubicBezTo>
                  <a:cubicBezTo>
                    <a:pt x="5033" y="6843"/>
                    <a:pt x="2944" y="1194"/>
                    <a:pt x="2546" y="597"/>
                  </a:cubicBezTo>
                  <a:cubicBezTo>
                    <a:pt x="2303" y="212"/>
                    <a:pt x="1885" y="1"/>
                    <a:pt x="1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660775" y="456425"/>
              <a:ext cx="175575" cy="120425"/>
            </a:xfrm>
            <a:custGeom>
              <a:avLst/>
              <a:gdLst/>
              <a:ahLst/>
              <a:cxnLst/>
              <a:rect l="l" t="t" r="r" b="b"/>
              <a:pathLst>
                <a:path w="7023" h="4817" extrusionOk="0">
                  <a:moveTo>
                    <a:pt x="7023" y="1"/>
                  </a:moveTo>
                  <a:cubicBezTo>
                    <a:pt x="7022" y="1"/>
                    <a:pt x="1373" y="2090"/>
                    <a:pt x="777" y="2487"/>
                  </a:cubicBezTo>
                  <a:cubicBezTo>
                    <a:pt x="180" y="2865"/>
                    <a:pt x="1" y="3661"/>
                    <a:pt x="379" y="4258"/>
                  </a:cubicBezTo>
                  <a:cubicBezTo>
                    <a:pt x="621" y="4614"/>
                    <a:pt x="1033" y="4816"/>
                    <a:pt x="1456" y="4816"/>
                  </a:cubicBezTo>
                  <a:cubicBezTo>
                    <a:pt x="1693" y="4816"/>
                    <a:pt x="1934" y="4752"/>
                    <a:pt x="2149" y="4616"/>
                  </a:cubicBezTo>
                  <a:cubicBezTo>
                    <a:pt x="2746" y="4258"/>
                    <a:pt x="7023" y="1"/>
                    <a:pt x="7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883075" y="305750"/>
              <a:ext cx="175075" cy="120875"/>
            </a:xfrm>
            <a:custGeom>
              <a:avLst/>
              <a:gdLst/>
              <a:ahLst/>
              <a:cxnLst/>
              <a:rect l="l" t="t" r="r" b="b"/>
              <a:pathLst>
                <a:path w="7003" h="4835" extrusionOk="0">
                  <a:moveTo>
                    <a:pt x="5549" y="0"/>
                  </a:moveTo>
                  <a:cubicBezTo>
                    <a:pt x="5315" y="0"/>
                    <a:pt x="5081" y="64"/>
                    <a:pt x="4874" y="199"/>
                  </a:cubicBezTo>
                  <a:cubicBezTo>
                    <a:pt x="4278" y="577"/>
                    <a:pt x="1" y="4834"/>
                    <a:pt x="1" y="4834"/>
                  </a:cubicBezTo>
                  <a:cubicBezTo>
                    <a:pt x="1" y="4834"/>
                    <a:pt x="5630" y="2746"/>
                    <a:pt x="6247" y="2348"/>
                  </a:cubicBezTo>
                  <a:cubicBezTo>
                    <a:pt x="6824" y="1970"/>
                    <a:pt x="7003" y="1174"/>
                    <a:pt x="6645" y="577"/>
                  </a:cubicBezTo>
                  <a:cubicBezTo>
                    <a:pt x="6389" y="207"/>
                    <a:pt x="5969" y="0"/>
                    <a:pt x="5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886075" y="447475"/>
              <a:ext cx="195950" cy="67350"/>
            </a:xfrm>
            <a:custGeom>
              <a:avLst/>
              <a:gdLst/>
              <a:ahLst/>
              <a:cxnLst/>
              <a:rect l="l" t="t" r="r" b="b"/>
              <a:pathLst>
                <a:path w="7838" h="2694" extrusionOk="0">
                  <a:moveTo>
                    <a:pt x="0" y="1"/>
                  </a:moveTo>
                  <a:cubicBezTo>
                    <a:pt x="0" y="1"/>
                    <a:pt x="5471" y="2527"/>
                    <a:pt x="6167" y="2666"/>
                  </a:cubicBezTo>
                  <a:cubicBezTo>
                    <a:pt x="6257" y="2684"/>
                    <a:pt x="6346" y="2693"/>
                    <a:pt x="6435" y="2693"/>
                  </a:cubicBezTo>
                  <a:cubicBezTo>
                    <a:pt x="7029" y="2693"/>
                    <a:pt x="7557" y="2298"/>
                    <a:pt x="7679" y="1692"/>
                  </a:cubicBezTo>
                  <a:cubicBezTo>
                    <a:pt x="7838" y="995"/>
                    <a:pt x="7420" y="339"/>
                    <a:pt x="6724" y="180"/>
                  </a:cubicBezTo>
                  <a:cubicBezTo>
                    <a:pt x="6028" y="2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636900" y="368075"/>
              <a:ext cx="195975" cy="67000"/>
            </a:xfrm>
            <a:custGeom>
              <a:avLst/>
              <a:gdLst/>
              <a:ahLst/>
              <a:cxnLst/>
              <a:rect l="l" t="t" r="r" b="b"/>
              <a:pathLst>
                <a:path w="7839" h="2680" extrusionOk="0">
                  <a:moveTo>
                    <a:pt x="1357" y="0"/>
                  </a:moveTo>
                  <a:cubicBezTo>
                    <a:pt x="778" y="0"/>
                    <a:pt x="276" y="392"/>
                    <a:pt x="140" y="989"/>
                  </a:cubicBezTo>
                  <a:cubicBezTo>
                    <a:pt x="1" y="1685"/>
                    <a:pt x="419" y="2361"/>
                    <a:pt x="1115" y="2520"/>
                  </a:cubicBezTo>
                  <a:cubicBezTo>
                    <a:pt x="1811" y="2660"/>
                    <a:pt x="7839" y="2680"/>
                    <a:pt x="7839" y="2680"/>
                  </a:cubicBezTo>
                  <a:cubicBezTo>
                    <a:pt x="7839" y="2680"/>
                    <a:pt x="2368" y="173"/>
                    <a:pt x="1652" y="34"/>
                  </a:cubicBezTo>
                  <a:cubicBezTo>
                    <a:pt x="1552" y="11"/>
                    <a:pt x="1453" y="0"/>
                    <a:pt x="1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713500" y="464400"/>
              <a:ext cx="130325" cy="166675"/>
            </a:xfrm>
            <a:custGeom>
              <a:avLst/>
              <a:gdLst/>
              <a:ahLst/>
              <a:cxnLst/>
              <a:rect l="l" t="t" r="r" b="b"/>
              <a:pathLst>
                <a:path w="5213" h="6667" extrusionOk="0">
                  <a:moveTo>
                    <a:pt x="5212" y="0"/>
                  </a:moveTo>
                  <a:cubicBezTo>
                    <a:pt x="5212" y="1"/>
                    <a:pt x="816" y="4098"/>
                    <a:pt x="398" y="4675"/>
                  </a:cubicBezTo>
                  <a:cubicBezTo>
                    <a:pt x="0" y="5252"/>
                    <a:pt x="140" y="6048"/>
                    <a:pt x="716" y="6445"/>
                  </a:cubicBezTo>
                  <a:cubicBezTo>
                    <a:pt x="934" y="6596"/>
                    <a:pt x="1180" y="6666"/>
                    <a:pt x="1425" y="6666"/>
                  </a:cubicBezTo>
                  <a:cubicBezTo>
                    <a:pt x="1828" y="6666"/>
                    <a:pt x="2227" y="6474"/>
                    <a:pt x="2487" y="6127"/>
                  </a:cubicBezTo>
                  <a:cubicBezTo>
                    <a:pt x="2885" y="5550"/>
                    <a:pt x="5212" y="1"/>
                    <a:pt x="5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875625" y="251850"/>
              <a:ext cx="130325" cy="166825"/>
            </a:xfrm>
            <a:custGeom>
              <a:avLst/>
              <a:gdLst/>
              <a:ahLst/>
              <a:cxnLst/>
              <a:rect l="l" t="t" r="r" b="b"/>
              <a:pathLst>
                <a:path w="5213" h="6673" extrusionOk="0">
                  <a:moveTo>
                    <a:pt x="3770" y="0"/>
                  </a:moveTo>
                  <a:cubicBezTo>
                    <a:pt x="3367" y="0"/>
                    <a:pt x="2971" y="190"/>
                    <a:pt x="2726" y="545"/>
                  </a:cubicBezTo>
                  <a:cubicBezTo>
                    <a:pt x="2328" y="1122"/>
                    <a:pt x="0" y="6672"/>
                    <a:pt x="0" y="6672"/>
                  </a:cubicBezTo>
                  <a:cubicBezTo>
                    <a:pt x="0" y="6672"/>
                    <a:pt x="4397" y="2554"/>
                    <a:pt x="4814" y="1977"/>
                  </a:cubicBezTo>
                  <a:cubicBezTo>
                    <a:pt x="5212" y="1420"/>
                    <a:pt x="5073" y="625"/>
                    <a:pt x="4496" y="227"/>
                  </a:cubicBezTo>
                  <a:cubicBezTo>
                    <a:pt x="4275" y="74"/>
                    <a:pt x="4021" y="0"/>
                    <a:pt x="3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858700" y="468875"/>
              <a:ext cx="68175" cy="193600"/>
            </a:xfrm>
            <a:custGeom>
              <a:avLst/>
              <a:gdLst/>
              <a:ahLst/>
              <a:cxnLst/>
              <a:rect l="l" t="t" r="r" b="b"/>
              <a:pathLst>
                <a:path w="2727" h="7744" extrusionOk="0">
                  <a:moveTo>
                    <a:pt x="220" y="0"/>
                  </a:moveTo>
                  <a:cubicBezTo>
                    <a:pt x="220" y="0"/>
                    <a:pt x="1" y="6008"/>
                    <a:pt x="120" y="6704"/>
                  </a:cubicBezTo>
                  <a:cubicBezTo>
                    <a:pt x="243" y="7316"/>
                    <a:pt x="749" y="7744"/>
                    <a:pt x="1343" y="7744"/>
                  </a:cubicBezTo>
                  <a:cubicBezTo>
                    <a:pt x="1425" y="7744"/>
                    <a:pt x="1508" y="7735"/>
                    <a:pt x="1592" y="7719"/>
                  </a:cubicBezTo>
                  <a:cubicBezTo>
                    <a:pt x="2289" y="7599"/>
                    <a:pt x="2726" y="6963"/>
                    <a:pt x="2647" y="6266"/>
                  </a:cubicBezTo>
                  <a:cubicBezTo>
                    <a:pt x="2507" y="5570"/>
                    <a:pt x="220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791575" y="220225"/>
              <a:ext cx="69150" cy="193975"/>
            </a:xfrm>
            <a:custGeom>
              <a:avLst/>
              <a:gdLst/>
              <a:ahLst/>
              <a:cxnLst/>
              <a:rect l="l" t="t" r="r" b="b"/>
              <a:pathLst>
                <a:path w="2766" h="7759" extrusionOk="0">
                  <a:moveTo>
                    <a:pt x="1402" y="0"/>
                  </a:moveTo>
                  <a:cubicBezTo>
                    <a:pt x="1327" y="0"/>
                    <a:pt x="1251" y="7"/>
                    <a:pt x="1174" y="20"/>
                  </a:cubicBezTo>
                  <a:cubicBezTo>
                    <a:pt x="438" y="139"/>
                    <a:pt x="0" y="796"/>
                    <a:pt x="120" y="1492"/>
                  </a:cubicBezTo>
                  <a:cubicBezTo>
                    <a:pt x="259" y="2188"/>
                    <a:pt x="2547" y="7758"/>
                    <a:pt x="2547" y="7758"/>
                  </a:cubicBezTo>
                  <a:cubicBezTo>
                    <a:pt x="2547" y="7758"/>
                    <a:pt x="2766" y="1731"/>
                    <a:pt x="2646" y="1034"/>
                  </a:cubicBezTo>
                  <a:cubicBezTo>
                    <a:pt x="2522" y="415"/>
                    <a:pt x="2005" y="0"/>
                    <a:pt x="1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635425" y="442425"/>
              <a:ext cx="196450" cy="64250"/>
            </a:xfrm>
            <a:custGeom>
              <a:avLst/>
              <a:gdLst/>
              <a:ahLst/>
              <a:cxnLst/>
              <a:rect l="l" t="t" r="r" b="b"/>
              <a:pathLst>
                <a:path w="7858" h="2570" extrusionOk="0">
                  <a:moveTo>
                    <a:pt x="2308" y="0"/>
                  </a:moveTo>
                  <a:cubicBezTo>
                    <a:pt x="1739" y="0"/>
                    <a:pt x="1311" y="12"/>
                    <a:pt x="1154" y="44"/>
                  </a:cubicBezTo>
                  <a:cubicBezTo>
                    <a:pt x="458" y="163"/>
                    <a:pt x="0" y="800"/>
                    <a:pt x="120" y="1496"/>
                  </a:cubicBezTo>
                  <a:cubicBezTo>
                    <a:pt x="243" y="2151"/>
                    <a:pt x="793" y="2570"/>
                    <a:pt x="1375" y="2570"/>
                  </a:cubicBezTo>
                  <a:cubicBezTo>
                    <a:pt x="1447" y="2570"/>
                    <a:pt x="1519" y="2563"/>
                    <a:pt x="1592" y="2550"/>
                  </a:cubicBezTo>
                  <a:cubicBezTo>
                    <a:pt x="2288" y="2431"/>
                    <a:pt x="7858" y="143"/>
                    <a:pt x="7858" y="143"/>
                  </a:cubicBezTo>
                  <a:cubicBezTo>
                    <a:pt x="7858" y="143"/>
                    <a:pt x="4257" y="0"/>
                    <a:pt x="2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886550" y="376375"/>
              <a:ext cx="196475" cy="64075"/>
            </a:xfrm>
            <a:custGeom>
              <a:avLst/>
              <a:gdLst/>
              <a:ahLst/>
              <a:cxnLst/>
              <a:rect l="l" t="t" r="r" b="b"/>
              <a:pathLst>
                <a:path w="7859" h="2563" extrusionOk="0">
                  <a:moveTo>
                    <a:pt x="6495" y="1"/>
                  </a:moveTo>
                  <a:cubicBezTo>
                    <a:pt x="6420" y="1"/>
                    <a:pt x="6344" y="7"/>
                    <a:pt x="6267" y="20"/>
                  </a:cubicBezTo>
                  <a:cubicBezTo>
                    <a:pt x="5571" y="139"/>
                    <a:pt x="1" y="2427"/>
                    <a:pt x="1" y="2427"/>
                  </a:cubicBezTo>
                  <a:cubicBezTo>
                    <a:pt x="1" y="2427"/>
                    <a:pt x="3722" y="2562"/>
                    <a:pt x="5654" y="2562"/>
                  </a:cubicBezTo>
                  <a:cubicBezTo>
                    <a:pt x="6182" y="2562"/>
                    <a:pt x="6576" y="2552"/>
                    <a:pt x="6725" y="2527"/>
                  </a:cubicBezTo>
                  <a:cubicBezTo>
                    <a:pt x="7421" y="2407"/>
                    <a:pt x="7859" y="1751"/>
                    <a:pt x="7739" y="1054"/>
                  </a:cubicBezTo>
                  <a:cubicBezTo>
                    <a:pt x="7633" y="417"/>
                    <a:pt x="7102" y="1"/>
                    <a:pt x="6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82575" y="456925"/>
              <a:ext cx="170625" cy="126500"/>
            </a:xfrm>
            <a:custGeom>
              <a:avLst/>
              <a:gdLst/>
              <a:ahLst/>
              <a:cxnLst/>
              <a:rect l="l" t="t" r="r" b="b"/>
              <a:pathLst>
                <a:path w="6825" h="5060" extrusionOk="0">
                  <a:moveTo>
                    <a:pt x="1" y="1"/>
                  </a:moveTo>
                  <a:cubicBezTo>
                    <a:pt x="1" y="1"/>
                    <a:pt x="4099" y="4437"/>
                    <a:pt x="4676" y="4835"/>
                  </a:cubicBezTo>
                  <a:cubicBezTo>
                    <a:pt x="4888" y="4986"/>
                    <a:pt x="5135" y="5060"/>
                    <a:pt x="5381" y="5060"/>
                  </a:cubicBezTo>
                  <a:cubicBezTo>
                    <a:pt x="5781" y="5060"/>
                    <a:pt x="6180" y="4866"/>
                    <a:pt x="6426" y="4497"/>
                  </a:cubicBezTo>
                  <a:cubicBezTo>
                    <a:pt x="6824" y="3940"/>
                    <a:pt x="6685" y="3164"/>
                    <a:pt x="6108" y="2746"/>
                  </a:cubicBezTo>
                  <a:cubicBezTo>
                    <a:pt x="5531" y="234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665250" y="299725"/>
              <a:ext cx="171100" cy="126400"/>
            </a:xfrm>
            <a:custGeom>
              <a:avLst/>
              <a:gdLst/>
              <a:ahLst/>
              <a:cxnLst/>
              <a:rect l="l" t="t" r="r" b="b"/>
              <a:pathLst>
                <a:path w="6844" h="5056" extrusionOk="0">
                  <a:moveTo>
                    <a:pt x="1455" y="1"/>
                  </a:moveTo>
                  <a:cubicBezTo>
                    <a:pt x="1048" y="1"/>
                    <a:pt x="646" y="193"/>
                    <a:pt x="399" y="540"/>
                  </a:cubicBezTo>
                  <a:cubicBezTo>
                    <a:pt x="1" y="1117"/>
                    <a:pt x="160" y="1912"/>
                    <a:pt x="737" y="2310"/>
                  </a:cubicBezTo>
                  <a:cubicBezTo>
                    <a:pt x="1294" y="2708"/>
                    <a:pt x="6844" y="5055"/>
                    <a:pt x="6844" y="5055"/>
                  </a:cubicBezTo>
                  <a:cubicBezTo>
                    <a:pt x="6844" y="5055"/>
                    <a:pt x="2746" y="639"/>
                    <a:pt x="2169" y="222"/>
                  </a:cubicBezTo>
                  <a:cubicBezTo>
                    <a:pt x="1951" y="71"/>
                    <a:pt x="1702" y="1"/>
                    <a:pt x="1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793075" y="382575"/>
              <a:ext cx="133300" cy="117275"/>
            </a:xfrm>
            <a:custGeom>
              <a:avLst/>
              <a:gdLst/>
              <a:ahLst/>
              <a:cxnLst/>
              <a:rect l="l" t="t" r="r" b="b"/>
              <a:pathLst>
                <a:path w="5332" h="4691" extrusionOk="0">
                  <a:moveTo>
                    <a:pt x="2669" y="0"/>
                  </a:moveTo>
                  <a:cubicBezTo>
                    <a:pt x="2240" y="0"/>
                    <a:pt x="1804" y="119"/>
                    <a:pt x="1413" y="369"/>
                  </a:cubicBezTo>
                  <a:cubicBezTo>
                    <a:pt x="318" y="1065"/>
                    <a:pt x="0" y="2497"/>
                    <a:pt x="696" y="3591"/>
                  </a:cubicBezTo>
                  <a:cubicBezTo>
                    <a:pt x="1134" y="4299"/>
                    <a:pt x="1896" y="4690"/>
                    <a:pt x="2675" y="4690"/>
                  </a:cubicBezTo>
                  <a:cubicBezTo>
                    <a:pt x="3101" y="4690"/>
                    <a:pt x="3532" y="4574"/>
                    <a:pt x="3919" y="4328"/>
                  </a:cubicBezTo>
                  <a:cubicBezTo>
                    <a:pt x="5013" y="3631"/>
                    <a:pt x="5331" y="2179"/>
                    <a:pt x="4635" y="1085"/>
                  </a:cubicBezTo>
                  <a:cubicBezTo>
                    <a:pt x="4188" y="383"/>
                    <a:pt x="3438" y="0"/>
                    <a:pt x="2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119300" y="154075"/>
              <a:ext cx="281525" cy="399950"/>
            </a:xfrm>
            <a:custGeom>
              <a:avLst/>
              <a:gdLst/>
              <a:ahLst/>
              <a:cxnLst/>
              <a:rect l="l" t="t" r="r" b="b"/>
              <a:pathLst>
                <a:path w="11261" h="15998" extrusionOk="0">
                  <a:moveTo>
                    <a:pt x="11260" y="0"/>
                  </a:moveTo>
                  <a:lnTo>
                    <a:pt x="11260" y="0"/>
                  </a:lnTo>
                  <a:cubicBezTo>
                    <a:pt x="8177" y="1552"/>
                    <a:pt x="5372" y="3143"/>
                    <a:pt x="3124" y="5849"/>
                  </a:cubicBezTo>
                  <a:cubicBezTo>
                    <a:pt x="1353" y="7957"/>
                    <a:pt x="120" y="10603"/>
                    <a:pt x="21" y="13368"/>
                  </a:cubicBezTo>
                  <a:cubicBezTo>
                    <a:pt x="1" y="14025"/>
                    <a:pt x="41" y="14721"/>
                    <a:pt x="419" y="15298"/>
                  </a:cubicBezTo>
                  <a:cubicBezTo>
                    <a:pt x="696" y="15706"/>
                    <a:pt x="1188" y="15997"/>
                    <a:pt x="1666" y="15997"/>
                  </a:cubicBezTo>
                  <a:cubicBezTo>
                    <a:pt x="1839" y="15997"/>
                    <a:pt x="2010" y="15959"/>
                    <a:pt x="2169" y="15875"/>
                  </a:cubicBezTo>
                  <a:cubicBezTo>
                    <a:pt x="2487" y="15695"/>
                    <a:pt x="2686" y="15377"/>
                    <a:pt x="2865" y="15079"/>
                  </a:cubicBezTo>
                  <a:cubicBezTo>
                    <a:pt x="4775" y="11697"/>
                    <a:pt x="4695" y="7420"/>
                    <a:pt x="6864" y="4178"/>
                  </a:cubicBezTo>
                  <a:cubicBezTo>
                    <a:pt x="7998" y="2467"/>
                    <a:pt x="9669" y="1253"/>
                    <a:pt x="11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82475" y="143125"/>
              <a:ext cx="238725" cy="251675"/>
            </a:xfrm>
            <a:custGeom>
              <a:avLst/>
              <a:gdLst/>
              <a:ahLst/>
              <a:cxnLst/>
              <a:rect l="l" t="t" r="r" b="b"/>
              <a:pathLst>
                <a:path w="9549" h="10067" extrusionOk="0">
                  <a:moveTo>
                    <a:pt x="9549" y="0"/>
                  </a:moveTo>
                  <a:cubicBezTo>
                    <a:pt x="5630" y="1453"/>
                    <a:pt x="2347" y="4576"/>
                    <a:pt x="637" y="8395"/>
                  </a:cubicBezTo>
                  <a:cubicBezTo>
                    <a:pt x="438" y="8873"/>
                    <a:pt x="159" y="9569"/>
                    <a:pt x="0" y="10066"/>
                  </a:cubicBezTo>
                  <a:cubicBezTo>
                    <a:pt x="199" y="9589"/>
                    <a:pt x="537" y="8893"/>
                    <a:pt x="776" y="8455"/>
                  </a:cubicBezTo>
                  <a:cubicBezTo>
                    <a:pt x="2686" y="4775"/>
                    <a:pt x="5849" y="1811"/>
                    <a:pt x="9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37300" y="69650"/>
              <a:ext cx="472475" cy="140675"/>
            </a:xfrm>
            <a:custGeom>
              <a:avLst/>
              <a:gdLst/>
              <a:ahLst/>
              <a:cxnLst/>
              <a:rect l="l" t="t" r="r" b="b"/>
              <a:pathLst>
                <a:path w="18899" h="5627" extrusionOk="0">
                  <a:moveTo>
                    <a:pt x="1338" y="0"/>
                  </a:moveTo>
                  <a:cubicBezTo>
                    <a:pt x="1154" y="0"/>
                    <a:pt x="975" y="25"/>
                    <a:pt x="816" y="95"/>
                  </a:cubicBezTo>
                  <a:cubicBezTo>
                    <a:pt x="219" y="373"/>
                    <a:pt x="0" y="1169"/>
                    <a:pt x="199" y="1825"/>
                  </a:cubicBezTo>
                  <a:cubicBezTo>
                    <a:pt x="398" y="2462"/>
                    <a:pt x="895" y="2939"/>
                    <a:pt x="1432" y="3337"/>
                  </a:cubicBezTo>
                  <a:cubicBezTo>
                    <a:pt x="3581" y="4925"/>
                    <a:pt x="6332" y="5627"/>
                    <a:pt x="9027" y="5627"/>
                  </a:cubicBezTo>
                  <a:cubicBezTo>
                    <a:pt x="9101" y="5627"/>
                    <a:pt x="9176" y="5626"/>
                    <a:pt x="9250" y="5625"/>
                  </a:cubicBezTo>
                  <a:cubicBezTo>
                    <a:pt x="12771" y="5565"/>
                    <a:pt x="15775" y="4372"/>
                    <a:pt x="18898" y="2939"/>
                  </a:cubicBezTo>
                  <a:lnTo>
                    <a:pt x="18898" y="2939"/>
                  </a:lnTo>
                  <a:cubicBezTo>
                    <a:pt x="17185" y="3351"/>
                    <a:pt x="15486" y="3791"/>
                    <a:pt x="13726" y="3791"/>
                  </a:cubicBezTo>
                  <a:cubicBezTo>
                    <a:pt x="13443" y="3791"/>
                    <a:pt x="13158" y="3780"/>
                    <a:pt x="12871" y="3755"/>
                  </a:cubicBezTo>
                  <a:cubicBezTo>
                    <a:pt x="9011" y="3417"/>
                    <a:pt x="5709" y="672"/>
                    <a:pt x="1890" y="55"/>
                  </a:cubicBezTo>
                  <a:cubicBezTo>
                    <a:pt x="1711" y="25"/>
                    <a:pt x="1522" y="0"/>
                    <a:pt x="1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085500" y="134175"/>
              <a:ext cx="345650" cy="55525"/>
            </a:xfrm>
            <a:custGeom>
              <a:avLst/>
              <a:gdLst/>
              <a:ahLst/>
              <a:cxnLst/>
              <a:rect l="l" t="t" r="r" b="b"/>
              <a:pathLst>
                <a:path w="13826" h="2221" extrusionOk="0">
                  <a:moveTo>
                    <a:pt x="13825" y="0"/>
                  </a:moveTo>
                  <a:lnTo>
                    <a:pt x="13825" y="0"/>
                  </a:lnTo>
                  <a:cubicBezTo>
                    <a:pt x="11191" y="1254"/>
                    <a:pt x="8267" y="1910"/>
                    <a:pt x="5343" y="1910"/>
                  </a:cubicBezTo>
                  <a:cubicBezTo>
                    <a:pt x="4139" y="1910"/>
                    <a:pt x="2935" y="1798"/>
                    <a:pt x="1751" y="1572"/>
                  </a:cubicBezTo>
                  <a:cubicBezTo>
                    <a:pt x="1214" y="1472"/>
                    <a:pt x="497" y="1274"/>
                    <a:pt x="0" y="1154"/>
                  </a:cubicBezTo>
                  <a:lnTo>
                    <a:pt x="0" y="1154"/>
                  </a:lnTo>
                  <a:cubicBezTo>
                    <a:pt x="477" y="1353"/>
                    <a:pt x="1194" y="1572"/>
                    <a:pt x="1691" y="1731"/>
                  </a:cubicBezTo>
                  <a:cubicBezTo>
                    <a:pt x="2977" y="2059"/>
                    <a:pt x="4305" y="2221"/>
                    <a:pt x="5633" y="2221"/>
                  </a:cubicBezTo>
                  <a:cubicBezTo>
                    <a:pt x="8498" y="2221"/>
                    <a:pt x="11366" y="1468"/>
                    <a:pt x="1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2"/>
          <p:cNvGrpSpPr/>
          <p:nvPr/>
        </p:nvGrpSpPr>
        <p:grpSpPr>
          <a:xfrm>
            <a:off x="98538" y="-369250"/>
            <a:ext cx="965805" cy="1080049"/>
            <a:chOff x="2180275" y="-47850"/>
            <a:chExt cx="812625" cy="908750"/>
          </a:xfrm>
        </p:grpSpPr>
        <p:sp>
          <p:nvSpPr>
            <p:cNvPr id="37" name="Google Shape;37;p2"/>
            <p:cNvSpPr/>
            <p:nvPr/>
          </p:nvSpPr>
          <p:spPr>
            <a:xfrm>
              <a:off x="2722850" y="650400"/>
              <a:ext cx="270050" cy="184225"/>
            </a:xfrm>
            <a:custGeom>
              <a:avLst/>
              <a:gdLst/>
              <a:ahLst/>
              <a:cxnLst/>
              <a:rect l="l" t="t" r="r" b="b"/>
              <a:pathLst>
                <a:path w="10802" h="7369" extrusionOk="0">
                  <a:moveTo>
                    <a:pt x="0" y="0"/>
                  </a:moveTo>
                  <a:lnTo>
                    <a:pt x="0" y="0"/>
                  </a:lnTo>
                  <a:cubicBezTo>
                    <a:pt x="1572" y="1393"/>
                    <a:pt x="2566" y="3362"/>
                    <a:pt x="4078" y="4894"/>
                  </a:cubicBezTo>
                  <a:cubicBezTo>
                    <a:pt x="5232" y="6047"/>
                    <a:pt x="6565" y="7102"/>
                    <a:pt x="8196" y="7340"/>
                  </a:cubicBezTo>
                  <a:cubicBezTo>
                    <a:pt x="8329" y="7359"/>
                    <a:pt x="8467" y="7368"/>
                    <a:pt x="8608" y="7368"/>
                  </a:cubicBezTo>
                  <a:cubicBezTo>
                    <a:pt x="9392" y="7368"/>
                    <a:pt x="10236" y="7074"/>
                    <a:pt x="10523" y="6366"/>
                  </a:cubicBezTo>
                  <a:cubicBezTo>
                    <a:pt x="10802" y="5689"/>
                    <a:pt x="10523" y="4914"/>
                    <a:pt x="10086" y="4357"/>
                  </a:cubicBezTo>
                  <a:cubicBezTo>
                    <a:pt x="9429" y="3521"/>
                    <a:pt x="8435" y="3004"/>
                    <a:pt x="7460" y="2626"/>
                  </a:cubicBezTo>
                  <a:cubicBezTo>
                    <a:pt x="5093" y="1452"/>
                    <a:pt x="2347" y="133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184750" y="178425"/>
              <a:ext cx="114900" cy="331200"/>
            </a:xfrm>
            <a:custGeom>
              <a:avLst/>
              <a:gdLst/>
              <a:ahLst/>
              <a:cxnLst/>
              <a:rect l="l" t="t" r="r" b="b"/>
              <a:pathLst>
                <a:path w="4596" h="13248" extrusionOk="0">
                  <a:moveTo>
                    <a:pt x="3561" y="1"/>
                  </a:moveTo>
                  <a:lnTo>
                    <a:pt x="3561" y="1"/>
                  </a:lnTo>
                  <a:cubicBezTo>
                    <a:pt x="1134" y="1433"/>
                    <a:pt x="199" y="5889"/>
                    <a:pt x="80" y="8435"/>
                  </a:cubicBezTo>
                  <a:cubicBezTo>
                    <a:pt x="0" y="9927"/>
                    <a:pt x="219" y="11559"/>
                    <a:pt x="1293" y="12593"/>
                  </a:cubicBezTo>
                  <a:cubicBezTo>
                    <a:pt x="1711" y="12984"/>
                    <a:pt x="2299" y="13247"/>
                    <a:pt x="2863" y="13247"/>
                  </a:cubicBezTo>
                  <a:cubicBezTo>
                    <a:pt x="3158" y="13247"/>
                    <a:pt x="3447" y="13175"/>
                    <a:pt x="3700" y="13011"/>
                  </a:cubicBezTo>
                  <a:cubicBezTo>
                    <a:pt x="4456" y="12533"/>
                    <a:pt x="4595" y="11519"/>
                    <a:pt x="4576" y="10643"/>
                  </a:cubicBezTo>
                  <a:cubicBezTo>
                    <a:pt x="4496" y="8873"/>
                    <a:pt x="3879" y="7182"/>
                    <a:pt x="3481" y="5451"/>
                  </a:cubicBezTo>
                  <a:cubicBezTo>
                    <a:pt x="3004" y="3442"/>
                    <a:pt x="3382" y="1911"/>
                    <a:pt x="35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285700" y="120125"/>
              <a:ext cx="335225" cy="124025"/>
            </a:xfrm>
            <a:custGeom>
              <a:avLst/>
              <a:gdLst/>
              <a:ahLst/>
              <a:cxnLst/>
              <a:rect l="l" t="t" r="r" b="b"/>
              <a:pathLst>
                <a:path w="13409" h="4961" extrusionOk="0">
                  <a:moveTo>
                    <a:pt x="7144" y="1"/>
                  </a:moveTo>
                  <a:cubicBezTo>
                    <a:pt x="4625" y="1"/>
                    <a:pt x="1445" y="499"/>
                    <a:pt x="0" y="2214"/>
                  </a:cubicBezTo>
                  <a:cubicBezTo>
                    <a:pt x="1930" y="2333"/>
                    <a:pt x="3482" y="2214"/>
                    <a:pt x="5411" y="2969"/>
                  </a:cubicBezTo>
                  <a:cubicBezTo>
                    <a:pt x="7042" y="3646"/>
                    <a:pt x="8634" y="4521"/>
                    <a:pt x="10384" y="4859"/>
                  </a:cubicBezTo>
                  <a:cubicBezTo>
                    <a:pt x="10668" y="4920"/>
                    <a:pt x="10977" y="4960"/>
                    <a:pt x="11284" y="4960"/>
                  </a:cubicBezTo>
                  <a:cubicBezTo>
                    <a:pt x="11881" y="4960"/>
                    <a:pt x="12470" y="4809"/>
                    <a:pt x="12851" y="4362"/>
                  </a:cubicBezTo>
                  <a:cubicBezTo>
                    <a:pt x="13408" y="3725"/>
                    <a:pt x="13289" y="2651"/>
                    <a:pt x="12791" y="1935"/>
                  </a:cubicBezTo>
                  <a:cubicBezTo>
                    <a:pt x="11956" y="722"/>
                    <a:pt x="10365" y="244"/>
                    <a:pt x="8892" y="85"/>
                  </a:cubicBezTo>
                  <a:cubicBezTo>
                    <a:pt x="8378" y="33"/>
                    <a:pt x="7782" y="1"/>
                    <a:pt x="71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320025" y="350000"/>
              <a:ext cx="123350" cy="331575"/>
            </a:xfrm>
            <a:custGeom>
              <a:avLst/>
              <a:gdLst/>
              <a:ahLst/>
              <a:cxnLst/>
              <a:rect l="l" t="t" r="r" b="b"/>
              <a:pathLst>
                <a:path w="4934" h="13263" extrusionOk="0">
                  <a:moveTo>
                    <a:pt x="2825" y="1"/>
                  </a:moveTo>
                  <a:cubicBezTo>
                    <a:pt x="557" y="1652"/>
                    <a:pt x="0" y="6168"/>
                    <a:pt x="139" y="8734"/>
                  </a:cubicBezTo>
                  <a:cubicBezTo>
                    <a:pt x="179" y="10226"/>
                    <a:pt x="557" y="11837"/>
                    <a:pt x="1731" y="12732"/>
                  </a:cubicBezTo>
                  <a:cubicBezTo>
                    <a:pt x="2127" y="13059"/>
                    <a:pt x="2654" y="13262"/>
                    <a:pt x="3163" y="13262"/>
                  </a:cubicBezTo>
                  <a:cubicBezTo>
                    <a:pt x="3521" y="13262"/>
                    <a:pt x="3870" y="13161"/>
                    <a:pt x="4158" y="12931"/>
                  </a:cubicBezTo>
                  <a:cubicBezTo>
                    <a:pt x="4854" y="12394"/>
                    <a:pt x="4933" y="11360"/>
                    <a:pt x="4794" y="10504"/>
                  </a:cubicBezTo>
                  <a:cubicBezTo>
                    <a:pt x="4555" y="8734"/>
                    <a:pt x="3800" y="7122"/>
                    <a:pt x="3243" y="5432"/>
                  </a:cubicBezTo>
                  <a:cubicBezTo>
                    <a:pt x="2586" y="3482"/>
                    <a:pt x="2825" y="1911"/>
                    <a:pt x="2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402075" y="272875"/>
              <a:ext cx="337700" cy="117250"/>
            </a:xfrm>
            <a:custGeom>
              <a:avLst/>
              <a:gdLst/>
              <a:ahLst/>
              <a:cxnLst/>
              <a:rect l="l" t="t" r="r" b="b"/>
              <a:pathLst>
                <a:path w="13508" h="4690" extrusionOk="0">
                  <a:moveTo>
                    <a:pt x="8437" y="1"/>
                  </a:moveTo>
                  <a:cubicBezTo>
                    <a:pt x="5877" y="1"/>
                    <a:pt x="1566" y="685"/>
                    <a:pt x="0" y="2967"/>
                  </a:cubicBezTo>
                  <a:cubicBezTo>
                    <a:pt x="975" y="2937"/>
                    <a:pt x="1840" y="2857"/>
                    <a:pt x="2711" y="2857"/>
                  </a:cubicBezTo>
                  <a:cubicBezTo>
                    <a:pt x="3581" y="2857"/>
                    <a:pt x="4456" y="2937"/>
                    <a:pt x="5451" y="3225"/>
                  </a:cubicBezTo>
                  <a:cubicBezTo>
                    <a:pt x="7162" y="3762"/>
                    <a:pt x="8813" y="4458"/>
                    <a:pt x="10583" y="4657"/>
                  </a:cubicBezTo>
                  <a:cubicBezTo>
                    <a:pt x="10759" y="4678"/>
                    <a:pt x="10943" y="4690"/>
                    <a:pt x="11128" y="4690"/>
                  </a:cubicBezTo>
                  <a:cubicBezTo>
                    <a:pt x="11842" y="4690"/>
                    <a:pt x="12579" y="4510"/>
                    <a:pt x="12990" y="3941"/>
                  </a:cubicBezTo>
                  <a:cubicBezTo>
                    <a:pt x="13507" y="3205"/>
                    <a:pt x="13289" y="2171"/>
                    <a:pt x="12712" y="1494"/>
                  </a:cubicBezTo>
                  <a:cubicBezTo>
                    <a:pt x="11777" y="361"/>
                    <a:pt x="10146" y="22"/>
                    <a:pt x="8654" y="2"/>
                  </a:cubicBezTo>
                  <a:cubicBezTo>
                    <a:pt x="8583" y="1"/>
                    <a:pt x="8511" y="1"/>
                    <a:pt x="8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485625" y="498700"/>
              <a:ext cx="125350" cy="304650"/>
            </a:xfrm>
            <a:custGeom>
              <a:avLst/>
              <a:gdLst/>
              <a:ahLst/>
              <a:cxnLst/>
              <a:rect l="l" t="t" r="r" b="b"/>
              <a:pathLst>
                <a:path w="5014" h="12186" extrusionOk="0">
                  <a:moveTo>
                    <a:pt x="1990" y="1"/>
                  </a:moveTo>
                  <a:cubicBezTo>
                    <a:pt x="80" y="1712"/>
                    <a:pt x="0" y="5949"/>
                    <a:pt x="319" y="8276"/>
                  </a:cubicBezTo>
                  <a:cubicBezTo>
                    <a:pt x="517" y="9649"/>
                    <a:pt x="995" y="11081"/>
                    <a:pt x="2169" y="11837"/>
                  </a:cubicBezTo>
                  <a:cubicBezTo>
                    <a:pt x="2531" y="12054"/>
                    <a:pt x="2964" y="12186"/>
                    <a:pt x="3379" y="12186"/>
                  </a:cubicBezTo>
                  <a:cubicBezTo>
                    <a:pt x="3762" y="12186"/>
                    <a:pt x="4130" y="12075"/>
                    <a:pt x="4416" y="11817"/>
                  </a:cubicBezTo>
                  <a:cubicBezTo>
                    <a:pt x="5013" y="11240"/>
                    <a:pt x="4993" y="10285"/>
                    <a:pt x="4794" y="9490"/>
                  </a:cubicBezTo>
                  <a:cubicBezTo>
                    <a:pt x="4416" y="7898"/>
                    <a:pt x="3561" y="6466"/>
                    <a:pt x="2885" y="4974"/>
                  </a:cubicBezTo>
                  <a:cubicBezTo>
                    <a:pt x="2089" y="3223"/>
                    <a:pt x="2149" y="1791"/>
                    <a:pt x="19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546300" y="405125"/>
              <a:ext cx="312325" cy="103550"/>
            </a:xfrm>
            <a:custGeom>
              <a:avLst/>
              <a:gdLst/>
              <a:ahLst/>
              <a:cxnLst/>
              <a:rect l="l" t="t" r="r" b="b"/>
              <a:pathLst>
                <a:path w="12493" h="4142" extrusionOk="0">
                  <a:moveTo>
                    <a:pt x="8551" y="0"/>
                  </a:moveTo>
                  <a:cubicBezTo>
                    <a:pt x="8271" y="0"/>
                    <a:pt x="7992" y="16"/>
                    <a:pt x="7719" y="44"/>
                  </a:cubicBezTo>
                  <a:cubicBezTo>
                    <a:pt x="5371" y="243"/>
                    <a:pt x="1273" y="1277"/>
                    <a:pt x="0" y="3545"/>
                  </a:cubicBezTo>
                  <a:cubicBezTo>
                    <a:pt x="1260" y="3389"/>
                    <a:pt x="2329" y="3143"/>
                    <a:pt x="3522" y="3143"/>
                  </a:cubicBezTo>
                  <a:cubicBezTo>
                    <a:pt x="4005" y="3143"/>
                    <a:pt x="4508" y="3183"/>
                    <a:pt x="5053" y="3286"/>
                  </a:cubicBezTo>
                  <a:cubicBezTo>
                    <a:pt x="6664" y="3624"/>
                    <a:pt x="8256" y="4142"/>
                    <a:pt x="9907" y="4142"/>
                  </a:cubicBezTo>
                  <a:cubicBezTo>
                    <a:pt x="10722" y="4142"/>
                    <a:pt x="11637" y="3943"/>
                    <a:pt x="12075" y="3246"/>
                  </a:cubicBezTo>
                  <a:cubicBezTo>
                    <a:pt x="12493" y="2550"/>
                    <a:pt x="12175" y="1595"/>
                    <a:pt x="11598" y="1038"/>
                  </a:cubicBezTo>
                  <a:cubicBezTo>
                    <a:pt x="10817" y="258"/>
                    <a:pt x="9679" y="0"/>
                    <a:pt x="8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624875" y="606625"/>
              <a:ext cx="109925" cy="254275"/>
            </a:xfrm>
            <a:custGeom>
              <a:avLst/>
              <a:gdLst/>
              <a:ahLst/>
              <a:cxnLst/>
              <a:rect l="l" t="t" r="r" b="b"/>
              <a:pathLst>
                <a:path w="4397" h="10171" extrusionOk="0">
                  <a:moveTo>
                    <a:pt x="1552" y="1"/>
                  </a:moveTo>
                  <a:cubicBezTo>
                    <a:pt x="0" y="1532"/>
                    <a:pt x="40" y="5053"/>
                    <a:pt x="398" y="7003"/>
                  </a:cubicBezTo>
                  <a:cubicBezTo>
                    <a:pt x="597" y="8137"/>
                    <a:pt x="1035" y="9330"/>
                    <a:pt x="2029" y="9907"/>
                  </a:cubicBezTo>
                  <a:cubicBezTo>
                    <a:pt x="2321" y="10072"/>
                    <a:pt x="2669" y="10171"/>
                    <a:pt x="3002" y="10171"/>
                  </a:cubicBezTo>
                  <a:cubicBezTo>
                    <a:pt x="3352" y="10171"/>
                    <a:pt x="3685" y="10062"/>
                    <a:pt x="3919" y="9808"/>
                  </a:cubicBezTo>
                  <a:cubicBezTo>
                    <a:pt x="4397" y="9310"/>
                    <a:pt x="4357" y="8534"/>
                    <a:pt x="4178" y="7858"/>
                  </a:cubicBezTo>
                  <a:cubicBezTo>
                    <a:pt x="3800" y="6545"/>
                    <a:pt x="3044" y="5372"/>
                    <a:pt x="2447" y="4138"/>
                  </a:cubicBezTo>
                  <a:cubicBezTo>
                    <a:pt x="1731" y="2686"/>
                    <a:pt x="1751" y="1492"/>
                    <a:pt x="15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673100" y="522750"/>
              <a:ext cx="259125" cy="85400"/>
            </a:xfrm>
            <a:custGeom>
              <a:avLst/>
              <a:gdLst/>
              <a:ahLst/>
              <a:cxnLst/>
              <a:rect l="l" t="t" r="r" b="b"/>
              <a:pathLst>
                <a:path w="10365" h="3416" extrusionOk="0">
                  <a:moveTo>
                    <a:pt x="7162" y="0"/>
                  </a:moveTo>
                  <a:cubicBezTo>
                    <a:pt x="6881" y="0"/>
                    <a:pt x="6600" y="20"/>
                    <a:pt x="6327" y="53"/>
                  </a:cubicBezTo>
                  <a:cubicBezTo>
                    <a:pt x="4357" y="312"/>
                    <a:pt x="976" y="1267"/>
                    <a:pt x="1" y="3196"/>
                  </a:cubicBezTo>
                  <a:cubicBezTo>
                    <a:pt x="1131" y="3013"/>
                    <a:pt x="2061" y="2760"/>
                    <a:pt x="3162" y="2760"/>
                  </a:cubicBezTo>
                  <a:cubicBezTo>
                    <a:pt x="3495" y="2760"/>
                    <a:pt x="3844" y="2783"/>
                    <a:pt x="4218" y="2838"/>
                  </a:cubicBezTo>
                  <a:cubicBezTo>
                    <a:pt x="5536" y="3052"/>
                    <a:pt x="6855" y="3416"/>
                    <a:pt x="8191" y="3416"/>
                  </a:cubicBezTo>
                  <a:cubicBezTo>
                    <a:pt x="8226" y="3416"/>
                    <a:pt x="8261" y="3416"/>
                    <a:pt x="8296" y="3415"/>
                  </a:cubicBezTo>
                  <a:cubicBezTo>
                    <a:pt x="8953" y="3395"/>
                    <a:pt x="9728" y="3216"/>
                    <a:pt x="10047" y="2619"/>
                  </a:cubicBezTo>
                  <a:cubicBezTo>
                    <a:pt x="10365" y="2023"/>
                    <a:pt x="10067" y="1247"/>
                    <a:pt x="9569" y="769"/>
                  </a:cubicBezTo>
                  <a:cubicBezTo>
                    <a:pt x="8935" y="196"/>
                    <a:pt x="8049" y="0"/>
                    <a:pt x="7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180275" y="-47850"/>
              <a:ext cx="706200" cy="802700"/>
            </a:xfrm>
            <a:custGeom>
              <a:avLst/>
              <a:gdLst/>
              <a:ahLst/>
              <a:cxnLst/>
              <a:rect l="l" t="t" r="r" b="b"/>
              <a:pathLst>
                <a:path w="28248" h="32108" extrusionOk="0">
                  <a:moveTo>
                    <a:pt x="0" y="1"/>
                  </a:moveTo>
                  <a:lnTo>
                    <a:pt x="0" y="1"/>
                  </a:lnTo>
                  <a:cubicBezTo>
                    <a:pt x="3939" y="14304"/>
                    <a:pt x="15497" y="25264"/>
                    <a:pt x="28248" y="32108"/>
                  </a:cubicBezTo>
                  <a:cubicBezTo>
                    <a:pt x="25164" y="30138"/>
                    <a:pt x="22181" y="28049"/>
                    <a:pt x="19356" y="25782"/>
                  </a:cubicBezTo>
                  <a:cubicBezTo>
                    <a:pt x="10842" y="19058"/>
                    <a:pt x="3660" y="1034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644750" y="598675"/>
              <a:ext cx="34350" cy="189500"/>
            </a:xfrm>
            <a:custGeom>
              <a:avLst/>
              <a:gdLst/>
              <a:ahLst/>
              <a:cxnLst/>
              <a:rect l="l" t="t" r="r" b="b"/>
              <a:pathLst>
                <a:path w="1374" h="758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" y="2367"/>
                    <a:pt x="598" y="5172"/>
                    <a:pt x="1374" y="7579"/>
                  </a:cubicBezTo>
                  <a:cubicBezTo>
                    <a:pt x="916" y="5113"/>
                    <a:pt x="299" y="2447"/>
                    <a:pt x="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506500" y="490750"/>
              <a:ext cx="37325" cy="200450"/>
            </a:xfrm>
            <a:custGeom>
              <a:avLst/>
              <a:gdLst/>
              <a:ahLst/>
              <a:cxnLst/>
              <a:rect l="l" t="t" r="r" b="b"/>
              <a:pathLst>
                <a:path w="1493" h="8018" extrusionOk="0">
                  <a:moveTo>
                    <a:pt x="1493" y="1"/>
                  </a:moveTo>
                  <a:cubicBezTo>
                    <a:pt x="1" y="2408"/>
                    <a:pt x="438" y="5411"/>
                    <a:pt x="1055" y="8017"/>
                  </a:cubicBezTo>
                  <a:cubicBezTo>
                    <a:pt x="757" y="5391"/>
                    <a:pt x="339" y="2487"/>
                    <a:pt x="1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44875" y="344550"/>
              <a:ext cx="51750" cy="233750"/>
            </a:xfrm>
            <a:custGeom>
              <a:avLst/>
              <a:gdLst/>
              <a:ahLst/>
              <a:cxnLst/>
              <a:rect l="l" t="t" r="r" b="b"/>
              <a:pathLst>
                <a:path w="2070" h="9350" extrusionOk="0">
                  <a:moveTo>
                    <a:pt x="2069" y="0"/>
                  </a:moveTo>
                  <a:lnTo>
                    <a:pt x="2069" y="0"/>
                  </a:lnTo>
                  <a:cubicBezTo>
                    <a:pt x="1" y="2626"/>
                    <a:pt x="259" y="6286"/>
                    <a:pt x="1055" y="9350"/>
                  </a:cubicBezTo>
                  <a:cubicBezTo>
                    <a:pt x="578" y="6207"/>
                    <a:pt x="279" y="2785"/>
                    <a:pt x="2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233975" y="179425"/>
              <a:ext cx="46275" cy="205425"/>
            </a:xfrm>
            <a:custGeom>
              <a:avLst/>
              <a:gdLst/>
              <a:ahLst/>
              <a:cxnLst/>
              <a:rect l="l" t="t" r="r" b="b"/>
              <a:pathLst>
                <a:path w="1851" h="8217" extrusionOk="0">
                  <a:moveTo>
                    <a:pt x="1851" y="1"/>
                  </a:moveTo>
                  <a:lnTo>
                    <a:pt x="1851" y="1"/>
                  </a:lnTo>
                  <a:cubicBezTo>
                    <a:pt x="1" y="2268"/>
                    <a:pt x="120" y="5491"/>
                    <a:pt x="617" y="8216"/>
                  </a:cubicBezTo>
                  <a:cubicBezTo>
                    <a:pt x="438" y="5451"/>
                    <a:pt x="299" y="2447"/>
                    <a:pt x="1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679575" y="548575"/>
              <a:ext cx="170600" cy="47625"/>
            </a:xfrm>
            <a:custGeom>
              <a:avLst/>
              <a:gdLst/>
              <a:ahLst/>
              <a:cxnLst/>
              <a:rect l="l" t="t" r="r" b="b"/>
              <a:pathLst>
                <a:path w="6824" h="1905" extrusionOk="0">
                  <a:moveTo>
                    <a:pt x="6004" y="1"/>
                  </a:moveTo>
                  <a:cubicBezTo>
                    <a:pt x="3892" y="1"/>
                    <a:pt x="1744" y="672"/>
                    <a:pt x="0" y="1905"/>
                  </a:cubicBezTo>
                  <a:cubicBezTo>
                    <a:pt x="2129" y="791"/>
                    <a:pt x="4456" y="174"/>
                    <a:pt x="6824" y="35"/>
                  </a:cubicBezTo>
                  <a:cubicBezTo>
                    <a:pt x="6552" y="12"/>
                    <a:pt x="6278" y="1"/>
                    <a:pt x="6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542800" y="445700"/>
              <a:ext cx="146750" cy="50550"/>
            </a:xfrm>
            <a:custGeom>
              <a:avLst/>
              <a:gdLst/>
              <a:ahLst/>
              <a:cxnLst/>
              <a:rect l="l" t="t" r="r" b="b"/>
              <a:pathLst>
                <a:path w="5870" h="2022" extrusionOk="0">
                  <a:moveTo>
                    <a:pt x="5185" y="0"/>
                  </a:moveTo>
                  <a:cubicBezTo>
                    <a:pt x="3289" y="0"/>
                    <a:pt x="1368" y="726"/>
                    <a:pt x="1" y="2021"/>
                  </a:cubicBezTo>
                  <a:cubicBezTo>
                    <a:pt x="1771" y="848"/>
                    <a:pt x="3781" y="151"/>
                    <a:pt x="5869" y="32"/>
                  </a:cubicBezTo>
                  <a:cubicBezTo>
                    <a:pt x="5642" y="11"/>
                    <a:pt x="5414" y="0"/>
                    <a:pt x="5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400575" y="307375"/>
              <a:ext cx="192975" cy="40175"/>
            </a:xfrm>
            <a:custGeom>
              <a:avLst/>
              <a:gdLst/>
              <a:ahLst/>
              <a:cxnLst/>
              <a:rect l="l" t="t" r="r" b="b"/>
              <a:pathLst>
                <a:path w="7719" h="1607" extrusionOk="0">
                  <a:moveTo>
                    <a:pt x="5779" y="1"/>
                  </a:moveTo>
                  <a:cubicBezTo>
                    <a:pt x="3758" y="1"/>
                    <a:pt x="1731" y="553"/>
                    <a:pt x="1" y="1606"/>
                  </a:cubicBezTo>
                  <a:cubicBezTo>
                    <a:pt x="2114" y="646"/>
                    <a:pt x="4427" y="145"/>
                    <a:pt x="6751" y="145"/>
                  </a:cubicBezTo>
                  <a:cubicBezTo>
                    <a:pt x="7074" y="145"/>
                    <a:pt x="7397" y="155"/>
                    <a:pt x="7719" y="174"/>
                  </a:cubicBezTo>
                  <a:cubicBezTo>
                    <a:pt x="7079" y="58"/>
                    <a:pt x="6429" y="1"/>
                    <a:pt x="5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286200" y="139775"/>
              <a:ext cx="203425" cy="37200"/>
            </a:xfrm>
            <a:custGeom>
              <a:avLst/>
              <a:gdLst/>
              <a:ahLst/>
              <a:cxnLst/>
              <a:rect l="l" t="t" r="r" b="b"/>
              <a:pathLst>
                <a:path w="8137" h="1488" extrusionOk="0">
                  <a:moveTo>
                    <a:pt x="4952" y="1"/>
                  </a:moveTo>
                  <a:cubicBezTo>
                    <a:pt x="3197" y="1"/>
                    <a:pt x="1436" y="506"/>
                    <a:pt x="0" y="1487"/>
                  </a:cubicBezTo>
                  <a:cubicBezTo>
                    <a:pt x="1633" y="664"/>
                    <a:pt x="3455" y="236"/>
                    <a:pt x="5285" y="236"/>
                  </a:cubicBezTo>
                  <a:cubicBezTo>
                    <a:pt x="6242" y="236"/>
                    <a:pt x="7201" y="353"/>
                    <a:pt x="8136" y="592"/>
                  </a:cubicBezTo>
                  <a:cubicBezTo>
                    <a:pt x="7130" y="196"/>
                    <a:pt x="6042" y="1"/>
                    <a:pt x="4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55;p2"/>
          <p:cNvSpPr txBox="1">
            <a:spLocks noGrp="1"/>
          </p:cNvSpPr>
          <p:nvPr>
            <p:ph type="ctrTitle"/>
          </p:nvPr>
        </p:nvSpPr>
        <p:spPr>
          <a:xfrm>
            <a:off x="911150" y="1224013"/>
            <a:ext cx="7321800" cy="217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800"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2"/>
          <p:cNvSpPr txBox="1">
            <a:spLocks noGrp="1"/>
          </p:cNvSpPr>
          <p:nvPr>
            <p:ph type="subTitle" idx="1"/>
          </p:nvPr>
        </p:nvSpPr>
        <p:spPr>
          <a:xfrm>
            <a:off x="2307675" y="3443687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1" name="Google Shape;2531;p30"/>
          <p:cNvGrpSpPr/>
          <p:nvPr/>
        </p:nvGrpSpPr>
        <p:grpSpPr>
          <a:xfrm>
            <a:off x="-1176083" y="-670621"/>
            <a:ext cx="10710808" cy="6980007"/>
            <a:chOff x="-1176083" y="-670621"/>
            <a:chExt cx="10710808" cy="6980007"/>
          </a:xfrm>
        </p:grpSpPr>
        <p:sp>
          <p:nvSpPr>
            <p:cNvPr id="2532" name="Google Shape;2532;p30"/>
            <p:cNvSpPr/>
            <p:nvPr/>
          </p:nvSpPr>
          <p:spPr>
            <a:xfrm rot="5400000">
              <a:off x="6595010" y="3110817"/>
              <a:ext cx="2893070" cy="2986358"/>
            </a:xfrm>
            <a:custGeom>
              <a:avLst/>
              <a:gdLst/>
              <a:ahLst/>
              <a:cxnLst/>
              <a:rect l="l" t="t" r="r" b="b"/>
              <a:pathLst>
                <a:path w="123057" h="127025" extrusionOk="0">
                  <a:moveTo>
                    <a:pt x="110444" y="1"/>
                  </a:moveTo>
                  <a:lnTo>
                    <a:pt x="2904" y="1791"/>
                  </a:lnTo>
                  <a:cubicBezTo>
                    <a:pt x="1412" y="8654"/>
                    <a:pt x="0" y="15617"/>
                    <a:pt x="318" y="22619"/>
                  </a:cubicBezTo>
                  <a:cubicBezTo>
                    <a:pt x="637" y="29641"/>
                    <a:pt x="2924" y="36803"/>
                    <a:pt x="7897" y="41756"/>
                  </a:cubicBezTo>
                  <a:cubicBezTo>
                    <a:pt x="15735" y="49514"/>
                    <a:pt x="28347" y="50250"/>
                    <a:pt x="37000" y="57113"/>
                  </a:cubicBezTo>
                  <a:cubicBezTo>
                    <a:pt x="49055" y="66701"/>
                    <a:pt x="49732" y="84465"/>
                    <a:pt x="56296" y="98430"/>
                  </a:cubicBezTo>
                  <a:cubicBezTo>
                    <a:pt x="61886" y="110306"/>
                    <a:pt x="72370" y="119815"/>
                    <a:pt x="84743" y="124211"/>
                  </a:cubicBezTo>
                  <a:cubicBezTo>
                    <a:pt x="90058" y="126091"/>
                    <a:pt x="95693" y="127024"/>
                    <a:pt x="101330" y="127024"/>
                  </a:cubicBezTo>
                  <a:cubicBezTo>
                    <a:pt x="108815" y="127024"/>
                    <a:pt x="116305" y="125379"/>
                    <a:pt x="123056" y="122122"/>
                  </a:cubicBezTo>
                  <a:lnTo>
                    <a:pt x="110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30"/>
            <p:cNvSpPr/>
            <p:nvPr/>
          </p:nvSpPr>
          <p:spPr>
            <a:xfrm rot="5400000">
              <a:off x="7106583" y="-450382"/>
              <a:ext cx="2648369" cy="2207891"/>
            </a:xfrm>
            <a:custGeom>
              <a:avLst/>
              <a:gdLst/>
              <a:ahLst/>
              <a:cxnLst/>
              <a:rect l="l" t="t" r="r" b="b"/>
              <a:pathLst>
                <a:path w="77483" h="64596" extrusionOk="0">
                  <a:moveTo>
                    <a:pt x="77343" y="0"/>
                  </a:moveTo>
                  <a:lnTo>
                    <a:pt x="0" y="1174"/>
                  </a:lnTo>
                  <a:lnTo>
                    <a:pt x="3959" y="64055"/>
                  </a:lnTo>
                  <a:cubicBezTo>
                    <a:pt x="5452" y="64420"/>
                    <a:pt x="6980" y="64596"/>
                    <a:pt x="8508" y="64596"/>
                  </a:cubicBezTo>
                  <a:cubicBezTo>
                    <a:pt x="15714" y="64596"/>
                    <a:pt x="22930" y="60693"/>
                    <a:pt x="26557" y="54407"/>
                  </a:cubicBezTo>
                  <a:cubicBezTo>
                    <a:pt x="31093" y="46549"/>
                    <a:pt x="31013" y="35071"/>
                    <a:pt x="39109" y="30993"/>
                  </a:cubicBezTo>
                  <a:cubicBezTo>
                    <a:pt x="41201" y="29935"/>
                    <a:pt x="43435" y="29604"/>
                    <a:pt x="45741" y="29604"/>
                  </a:cubicBezTo>
                  <a:cubicBezTo>
                    <a:pt x="49590" y="29604"/>
                    <a:pt x="53643" y="30525"/>
                    <a:pt x="57579" y="30525"/>
                  </a:cubicBezTo>
                  <a:cubicBezTo>
                    <a:pt x="58776" y="30525"/>
                    <a:pt x="59964" y="30440"/>
                    <a:pt x="61131" y="30217"/>
                  </a:cubicBezTo>
                  <a:cubicBezTo>
                    <a:pt x="67238" y="29044"/>
                    <a:pt x="72131" y="24070"/>
                    <a:pt x="74618" y="18361"/>
                  </a:cubicBezTo>
                  <a:cubicBezTo>
                    <a:pt x="77105" y="12632"/>
                    <a:pt x="77482" y="6227"/>
                    <a:pt x="77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30"/>
            <p:cNvSpPr/>
            <p:nvPr/>
          </p:nvSpPr>
          <p:spPr>
            <a:xfrm rot="5400000">
              <a:off x="505716" y="-1966886"/>
              <a:ext cx="2012948" cy="4687069"/>
            </a:xfrm>
            <a:custGeom>
              <a:avLst/>
              <a:gdLst/>
              <a:ahLst/>
              <a:cxnLst/>
              <a:rect l="l" t="t" r="r" b="b"/>
              <a:pathLst>
                <a:path w="75096" h="174858" extrusionOk="0">
                  <a:moveTo>
                    <a:pt x="2746" y="0"/>
                  </a:moveTo>
                  <a:lnTo>
                    <a:pt x="0" y="171535"/>
                  </a:lnTo>
                  <a:lnTo>
                    <a:pt x="67914" y="174857"/>
                  </a:lnTo>
                  <a:cubicBezTo>
                    <a:pt x="75095" y="165210"/>
                    <a:pt x="74857" y="151185"/>
                    <a:pt x="68789" y="140801"/>
                  </a:cubicBezTo>
                  <a:cubicBezTo>
                    <a:pt x="62702" y="130437"/>
                    <a:pt x="51602" y="123594"/>
                    <a:pt x="39865" y="120948"/>
                  </a:cubicBezTo>
                  <a:cubicBezTo>
                    <a:pt x="37399" y="120371"/>
                    <a:pt x="34832" y="119973"/>
                    <a:pt x="32684" y="118581"/>
                  </a:cubicBezTo>
                  <a:cubicBezTo>
                    <a:pt x="29442" y="116492"/>
                    <a:pt x="27890" y="112593"/>
                    <a:pt x="27154" y="108814"/>
                  </a:cubicBezTo>
                  <a:cubicBezTo>
                    <a:pt x="23275" y="88941"/>
                    <a:pt x="36981" y="69824"/>
                    <a:pt x="38174" y="49593"/>
                  </a:cubicBezTo>
                  <a:cubicBezTo>
                    <a:pt x="39467" y="27671"/>
                    <a:pt x="23911" y="5889"/>
                    <a:pt x="2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30"/>
            <p:cNvSpPr/>
            <p:nvPr/>
          </p:nvSpPr>
          <p:spPr>
            <a:xfrm rot="5400000">
              <a:off x="-836235" y="2873803"/>
              <a:ext cx="3095737" cy="3775432"/>
            </a:xfrm>
            <a:custGeom>
              <a:avLst/>
              <a:gdLst/>
              <a:ahLst/>
              <a:cxnLst/>
              <a:rect l="l" t="t" r="r" b="b"/>
              <a:pathLst>
                <a:path w="99782" h="121690" extrusionOk="0">
                  <a:moveTo>
                    <a:pt x="79254" y="1"/>
                  </a:moveTo>
                  <a:cubicBezTo>
                    <a:pt x="74898" y="1"/>
                    <a:pt x="70544" y="853"/>
                    <a:pt x="66541" y="2572"/>
                  </a:cubicBezTo>
                  <a:cubicBezTo>
                    <a:pt x="57510" y="6431"/>
                    <a:pt x="50448" y="14627"/>
                    <a:pt x="47962" y="24155"/>
                  </a:cubicBezTo>
                  <a:cubicBezTo>
                    <a:pt x="45734" y="32709"/>
                    <a:pt x="47066" y="41740"/>
                    <a:pt x="46231" y="50533"/>
                  </a:cubicBezTo>
                  <a:cubicBezTo>
                    <a:pt x="45376" y="59346"/>
                    <a:pt x="41278" y="68934"/>
                    <a:pt x="32883" y="71699"/>
                  </a:cubicBezTo>
                  <a:cubicBezTo>
                    <a:pt x="28268" y="73191"/>
                    <a:pt x="23195" y="72336"/>
                    <a:pt x="18481" y="73390"/>
                  </a:cubicBezTo>
                  <a:cubicBezTo>
                    <a:pt x="9270" y="75439"/>
                    <a:pt x="2944" y="84570"/>
                    <a:pt x="1472" y="93899"/>
                  </a:cubicBezTo>
                  <a:cubicBezTo>
                    <a:pt x="0" y="103229"/>
                    <a:pt x="2467" y="112698"/>
                    <a:pt x="5431" y="121689"/>
                  </a:cubicBezTo>
                  <a:lnTo>
                    <a:pt x="99782" y="105457"/>
                  </a:lnTo>
                  <a:lnTo>
                    <a:pt x="94988" y="4004"/>
                  </a:lnTo>
                  <a:cubicBezTo>
                    <a:pt x="90203" y="1346"/>
                    <a:pt x="84727" y="1"/>
                    <a:pt x="792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36" name="Google Shape;2536;p30"/>
            <p:cNvGrpSpPr/>
            <p:nvPr/>
          </p:nvGrpSpPr>
          <p:grpSpPr>
            <a:xfrm>
              <a:off x="7861225" y="-420350"/>
              <a:ext cx="1673500" cy="1919675"/>
              <a:chOff x="6991800" y="4370325"/>
              <a:chExt cx="1673500" cy="1919675"/>
            </a:xfrm>
          </p:grpSpPr>
          <p:sp>
            <p:nvSpPr>
              <p:cNvPr id="2537" name="Google Shape;2537;p30"/>
              <p:cNvSpPr/>
              <p:nvPr/>
            </p:nvSpPr>
            <p:spPr>
              <a:xfrm>
                <a:off x="7004750" y="4562300"/>
                <a:ext cx="1622750" cy="1727700"/>
              </a:xfrm>
              <a:custGeom>
                <a:avLst/>
                <a:gdLst/>
                <a:ahLst/>
                <a:cxnLst/>
                <a:rect l="l" t="t" r="r" b="b"/>
                <a:pathLst>
                  <a:path w="64910" h="69108" extrusionOk="0">
                    <a:moveTo>
                      <a:pt x="32763" y="0"/>
                    </a:moveTo>
                    <a:lnTo>
                      <a:pt x="0" y="22678"/>
                    </a:lnTo>
                    <a:lnTo>
                      <a:pt x="32147" y="69108"/>
                    </a:lnTo>
                    <a:lnTo>
                      <a:pt x="64910" y="46430"/>
                    </a:lnTo>
                    <a:lnTo>
                      <a:pt x="327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30"/>
              <p:cNvSpPr/>
              <p:nvPr/>
            </p:nvSpPr>
            <p:spPr>
              <a:xfrm>
                <a:off x="7004750" y="4562300"/>
                <a:ext cx="1622750" cy="1727700"/>
              </a:xfrm>
              <a:custGeom>
                <a:avLst/>
                <a:gdLst/>
                <a:ahLst/>
                <a:cxnLst/>
                <a:rect l="l" t="t" r="r" b="b"/>
                <a:pathLst>
                  <a:path w="64910" h="69108" extrusionOk="0">
                    <a:moveTo>
                      <a:pt x="32763" y="0"/>
                    </a:moveTo>
                    <a:lnTo>
                      <a:pt x="0" y="22678"/>
                    </a:lnTo>
                    <a:lnTo>
                      <a:pt x="32147" y="69108"/>
                    </a:lnTo>
                    <a:lnTo>
                      <a:pt x="64910" y="46430"/>
                    </a:lnTo>
                    <a:lnTo>
                      <a:pt x="32763" y="0"/>
                    </a:lnTo>
                    <a:close/>
                  </a:path>
                </a:pathLst>
              </a:custGeom>
              <a:solidFill>
                <a:srgbClr val="000000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30"/>
              <p:cNvSpPr/>
              <p:nvPr/>
            </p:nvSpPr>
            <p:spPr>
              <a:xfrm>
                <a:off x="7006225" y="4476750"/>
                <a:ext cx="1646650" cy="1772975"/>
              </a:xfrm>
              <a:custGeom>
                <a:avLst/>
                <a:gdLst/>
                <a:ahLst/>
                <a:cxnLst/>
                <a:rect l="l" t="t" r="r" b="b"/>
                <a:pathLst>
                  <a:path w="65866" h="70919" extrusionOk="0">
                    <a:moveTo>
                      <a:pt x="35390" y="1"/>
                    </a:moveTo>
                    <a:lnTo>
                      <a:pt x="1" y="24489"/>
                    </a:lnTo>
                    <a:lnTo>
                      <a:pt x="32147" y="70918"/>
                    </a:lnTo>
                    <a:lnTo>
                      <a:pt x="64891" y="48241"/>
                    </a:lnTo>
                    <a:lnTo>
                      <a:pt x="65865" y="44023"/>
                    </a:lnTo>
                    <a:lnTo>
                      <a:pt x="35390" y="1"/>
                    </a:lnTo>
                    <a:close/>
                  </a:path>
                </a:pathLst>
              </a:custGeom>
              <a:solidFill>
                <a:srgbClr val="7797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30"/>
              <p:cNvSpPr/>
              <p:nvPr/>
            </p:nvSpPr>
            <p:spPr>
              <a:xfrm>
                <a:off x="7043025" y="4370325"/>
                <a:ext cx="1622275" cy="1727725"/>
              </a:xfrm>
              <a:custGeom>
                <a:avLst/>
                <a:gdLst/>
                <a:ahLst/>
                <a:cxnLst/>
                <a:rect l="l" t="t" r="r" b="b"/>
                <a:pathLst>
                  <a:path w="64891" h="69109" extrusionOk="0">
                    <a:moveTo>
                      <a:pt x="32744" y="1"/>
                    </a:moveTo>
                    <a:lnTo>
                      <a:pt x="1" y="22678"/>
                    </a:lnTo>
                    <a:lnTo>
                      <a:pt x="32147" y="69108"/>
                    </a:lnTo>
                    <a:lnTo>
                      <a:pt x="64891" y="46430"/>
                    </a:lnTo>
                    <a:lnTo>
                      <a:pt x="3274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541" name="Google Shape;2541;p30"/>
              <p:cNvCxnSpPr/>
              <p:nvPr/>
            </p:nvCxnSpPr>
            <p:spPr>
              <a:xfrm flipH="1">
                <a:off x="7819100" y="5579750"/>
                <a:ext cx="833400" cy="564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2" name="Google Shape;2542;p30"/>
              <p:cNvCxnSpPr/>
              <p:nvPr/>
            </p:nvCxnSpPr>
            <p:spPr>
              <a:xfrm flipH="1">
                <a:off x="7793300" y="5611488"/>
                <a:ext cx="859200" cy="583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3" name="Google Shape;2543;p30"/>
              <p:cNvCxnSpPr/>
              <p:nvPr/>
            </p:nvCxnSpPr>
            <p:spPr>
              <a:xfrm flipH="1">
                <a:off x="7793350" y="5658800"/>
                <a:ext cx="838200" cy="564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544" name="Google Shape;2544;p30"/>
              <p:cNvSpPr/>
              <p:nvPr/>
            </p:nvSpPr>
            <p:spPr>
              <a:xfrm>
                <a:off x="7186250" y="4504100"/>
                <a:ext cx="1326875" cy="1412925"/>
              </a:xfrm>
              <a:custGeom>
                <a:avLst/>
                <a:gdLst/>
                <a:ahLst/>
                <a:cxnLst/>
                <a:rect l="l" t="t" r="r" b="b"/>
                <a:pathLst>
                  <a:path w="53075" h="56517" extrusionOk="0">
                    <a:moveTo>
                      <a:pt x="26796" y="1"/>
                    </a:moveTo>
                    <a:lnTo>
                      <a:pt x="1" y="18541"/>
                    </a:lnTo>
                    <a:lnTo>
                      <a:pt x="26299" y="56516"/>
                    </a:lnTo>
                    <a:lnTo>
                      <a:pt x="53075" y="37976"/>
                    </a:lnTo>
                    <a:lnTo>
                      <a:pt x="26796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33825" cap="flat" cmpd="sng">
                <a:solidFill>
                  <a:schemeClr val="lt1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30"/>
              <p:cNvSpPr/>
              <p:nvPr/>
            </p:nvSpPr>
            <p:spPr>
              <a:xfrm>
                <a:off x="7364300" y="4679175"/>
                <a:ext cx="719650" cy="685325"/>
              </a:xfrm>
              <a:custGeom>
                <a:avLst/>
                <a:gdLst/>
                <a:ahLst/>
                <a:cxnLst/>
                <a:rect l="l" t="t" r="r" b="b"/>
                <a:pathLst>
                  <a:path w="28786" h="27413" extrusionOk="0">
                    <a:moveTo>
                      <a:pt x="16790" y="0"/>
                    </a:moveTo>
                    <a:lnTo>
                      <a:pt x="737" y="11100"/>
                    </a:lnTo>
                    <a:cubicBezTo>
                      <a:pt x="1672" y="12413"/>
                      <a:pt x="1313" y="14223"/>
                      <a:pt x="1" y="15119"/>
                    </a:cubicBezTo>
                    <a:lnTo>
                      <a:pt x="7978" y="26656"/>
                    </a:lnTo>
                    <a:cubicBezTo>
                      <a:pt x="8476" y="26309"/>
                      <a:pt x="9050" y="26142"/>
                      <a:pt x="9618" y="26142"/>
                    </a:cubicBezTo>
                    <a:cubicBezTo>
                      <a:pt x="10546" y="26142"/>
                      <a:pt x="11461" y="26586"/>
                      <a:pt x="12016" y="27412"/>
                    </a:cubicBezTo>
                    <a:lnTo>
                      <a:pt x="28049" y="16292"/>
                    </a:lnTo>
                    <a:cubicBezTo>
                      <a:pt x="27134" y="14979"/>
                      <a:pt x="27472" y="13149"/>
                      <a:pt x="28785" y="12254"/>
                    </a:cubicBezTo>
                    <a:lnTo>
                      <a:pt x="20808" y="716"/>
                    </a:lnTo>
                    <a:cubicBezTo>
                      <a:pt x="20303" y="1076"/>
                      <a:pt x="19728" y="1247"/>
                      <a:pt x="19159" y="1247"/>
                    </a:cubicBezTo>
                    <a:cubicBezTo>
                      <a:pt x="18248" y="1247"/>
                      <a:pt x="17353" y="808"/>
                      <a:pt x="167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30"/>
              <p:cNvSpPr/>
              <p:nvPr/>
            </p:nvSpPr>
            <p:spPr>
              <a:xfrm>
                <a:off x="7632850" y="5091450"/>
                <a:ext cx="548075" cy="400350"/>
              </a:xfrm>
              <a:custGeom>
                <a:avLst/>
                <a:gdLst/>
                <a:ahLst/>
                <a:cxnLst/>
                <a:rect l="l" t="t" r="r" b="b"/>
                <a:pathLst>
                  <a:path w="21923" h="16014" extrusionOk="0">
                    <a:moveTo>
                      <a:pt x="20808" y="0"/>
                    </a:moveTo>
                    <a:lnTo>
                      <a:pt x="1" y="14402"/>
                    </a:lnTo>
                    <a:lnTo>
                      <a:pt x="1115" y="16014"/>
                    </a:lnTo>
                    <a:lnTo>
                      <a:pt x="21922" y="1592"/>
                    </a:lnTo>
                    <a:lnTo>
                      <a:pt x="208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30"/>
              <p:cNvSpPr/>
              <p:nvPr/>
            </p:nvSpPr>
            <p:spPr>
              <a:xfrm>
                <a:off x="7684075" y="5163550"/>
                <a:ext cx="548075" cy="400375"/>
              </a:xfrm>
              <a:custGeom>
                <a:avLst/>
                <a:gdLst/>
                <a:ahLst/>
                <a:cxnLst/>
                <a:rect l="l" t="t" r="r" b="b"/>
                <a:pathLst>
                  <a:path w="21923" h="16015" extrusionOk="0">
                    <a:moveTo>
                      <a:pt x="20808" y="1"/>
                    </a:moveTo>
                    <a:lnTo>
                      <a:pt x="1" y="14423"/>
                    </a:lnTo>
                    <a:lnTo>
                      <a:pt x="1095" y="16014"/>
                    </a:lnTo>
                    <a:lnTo>
                      <a:pt x="21922" y="1592"/>
                    </a:lnTo>
                    <a:lnTo>
                      <a:pt x="2080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30"/>
              <p:cNvSpPr/>
              <p:nvPr/>
            </p:nvSpPr>
            <p:spPr>
              <a:xfrm>
                <a:off x="7734800" y="5235675"/>
                <a:ext cx="548075" cy="399850"/>
              </a:xfrm>
              <a:custGeom>
                <a:avLst/>
                <a:gdLst/>
                <a:ahLst/>
                <a:cxnLst/>
                <a:rect l="l" t="t" r="r" b="b"/>
                <a:pathLst>
                  <a:path w="21923" h="15994" extrusionOk="0">
                    <a:moveTo>
                      <a:pt x="20808" y="0"/>
                    </a:moveTo>
                    <a:lnTo>
                      <a:pt x="1" y="14402"/>
                    </a:lnTo>
                    <a:lnTo>
                      <a:pt x="1115" y="15994"/>
                    </a:lnTo>
                    <a:lnTo>
                      <a:pt x="21922" y="1591"/>
                    </a:lnTo>
                    <a:lnTo>
                      <a:pt x="208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30"/>
              <p:cNvSpPr/>
              <p:nvPr/>
            </p:nvSpPr>
            <p:spPr>
              <a:xfrm>
                <a:off x="7786525" y="5307275"/>
                <a:ext cx="548075" cy="400375"/>
              </a:xfrm>
              <a:custGeom>
                <a:avLst/>
                <a:gdLst/>
                <a:ahLst/>
                <a:cxnLst/>
                <a:rect l="l" t="t" r="r" b="b"/>
                <a:pathLst>
                  <a:path w="21923" h="16015" extrusionOk="0">
                    <a:moveTo>
                      <a:pt x="20808" y="1"/>
                    </a:moveTo>
                    <a:lnTo>
                      <a:pt x="0" y="14403"/>
                    </a:lnTo>
                    <a:lnTo>
                      <a:pt x="1095" y="16014"/>
                    </a:lnTo>
                    <a:lnTo>
                      <a:pt x="21922" y="1592"/>
                    </a:lnTo>
                    <a:lnTo>
                      <a:pt x="2080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30"/>
              <p:cNvSpPr/>
              <p:nvPr/>
            </p:nvSpPr>
            <p:spPr>
              <a:xfrm>
                <a:off x="7837750" y="5379400"/>
                <a:ext cx="548075" cy="400350"/>
              </a:xfrm>
              <a:custGeom>
                <a:avLst/>
                <a:gdLst/>
                <a:ahLst/>
                <a:cxnLst/>
                <a:rect l="l" t="t" r="r" b="b"/>
                <a:pathLst>
                  <a:path w="21923" h="16014" extrusionOk="0">
                    <a:moveTo>
                      <a:pt x="20808" y="0"/>
                    </a:moveTo>
                    <a:lnTo>
                      <a:pt x="0" y="14422"/>
                    </a:lnTo>
                    <a:lnTo>
                      <a:pt x="1094" y="16014"/>
                    </a:lnTo>
                    <a:lnTo>
                      <a:pt x="21922" y="1591"/>
                    </a:lnTo>
                    <a:lnTo>
                      <a:pt x="208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30"/>
              <p:cNvSpPr/>
              <p:nvPr/>
            </p:nvSpPr>
            <p:spPr>
              <a:xfrm>
                <a:off x="6991800" y="4936775"/>
                <a:ext cx="854925" cy="1350750"/>
              </a:xfrm>
              <a:custGeom>
                <a:avLst/>
                <a:gdLst/>
                <a:ahLst/>
                <a:cxnLst/>
                <a:rect l="l" t="t" r="r" b="b"/>
                <a:pathLst>
                  <a:path w="34197" h="54030" extrusionOk="0">
                    <a:moveTo>
                      <a:pt x="2050" y="1"/>
                    </a:moveTo>
                    <a:cubicBezTo>
                      <a:pt x="598" y="2209"/>
                      <a:pt x="1" y="4974"/>
                      <a:pt x="379" y="7600"/>
                    </a:cubicBezTo>
                    <a:lnTo>
                      <a:pt x="32525" y="54029"/>
                    </a:lnTo>
                    <a:cubicBezTo>
                      <a:pt x="32147" y="51403"/>
                      <a:pt x="32744" y="48658"/>
                      <a:pt x="34196" y="46410"/>
                    </a:cubicBezTo>
                    <a:lnTo>
                      <a:pt x="205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30"/>
              <p:cNvSpPr/>
              <p:nvPr/>
            </p:nvSpPr>
            <p:spPr>
              <a:xfrm>
                <a:off x="7438400" y="4749275"/>
                <a:ext cx="571950" cy="544600"/>
              </a:xfrm>
              <a:custGeom>
                <a:avLst/>
                <a:gdLst/>
                <a:ahLst/>
                <a:cxnLst/>
                <a:rect l="l" t="t" r="r" b="b"/>
                <a:pathLst>
                  <a:path w="22878" h="21784" extrusionOk="0">
                    <a:moveTo>
                      <a:pt x="13329" y="1"/>
                    </a:moveTo>
                    <a:lnTo>
                      <a:pt x="558" y="8833"/>
                    </a:lnTo>
                    <a:cubicBezTo>
                      <a:pt x="1294" y="9888"/>
                      <a:pt x="1035" y="11320"/>
                      <a:pt x="1" y="12036"/>
                    </a:cubicBezTo>
                    <a:lnTo>
                      <a:pt x="6326" y="21226"/>
                    </a:lnTo>
                    <a:cubicBezTo>
                      <a:pt x="6734" y="20942"/>
                      <a:pt x="7198" y="20806"/>
                      <a:pt x="7656" y="20806"/>
                    </a:cubicBezTo>
                    <a:cubicBezTo>
                      <a:pt x="8384" y="20806"/>
                      <a:pt x="9097" y="21149"/>
                      <a:pt x="9549" y="21783"/>
                    </a:cubicBezTo>
                    <a:lnTo>
                      <a:pt x="22300" y="12971"/>
                    </a:lnTo>
                    <a:cubicBezTo>
                      <a:pt x="21584" y="11917"/>
                      <a:pt x="21823" y="10484"/>
                      <a:pt x="22877" y="9748"/>
                    </a:cubicBezTo>
                    <a:lnTo>
                      <a:pt x="16531" y="578"/>
                    </a:lnTo>
                    <a:cubicBezTo>
                      <a:pt x="16127" y="868"/>
                      <a:pt x="15669" y="1006"/>
                      <a:pt x="15218" y="1006"/>
                    </a:cubicBezTo>
                    <a:cubicBezTo>
                      <a:pt x="14493" y="1006"/>
                      <a:pt x="13782" y="651"/>
                      <a:pt x="133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30"/>
              <p:cNvSpPr/>
              <p:nvPr/>
            </p:nvSpPr>
            <p:spPr>
              <a:xfrm>
                <a:off x="6991800" y="4936775"/>
                <a:ext cx="854925" cy="1350750"/>
              </a:xfrm>
              <a:custGeom>
                <a:avLst/>
                <a:gdLst/>
                <a:ahLst/>
                <a:cxnLst/>
                <a:rect l="l" t="t" r="r" b="b"/>
                <a:pathLst>
                  <a:path w="34197" h="54030" extrusionOk="0">
                    <a:moveTo>
                      <a:pt x="2050" y="1"/>
                    </a:moveTo>
                    <a:cubicBezTo>
                      <a:pt x="598" y="2209"/>
                      <a:pt x="1" y="4974"/>
                      <a:pt x="379" y="7600"/>
                    </a:cubicBezTo>
                    <a:lnTo>
                      <a:pt x="32525" y="54029"/>
                    </a:lnTo>
                    <a:cubicBezTo>
                      <a:pt x="32147" y="51403"/>
                      <a:pt x="32744" y="48658"/>
                      <a:pt x="34196" y="46410"/>
                    </a:cubicBezTo>
                    <a:lnTo>
                      <a:pt x="2050" y="1"/>
                    </a:lnTo>
                    <a:close/>
                  </a:path>
                </a:pathLst>
              </a:custGeom>
              <a:solidFill>
                <a:srgbClr val="000000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30"/>
              <p:cNvSpPr/>
              <p:nvPr/>
            </p:nvSpPr>
            <p:spPr>
              <a:xfrm>
                <a:off x="7080825" y="5078025"/>
                <a:ext cx="657475" cy="976750"/>
              </a:xfrm>
              <a:custGeom>
                <a:avLst/>
                <a:gdLst/>
                <a:ahLst/>
                <a:cxnLst/>
                <a:rect l="l" t="t" r="r" b="b"/>
                <a:pathLst>
                  <a:path w="26299" h="39070" fill="none" extrusionOk="0">
                    <a:moveTo>
                      <a:pt x="1" y="0"/>
                    </a:moveTo>
                    <a:lnTo>
                      <a:pt x="26299" y="39069"/>
                    </a:lnTo>
                  </a:path>
                </a:pathLst>
              </a:custGeom>
              <a:noFill/>
              <a:ln w="13925" cap="flat" cmpd="sng">
                <a:solidFill>
                  <a:schemeClr val="dk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30"/>
              <p:cNvSpPr/>
              <p:nvPr/>
            </p:nvSpPr>
            <p:spPr>
              <a:xfrm>
                <a:off x="7060925" y="5121775"/>
                <a:ext cx="657500" cy="976750"/>
              </a:xfrm>
              <a:custGeom>
                <a:avLst/>
                <a:gdLst/>
                <a:ahLst/>
                <a:cxnLst/>
                <a:rect l="l" t="t" r="r" b="b"/>
                <a:pathLst>
                  <a:path w="26300" h="39070" fill="none" extrusionOk="0">
                    <a:moveTo>
                      <a:pt x="1" y="1"/>
                    </a:moveTo>
                    <a:lnTo>
                      <a:pt x="26299" y="39070"/>
                    </a:lnTo>
                  </a:path>
                </a:pathLst>
              </a:custGeom>
              <a:noFill/>
              <a:ln w="13925" cap="flat" cmpd="sng">
                <a:solidFill>
                  <a:schemeClr val="dk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6" name="Google Shape;2556;p30"/>
            <p:cNvGrpSpPr/>
            <p:nvPr/>
          </p:nvGrpSpPr>
          <p:grpSpPr>
            <a:xfrm rot="-2516882">
              <a:off x="22474" y="-388427"/>
              <a:ext cx="812678" cy="908809"/>
              <a:chOff x="2180275" y="-47850"/>
              <a:chExt cx="812625" cy="908750"/>
            </a:xfrm>
          </p:grpSpPr>
          <p:sp>
            <p:nvSpPr>
              <p:cNvPr id="2557" name="Google Shape;2557;p30"/>
              <p:cNvSpPr/>
              <p:nvPr/>
            </p:nvSpPr>
            <p:spPr>
              <a:xfrm>
                <a:off x="2722850" y="650400"/>
                <a:ext cx="270050" cy="184225"/>
              </a:xfrm>
              <a:custGeom>
                <a:avLst/>
                <a:gdLst/>
                <a:ahLst/>
                <a:cxnLst/>
                <a:rect l="l" t="t" r="r" b="b"/>
                <a:pathLst>
                  <a:path w="10802" h="736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572" y="1393"/>
                      <a:pt x="2566" y="3362"/>
                      <a:pt x="4078" y="4894"/>
                    </a:cubicBezTo>
                    <a:cubicBezTo>
                      <a:pt x="5232" y="6047"/>
                      <a:pt x="6565" y="7102"/>
                      <a:pt x="8196" y="7340"/>
                    </a:cubicBezTo>
                    <a:cubicBezTo>
                      <a:pt x="8329" y="7359"/>
                      <a:pt x="8467" y="7368"/>
                      <a:pt x="8608" y="7368"/>
                    </a:cubicBezTo>
                    <a:cubicBezTo>
                      <a:pt x="9392" y="7368"/>
                      <a:pt x="10236" y="7074"/>
                      <a:pt x="10523" y="6366"/>
                    </a:cubicBezTo>
                    <a:cubicBezTo>
                      <a:pt x="10802" y="5689"/>
                      <a:pt x="10523" y="4914"/>
                      <a:pt x="10086" y="4357"/>
                    </a:cubicBezTo>
                    <a:cubicBezTo>
                      <a:pt x="9429" y="3521"/>
                      <a:pt x="8435" y="3004"/>
                      <a:pt x="7460" y="2626"/>
                    </a:cubicBezTo>
                    <a:cubicBezTo>
                      <a:pt x="5093" y="1452"/>
                      <a:pt x="2347" y="1333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30"/>
              <p:cNvSpPr/>
              <p:nvPr/>
            </p:nvSpPr>
            <p:spPr>
              <a:xfrm>
                <a:off x="2184750" y="178425"/>
                <a:ext cx="114900" cy="331200"/>
              </a:xfrm>
              <a:custGeom>
                <a:avLst/>
                <a:gdLst/>
                <a:ahLst/>
                <a:cxnLst/>
                <a:rect l="l" t="t" r="r" b="b"/>
                <a:pathLst>
                  <a:path w="4596" h="13248" extrusionOk="0">
                    <a:moveTo>
                      <a:pt x="3561" y="1"/>
                    </a:moveTo>
                    <a:lnTo>
                      <a:pt x="3561" y="1"/>
                    </a:lnTo>
                    <a:cubicBezTo>
                      <a:pt x="1134" y="1433"/>
                      <a:pt x="199" y="5889"/>
                      <a:pt x="80" y="8435"/>
                    </a:cubicBezTo>
                    <a:cubicBezTo>
                      <a:pt x="0" y="9927"/>
                      <a:pt x="219" y="11559"/>
                      <a:pt x="1293" y="12593"/>
                    </a:cubicBezTo>
                    <a:cubicBezTo>
                      <a:pt x="1711" y="12984"/>
                      <a:pt x="2299" y="13247"/>
                      <a:pt x="2863" y="13247"/>
                    </a:cubicBezTo>
                    <a:cubicBezTo>
                      <a:pt x="3158" y="13247"/>
                      <a:pt x="3447" y="13175"/>
                      <a:pt x="3700" y="13011"/>
                    </a:cubicBezTo>
                    <a:cubicBezTo>
                      <a:pt x="4456" y="12533"/>
                      <a:pt x="4595" y="11519"/>
                      <a:pt x="4576" y="10643"/>
                    </a:cubicBezTo>
                    <a:cubicBezTo>
                      <a:pt x="4496" y="8873"/>
                      <a:pt x="3879" y="7182"/>
                      <a:pt x="3481" y="5451"/>
                    </a:cubicBezTo>
                    <a:cubicBezTo>
                      <a:pt x="3004" y="3442"/>
                      <a:pt x="3382" y="1911"/>
                      <a:pt x="35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30"/>
              <p:cNvSpPr/>
              <p:nvPr/>
            </p:nvSpPr>
            <p:spPr>
              <a:xfrm>
                <a:off x="2285700" y="120125"/>
                <a:ext cx="335225" cy="124025"/>
              </a:xfrm>
              <a:custGeom>
                <a:avLst/>
                <a:gdLst/>
                <a:ahLst/>
                <a:cxnLst/>
                <a:rect l="l" t="t" r="r" b="b"/>
                <a:pathLst>
                  <a:path w="13409" h="4961" extrusionOk="0">
                    <a:moveTo>
                      <a:pt x="7144" y="1"/>
                    </a:moveTo>
                    <a:cubicBezTo>
                      <a:pt x="4625" y="1"/>
                      <a:pt x="1445" y="499"/>
                      <a:pt x="0" y="2214"/>
                    </a:cubicBezTo>
                    <a:cubicBezTo>
                      <a:pt x="1930" y="2333"/>
                      <a:pt x="3482" y="2214"/>
                      <a:pt x="5411" y="2969"/>
                    </a:cubicBezTo>
                    <a:cubicBezTo>
                      <a:pt x="7042" y="3646"/>
                      <a:pt x="8634" y="4521"/>
                      <a:pt x="10384" y="4859"/>
                    </a:cubicBezTo>
                    <a:cubicBezTo>
                      <a:pt x="10668" y="4920"/>
                      <a:pt x="10977" y="4960"/>
                      <a:pt x="11284" y="4960"/>
                    </a:cubicBezTo>
                    <a:cubicBezTo>
                      <a:pt x="11881" y="4960"/>
                      <a:pt x="12470" y="4809"/>
                      <a:pt x="12851" y="4362"/>
                    </a:cubicBezTo>
                    <a:cubicBezTo>
                      <a:pt x="13408" y="3725"/>
                      <a:pt x="13289" y="2651"/>
                      <a:pt x="12791" y="1935"/>
                    </a:cubicBezTo>
                    <a:cubicBezTo>
                      <a:pt x="11956" y="722"/>
                      <a:pt x="10365" y="244"/>
                      <a:pt x="8892" y="85"/>
                    </a:cubicBezTo>
                    <a:cubicBezTo>
                      <a:pt x="8378" y="33"/>
                      <a:pt x="7782" y="1"/>
                      <a:pt x="71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30"/>
              <p:cNvSpPr/>
              <p:nvPr/>
            </p:nvSpPr>
            <p:spPr>
              <a:xfrm>
                <a:off x="2320025" y="350000"/>
                <a:ext cx="12335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13263" extrusionOk="0">
                    <a:moveTo>
                      <a:pt x="2825" y="1"/>
                    </a:moveTo>
                    <a:cubicBezTo>
                      <a:pt x="557" y="1652"/>
                      <a:pt x="0" y="6168"/>
                      <a:pt x="139" y="8734"/>
                    </a:cubicBezTo>
                    <a:cubicBezTo>
                      <a:pt x="179" y="10226"/>
                      <a:pt x="557" y="11837"/>
                      <a:pt x="1731" y="12732"/>
                    </a:cubicBezTo>
                    <a:cubicBezTo>
                      <a:pt x="2127" y="13059"/>
                      <a:pt x="2654" y="13262"/>
                      <a:pt x="3163" y="13262"/>
                    </a:cubicBezTo>
                    <a:cubicBezTo>
                      <a:pt x="3521" y="13262"/>
                      <a:pt x="3870" y="13161"/>
                      <a:pt x="4158" y="12931"/>
                    </a:cubicBezTo>
                    <a:cubicBezTo>
                      <a:pt x="4854" y="12394"/>
                      <a:pt x="4933" y="11360"/>
                      <a:pt x="4794" y="10504"/>
                    </a:cubicBezTo>
                    <a:cubicBezTo>
                      <a:pt x="4555" y="8734"/>
                      <a:pt x="3800" y="7122"/>
                      <a:pt x="3243" y="5432"/>
                    </a:cubicBezTo>
                    <a:cubicBezTo>
                      <a:pt x="2586" y="3482"/>
                      <a:pt x="2825" y="1911"/>
                      <a:pt x="28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30"/>
              <p:cNvSpPr/>
              <p:nvPr/>
            </p:nvSpPr>
            <p:spPr>
              <a:xfrm>
                <a:off x="2402075" y="272875"/>
                <a:ext cx="337700" cy="117250"/>
              </a:xfrm>
              <a:custGeom>
                <a:avLst/>
                <a:gdLst/>
                <a:ahLst/>
                <a:cxnLst/>
                <a:rect l="l" t="t" r="r" b="b"/>
                <a:pathLst>
                  <a:path w="13508" h="4690" extrusionOk="0">
                    <a:moveTo>
                      <a:pt x="8437" y="1"/>
                    </a:moveTo>
                    <a:cubicBezTo>
                      <a:pt x="5877" y="1"/>
                      <a:pt x="1566" y="685"/>
                      <a:pt x="0" y="2967"/>
                    </a:cubicBezTo>
                    <a:cubicBezTo>
                      <a:pt x="975" y="2937"/>
                      <a:pt x="1840" y="2857"/>
                      <a:pt x="2711" y="2857"/>
                    </a:cubicBezTo>
                    <a:cubicBezTo>
                      <a:pt x="3581" y="2857"/>
                      <a:pt x="4456" y="2937"/>
                      <a:pt x="5451" y="3225"/>
                    </a:cubicBezTo>
                    <a:cubicBezTo>
                      <a:pt x="7162" y="3762"/>
                      <a:pt x="8813" y="4458"/>
                      <a:pt x="10583" y="4657"/>
                    </a:cubicBezTo>
                    <a:cubicBezTo>
                      <a:pt x="10759" y="4678"/>
                      <a:pt x="10943" y="4690"/>
                      <a:pt x="11128" y="4690"/>
                    </a:cubicBezTo>
                    <a:cubicBezTo>
                      <a:pt x="11842" y="4690"/>
                      <a:pt x="12579" y="4510"/>
                      <a:pt x="12990" y="3941"/>
                    </a:cubicBezTo>
                    <a:cubicBezTo>
                      <a:pt x="13507" y="3205"/>
                      <a:pt x="13289" y="2171"/>
                      <a:pt x="12712" y="1494"/>
                    </a:cubicBezTo>
                    <a:cubicBezTo>
                      <a:pt x="11777" y="361"/>
                      <a:pt x="10146" y="22"/>
                      <a:pt x="8654" y="2"/>
                    </a:cubicBezTo>
                    <a:cubicBezTo>
                      <a:pt x="8583" y="1"/>
                      <a:pt x="8511" y="1"/>
                      <a:pt x="84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30"/>
              <p:cNvSpPr/>
              <p:nvPr/>
            </p:nvSpPr>
            <p:spPr>
              <a:xfrm>
                <a:off x="2485625" y="498700"/>
                <a:ext cx="125350" cy="304650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12186" extrusionOk="0">
                    <a:moveTo>
                      <a:pt x="1990" y="1"/>
                    </a:moveTo>
                    <a:cubicBezTo>
                      <a:pt x="80" y="1712"/>
                      <a:pt x="0" y="5949"/>
                      <a:pt x="319" y="8276"/>
                    </a:cubicBezTo>
                    <a:cubicBezTo>
                      <a:pt x="517" y="9649"/>
                      <a:pt x="995" y="11081"/>
                      <a:pt x="2169" y="11837"/>
                    </a:cubicBezTo>
                    <a:cubicBezTo>
                      <a:pt x="2531" y="12054"/>
                      <a:pt x="2964" y="12186"/>
                      <a:pt x="3379" y="12186"/>
                    </a:cubicBezTo>
                    <a:cubicBezTo>
                      <a:pt x="3762" y="12186"/>
                      <a:pt x="4130" y="12075"/>
                      <a:pt x="4416" y="11817"/>
                    </a:cubicBezTo>
                    <a:cubicBezTo>
                      <a:pt x="5013" y="11240"/>
                      <a:pt x="4993" y="10285"/>
                      <a:pt x="4794" y="9490"/>
                    </a:cubicBezTo>
                    <a:cubicBezTo>
                      <a:pt x="4416" y="7898"/>
                      <a:pt x="3561" y="6466"/>
                      <a:pt x="2885" y="4974"/>
                    </a:cubicBezTo>
                    <a:cubicBezTo>
                      <a:pt x="2089" y="3223"/>
                      <a:pt x="2149" y="1791"/>
                      <a:pt x="19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30"/>
              <p:cNvSpPr/>
              <p:nvPr/>
            </p:nvSpPr>
            <p:spPr>
              <a:xfrm>
                <a:off x="2546300" y="405125"/>
                <a:ext cx="312325" cy="103550"/>
              </a:xfrm>
              <a:custGeom>
                <a:avLst/>
                <a:gdLst/>
                <a:ahLst/>
                <a:cxnLst/>
                <a:rect l="l" t="t" r="r" b="b"/>
                <a:pathLst>
                  <a:path w="12493" h="4142" extrusionOk="0">
                    <a:moveTo>
                      <a:pt x="8551" y="0"/>
                    </a:moveTo>
                    <a:cubicBezTo>
                      <a:pt x="8271" y="0"/>
                      <a:pt x="7992" y="16"/>
                      <a:pt x="7719" y="44"/>
                    </a:cubicBezTo>
                    <a:cubicBezTo>
                      <a:pt x="5371" y="243"/>
                      <a:pt x="1273" y="1277"/>
                      <a:pt x="0" y="3545"/>
                    </a:cubicBezTo>
                    <a:cubicBezTo>
                      <a:pt x="1260" y="3389"/>
                      <a:pt x="2329" y="3143"/>
                      <a:pt x="3522" y="3143"/>
                    </a:cubicBezTo>
                    <a:cubicBezTo>
                      <a:pt x="4005" y="3143"/>
                      <a:pt x="4508" y="3183"/>
                      <a:pt x="5053" y="3286"/>
                    </a:cubicBezTo>
                    <a:cubicBezTo>
                      <a:pt x="6664" y="3624"/>
                      <a:pt x="8256" y="4142"/>
                      <a:pt x="9907" y="4142"/>
                    </a:cubicBezTo>
                    <a:cubicBezTo>
                      <a:pt x="10722" y="4142"/>
                      <a:pt x="11637" y="3943"/>
                      <a:pt x="12075" y="3246"/>
                    </a:cubicBezTo>
                    <a:cubicBezTo>
                      <a:pt x="12493" y="2550"/>
                      <a:pt x="12175" y="1595"/>
                      <a:pt x="11598" y="1038"/>
                    </a:cubicBezTo>
                    <a:cubicBezTo>
                      <a:pt x="10817" y="258"/>
                      <a:pt x="9679" y="0"/>
                      <a:pt x="85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30"/>
              <p:cNvSpPr/>
              <p:nvPr/>
            </p:nvSpPr>
            <p:spPr>
              <a:xfrm>
                <a:off x="2624875" y="606625"/>
                <a:ext cx="109925" cy="254275"/>
              </a:xfrm>
              <a:custGeom>
                <a:avLst/>
                <a:gdLst/>
                <a:ahLst/>
                <a:cxnLst/>
                <a:rect l="l" t="t" r="r" b="b"/>
                <a:pathLst>
                  <a:path w="4397" h="10171" extrusionOk="0">
                    <a:moveTo>
                      <a:pt x="1552" y="1"/>
                    </a:moveTo>
                    <a:cubicBezTo>
                      <a:pt x="0" y="1532"/>
                      <a:pt x="40" y="5053"/>
                      <a:pt x="398" y="7003"/>
                    </a:cubicBezTo>
                    <a:cubicBezTo>
                      <a:pt x="597" y="8137"/>
                      <a:pt x="1035" y="9330"/>
                      <a:pt x="2029" y="9907"/>
                    </a:cubicBezTo>
                    <a:cubicBezTo>
                      <a:pt x="2321" y="10072"/>
                      <a:pt x="2669" y="10171"/>
                      <a:pt x="3002" y="10171"/>
                    </a:cubicBezTo>
                    <a:cubicBezTo>
                      <a:pt x="3352" y="10171"/>
                      <a:pt x="3685" y="10062"/>
                      <a:pt x="3919" y="9808"/>
                    </a:cubicBezTo>
                    <a:cubicBezTo>
                      <a:pt x="4397" y="9310"/>
                      <a:pt x="4357" y="8534"/>
                      <a:pt x="4178" y="7858"/>
                    </a:cubicBezTo>
                    <a:cubicBezTo>
                      <a:pt x="3800" y="6545"/>
                      <a:pt x="3044" y="5372"/>
                      <a:pt x="2447" y="4138"/>
                    </a:cubicBezTo>
                    <a:cubicBezTo>
                      <a:pt x="1731" y="2686"/>
                      <a:pt x="1751" y="1492"/>
                      <a:pt x="15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30"/>
              <p:cNvSpPr/>
              <p:nvPr/>
            </p:nvSpPr>
            <p:spPr>
              <a:xfrm>
                <a:off x="2673100" y="522750"/>
                <a:ext cx="259125" cy="85400"/>
              </a:xfrm>
              <a:custGeom>
                <a:avLst/>
                <a:gdLst/>
                <a:ahLst/>
                <a:cxnLst/>
                <a:rect l="l" t="t" r="r" b="b"/>
                <a:pathLst>
                  <a:path w="10365" h="3416" extrusionOk="0">
                    <a:moveTo>
                      <a:pt x="7162" y="0"/>
                    </a:moveTo>
                    <a:cubicBezTo>
                      <a:pt x="6881" y="0"/>
                      <a:pt x="6600" y="20"/>
                      <a:pt x="6327" y="53"/>
                    </a:cubicBezTo>
                    <a:cubicBezTo>
                      <a:pt x="4357" y="312"/>
                      <a:pt x="976" y="1267"/>
                      <a:pt x="1" y="3196"/>
                    </a:cubicBezTo>
                    <a:cubicBezTo>
                      <a:pt x="1131" y="3013"/>
                      <a:pt x="2061" y="2760"/>
                      <a:pt x="3162" y="2760"/>
                    </a:cubicBezTo>
                    <a:cubicBezTo>
                      <a:pt x="3495" y="2760"/>
                      <a:pt x="3844" y="2783"/>
                      <a:pt x="4218" y="2838"/>
                    </a:cubicBezTo>
                    <a:cubicBezTo>
                      <a:pt x="5536" y="3052"/>
                      <a:pt x="6855" y="3416"/>
                      <a:pt x="8191" y="3416"/>
                    </a:cubicBezTo>
                    <a:cubicBezTo>
                      <a:pt x="8226" y="3416"/>
                      <a:pt x="8261" y="3416"/>
                      <a:pt x="8296" y="3415"/>
                    </a:cubicBezTo>
                    <a:cubicBezTo>
                      <a:pt x="8953" y="3395"/>
                      <a:pt x="9728" y="3216"/>
                      <a:pt x="10047" y="2619"/>
                    </a:cubicBezTo>
                    <a:cubicBezTo>
                      <a:pt x="10365" y="2023"/>
                      <a:pt x="10067" y="1247"/>
                      <a:pt x="9569" y="769"/>
                    </a:cubicBezTo>
                    <a:cubicBezTo>
                      <a:pt x="8935" y="196"/>
                      <a:pt x="8049" y="0"/>
                      <a:pt x="71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30"/>
              <p:cNvSpPr/>
              <p:nvPr/>
            </p:nvSpPr>
            <p:spPr>
              <a:xfrm>
                <a:off x="2180275" y="-47850"/>
                <a:ext cx="706200" cy="802700"/>
              </a:xfrm>
              <a:custGeom>
                <a:avLst/>
                <a:gdLst/>
                <a:ahLst/>
                <a:cxnLst/>
                <a:rect l="l" t="t" r="r" b="b"/>
                <a:pathLst>
                  <a:path w="28248" h="3210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939" y="14304"/>
                      <a:pt x="15497" y="25264"/>
                      <a:pt x="28248" y="32108"/>
                    </a:cubicBezTo>
                    <a:cubicBezTo>
                      <a:pt x="25164" y="30138"/>
                      <a:pt x="22181" y="28049"/>
                      <a:pt x="19356" y="25782"/>
                    </a:cubicBezTo>
                    <a:cubicBezTo>
                      <a:pt x="10842" y="19058"/>
                      <a:pt x="3660" y="1034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30"/>
              <p:cNvSpPr/>
              <p:nvPr/>
            </p:nvSpPr>
            <p:spPr>
              <a:xfrm>
                <a:off x="2644750" y="598675"/>
                <a:ext cx="3435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7580" extrusionOk="0">
                    <a:moveTo>
                      <a:pt x="1175" y="0"/>
                    </a:moveTo>
                    <a:lnTo>
                      <a:pt x="1175" y="0"/>
                    </a:lnTo>
                    <a:cubicBezTo>
                      <a:pt x="1" y="2367"/>
                      <a:pt x="598" y="5172"/>
                      <a:pt x="1374" y="7579"/>
                    </a:cubicBezTo>
                    <a:cubicBezTo>
                      <a:pt x="916" y="5113"/>
                      <a:pt x="299" y="2447"/>
                      <a:pt x="11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30"/>
              <p:cNvSpPr/>
              <p:nvPr/>
            </p:nvSpPr>
            <p:spPr>
              <a:xfrm>
                <a:off x="2506500" y="490750"/>
                <a:ext cx="37325" cy="200450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8018" extrusionOk="0">
                    <a:moveTo>
                      <a:pt x="1493" y="1"/>
                    </a:moveTo>
                    <a:cubicBezTo>
                      <a:pt x="1" y="2408"/>
                      <a:pt x="438" y="5411"/>
                      <a:pt x="1055" y="8017"/>
                    </a:cubicBezTo>
                    <a:cubicBezTo>
                      <a:pt x="757" y="5391"/>
                      <a:pt x="339" y="2487"/>
                      <a:pt x="14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30"/>
              <p:cNvSpPr/>
              <p:nvPr/>
            </p:nvSpPr>
            <p:spPr>
              <a:xfrm>
                <a:off x="2344875" y="344550"/>
                <a:ext cx="51750" cy="233750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9350" extrusionOk="0">
                    <a:moveTo>
                      <a:pt x="2069" y="0"/>
                    </a:moveTo>
                    <a:lnTo>
                      <a:pt x="2069" y="0"/>
                    </a:lnTo>
                    <a:cubicBezTo>
                      <a:pt x="1" y="2626"/>
                      <a:pt x="259" y="6286"/>
                      <a:pt x="1055" y="9350"/>
                    </a:cubicBezTo>
                    <a:cubicBezTo>
                      <a:pt x="578" y="6207"/>
                      <a:pt x="279" y="2785"/>
                      <a:pt x="20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30"/>
              <p:cNvSpPr/>
              <p:nvPr/>
            </p:nvSpPr>
            <p:spPr>
              <a:xfrm>
                <a:off x="2233975" y="179425"/>
                <a:ext cx="46275" cy="20542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8217" extrusionOk="0">
                    <a:moveTo>
                      <a:pt x="1851" y="1"/>
                    </a:moveTo>
                    <a:lnTo>
                      <a:pt x="1851" y="1"/>
                    </a:lnTo>
                    <a:cubicBezTo>
                      <a:pt x="1" y="2268"/>
                      <a:pt x="120" y="5491"/>
                      <a:pt x="617" y="8216"/>
                    </a:cubicBezTo>
                    <a:cubicBezTo>
                      <a:pt x="438" y="5451"/>
                      <a:pt x="299" y="2447"/>
                      <a:pt x="18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30"/>
              <p:cNvSpPr/>
              <p:nvPr/>
            </p:nvSpPr>
            <p:spPr>
              <a:xfrm>
                <a:off x="2679575" y="548575"/>
                <a:ext cx="170600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1905" extrusionOk="0">
                    <a:moveTo>
                      <a:pt x="6004" y="1"/>
                    </a:moveTo>
                    <a:cubicBezTo>
                      <a:pt x="3892" y="1"/>
                      <a:pt x="1744" y="672"/>
                      <a:pt x="0" y="1905"/>
                    </a:cubicBezTo>
                    <a:cubicBezTo>
                      <a:pt x="2129" y="791"/>
                      <a:pt x="4456" y="174"/>
                      <a:pt x="6824" y="35"/>
                    </a:cubicBezTo>
                    <a:cubicBezTo>
                      <a:pt x="6552" y="12"/>
                      <a:pt x="6278" y="1"/>
                      <a:pt x="60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30"/>
              <p:cNvSpPr/>
              <p:nvPr/>
            </p:nvSpPr>
            <p:spPr>
              <a:xfrm>
                <a:off x="2542800" y="445700"/>
                <a:ext cx="146750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5870" h="2022" extrusionOk="0">
                    <a:moveTo>
                      <a:pt x="5185" y="0"/>
                    </a:moveTo>
                    <a:cubicBezTo>
                      <a:pt x="3289" y="0"/>
                      <a:pt x="1368" y="726"/>
                      <a:pt x="1" y="2021"/>
                    </a:cubicBezTo>
                    <a:cubicBezTo>
                      <a:pt x="1771" y="848"/>
                      <a:pt x="3781" y="151"/>
                      <a:pt x="5869" y="32"/>
                    </a:cubicBezTo>
                    <a:cubicBezTo>
                      <a:pt x="5642" y="11"/>
                      <a:pt x="5414" y="0"/>
                      <a:pt x="51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30"/>
              <p:cNvSpPr/>
              <p:nvPr/>
            </p:nvSpPr>
            <p:spPr>
              <a:xfrm>
                <a:off x="2400575" y="307375"/>
                <a:ext cx="192975" cy="40175"/>
              </a:xfrm>
              <a:custGeom>
                <a:avLst/>
                <a:gdLst/>
                <a:ahLst/>
                <a:cxnLst/>
                <a:rect l="l" t="t" r="r" b="b"/>
                <a:pathLst>
                  <a:path w="7719" h="1607" extrusionOk="0">
                    <a:moveTo>
                      <a:pt x="5779" y="1"/>
                    </a:moveTo>
                    <a:cubicBezTo>
                      <a:pt x="3758" y="1"/>
                      <a:pt x="1731" y="553"/>
                      <a:pt x="1" y="1606"/>
                    </a:cubicBezTo>
                    <a:cubicBezTo>
                      <a:pt x="2114" y="646"/>
                      <a:pt x="4427" y="145"/>
                      <a:pt x="6751" y="145"/>
                    </a:cubicBezTo>
                    <a:cubicBezTo>
                      <a:pt x="7074" y="145"/>
                      <a:pt x="7397" y="155"/>
                      <a:pt x="7719" y="174"/>
                    </a:cubicBezTo>
                    <a:cubicBezTo>
                      <a:pt x="7079" y="58"/>
                      <a:pt x="6429" y="1"/>
                      <a:pt x="5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30"/>
              <p:cNvSpPr/>
              <p:nvPr/>
            </p:nvSpPr>
            <p:spPr>
              <a:xfrm>
                <a:off x="2286200" y="139775"/>
                <a:ext cx="2034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8137" h="1488" extrusionOk="0">
                    <a:moveTo>
                      <a:pt x="4952" y="1"/>
                    </a:moveTo>
                    <a:cubicBezTo>
                      <a:pt x="3197" y="1"/>
                      <a:pt x="1436" y="506"/>
                      <a:pt x="0" y="1487"/>
                    </a:cubicBezTo>
                    <a:cubicBezTo>
                      <a:pt x="1633" y="664"/>
                      <a:pt x="3455" y="236"/>
                      <a:pt x="5285" y="236"/>
                    </a:cubicBezTo>
                    <a:cubicBezTo>
                      <a:pt x="6242" y="236"/>
                      <a:pt x="7201" y="353"/>
                      <a:pt x="8136" y="592"/>
                    </a:cubicBezTo>
                    <a:cubicBezTo>
                      <a:pt x="7130" y="196"/>
                      <a:pt x="6042" y="1"/>
                      <a:pt x="49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75" name="Google Shape;2575;p30"/>
            <p:cNvGrpSpPr/>
            <p:nvPr/>
          </p:nvGrpSpPr>
          <p:grpSpPr>
            <a:xfrm rot="9460325">
              <a:off x="8178123" y="4584462"/>
              <a:ext cx="824375" cy="921890"/>
              <a:chOff x="2180275" y="-47850"/>
              <a:chExt cx="812625" cy="908750"/>
            </a:xfrm>
          </p:grpSpPr>
          <p:sp>
            <p:nvSpPr>
              <p:cNvPr id="2576" name="Google Shape;2576;p30"/>
              <p:cNvSpPr/>
              <p:nvPr/>
            </p:nvSpPr>
            <p:spPr>
              <a:xfrm>
                <a:off x="2722850" y="650400"/>
                <a:ext cx="270050" cy="184225"/>
              </a:xfrm>
              <a:custGeom>
                <a:avLst/>
                <a:gdLst/>
                <a:ahLst/>
                <a:cxnLst/>
                <a:rect l="l" t="t" r="r" b="b"/>
                <a:pathLst>
                  <a:path w="10802" h="736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572" y="1393"/>
                      <a:pt x="2566" y="3362"/>
                      <a:pt x="4078" y="4894"/>
                    </a:cubicBezTo>
                    <a:cubicBezTo>
                      <a:pt x="5232" y="6047"/>
                      <a:pt x="6565" y="7102"/>
                      <a:pt x="8196" y="7340"/>
                    </a:cubicBezTo>
                    <a:cubicBezTo>
                      <a:pt x="8329" y="7359"/>
                      <a:pt x="8467" y="7368"/>
                      <a:pt x="8608" y="7368"/>
                    </a:cubicBezTo>
                    <a:cubicBezTo>
                      <a:pt x="9392" y="7368"/>
                      <a:pt x="10236" y="7074"/>
                      <a:pt x="10523" y="6366"/>
                    </a:cubicBezTo>
                    <a:cubicBezTo>
                      <a:pt x="10802" y="5689"/>
                      <a:pt x="10523" y="4914"/>
                      <a:pt x="10086" y="4357"/>
                    </a:cubicBezTo>
                    <a:cubicBezTo>
                      <a:pt x="9429" y="3521"/>
                      <a:pt x="8435" y="3004"/>
                      <a:pt x="7460" y="2626"/>
                    </a:cubicBezTo>
                    <a:cubicBezTo>
                      <a:pt x="5093" y="1452"/>
                      <a:pt x="2347" y="1333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30"/>
              <p:cNvSpPr/>
              <p:nvPr/>
            </p:nvSpPr>
            <p:spPr>
              <a:xfrm>
                <a:off x="2184750" y="178425"/>
                <a:ext cx="114900" cy="331200"/>
              </a:xfrm>
              <a:custGeom>
                <a:avLst/>
                <a:gdLst/>
                <a:ahLst/>
                <a:cxnLst/>
                <a:rect l="l" t="t" r="r" b="b"/>
                <a:pathLst>
                  <a:path w="4596" h="13248" extrusionOk="0">
                    <a:moveTo>
                      <a:pt x="3561" y="1"/>
                    </a:moveTo>
                    <a:lnTo>
                      <a:pt x="3561" y="1"/>
                    </a:lnTo>
                    <a:cubicBezTo>
                      <a:pt x="1134" y="1433"/>
                      <a:pt x="199" y="5889"/>
                      <a:pt x="80" y="8435"/>
                    </a:cubicBezTo>
                    <a:cubicBezTo>
                      <a:pt x="0" y="9927"/>
                      <a:pt x="219" y="11559"/>
                      <a:pt x="1293" y="12593"/>
                    </a:cubicBezTo>
                    <a:cubicBezTo>
                      <a:pt x="1711" y="12984"/>
                      <a:pt x="2299" y="13247"/>
                      <a:pt x="2863" y="13247"/>
                    </a:cubicBezTo>
                    <a:cubicBezTo>
                      <a:pt x="3158" y="13247"/>
                      <a:pt x="3447" y="13175"/>
                      <a:pt x="3700" y="13011"/>
                    </a:cubicBezTo>
                    <a:cubicBezTo>
                      <a:pt x="4456" y="12533"/>
                      <a:pt x="4595" y="11519"/>
                      <a:pt x="4576" y="10643"/>
                    </a:cubicBezTo>
                    <a:cubicBezTo>
                      <a:pt x="4496" y="8873"/>
                      <a:pt x="3879" y="7182"/>
                      <a:pt x="3481" y="5451"/>
                    </a:cubicBezTo>
                    <a:cubicBezTo>
                      <a:pt x="3004" y="3442"/>
                      <a:pt x="3382" y="1911"/>
                      <a:pt x="35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30"/>
              <p:cNvSpPr/>
              <p:nvPr/>
            </p:nvSpPr>
            <p:spPr>
              <a:xfrm>
                <a:off x="2285700" y="120125"/>
                <a:ext cx="335225" cy="124025"/>
              </a:xfrm>
              <a:custGeom>
                <a:avLst/>
                <a:gdLst/>
                <a:ahLst/>
                <a:cxnLst/>
                <a:rect l="l" t="t" r="r" b="b"/>
                <a:pathLst>
                  <a:path w="13409" h="4961" extrusionOk="0">
                    <a:moveTo>
                      <a:pt x="7144" y="1"/>
                    </a:moveTo>
                    <a:cubicBezTo>
                      <a:pt x="4625" y="1"/>
                      <a:pt x="1445" y="499"/>
                      <a:pt x="0" y="2214"/>
                    </a:cubicBezTo>
                    <a:cubicBezTo>
                      <a:pt x="1930" y="2333"/>
                      <a:pt x="3482" y="2214"/>
                      <a:pt x="5411" y="2969"/>
                    </a:cubicBezTo>
                    <a:cubicBezTo>
                      <a:pt x="7042" y="3646"/>
                      <a:pt x="8634" y="4521"/>
                      <a:pt x="10384" y="4859"/>
                    </a:cubicBezTo>
                    <a:cubicBezTo>
                      <a:pt x="10668" y="4920"/>
                      <a:pt x="10977" y="4960"/>
                      <a:pt x="11284" y="4960"/>
                    </a:cubicBezTo>
                    <a:cubicBezTo>
                      <a:pt x="11881" y="4960"/>
                      <a:pt x="12470" y="4809"/>
                      <a:pt x="12851" y="4362"/>
                    </a:cubicBezTo>
                    <a:cubicBezTo>
                      <a:pt x="13408" y="3725"/>
                      <a:pt x="13289" y="2651"/>
                      <a:pt x="12791" y="1935"/>
                    </a:cubicBezTo>
                    <a:cubicBezTo>
                      <a:pt x="11956" y="722"/>
                      <a:pt x="10365" y="244"/>
                      <a:pt x="8892" y="85"/>
                    </a:cubicBezTo>
                    <a:cubicBezTo>
                      <a:pt x="8378" y="33"/>
                      <a:pt x="7782" y="1"/>
                      <a:pt x="71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30"/>
              <p:cNvSpPr/>
              <p:nvPr/>
            </p:nvSpPr>
            <p:spPr>
              <a:xfrm>
                <a:off x="2320025" y="350000"/>
                <a:ext cx="12335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13263" extrusionOk="0">
                    <a:moveTo>
                      <a:pt x="2825" y="1"/>
                    </a:moveTo>
                    <a:cubicBezTo>
                      <a:pt x="557" y="1652"/>
                      <a:pt x="0" y="6168"/>
                      <a:pt x="139" y="8734"/>
                    </a:cubicBezTo>
                    <a:cubicBezTo>
                      <a:pt x="179" y="10226"/>
                      <a:pt x="557" y="11837"/>
                      <a:pt x="1731" y="12732"/>
                    </a:cubicBezTo>
                    <a:cubicBezTo>
                      <a:pt x="2127" y="13059"/>
                      <a:pt x="2654" y="13262"/>
                      <a:pt x="3163" y="13262"/>
                    </a:cubicBezTo>
                    <a:cubicBezTo>
                      <a:pt x="3521" y="13262"/>
                      <a:pt x="3870" y="13161"/>
                      <a:pt x="4158" y="12931"/>
                    </a:cubicBezTo>
                    <a:cubicBezTo>
                      <a:pt x="4854" y="12394"/>
                      <a:pt x="4933" y="11360"/>
                      <a:pt x="4794" y="10504"/>
                    </a:cubicBezTo>
                    <a:cubicBezTo>
                      <a:pt x="4555" y="8734"/>
                      <a:pt x="3800" y="7122"/>
                      <a:pt x="3243" y="5432"/>
                    </a:cubicBezTo>
                    <a:cubicBezTo>
                      <a:pt x="2586" y="3482"/>
                      <a:pt x="2825" y="1911"/>
                      <a:pt x="28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30"/>
              <p:cNvSpPr/>
              <p:nvPr/>
            </p:nvSpPr>
            <p:spPr>
              <a:xfrm>
                <a:off x="2402075" y="272875"/>
                <a:ext cx="337700" cy="117250"/>
              </a:xfrm>
              <a:custGeom>
                <a:avLst/>
                <a:gdLst/>
                <a:ahLst/>
                <a:cxnLst/>
                <a:rect l="l" t="t" r="r" b="b"/>
                <a:pathLst>
                  <a:path w="13508" h="4690" extrusionOk="0">
                    <a:moveTo>
                      <a:pt x="8437" y="1"/>
                    </a:moveTo>
                    <a:cubicBezTo>
                      <a:pt x="5877" y="1"/>
                      <a:pt x="1566" y="685"/>
                      <a:pt x="0" y="2967"/>
                    </a:cubicBezTo>
                    <a:cubicBezTo>
                      <a:pt x="975" y="2937"/>
                      <a:pt x="1840" y="2857"/>
                      <a:pt x="2711" y="2857"/>
                    </a:cubicBezTo>
                    <a:cubicBezTo>
                      <a:pt x="3581" y="2857"/>
                      <a:pt x="4456" y="2937"/>
                      <a:pt x="5451" y="3225"/>
                    </a:cubicBezTo>
                    <a:cubicBezTo>
                      <a:pt x="7162" y="3762"/>
                      <a:pt x="8813" y="4458"/>
                      <a:pt x="10583" y="4657"/>
                    </a:cubicBezTo>
                    <a:cubicBezTo>
                      <a:pt x="10759" y="4678"/>
                      <a:pt x="10943" y="4690"/>
                      <a:pt x="11128" y="4690"/>
                    </a:cubicBezTo>
                    <a:cubicBezTo>
                      <a:pt x="11842" y="4690"/>
                      <a:pt x="12579" y="4510"/>
                      <a:pt x="12990" y="3941"/>
                    </a:cubicBezTo>
                    <a:cubicBezTo>
                      <a:pt x="13507" y="3205"/>
                      <a:pt x="13289" y="2171"/>
                      <a:pt x="12712" y="1494"/>
                    </a:cubicBezTo>
                    <a:cubicBezTo>
                      <a:pt x="11777" y="361"/>
                      <a:pt x="10146" y="22"/>
                      <a:pt x="8654" y="2"/>
                    </a:cubicBezTo>
                    <a:cubicBezTo>
                      <a:pt x="8583" y="1"/>
                      <a:pt x="8511" y="1"/>
                      <a:pt x="84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30"/>
              <p:cNvSpPr/>
              <p:nvPr/>
            </p:nvSpPr>
            <p:spPr>
              <a:xfrm>
                <a:off x="2485625" y="498700"/>
                <a:ext cx="125350" cy="304650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12186" extrusionOk="0">
                    <a:moveTo>
                      <a:pt x="1990" y="1"/>
                    </a:moveTo>
                    <a:cubicBezTo>
                      <a:pt x="80" y="1712"/>
                      <a:pt x="0" y="5949"/>
                      <a:pt x="319" y="8276"/>
                    </a:cubicBezTo>
                    <a:cubicBezTo>
                      <a:pt x="517" y="9649"/>
                      <a:pt x="995" y="11081"/>
                      <a:pt x="2169" y="11837"/>
                    </a:cubicBezTo>
                    <a:cubicBezTo>
                      <a:pt x="2531" y="12054"/>
                      <a:pt x="2964" y="12186"/>
                      <a:pt x="3379" y="12186"/>
                    </a:cubicBezTo>
                    <a:cubicBezTo>
                      <a:pt x="3762" y="12186"/>
                      <a:pt x="4130" y="12075"/>
                      <a:pt x="4416" y="11817"/>
                    </a:cubicBezTo>
                    <a:cubicBezTo>
                      <a:pt x="5013" y="11240"/>
                      <a:pt x="4993" y="10285"/>
                      <a:pt x="4794" y="9490"/>
                    </a:cubicBezTo>
                    <a:cubicBezTo>
                      <a:pt x="4416" y="7898"/>
                      <a:pt x="3561" y="6466"/>
                      <a:pt x="2885" y="4974"/>
                    </a:cubicBezTo>
                    <a:cubicBezTo>
                      <a:pt x="2089" y="3223"/>
                      <a:pt x="2149" y="1791"/>
                      <a:pt x="19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30"/>
              <p:cNvSpPr/>
              <p:nvPr/>
            </p:nvSpPr>
            <p:spPr>
              <a:xfrm>
                <a:off x="2546300" y="405125"/>
                <a:ext cx="312325" cy="103550"/>
              </a:xfrm>
              <a:custGeom>
                <a:avLst/>
                <a:gdLst/>
                <a:ahLst/>
                <a:cxnLst/>
                <a:rect l="l" t="t" r="r" b="b"/>
                <a:pathLst>
                  <a:path w="12493" h="4142" extrusionOk="0">
                    <a:moveTo>
                      <a:pt x="8551" y="0"/>
                    </a:moveTo>
                    <a:cubicBezTo>
                      <a:pt x="8271" y="0"/>
                      <a:pt x="7992" y="16"/>
                      <a:pt x="7719" y="44"/>
                    </a:cubicBezTo>
                    <a:cubicBezTo>
                      <a:pt x="5371" y="243"/>
                      <a:pt x="1273" y="1277"/>
                      <a:pt x="0" y="3545"/>
                    </a:cubicBezTo>
                    <a:cubicBezTo>
                      <a:pt x="1260" y="3389"/>
                      <a:pt x="2329" y="3143"/>
                      <a:pt x="3522" y="3143"/>
                    </a:cubicBezTo>
                    <a:cubicBezTo>
                      <a:pt x="4005" y="3143"/>
                      <a:pt x="4508" y="3183"/>
                      <a:pt x="5053" y="3286"/>
                    </a:cubicBezTo>
                    <a:cubicBezTo>
                      <a:pt x="6664" y="3624"/>
                      <a:pt x="8256" y="4142"/>
                      <a:pt x="9907" y="4142"/>
                    </a:cubicBezTo>
                    <a:cubicBezTo>
                      <a:pt x="10722" y="4142"/>
                      <a:pt x="11637" y="3943"/>
                      <a:pt x="12075" y="3246"/>
                    </a:cubicBezTo>
                    <a:cubicBezTo>
                      <a:pt x="12493" y="2550"/>
                      <a:pt x="12175" y="1595"/>
                      <a:pt x="11598" y="1038"/>
                    </a:cubicBezTo>
                    <a:cubicBezTo>
                      <a:pt x="10817" y="258"/>
                      <a:pt x="9679" y="0"/>
                      <a:pt x="85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30"/>
              <p:cNvSpPr/>
              <p:nvPr/>
            </p:nvSpPr>
            <p:spPr>
              <a:xfrm>
                <a:off x="2624875" y="606625"/>
                <a:ext cx="109925" cy="254275"/>
              </a:xfrm>
              <a:custGeom>
                <a:avLst/>
                <a:gdLst/>
                <a:ahLst/>
                <a:cxnLst/>
                <a:rect l="l" t="t" r="r" b="b"/>
                <a:pathLst>
                  <a:path w="4397" h="10171" extrusionOk="0">
                    <a:moveTo>
                      <a:pt x="1552" y="1"/>
                    </a:moveTo>
                    <a:cubicBezTo>
                      <a:pt x="0" y="1532"/>
                      <a:pt x="40" y="5053"/>
                      <a:pt x="398" y="7003"/>
                    </a:cubicBezTo>
                    <a:cubicBezTo>
                      <a:pt x="597" y="8137"/>
                      <a:pt x="1035" y="9330"/>
                      <a:pt x="2029" y="9907"/>
                    </a:cubicBezTo>
                    <a:cubicBezTo>
                      <a:pt x="2321" y="10072"/>
                      <a:pt x="2669" y="10171"/>
                      <a:pt x="3002" y="10171"/>
                    </a:cubicBezTo>
                    <a:cubicBezTo>
                      <a:pt x="3352" y="10171"/>
                      <a:pt x="3685" y="10062"/>
                      <a:pt x="3919" y="9808"/>
                    </a:cubicBezTo>
                    <a:cubicBezTo>
                      <a:pt x="4397" y="9310"/>
                      <a:pt x="4357" y="8534"/>
                      <a:pt x="4178" y="7858"/>
                    </a:cubicBezTo>
                    <a:cubicBezTo>
                      <a:pt x="3800" y="6545"/>
                      <a:pt x="3044" y="5372"/>
                      <a:pt x="2447" y="4138"/>
                    </a:cubicBezTo>
                    <a:cubicBezTo>
                      <a:pt x="1731" y="2686"/>
                      <a:pt x="1751" y="1492"/>
                      <a:pt x="15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30"/>
              <p:cNvSpPr/>
              <p:nvPr/>
            </p:nvSpPr>
            <p:spPr>
              <a:xfrm>
                <a:off x="2673100" y="522750"/>
                <a:ext cx="259125" cy="85400"/>
              </a:xfrm>
              <a:custGeom>
                <a:avLst/>
                <a:gdLst/>
                <a:ahLst/>
                <a:cxnLst/>
                <a:rect l="l" t="t" r="r" b="b"/>
                <a:pathLst>
                  <a:path w="10365" h="3416" extrusionOk="0">
                    <a:moveTo>
                      <a:pt x="7162" y="0"/>
                    </a:moveTo>
                    <a:cubicBezTo>
                      <a:pt x="6881" y="0"/>
                      <a:pt x="6600" y="20"/>
                      <a:pt x="6327" y="53"/>
                    </a:cubicBezTo>
                    <a:cubicBezTo>
                      <a:pt x="4357" y="312"/>
                      <a:pt x="976" y="1267"/>
                      <a:pt x="1" y="3196"/>
                    </a:cubicBezTo>
                    <a:cubicBezTo>
                      <a:pt x="1131" y="3013"/>
                      <a:pt x="2061" y="2760"/>
                      <a:pt x="3162" y="2760"/>
                    </a:cubicBezTo>
                    <a:cubicBezTo>
                      <a:pt x="3495" y="2760"/>
                      <a:pt x="3844" y="2783"/>
                      <a:pt x="4218" y="2838"/>
                    </a:cubicBezTo>
                    <a:cubicBezTo>
                      <a:pt x="5536" y="3052"/>
                      <a:pt x="6855" y="3416"/>
                      <a:pt x="8191" y="3416"/>
                    </a:cubicBezTo>
                    <a:cubicBezTo>
                      <a:pt x="8226" y="3416"/>
                      <a:pt x="8261" y="3416"/>
                      <a:pt x="8296" y="3415"/>
                    </a:cubicBezTo>
                    <a:cubicBezTo>
                      <a:pt x="8953" y="3395"/>
                      <a:pt x="9728" y="3216"/>
                      <a:pt x="10047" y="2619"/>
                    </a:cubicBezTo>
                    <a:cubicBezTo>
                      <a:pt x="10365" y="2023"/>
                      <a:pt x="10067" y="1247"/>
                      <a:pt x="9569" y="769"/>
                    </a:cubicBezTo>
                    <a:cubicBezTo>
                      <a:pt x="8935" y="196"/>
                      <a:pt x="8049" y="0"/>
                      <a:pt x="71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30"/>
              <p:cNvSpPr/>
              <p:nvPr/>
            </p:nvSpPr>
            <p:spPr>
              <a:xfrm>
                <a:off x="2180275" y="-47850"/>
                <a:ext cx="706200" cy="802700"/>
              </a:xfrm>
              <a:custGeom>
                <a:avLst/>
                <a:gdLst/>
                <a:ahLst/>
                <a:cxnLst/>
                <a:rect l="l" t="t" r="r" b="b"/>
                <a:pathLst>
                  <a:path w="28248" h="3210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939" y="14304"/>
                      <a:pt x="15497" y="25264"/>
                      <a:pt x="28248" y="32108"/>
                    </a:cubicBezTo>
                    <a:cubicBezTo>
                      <a:pt x="25164" y="30138"/>
                      <a:pt x="22181" y="28049"/>
                      <a:pt x="19356" y="25782"/>
                    </a:cubicBezTo>
                    <a:cubicBezTo>
                      <a:pt x="10842" y="19058"/>
                      <a:pt x="3660" y="1034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30"/>
              <p:cNvSpPr/>
              <p:nvPr/>
            </p:nvSpPr>
            <p:spPr>
              <a:xfrm>
                <a:off x="2644750" y="598675"/>
                <a:ext cx="3435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7580" extrusionOk="0">
                    <a:moveTo>
                      <a:pt x="1175" y="0"/>
                    </a:moveTo>
                    <a:lnTo>
                      <a:pt x="1175" y="0"/>
                    </a:lnTo>
                    <a:cubicBezTo>
                      <a:pt x="1" y="2367"/>
                      <a:pt x="598" y="5172"/>
                      <a:pt x="1374" y="7579"/>
                    </a:cubicBezTo>
                    <a:cubicBezTo>
                      <a:pt x="916" y="5113"/>
                      <a:pt x="299" y="2447"/>
                      <a:pt x="11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30"/>
              <p:cNvSpPr/>
              <p:nvPr/>
            </p:nvSpPr>
            <p:spPr>
              <a:xfrm>
                <a:off x="2506500" y="490750"/>
                <a:ext cx="37325" cy="200450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8018" extrusionOk="0">
                    <a:moveTo>
                      <a:pt x="1493" y="1"/>
                    </a:moveTo>
                    <a:cubicBezTo>
                      <a:pt x="1" y="2408"/>
                      <a:pt x="438" y="5411"/>
                      <a:pt x="1055" y="8017"/>
                    </a:cubicBezTo>
                    <a:cubicBezTo>
                      <a:pt x="757" y="5391"/>
                      <a:pt x="339" y="2487"/>
                      <a:pt x="14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30"/>
              <p:cNvSpPr/>
              <p:nvPr/>
            </p:nvSpPr>
            <p:spPr>
              <a:xfrm>
                <a:off x="2344875" y="344550"/>
                <a:ext cx="51750" cy="233750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9350" extrusionOk="0">
                    <a:moveTo>
                      <a:pt x="2069" y="0"/>
                    </a:moveTo>
                    <a:lnTo>
                      <a:pt x="2069" y="0"/>
                    </a:lnTo>
                    <a:cubicBezTo>
                      <a:pt x="1" y="2626"/>
                      <a:pt x="259" y="6286"/>
                      <a:pt x="1055" y="9350"/>
                    </a:cubicBezTo>
                    <a:cubicBezTo>
                      <a:pt x="578" y="6207"/>
                      <a:pt x="279" y="2785"/>
                      <a:pt x="20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30"/>
              <p:cNvSpPr/>
              <p:nvPr/>
            </p:nvSpPr>
            <p:spPr>
              <a:xfrm>
                <a:off x="2233975" y="179425"/>
                <a:ext cx="46275" cy="20542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8217" extrusionOk="0">
                    <a:moveTo>
                      <a:pt x="1851" y="1"/>
                    </a:moveTo>
                    <a:lnTo>
                      <a:pt x="1851" y="1"/>
                    </a:lnTo>
                    <a:cubicBezTo>
                      <a:pt x="1" y="2268"/>
                      <a:pt x="120" y="5491"/>
                      <a:pt x="617" y="8216"/>
                    </a:cubicBezTo>
                    <a:cubicBezTo>
                      <a:pt x="438" y="5451"/>
                      <a:pt x="299" y="2447"/>
                      <a:pt x="18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30"/>
              <p:cNvSpPr/>
              <p:nvPr/>
            </p:nvSpPr>
            <p:spPr>
              <a:xfrm>
                <a:off x="2679575" y="548575"/>
                <a:ext cx="170600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1905" extrusionOk="0">
                    <a:moveTo>
                      <a:pt x="6004" y="1"/>
                    </a:moveTo>
                    <a:cubicBezTo>
                      <a:pt x="3892" y="1"/>
                      <a:pt x="1744" y="672"/>
                      <a:pt x="0" y="1905"/>
                    </a:cubicBezTo>
                    <a:cubicBezTo>
                      <a:pt x="2129" y="791"/>
                      <a:pt x="4456" y="174"/>
                      <a:pt x="6824" y="35"/>
                    </a:cubicBezTo>
                    <a:cubicBezTo>
                      <a:pt x="6552" y="12"/>
                      <a:pt x="6278" y="1"/>
                      <a:pt x="60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30"/>
              <p:cNvSpPr/>
              <p:nvPr/>
            </p:nvSpPr>
            <p:spPr>
              <a:xfrm>
                <a:off x="2542800" y="445700"/>
                <a:ext cx="146750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5870" h="2022" extrusionOk="0">
                    <a:moveTo>
                      <a:pt x="5185" y="0"/>
                    </a:moveTo>
                    <a:cubicBezTo>
                      <a:pt x="3289" y="0"/>
                      <a:pt x="1368" y="726"/>
                      <a:pt x="1" y="2021"/>
                    </a:cubicBezTo>
                    <a:cubicBezTo>
                      <a:pt x="1771" y="848"/>
                      <a:pt x="3781" y="151"/>
                      <a:pt x="5869" y="32"/>
                    </a:cubicBezTo>
                    <a:cubicBezTo>
                      <a:pt x="5642" y="11"/>
                      <a:pt x="5414" y="0"/>
                      <a:pt x="51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30"/>
              <p:cNvSpPr/>
              <p:nvPr/>
            </p:nvSpPr>
            <p:spPr>
              <a:xfrm>
                <a:off x="2400575" y="307375"/>
                <a:ext cx="192975" cy="40175"/>
              </a:xfrm>
              <a:custGeom>
                <a:avLst/>
                <a:gdLst/>
                <a:ahLst/>
                <a:cxnLst/>
                <a:rect l="l" t="t" r="r" b="b"/>
                <a:pathLst>
                  <a:path w="7719" h="1607" extrusionOk="0">
                    <a:moveTo>
                      <a:pt x="5779" y="1"/>
                    </a:moveTo>
                    <a:cubicBezTo>
                      <a:pt x="3758" y="1"/>
                      <a:pt x="1731" y="553"/>
                      <a:pt x="1" y="1606"/>
                    </a:cubicBezTo>
                    <a:cubicBezTo>
                      <a:pt x="2114" y="646"/>
                      <a:pt x="4427" y="145"/>
                      <a:pt x="6751" y="145"/>
                    </a:cubicBezTo>
                    <a:cubicBezTo>
                      <a:pt x="7074" y="145"/>
                      <a:pt x="7397" y="155"/>
                      <a:pt x="7719" y="174"/>
                    </a:cubicBezTo>
                    <a:cubicBezTo>
                      <a:pt x="7079" y="58"/>
                      <a:pt x="6429" y="1"/>
                      <a:pt x="5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30"/>
              <p:cNvSpPr/>
              <p:nvPr/>
            </p:nvSpPr>
            <p:spPr>
              <a:xfrm>
                <a:off x="2286200" y="139775"/>
                <a:ext cx="2034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8137" h="1488" extrusionOk="0">
                    <a:moveTo>
                      <a:pt x="4952" y="1"/>
                    </a:moveTo>
                    <a:cubicBezTo>
                      <a:pt x="3197" y="1"/>
                      <a:pt x="1436" y="506"/>
                      <a:pt x="0" y="1487"/>
                    </a:cubicBezTo>
                    <a:cubicBezTo>
                      <a:pt x="1633" y="664"/>
                      <a:pt x="3455" y="236"/>
                      <a:pt x="5285" y="236"/>
                    </a:cubicBezTo>
                    <a:cubicBezTo>
                      <a:pt x="6242" y="236"/>
                      <a:pt x="7201" y="353"/>
                      <a:pt x="8136" y="592"/>
                    </a:cubicBezTo>
                    <a:cubicBezTo>
                      <a:pt x="7130" y="196"/>
                      <a:pt x="6042" y="1"/>
                      <a:pt x="49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4" name="Google Shape;2594;p30"/>
            <p:cNvGrpSpPr/>
            <p:nvPr/>
          </p:nvGrpSpPr>
          <p:grpSpPr>
            <a:xfrm rot="-6957884" flipH="1">
              <a:off x="8790906" y="4677044"/>
              <a:ext cx="647223" cy="397277"/>
              <a:chOff x="3635425" y="69650"/>
              <a:chExt cx="965800" cy="592825"/>
            </a:xfrm>
          </p:grpSpPr>
          <p:sp>
            <p:nvSpPr>
              <p:cNvPr id="2595" name="Google Shape;2595;p30"/>
              <p:cNvSpPr/>
              <p:nvPr/>
            </p:nvSpPr>
            <p:spPr>
              <a:xfrm>
                <a:off x="3741350" y="90400"/>
                <a:ext cx="859875" cy="436675"/>
              </a:xfrm>
              <a:custGeom>
                <a:avLst/>
                <a:gdLst/>
                <a:ahLst/>
                <a:cxnLst/>
                <a:rect l="l" t="t" r="r" b="b"/>
                <a:pathLst>
                  <a:path w="34395" h="17467" fill="none" extrusionOk="0">
                    <a:moveTo>
                      <a:pt x="0" y="17467"/>
                    </a:moveTo>
                    <a:cubicBezTo>
                      <a:pt x="10464" y="9848"/>
                      <a:pt x="21723" y="2746"/>
                      <a:pt x="34395" y="1"/>
                    </a:cubicBezTo>
                  </a:path>
                </a:pathLst>
              </a:custGeom>
              <a:solidFill>
                <a:schemeClr val="dk1"/>
              </a:solidFill>
              <a:ln w="10450" cap="flat" cmpd="sng">
                <a:solidFill>
                  <a:srgbClr val="282922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30"/>
              <p:cNvSpPr/>
              <p:nvPr/>
            </p:nvSpPr>
            <p:spPr>
              <a:xfrm>
                <a:off x="3783125" y="468375"/>
                <a:ext cx="70150" cy="192650"/>
              </a:xfrm>
              <a:custGeom>
                <a:avLst/>
                <a:gdLst/>
                <a:ahLst/>
                <a:cxnLst/>
                <a:rect l="l" t="t" r="r" b="b"/>
                <a:pathLst>
                  <a:path w="2806" h="7706" extrusionOk="0">
                    <a:moveTo>
                      <a:pt x="2805" y="0"/>
                    </a:moveTo>
                    <a:cubicBezTo>
                      <a:pt x="2805" y="1"/>
                      <a:pt x="279" y="5471"/>
                      <a:pt x="140" y="6167"/>
                    </a:cubicBezTo>
                    <a:cubicBezTo>
                      <a:pt x="0" y="6843"/>
                      <a:pt x="418" y="7520"/>
                      <a:pt x="1114" y="7679"/>
                    </a:cubicBezTo>
                    <a:cubicBezTo>
                      <a:pt x="1204" y="7697"/>
                      <a:pt x="1294" y="7706"/>
                      <a:pt x="1382" y="7706"/>
                    </a:cubicBezTo>
                    <a:cubicBezTo>
                      <a:pt x="1976" y="7706"/>
                      <a:pt x="2505" y="7310"/>
                      <a:pt x="2626" y="6704"/>
                    </a:cubicBezTo>
                    <a:cubicBezTo>
                      <a:pt x="2785" y="6008"/>
                      <a:pt x="2805" y="1"/>
                      <a:pt x="28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30"/>
              <p:cNvSpPr/>
              <p:nvPr/>
            </p:nvSpPr>
            <p:spPr>
              <a:xfrm>
                <a:off x="3865675" y="221850"/>
                <a:ext cx="70150" cy="192825"/>
              </a:xfrm>
              <a:custGeom>
                <a:avLst/>
                <a:gdLst/>
                <a:ahLst/>
                <a:cxnLst/>
                <a:rect l="l" t="t" r="r" b="b"/>
                <a:pathLst>
                  <a:path w="2806" h="7713" extrusionOk="0">
                    <a:moveTo>
                      <a:pt x="1396" y="1"/>
                    </a:moveTo>
                    <a:cubicBezTo>
                      <a:pt x="813" y="1"/>
                      <a:pt x="299" y="395"/>
                      <a:pt x="180" y="1009"/>
                    </a:cubicBezTo>
                    <a:cubicBezTo>
                      <a:pt x="20" y="1685"/>
                      <a:pt x="0" y="7713"/>
                      <a:pt x="0" y="7713"/>
                    </a:cubicBezTo>
                    <a:cubicBezTo>
                      <a:pt x="0" y="7713"/>
                      <a:pt x="2507" y="2242"/>
                      <a:pt x="2666" y="1546"/>
                    </a:cubicBezTo>
                    <a:cubicBezTo>
                      <a:pt x="2805" y="850"/>
                      <a:pt x="2388" y="174"/>
                      <a:pt x="1691" y="34"/>
                    </a:cubicBezTo>
                    <a:cubicBezTo>
                      <a:pt x="1592" y="12"/>
                      <a:pt x="1493" y="1"/>
                      <a:pt x="13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30"/>
              <p:cNvSpPr/>
              <p:nvPr/>
            </p:nvSpPr>
            <p:spPr>
              <a:xfrm>
                <a:off x="3874125" y="464400"/>
                <a:ext cx="125350" cy="170850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6834" extrusionOk="0">
                    <a:moveTo>
                      <a:pt x="1" y="0"/>
                    </a:moveTo>
                    <a:cubicBezTo>
                      <a:pt x="1" y="1"/>
                      <a:pt x="2089" y="5650"/>
                      <a:pt x="2487" y="6247"/>
                    </a:cubicBezTo>
                    <a:cubicBezTo>
                      <a:pt x="2731" y="6631"/>
                      <a:pt x="3147" y="6834"/>
                      <a:pt x="3573" y="6834"/>
                    </a:cubicBezTo>
                    <a:cubicBezTo>
                      <a:pt x="3808" y="6834"/>
                      <a:pt x="4045" y="6772"/>
                      <a:pt x="4258" y="6644"/>
                    </a:cubicBezTo>
                    <a:cubicBezTo>
                      <a:pt x="4835" y="6266"/>
                      <a:pt x="5014" y="5471"/>
                      <a:pt x="4636" y="4874"/>
                    </a:cubicBezTo>
                    <a:cubicBezTo>
                      <a:pt x="4258" y="4277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30"/>
              <p:cNvSpPr/>
              <p:nvPr/>
            </p:nvSpPr>
            <p:spPr>
              <a:xfrm>
                <a:off x="3719475" y="247575"/>
                <a:ext cx="125825" cy="171100"/>
              </a:xfrm>
              <a:custGeom>
                <a:avLst/>
                <a:gdLst/>
                <a:ahLst/>
                <a:cxnLst/>
                <a:rect l="l" t="t" r="r" b="b"/>
                <a:pathLst>
                  <a:path w="5033" h="6844" extrusionOk="0">
                    <a:moveTo>
                      <a:pt x="1459" y="1"/>
                    </a:moveTo>
                    <a:cubicBezTo>
                      <a:pt x="1225" y="1"/>
                      <a:pt x="988" y="65"/>
                      <a:pt x="776" y="199"/>
                    </a:cubicBezTo>
                    <a:cubicBezTo>
                      <a:pt x="179" y="577"/>
                      <a:pt x="0" y="1373"/>
                      <a:pt x="398" y="1969"/>
                    </a:cubicBezTo>
                    <a:cubicBezTo>
                      <a:pt x="776" y="2566"/>
                      <a:pt x="5033" y="6843"/>
                      <a:pt x="5033" y="6843"/>
                    </a:cubicBezTo>
                    <a:cubicBezTo>
                      <a:pt x="5033" y="6843"/>
                      <a:pt x="2944" y="1194"/>
                      <a:pt x="2546" y="597"/>
                    </a:cubicBezTo>
                    <a:cubicBezTo>
                      <a:pt x="2303" y="212"/>
                      <a:pt x="1885" y="1"/>
                      <a:pt x="1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30"/>
              <p:cNvSpPr/>
              <p:nvPr/>
            </p:nvSpPr>
            <p:spPr>
              <a:xfrm>
                <a:off x="3660775" y="456425"/>
                <a:ext cx="175575" cy="120425"/>
              </a:xfrm>
              <a:custGeom>
                <a:avLst/>
                <a:gdLst/>
                <a:ahLst/>
                <a:cxnLst/>
                <a:rect l="l" t="t" r="r" b="b"/>
                <a:pathLst>
                  <a:path w="7023" h="4817" extrusionOk="0">
                    <a:moveTo>
                      <a:pt x="7023" y="1"/>
                    </a:moveTo>
                    <a:cubicBezTo>
                      <a:pt x="7022" y="1"/>
                      <a:pt x="1373" y="2090"/>
                      <a:pt x="777" y="2487"/>
                    </a:cubicBezTo>
                    <a:cubicBezTo>
                      <a:pt x="180" y="2865"/>
                      <a:pt x="1" y="3661"/>
                      <a:pt x="379" y="4258"/>
                    </a:cubicBezTo>
                    <a:cubicBezTo>
                      <a:pt x="621" y="4614"/>
                      <a:pt x="1033" y="4816"/>
                      <a:pt x="1456" y="4816"/>
                    </a:cubicBezTo>
                    <a:cubicBezTo>
                      <a:pt x="1693" y="4816"/>
                      <a:pt x="1934" y="4752"/>
                      <a:pt x="2149" y="4616"/>
                    </a:cubicBezTo>
                    <a:cubicBezTo>
                      <a:pt x="2746" y="4258"/>
                      <a:pt x="7023" y="1"/>
                      <a:pt x="70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30"/>
              <p:cNvSpPr/>
              <p:nvPr/>
            </p:nvSpPr>
            <p:spPr>
              <a:xfrm>
                <a:off x="3883075" y="305750"/>
                <a:ext cx="175075" cy="120875"/>
              </a:xfrm>
              <a:custGeom>
                <a:avLst/>
                <a:gdLst/>
                <a:ahLst/>
                <a:cxnLst/>
                <a:rect l="l" t="t" r="r" b="b"/>
                <a:pathLst>
                  <a:path w="7003" h="4835" extrusionOk="0">
                    <a:moveTo>
                      <a:pt x="5549" y="0"/>
                    </a:moveTo>
                    <a:cubicBezTo>
                      <a:pt x="5315" y="0"/>
                      <a:pt x="5081" y="64"/>
                      <a:pt x="4874" y="199"/>
                    </a:cubicBezTo>
                    <a:cubicBezTo>
                      <a:pt x="4278" y="577"/>
                      <a:pt x="1" y="4834"/>
                      <a:pt x="1" y="4834"/>
                    </a:cubicBezTo>
                    <a:cubicBezTo>
                      <a:pt x="1" y="4834"/>
                      <a:pt x="5630" y="2746"/>
                      <a:pt x="6247" y="2348"/>
                    </a:cubicBezTo>
                    <a:cubicBezTo>
                      <a:pt x="6824" y="1970"/>
                      <a:pt x="7003" y="1174"/>
                      <a:pt x="6645" y="577"/>
                    </a:cubicBezTo>
                    <a:cubicBezTo>
                      <a:pt x="6389" y="207"/>
                      <a:pt x="5969" y="0"/>
                      <a:pt x="55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30"/>
              <p:cNvSpPr/>
              <p:nvPr/>
            </p:nvSpPr>
            <p:spPr>
              <a:xfrm>
                <a:off x="3886075" y="447475"/>
                <a:ext cx="195950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7838" h="2694" extrusionOk="0">
                    <a:moveTo>
                      <a:pt x="0" y="1"/>
                    </a:moveTo>
                    <a:cubicBezTo>
                      <a:pt x="0" y="1"/>
                      <a:pt x="5471" y="2527"/>
                      <a:pt x="6167" y="2666"/>
                    </a:cubicBezTo>
                    <a:cubicBezTo>
                      <a:pt x="6257" y="2684"/>
                      <a:pt x="6346" y="2693"/>
                      <a:pt x="6435" y="2693"/>
                    </a:cubicBezTo>
                    <a:cubicBezTo>
                      <a:pt x="7029" y="2693"/>
                      <a:pt x="7557" y="2298"/>
                      <a:pt x="7679" y="1692"/>
                    </a:cubicBezTo>
                    <a:cubicBezTo>
                      <a:pt x="7838" y="995"/>
                      <a:pt x="7420" y="339"/>
                      <a:pt x="6724" y="180"/>
                    </a:cubicBezTo>
                    <a:cubicBezTo>
                      <a:pt x="6028" y="2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30"/>
              <p:cNvSpPr/>
              <p:nvPr/>
            </p:nvSpPr>
            <p:spPr>
              <a:xfrm>
                <a:off x="3636900" y="368075"/>
                <a:ext cx="195975" cy="67000"/>
              </a:xfrm>
              <a:custGeom>
                <a:avLst/>
                <a:gdLst/>
                <a:ahLst/>
                <a:cxnLst/>
                <a:rect l="l" t="t" r="r" b="b"/>
                <a:pathLst>
                  <a:path w="7839" h="2680" extrusionOk="0">
                    <a:moveTo>
                      <a:pt x="1357" y="0"/>
                    </a:moveTo>
                    <a:cubicBezTo>
                      <a:pt x="778" y="0"/>
                      <a:pt x="276" y="392"/>
                      <a:pt x="140" y="989"/>
                    </a:cubicBezTo>
                    <a:cubicBezTo>
                      <a:pt x="1" y="1685"/>
                      <a:pt x="419" y="2361"/>
                      <a:pt x="1115" y="2520"/>
                    </a:cubicBezTo>
                    <a:cubicBezTo>
                      <a:pt x="1811" y="2660"/>
                      <a:pt x="7839" y="2680"/>
                      <a:pt x="7839" y="2680"/>
                    </a:cubicBezTo>
                    <a:cubicBezTo>
                      <a:pt x="7839" y="2680"/>
                      <a:pt x="2368" y="173"/>
                      <a:pt x="1652" y="34"/>
                    </a:cubicBezTo>
                    <a:cubicBezTo>
                      <a:pt x="1552" y="11"/>
                      <a:pt x="1453" y="0"/>
                      <a:pt x="13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30"/>
              <p:cNvSpPr/>
              <p:nvPr/>
            </p:nvSpPr>
            <p:spPr>
              <a:xfrm>
                <a:off x="3713500" y="464400"/>
                <a:ext cx="130325" cy="166675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6667" extrusionOk="0">
                    <a:moveTo>
                      <a:pt x="5212" y="0"/>
                    </a:moveTo>
                    <a:cubicBezTo>
                      <a:pt x="5212" y="1"/>
                      <a:pt x="816" y="4098"/>
                      <a:pt x="398" y="4675"/>
                    </a:cubicBezTo>
                    <a:cubicBezTo>
                      <a:pt x="0" y="5252"/>
                      <a:pt x="140" y="6048"/>
                      <a:pt x="716" y="6445"/>
                    </a:cubicBezTo>
                    <a:cubicBezTo>
                      <a:pt x="934" y="6596"/>
                      <a:pt x="1180" y="6666"/>
                      <a:pt x="1425" y="6666"/>
                    </a:cubicBezTo>
                    <a:cubicBezTo>
                      <a:pt x="1828" y="6666"/>
                      <a:pt x="2227" y="6474"/>
                      <a:pt x="2487" y="6127"/>
                    </a:cubicBezTo>
                    <a:cubicBezTo>
                      <a:pt x="2885" y="5550"/>
                      <a:pt x="5212" y="1"/>
                      <a:pt x="52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30"/>
              <p:cNvSpPr/>
              <p:nvPr/>
            </p:nvSpPr>
            <p:spPr>
              <a:xfrm>
                <a:off x="3875625" y="251850"/>
                <a:ext cx="13032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6673" extrusionOk="0">
                    <a:moveTo>
                      <a:pt x="3770" y="0"/>
                    </a:moveTo>
                    <a:cubicBezTo>
                      <a:pt x="3367" y="0"/>
                      <a:pt x="2971" y="190"/>
                      <a:pt x="2726" y="545"/>
                    </a:cubicBezTo>
                    <a:cubicBezTo>
                      <a:pt x="2328" y="1122"/>
                      <a:pt x="0" y="6672"/>
                      <a:pt x="0" y="6672"/>
                    </a:cubicBezTo>
                    <a:cubicBezTo>
                      <a:pt x="0" y="6672"/>
                      <a:pt x="4397" y="2554"/>
                      <a:pt x="4814" y="1977"/>
                    </a:cubicBezTo>
                    <a:cubicBezTo>
                      <a:pt x="5212" y="1420"/>
                      <a:pt x="5073" y="625"/>
                      <a:pt x="4496" y="227"/>
                    </a:cubicBezTo>
                    <a:cubicBezTo>
                      <a:pt x="4275" y="74"/>
                      <a:pt x="4021" y="0"/>
                      <a:pt x="37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30"/>
              <p:cNvSpPr/>
              <p:nvPr/>
            </p:nvSpPr>
            <p:spPr>
              <a:xfrm>
                <a:off x="3858700" y="468875"/>
                <a:ext cx="68175" cy="193600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7744" extrusionOk="0">
                    <a:moveTo>
                      <a:pt x="220" y="0"/>
                    </a:moveTo>
                    <a:cubicBezTo>
                      <a:pt x="220" y="0"/>
                      <a:pt x="1" y="6008"/>
                      <a:pt x="120" y="6704"/>
                    </a:cubicBezTo>
                    <a:cubicBezTo>
                      <a:pt x="243" y="7316"/>
                      <a:pt x="749" y="7744"/>
                      <a:pt x="1343" y="7744"/>
                    </a:cubicBezTo>
                    <a:cubicBezTo>
                      <a:pt x="1425" y="7744"/>
                      <a:pt x="1508" y="7735"/>
                      <a:pt x="1592" y="7719"/>
                    </a:cubicBezTo>
                    <a:cubicBezTo>
                      <a:pt x="2289" y="7599"/>
                      <a:pt x="2726" y="6963"/>
                      <a:pt x="2647" y="6266"/>
                    </a:cubicBezTo>
                    <a:cubicBezTo>
                      <a:pt x="2507" y="5570"/>
                      <a:pt x="220" y="0"/>
                      <a:pt x="2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30"/>
              <p:cNvSpPr/>
              <p:nvPr/>
            </p:nvSpPr>
            <p:spPr>
              <a:xfrm>
                <a:off x="3791575" y="220225"/>
                <a:ext cx="69150" cy="193975"/>
              </a:xfrm>
              <a:custGeom>
                <a:avLst/>
                <a:gdLst/>
                <a:ahLst/>
                <a:cxnLst/>
                <a:rect l="l" t="t" r="r" b="b"/>
                <a:pathLst>
                  <a:path w="2766" h="7759" extrusionOk="0">
                    <a:moveTo>
                      <a:pt x="1402" y="0"/>
                    </a:moveTo>
                    <a:cubicBezTo>
                      <a:pt x="1327" y="0"/>
                      <a:pt x="1251" y="7"/>
                      <a:pt x="1174" y="20"/>
                    </a:cubicBezTo>
                    <a:cubicBezTo>
                      <a:pt x="438" y="139"/>
                      <a:pt x="0" y="796"/>
                      <a:pt x="120" y="1492"/>
                    </a:cubicBezTo>
                    <a:cubicBezTo>
                      <a:pt x="259" y="2188"/>
                      <a:pt x="2547" y="7758"/>
                      <a:pt x="2547" y="7758"/>
                    </a:cubicBezTo>
                    <a:cubicBezTo>
                      <a:pt x="2547" y="7758"/>
                      <a:pt x="2766" y="1731"/>
                      <a:pt x="2646" y="1034"/>
                    </a:cubicBezTo>
                    <a:cubicBezTo>
                      <a:pt x="2522" y="415"/>
                      <a:pt x="2005" y="0"/>
                      <a:pt x="14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30"/>
              <p:cNvSpPr/>
              <p:nvPr/>
            </p:nvSpPr>
            <p:spPr>
              <a:xfrm>
                <a:off x="3635425" y="442425"/>
                <a:ext cx="196450" cy="64250"/>
              </a:xfrm>
              <a:custGeom>
                <a:avLst/>
                <a:gdLst/>
                <a:ahLst/>
                <a:cxnLst/>
                <a:rect l="l" t="t" r="r" b="b"/>
                <a:pathLst>
                  <a:path w="7858" h="2570" extrusionOk="0">
                    <a:moveTo>
                      <a:pt x="2308" y="0"/>
                    </a:moveTo>
                    <a:cubicBezTo>
                      <a:pt x="1739" y="0"/>
                      <a:pt x="1311" y="12"/>
                      <a:pt x="1154" y="44"/>
                    </a:cubicBezTo>
                    <a:cubicBezTo>
                      <a:pt x="458" y="163"/>
                      <a:pt x="0" y="800"/>
                      <a:pt x="120" y="1496"/>
                    </a:cubicBezTo>
                    <a:cubicBezTo>
                      <a:pt x="243" y="2151"/>
                      <a:pt x="793" y="2570"/>
                      <a:pt x="1375" y="2570"/>
                    </a:cubicBezTo>
                    <a:cubicBezTo>
                      <a:pt x="1447" y="2570"/>
                      <a:pt x="1519" y="2563"/>
                      <a:pt x="1592" y="2550"/>
                    </a:cubicBezTo>
                    <a:cubicBezTo>
                      <a:pt x="2288" y="2431"/>
                      <a:pt x="7858" y="143"/>
                      <a:pt x="7858" y="143"/>
                    </a:cubicBezTo>
                    <a:cubicBezTo>
                      <a:pt x="7858" y="143"/>
                      <a:pt x="4257" y="0"/>
                      <a:pt x="23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30"/>
              <p:cNvSpPr/>
              <p:nvPr/>
            </p:nvSpPr>
            <p:spPr>
              <a:xfrm>
                <a:off x="3886550" y="376375"/>
                <a:ext cx="196475" cy="64075"/>
              </a:xfrm>
              <a:custGeom>
                <a:avLst/>
                <a:gdLst/>
                <a:ahLst/>
                <a:cxnLst/>
                <a:rect l="l" t="t" r="r" b="b"/>
                <a:pathLst>
                  <a:path w="7859" h="2563" extrusionOk="0">
                    <a:moveTo>
                      <a:pt x="6495" y="1"/>
                    </a:moveTo>
                    <a:cubicBezTo>
                      <a:pt x="6420" y="1"/>
                      <a:pt x="6344" y="7"/>
                      <a:pt x="6267" y="20"/>
                    </a:cubicBezTo>
                    <a:cubicBezTo>
                      <a:pt x="5571" y="139"/>
                      <a:pt x="1" y="2427"/>
                      <a:pt x="1" y="2427"/>
                    </a:cubicBezTo>
                    <a:cubicBezTo>
                      <a:pt x="1" y="2427"/>
                      <a:pt x="3722" y="2562"/>
                      <a:pt x="5654" y="2562"/>
                    </a:cubicBezTo>
                    <a:cubicBezTo>
                      <a:pt x="6182" y="2562"/>
                      <a:pt x="6576" y="2552"/>
                      <a:pt x="6725" y="2527"/>
                    </a:cubicBezTo>
                    <a:cubicBezTo>
                      <a:pt x="7421" y="2407"/>
                      <a:pt x="7859" y="1751"/>
                      <a:pt x="7739" y="1054"/>
                    </a:cubicBezTo>
                    <a:cubicBezTo>
                      <a:pt x="7633" y="417"/>
                      <a:pt x="7102" y="1"/>
                      <a:pt x="64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30"/>
              <p:cNvSpPr/>
              <p:nvPr/>
            </p:nvSpPr>
            <p:spPr>
              <a:xfrm>
                <a:off x="3882575" y="456925"/>
                <a:ext cx="170625" cy="126500"/>
              </a:xfrm>
              <a:custGeom>
                <a:avLst/>
                <a:gdLst/>
                <a:ahLst/>
                <a:cxnLst/>
                <a:rect l="l" t="t" r="r" b="b"/>
                <a:pathLst>
                  <a:path w="6825" h="5060" extrusionOk="0">
                    <a:moveTo>
                      <a:pt x="1" y="1"/>
                    </a:moveTo>
                    <a:cubicBezTo>
                      <a:pt x="1" y="1"/>
                      <a:pt x="4099" y="4437"/>
                      <a:pt x="4676" y="4835"/>
                    </a:cubicBezTo>
                    <a:cubicBezTo>
                      <a:pt x="4888" y="4986"/>
                      <a:pt x="5135" y="5060"/>
                      <a:pt x="5381" y="5060"/>
                    </a:cubicBezTo>
                    <a:cubicBezTo>
                      <a:pt x="5781" y="5060"/>
                      <a:pt x="6180" y="4866"/>
                      <a:pt x="6426" y="4497"/>
                    </a:cubicBezTo>
                    <a:cubicBezTo>
                      <a:pt x="6824" y="3940"/>
                      <a:pt x="6685" y="3164"/>
                      <a:pt x="6108" y="2746"/>
                    </a:cubicBezTo>
                    <a:cubicBezTo>
                      <a:pt x="5531" y="23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30"/>
              <p:cNvSpPr/>
              <p:nvPr/>
            </p:nvSpPr>
            <p:spPr>
              <a:xfrm>
                <a:off x="3665250" y="299725"/>
                <a:ext cx="171100" cy="126400"/>
              </a:xfrm>
              <a:custGeom>
                <a:avLst/>
                <a:gdLst/>
                <a:ahLst/>
                <a:cxnLst/>
                <a:rect l="l" t="t" r="r" b="b"/>
                <a:pathLst>
                  <a:path w="6844" h="5056" extrusionOk="0">
                    <a:moveTo>
                      <a:pt x="1455" y="1"/>
                    </a:moveTo>
                    <a:cubicBezTo>
                      <a:pt x="1048" y="1"/>
                      <a:pt x="646" y="193"/>
                      <a:pt x="399" y="540"/>
                    </a:cubicBezTo>
                    <a:cubicBezTo>
                      <a:pt x="1" y="1117"/>
                      <a:pt x="160" y="1912"/>
                      <a:pt x="737" y="2310"/>
                    </a:cubicBezTo>
                    <a:cubicBezTo>
                      <a:pt x="1294" y="2708"/>
                      <a:pt x="6844" y="5055"/>
                      <a:pt x="6844" y="5055"/>
                    </a:cubicBezTo>
                    <a:cubicBezTo>
                      <a:pt x="6844" y="5055"/>
                      <a:pt x="2746" y="639"/>
                      <a:pt x="2169" y="222"/>
                    </a:cubicBezTo>
                    <a:cubicBezTo>
                      <a:pt x="1951" y="71"/>
                      <a:pt x="1702" y="1"/>
                      <a:pt x="14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30"/>
              <p:cNvSpPr/>
              <p:nvPr/>
            </p:nvSpPr>
            <p:spPr>
              <a:xfrm>
                <a:off x="3793075" y="382575"/>
                <a:ext cx="133300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5332" h="4691" extrusionOk="0">
                    <a:moveTo>
                      <a:pt x="2669" y="0"/>
                    </a:moveTo>
                    <a:cubicBezTo>
                      <a:pt x="2240" y="0"/>
                      <a:pt x="1804" y="119"/>
                      <a:pt x="1413" y="369"/>
                    </a:cubicBezTo>
                    <a:cubicBezTo>
                      <a:pt x="318" y="1065"/>
                      <a:pt x="0" y="2497"/>
                      <a:pt x="696" y="3591"/>
                    </a:cubicBezTo>
                    <a:cubicBezTo>
                      <a:pt x="1134" y="4299"/>
                      <a:pt x="1896" y="4690"/>
                      <a:pt x="2675" y="4690"/>
                    </a:cubicBezTo>
                    <a:cubicBezTo>
                      <a:pt x="3101" y="4690"/>
                      <a:pt x="3532" y="4574"/>
                      <a:pt x="3919" y="4328"/>
                    </a:cubicBezTo>
                    <a:cubicBezTo>
                      <a:pt x="5013" y="3631"/>
                      <a:pt x="5331" y="2179"/>
                      <a:pt x="4635" y="1085"/>
                    </a:cubicBezTo>
                    <a:cubicBezTo>
                      <a:pt x="4188" y="383"/>
                      <a:pt x="3438" y="0"/>
                      <a:pt x="26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30"/>
              <p:cNvSpPr/>
              <p:nvPr/>
            </p:nvSpPr>
            <p:spPr>
              <a:xfrm>
                <a:off x="4119300" y="154075"/>
                <a:ext cx="281525" cy="399950"/>
              </a:xfrm>
              <a:custGeom>
                <a:avLst/>
                <a:gdLst/>
                <a:ahLst/>
                <a:cxnLst/>
                <a:rect l="l" t="t" r="r" b="b"/>
                <a:pathLst>
                  <a:path w="11261" h="15998" extrusionOk="0">
                    <a:moveTo>
                      <a:pt x="11260" y="0"/>
                    </a:moveTo>
                    <a:lnTo>
                      <a:pt x="11260" y="0"/>
                    </a:lnTo>
                    <a:cubicBezTo>
                      <a:pt x="8177" y="1552"/>
                      <a:pt x="5372" y="3143"/>
                      <a:pt x="3124" y="5849"/>
                    </a:cubicBezTo>
                    <a:cubicBezTo>
                      <a:pt x="1353" y="7957"/>
                      <a:pt x="120" y="10603"/>
                      <a:pt x="21" y="13368"/>
                    </a:cubicBezTo>
                    <a:cubicBezTo>
                      <a:pt x="1" y="14025"/>
                      <a:pt x="41" y="14721"/>
                      <a:pt x="419" y="15298"/>
                    </a:cubicBezTo>
                    <a:cubicBezTo>
                      <a:pt x="696" y="15706"/>
                      <a:pt x="1188" y="15997"/>
                      <a:pt x="1666" y="15997"/>
                    </a:cubicBezTo>
                    <a:cubicBezTo>
                      <a:pt x="1839" y="15997"/>
                      <a:pt x="2010" y="15959"/>
                      <a:pt x="2169" y="15875"/>
                    </a:cubicBezTo>
                    <a:cubicBezTo>
                      <a:pt x="2487" y="15695"/>
                      <a:pt x="2686" y="15377"/>
                      <a:pt x="2865" y="15079"/>
                    </a:cubicBezTo>
                    <a:cubicBezTo>
                      <a:pt x="4775" y="11697"/>
                      <a:pt x="4695" y="7420"/>
                      <a:pt x="6864" y="4178"/>
                    </a:cubicBezTo>
                    <a:cubicBezTo>
                      <a:pt x="7998" y="2467"/>
                      <a:pt x="9669" y="1253"/>
                      <a:pt x="112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30"/>
              <p:cNvSpPr/>
              <p:nvPr/>
            </p:nvSpPr>
            <p:spPr>
              <a:xfrm>
                <a:off x="4182475" y="143125"/>
                <a:ext cx="238725" cy="251675"/>
              </a:xfrm>
              <a:custGeom>
                <a:avLst/>
                <a:gdLst/>
                <a:ahLst/>
                <a:cxnLst/>
                <a:rect l="l" t="t" r="r" b="b"/>
                <a:pathLst>
                  <a:path w="9549" h="10067" extrusionOk="0">
                    <a:moveTo>
                      <a:pt x="9549" y="0"/>
                    </a:moveTo>
                    <a:cubicBezTo>
                      <a:pt x="5630" y="1453"/>
                      <a:pt x="2347" y="4576"/>
                      <a:pt x="637" y="8395"/>
                    </a:cubicBezTo>
                    <a:cubicBezTo>
                      <a:pt x="438" y="8873"/>
                      <a:pt x="159" y="9569"/>
                      <a:pt x="0" y="10066"/>
                    </a:cubicBezTo>
                    <a:cubicBezTo>
                      <a:pt x="199" y="9589"/>
                      <a:pt x="537" y="8893"/>
                      <a:pt x="776" y="8455"/>
                    </a:cubicBezTo>
                    <a:cubicBezTo>
                      <a:pt x="2686" y="4775"/>
                      <a:pt x="5849" y="1811"/>
                      <a:pt x="95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30"/>
              <p:cNvSpPr/>
              <p:nvPr/>
            </p:nvSpPr>
            <p:spPr>
              <a:xfrm>
                <a:off x="3937300" y="69650"/>
                <a:ext cx="472475" cy="140675"/>
              </a:xfrm>
              <a:custGeom>
                <a:avLst/>
                <a:gdLst/>
                <a:ahLst/>
                <a:cxnLst/>
                <a:rect l="l" t="t" r="r" b="b"/>
                <a:pathLst>
                  <a:path w="18899" h="5627" extrusionOk="0">
                    <a:moveTo>
                      <a:pt x="1338" y="0"/>
                    </a:moveTo>
                    <a:cubicBezTo>
                      <a:pt x="1154" y="0"/>
                      <a:pt x="975" y="25"/>
                      <a:pt x="816" y="95"/>
                    </a:cubicBezTo>
                    <a:cubicBezTo>
                      <a:pt x="219" y="373"/>
                      <a:pt x="0" y="1169"/>
                      <a:pt x="199" y="1825"/>
                    </a:cubicBezTo>
                    <a:cubicBezTo>
                      <a:pt x="398" y="2462"/>
                      <a:pt x="895" y="2939"/>
                      <a:pt x="1432" y="3337"/>
                    </a:cubicBezTo>
                    <a:cubicBezTo>
                      <a:pt x="3581" y="4925"/>
                      <a:pt x="6332" y="5627"/>
                      <a:pt x="9027" y="5627"/>
                    </a:cubicBezTo>
                    <a:cubicBezTo>
                      <a:pt x="9101" y="5627"/>
                      <a:pt x="9176" y="5626"/>
                      <a:pt x="9250" y="5625"/>
                    </a:cubicBezTo>
                    <a:cubicBezTo>
                      <a:pt x="12771" y="5565"/>
                      <a:pt x="15775" y="4372"/>
                      <a:pt x="18898" y="2939"/>
                    </a:cubicBezTo>
                    <a:lnTo>
                      <a:pt x="18898" y="2939"/>
                    </a:lnTo>
                    <a:cubicBezTo>
                      <a:pt x="17185" y="3351"/>
                      <a:pt x="15486" y="3791"/>
                      <a:pt x="13726" y="3791"/>
                    </a:cubicBezTo>
                    <a:cubicBezTo>
                      <a:pt x="13443" y="3791"/>
                      <a:pt x="13158" y="3780"/>
                      <a:pt x="12871" y="3755"/>
                    </a:cubicBezTo>
                    <a:cubicBezTo>
                      <a:pt x="9011" y="3417"/>
                      <a:pt x="5709" y="672"/>
                      <a:pt x="1890" y="55"/>
                    </a:cubicBezTo>
                    <a:cubicBezTo>
                      <a:pt x="1711" y="25"/>
                      <a:pt x="1522" y="0"/>
                      <a:pt x="13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30"/>
              <p:cNvSpPr/>
              <p:nvPr/>
            </p:nvSpPr>
            <p:spPr>
              <a:xfrm>
                <a:off x="4085500" y="134175"/>
                <a:ext cx="345650" cy="55525"/>
              </a:xfrm>
              <a:custGeom>
                <a:avLst/>
                <a:gdLst/>
                <a:ahLst/>
                <a:cxnLst/>
                <a:rect l="l" t="t" r="r" b="b"/>
                <a:pathLst>
                  <a:path w="13826" h="2221" extrusionOk="0">
                    <a:moveTo>
                      <a:pt x="13825" y="0"/>
                    </a:moveTo>
                    <a:lnTo>
                      <a:pt x="13825" y="0"/>
                    </a:lnTo>
                    <a:cubicBezTo>
                      <a:pt x="11191" y="1254"/>
                      <a:pt x="8267" y="1910"/>
                      <a:pt x="5343" y="1910"/>
                    </a:cubicBezTo>
                    <a:cubicBezTo>
                      <a:pt x="4139" y="1910"/>
                      <a:pt x="2935" y="1798"/>
                      <a:pt x="1751" y="1572"/>
                    </a:cubicBezTo>
                    <a:cubicBezTo>
                      <a:pt x="1214" y="1472"/>
                      <a:pt x="497" y="1274"/>
                      <a:pt x="0" y="1154"/>
                    </a:cubicBezTo>
                    <a:lnTo>
                      <a:pt x="0" y="1154"/>
                    </a:lnTo>
                    <a:cubicBezTo>
                      <a:pt x="477" y="1353"/>
                      <a:pt x="1194" y="1572"/>
                      <a:pt x="1691" y="1731"/>
                    </a:cubicBezTo>
                    <a:cubicBezTo>
                      <a:pt x="2977" y="2059"/>
                      <a:pt x="4305" y="2221"/>
                      <a:pt x="5633" y="2221"/>
                    </a:cubicBezTo>
                    <a:cubicBezTo>
                      <a:pt x="8498" y="2221"/>
                      <a:pt x="11366" y="1468"/>
                      <a:pt x="138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8" name="Google Shape;2618;p31"/>
          <p:cNvSpPr/>
          <p:nvPr/>
        </p:nvSpPr>
        <p:spPr>
          <a:xfrm rot="3828806" flipH="1">
            <a:off x="7573045" y="3239327"/>
            <a:ext cx="2660274" cy="3789238"/>
          </a:xfrm>
          <a:custGeom>
            <a:avLst/>
            <a:gdLst/>
            <a:ahLst/>
            <a:cxnLst/>
            <a:rect l="l" t="t" r="r" b="b"/>
            <a:pathLst>
              <a:path w="121844" h="173552" extrusionOk="0">
                <a:moveTo>
                  <a:pt x="81619" y="1"/>
                </a:moveTo>
                <a:cubicBezTo>
                  <a:pt x="80393" y="1"/>
                  <a:pt x="79165" y="116"/>
                  <a:pt x="77940" y="366"/>
                </a:cubicBezTo>
                <a:cubicBezTo>
                  <a:pt x="69446" y="2116"/>
                  <a:pt x="63558" y="9735"/>
                  <a:pt x="59241" y="17254"/>
                </a:cubicBezTo>
                <a:cubicBezTo>
                  <a:pt x="54924" y="24655"/>
                  <a:pt x="51343" y="32492"/>
                  <a:pt x="46450" y="39514"/>
                </a:cubicBezTo>
                <a:cubicBezTo>
                  <a:pt x="41556" y="46517"/>
                  <a:pt x="35091" y="52843"/>
                  <a:pt x="26975" y="55608"/>
                </a:cubicBezTo>
                <a:cubicBezTo>
                  <a:pt x="24432" y="56470"/>
                  <a:pt x="21708" y="56912"/>
                  <a:pt x="18994" y="56912"/>
                </a:cubicBezTo>
                <a:cubicBezTo>
                  <a:pt x="13070" y="56912"/>
                  <a:pt x="7196" y="54804"/>
                  <a:pt x="3362" y="50356"/>
                </a:cubicBezTo>
                <a:lnTo>
                  <a:pt x="0" y="144588"/>
                </a:lnTo>
                <a:lnTo>
                  <a:pt x="87210" y="173552"/>
                </a:lnTo>
                <a:cubicBezTo>
                  <a:pt x="95386" y="160761"/>
                  <a:pt x="103920" y="145901"/>
                  <a:pt x="100021" y="131220"/>
                </a:cubicBezTo>
                <a:cubicBezTo>
                  <a:pt x="98131" y="124078"/>
                  <a:pt x="93397" y="117892"/>
                  <a:pt x="91785" y="110671"/>
                </a:cubicBezTo>
                <a:cubicBezTo>
                  <a:pt x="88801" y="97343"/>
                  <a:pt x="96878" y="84293"/>
                  <a:pt x="104934" y="73253"/>
                </a:cubicBezTo>
                <a:cubicBezTo>
                  <a:pt x="112991" y="62232"/>
                  <a:pt x="121843" y="50077"/>
                  <a:pt x="120709" y="36471"/>
                </a:cubicBezTo>
                <a:cubicBezTo>
                  <a:pt x="119635" y="23899"/>
                  <a:pt x="110067" y="13594"/>
                  <a:pt x="99524" y="6612"/>
                </a:cubicBezTo>
                <a:cubicBezTo>
                  <a:pt x="94145" y="3048"/>
                  <a:pt x="87916" y="1"/>
                  <a:pt x="816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9" name="Google Shape;2619;p31"/>
          <p:cNvSpPr/>
          <p:nvPr/>
        </p:nvSpPr>
        <p:spPr>
          <a:xfrm rot="5400000">
            <a:off x="580542" y="2299936"/>
            <a:ext cx="1732840" cy="4280524"/>
          </a:xfrm>
          <a:custGeom>
            <a:avLst/>
            <a:gdLst/>
            <a:ahLst/>
            <a:cxnLst/>
            <a:rect l="l" t="t" r="r" b="b"/>
            <a:pathLst>
              <a:path w="75096" h="174858" extrusionOk="0">
                <a:moveTo>
                  <a:pt x="72370" y="1"/>
                </a:moveTo>
                <a:cubicBezTo>
                  <a:pt x="51205" y="5889"/>
                  <a:pt x="35648" y="27671"/>
                  <a:pt x="36941" y="49613"/>
                </a:cubicBezTo>
                <a:cubicBezTo>
                  <a:pt x="38135" y="69824"/>
                  <a:pt x="51821" y="88941"/>
                  <a:pt x="47942" y="108814"/>
                </a:cubicBezTo>
                <a:cubicBezTo>
                  <a:pt x="47226" y="112593"/>
                  <a:pt x="45654" y="116492"/>
                  <a:pt x="42432" y="118581"/>
                </a:cubicBezTo>
                <a:cubicBezTo>
                  <a:pt x="40283" y="119974"/>
                  <a:pt x="37697" y="120372"/>
                  <a:pt x="35251" y="120948"/>
                </a:cubicBezTo>
                <a:cubicBezTo>
                  <a:pt x="23514" y="123614"/>
                  <a:pt x="12414" y="130437"/>
                  <a:pt x="6327" y="140821"/>
                </a:cubicBezTo>
                <a:cubicBezTo>
                  <a:pt x="259" y="151185"/>
                  <a:pt x="1" y="165210"/>
                  <a:pt x="7202" y="174858"/>
                </a:cubicBezTo>
                <a:lnTo>
                  <a:pt x="75096" y="171556"/>
                </a:lnTo>
                <a:lnTo>
                  <a:pt x="7237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0" name="Google Shape;2620;p31"/>
          <p:cNvSpPr/>
          <p:nvPr/>
        </p:nvSpPr>
        <p:spPr>
          <a:xfrm flipH="1">
            <a:off x="-325386" y="-424647"/>
            <a:ext cx="3035590" cy="2531180"/>
          </a:xfrm>
          <a:custGeom>
            <a:avLst/>
            <a:gdLst/>
            <a:ahLst/>
            <a:cxnLst/>
            <a:rect l="l" t="t" r="r" b="b"/>
            <a:pathLst>
              <a:path w="77483" h="64608" extrusionOk="0">
                <a:moveTo>
                  <a:pt x="140" y="1"/>
                </a:moveTo>
                <a:lnTo>
                  <a:pt x="140" y="1"/>
                </a:lnTo>
                <a:cubicBezTo>
                  <a:pt x="0" y="6227"/>
                  <a:pt x="359" y="12632"/>
                  <a:pt x="2845" y="18361"/>
                </a:cubicBezTo>
                <a:cubicBezTo>
                  <a:pt x="5332" y="24071"/>
                  <a:pt x="10245" y="29044"/>
                  <a:pt x="16352" y="30218"/>
                </a:cubicBezTo>
                <a:cubicBezTo>
                  <a:pt x="17516" y="30440"/>
                  <a:pt x="18701" y="30526"/>
                  <a:pt x="19896" y="30526"/>
                </a:cubicBezTo>
                <a:cubicBezTo>
                  <a:pt x="23825" y="30526"/>
                  <a:pt x="27874" y="29604"/>
                  <a:pt x="31722" y="29604"/>
                </a:cubicBezTo>
                <a:cubicBezTo>
                  <a:pt x="34028" y="29604"/>
                  <a:pt x="36262" y="29935"/>
                  <a:pt x="38354" y="30993"/>
                </a:cubicBezTo>
                <a:cubicBezTo>
                  <a:pt x="46470" y="35071"/>
                  <a:pt x="46390" y="46549"/>
                  <a:pt x="50906" y="54427"/>
                </a:cubicBezTo>
                <a:cubicBezTo>
                  <a:pt x="54554" y="60705"/>
                  <a:pt x="61788" y="64607"/>
                  <a:pt x="69005" y="64607"/>
                </a:cubicBezTo>
                <a:cubicBezTo>
                  <a:pt x="70523" y="64607"/>
                  <a:pt x="72041" y="64435"/>
                  <a:pt x="73524" y="64075"/>
                </a:cubicBezTo>
                <a:lnTo>
                  <a:pt x="77482" y="1174"/>
                </a:lnTo>
                <a:lnTo>
                  <a:pt x="14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1" name="Google Shape;2621;p31"/>
          <p:cNvSpPr/>
          <p:nvPr/>
        </p:nvSpPr>
        <p:spPr>
          <a:xfrm rot="5097708">
            <a:off x="7145665" y="-1269962"/>
            <a:ext cx="2308547" cy="3089862"/>
          </a:xfrm>
          <a:custGeom>
            <a:avLst/>
            <a:gdLst/>
            <a:ahLst/>
            <a:cxnLst/>
            <a:rect l="l" t="t" r="r" b="b"/>
            <a:pathLst>
              <a:path w="123057" h="127030" extrusionOk="0">
                <a:moveTo>
                  <a:pt x="12613" y="0"/>
                </a:moveTo>
                <a:lnTo>
                  <a:pt x="1" y="122122"/>
                </a:lnTo>
                <a:cubicBezTo>
                  <a:pt x="6745" y="125386"/>
                  <a:pt x="14226" y="127030"/>
                  <a:pt x="21703" y="127030"/>
                </a:cubicBezTo>
                <a:cubicBezTo>
                  <a:pt x="27348" y="127030"/>
                  <a:pt x="32991" y="126093"/>
                  <a:pt x="38314" y="124210"/>
                </a:cubicBezTo>
                <a:cubicBezTo>
                  <a:pt x="50707" y="119814"/>
                  <a:pt x="61171" y="110305"/>
                  <a:pt x="66760" y="98429"/>
                </a:cubicBezTo>
                <a:cubicBezTo>
                  <a:pt x="73325" y="84485"/>
                  <a:pt x="74001" y="66700"/>
                  <a:pt x="86056" y="57132"/>
                </a:cubicBezTo>
                <a:cubicBezTo>
                  <a:pt x="94710" y="50269"/>
                  <a:pt x="107322" y="49513"/>
                  <a:pt x="115159" y="41755"/>
                </a:cubicBezTo>
                <a:cubicBezTo>
                  <a:pt x="120133" y="36802"/>
                  <a:pt x="122420" y="29640"/>
                  <a:pt x="122739" y="22638"/>
                </a:cubicBezTo>
                <a:cubicBezTo>
                  <a:pt x="123057" y="15616"/>
                  <a:pt x="121644" y="8654"/>
                  <a:pt x="120152" y="1791"/>
                </a:cubicBezTo>
                <a:lnTo>
                  <a:pt x="1261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22" name="Google Shape;2622;p31"/>
          <p:cNvGrpSpPr/>
          <p:nvPr/>
        </p:nvGrpSpPr>
        <p:grpSpPr>
          <a:xfrm rot="-3516190" flipH="1">
            <a:off x="8017934" y="4663722"/>
            <a:ext cx="903030" cy="450622"/>
            <a:chOff x="5351150" y="1861950"/>
            <a:chExt cx="1036450" cy="517200"/>
          </a:xfrm>
        </p:grpSpPr>
        <p:sp>
          <p:nvSpPr>
            <p:cNvPr id="2623" name="Google Shape;2623;p31"/>
            <p:cNvSpPr/>
            <p:nvPr/>
          </p:nvSpPr>
          <p:spPr>
            <a:xfrm>
              <a:off x="5429725" y="2107025"/>
              <a:ext cx="957875" cy="126850"/>
            </a:xfrm>
            <a:custGeom>
              <a:avLst/>
              <a:gdLst/>
              <a:ahLst/>
              <a:cxnLst/>
              <a:rect l="l" t="t" r="r" b="b"/>
              <a:pathLst>
                <a:path w="38315" h="5074" fill="none" extrusionOk="0">
                  <a:moveTo>
                    <a:pt x="1" y="538"/>
                  </a:moveTo>
                  <a:cubicBezTo>
                    <a:pt x="12951" y="1"/>
                    <a:pt x="26259" y="339"/>
                    <a:pt x="38314" y="5074"/>
                  </a:cubicBezTo>
                </a:path>
              </a:pathLst>
            </a:custGeom>
            <a:solidFill>
              <a:schemeClr val="dk1"/>
            </a:solidFill>
            <a:ln w="10450" cap="flat" cmpd="sng">
              <a:solidFill>
                <a:schemeClr val="dk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31"/>
            <p:cNvSpPr/>
            <p:nvPr/>
          </p:nvSpPr>
          <p:spPr>
            <a:xfrm>
              <a:off x="5401400" y="2134375"/>
              <a:ext cx="153675" cy="145650"/>
            </a:xfrm>
            <a:custGeom>
              <a:avLst/>
              <a:gdLst/>
              <a:ahLst/>
              <a:cxnLst/>
              <a:rect l="l" t="t" r="r" b="b"/>
              <a:pathLst>
                <a:path w="6147" h="5826" extrusionOk="0">
                  <a:moveTo>
                    <a:pt x="6147" y="1"/>
                  </a:moveTo>
                  <a:cubicBezTo>
                    <a:pt x="6146" y="1"/>
                    <a:pt x="1034" y="3144"/>
                    <a:pt x="537" y="3641"/>
                  </a:cubicBezTo>
                  <a:cubicBezTo>
                    <a:pt x="40" y="4139"/>
                    <a:pt x="0" y="4934"/>
                    <a:pt x="497" y="5432"/>
                  </a:cubicBezTo>
                  <a:cubicBezTo>
                    <a:pt x="766" y="5690"/>
                    <a:pt x="1105" y="5825"/>
                    <a:pt x="1438" y="5825"/>
                  </a:cubicBezTo>
                  <a:cubicBezTo>
                    <a:pt x="1746" y="5825"/>
                    <a:pt x="2049" y="5710"/>
                    <a:pt x="2288" y="5471"/>
                  </a:cubicBezTo>
                  <a:cubicBezTo>
                    <a:pt x="2785" y="4974"/>
                    <a:pt x="6147" y="1"/>
                    <a:pt x="6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31"/>
            <p:cNvSpPr/>
            <p:nvPr/>
          </p:nvSpPr>
          <p:spPr>
            <a:xfrm>
              <a:off x="5596350" y="1949750"/>
              <a:ext cx="153675" cy="145875"/>
            </a:xfrm>
            <a:custGeom>
              <a:avLst/>
              <a:gdLst/>
              <a:ahLst/>
              <a:cxnLst/>
              <a:rect l="l" t="t" r="r" b="b"/>
              <a:pathLst>
                <a:path w="6147" h="5835" extrusionOk="0">
                  <a:moveTo>
                    <a:pt x="4735" y="1"/>
                  </a:moveTo>
                  <a:cubicBezTo>
                    <a:pt x="4418" y="1"/>
                    <a:pt x="4103" y="120"/>
                    <a:pt x="3859" y="364"/>
                  </a:cubicBezTo>
                  <a:cubicBezTo>
                    <a:pt x="3362" y="861"/>
                    <a:pt x="0" y="5834"/>
                    <a:pt x="0" y="5834"/>
                  </a:cubicBezTo>
                  <a:cubicBezTo>
                    <a:pt x="0" y="5834"/>
                    <a:pt x="5112" y="2671"/>
                    <a:pt x="5610" y="2174"/>
                  </a:cubicBezTo>
                  <a:cubicBezTo>
                    <a:pt x="6107" y="1677"/>
                    <a:pt x="6147" y="881"/>
                    <a:pt x="5650" y="384"/>
                  </a:cubicBezTo>
                  <a:cubicBezTo>
                    <a:pt x="5396" y="130"/>
                    <a:pt x="5065" y="1"/>
                    <a:pt x="47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31"/>
            <p:cNvSpPr/>
            <p:nvPr/>
          </p:nvSpPr>
          <p:spPr>
            <a:xfrm>
              <a:off x="5539650" y="2142850"/>
              <a:ext cx="64675" cy="196450"/>
            </a:xfrm>
            <a:custGeom>
              <a:avLst/>
              <a:gdLst/>
              <a:ahLst/>
              <a:cxnLst/>
              <a:rect l="l" t="t" r="r" b="b"/>
              <a:pathLst>
                <a:path w="2587" h="7858" extrusionOk="0">
                  <a:moveTo>
                    <a:pt x="1413" y="0"/>
                  </a:moveTo>
                  <a:cubicBezTo>
                    <a:pt x="1413" y="0"/>
                    <a:pt x="20" y="5869"/>
                    <a:pt x="20" y="6565"/>
                  </a:cubicBezTo>
                  <a:cubicBezTo>
                    <a:pt x="0" y="7261"/>
                    <a:pt x="577" y="7838"/>
                    <a:pt x="1273" y="7858"/>
                  </a:cubicBezTo>
                  <a:cubicBezTo>
                    <a:pt x="1970" y="7858"/>
                    <a:pt x="2566" y="7321"/>
                    <a:pt x="2566" y="6624"/>
                  </a:cubicBezTo>
                  <a:cubicBezTo>
                    <a:pt x="2586" y="5928"/>
                    <a:pt x="1413" y="0"/>
                    <a:pt x="1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31"/>
            <p:cNvSpPr/>
            <p:nvPr/>
          </p:nvSpPr>
          <p:spPr>
            <a:xfrm>
              <a:off x="5547100" y="1891175"/>
              <a:ext cx="64675" cy="196500"/>
            </a:xfrm>
            <a:custGeom>
              <a:avLst/>
              <a:gdLst/>
              <a:ahLst/>
              <a:cxnLst/>
              <a:rect l="l" t="t" r="r" b="b"/>
              <a:pathLst>
                <a:path w="2587" h="7860" extrusionOk="0">
                  <a:moveTo>
                    <a:pt x="1276" y="1"/>
                  </a:moveTo>
                  <a:cubicBezTo>
                    <a:pt x="597" y="1"/>
                    <a:pt x="60" y="532"/>
                    <a:pt x="21" y="1235"/>
                  </a:cubicBezTo>
                  <a:cubicBezTo>
                    <a:pt x="1" y="1931"/>
                    <a:pt x="1174" y="7859"/>
                    <a:pt x="1174" y="7859"/>
                  </a:cubicBezTo>
                  <a:cubicBezTo>
                    <a:pt x="1174" y="7859"/>
                    <a:pt x="2567" y="1991"/>
                    <a:pt x="2567" y="1294"/>
                  </a:cubicBezTo>
                  <a:cubicBezTo>
                    <a:pt x="2587" y="598"/>
                    <a:pt x="2010" y="21"/>
                    <a:pt x="1314" y="1"/>
                  </a:cubicBezTo>
                  <a:cubicBezTo>
                    <a:pt x="1301" y="1"/>
                    <a:pt x="1289" y="1"/>
                    <a:pt x="1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31"/>
            <p:cNvSpPr/>
            <p:nvPr/>
          </p:nvSpPr>
          <p:spPr>
            <a:xfrm>
              <a:off x="5351150" y="2079175"/>
              <a:ext cx="197475" cy="63700"/>
            </a:xfrm>
            <a:custGeom>
              <a:avLst/>
              <a:gdLst/>
              <a:ahLst/>
              <a:cxnLst/>
              <a:rect l="l" t="t" r="r" b="b"/>
              <a:pathLst>
                <a:path w="7899" h="2548" extrusionOk="0">
                  <a:moveTo>
                    <a:pt x="1299" y="0"/>
                  </a:moveTo>
                  <a:cubicBezTo>
                    <a:pt x="618" y="0"/>
                    <a:pt x="60" y="570"/>
                    <a:pt x="41" y="1254"/>
                  </a:cubicBezTo>
                  <a:cubicBezTo>
                    <a:pt x="1" y="1950"/>
                    <a:pt x="558" y="2547"/>
                    <a:pt x="1274" y="2547"/>
                  </a:cubicBezTo>
                  <a:cubicBezTo>
                    <a:pt x="1280" y="2547"/>
                    <a:pt x="1286" y="2547"/>
                    <a:pt x="1293" y="2547"/>
                  </a:cubicBezTo>
                  <a:cubicBezTo>
                    <a:pt x="2070" y="2547"/>
                    <a:pt x="7898" y="1393"/>
                    <a:pt x="7898" y="1393"/>
                  </a:cubicBezTo>
                  <a:cubicBezTo>
                    <a:pt x="7898" y="1393"/>
                    <a:pt x="2030" y="1"/>
                    <a:pt x="1334" y="1"/>
                  </a:cubicBezTo>
                  <a:cubicBezTo>
                    <a:pt x="1322" y="1"/>
                    <a:pt x="1310" y="0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31"/>
            <p:cNvSpPr/>
            <p:nvPr/>
          </p:nvSpPr>
          <p:spPr>
            <a:xfrm>
              <a:off x="5603300" y="2086650"/>
              <a:ext cx="196975" cy="63700"/>
            </a:xfrm>
            <a:custGeom>
              <a:avLst/>
              <a:gdLst/>
              <a:ahLst/>
              <a:cxnLst/>
              <a:rect l="l" t="t" r="r" b="b"/>
              <a:pathLst>
                <a:path w="7879" h="2548" extrusionOk="0">
                  <a:moveTo>
                    <a:pt x="6586" y="0"/>
                  </a:moveTo>
                  <a:cubicBezTo>
                    <a:pt x="5810" y="0"/>
                    <a:pt x="1" y="1154"/>
                    <a:pt x="1" y="1154"/>
                  </a:cubicBezTo>
                  <a:cubicBezTo>
                    <a:pt x="1" y="1154"/>
                    <a:pt x="5869" y="2547"/>
                    <a:pt x="6565" y="2547"/>
                  </a:cubicBezTo>
                  <a:cubicBezTo>
                    <a:pt x="6577" y="2547"/>
                    <a:pt x="6589" y="2547"/>
                    <a:pt x="6600" y="2547"/>
                  </a:cubicBezTo>
                  <a:cubicBezTo>
                    <a:pt x="7261" y="2547"/>
                    <a:pt x="7819" y="1997"/>
                    <a:pt x="7858" y="1313"/>
                  </a:cubicBezTo>
                  <a:cubicBezTo>
                    <a:pt x="7878" y="617"/>
                    <a:pt x="7321" y="40"/>
                    <a:pt x="6605" y="0"/>
                  </a:cubicBezTo>
                  <a:cubicBezTo>
                    <a:pt x="6599" y="0"/>
                    <a:pt x="6593" y="0"/>
                    <a:pt x="6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31"/>
            <p:cNvSpPr/>
            <p:nvPr/>
          </p:nvSpPr>
          <p:spPr>
            <a:xfrm>
              <a:off x="5594850" y="2135375"/>
              <a:ext cx="149225" cy="150350"/>
            </a:xfrm>
            <a:custGeom>
              <a:avLst/>
              <a:gdLst/>
              <a:ahLst/>
              <a:cxnLst/>
              <a:rect l="l" t="t" r="r" b="b"/>
              <a:pathLst>
                <a:path w="5969" h="6014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163" y="5133"/>
                    <a:pt x="3661" y="5630"/>
                  </a:cubicBezTo>
                  <a:cubicBezTo>
                    <a:pt x="3914" y="5884"/>
                    <a:pt x="4245" y="6013"/>
                    <a:pt x="4575" y="6013"/>
                  </a:cubicBezTo>
                  <a:cubicBezTo>
                    <a:pt x="4892" y="6013"/>
                    <a:pt x="5207" y="5894"/>
                    <a:pt x="5451" y="5650"/>
                  </a:cubicBezTo>
                  <a:cubicBezTo>
                    <a:pt x="5948" y="5153"/>
                    <a:pt x="5968" y="4357"/>
                    <a:pt x="5471" y="3860"/>
                  </a:cubicBezTo>
                  <a:cubicBezTo>
                    <a:pt x="4974" y="3363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31"/>
            <p:cNvSpPr/>
            <p:nvPr/>
          </p:nvSpPr>
          <p:spPr>
            <a:xfrm>
              <a:off x="5407350" y="1944275"/>
              <a:ext cx="149225" cy="150350"/>
            </a:xfrm>
            <a:custGeom>
              <a:avLst/>
              <a:gdLst/>
              <a:ahLst/>
              <a:cxnLst/>
              <a:rect l="l" t="t" r="r" b="b"/>
              <a:pathLst>
                <a:path w="5969" h="6014" extrusionOk="0">
                  <a:moveTo>
                    <a:pt x="1394" y="1"/>
                  </a:moveTo>
                  <a:cubicBezTo>
                    <a:pt x="1077" y="1"/>
                    <a:pt x="762" y="120"/>
                    <a:pt x="518" y="364"/>
                  </a:cubicBezTo>
                  <a:cubicBezTo>
                    <a:pt x="21" y="861"/>
                    <a:pt x="1" y="1657"/>
                    <a:pt x="498" y="2154"/>
                  </a:cubicBezTo>
                  <a:cubicBezTo>
                    <a:pt x="995" y="2652"/>
                    <a:pt x="5969" y="6014"/>
                    <a:pt x="5969" y="6014"/>
                  </a:cubicBezTo>
                  <a:cubicBezTo>
                    <a:pt x="5969" y="6014"/>
                    <a:pt x="2806" y="881"/>
                    <a:pt x="2308" y="384"/>
                  </a:cubicBezTo>
                  <a:cubicBezTo>
                    <a:pt x="2055" y="130"/>
                    <a:pt x="1723" y="1"/>
                    <a:pt x="13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31"/>
            <p:cNvSpPr/>
            <p:nvPr/>
          </p:nvSpPr>
          <p:spPr>
            <a:xfrm>
              <a:off x="5360600" y="2124950"/>
              <a:ext cx="189025" cy="91975"/>
            </a:xfrm>
            <a:custGeom>
              <a:avLst/>
              <a:gdLst/>
              <a:ahLst/>
              <a:cxnLst/>
              <a:rect l="l" t="t" r="r" b="b"/>
              <a:pathLst>
                <a:path w="7561" h="3679" extrusionOk="0">
                  <a:moveTo>
                    <a:pt x="7560" y="0"/>
                  </a:moveTo>
                  <a:cubicBezTo>
                    <a:pt x="7560" y="0"/>
                    <a:pt x="1612" y="955"/>
                    <a:pt x="976" y="1213"/>
                  </a:cubicBezTo>
                  <a:cubicBezTo>
                    <a:pt x="319" y="1452"/>
                    <a:pt x="1" y="2208"/>
                    <a:pt x="260" y="2865"/>
                  </a:cubicBezTo>
                  <a:cubicBezTo>
                    <a:pt x="456" y="3364"/>
                    <a:pt x="929" y="3679"/>
                    <a:pt x="1424" y="3679"/>
                  </a:cubicBezTo>
                  <a:cubicBezTo>
                    <a:pt x="1580" y="3679"/>
                    <a:pt x="1738" y="3647"/>
                    <a:pt x="1891" y="3581"/>
                  </a:cubicBezTo>
                  <a:cubicBezTo>
                    <a:pt x="2547" y="3322"/>
                    <a:pt x="7560" y="0"/>
                    <a:pt x="75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31"/>
            <p:cNvSpPr/>
            <p:nvPr/>
          </p:nvSpPr>
          <p:spPr>
            <a:xfrm>
              <a:off x="5601800" y="2013000"/>
              <a:ext cx="189025" cy="92075"/>
            </a:xfrm>
            <a:custGeom>
              <a:avLst/>
              <a:gdLst/>
              <a:ahLst/>
              <a:cxnLst/>
              <a:rect l="l" t="t" r="r" b="b"/>
              <a:pathLst>
                <a:path w="7561" h="3683" extrusionOk="0">
                  <a:moveTo>
                    <a:pt x="6157" y="1"/>
                  </a:moveTo>
                  <a:cubicBezTo>
                    <a:pt x="5996" y="1"/>
                    <a:pt x="5831" y="33"/>
                    <a:pt x="5670" y="102"/>
                  </a:cubicBezTo>
                  <a:cubicBezTo>
                    <a:pt x="5034" y="340"/>
                    <a:pt x="1" y="3682"/>
                    <a:pt x="1" y="3682"/>
                  </a:cubicBezTo>
                  <a:cubicBezTo>
                    <a:pt x="1" y="3682"/>
                    <a:pt x="5949" y="2708"/>
                    <a:pt x="6585" y="2449"/>
                  </a:cubicBezTo>
                  <a:cubicBezTo>
                    <a:pt x="7242" y="2210"/>
                    <a:pt x="7560" y="1454"/>
                    <a:pt x="7321" y="818"/>
                  </a:cubicBezTo>
                  <a:cubicBezTo>
                    <a:pt x="7111" y="307"/>
                    <a:pt x="6652" y="1"/>
                    <a:pt x="6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31"/>
            <p:cNvSpPr/>
            <p:nvPr/>
          </p:nvSpPr>
          <p:spPr>
            <a:xfrm>
              <a:off x="5462550" y="2140350"/>
              <a:ext cx="101975" cy="182250"/>
            </a:xfrm>
            <a:custGeom>
              <a:avLst/>
              <a:gdLst/>
              <a:ahLst/>
              <a:cxnLst/>
              <a:rect l="l" t="t" r="r" b="b"/>
              <a:pathLst>
                <a:path w="4079" h="7290" extrusionOk="0">
                  <a:moveTo>
                    <a:pt x="4079" y="1"/>
                  </a:moveTo>
                  <a:cubicBezTo>
                    <a:pt x="4079" y="1"/>
                    <a:pt x="538" y="4874"/>
                    <a:pt x="279" y="5531"/>
                  </a:cubicBezTo>
                  <a:cubicBezTo>
                    <a:pt x="1" y="6167"/>
                    <a:pt x="279" y="6923"/>
                    <a:pt x="916" y="7182"/>
                  </a:cubicBezTo>
                  <a:cubicBezTo>
                    <a:pt x="1088" y="7255"/>
                    <a:pt x="1267" y="7290"/>
                    <a:pt x="1443" y="7290"/>
                  </a:cubicBezTo>
                  <a:cubicBezTo>
                    <a:pt x="1936" y="7290"/>
                    <a:pt x="2401" y="7015"/>
                    <a:pt x="2607" y="6545"/>
                  </a:cubicBezTo>
                  <a:cubicBezTo>
                    <a:pt x="2885" y="5889"/>
                    <a:pt x="4079" y="1"/>
                    <a:pt x="40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31"/>
            <p:cNvSpPr/>
            <p:nvPr/>
          </p:nvSpPr>
          <p:spPr>
            <a:xfrm>
              <a:off x="5586900" y="1906700"/>
              <a:ext cx="101975" cy="182950"/>
            </a:xfrm>
            <a:custGeom>
              <a:avLst/>
              <a:gdLst/>
              <a:ahLst/>
              <a:cxnLst/>
              <a:rect l="l" t="t" r="r" b="b"/>
              <a:pathLst>
                <a:path w="4079" h="7318" extrusionOk="0">
                  <a:moveTo>
                    <a:pt x="2636" y="1"/>
                  </a:moveTo>
                  <a:cubicBezTo>
                    <a:pt x="2149" y="1"/>
                    <a:pt x="1692" y="290"/>
                    <a:pt x="1472" y="773"/>
                  </a:cubicBezTo>
                  <a:cubicBezTo>
                    <a:pt x="1194" y="1409"/>
                    <a:pt x="0" y="7318"/>
                    <a:pt x="0" y="7318"/>
                  </a:cubicBezTo>
                  <a:cubicBezTo>
                    <a:pt x="0" y="7318"/>
                    <a:pt x="3541" y="2444"/>
                    <a:pt x="3800" y="1787"/>
                  </a:cubicBezTo>
                  <a:cubicBezTo>
                    <a:pt x="4078" y="1151"/>
                    <a:pt x="3800" y="395"/>
                    <a:pt x="3163" y="116"/>
                  </a:cubicBezTo>
                  <a:cubicBezTo>
                    <a:pt x="2990" y="38"/>
                    <a:pt x="2811" y="1"/>
                    <a:pt x="26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31"/>
            <p:cNvSpPr/>
            <p:nvPr/>
          </p:nvSpPr>
          <p:spPr>
            <a:xfrm>
              <a:off x="5363100" y="2005875"/>
              <a:ext cx="187000" cy="97700"/>
            </a:xfrm>
            <a:custGeom>
              <a:avLst/>
              <a:gdLst/>
              <a:ahLst/>
              <a:cxnLst/>
              <a:rect l="l" t="t" r="r" b="b"/>
              <a:pathLst>
                <a:path w="7480" h="3908" extrusionOk="0">
                  <a:moveTo>
                    <a:pt x="1446" y="0"/>
                  </a:moveTo>
                  <a:cubicBezTo>
                    <a:pt x="959" y="0"/>
                    <a:pt x="504" y="275"/>
                    <a:pt x="299" y="745"/>
                  </a:cubicBezTo>
                  <a:cubicBezTo>
                    <a:pt x="0" y="1401"/>
                    <a:pt x="299" y="2177"/>
                    <a:pt x="955" y="2455"/>
                  </a:cubicBezTo>
                  <a:cubicBezTo>
                    <a:pt x="1592" y="2714"/>
                    <a:pt x="7480" y="3908"/>
                    <a:pt x="7480" y="3908"/>
                  </a:cubicBezTo>
                  <a:cubicBezTo>
                    <a:pt x="7480" y="3908"/>
                    <a:pt x="2606" y="387"/>
                    <a:pt x="1970" y="108"/>
                  </a:cubicBezTo>
                  <a:cubicBezTo>
                    <a:pt x="1798" y="35"/>
                    <a:pt x="1620" y="0"/>
                    <a:pt x="1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31"/>
            <p:cNvSpPr/>
            <p:nvPr/>
          </p:nvSpPr>
          <p:spPr>
            <a:xfrm>
              <a:off x="5601300" y="2125925"/>
              <a:ext cx="187025" cy="98000"/>
            </a:xfrm>
            <a:custGeom>
              <a:avLst/>
              <a:gdLst/>
              <a:ahLst/>
              <a:cxnLst/>
              <a:rect l="l" t="t" r="r" b="b"/>
              <a:pathLst>
                <a:path w="7481" h="3920" extrusionOk="0">
                  <a:moveTo>
                    <a:pt x="1" y="1"/>
                  </a:moveTo>
                  <a:cubicBezTo>
                    <a:pt x="1" y="1"/>
                    <a:pt x="4875" y="3542"/>
                    <a:pt x="5511" y="3820"/>
                  </a:cubicBezTo>
                  <a:cubicBezTo>
                    <a:pt x="5680" y="3887"/>
                    <a:pt x="5855" y="3919"/>
                    <a:pt x="6025" y="3919"/>
                  </a:cubicBezTo>
                  <a:cubicBezTo>
                    <a:pt x="6517" y="3919"/>
                    <a:pt x="6975" y="3651"/>
                    <a:pt x="7182" y="3164"/>
                  </a:cubicBezTo>
                  <a:cubicBezTo>
                    <a:pt x="7481" y="2527"/>
                    <a:pt x="7182" y="1771"/>
                    <a:pt x="6546" y="1473"/>
                  </a:cubicBezTo>
                  <a:cubicBezTo>
                    <a:pt x="5889" y="119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31"/>
            <p:cNvSpPr/>
            <p:nvPr/>
          </p:nvSpPr>
          <p:spPr>
            <a:xfrm>
              <a:off x="5585900" y="2140850"/>
              <a:ext cx="96000" cy="185025"/>
            </a:xfrm>
            <a:custGeom>
              <a:avLst/>
              <a:gdLst/>
              <a:ahLst/>
              <a:cxnLst/>
              <a:rect l="l" t="t" r="r" b="b"/>
              <a:pathLst>
                <a:path w="3840" h="7401" extrusionOk="0">
                  <a:moveTo>
                    <a:pt x="0" y="1"/>
                  </a:moveTo>
                  <a:cubicBezTo>
                    <a:pt x="0" y="1"/>
                    <a:pt x="955" y="5949"/>
                    <a:pt x="1214" y="6605"/>
                  </a:cubicBezTo>
                  <a:cubicBezTo>
                    <a:pt x="1399" y="7098"/>
                    <a:pt x="1894" y="7400"/>
                    <a:pt x="2404" y="7400"/>
                  </a:cubicBezTo>
                  <a:cubicBezTo>
                    <a:pt x="2552" y="7400"/>
                    <a:pt x="2702" y="7375"/>
                    <a:pt x="2845" y="7321"/>
                  </a:cubicBezTo>
                  <a:cubicBezTo>
                    <a:pt x="3521" y="7063"/>
                    <a:pt x="3840" y="6326"/>
                    <a:pt x="3581" y="5670"/>
                  </a:cubicBezTo>
                  <a:cubicBezTo>
                    <a:pt x="3322" y="5033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31"/>
            <p:cNvSpPr/>
            <p:nvPr/>
          </p:nvSpPr>
          <p:spPr>
            <a:xfrm>
              <a:off x="5469525" y="1903875"/>
              <a:ext cx="96500" cy="184775"/>
            </a:xfrm>
            <a:custGeom>
              <a:avLst/>
              <a:gdLst/>
              <a:ahLst/>
              <a:cxnLst/>
              <a:rect l="l" t="t" r="r" b="b"/>
              <a:pathLst>
                <a:path w="3860" h="7391" extrusionOk="0">
                  <a:moveTo>
                    <a:pt x="1457" y="0"/>
                  </a:moveTo>
                  <a:cubicBezTo>
                    <a:pt x="1302" y="0"/>
                    <a:pt x="1145" y="29"/>
                    <a:pt x="995" y="90"/>
                  </a:cubicBezTo>
                  <a:cubicBezTo>
                    <a:pt x="319" y="349"/>
                    <a:pt x="0" y="1085"/>
                    <a:pt x="279" y="1721"/>
                  </a:cubicBezTo>
                  <a:cubicBezTo>
                    <a:pt x="518" y="2378"/>
                    <a:pt x="3860" y="7391"/>
                    <a:pt x="3860" y="7391"/>
                  </a:cubicBezTo>
                  <a:cubicBezTo>
                    <a:pt x="3860" y="7391"/>
                    <a:pt x="2885" y="1463"/>
                    <a:pt x="2626" y="806"/>
                  </a:cubicBezTo>
                  <a:cubicBezTo>
                    <a:pt x="2444" y="305"/>
                    <a:pt x="1959" y="0"/>
                    <a:pt x="1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31"/>
            <p:cNvSpPr/>
            <p:nvPr/>
          </p:nvSpPr>
          <p:spPr>
            <a:xfrm>
              <a:off x="5516775" y="2056300"/>
              <a:ext cx="117875" cy="116925"/>
            </a:xfrm>
            <a:custGeom>
              <a:avLst/>
              <a:gdLst/>
              <a:ahLst/>
              <a:cxnLst/>
              <a:rect l="l" t="t" r="r" b="b"/>
              <a:pathLst>
                <a:path w="4715" h="4677" extrusionOk="0">
                  <a:moveTo>
                    <a:pt x="2370" y="1"/>
                  </a:moveTo>
                  <a:cubicBezTo>
                    <a:pt x="1094" y="1"/>
                    <a:pt x="40" y="1008"/>
                    <a:pt x="20" y="2288"/>
                  </a:cubicBezTo>
                  <a:cubicBezTo>
                    <a:pt x="0" y="3582"/>
                    <a:pt x="1015" y="4656"/>
                    <a:pt x="2308" y="4676"/>
                  </a:cubicBezTo>
                  <a:cubicBezTo>
                    <a:pt x="2332" y="4676"/>
                    <a:pt x="2356" y="4677"/>
                    <a:pt x="2380" y="4677"/>
                  </a:cubicBezTo>
                  <a:cubicBezTo>
                    <a:pt x="3640" y="4677"/>
                    <a:pt x="4675" y="3657"/>
                    <a:pt x="4695" y="2388"/>
                  </a:cubicBezTo>
                  <a:cubicBezTo>
                    <a:pt x="4715" y="1095"/>
                    <a:pt x="3700" y="41"/>
                    <a:pt x="2407" y="1"/>
                  </a:cubicBezTo>
                  <a:cubicBezTo>
                    <a:pt x="2395" y="1"/>
                    <a:pt x="2382" y="1"/>
                    <a:pt x="2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31"/>
            <p:cNvSpPr/>
            <p:nvPr/>
          </p:nvSpPr>
          <p:spPr>
            <a:xfrm>
              <a:off x="5747025" y="2166800"/>
              <a:ext cx="438650" cy="212350"/>
            </a:xfrm>
            <a:custGeom>
              <a:avLst/>
              <a:gdLst/>
              <a:ahLst/>
              <a:cxnLst/>
              <a:rect l="l" t="t" r="r" b="b"/>
              <a:pathLst>
                <a:path w="17546" h="8494" extrusionOk="0">
                  <a:moveTo>
                    <a:pt x="12816" y="0"/>
                  </a:moveTo>
                  <a:cubicBezTo>
                    <a:pt x="11060" y="0"/>
                    <a:pt x="9310" y="187"/>
                    <a:pt x="7520" y="713"/>
                  </a:cubicBezTo>
                  <a:cubicBezTo>
                    <a:pt x="4874" y="1489"/>
                    <a:pt x="2368" y="3001"/>
                    <a:pt x="756" y="5229"/>
                  </a:cubicBezTo>
                  <a:cubicBezTo>
                    <a:pt x="359" y="5786"/>
                    <a:pt x="1" y="6383"/>
                    <a:pt x="1" y="7059"/>
                  </a:cubicBezTo>
                  <a:cubicBezTo>
                    <a:pt x="1" y="7715"/>
                    <a:pt x="458" y="8412"/>
                    <a:pt x="1134" y="8491"/>
                  </a:cubicBezTo>
                  <a:cubicBezTo>
                    <a:pt x="1156" y="8492"/>
                    <a:pt x="1178" y="8493"/>
                    <a:pt x="1200" y="8493"/>
                  </a:cubicBezTo>
                  <a:cubicBezTo>
                    <a:pt x="1521" y="8493"/>
                    <a:pt x="1871" y="8362"/>
                    <a:pt x="2169" y="8213"/>
                  </a:cubicBezTo>
                  <a:cubicBezTo>
                    <a:pt x="5650" y="6482"/>
                    <a:pt x="7958" y="2881"/>
                    <a:pt x="11558" y="1389"/>
                  </a:cubicBezTo>
                  <a:cubicBezTo>
                    <a:pt x="13468" y="594"/>
                    <a:pt x="15497" y="514"/>
                    <a:pt x="17546" y="335"/>
                  </a:cubicBezTo>
                  <a:cubicBezTo>
                    <a:pt x="15944" y="148"/>
                    <a:pt x="14378" y="0"/>
                    <a:pt x="128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31"/>
            <p:cNvSpPr/>
            <p:nvPr/>
          </p:nvSpPr>
          <p:spPr>
            <a:xfrm>
              <a:off x="5870850" y="2168025"/>
              <a:ext cx="338200" cy="86750"/>
            </a:xfrm>
            <a:custGeom>
              <a:avLst/>
              <a:gdLst/>
              <a:ahLst/>
              <a:cxnLst/>
              <a:rect l="l" t="t" r="r" b="b"/>
              <a:pathLst>
                <a:path w="13528" h="3470" extrusionOk="0">
                  <a:moveTo>
                    <a:pt x="9986" y="0"/>
                  </a:moveTo>
                  <a:cubicBezTo>
                    <a:pt x="6995" y="0"/>
                    <a:pt x="4000" y="841"/>
                    <a:pt x="1453" y="2435"/>
                  </a:cubicBezTo>
                  <a:cubicBezTo>
                    <a:pt x="1035" y="2693"/>
                    <a:pt x="399" y="3151"/>
                    <a:pt x="1" y="3469"/>
                  </a:cubicBezTo>
                  <a:cubicBezTo>
                    <a:pt x="438" y="3191"/>
                    <a:pt x="1075" y="2793"/>
                    <a:pt x="1533" y="2554"/>
                  </a:cubicBezTo>
                  <a:cubicBezTo>
                    <a:pt x="4393" y="1007"/>
                    <a:pt x="7634" y="233"/>
                    <a:pt x="10879" y="233"/>
                  </a:cubicBezTo>
                  <a:cubicBezTo>
                    <a:pt x="11764" y="233"/>
                    <a:pt x="12650" y="290"/>
                    <a:pt x="13528" y="406"/>
                  </a:cubicBezTo>
                  <a:cubicBezTo>
                    <a:pt x="12367" y="134"/>
                    <a:pt x="11177" y="0"/>
                    <a:pt x="9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31"/>
            <p:cNvSpPr/>
            <p:nvPr/>
          </p:nvSpPr>
          <p:spPr>
            <a:xfrm>
              <a:off x="5820625" y="1861950"/>
              <a:ext cx="378475" cy="310250"/>
            </a:xfrm>
            <a:custGeom>
              <a:avLst/>
              <a:gdLst/>
              <a:ahLst/>
              <a:cxnLst/>
              <a:rect l="l" t="t" r="r" b="b"/>
              <a:pathLst>
                <a:path w="15139" h="12410" extrusionOk="0">
                  <a:moveTo>
                    <a:pt x="1491" y="0"/>
                  </a:moveTo>
                  <a:cubicBezTo>
                    <a:pt x="902" y="0"/>
                    <a:pt x="362" y="513"/>
                    <a:pt x="200" y="1091"/>
                  </a:cubicBezTo>
                  <a:cubicBezTo>
                    <a:pt x="1" y="1747"/>
                    <a:pt x="180" y="2444"/>
                    <a:pt x="398" y="3060"/>
                  </a:cubicBezTo>
                  <a:cubicBezTo>
                    <a:pt x="1314" y="5646"/>
                    <a:pt x="3303" y="7775"/>
                    <a:pt x="5630" y="9267"/>
                  </a:cubicBezTo>
                  <a:cubicBezTo>
                    <a:pt x="8574" y="11196"/>
                    <a:pt x="11737" y="11853"/>
                    <a:pt x="15139" y="12410"/>
                  </a:cubicBezTo>
                  <a:cubicBezTo>
                    <a:pt x="13229" y="11694"/>
                    <a:pt x="11300" y="11037"/>
                    <a:pt x="9668" y="9744"/>
                  </a:cubicBezTo>
                  <a:cubicBezTo>
                    <a:pt x="6665" y="7337"/>
                    <a:pt x="5451" y="3199"/>
                    <a:pt x="2587" y="574"/>
                  </a:cubicBezTo>
                  <a:cubicBezTo>
                    <a:pt x="2308" y="315"/>
                    <a:pt x="2010" y="96"/>
                    <a:pt x="1672" y="17"/>
                  </a:cubicBezTo>
                  <a:cubicBezTo>
                    <a:pt x="1611" y="6"/>
                    <a:pt x="1551" y="0"/>
                    <a:pt x="1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31"/>
            <p:cNvSpPr/>
            <p:nvPr/>
          </p:nvSpPr>
          <p:spPr>
            <a:xfrm>
              <a:off x="5919100" y="2008575"/>
              <a:ext cx="303375" cy="168100"/>
            </a:xfrm>
            <a:custGeom>
              <a:avLst/>
              <a:gdLst/>
              <a:ahLst/>
              <a:cxnLst/>
              <a:rect l="l" t="t" r="r" b="b"/>
              <a:pathLst>
                <a:path w="12135" h="6724" extrusionOk="0">
                  <a:moveTo>
                    <a:pt x="0" y="0"/>
                  </a:moveTo>
                  <a:cubicBezTo>
                    <a:pt x="259" y="418"/>
                    <a:pt x="756" y="1015"/>
                    <a:pt x="1094" y="1413"/>
                  </a:cubicBezTo>
                  <a:cubicBezTo>
                    <a:pt x="3879" y="4536"/>
                    <a:pt x="7957" y="6525"/>
                    <a:pt x="12135" y="6724"/>
                  </a:cubicBezTo>
                  <a:cubicBezTo>
                    <a:pt x="8316" y="6147"/>
                    <a:pt x="4695" y="4476"/>
                    <a:pt x="1850" y="1910"/>
                  </a:cubicBezTo>
                  <a:cubicBezTo>
                    <a:pt x="1234" y="1373"/>
                    <a:pt x="518" y="61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5" name="Google Shape;2645;p31"/>
          <p:cNvGrpSpPr/>
          <p:nvPr/>
        </p:nvGrpSpPr>
        <p:grpSpPr>
          <a:xfrm rot="2350091">
            <a:off x="-150652" y="4441468"/>
            <a:ext cx="620940" cy="895132"/>
            <a:chOff x="3563300" y="2901850"/>
            <a:chExt cx="712675" cy="1027375"/>
          </a:xfrm>
        </p:grpSpPr>
        <p:sp>
          <p:nvSpPr>
            <p:cNvPr id="2646" name="Google Shape;2646;p31"/>
            <p:cNvSpPr/>
            <p:nvPr/>
          </p:nvSpPr>
          <p:spPr>
            <a:xfrm>
              <a:off x="3563300" y="2901850"/>
              <a:ext cx="232775" cy="228700"/>
            </a:xfrm>
            <a:custGeom>
              <a:avLst/>
              <a:gdLst/>
              <a:ahLst/>
              <a:cxnLst/>
              <a:rect l="l" t="t" r="r" b="b"/>
              <a:pathLst>
                <a:path w="9311" h="9148" extrusionOk="0">
                  <a:moveTo>
                    <a:pt x="1874" y="1"/>
                  </a:moveTo>
                  <a:cubicBezTo>
                    <a:pt x="1302" y="1"/>
                    <a:pt x="757" y="187"/>
                    <a:pt x="438" y="653"/>
                  </a:cubicBezTo>
                  <a:cubicBezTo>
                    <a:pt x="1" y="1230"/>
                    <a:pt x="100" y="2065"/>
                    <a:pt x="438" y="2722"/>
                  </a:cubicBezTo>
                  <a:cubicBezTo>
                    <a:pt x="896" y="3657"/>
                    <a:pt x="1731" y="4373"/>
                    <a:pt x="2627" y="4950"/>
                  </a:cubicBezTo>
                  <a:cubicBezTo>
                    <a:pt x="4676" y="6621"/>
                    <a:pt x="7321" y="7337"/>
                    <a:pt x="9311" y="9147"/>
                  </a:cubicBezTo>
                  <a:cubicBezTo>
                    <a:pt x="8037" y="7436"/>
                    <a:pt x="7520" y="5308"/>
                    <a:pt x="6366" y="3478"/>
                  </a:cubicBezTo>
                  <a:cubicBezTo>
                    <a:pt x="5511" y="2125"/>
                    <a:pt x="4437" y="772"/>
                    <a:pt x="2925" y="195"/>
                  </a:cubicBezTo>
                  <a:cubicBezTo>
                    <a:pt x="2597" y="73"/>
                    <a:pt x="2230" y="1"/>
                    <a:pt x="18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31"/>
            <p:cNvSpPr/>
            <p:nvPr/>
          </p:nvSpPr>
          <p:spPr>
            <a:xfrm>
              <a:off x="4130250" y="3368575"/>
              <a:ext cx="145725" cy="319450"/>
            </a:xfrm>
            <a:custGeom>
              <a:avLst/>
              <a:gdLst/>
              <a:ahLst/>
              <a:cxnLst/>
              <a:rect l="l" t="t" r="r" b="b"/>
              <a:pathLst>
                <a:path w="5829" h="12778" extrusionOk="0">
                  <a:moveTo>
                    <a:pt x="3219" y="0"/>
                  </a:moveTo>
                  <a:cubicBezTo>
                    <a:pt x="3053" y="0"/>
                    <a:pt x="2887" y="27"/>
                    <a:pt x="2726" y="86"/>
                  </a:cubicBezTo>
                  <a:cubicBezTo>
                    <a:pt x="1890" y="385"/>
                    <a:pt x="1492" y="1320"/>
                    <a:pt x="1353" y="2195"/>
                  </a:cubicBezTo>
                  <a:cubicBezTo>
                    <a:pt x="1055" y="3945"/>
                    <a:pt x="1254" y="5736"/>
                    <a:pt x="1274" y="7486"/>
                  </a:cubicBezTo>
                  <a:cubicBezTo>
                    <a:pt x="1293" y="9555"/>
                    <a:pt x="597" y="10948"/>
                    <a:pt x="0" y="12778"/>
                  </a:cubicBezTo>
                  <a:cubicBezTo>
                    <a:pt x="2686" y="11942"/>
                    <a:pt x="4576" y="7785"/>
                    <a:pt x="5272" y="5338"/>
                  </a:cubicBezTo>
                  <a:cubicBezTo>
                    <a:pt x="5670" y="3886"/>
                    <a:pt x="5829" y="2255"/>
                    <a:pt x="4974" y="1021"/>
                  </a:cubicBezTo>
                  <a:cubicBezTo>
                    <a:pt x="4575" y="447"/>
                    <a:pt x="3894" y="0"/>
                    <a:pt x="3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31"/>
            <p:cNvSpPr/>
            <p:nvPr/>
          </p:nvSpPr>
          <p:spPr>
            <a:xfrm>
              <a:off x="3796550" y="3558600"/>
              <a:ext cx="320800" cy="155950"/>
            </a:xfrm>
            <a:custGeom>
              <a:avLst/>
              <a:gdLst/>
              <a:ahLst/>
              <a:cxnLst/>
              <a:rect l="l" t="t" r="r" b="b"/>
              <a:pathLst>
                <a:path w="12832" h="6238" extrusionOk="0">
                  <a:moveTo>
                    <a:pt x="1839" y="0"/>
                  </a:moveTo>
                  <a:cubicBezTo>
                    <a:pt x="1465" y="0"/>
                    <a:pt x="1105" y="92"/>
                    <a:pt x="796" y="323"/>
                  </a:cubicBezTo>
                  <a:cubicBezTo>
                    <a:pt x="100" y="820"/>
                    <a:pt x="0" y="1875"/>
                    <a:pt x="319" y="2710"/>
                  </a:cubicBezTo>
                  <a:cubicBezTo>
                    <a:pt x="876" y="4103"/>
                    <a:pt x="2308" y="4898"/>
                    <a:pt x="3720" y="5356"/>
                  </a:cubicBezTo>
                  <a:cubicBezTo>
                    <a:pt x="5085" y="5800"/>
                    <a:pt x="7081" y="6237"/>
                    <a:pt x="8959" y="6237"/>
                  </a:cubicBezTo>
                  <a:cubicBezTo>
                    <a:pt x="10448" y="6237"/>
                    <a:pt x="11863" y="5962"/>
                    <a:pt x="12831" y="5197"/>
                  </a:cubicBezTo>
                  <a:cubicBezTo>
                    <a:pt x="11001" y="4660"/>
                    <a:pt x="9430" y="4461"/>
                    <a:pt x="7739" y="3267"/>
                  </a:cubicBezTo>
                  <a:cubicBezTo>
                    <a:pt x="6286" y="2273"/>
                    <a:pt x="4934" y="1079"/>
                    <a:pt x="3303" y="363"/>
                  </a:cubicBezTo>
                  <a:cubicBezTo>
                    <a:pt x="2850" y="159"/>
                    <a:pt x="2333" y="0"/>
                    <a:pt x="18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31"/>
            <p:cNvSpPr/>
            <p:nvPr/>
          </p:nvSpPr>
          <p:spPr>
            <a:xfrm>
              <a:off x="4054150" y="3170200"/>
              <a:ext cx="120375" cy="326875"/>
            </a:xfrm>
            <a:custGeom>
              <a:avLst/>
              <a:gdLst/>
              <a:ahLst/>
              <a:cxnLst/>
              <a:rect l="l" t="t" r="r" b="b"/>
              <a:pathLst>
                <a:path w="4815" h="13075" extrusionOk="0">
                  <a:moveTo>
                    <a:pt x="2163" y="1"/>
                  </a:moveTo>
                  <a:cubicBezTo>
                    <a:pt x="1941" y="1"/>
                    <a:pt x="1720" y="45"/>
                    <a:pt x="1513" y="144"/>
                  </a:cubicBezTo>
                  <a:cubicBezTo>
                    <a:pt x="717" y="502"/>
                    <a:pt x="419" y="1496"/>
                    <a:pt x="339" y="2372"/>
                  </a:cubicBezTo>
                  <a:cubicBezTo>
                    <a:pt x="200" y="4142"/>
                    <a:pt x="558" y="5913"/>
                    <a:pt x="757" y="7663"/>
                  </a:cubicBezTo>
                  <a:cubicBezTo>
                    <a:pt x="995" y="9732"/>
                    <a:pt x="419" y="11184"/>
                    <a:pt x="1" y="13074"/>
                  </a:cubicBezTo>
                  <a:cubicBezTo>
                    <a:pt x="2587" y="11900"/>
                    <a:pt x="4079" y="7623"/>
                    <a:pt x="4536" y="5117"/>
                  </a:cubicBezTo>
                  <a:cubicBezTo>
                    <a:pt x="4815" y="3645"/>
                    <a:pt x="4795" y="1994"/>
                    <a:pt x="3840" y="860"/>
                  </a:cubicBezTo>
                  <a:cubicBezTo>
                    <a:pt x="3443" y="360"/>
                    <a:pt x="2795" y="1"/>
                    <a:pt x="21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31"/>
            <p:cNvSpPr/>
            <p:nvPr/>
          </p:nvSpPr>
          <p:spPr>
            <a:xfrm>
              <a:off x="3714000" y="3392275"/>
              <a:ext cx="327750" cy="140750"/>
            </a:xfrm>
            <a:custGeom>
              <a:avLst/>
              <a:gdLst/>
              <a:ahLst/>
              <a:cxnLst/>
              <a:rect l="l" t="t" r="r" b="b"/>
              <a:pathLst>
                <a:path w="13110" h="5630" extrusionOk="0">
                  <a:moveTo>
                    <a:pt x="1902" y="1"/>
                  </a:moveTo>
                  <a:cubicBezTo>
                    <a:pt x="1447" y="1"/>
                    <a:pt x="1016" y="113"/>
                    <a:pt x="677" y="411"/>
                  </a:cubicBezTo>
                  <a:cubicBezTo>
                    <a:pt x="0" y="968"/>
                    <a:pt x="0" y="2063"/>
                    <a:pt x="398" y="2838"/>
                  </a:cubicBezTo>
                  <a:cubicBezTo>
                    <a:pt x="1074" y="4151"/>
                    <a:pt x="2586" y="4828"/>
                    <a:pt x="4019" y="5186"/>
                  </a:cubicBezTo>
                  <a:cubicBezTo>
                    <a:pt x="5092" y="5426"/>
                    <a:pt x="6546" y="5629"/>
                    <a:pt x="8020" y="5629"/>
                  </a:cubicBezTo>
                  <a:cubicBezTo>
                    <a:pt x="9960" y="5629"/>
                    <a:pt x="11933" y="5277"/>
                    <a:pt x="13109" y="4191"/>
                  </a:cubicBezTo>
                  <a:cubicBezTo>
                    <a:pt x="11220" y="3833"/>
                    <a:pt x="9648" y="3753"/>
                    <a:pt x="7858" y="2739"/>
                  </a:cubicBezTo>
                  <a:cubicBezTo>
                    <a:pt x="6306" y="1844"/>
                    <a:pt x="4854" y="809"/>
                    <a:pt x="3183" y="232"/>
                  </a:cubicBezTo>
                  <a:cubicBezTo>
                    <a:pt x="2770" y="98"/>
                    <a:pt x="2325" y="1"/>
                    <a:pt x="1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31"/>
            <p:cNvSpPr/>
            <p:nvPr/>
          </p:nvSpPr>
          <p:spPr>
            <a:xfrm>
              <a:off x="3928325" y="3013225"/>
              <a:ext cx="104975" cy="306300"/>
            </a:xfrm>
            <a:custGeom>
              <a:avLst/>
              <a:gdLst/>
              <a:ahLst/>
              <a:cxnLst/>
              <a:rect l="l" t="t" r="r" b="b"/>
              <a:pathLst>
                <a:path w="4199" h="12252" extrusionOk="0">
                  <a:moveTo>
                    <a:pt x="1607" y="1"/>
                  </a:moveTo>
                  <a:cubicBezTo>
                    <a:pt x="1352" y="1"/>
                    <a:pt x="1102" y="61"/>
                    <a:pt x="876" y="196"/>
                  </a:cubicBezTo>
                  <a:cubicBezTo>
                    <a:pt x="180" y="614"/>
                    <a:pt x="1" y="1549"/>
                    <a:pt x="1" y="2365"/>
                  </a:cubicBezTo>
                  <a:cubicBezTo>
                    <a:pt x="21" y="3996"/>
                    <a:pt x="558" y="5587"/>
                    <a:pt x="876" y="7218"/>
                  </a:cubicBezTo>
                  <a:cubicBezTo>
                    <a:pt x="1274" y="9069"/>
                    <a:pt x="876" y="10501"/>
                    <a:pt x="657" y="12251"/>
                  </a:cubicBezTo>
                  <a:cubicBezTo>
                    <a:pt x="2945" y="10958"/>
                    <a:pt x="3900" y="6860"/>
                    <a:pt x="4099" y="4533"/>
                  </a:cubicBezTo>
                  <a:cubicBezTo>
                    <a:pt x="4198" y="3160"/>
                    <a:pt x="4059" y="1609"/>
                    <a:pt x="3084" y="654"/>
                  </a:cubicBezTo>
                  <a:cubicBezTo>
                    <a:pt x="2694" y="264"/>
                    <a:pt x="2140" y="1"/>
                    <a:pt x="1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31"/>
            <p:cNvSpPr/>
            <p:nvPr/>
          </p:nvSpPr>
          <p:spPr>
            <a:xfrm>
              <a:off x="3622475" y="3250475"/>
              <a:ext cx="310350" cy="118175"/>
            </a:xfrm>
            <a:custGeom>
              <a:avLst/>
              <a:gdLst/>
              <a:ahLst/>
              <a:cxnLst/>
              <a:rect l="l" t="t" r="r" b="b"/>
              <a:pathLst>
                <a:path w="12414" h="4727" extrusionOk="0">
                  <a:moveTo>
                    <a:pt x="1997" y="0"/>
                  </a:moveTo>
                  <a:cubicBezTo>
                    <a:pt x="1452" y="0"/>
                    <a:pt x="924" y="129"/>
                    <a:pt x="578" y="513"/>
                  </a:cubicBezTo>
                  <a:cubicBezTo>
                    <a:pt x="1" y="1110"/>
                    <a:pt x="100" y="2065"/>
                    <a:pt x="558" y="2761"/>
                  </a:cubicBezTo>
                  <a:cubicBezTo>
                    <a:pt x="1294" y="3935"/>
                    <a:pt x="2766" y="4412"/>
                    <a:pt x="4139" y="4591"/>
                  </a:cubicBezTo>
                  <a:cubicBezTo>
                    <a:pt x="4742" y="4673"/>
                    <a:pt x="5468" y="4726"/>
                    <a:pt x="6242" y="4726"/>
                  </a:cubicBezTo>
                  <a:cubicBezTo>
                    <a:pt x="8481" y="4726"/>
                    <a:pt x="11128" y="4284"/>
                    <a:pt x="12414" y="2821"/>
                  </a:cubicBezTo>
                  <a:cubicBezTo>
                    <a:pt x="10644" y="2662"/>
                    <a:pt x="9171" y="2741"/>
                    <a:pt x="7441" y="1966"/>
                  </a:cubicBezTo>
                  <a:cubicBezTo>
                    <a:pt x="5949" y="1329"/>
                    <a:pt x="4477" y="474"/>
                    <a:pt x="2885" y="96"/>
                  </a:cubicBezTo>
                  <a:cubicBezTo>
                    <a:pt x="2603" y="39"/>
                    <a:pt x="2298" y="0"/>
                    <a:pt x="19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31"/>
            <p:cNvSpPr/>
            <p:nvPr/>
          </p:nvSpPr>
          <p:spPr>
            <a:xfrm>
              <a:off x="3821425" y="2928275"/>
              <a:ext cx="89525" cy="256475"/>
            </a:xfrm>
            <a:custGeom>
              <a:avLst/>
              <a:gdLst/>
              <a:ahLst/>
              <a:cxnLst/>
              <a:rect l="l" t="t" r="r" b="b"/>
              <a:pathLst>
                <a:path w="3581" h="10259" extrusionOk="0">
                  <a:moveTo>
                    <a:pt x="1364" y="1"/>
                  </a:moveTo>
                  <a:cubicBezTo>
                    <a:pt x="1129" y="1"/>
                    <a:pt x="899" y="60"/>
                    <a:pt x="696" y="193"/>
                  </a:cubicBezTo>
                  <a:cubicBezTo>
                    <a:pt x="119" y="571"/>
                    <a:pt x="0" y="1327"/>
                    <a:pt x="20" y="2023"/>
                  </a:cubicBezTo>
                  <a:cubicBezTo>
                    <a:pt x="100" y="3395"/>
                    <a:pt x="577" y="4708"/>
                    <a:pt x="895" y="6041"/>
                  </a:cubicBezTo>
                  <a:cubicBezTo>
                    <a:pt x="1273" y="7593"/>
                    <a:pt x="995" y="8766"/>
                    <a:pt x="875" y="10258"/>
                  </a:cubicBezTo>
                  <a:cubicBezTo>
                    <a:pt x="2725" y="9144"/>
                    <a:pt x="3461" y="5703"/>
                    <a:pt x="3541" y="3714"/>
                  </a:cubicBezTo>
                  <a:cubicBezTo>
                    <a:pt x="3581" y="2580"/>
                    <a:pt x="3402" y="1307"/>
                    <a:pt x="2566" y="511"/>
                  </a:cubicBezTo>
                  <a:cubicBezTo>
                    <a:pt x="2244" y="201"/>
                    <a:pt x="1796" y="1"/>
                    <a:pt x="13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31"/>
            <p:cNvSpPr/>
            <p:nvPr/>
          </p:nvSpPr>
          <p:spPr>
            <a:xfrm>
              <a:off x="3574250" y="3135025"/>
              <a:ext cx="259625" cy="96000"/>
            </a:xfrm>
            <a:custGeom>
              <a:avLst/>
              <a:gdLst/>
              <a:ahLst/>
              <a:cxnLst/>
              <a:rect l="l" t="t" r="r" b="b"/>
              <a:pathLst>
                <a:path w="10385" h="3840" extrusionOk="0">
                  <a:moveTo>
                    <a:pt x="1654" y="1"/>
                  </a:moveTo>
                  <a:cubicBezTo>
                    <a:pt x="1193" y="1"/>
                    <a:pt x="741" y="121"/>
                    <a:pt x="438" y="477"/>
                  </a:cubicBezTo>
                  <a:cubicBezTo>
                    <a:pt x="0" y="974"/>
                    <a:pt x="100" y="1789"/>
                    <a:pt x="498" y="2366"/>
                  </a:cubicBezTo>
                  <a:cubicBezTo>
                    <a:pt x="1154" y="3301"/>
                    <a:pt x="2387" y="3659"/>
                    <a:pt x="3521" y="3779"/>
                  </a:cubicBezTo>
                  <a:cubicBezTo>
                    <a:pt x="3900" y="3817"/>
                    <a:pt x="4335" y="3840"/>
                    <a:pt x="4802" y="3840"/>
                  </a:cubicBezTo>
                  <a:cubicBezTo>
                    <a:pt x="6759" y="3840"/>
                    <a:pt x="9260" y="3438"/>
                    <a:pt x="10384" y="2088"/>
                  </a:cubicBezTo>
                  <a:cubicBezTo>
                    <a:pt x="8892" y="1988"/>
                    <a:pt x="7699" y="2108"/>
                    <a:pt x="6207" y="1511"/>
                  </a:cubicBezTo>
                  <a:cubicBezTo>
                    <a:pt x="4934" y="994"/>
                    <a:pt x="3700" y="357"/>
                    <a:pt x="2348" y="79"/>
                  </a:cubicBezTo>
                  <a:cubicBezTo>
                    <a:pt x="2126" y="32"/>
                    <a:pt x="1889" y="1"/>
                    <a:pt x="16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31"/>
            <p:cNvSpPr/>
            <p:nvPr/>
          </p:nvSpPr>
          <p:spPr>
            <a:xfrm>
              <a:off x="3659300" y="2992750"/>
              <a:ext cx="512750" cy="936475"/>
            </a:xfrm>
            <a:custGeom>
              <a:avLst/>
              <a:gdLst/>
              <a:ahLst/>
              <a:cxnLst/>
              <a:rect l="l" t="t" r="r" b="b"/>
              <a:pathLst>
                <a:path w="20510" h="37459" extrusionOk="0">
                  <a:moveTo>
                    <a:pt x="0" y="1"/>
                  </a:moveTo>
                  <a:lnTo>
                    <a:pt x="0" y="1"/>
                  </a:lnTo>
                  <a:cubicBezTo>
                    <a:pt x="2566" y="2587"/>
                    <a:pt x="4993" y="5272"/>
                    <a:pt x="7281" y="8097"/>
                  </a:cubicBezTo>
                  <a:cubicBezTo>
                    <a:pt x="14104" y="16532"/>
                    <a:pt x="19216" y="26578"/>
                    <a:pt x="20509" y="37459"/>
                  </a:cubicBezTo>
                  <a:cubicBezTo>
                    <a:pt x="19813" y="22679"/>
                    <a:pt x="10921" y="945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31"/>
            <p:cNvSpPr/>
            <p:nvPr/>
          </p:nvSpPr>
          <p:spPr>
            <a:xfrm>
              <a:off x="3831350" y="3005200"/>
              <a:ext cx="42800" cy="186500"/>
            </a:xfrm>
            <a:custGeom>
              <a:avLst/>
              <a:gdLst/>
              <a:ahLst/>
              <a:cxnLst/>
              <a:rect l="l" t="t" r="r" b="b"/>
              <a:pathLst>
                <a:path w="1712" h="7460" extrusionOk="0">
                  <a:moveTo>
                    <a:pt x="1473" y="0"/>
                  </a:moveTo>
                  <a:lnTo>
                    <a:pt x="1473" y="0"/>
                  </a:lnTo>
                  <a:cubicBezTo>
                    <a:pt x="1373" y="2507"/>
                    <a:pt x="1373" y="5272"/>
                    <a:pt x="1" y="7460"/>
                  </a:cubicBezTo>
                  <a:cubicBezTo>
                    <a:pt x="1692" y="5391"/>
                    <a:pt x="1712" y="2527"/>
                    <a:pt x="1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31"/>
            <p:cNvSpPr/>
            <p:nvPr/>
          </p:nvSpPr>
          <p:spPr>
            <a:xfrm>
              <a:off x="3934800" y="3132000"/>
              <a:ext cx="55725" cy="193500"/>
            </a:xfrm>
            <a:custGeom>
              <a:avLst/>
              <a:gdLst/>
              <a:ahLst/>
              <a:cxnLst/>
              <a:rect l="l" t="t" r="r" b="b"/>
              <a:pathLst>
                <a:path w="2229" h="7740" extrusionOk="0">
                  <a:moveTo>
                    <a:pt x="2189" y="1"/>
                  </a:moveTo>
                  <a:cubicBezTo>
                    <a:pt x="1890" y="2627"/>
                    <a:pt x="1691" y="5571"/>
                    <a:pt x="1" y="7739"/>
                  </a:cubicBezTo>
                  <a:cubicBezTo>
                    <a:pt x="1990" y="5710"/>
                    <a:pt x="2229" y="2686"/>
                    <a:pt x="2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31"/>
            <p:cNvSpPr/>
            <p:nvPr/>
          </p:nvSpPr>
          <p:spPr>
            <a:xfrm>
              <a:off x="4046700" y="3277225"/>
              <a:ext cx="78600" cy="222825"/>
            </a:xfrm>
            <a:custGeom>
              <a:avLst/>
              <a:gdLst/>
              <a:ahLst/>
              <a:cxnLst/>
              <a:rect l="l" t="t" r="r" b="b"/>
              <a:pathLst>
                <a:path w="3144" h="8913" extrusionOk="0">
                  <a:moveTo>
                    <a:pt x="3024" y="0"/>
                  </a:moveTo>
                  <a:cubicBezTo>
                    <a:pt x="2805" y="3163"/>
                    <a:pt x="2328" y="6565"/>
                    <a:pt x="0" y="8912"/>
                  </a:cubicBezTo>
                  <a:cubicBezTo>
                    <a:pt x="2606" y="6804"/>
                    <a:pt x="3143" y="3163"/>
                    <a:pt x="3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31"/>
            <p:cNvSpPr/>
            <p:nvPr/>
          </p:nvSpPr>
          <p:spPr>
            <a:xfrm>
              <a:off x="4124275" y="3492575"/>
              <a:ext cx="74625" cy="193475"/>
            </a:xfrm>
            <a:custGeom>
              <a:avLst/>
              <a:gdLst/>
              <a:ahLst/>
              <a:cxnLst/>
              <a:rect l="l" t="t" r="r" b="b"/>
              <a:pathLst>
                <a:path w="2985" h="7739" extrusionOk="0">
                  <a:moveTo>
                    <a:pt x="2985" y="0"/>
                  </a:moveTo>
                  <a:lnTo>
                    <a:pt x="2985" y="0"/>
                  </a:lnTo>
                  <a:cubicBezTo>
                    <a:pt x="2567" y="2725"/>
                    <a:pt x="2070" y="5689"/>
                    <a:pt x="1" y="7738"/>
                  </a:cubicBezTo>
                  <a:cubicBezTo>
                    <a:pt x="2308" y="5948"/>
                    <a:pt x="2905" y="2785"/>
                    <a:pt x="2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31"/>
            <p:cNvSpPr/>
            <p:nvPr/>
          </p:nvSpPr>
          <p:spPr>
            <a:xfrm>
              <a:off x="3648850" y="3192675"/>
              <a:ext cx="177075" cy="20025"/>
            </a:xfrm>
            <a:custGeom>
              <a:avLst/>
              <a:gdLst/>
              <a:ahLst/>
              <a:cxnLst/>
              <a:rect l="l" t="t" r="r" b="b"/>
              <a:pathLst>
                <a:path w="7083" h="801" extrusionOk="0">
                  <a:moveTo>
                    <a:pt x="7082" y="1"/>
                  </a:moveTo>
                  <a:lnTo>
                    <a:pt x="7082" y="1"/>
                  </a:lnTo>
                  <a:cubicBezTo>
                    <a:pt x="5654" y="370"/>
                    <a:pt x="4180" y="564"/>
                    <a:pt x="2708" y="564"/>
                  </a:cubicBezTo>
                  <a:cubicBezTo>
                    <a:pt x="1801" y="564"/>
                    <a:pt x="895" y="491"/>
                    <a:pt x="0" y="339"/>
                  </a:cubicBezTo>
                  <a:lnTo>
                    <a:pt x="0" y="339"/>
                  </a:lnTo>
                  <a:cubicBezTo>
                    <a:pt x="986" y="647"/>
                    <a:pt x="2027" y="801"/>
                    <a:pt x="3069" y="801"/>
                  </a:cubicBezTo>
                  <a:cubicBezTo>
                    <a:pt x="4446" y="801"/>
                    <a:pt x="5825" y="533"/>
                    <a:pt x="7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31"/>
            <p:cNvSpPr/>
            <p:nvPr/>
          </p:nvSpPr>
          <p:spPr>
            <a:xfrm>
              <a:off x="3783125" y="3319500"/>
              <a:ext cx="154200" cy="25750"/>
            </a:xfrm>
            <a:custGeom>
              <a:avLst/>
              <a:gdLst/>
              <a:ahLst/>
              <a:cxnLst/>
              <a:rect l="l" t="t" r="r" b="b"/>
              <a:pathLst>
                <a:path w="6168" h="1030" extrusionOk="0">
                  <a:moveTo>
                    <a:pt x="6167" y="0"/>
                  </a:moveTo>
                  <a:cubicBezTo>
                    <a:pt x="4796" y="541"/>
                    <a:pt x="3356" y="811"/>
                    <a:pt x="1904" y="811"/>
                  </a:cubicBezTo>
                  <a:cubicBezTo>
                    <a:pt x="1270" y="811"/>
                    <a:pt x="634" y="759"/>
                    <a:pt x="0" y="657"/>
                  </a:cubicBezTo>
                  <a:lnTo>
                    <a:pt x="0" y="657"/>
                  </a:lnTo>
                  <a:cubicBezTo>
                    <a:pt x="745" y="907"/>
                    <a:pt x="1530" y="1030"/>
                    <a:pt x="2318" y="1030"/>
                  </a:cubicBezTo>
                  <a:cubicBezTo>
                    <a:pt x="3656" y="1030"/>
                    <a:pt x="5002" y="677"/>
                    <a:pt x="6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1"/>
            <p:cNvSpPr/>
            <p:nvPr/>
          </p:nvSpPr>
          <p:spPr>
            <a:xfrm>
              <a:off x="3847275" y="3489575"/>
              <a:ext cx="196950" cy="21325"/>
            </a:xfrm>
            <a:custGeom>
              <a:avLst/>
              <a:gdLst/>
              <a:ahLst/>
              <a:cxnLst/>
              <a:rect l="l" t="t" r="r" b="b"/>
              <a:pathLst>
                <a:path w="7878" h="853" extrusionOk="0">
                  <a:moveTo>
                    <a:pt x="0" y="1"/>
                  </a:moveTo>
                  <a:lnTo>
                    <a:pt x="0" y="1"/>
                  </a:lnTo>
                  <a:cubicBezTo>
                    <a:pt x="1349" y="566"/>
                    <a:pt x="2817" y="852"/>
                    <a:pt x="4287" y="852"/>
                  </a:cubicBezTo>
                  <a:cubicBezTo>
                    <a:pt x="5505" y="852"/>
                    <a:pt x="6724" y="656"/>
                    <a:pt x="7878" y="259"/>
                  </a:cubicBezTo>
                  <a:lnTo>
                    <a:pt x="7878" y="259"/>
                  </a:lnTo>
                  <a:cubicBezTo>
                    <a:pt x="6768" y="486"/>
                    <a:pt x="5648" y="596"/>
                    <a:pt x="4530" y="596"/>
                  </a:cubicBezTo>
                  <a:cubicBezTo>
                    <a:pt x="3004" y="596"/>
                    <a:pt x="1482" y="39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1"/>
            <p:cNvSpPr/>
            <p:nvPr/>
          </p:nvSpPr>
          <p:spPr>
            <a:xfrm>
              <a:off x="3914400" y="3664625"/>
              <a:ext cx="204425" cy="36850"/>
            </a:xfrm>
            <a:custGeom>
              <a:avLst/>
              <a:gdLst/>
              <a:ahLst/>
              <a:cxnLst/>
              <a:rect l="l" t="t" r="r" b="b"/>
              <a:pathLst>
                <a:path w="8177" h="1474" extrusionOk="0">
                  <a:moveTo>
                    <a:pt x="1" y="1"/>
                  </a:moveTo>
                  <a:lnTo>
                    <a:pt x="1" y="1"/>
                  </a:lnTo>
                  <a:cubicBezTo>
                    <a:pt x="1465" y="973"/>
                    <a:pt x="3234" y="1473"/>
                    <a:pt x="4997" y="1473"/>
                  </a:cubicBezTo>
                  <a:cubicBezTo>
                    <a:pt x="6083" y="1473"/>
                    <a:pt x="7168" y="1283"/>
                    <a:pt x="8177" y="896"/>
                  </a:cubicBezTo>
                  <a:lnTo>
                    <a:pt x="8177" y="896"/>
                  </a:lnTo>
                  <a:cubicBezTo>
                    <a:pt x="7232" y="1137"/>
                    <a:pt x="6263" y="1257"/>
                    <a:pt x="5296" y="1257"/>
                  </a:cubicBezTo>
                  <a:cubicBezTo>
                    <a:pt x="3472" y="1257"/>
                    <a:pt x="1652" y="83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4" name="Google Shape;2664;p31"/>
          <p:cNvGrpSpPr/>
          <p:nvPr/>
        </p:nvGrpSpPr>
        <p:grpSpPr>
          <a:xfrm rot="-4921238" flipH="1">
            <a:off x="-160149" y="743667"/>
            <a:ext cx="965685" cy="592754"/>
            <a:chOff x="3635425" y="69650"/>
            <a:chExt cx="965800" cy="592825"/>
          </a:xfrm>
        </p:grpSpPr>
        <p:sp>
          <p:nvSpPr>
            <p:cNvPr id="2665" name="Google Shape;2665;p31"/>
            <p:cNvSpPr/>
            <p:nvPr/>
          </p:nvSpPr>
          <p:spPr>
            <a:xfrm>
              <a:off x="3741350" y="90400"/>
              <a:ext cx="859875" cy="436675"/>
            </a:xfrm>
            <a:custGeom>
              <a:avLst/>
              <a:gdLst/>
              <a:ahLst/>
              <a:cxnLst/>
              <a:rect l="l" t="t" r="r" b="b"/>
              <a:pathLst>
                <a:path w="34395" h="17467" fill="none" extrusionOk="0">
                  <a:moveTo>
                    <a:pt x="0" y="17467"/>
                  </a:moveTo>
                  <a:cubicBezTo>
                    <a:pt x="10464" y="9848"/>
                    <a:pt x="21723" y="2746"/>
                    <a:pt x="34395" y="1"/>
                  </a:cubicBezTo>
                </a:path>
              </a:pathLst>
            </a:custGeom>
            <a:solidFill>
              <a:schemeClr val="dk1"/>
            </a:solidFill>
            <a:ln w="10450" cap="flat" cmpd="sng">
              <a:solidFill>
                <a:srgbClr val="28292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1"/>
            <p:cNvSpPr/>
            <p:nvPr/>
          </p:nvSpPr>
          <p:spPr>
            <a:xfrm>
              <a:off x="3783125" y="468375"/>
              <a:ext cx="70150" cy="192650"/>
            </a:xfrm>
            <a:custGeom>
              <a:avLst/>
              <a:gdLst/>
              <a:ahLst/>
              <a:cxnLst/>
              <a:rect l="l" t="t" r="r" b="b"/>
              <a:pathLst>
                <a:path w="2806" h="7706" extrusionOk="0">
                  <a:moveTo>
                    <a:pt x="2805" y="0"/>
                  </a:moveTo>
                  <a:cubicBezTo>
                    <a:pt x="2805" y="1"/>
                    <a:pt x="279" y="5471"/>
                    <a:pt x="140" y="6167"/>
                  </a:cubicBezTo>
                  <a:cubicBezTo>
                    <a:pt x="0" y="6843"/>
                    <a:pt x="418" y="7520"/>
                    <a:pt x="1114" y="7679"/>
                  </a:cubicBezTo>
                  <a:cubicBezTo>
                    <a:pt x="1204" y="7697"/>
                    <a:pt x="1294" y="7706"/>
                    <a:pt x="1382" y="7706"/>
                  </a:cubicBezTo>
                  <a:cubicBezTo>
                    <a:pt x="1976" y="7706"/>
                    <a:pt x="2505" y="7310"/>
                    <a:pt x="2626" y="6704"/>
                  </a:cubicBezTo>
                  <a:cubicBezTo>
                    <a:pt x="2785" y="6008"/>
                    <a:pt x="2805" y="1"/>
                    <a:pt x="2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1"/>
            <p:cNvSpPr/>
            <p:nvPr/>
          </p:nvSpPr>
          <p:spPr>
            <a:xfrm>
              <a:off x="3865675" y="221850"/>
              <a:ext cx="70150" cy="192825"/>
            </a:xfrm>
            <a:custGeom>
              <a:avLst/>
              <a:gdLst/>
              <a:ahLst/>
              <a:cxnLst/>
              <a:rect l="l" t="t" r="r" b="b"/>
              <a:pathLst>
                <a:path w="2806" h="7713" extrusionOk="0">
                  <a:moveTo>
                    <a:pt x="1396" y="1"/>
                  </a:moveTo>
                  <a:cubicBezTo>
                    <a:pt x="813" y="1"/>
                    <a:pt x="299" y="395"/>
                    <a:pt x="180" y="1009"/>
                  </a:cubicBezTo>
                  <a:cubicBezTo>
                    <a:pt x="20" y="1685"/>
                    <a:pt x="0" y="7713"/>
                    <a:pt x="0" y="7713"/>
                  </a:cubicBezTo>
                  <a:cubicBezTo>
                    <a:pt x="0" y="7713"/>
                    <a:pt x="2507" y="2242"/>
                    <a:pt x="2666" y="1546"/>
                  </a:cubicBezTo>
                  <a:cubicBezTo>
                    <a:pt x="2805" y="850"/>
                    <a:pt x="2388" y="174"/>
                    <a:pt x="1691" y="34"/>
                  </a:cubicBezTo>
                  <a:cubicBezTo>
                    <a:pt x="1592" y="12"/>
                    <a:pt x="1493" y="1"/>
                    <a:pt x="13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1"/>
            <p:cNvSpPr/>
            <p:nvPr/>
          </p:nvSpPr>
          <p:spPr>
            <a:xfrm>
              <a:off x="3874125" y="464400"/>
              <a:ext cx="125350" cy="170850"/>
            </a:xfrm>
            <a:custGeom>
              <a:avLst/>
              <a:gdLst/>
              <a:ahLst/>
              <a:cxnLst/>
              <a:rect l="l" t="t" r="r" b="b"/>
              <a:pathLst>
                <a:path w="5014" h="6834" extrusionOk="0">
                  <a:moveTo>
                    <a:pt x="1" y="0"/>
                  </a:moveTo>
                  <a:cubicBezTo>
                    <a:pt x="1" y="1"/>
                    <a:pt x="2089" y="5650"/>
                    <a:pt x="2487" y="6247"/>
                  </a:cubicBezTo>
                  <a:cubicBezTo>
                    <a:pt x="2731" y="6631"/>
                    <a:pt x="3147" y="6834"/>
                    <a:pt x="3573" y="6834"/>
                  </a:cubicBezTo>
                  <a:cubicBezTo>
                    <a:pt x="3808" y="6834"/>
                    <a:pt x="4045" y="6772"/>
                    <a:pt x="4258" y="6644"/>
                  </a:cubicBezTo>
                  <a:cubicBezTo>
                    <a:pt x="4835" y="6266"/>
                    <a:pt x="5014" y="5471"/>
                    <a:pt x="4636" y="4874"/>
                  </a:cubicBezTo>
                  <a:cubicBezTo>
                    <a:pt x="4258" y="427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1"/>
            <p:cNvSpPr/>
            <p:nvPr/>
          </p:nvSpPr>
          <p:spPr>
            <a:xfrm>
              <a:off x="3719475" y="247575"/>
              <a:ext cx="125825" cy="171100"/>
            </a:xfrm>
            <a:custGeom>
              <a:avLst/>
              <a:gdLst/>
              <a:ahLst/>
              <a:cxnLst/>
              <a:rect l="l" t="t" r="r" b="b"/>
              <a:pathLst>
                <a:path w="5033" h="6844" extrusionOk="0">
                  <a:moveTo>
                    <a:pt x="1459" y="1"/>
                  </a:moveTo>
                  <a:cubicBezTo>
                    <a:pt x="1225" y="1"/>
                    <a:pt x="988" y="65"/>
                    <a:pt x="776" y="199"/>
                  </a:cubicBezTo>
                  <a:cubicBezTo>
                    <a:pt x="179" y="577"/>
                    <a:pt x="0" y="1373"/>
                    <a:pt x="398" y="1969"/>
                  </a:cubicBezTo>
                  <a:cubicBezTo>
                    <a:pt x="776" y="2566"/>
                    <a:pt x="5033" y="6843"/>
                    <a:pt x="5033" y="6843"/>
                  </a:cubicBezTo>
                  <a:cubicBezTo>
                    <a:pt x="5033" y="6843"/>
                    <a:pt x="2944" y="1194"/>
                    <a:pt x="2546" y="597"/>
                  </a:cubicBezTo>
                  <a:cubicBezTo>
                    <a:pt x="2303" y="212"/>
                    <a:pt x="1885" y="1"/>
                    <a:pt x="1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1"/>
            <p:cNvSpPr/>
            <p:nvPr/>
          </p:nvSpPr>
          <p:spPr>
            <a:xfrm>
              <a:off x="3660775" y="456425"/>
              <a:ext cx="175575" cy="120425"/>
            </a:xfrm>
            <a:custGeom>
              <a:avLst/>
              <a:gdLst/>
              <a:ahLst/>
              <a:cxnLst/>
              <a:rect l="l" t="t" r="r" b="b"/>
              <a:pathLst>
                <a:path w="7023" h="4817" extrusionOk="0">
                  <a:moveTo>
                    <a:pt x="7023" y="1"/>
                  </a:moveTo>
                  <a:cubicBezTo>
                    <a:pt x="7022" y="1"/>
                    <a:pt x="1373" y="2090"/>
                    <a:pt x="777" y="2487"/>
                  </a:cubicBezTo>
                  <a:cubicBezTo>
                    <a:pt x="180" y="2865"/>
                    <a:pt x="1" y="3661"/>
                    <a:pt x="379" y="4258"/>
                  </a:cubicBezTo>
                  <a:cubicBezTo>
                    <a:pt x="621" y="4614"/>
                    <a:pt x="1033" y="4816"/>
                    <a:pt x="1456" y="4816"/>
                  </a:cubicBezTo>
                  <a:cubicBezTo>
                    <a:pt x="1693" y="4816"/>
                    <a:pt x="1934" y="4752"/>
                    <a:pt x="2149" y="4616"/>
                  </a:cubicBezTo>
                  <a:cubicBezTo>
                    <a:pt x="2746" y="4258"/>
                    <a:pt x="7023" y="1"/>
                    <a:pt x="7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1"/>
            <p:cNvSpPr/>
            <p:nvPr/>
          </p:nvSpPr>
          <p:spPr>
            <a:xfrm>
              <a:off x="3883075" y="305750"/>
              <a:ext cx="175075" cy="120875"/>
            </a:xfrm>
            <a:custGeom>
              <a:avLst/>
              <a:gdLst/>
              <a:ahLst/>
              <a:cxnLst/>
              <a:rect l="l" t="t" r="r" b="b"/>
              <a:pathLst>
                <a:path w="7003" h="4835" extrusionOk="0">
                  <a:moveTo>
                    <a:pt x="5549" y="0"/>
                  </a:moveTo>
                  <a:cubicBezTo>
                    <a:pt x="5315" y="0"/>
                    <a:pt x="5081" y="64"/>
                    <a:pt x="4874" y="199"/>
                  </a:cubicBezTo>
                  <a:cubicBezTo>
                    <a:pt x="4278" y="577"/>
                    <a:pt x="1" y="4834"/>
                    <a:pt x="1" y="4834"/>
                  </a:cubicBezTo>
                  <a:cubicBezTo>
                    <a:pt x="1" y="4834"/>
                    <a:pt x="5630" y="2746"/>
                    <a:pt x="6247" y="2348"/>
                  </a:cubicBezTo>
                  <a:cubicBezTo>
                    <a:pt x="6824" y="1970"/>
                    <a:pt x="7003" y="1174"/>
                    <a:pt x="6645" y="577"/>
                  </a:cubicBezTo>
                  <a:cubicBezTo>
                    <a:pt x="6389" y="207"/>
                    <a:pt x="5969" y="0"/>
                    <a:pt x="5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1"/>
            <p:cNvSpPr/>
            <p:nvPr/>
          </p:nvSpPr>
          <p:spPr>
            <a:xfrm>
              <a:off x="3886075" y="447475"/>
              <a:ext cx="195950" cy="67350"/>
            </a:xfrm>
            <a:custGeom>
              <a:avLst/>
              <a:gdLst/>
              <a:ahLst/>
              <a:cxnLst/>
              <a:rect l="l" t="t" r="r" b="b"/>
              <a:pathLst>
                <a:path w="7838" h="2694" extrusionOk="0">
                  <a:moveTo>
                    <a:pt x="0" y="1"/>
                  </a:moveTo>
                  <a:cubicBezTo>
                    <a:pt x="0" y="1"/>
                    <a:pt x="5471" y="2527"/>
                    <a:pt x="6167" y="2666"/>
                  </a:cubicBezTo>
                  <a:cubicBezTo>
                    <a:pt x="6257" y="2684"/>
                    <a:pt x="6346" y="2693"/>
                    <a:pt x="6435" y="2693"/>
                  </a:cubicBezTo>
                  <a:cubicBezTo>
                    <a:pt x="7029" y="2693"/>
                    <a:pt x="7557" y="2298"/>
                    <a:pt x="7679" y="1692"/>
                  </a:cubicBezTo>
                  <a:cubicBezTo>
                    <a:pt x="7838" y="995"/>
                    <a:pt x="7420" y="339"/>
                    <a:pt x="6724" y="180"/>
                  </a:cubicBezTo>
                  <a:cubicBezTo>
                    <a:pt x="6028" y="2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1"/>
            <p:cNvSpPr/>
            <p:nvPr/>
          </p:nvSpPr>
          <p:spPr>
            <a:xfrm>
              <a:off x="3636900" y="368075"/>
              <a:ext cx="195975" cy="67000"/>
            </a:xfrm>
            <a:custGeom>
              <a:avLst/>
              <a:gdLst/>
              <a:ahLst/>
              <a:cxnLst/>
              <a:rect l="l" t="t" r="r" b="b"/>
              <a:pathLst>
                <a:path w="7839" h="2680" extrusionOk="0">
                  <a:moveTo>
                    <a:pt x="1357" y="0"/>
                  </a:moveTo>
                  <a:cubicBezTo>
                    <a:pt x="778" y="0"/>
                    <a:pt x="276" y="392"/>
                    <a:pt x="140" y="989"/>
                  </a:cubicBezTo>
                  <a:cubicBezTo>
                    <a:pt x="1" y="1685"/>
                    <a:pt x="419" y="2361"/>
                    <a:pt x="1115" y="2520"/>
                  </a:cubicBezTo>
                  <a:cubicBezTo>
                    <a:pt x="1811" y="2660"/>
                    <a:pt x="7839" y="2680"/>
                    <a:pt x="7839" y="2680"/>
                  </a:cubicBezTo>
                  <a:cubicBezTo>
                    <a:pt x="7839" y="2680"/>
                    <a:pt x="2368" y="173"/>
                    <a:pt x="1652" y="34"/>
                  </a:cubicBezTo>
                  <a:cubicBezTo>
                    <a:pt x="1552" y="11"/>
                    <a:pt x="1453" y="0"/>
                    <a:pt x="1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1"/>
            <p:cNvSpPr/>
            <p:nvPr/>
          </p:nvSpPr>
          <p:spPr>
            <a:xfrm>
              <a:off x="3713500" y="464400"/>
              <a:ext cx="130325" cy="166675"/>
            </a:xfrm>
            <a:custGeom>
              <a:avLst/>
              <a:gdLst/>
              <a:ahLst/>
              <a:cxnLst/>
              <a:rect l="l" t="t" r="r" b="b"/>
              <a:pathLst>
                <a:path w="5213" h="6667" extrusionOk="0">
                  <a:moveTo>
                    <a:pt x="5212" y="0"/>
                  </a:moveTo>
                  <a:cubicBezTo>
                    <a:pt x="5212" y="1"/>
                    <a:pt x="816" y="4098"/>
                    <a:pt x="398" y="4675"/>
                  </a:cubicBezTo>
                  <a:cubicBezTo>
                    <a:pt x="0" y="5252"/>
                    <a:pt x="140" y="6048"/>
                    <a:pt x="716" y="6445"/>
                  </a:cubicBezTo>
                  <a:cubicBezTo>
                    <a:pt x="934" y="6596"/>
                    <a:pt x="1180" y="6666"/>
                    <a:pt x="1425" y="6666"/>
                  </a:cubicBezTo>
                  <a:cubicBezTo>
                    <a:pt x="1828" y="6666"/>
                    <a:pt x="2227" y="6474"/>
                    <a:pt x="2487" y="6127"/>
                  </a:cubicBezTo>
                  <a:cubicBezTo>
                    <a:pt x="2885" y="5550"/>
                    <a:pt x="5212" y="1"/>
                    <a:pt x="5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1"/>
            <p:cNvSpPr/>
            <p:nvPr/>
          </p:nvSpPr>
          <p:spPr>
            <a:xfrm>
              <a:off x="3875625" y="251850"/>
              <a:ext cx="130325" cy="166825"/>
            </a:xfrm>
            <a:custGeom>
              <a:avLst/>
              <a:gdLst/>
              <a:ahLst/>
              <a:cxnLst/>
              <a:rect l="l" t="t" r="r" b="b"/>
              <a:pathLst>
                <a:path w="5213" h="6673" extrusionOk="0">
                  <a:moveTo>
                    <a:pt x="3770" y="0"/>
                  </a:moveTo>
                  <a:cubicBezTo>
                    <a:pt x="3367" y="0"/>
                    <a:pt x="2971" y="190"/>
                    <a:pt x="2726" y="545"/>
                  </a:cubicBezTo>
                  <a:cubicBezTo>
                    <a:pt x="2328" y="1122"/>
                    <a:pt x="0" y="6672"/>
                    <a:pt x="0" y="6672"/>
                  </a:cubicBezTo>
                  <a:cubicBezTo>
                    <a:pt x="0" y="6672"/>
                    <a:pt x="4397" y="2554"/>
                    <a:pt x="4814" y="1977"/>
                  </a:cubicBezTo>
                  <a:cubicBezTo>
                    <a:pt x="5212" y="1420"/>
                    <a:pt x="5073" y="625"/>
                    <a:pt x="4496" y="227"/>
                  </a:cubicBezTo>
                  <a:cubicBezTo>
                    <a:pt x="4275" y="74"/>
                    <a:pt x="4021" y="0"/>
                    <a:pt x="3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1"/>
            <p:cNvSpPr/>
            <p:nvPr/>
          </p:nvSpPr>
          <p:spPr>
            <a:xfrm>
              <a:off x="3858700" y="468875"/>
              <a:ext cx="68175" cy="193600"/>
            </a:xfrm>
            <a:custGeom>
              <a:avLst/>
              <a:gdLst/>
              <a:ahLst/>
              <a:cxnLst/>
              <a:rect l="l" t="t" r="r" b="b"/>
              <a:pathLst>
                <a:path w="2727" h="7744" extrusionOk="0">
                  <a:moveTo>
                    <a:pt x="220" y="0"/>
                  </a:moveTo>
                  <a:cubicBezTo>
                    <a:pt x="220" y="0"/>
                    <a:pt x="1" y="6008"/>
                    <a:pt x="120" y="6704"/>
                  </a:cubicBezTo>
                  <a:cubicBezTo>
                    <a:pt x="243" y="7316"/>
                    <a:pt x="749" y="7744"/>
                    <a:pt x="1343" y="7744"/>
                  </a:cubicBezTo>
                  <a:cubicBezTo>
                    <a:pt x="1425" y="7744"/>
                    <a:pt x="1508" y="7735"/>
                    <a:pt x="1592" y="7719"/>
                  </a:cubicBezTo>
                  <a:cubicBezTo>
                    <a:pt x="2289" y="7599"/>
                    <a:pt x="2726" y="6963"/>
                    <a:pt x="2647" y="6266"/>
                  </a:cubicBezTo>
                  <a:cubicBezTo>
                    <a:pt x="2507" y="5570"/>
                    <a:pt x="220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1"/>
            <p:cNvSpPr/>
            <p:nvPr/>
          </p:nvSpPr>
          <p:spPr>
            <a:xfrm>
              <a:off x="3791575" y="220225"/>
              <a:ext cx="69150" cy="193975"/>
            </a:xfrm>
            <a:custGeom>
              <a:avLst/>
              <a:gdLst/>
              <a:ahLst/>
              <a:cxnLst/>
              <a:rect l="l" t="t" r="r" b="b"/>
              <a:pathLst>
                <a:path w="2766" h="7759" extrusionOk="0">
                  <a:moveTo>
                    <a:pt x="1402" y="0"/>
                  </a:moveTo>
                  <a:cubicBezTo>
                    <a:pt x="1327" y="0"/>
                    <a:pt x="1251" y="7"/>
                    <a:pt x="1174" y="20"/>
                  </a:cubicBezTo>
                  <a:cubicBezTo>
                    <a:pt x="438" y="139"/>
                    <a:pt x="0" y="796"/>
                    <a:pt x="120" y="1492"/>
                  </a:cubicBezTo>
                  <a:cubicBezTo>
                    <a:pt x="259" y="2188"/>
                    <a:pt x="2547" y="7758"/>
                    <a:pt x="2547" y="7758"/>
                  </a:cubicBezTo>
                  <a:cubicBezTo>
                    <a:pt x="2547" y="7758"/>
                    <a:pt x="2766" y="1731"/>
                    <a:pt x="2646" y="1034"/>
                  </a:cubicBezTo>
                  <a:cubicBezTo>
                    <a:pt x="2522" y="415"/>
                    <a:pt x="2005" y="0"/>
                    <a:pt x="1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1"/>
            <p:cNvSpPr/>
            <p:nvPr/>
          </p:nvSpPr>
          <p:spPr>
            <a:xfrm>
              <a:off x="3635425" y="442425"/>
              <a:ext cx="196450" cy="64250"/>
            </a:xfrm>
            <a:custGeom>
              <a:avLst/>
              <a:gdLst/>
              <a:ahLst/>
              <a:cxnLst/>
              <a:rect l="l" t="t" r="r" b="b"/>
              <a:pathLst>
                <a:path w="7858" h="2570" extrusionOk="0">
                  <a:moveTo>
                    <a:pt x="2308" y="0"/>
                  </a:moveTo>
                  <a:cubicBezTo>
                    <a:pt x="1739" y="0"/>
                    <a:pt x="1311" y="12"/>
                    <a:pt x="1154" y="44"/>
                  </a:cubicBezTo>
                  <a:cubicBezTo>
                    <a:pt x="458" y="163"/>
                    <a:pt x="0" y="800"/>
                    <a:pt x="120" y="1496"/>
                  </a:cubicBezTo>
                  <a:cubicBezTo>
                    <a:pt x="243" y="2151"/>
                    <a:pt x="793" y="2570"/>
                    <a:pt x="1375" y="2570"/>
                  </a:cubicBezTo>
                  <a:cubicBezTo>
                    <a:pt x="1447" y="2570"/>
                    <a:pt x="1519" y="2563"/>
                    <a:pt x="1592" y="2550"/>
                  </a:cubicBezTo>
                  <a:cubicBezTo>
                    <a:pt x="2288" y="2431"/>
                    <a:pt x="7858" y="143"/>
                    <a:pt x="7858" y="143"/>
                  </a:cubicBezTo>
                  <a:cubicBezTo>
                    <a:pt x="7858" y="143"/>
                    <a:pt x="4257" y="0"/>
                    <a:pt x="2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1"/>
            <p:cNvSpPr/>
            <p:nvPr/>
          </p:nvSpPr>
          <p:spPr>
            <a:xfrm>
              <a:off x="3886550" y="376375"/>
              <a:ext cx="196475" cy="64075"/>
            </a:xfrm>
            <a:custGeom>
              <a:avLst/>
              <a:gdLst/>
              <a:ahLst/>
              <a:cxnLst/>
              <a:rect l="l" t="t" r="r" b="b"/>
              <a:pathLst>
                <a:path w="7859" h="2563" extrusionOk="0">
                  <a:moveTo>
                    <a:pt x="6495" y="1"/>
                  </a:moveTo>
                  <a:cubicBezTo>
                    <a:pt x="6420" y="1"/>
                    <a:pt x="6344" y="7"/>
                    <a:pt x="6267" y="20"/>
                  </a:cubicBezTo>
                  <a:cubicBezTo>
                    <a:pt x="5571" y="139"/>
                    <a:pt x="1" y="2427"/>
                    <a:pt x="1" y="2427"/>
                  </a:cubicBezTo>
                  <a:cubicBezTo>
                    <a:pt x="1" y="2427"/>
                    <a:pt x="3722" y="2562"/>
                    <a:pt x="5654" y="2562"/>
                  </a:cubicBezTo>
                  <a:cubicBezTo>
                    <a:pt x="6182" y="2562"/>
                    <a:pt x="6576" y="2552"/>
                    <a:pt x="6725" y="2527"/>
                  </a:cubicBezTo>
                  <a:cubicBezTo>
                    <a:pt x="7421" y="2407"/>
                    <a:pt x="7859" y="1751"/>
                    <a:pt x="7739" y="1054"/>
                  </a:cubicBezTo>
                  <a:cubicBezTo>
                    <a:pt x="7633" y="417"/>
                    <a:pt x="7102" y="1"/>
                    <a:pt x="6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1"/>
            <p:cNvSpPr/>
            <p:nvPr/>
          </p:nvSpPr>
          <p:spPr>
            <a:xfrm>
              <a:off x="3882575" y="456925"/>
              <a:ext cx="170625" cy="126500"/>
            </a:xfrm>
            <a:custGeom>
              <a:avLst/>
              <a:gdLst/>
              <a:ahLst/>
              <a:cxnLst/>
              <a:rect l="l" t="t" r="r" b="b"/>
              <a:pathLst>
                <a:path w="6825" h="5060" extrusionOk="0">
                  <a:moveTo>
                    <a:pt x="1" y="1"/>
                  </a:moveTo>
                  <a:cubicBezTo>
                    <a:pt x="1" y="1"/>
                    <a:pt x="4099" y="4437"/>
                    <a:pt x="4676" y="4835"/>
                  </a:cubicBezTo>
                  <a:cubicBezTo>
                    <a:pt x="4888" y="4986"/>
                    <a:pt x="5135" y="5060"/>
                    <a:pt x="5381" y="5060"/>
                  </a:cubicBezTo>
                  <a:cubicBezTo>
                    <a:pt x="5781" y="5060"/>
                    <a:pt x="6180" y="4866"/>
                    <a:pt x="6426" y="4497"/>
                  </a:cubicBezTo>
                  <a:cubicBezTo>
                    <a:pt x="6824" y="3940"/>
                    <a:pt x="6685" y="3164"/>
                    <a:pt x="6108" y="2746"/>
                  </a:cubicBezTo>
                  <a:cubicBezTo>
                    <a:pt x="5531" y="234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1"/>
            <p:cNvSpPr/>
            <p:nvPr/>
          </p:nvSpPr>
          <p:spPr>
            <a:xfrm>
              <a:off x="3665250" y="299725"/>
              <a:ext cx="171100" cy="126400"/>
            </a:xfrm>
            <a:custGeom>
              <a:avLst/>
              <a:gdLst/>
              <a:ahLst/>
              <a:cxnLst/>
              <a:rect l="l" t="t" r="r" b="b"/>
              <a:pathLst>
                <a:path w="6844" h="5056" extrusionOk="0">
                  <a:moveTo>
                    <a:pt x="1455" y="1"/>
                  </a:moveTo>
                  <a:cubicBezTo>
                    <a:pt x="1048" y="1"/>
                    <a:pt x="646" y="193"/>
                    <a:pt x="399" y="540"/>
                  </a:cubicBezTo>
                  <a:cubicBezTo>
                    <a:pt x="1" y="1117"/>
                    <a:pt x="160" y="1912"/>
                    <a:pt x="737" y="2310"/>
                  </a:cubicBezTo>
                  <a:cubicBezTo>
                    <a:pt x="1294" y="2708"/>
                    <a:pt x="6844" y="5055"/>
                    <a:pt x="6844" y="5055"/>
                  </a:cubicBezTo>
                  <a:cubicBezTo>
                    <a:pt x="6844" y="5055"/>
                    <a:pt x="2746" y="639"/>
                    <a:pt x="2169" y="222"/>
                  </a:cubicBezTo>
                  <a:cubicBezTo>
                    <a:pt x="1951" y="71"/>
                    <a:pt x="1702" y="1"/>
                    <a:pt x="1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1"/>
            <p:cNvSpPr/>
            <p:nvPr/>
          </p:nvSpPr>
          <p:spPr>
            <a:xfrm>
              <a:off x="3793075" y="382575"/>
              <a:ext cx="133300" cy="117275"/>
            </a:xfrm>
            <a:custGeom>
              <a:avLst/>
              <a:gdLst/>
              <a:ahLst/>
              <a:cxnLst/>
              <a:rect l="l" t="t" r="r" b="b"/>
              <a:pathLst>
                <a:path w="5332" h="4691" extrusionOk="0">
                  <a:moveTo>
                    <a:pt x="2669" y="0"/>
                  </a:moveTo>
                  <a:cubicBezTo>
                    <a:pt x="2240" y="0"/>
                    <a:pt x="1804" y="119"/>
                    <a:pt x="1413" y="369"/>
                  </a:cubicBezTo>
                  <a:cubicBezTo>
                    <a:pt x="318" y="1065"/>
                    <a:pt x="0" y="2497"/>
                    <a:pt x="696" y="3591"/>
                  </a:cubicBezTo>
                  <a:cubicBezTo>
                    <a:pt x="1134" y="4299"/>
                    <a:pt x="1896" y="4690"/>
                    <a:pt x="2675" y="4690"/>
                  </a:cubicBezTo>
                  <a:cubicBezTo>
                    <a:pt x="3101" y="4690"/>
                    <a:pt x="3532" y="4574"/>
                    <a:pt x="3919" y="4328"/>
                  </a:cubicBezTo>
                  <a:cubicBezTo>
                    <a:pt x="5013" y="3631"/>
                    <a:pt x="5331" y="2179"/>
                    <a:pt x="4635" y="1085"/>
                  </a:cubicBezTo>
                  <a:cubicBezTo>
                    <a:pt x="4188" y="383"/>
                    <a:pt x="3438" y="0"/>
                    <a:pt x="2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1"/>
            <p:cNvSpPr/>
            <p:nvPr/>
          </p:nvSpPr>
          <p:spPr>
            <a:xfrm>
              <a:off x="4119300" y="154075"/>
              <a:ext cx="281525" cy="399950"/>
            </a:xfrm>
            <a:custGeom>
              <a:avLst/>
              <a:gdLst/>
              <a:ahLst/>
              <a:cxnLst/>
              <a:rect l="l" t="t" r="r" b="b"/>
              <a:pathLst>
                <a:path w="11261" h="15998" extrusionOk="0">
                  <a:moveTo>
                    <a:pt x="11260" y="0"/>
                  </a:moveTo>
                  <a:lnTo>
                    <a:pt x="11260" y="0"/>
                  </a:lnTo>
                  <a:cubicBezTo>
                    <a:pt x="8177" y="1552"/>
                    <a:pt x="5372" y="3143"/>
                    <a:pt x="3124" y="5849"/>
                  </a:cubicBezTo>
                  <a:cubicBezTo>
                    <a:pt x="1353" y="7957"/>
                    <a:pt x="120" y="10603"/>
                    <a:pt x="21" y="13368"/>
                  </a:cubicBezTo>
                  <a:cubicBezTo>
                    <a:pt x="1" y="14025"/>
                    <a:pt x="41" y="14721"/>
                    <a:pt x="419" y="15298"/>
                  </a:cubicBezTo>
                  <a:cubicBezTo>
                    <a:pt x="696" y="15706"/>
                    <a:pt x="1188" y="15997"/>
                    <a:pt x="1666" y="15997"/>
                  </a:cubicBezTo>
                  <a:cubicBezTo>
                    <a:pt x="1839" y="15997"/>
                    <a:pt x="2010" y="15959"/>
                    <a:pt x="2169" y="15875"/>
                  </a:cubicBezTo>
                  <a:cubicBezTo>
                    <a:pt x="2487" y="15695"/>
                    <a:pt x="2686" y="15377"/>
                    <a:pt x="2865" y="15079"/>
                  </a:cubicBezTo>
                  <a:cubicBezTo>
                    <a:pt x="4775" y="11697"/>
                    <a:pt x="4695" y="7420"/>
                    <a:pt x="6864" y="4178"/>
                  </a:cubicBezTo>
                  <a:cubicBezTo>
                    <a:pt x="7998" y="2467"/>
                    <a:pt x="9669" y="1253"/>
                    <a:pt x="11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1"/>
            <p:cNvSpPr/>
            <p:nvPr/>
          </p:nvSpPr>
          <p:spPr>
            <a:xfrm>
              <a:off x="4182475" y="143125"/>
              <a:ext cx="238725" cy="251675"/>
            </a:xfrm>
            <a:custGeom>
              <a:avLst/>
              <a:gdLst/>
              <a:ahLst/>
              <a:cxnLst/>
              <a:rect l="l" t="t" r="r" b="b"/>
              <a:pathLst>
                <a:path w="9549" h="10067" extrusionOk="0">
                  <a:moveTo>
                    <a:pt x="9549" y="0"/>
                  </a:moveTo>
                  <a:cubicBezTo>
                    <a:pt x="5630" y="1453"/>
                    <a:pt x="2347" y="4576"/>
                    <a:pt x="637" y="8395"/>
                  </a:cubicBezTo>
                  <a:cubicBezTo>
                    <a:pt x="438" y="8873"/>
                    <a:pt x="159" y="9569"/>
                    <a:pt x="0" y="10066"/>
                  </a:cubicBezTo>
                  <a:cubicBezTo>
                    <a:pt x="199" y="9589"/>
                    <a:pt x="537" y="8893"/>
                    <a:pt x="776" y="8455"/>
                  </a:cubicBezTo>
                  <a:cubicBezTo>
                    <a:pt x="2686" y="4775"/>
                    <a:pt x="5849" y="1811"/>
                    <a:pt x="9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1"/>
            <p:cNvSpPr/>
            <p:nvPr/>
          </p:nvSpPr>
          <p:spPr>
            <a:xfrm>
              <a:off x="3937300" y="69650"/>
              <a:ext cx="472475" cy="140675"/>
            </a:xfrm>
            <a:custGeom>
              <a:avLst/>
              <a:gdLst/>
              <a:ahLst/>
              <a:cxnLst/>
              <a:rect l="l" t="t" r="r" b="b"/>
              <a:pathLst>
                <a:path w="18899" h="5627" extrusionOk="0">
                  <a:moveTo>
                    <a:pt x="1338" y="0"/>
                  </a:moveTo>
                  <a:cubicBezTo>
                    <a:pt x="1154" y="0"/>
                    <a:pt x="975" y="25"/>
                    <a:pt x="816" y="95"/>
                  </a:cubicBezTo>
                  <a:cubicBezTo>
                    <a:pt x="219" y="373"/>
                    <a:pt x="0" y="1169"/>
                    <a:pt x="199" y="1825"/>
                  </a:cubicBezTo>
                  <a:cubicBezTo>
                    <a:pt x="398" y="2462"/>
                    <a:pt x="895" y="2939"/>
                    <a:pt x="1432" y="3337"/>
                  </a:cubicBezTo>
                  <a:cubicBezTo>
                    <a:pt x="3581" y="4925"/>
                    <a:pt x="6332" y="5627"/>
                    <a:pt x="9027" y="5627"/>
                  </a:cubicBezTo>
                  <a:cubicBezTo>
                    <a:pt x="9101" y="5627"/>
                    <a:pt x="9176" y="5626"/>
                    <a:pt x="9250" y="5625"/>
                  </a:cubicBezTo>
                  <a:cubicBezTo>
                    <a:pt x="12771" y="5565"/>
                    <a:pt x="15775" y="4372"/>
                    <a:pt x="18898" y="2939"/>
                  </a:cubicBezTo>
                  <a:lnTo>
                    <a:pt x="18898" y="2939"/>
                  </a:lnTo>
                  <a:cubicBezTo>
                    <a:pt x="17185" y="3351"/>
                    <a:pt x="15486" y="3791"/>
                    <a:pt x="13726" y="3791"/>
                  </a:cubicBezTo>
                  <a:cubicBezTo>
                    <a:pt x="13443" y="3791"/>
                    <a:pt x="13158" y="3780"/>
                    <a:pt x="12871" y="3755"/>
                  </a:cubicBezTo>
                  <a:cubicBezTo>
                    <a:pt x="9011" y="3417"/>
                    <a:pt x="5709" y="672"/>
                    <a:pt x="1890" y="55"/>
                  </a:cubicBezTo>
                  <a:cubicBezTo>
                    <a:pt x="1711" y="25"/>
                    <a:pt x="1522" y="0"/>
                    <a:pt x="1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1"/>
            <p:cNvSpPr/>
            <p:nvPr/>
          </p:nvSpPr>
          <p:spPr>
            <a:xfrm>
              <a:off x="4085500" y="134175"/>
              <a:ext cx="345650" cy="55525"/>
            </a:xfrm>
            <a:custGeom>
              <a:avLst/>
              <a:gdLst/>
              <a:ahLst/>
              <a:cxnLst/>
              <a:rect l="l" t="t" r="r" b="b"/>
              <a:pathLst>
                <a:path w="13826" h="2221" extrusionOk="0">
                  <a:moveTo>
                    <a:pt x="13825" y="0"/>
                  </a:moveTo>
                  <a:lnTo>
                    <a:pt x="13825" y="0"/>
                  </a:lnTo>
                  <a:cubicBezTo>
                    <a:pt x="11191" y="1254"/>
                    <a:pt x="8267" y="1910"/>
                    <a:pt x="5343" y="1910"/>
                  </a:cubicBezTo>
                  <a:cubicBezTo>
                    <a:pt x="4139" y="1910"/>
                    <a:pt x="2935" y="1798"/>
                    <a:pt x="1751" y="1572"/>
                  </a:cubicBezTo>
                  <a:cubicBezTo>
                    <a:pt x="1214" y="1472"/>
                    <a:pt x="497" y="1274"/>
                    <a:pt x="0" y="1154"/>
                  </a:cubicBezTo>
                  <a:lnTo>
                    <a:pt x="0" y="1154"/>
                  </a:lnTo>
                  <a:cubicBezTo>
                    <a:pt x="477" y="1353"/>
                    <a:pt x="1194" y="1572"/>
                    <a:pt x="1691" y="1731"/>
                  </a:cubicBezTo>
                  <a:cubicBezTo>
                    <a:pt x="2977" y="2059"/>
                    <a:pt x="4305" y="2221"/>
                    <a:pt x="5633" y="2221"/>
                  </a:cubicBezTo>
                  <a:cubicBezTo>
                    <a:pt x="8498" y="2221"/>
                    <a:pt x="11366" y="1468"/>
                    <a:pt x="1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7" name="Google Shape;2687;p31"/>
          <p:cNvGrpSpPr/>
          <p:nvPr/>
        </p:nvGrpSpPr>
        <p:grpSpPr>
          <a:xfrm flipH="1">
            <a:off x="8118326" y="-369250"/>
            <a:ext cx="965805" cy="1080049"/>
            <a:chOff x="2180275" y="-47850"/>
            <a:chExt cx="812625" cy="908750"/>
          </a:xfrm>
        </p:grpSpPr>
        <p:sp>
          <p:nvSpPr>
            <p:cNvPr id="2688" name="Google Shape;2688;p31"/>
            <p:cNvSpPr/>
            <p:nvPr/>
          </p:nvSpPr>
          <p:spPr>
            <a:xfrm>
              <a:off x="2722850" y="650400"/>
              <a:ext cx="270050" cy="184225"/>
            </a:xfrm>
            <a:custGeom>
              <a:avLst/>
              <a:gdLst/>
              <a:ahLst/>
              <a:cxnLst/>
              <a:rect l="l" t="t" r="r" b="b"/>
              <a:pathLst>
                <a:path w="10802" h="7369" extrusionOk="0">
                  <a:moveTo>
                    <a:pt x="0" y="0"/>
                  </a:moveTo>
                  <a:lnTo>
                    <a:pt x="0" y="0"/>
                  </a:lnTo>
                  <a:cubicBezTo>
                    <a:pt x="1572" y="1393"/>
                    <a:pt x="2566" y="3362"/>
                    <a:pt x="4078" y="4894"/>
                  </a:cubicBezTo>
                  <a:cubicBezTo>
                    <a:pt x="5232" y="6047"/>
                    <a:pt x="6565" y="7102"/>
                    <a:pt x="8196" y="7340"/>
                  </a:cubicBezTo>
                  <a:cubicBezTo>
                    <a:pt x="8329" y="7359"/>
                    <a:pt x="8467" y="7368"/>
                    <a:pt x="8608" y="7368"/>
                  </a:cubicBezTo>
                  <a:cubicBezTo>
                    <a:pt x="9392" y="7368"/>
                    <a:pt x="10236" y="7074"/>
                    <a:pt x="10523" y="6366"/>
                  </a:cubicBezTo>
                  <a:cubicBezTo>
                    <a:pt x="10802" y="5689"/>
                    <a:pt x="10523" y="4914"/>
                    <a:pt x="10086" y="4357"/>
                  </a:cubicBezTo>
                  <a:cubicBezTo>
                    <a:pt x="9429" y="3521"/>
                    <a:pt x="8435" y="3004"/>
                    <a:pt x="7460" y="2626"/>
                  </a:cubicBezTo>
                  <a:cubicBezTo>
                    <a:pt x="5093" y="1452"/>
                    <a:pt x="2347" y="133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1"/>
            <p:cNvSpPr/>
            <p:nvPr/>
          </p:nvSpPr>
          <p:spPr>
            <a:xfrm>
              <a:off x="2184750" y="178425"/>
              <a:ext cx="114900" cy="331200"/>
            </a:xfrm>
            <a:custGeom>
              <a:avLst/>
              <a:gdLst/>
              <a:ahLst/>
              <a:cxnLst/>
              <a:rect l="l" t="t" r="r" b="b"/>
              <a:pathLst>
                <a:path w="4596" h="13248" extrusionOk="0">
                  <a:moveTo>
                    <a:pt x="3561" y="1"/>
                  </a:moveTo>
                  <a:lnTo>
                    <a:pt x="3561" y="1"/>
                  </a:lnTo>
                  <a:cubicBezTo>
                    <a:pt x="1134" y="1433"/>
                    <a:pt x="199" y="5889"/>
                    <a:pt x="80" y="8435"/>
                  </a:cubicBezTo>
                  <a:cubicBezTo>
                    <a:pt x="0" y="9927"/>
                    <a:pt x="219" y="11559"/>
                    <a:pt x="1293" y="12593"/>
                  </a:cubicBezTo>
                  <a:cubicBezTo>
                    <a:pt x="1711" y="12984"/>
                    <a:pt x="2299" y="13247"/>
                    <a:pt x="2863" y="13247"/>
                  </a:cubicBezTo>
                  <a:cubicBezTo>
                    <a:pt x="3158" y="13247"/>
                    <a:pt x="3447" y="13175"/>
                    <a:pt x="3700" y="13011"/>
                  </a:cubicBezTo>
                  <a:cubicBezTo>
                    <a:pt x="4456" y="12533"/>
                    <a:pt x="4595" y="11519"/>
                    <a:pt x="4576" y="10643"/>
                  </a:cubicBezTo>
                  <a:cubicBezTo>
                    <a:pt x="4496" y="8873"/>
                    <a:pt x="3879" y="7182"/>
                    <a:pt x="3481" y="5451"/>
                  </a:cubicBezTo>
                  <a:cubicBezTo>
                    <a:pt x="3004" y="3442"/>
                    <a:pt x="3382" y="1911"/>
                    <a:pt x="35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1"/>
            <p:cNvSpPr/>
            <p:nvPr/>
          </p:nvSpPr>
          <p:spPr>
            <a:xfrm>
              <a:off x="2285700" y="120125"/>
              <a:ext cx="335225" cy="124025"/>
            </a:xfrm>
            <a:custGeom>
              <a:avLst/>
              <a:gdLst/>
              <a:ahLst/>
              <a:cxnLst/>
              <a:rect l="l" t="t" r="r" b="b"/>
              <a:pathLst>
                <a:path w="13409" h="4961" extrusionOk="0">
                  <a:moveTo>
                    <a:pt x="7144" y="1"/>
                  </a:moveTo>
                  <a:cubicBezTo>
                    <a:pt x="4625" y="1"/>
                    <a:pt x="1445" y="499"/>
                    <a:pt x="0" y="2214"/>
                  </a:cubicBezTo>
                  <a:cubicBezTo>
                    <a:pt x="1930" y="2333"/>
                    <a:pt x="3482" y="2214"/>
                    <a:pt x="5411" y="2969"/>
                  </a:cubicBezTo>
                  <a:cubicBezTo>
                    <a:pt x="7042" y="3646"/>
                    <a:pt x="8634" y="4521"/>
                    <a:pt x="10384" y="4859"/>
                  </a:cubicBezTo>
                  <a:cubicBezTo>
                    <a:pt x="10668" y="4920"/>
                    <a:pt x="10977" y="4960"/>
                    <a:pt x="11284" y="4960"/>
                  </a:cubicBezTo>
                  <a:cubicBezTo>
                    <a:pt x="11881" y="4960"/>
                    <a:pt x="12470" y="4809"/>
                    <a:pt x="12851" y="4362"/>
                  </a:cubicBezTo>
                  <a:cubicBezTo>
                    <a:pt x="13408" y="3725"/>
                    <a:pt x="13289" y="2651"/>
                    <a:pt x="12791" y="1935"/>
                  </a:cubicBezTo>
                  <a:cubicBezTo>
                    <a:pt x="11956" y="722"/>
                    <a:pt x="10365" y="244"/>
                    <a:pt x="8892" y="85"/>
                  </a:cubicBezTo>
                  <a:cubicBezTo>
                    <a:pt x="8378" y="33"/>
                    <a:pt x="7782" y="1"/>
                    <a:pt x="71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1"/>
            <p:cNvSpPr/>
            <p:nvPr/>
          </p:nvSpPr>
          <p:spPr>
            <a:xfrm>
              <a:off x="2320025" y="350000"/>
              <a:ext cx="123350" cy="331575"/>
            </a:xfrm>
            <a:custGeom>
              <a:avLst/>
              <a:gdLst/>
              <a:ahLst/>
              <a:cxnLst/>
              <a:rect l="l" t="t" r="r" b="b"/>
              <a:pathLst>
                <a:path w="4934" h="13263" extrusionOk="0">
                  <a:moveTo>
                    <a:pt x="2825" y="1"/>
                  </a:moveTo>
                  <a:cubicBezTo>
                    <a:pt x="557" y="1652"/>
                    <a:pt x="0" y="6168"/>
                    <a:pt x="139" y="8734"/>
                  </a:cubicBezTo>
                  <a:cubicBezTo>
                    <a:pt x="179" y="10226"/>
                    <a:pt x="557" y="11837"/>
                    <a:pt x="1731" y="12732"/>
                  </a:cubicBezTo>
                  <a:cubicBezTo>
                    <a:pt x="2127" y="13059"/>
                    <a:pt x="2654" y="13262"/>
                    <a:pt x="3163" y="13262"/>
                  </a:cubicBezTo>
                  <a:cubicBezTo>
                    <a:pt x="3521" y="13262"/>
                    <a:pt x="3870" y="13161"/>
                    <a:pt x="4158" y="12931"/>
                  </a:cubicBezTo>
                  <a:cubicBezTo>
                    <a:pt x="4854" y="12394"/>
                    <a:pt x="4933" y="11360"/>
                    <a:pt x="4794" y="10504"/>
                  </a:cubicBezTo>
                  <a:cubicBezTo>
                    <a:pt x="4555" y="8734"/>
                    <a:pt x="3800" y="7122"/>
                    <a:pt x="3243" y="5432"/>
                  </a:cubicBezTo>
                  <a:cubicBezTo>
                    <a:pt x="2586" y="3482"/>
                    <a:pt x="2825" y="1911"/>
                    <a:pt x="2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1"/>
            <p:cNvSpPr/>
            <p:nvPr/>
          </p:nvSpPr>
          <p:spPr>
            <a:xfrm>
              <a:off x="2402075" y="272875"/>
              <a:ext cx="337700" cy="117250"/>
            </a:xfrm>
            <a:custGeom>
              <a:avLst/>
              <a:gdLst/>
              <a:ahLst/>
              <a:cxnLst/>
              <a:rect l="l" t="t" r="r" b="b"/>
              <a:pathLst>
                <a:path w="13508" h="4690" extrusionOk="0">
                  <a:moveTo>
                    <a:pt x="8437" y="1"/>
                  </a:moveTo>
                  <a:cubicBezTo>
                    <a:pt x="5877" y="1"/>
                    <a:pt x="1566" y="685"/>
                    <a:pt x="0" y="2967"/>
                  </a:cubicBezTo>
                  <a:cubicBezTo>
                    <a:pt x="975" y="2937"/>
                    <a:pt x="1840" y="2857"/>
                    <a:pt x="2711" y="2857"/>
                  </a:cubicBezTo>
                  <a:cubicBezTo>
                    <a:pt x="3581" y="2857"/>
                    <a:pt x="4456" y="2937"/>
                    <a:pt x="5451" y="3225"/>
                  </a:cubicBezTo>
                  <a:cubicBezTo>
                    <a:pt x="7162" y="3762"/>
                    <a:pt x="8813" y="4458"/>
                    <a:pt x="10583" y="4657"/>
                  </a:cubicBezTo>
                  <a:cubicBezTo>
                    <a:pt x="10759" y="4678"/>
                    <a:pt x="10943" y="4690"/>
                    <a:pt x="11128" y="4690"/>
                  </a:cubicBezTo>
                  <a:cubicBezTo>
                    <a:pt x="11842" y="4690"/>
                    <a:pt x="12579" y="4510"/>
                    <a:pt x="12990" y="3941"/>
                  </a:cubicBezTo>
                  <a:cubicBezTo>
                    <a:pt x="13507" y="3205"/>
                    <a:pt x="13289" y="2171"/>
                    <a:pt x="12712" y="1494"/>
                  </a:cubicBezTo>
                  <a:cubicBezTo>
                    <a:pt x="11777" y="361"/>
                    <a:pt x="10146" y="22"/>
                    <a:pt x="8654" y="2"/>
                  </a:cubicBezTo>
                  <a:cubicBezTo>
                    <a:pt x="8583" y="1"/>
                    <a:pt x="8511" y="1"/>
                    <a:pt x="8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1"/>
            <p:cNvSpPr/>
            <p:nvPr/>
          </p:nvSpPr>
          <p:spPr>
            <a:xfrm>
              <a:off x="2485625" y="498700"/>
              <a:ext cx="125350" cy="304650"/>
            </a:xfrm>
            <a:custGeom>
              <a:avLst/>
              <a:gdLst/>
              <a:ahLst/>
              <a:cxnLst/>
              <a:rect l="l" t="t" r="r" b="b"/>
              <a:pathLst>
                <a:path w="5014" h="12186" extrusionOk="0">
                  <a:moveTo>
                    <a:pt x="1990" y="1"/>
                  </a:moveTo>
                  <a:cubicBezTo>
                    <a:pt x="80" y="1712"/>
                    <a:pt x="0" y="5949"/>
                    <a:pt x="319" y="8276"/>
                  </a:cubicBezTo>
                  <a:cubicBezTo>
                    <a:pt x="517" y="9649"/>
                    <a:pt x="995" y="11081"/>
                    <a:pt x="2169" y="11837"/>
                  </a:cubicBezTo>
                  <a:cubicBezTo>
                    <a:pt x="2531" y="12054"/>
                    <a:pt x="2964" y="12186"/>
                    <a:pt x="3379" y="12186"/>
                  </a:cubicBezTo>
                  <a:cubicBezTo>
                    <a:pt x="3762" y="12186"/>
                    <a:pt x="4130" y="12075"/>
                    <a:pt x="4416" y="11817"/>
                  </a:cubicBezTo>
                  <a:cubicBezTo>
                    <a:pt x="5013" y="11240"/>
                    <a:pt x="4993" y="10285"/>
                    <a:pt x="4794" y="9490"/>
                  </a:cubicBezTo>
                  <a:cubicBezTo>
                    <a:pt x="4416" y="7898"/>
                    <a:pt x="3561" y="6466"/>
                    <a:pt x="2885" y="4974"/>
                  </a:cubicBezTo>
                  <a:cubicBezTo>
                    <a:pt x="2089" y="3223"/>
                    <a:pt x="2149" y="1791"/>
                    <a:pt x="19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1"/>
            <p:cNvSpPr/>
            <p:nvPr/>
          </p:nvSpPr>
          <p:spPr>
            <a:xfrm>
              <a:off x="2546300" y="405125"/>
              <a:ext cx="312325" cy="103550"/>
            </a:xfrm>
            <a:custGeom>
              <a:avLst/>
              <a:gdLst/>
              <a:ahLst/>
              <a:cxnLst/>
              <a:rect l="l" t="t" r="r" b="b"/>
              <a:pathLst>
                <a:path w="12493" h="4142" extrusionOk="0">
                  <a:moveTo>
                    <a:pt x="8551" y="0"/>
                  </a:moveTo>
                  <a:cubicBezTo>
                    <a:pt x="8271" y="0"/>
                    <a:pt x="7992" y="16"/>
                    <a:pt x="7719" y="44"/>
                  </a:cubicBezTo>
                  <a:cubicBezTo>
                    <a:pt x="5371" y="243"/>
                    <a:pt x="1273" y="1277"/>
                    <a:pt x="0" y="3545"/>
                  </a:cubicBezTo>
                  <a:cubicBezTo>
                    <a:pt x="1260" y="3389"/>
                    <a:pt x="2329" y="3143"/>
                    <a:pt x="3522" y="3143"/>
                  </a:cubicBezTo>
                  <a:cubicBezTo>
                    <a:pt x="4005" y="3143"/>
                    <a:pt x="4508" y="3183"/>
                    <a:pt x="5053" y="3286"/>
                  </a:cubicBezTo>
                  <a:cubicBezTo>
                    <a:pt x="6664" y="3624"/>
                    <a:pt x="8256" y="4142"/>
                    <a:pt x="9907" y="4142"/>
                  </a:cubicBezTo>
                  <a:cubicBezTo>
                    <a:pt x="10722" y="4142"/>
                    <a:pt x="11637" y="3943"/>
                    <a:pt x="12075" y="3246"/>
                  </a:cubicBezTo>
                  <a:cubicBezTo>
                    <a:pt x="12493" y="2550"/>
                    <a:pt x="12175" y="1595"/>
                    <a:pt x="11598" y="1038"/>
                  </a:cubicBezTo>
                  <a:cubicBezTo>
                    <a:pt x="10817" y="258"/>
                    <a:pt x="9679" y="0"/>
                    <a:pt x="8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1"/>
            <p:cNvSpPr/>
            <p:nvPr/>
          </p:nvSpPr>
          <p:spPr>
            <a:xfrm>
              <a:off x="2624875" y="606625"/>
              <a:ext cx="109925" cy="254275"/>
            </a:xfrm>
            <a:custGeom>
              <a:avLst/>
              <a:gdLst/>
              <a:ahLst/>
              <a:cxnLst/>
              <a:rect l="l" t="t" r="r" b="b"/>
              <a:pathLst>
                <a:path w="4397" h="10171" extrusionOk="0">
                  <a:moveTo>
                    <a:pt x="1552" y="1"/>
                  </a:moveTo>
                  <a:cubicBezTo>
                    <a:pt x="0" y="1532"/>
                    <a:pt x="40" y="5053"/>
                    <a:pt x="398" y="7003"/>
                  </a:cubicBezTo>
                  <a:cubicBezTo>
                    <a:pt x="597" y="8137"/>
                    <a:pt x="1035" y="9330"/>
                    <a:pt x="2029" y="9907"/>
                  </a:cubicBezTo>
                  <a:cubicBezTo>
                    <a:pt x="2321" y="10072"/>
                    <a:pt x="2669" y="10171"/>
                    <a:pt x="3002" y="10171"/>
                  </a:cubicBezTo>
                  <a:cubicBezTo>
                    <a:pt x="3352" y="10171"/>
                    <a:pt x="3685" y="10062"/>
                    <a:pt x="3919" y="9808"/>
                  </a:cubicBezTo>
                  <a:cubicBezTo>
                    <a:pt x="4397" y="9310"/>
                    <a:pt x="4357" y="8534"/>
                    <a:pt x="4178" y="7858"/>
                  </a:cubicBezTo>
                  <a:cubicBezTo>
                    <a:pt x="3800" y="6545"/>
                    <a:pt x="3044" y="5372"/>
                    <a:pt x="2447" y="4138"/>
                  </a:cubicBezTo>
                  <a:cubicBezTo>
                    <a:pt x="1731" y="2686"/>
                    <a:pt x="1751" y="1492"/>
                    <a:pt x="15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1"/>
            <p:cNvSpPr/>
            <p:nvPr/>
          </p:nvSpPr>
          <p:spPr>
            <a:xfrm>
              <a:off x="2673100" y="522750"/>
              <a:ext cx="259125" cy="85400"/>
            </a:xfrm>
            <a:custGeom>
              <a:avLst/>
              <a:gdLst/>
              <a:ahLst/>
              <a:cxnLst/>
              <a:rect l="l" t="t" r="r" b="b"/>
              <a:pathLst>
                <a:path w="10365" h="3416" extrusionOk="0">
                  <a:moveTo>
                    <a:pt x="7162" y="0"/>
                  </a:moveTo>
                  <a:cubicBezTo>
                    <a:pt x="6881" y="0"/>
                    <a:pt x="6600" y="20"/>
                    <a:pt x="6327" y="53"/>
                  </a:cubicBezTo>
                  <a:cubicBezTo>
                    <a:pt x="4357" y="312"/>
                    <a:pt x="976" y="1267"/>
                    <a:pt x="1" y="3196"/>
                  </a:cubicBezTo>
                  <a:cubicBezTo>
                    <a:pt x="1131" y="3013"/>
                    <a:pt x="2061" y="2760"/>
                    <a:pt x="3162" y="2760"/>
                  </a:cubicBezTo>
                  <a:cubicBezTo>
                    <a:pt x="3495" y="2760"/>
                    <a:pt x="3844" y="2783"/>
                    <a:pt x="4218" y="2838"/>
                  </a:cubicBezTo>
                  <a:cubicBezTo>
                    <a:pt x="5536" y="3052"/>
                    <a:pt x="6855" y="3416"/>
                    <a:pt x="8191" y="3416"/>
                  </a:cubicBezTo>
                  <a:cubicBezTo>
                    <a:pt x="8226" y="3416"/>
                    <a:pt x="8261" y="3416"/>
                    <a:pt x="8296" y="3415"/>
                  </a:cubicBezTo>
                  <a:cubicBezTo>
                    <a:pt x="8953" y="3395"/>
                    <a:pt x="9728" y="3216"/>
                    <a:pt x="10047" y="2619"/>
                  </a:cubicBezTo>
                  <a:cubicBezTo>
                    <a:pt x="10365" y="2023"/>
                    <a:pt x="10067" y="1247"/>
                    <a:pt x="9569" y="769"/>
                  </a:cubicBezTo>
                  <a:cubicBezTo>
                    <a:pt x="8935" y="196"/>
                    <a:pt x="8049" y="0"/>
                    <a:pt x="7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1"/>
            <p:cNvSpPr/>
            <p:nvPr/>
          </p:nvSpPr>
          <p:spPr>
            <a:xfrm>
              <a:off x="2180275" y="-47850"/>
              <a:ext cx="706200" cy="802700"/>
            </a:xfrm>
            <a:custGeom>
              <a:avLst/>
              <a:gdLst/>
              <a:ahLst/>
              <a:cxnLst/>
              <a:rect l="l" t="t" r="r" b="b"/>
              <a:pathLst>
                <a:path w="28248" h="32108" extrusionOk="0">
                  <a:moveTo>
                    <a:pt x="0" y="1"/>
                  </a:moveTo>
                  <a:lnTo>
                    <a:pt x="0" y="1"/>
                  </a:lnTo>
                  <a:cubicBezTo>
                    <a:pt x="3939" y="14304"/>
                    <a:pt x="15497" y="25264"/>
                    <a:pt x="28248" y="32108"/>
                  </a:cubicBezTo>
                  <a:cubicBezTo>
                    <a:pt x="25164" y="30138"/>
                    <a:pt x="22181" y="28049"/>
                    <a:pt x="19356" y="25782"/>
                  </a:cubicBezTo>
                  <a:cubicBezTo>
                    <a:pt x="10842" y="19058"/>
                    <a:pt x="3660" y="1034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1"/>
            <p:cNvSpPr/>
            <p:nvPr/>
          </p:nvSpPr>
          <p:spPr>
            <a:xfrm>
              <a:off x="2644750" y="598675"/>
              <a:ext cx="34350" cy="189500"/>
            </a:xfrm>
            <a:custGeom>
              <a:avLst/>
              <a:gdLst/>
              <a:ahLst/>
              <a:cxnLst/>
              <a:rect l="l" t="t" r="r" b="b"/>
              <a:pathLst>
                <a:path w="1374" h="758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" y="2367"/>
                    <a:pt x="598" y="5172"/>
                    <a:pt x="1374" y="7579"/>
                  </a:cubicBezTo>
                  <a:cubicBezTo>
                    <a:pt x="916" y="5113"/>
                    <a:pt x="299" y="2447"/>
                    <a:pt x="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1"/>
            <p:cNvSpPr/>
            <p:nvPr/>
          </p:nvSpPr>
          <p:spPr>
            <a:xfrm>
              <a:off x="2506500" y="490750"/>
              <a:ext cx="37325" cy="200450"/>
            </a:xfrm>
            <a:custGeom>
              <a:avLst/>
              <a:gdLst/>
              <a:ahLst/>
              <a:cxnLst/>
              <a:rect l="l" t="t" r="r" b="b"/>
              <a:pathLst>
                <a:path w="1493" h="8018" extrusionOk="0">
                  <a:moveTo>
                    <a:pt x="1493" y="1"/>
                  </a:moveTo>
                  <a:cubicBezTo>
                    <a:pt x="1" y="2408"/>
                    <a:pt x="438" y="5411"/>
                    <a:pt x="1055" y="8017"/>
                  </a:cubicBezTo>
                  <a:cubicBezTo>
                    <a:pt x="757" y="5391"/>
                    <a:pt x="339" y="2487"/>
                    <a:pt x="1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1"/>
            <p:cNvSpPr/>
            <p:nvPr/>
          </p:nvSpPr>
          <p:spPr>
            <a:xfrm>
              <a:off x="2344875" y="344550"/>
              <a:ext cx="51750" cy="233750"/>
            </a:xfrm>
            <a:custGeom>
              <a:avLst/>
              <a:gdLst/>
              <a:ahLst/>
              <a:cxnLst/>
              <a:rect l="l" t="t" r="r" b="b"/>
              <a:pathLst>
                <a:path w="2070" h="9350" extrusionOk="0">
                  <a:moveTo>
                    <a:pt x="2069" y="0"/>
                  </a:moveTo>
                  <a:lnTo>
                    <a:pt x="2069" y="0"/>
                  </a:lnTo>
                  <a:cubicBezTo>
                    <a:pt x="1" y="2626"/>
                    <a:pt x="259" y="6286"/>
                    <a:pt x="1055" y="9350"/>
                  </a:cubicBezTo>
                  <a:cubicBezTo>
                    <a:pt x="578" y="6207"/>
                    <a:pt x="279" y="2785"/>
                    <a:pt x="2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1"/>
            <p:cNvSpPr/>
            <p:nvPr/>
          </p:nvSpPr>
          <p:spPr>
            <a:xfrm>
              <a:off x="2233975" y="179425"/>
              <a:ext cx="46275" cy="205425"/>
            </a:xfrm>
            <a:custGeom>
              <a:avLst/>
              <a:gdLst/>
              <a:ahLst/>
              <a:cxnLst/>
              <a:rect l="l" t="t" r="r" b="b"/>
              <a:pathLst>
                <a:path w="1851" h="8217" extrusionOk="0">
                  <a:moveTo>
                    <a:pt x="1851" y="1"/>
                  </a:moveTo>
                  <a:lnTo>
                    <a:pt x="1851" y="1"/>
                  </a:lnTo>
                  <a:cubicBezTo>
                    <a:pt x="1" y="2268"/>
                    <a:pt x="120" y="5491"/>
                    <a:pt x="617" y="8216"/>
                  </a:cubicBezTo>
                  <a:cubicBezTo>
                    <a:pt x="438" y="5451"/>
                    <a:pt x="299" y="2447"/>
                    <a:pt x="1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1"/>
            <p:cNvSpPr/>
            <p:nvPr/>
          </p:nvSpPr>
          <p:spPr>
            <a:xfrm>
              <a:off x="2679575" y="548575"/>
              <a:ext cx="170600" cy="47625"/>
            </a:xfrm>
            <a:custGeom>
              <a:avLst/>
              <a:gdLst/>
              <a:ahLst/>
              <a:cxnLst/>
              <a:rect l="l" t="t" r="r" b="b"/>
              <a:pathLst>
                <a:path w="6824" h="1905" extrusionOk="0">
                  <a:moveTo>
                    <a:pt x="6004" y="1"/>
                  </a:moveTo>
                  <a:cubicBezTo>
                    <a:pt x="3892" y="1"/>
                    <a:pt x="1744" y="672"/>
                    <a:pt x="0" y="1905"/>
                  </a:cubicBezTo>
                  <a:cubicBezTo>
                    <a:pt x="2129" y="791"/>
                    <a:pt x="4456" y="174"/>
                    <a:pt x="6824" y="35"/>
                  </a:cubicBezTo>
                  <a:cubicBezTo>
                    <a:pt x="6552" y="12"/>
                    <a:pt x="6278" y="1"/>
                    <a:pt x="6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1"/>
            <p:cNvSpPr/>
            <p:nvPr/>
          </p:nvSpPr>
          <p:spPr>
            <a:xfrm>
              <a:off x="2542800" y="445700"/>
              <a:ext cx="146750" cy="50550"/>
            </a:xfrm>
            <a:custGeom>
              <a:avLst/>
              <a:gdLst/>
              <a:ahLst/>
              <a:cxnLst/>
              <a:rect l="l" t="t" r="r" b="b"/>
              <a:pathLst>
                <a:path w="5870" h="2022" extrusionOk="0">
                  <a:moveTo>
                    <a:pt x="5185" y="0"/>
                  </a:moveTo>
                  <a:cubicBezTo>
                    <a:pt x="3289" y="0"/>
                    <a:pt x="1368" y="726"/>
                    <a:pt x="1" y="2021"/>
                  </a:cubicBezTo>
                  <a:cubicBezTo>
                    <a:pt x="1771" y="848"/>
                    <a:pt x="3781" y="151"/>
                    <a:pt x="5869" y="32"/>
                  </a:cubicBezTo>
                  <a:cubicBezTo>
                    <a:pt x="5642" y="11"/>
                    <a:pt x="5414" y="0"/>
                    <a:pt x="5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1"/>
            <p:cNvSpPr/>
            <p:nvPr/>
          </p:nvSpPr>
          <p:spPr>
            <a:xfrm>
              <a:off x="2400575" y="307375"/>
              <a:ext cx="192975" cy="40175"/>
            </a:xfrm>
            <a:custGeom>
              <a:avLst/>
              <a:gdLst/>
              <a:ahLst/>
              <a:cxnLst/>
              <a:rect l="l" t="t" r="r" b="b"/>
              <a:pathLst>
                <a:path w="7719" h="1607" extrusionOk="0">
                  <a:moveTo>
                    <a:pt x="5779" y="1"/>
                  </a:moveTo>
                  <a:cubicBezTo>
                    <a:pt x="3758" y="1"/>
                    <a:pt x="1731" y="553"/>
                    <a:pt x="1" y="1606"/>
                  </a:cubicBezTo>
                  <a:cubicBezTo>
                    <a:pt x="2114" y="646"/>
                    <a:pt x="4427" y="145"/>
                    <a:pt x="6751" y="145"/>
                  </a:cubicBezTo>
                  <a:cubicBezTo>
                    <a:pt x="7074" y="145"/>
                    <a:pt x="7397" y="155"/>
                    <a:pt x="7719" y="174"/>
                  </a:cubicBezTo>
                  <a:cubicBezTo>
                    <a:pt x="7079" y="58"/>
                    <a:pt x="6429" y="1"/>
                    <a:pt x="5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1"/>
            <p:cNvSpPr/>
            <p:nvPr/>
          </p:nvSpPr>
          <p:spPr>
            <a:xfrm>
              <a:off x="2286200" y="139775"/>
              <a:ext cx="203425" cy="37200"/>
            </a:xfrm>
            <a:custGeom>
              <a:avLst/>
              <a:gdLst/>
              <a:ahLst/>
              <a:cxnLst/>
              <a:rect l="l" t="t" r="r" b="b"/>
              <a:pathLst>
                <a:path w="8137" h="1488" extrusionOk="0">
                  <a:moveTo>
                    <a:pt x="4952" y="1"/>
                  </a:moveTo>
                  <a:cubicBezTo>
                    <a:pt x="3197" y="1"/>
                    <a:pt x="1436" y="506"/>
                    <a:pt x="0" y="1487"/>
                  </a:cubicBezTo>
                  <a:cubicBezTo>
                    <a:pt x="1633" y="664"/>
                    <a:pt x="3455" y="236"/>
                    <a:pt x="5285" y="236"/>
                  </a:cubicBezTo>
                  <a:cubicBezTo>
                    <a:pt x="6242" y="236"/>
                    <a:pt x="7201" y="353"/>
                    <a:pt x="8136" y="592"/>
                  </a:cubicBezTo>
                  <a:cubicBezTo>
                    <a:pt x="7130" y="196"/>
                    <a:pt x="6042" y="1"/>
                    <a:pt x="4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6" name="Google Shape;2706;p31"/>
          <p:cNvGrpSpPr/>
          <p:nvPr/>
        </p:nvGrpSpPr>
        <p:grpSpPr>
          <a:xfrm rot="5618229">
            <a:off x="7711723" y="4841764"/>
            <a:ext cx="647037" cy="397163"/>
            <a:chOff x="3635425" y="69650"/>
            <a:chExt cx="965800" cy="592825"/>
          </a:xfrm>
        </p:grpSpPr>
        <p:sp>
          <p:nvSpPr>
            <p:cNvPr id="2707" name="Google Shape;2707;p31"/>
            <p:cNvSpPr/>
            <p:nvPr/>
          </p:nvSpPr>
          <p:spPr>
            <a:xfrm>
              <a:off x="3741350" y="90400"/>
              <a:ext cx="859875" cy="436675"/>
            </a:xfrm>
            <a:custGeom>
              <a:avLst/>
              <a:gdLst/>
              <a:ahLst/>
              <a:cxnLst/>
              <a:rect l="l" t="t" r="r" b="b"/>
              <a:pathLst>
                <a:path w="34395" h="17467" fill="none" extrusionOk="0">
                  <a:moveTo>
                    <a:pt x="0" y="17467"/>
                  </a:moveTo>
                  <a:cubicBezTo>
                    <a:pt x="10464" y="9848"/>
                    <a:pt x="21723" y="2746"/>
                    <a:pt x="34395" y="1"/>
                  </a:cubicBezTo>
                </a:path>
              </a:pathLst>
            </a:custGeom>
            <a:solidFill>
              <a:schemeClr val="dk1"/>
            </a:solidFill>
            <a:ln w="10450" cap="flat" cmpd="sng">
              <a:solidFill>
                <a:srgbClr val="28292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1"/>
            <p:cNvSpPr/>
            <p:nvPr/>
          </p:nvSpPr>
          <p:spPr>
            <a:xfrm>
              <a:off x="3783125" y="468375"/>
              <a:ext cx="70150" cy="192650"/>
            </a:xfrm>
            <a:custGeom>
              <a:avLst/>
              <a:gdLst/>
              <a:ahLst/>
              <a:cxnLst/>
              <a:rect l="l" t="t" r="r" b="b"/>
              <a:pathLst>
                <a:path w="2806" h="7706" extrusionOk="0">
                  <a:moveTo>
                    <a:pt x="2805" y="0"/>
                  </a:moveTo>
                  <a:cubicBezTo>
                    <a:pt x="2805" y="1"/>
                    <a:pt x="279" y="5471"/>
                    <a:pt x="140" y="6167"/>
                  </a:cubicBezTo>
                  <a:cubicBezTo>
                    <a:pt x="0" y="6843"/>
                    <a:pt x="418" y="7520"/>
                    <a:pt x="1114" y="7679"/>
                  </a:cubicBezTo>
                  <a:cubicBezTo>
                    <a:pt x="1204" y="7697"/>
                    <a:pt x="1294" y="7706"/>
                    <a:pt x="1382" y="7706"/>
                  </a:cubicBezTo>
                  <a:cubicBezTo>
                    <a:pt x="1976" y="7706"/>
                    <a:pt x="2505" y="7310"/>
                    <a:pt x="2626" y="6704"/>
                  </a:cubicBezTo>
                  <a:cubicBezTo>
                    <a:pt x="2785" y="6008"/>
                    <a:pt x="2805" y="1"/>
                    <a:pt x="2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1"/>
            <p:cNvSpPr/>
            <p:nvPr/>
          </p:nvSpPr>
          <p:spPr>
            <a:xfrm>
              <a:off x="3865675" y="221850"/>
              <a:ext cx="70150" cy="192825"/>
            </a:xfrm>
            <a:custGeom>
              <a:avLst/>
              <a:gdLst/>
              <a:ahLst/>
              <a:cxnLst/>
              <a:rect l="l" t="t" r="r" b="b"/>
              <a:pathLst>
                <a:path w="2806" h="7713" extrusionOk="0">
                  <a:moveTo>
                    <a:pt x="1396" y="1"/>
                  </a:moveTo>
                  <a:cubicBezTo>
                    <a:pt x="813" y="1"/>
                    <a:pt x="299" y="395"/>
                    <a:pt x="180" y="1009"/>
                  </a:cubicBezTo>
                  <a:cubicBezTo>
                    <a:pt x="20" y="1685"/>
                    <a:pt x="0" y="7713"/>
                    <a:pt x="0" y="7713"/>
                  </a:cubicBezTo>
                  <a:cubicBezTo>
                    <a:pt x="0" y="7713"/>
                    <a:pt x="2507" y="2242"/>
                    <a:pt x="2666" y="1546"/>
                  </a:cubicBezTo>
                  <a:cubicBezTo>
                    <a:pt x="2805" y="850"/>
                    <a:pt x="2388" y="174"/>
                    <a:pt x="1691" y="34"/>
                  </a:cubicBezTo>
                  <a:cubicBezTo>
                    <a:pt x="1592" y="12"/>
                    <a:pt x="1493" y="1"/>
                    <a:pt x="13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1"/>
            <p:cNvSpPr/>
            <p:nvPr/>
          </p:nvSpPr>
          <p:spPr>
            <a:xfrm>
              <a:off x="3874125" y="464400"/>
              <a:ext cx="125350" cy="170850"/>
            </a:xfrm>
            <a:custGeom>
              <a:avLst/>
              <a:gdLst/>
              <a:ahLst/>
              <a:cxnLst/>
              <a:rect l="l" t="t" r="r" b="b"/>
              <a:pathLst>
                <a:path w="5014" h="6834" extrusionOk="0">
                  <a:moveTo>
                    <a:pt x="1" y="0"/>
                  </a:moveTo>
                  <a:cubicBezTo>
                    <a:pt x="1" y="1"/>
                    <a:pt x="2089" y="5650"/>
                    <a:pt x="2487" y="6247"/>
                  </a:cubicBezTo>
                  <a:cubicBezTo>
                    <a:pt x="2731" y="6631"/>
                    <a:pt x="3147" y="6834"/>
                    <a:pt x="3573" y="6834"/>
                  </a:cubicBezTo>
                  <a:cubicBezTo>
                    <a:pt x="3808" y="6834"/>
                    <a:pt x="4045" y="6772"/>
                    <a:pt x="4258" y="6644"/>
                  </a:cubicBezTo>
                  <a:cubicBezTo>
                    <a:pt x="4835" y="6266"/>
                    <a:pt x="5014" y="5471"/>
                    <a:pt x="4636" y="4874"/>
                  </a:cubicBezTo>
                  <a:cubicBezTo>
                    <a:pt x="4258" y="427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1"/>
            <p:cNvSpPr/>
            <p:nvPr/>
          </p:nvSpPr>
          <p:spPr>
            <a:xfrm>
              <a:off x="3719475" y="247575"/>
              <a:ext cx="125825" cy="171100"/>
            </a:xfrm>
            <a:custGeom>
              <a:avLst/>
              <a:gdLst/>
              <a:ahLst/>
              <a:cxnLst/>
              <a:rect l="l" t="t" r="r" b="b"/>
              <a:pathLst>
                <a:path w="5033" h="6844" extrusionOk="0">
                  <a:moveTo>
                    <a:pt x="1459" y="1"/>
                  </a:moveTo>
                  <a:cubicBezTo>
                    <a:pt x="1225" y="1"/>
                    <a:pt x="988" y="65"/>
                    <a:pt x="776" y="199"/>
                  </a:cubicBezTo>
                  <a:cubicBezTo>
                    <a:pt x="179" y="577"/>
                    <a:pt x="0" y="1373"/>
                    <a:pt x="398" y="1969"/>
                  </a:cubicBezTo>
                  <a:cubicBezTo>
                    <a:pt x="776" y="2566"/>
                    <a:pt x="5033" y="6843"/>
                    <a:pt x="5033" y="6843"/>
                  </a:cubicBezTo>
                  <a:cubicBezTo>
                    <a:pt x="5033" y="6843"/>
                    <a:pt x="2944" y="1194"/>
                    <a:pt x="2546" y="597"/>
                  </a:cubicBezTo>
                  <a:cubicBezTo>
                    <a:pt x="2303" y="212"/>
                    <a:pt x="1885" y="1"/>
                    <a:pt x="1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1"/>
            <p:cNvSpPr/>
            <p:nvPr/>
          </p:nvSpPr>
          <p:spPr>
            <a:xfrm>
              <a:off x="3660775" y="456425"/>
              <a:ext cx="175575" cy="120425"/>
            </a:xfrm>
            <a:custGeom>
              <a:avLst/>
              <a:gdLst/>
              <a:ahLst/>
              <a:cxnLst/>
              <a:rect l="l" t="t" r="r" b="b"/>
              <a:pathLst>
                <a:path w="7023" h="4817" extrusionOk="0">
                  <a:moveTo>
                    <a:pt x="7023" y="1"/>
                  </a:moveTo>
                  <a:cubicBezTo>
                    <a:pt x="7022" y="1"/>
                    <a:pt x="1373" y="2090"/>
                    <a:pt x="777" y="2487"/>
                  </a:cubicBezTo>
                  <a:cubicBezTo>
                    <a:pt x="180" y="2865"/>
                    <a:pt x="1" y="3661"/>
                    <a:pt x="379" y="4258"/>
                  </a:cubicBezTo>
                  <a:cubicBezTo>
                    <a:pt x="621" y="4614"/>
                    <a:pt x="1033" y="4816"/>
                    <a:pt x="1456" y="4816"/>
                  </a:cubicBezTo>
                  <a:cubicBezTo>
                    <a:pt x="1693" y="4816"/>
                    <a:pt x="1934" y="4752"/>
                    <a:pt x="2149" y="4616"/>
                  </a:cubicBezTo>
                  <a:cubicBezTo>
                    <a:pt x="2746" y="4258"/>
                    <a:pt x="7023" y="1"/>
                    <a:pt x="7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1"/>
            <p:cNvSpPr/>
            <p:nvPr/>
          </p:nvSpPr>
          <p:spPr>
            <a:xfrm>
              <a:off x="3883075" y="305750"/>
              <a:ext cx="175075" cy="120875"/>
            </a:xfrm>
            <a:custGeom>
              <a:avLst/>
              <a:gdLst/>
              <a:ahLst/>
              <a:cxnLst/>
              <a:rect l="l" t="t" r="r" b="b"/>
              <a:pathLst>
                <a:path w="7003" h="4835" extrusionOk="0">
                  <a:moveTo>
                    <a:pt x="5549" y="0"/>
                  </a:moveTo>
                  <a:cubicBezTo>
                    <a:pt x="5315" y="0"/>
                    <a:pt x="5081" y="64"/>
                    <a:pt x="4874" y="199"/>
                  </a:cubicBezTo>
                  <a:cubicBezTo>
                    <a:pt x="4278" y="577"/>
                    <a:pt x="1" y="4834"/>
                    <a:pt x="1" y="4834"/>
                  </a:cubicBezTo>
                  <a:cubicBezTo>
                    <a:pt x="1" y="4834"/>
                    <a:pt x="5630" y="2746"/>
                    <a:pt x="6247" y="2348"/>
                  </a:cubicBezTo>
                  <a:cubicBezTo>
                    <a:pt x="6824" y="1970"/>
                    <a:pt x="7003" y="1174"/>
                    <a:pt x="6645" y="577"/>
                  </a:cubicBezTo>
                  <a:cubicBezTo>
                    <a:pt x="6389" y="207"/>
                    <a:pt x="5969" y="0"/>
                    <a:pt x="5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1"/>
            <p:cNvSpPr/>
            <p:nvPr/>
          </p:nvSpPr>
          <p:spPr>
            <a:xfrm>
              <a:off x="3886075" y="447475"/>
              <a:ext cx="195950" cy="67350"/>
            </a:xfrm>
            <a:custGeom>
              <a:avLst/>
              <a:gdLst/>
              <a:ahLst/>
              <a:cxnLst/>
              <a:rect l="l" t="t" r="r" b="b"/>
              <a:pathLst>
                <a:path w="7838" h="2694" extrusionOk="0">
                  <a:moveTo>
                    <a:pt x="0" y="1"/>
                  </a:moveTo>
                  <a:cubicBezTo>
                    <a:pt x="0" y="1"/>
                    <a:pt x="5471" y="2527"/>
                    <a:pt x="6167" y="2666"/>
                  </a:cubicBezTo>
                  <a:cubicBezTo>
                    <a:pt x="6257" y="2684"/>
                    <a:pt x="6346" y="2693"/>
                    <a:pt x="6435" y="2693"/>
                  </a:cubicBezTo>
                  <a:cubicBezTo>
                    <a:pt x="7029" y="2693"/>
                    <a:pt x="7557" y="2298"/>
                    <a:pt x="7679" y="1692"/>
                  </a:cubicBezTo>
                  <a:cubicBezTo>
                    <a:pt x="7838" y="995"/>
                    <a:pt x="7420" y="339"/>
                    <a:pt x="6724" y="180"/>
                  </a:cubicBezTo>
                  <a:cubicBezTo>
                    <a:pt x="6028" y="2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1"/>
            <p:cNvSpPr/>
            <p:nvPr/>
          </p:nvSpPr>
          <p:spPr>
            <a:xfrm>
              <a:off x="3636900" y="368075"/>
              <a:ext cx="195975" cy="67000"/>
            </a:xfrm>
            <a:custGeom>
              <a:avLst/>
              <a:gdLst/>
              <a:ahLst/>
              <a:cxnLst/>
              <a:rect l="l" t="t" r="r" b="b"/>
              <a:pathLst>
                <a:path w="7839" h="2680" extrusionOk="0">
                  <a:moveTo>
                    <a:pt x="1357" y="0"/>
                  </a:moveTo>
                  <a:cubicBezTo>
                    <a:pt x="778" y="0"/>
                    <a:pt x="276" y="392"/>
                    <a:pt x="140" y="989"/>
                  </a:cubicBezTo>
                  <a:cubicBezTo>
                    <a:pt x="1" y="1685"/>
                    <a:pt x="419" y="2361"/>
                    <a:pt x="1115" y="2520"/>
                  </a:cubicBezTo>
                  <a:cubicBezTo>
                    <a:pt x="1811" y="2660"/>
                    <a:pt x="7839" y="2680"/>
                    <a:pt x="7839" y="2680"/>
                  </a:cubicBezTo>
                  <a:cubicBezTo>
                    <a:pt x="7839" y="2680"/>
                    <a:pt x="2368" y="173"/>
                    <a:pt x="1652" y="34"/>
                  </a:cubicBezTo>
                  <a:cubicBezTo>
                    <a:pt x="1552" y="11"/>
                    <a:pt x="1453" y="0"/>
                    <a:pt x="1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1"/>
            <p:cNvSpPr/>
            <p:nvPr/>
          </p:nvSpPr>
          <p:spPr>
            <a:xfrm>
              <a:off x="3713500" y="464400"/>
              <a:ext cx="130325" cy="166675"/>
            </a:xfrm>
            <a:custGeom>
              <a:avLst/>
              <a:gdLst/>
              <a:ahLst/>
              <a:cxnLst/>
              <a:rect l="l" t="t" r="r" b="b"/>
              <a:pathLst>
                <a:path w="5213" h="6667" extrusionOk="0">
                  <a:moveTo>
                    <a:pt x="5212" y="0"/>
                  </a:moveTo>
                  <a:cubicBezTo>
                    <a:pt x="5212" y="1"/>
                    <a:pt x="816" y="4098"/>
                    <a:pt x="398" y="4675"/>
                  </a:cubicBezTo>
                  <a:cubicBezTo>
                    <a:pt x="0" y="5252"/>
                    <a:pt x="140" y="6048"/>
                    <a:pt x="716" y="6445"/>
                  </a:cubicBezTo>
                  <a:cubicBezTo>
                    <a:pt x="934" y="6596"/>
                    <a:pt x="1180" y="6666"/>
                    <a:pt x="1425" y="6666"/>
                  </a:cubicBezTo>
                  <a:cubicBezTo>
                    <a:pt x="1828" y="6666"/>
                    <a:pt x="2227" y="6474"/>
                    <a:pt x="2487" y="6127"/>
                  </a:cubicBezTo>
                  <a:cubicBezTo>
                    <a:pt x="2885" y="5550"/>
                    <a:pt x="5212" y="1"/>
                    <a:pt x="5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1"/>
            <p:cNvSpPr/>
            <p:nvPr/>
          </p:nvSpPr>
          <p:spPr>
            <a:xfrm>
              <a:off x="3875625" y="251850"/>
              <a:ext cx="130325" cy="166825"/>
            </a:xfrm>
            <a:custGeom>
              <a:avLst/>
              <a:gdLst/>
              <a:ahLst/>
              <a:cxnLst/>
              <a:rect l="l" t="t" r="r" b="b"/>
              <a:pathLst>
                <a:path w="5213" h="6673" extrusionOk="0">
                  <a:moveTo>
                    <a:pt x="3770" y="0"/>
                  </a:moveTo>
                  <a:cubicBezTo>
                    <a:pt x="3367" y="0"/>
                    <a:pt x="2971" y="190"/>
                    <a:pt x="2726" y="545"/>
                  </a:cubicBezTo>
                  <a:cubicBezTo>
                    <a:pt x="2328" y="1122"/>
                    <a:pt x="0" y="6672"/>
                    <a:pt x="0" y="6672"/>
                  </a:cubicBezTo>
                  <a:cubicBezTo>
                    <a:pt x="0" y="6672"/>
                    <a:pt x="4397" y="2554"/>
                    <a:pt x="4814" y="1977"/>
                  </a:cubicBezTo>
                  <a:cubicBezTo>
                    <a:pt x="5212" y="1420"/>
                    <a:pt x="5073" y="625"/>
                    <a:pt x="4496" y="227"/>
                  </a:cubicBezTo>
                  <a:cubicBezTo>
                    <a:pt x="4275" y="74"/>
                    <a:pt x="4021" y="0"/>
                    <a:pt x="3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1"/>
            <p:cNvSpPr/>
            <p:nvPr/>
          </p:nvSpPr>
          <p:spPr>
            <a:xfrm>
              <a:off x="3858700" y="468875"/>
              <a:ext cx="68175" cy="193600"/>
            </a:xfrm>
            <a:custGeom>
              <a:avLst/>
              <a:gdLst/>
              <a:ahLst/>
              <a:cxnLst/>
              <a:rect l="l" t="t" r="r" b="b"/>
              <a:pathLst>
                <a:path w="2727" h="7744" extrusionOk="0">
                  <a:moveTo>
                    <a:pt x="220" y="0"/>
                  </a:moveTo>
                  <a:cubicBezTo>
                    <a:pt x="220" y="0"/>
                    <a:pt x="1" y="6008"/>
                    <a:pt x="120" y="6704"/>
                  </a:cubicBezTo>
                  <a:cubicBezTo>
                    <a:pt x="243" y="7316"/>
                    <a:pt x="749" y="7744"/>
                    <a:pt x="1343" y="7744"/>
                  </a:cubicBezTo>
                  <a:cubicBezTo>
                    <a:pt x="1425" y="7744"/>
                    <a:pt x="1508" y="7735"/>
                    <a:pt x="1592" y="7719"/>
                  </a:cubicBezTo>
                  <a:cubicBezTo>
                    <a:pt x="2289" y="7599"/>
                    <a:pt x="2726" y="6963"/>
                    <a:pt x="2647" y="6266"/>
                  </a:cubicBezTo>
                  <a:cubicBezTo>
                    <a:pt x="2507" y="5570"/>
                    <a:pt x="220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1"/>
            <p:cNvSpPr/>
            <p:nvPr/>
          </p:nvSpPr>
          <p:spPr>
            <a:xfrm>
              <a:off x="3791575" y="220225"/>
              <a:ext cx="69150" cy="193975"/>
            </a:xfrm>
            <a:custGeom>
              <a:avLst/>
              <a:gdLst/>
              <a:ahLst/>
              <a:cxnLst/>
              <a:rect l="l" t="t" r="r" b="b"/>
              <a:pathLst>
                <a:path w="2766" h="7759" extrusionOk="0">
                  <a:moveTo>
                    <a:pt x="1402" y="0"/>
                  </a:moveTo>
                  <a:cubicBezTo>
                    <a:pt x="1327" y="0"/>
                    <a:pt x="1251" y="7"/>
                    <a:pt x="1174" y="20"/>
                  </a:cubicBezTo>
                  <a:cubicBezTo>
                    <a:pt x="438" y="139"/>
                    <a:pt x="0" y="796"/>
                    <a:pt x="120" y="1492"/>
                  </a:cubicBezTo>
                  <a:cubicBezTo>
                    <a:pt x="259" y="2188"/>
                    <a:pt x="2547" y="7758"/>
                    <a:pt x="2547" y="7758"/>
                  </a:cubicBezTo>
                  <a:cubicBezTo>
                    <a:pt x="2547" y="7758"/>
                    <a:pt x="2766" y="1731"/>
                    <a:pt x="2646" y="1034"/>
                  </a:cubicBezTo>
                  <a:cubicBezTo>
                    <a:pt x="2522" y="415"/>
                    <a:pt x="2005" y="0"/>
                    <a:pt x="1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1"/>
            <p:cNvSpPr/>
            <p:nvPr/>
          </p:nvSpPr>
          <p:spPr>
            <a:xfrm>
              <a:off x="3635425" y="442425"/>
              <a:ext cx="196450" cy="64250"/>
            </a:xfrm>
            <a:custGeom>
              <a:avLst/>
              <a:gdLst/>
              <a:ahLst/>
              <a:cxnLst/>
              <a:rect l="l" t="t" r="r" b="b"/>
              <a:pathLst>
                <a:path w="7858" h="2570" extrusionOk="0">
                  <a:moveTo>
                    <a:pt x="2308" y="0"/>
                  </a:moveTo>
                  <a:cubicBezTo>
                    <a:pt x="1739" y="0"/>
                    <a:pt x="1311" y="12"/>
                    <a:pt x="1154" y="44"/>
                  </a:cubicBezTo>
                  <a:cubicBezTo>
                    <a:pt x="458" y="163"/>
                    <a:pt x="0" y="800"/>
                    <a:pt x="120" y="1496"/>
                  </a:cubicBezTo>
                  <a:cubicBezTo>
                    <a:pt x="243" y="2151"/>
                    <a:pt x="793" y="2570"/>
                    <a:pt x="1375" y="2570"/>
                  </a:cubicBezTo>
                  <a:cubicBezTo>
                    <a:pt x="1447" y="2570"/>
                    <a:pt x="1519" y="2563"/>
                    <a:pt x="1592" y="2550"/>
                  </a:cubicBezTo>
                  <a:cubicBezTo>
                    <a:pt x="2288" y="2431"/>
                    <a:pt x="7858" y="143"/>
                    <a:pt x="7858" y="143"/>
                  </a:cubicBezTo>
                  <a:cubicBezTo>
                    <a:pt x="7858" y="143"/>
                    <a:pt x="4257" y="0"/>
                    <a:pt x="2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1"/>
            <p:cNvSpPr/>
            <p:nvPr/>
          </p:nvSpPr>
          <p:spPr>
            <a:xfrm>
              <a:off x="3886550" y="376375"/>
              <a:ext cx="196475" cy="64075"/>
            </a:xfrm>
            <a:custGeom>
              <a:avLst/>
              <a:gdLst/>
              <a:ahLst/>
              <a:cxnLst/>
              <a:rect l="l" t="t" r="r" b="b"/>
              <a:pathLst>
                <a:path w="7859" h="2563" extrusionOk="0">
                  <a:moveTo>
                    <a:pt x="6495" y="1"/>
                  </a:moveTo>
                  <a:cubicBezTo>
                    <a:pt x="6420" y="1"/>
                    <a:pt x="6344" y="7"/>
                    <a:pt x="6267" y="20"/>
                  </a:cubicBezTo>
                  <a:cubicBezTo>
                    <a:pt x="5571" y="139"/>
                    <a:pt x="1" y="2427"/>
                    <a:pt x="1" y="2427"/>
                  </a:cubicBezTo>
                  <a:cubicBezTo>
                    <a:pt x="1" y="2427"/>
                    <a:pt x="3722" y="2562"/>
                    <a:pt x="5654" y="2562"/>
                  </a:cubicBezTo>
                  <a:cubicBezTo>
                    <a:pt x="6182" y="2562"/>
                    <a:pt x="6576" y="2552"/>
                    <a:pt x="6725" y="2527"/>
                  </a:cubicBezTo>
                  <a:cubicBezTo>
                    <a:pt x="7421" y="2407"/>
                    <a:pt x="7859" y="1751"/>
                    <a:pt x="7739" y="1054"/>
                  </a:cubicBezTo>
                  <a:cubicBezTo>
                    <a:pt x="7633" y="417"/>
                    <a:pt x="7102" y="1"/>
                    <a:pt x="6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1"/>
            <p:cNvSpPr/>
            <p:nvPr/>
          </p:nvSpPr>
          <p:spPr>
            <a:xfrm>
              <a:off x="3882575" y="456925"/>
              <a:ext cx="170625" cy="126500"/>
            </a:xfrm>
            <a:custGeom>
              <a:avLst/>
              <a:gdLst/>
              <a:ahLst/>
              <a:cxnLst/>
              <a:rect l="l" t="t" r="r" b="b"/>
              <a:pathLst>
                <a:path w="6825" h="5060" extrusionOk="0">
                  <a:moveTo>
                    <a:pt x="1" y="1"/>
                  </a:moveTo>
                  <a:cubicBezTo>
                    <a:pt x="1" y="1"/>
                    <a:pt x="4099" y="4437"/>
                    <a:pt x="4676" y="4835"/>
                  </a:cubicBezTo>
                  <a:cubicBezTo>
                    <a:pt x="4888" y="4986"/>
                    <a:pt x="5135" y="5060"/>
                    <a:pt x="5381" y="5060"/>
                  </a:cubicBezTo>
                  <a:cubicBezTo>
                    <a:pt x="5781" y="5060"/>
                    <a:pt x="6180" y="4866"/>
                    <a:pt x="6426" y="4497"/>
                  </a:cubicBezTo>
                  <a:cubicBezTo>
                    <a:pt x="6824" y="3940"/>
                    <a:pt x="6685" y="3164"/>
                    <a:pt x="6108" y="2746"/>
                  </a:cubicBezTo>
                  <a:cubicBezTo>
                    <a:pt x="5531" y="234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1"/>
            <p:cNvSpPr/>
            <p:nvPr/>
          </p:nvSpPr>
          <p:spPr>
            <a:xfrm>
              <a:off x="3665250" y="299725"/>
              <a:ext cx="171100" cy="126400"/>
            </a:xfrm>
            <a:custGeom>
              <a:avLst/>
              <a:gdLst/>
              <a:ahLst/>
              <a:cxnLst/>
              <a:rect l="l" t="t" r="r" b="b"/>
              <a:pathLst>
                <a:path w="6844" h="5056" extrusionOk="0">
                  <a:moveTo>
                    <a:pt x="1455" y="1"/>
                  </a:moveTo>
                  <a:cubicBezTo>
                    <a:pt x="1048" y="1"/>
                    <a:pt x="646" y="193"/>
                    <a:pt x="399" y="540"/>
                  </a:cubicBezTo>
                  <a:cubicBezTo>
                    <a:pt x="1" y="1117"/>
                    <a:pt x="160" y="1912"/>
                    <a:pt x="737" y="2310"/>
                  </a:cubicBezTo>
                  <a:cubicBezTo>
                    <a:pt x="1294" y="2708"/>
                    <a:pt x="6844" y="5055"/>
                    <a:pt x="6844" y="5055"/>
                  </a:cubicBezTo>
                  <a:cubicBezTo>
                    <a:pt x="6844" y="5055"/>
                    <a:pt x="2746" y="639"/>
                    <a:pt x="2169" y="222"/>
                  </a:cubicBezTo>
                  <a:cubicBezTo>
                    <a:pt x="1951" y="71"/>
                    <a:pt x="1702" y="1"/>
                    <a:pt x="1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1"/>
            <p:cNvSpPr/>
            <p:nvPr/>
          </p:nvSpPr>
          <p:spPr>
            <a:xfrm>
              <a:off x="3793075" y="382575"/>
              <a:ext cx="133300" cy="117275"/>
            </a:xfrm>
            <a:custGeom>
              <a:avLst/>
              <a:gdLst/>
              <a:ahLst/>
              <a:cxnLst/>
              <a:rect l="l" t="t" r="r" b="b"/>
              <a:pathLst>
                <a:path w="5332" h="4691" extrusionOk="0">
                  <a:moveTo>
                    <a:pt x="2669" y="0"/>
                  </a:moveTo>
                  <a:cubicBezTo>
                    <a:pt x="2240" y="0"/>
                    <a:pt x="1804" y="119"/>
                    <a:pt x="1413" y="369"/>
                  </a:cubicBezTo>
                  <a:cubicBezTo>
                    <a:pt x="318" y="1065"/>
                    <a:pt x="0" y="2497"/>
                    <a:pt x="696" y="3591"/>
                  </a:cubicBezTo>
                  <a:cubicBezTo>
                    <a:pt x="1134" y="4299"/>
                    <a:pt x="1896" y="4690"/>
                    <a:pt x="2675" y="4690"/>
                  </a:cubicBezTo>
                  <a:cubicBezTo>
                    <a:pt x="3101" y="4690"/>
                    <a:pt x="3532" y="4574"/>
                    <a:pt x="3919" y="4328"/>
                  </a:cubicBezTo>
                  <a:cubicBezTo>
                    <a:pt x="5013" y="3631"/>
                    <a:pt x="5331" y="2179"/>
                    <a:pt x="4635" y="1085"/>
                  </a:cubicBezTo>
                  <a:cubicBezTo>
                    <a:pt x="4188" y="383"/>
                    <a:pt x="3438" y="0"/>
                    <a:pt x="2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1"/>
            <p:cNvSpPr/>
            <p:nvPr/>
          </p:nvSpPr>
          <p:spPr>
            <a:xfrm>
              <a:off x="4119300" y="154075"/>
              <a:ext cx="281525" cy="399950"/>
            </a:xfrm>
            <a:custGeom>
              <a:avLst/>
              <a:gdLst/>
              <a:ahLst/>
              <a:cxnLst/>
              <a:rect l="l" t="t" r="r" b="b"/>
              <a:pathLst>
                <a:path w="11261" h="15998" extrusionOk="0">
                  <a:moveTo>
                    <a:pt x="11260" y="0"/>
                  </a:moveTo>
                  <a:lnTo>
                    <a:pt x="11260" y="0"/>
                  </a:lnTo>
                  <a:cubicBezTo>
                    <a:pt x="8177" y="1552"/>
                    <a:pt x="5372" y="3143"/>
                    <a:pt x="3124" y="5849"/>
                  </a:cubicBezTo>
                  <a:cubicBezTo>
                    <a:pt x="1353" y="7957"/>
                    <a:pt x="120" y="10603"/>
                    <a:pt x="21" y="13368"/>
                  </a:cubicBezTo>
                  <a:cubicBezTo>
                    <a:pt x="1" y="14025"/>
                    <a:pt x="41" y="14721"/>
                    <a:pt x="419" y="15298"/>
                  </a:cubicBezTo>
                  <a:cubicBezTo>
                    <a:pt x="696" y="15706"/>
                    <a:pt x="1188" y="15997"/>
                    <a:pt x="1666" y="15997"/>
                  </a:cubicBezTo>
                  <a:cubicBezTo>
                    <a:pt x="1839" y="15997"/>
                    <a:pt x="2010" y="15959"/>
                    <a:pt x="2169" y="15875"/>
                  </a:cubicBezTo>
                  <a:cubicBezTo>
                    <a:pt x="2487" y="15695"/>
                    <a:pt x="2686" y="15377"/>
                    <a:pt x="2865" y="15079"/>
                  </a:cubicBezTo>
                  <a:cubicBezTo>
                    <a:pt x="4775" y="11697"/>
                    <a:pt x="4695" y="7420"/>
                    <a:pt x="6864" y="4178"/>
                  </a:cubicBezTo>
                  <a:cubicBezTo>
                    <a:pt x="7998" y="2467"/>
                    <a:pt x="9669" y="1253"/>
                    <a:pt x="11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1"/>
            <p:cNvSpPr/>
            <p:nvPr/>
          </p:nvSpPr>
          <p:spPr>
            <a:xfrm>
              <a:off x="4182475" y="143125"/>
              <a:ext cx="238725" cy="251675"/>
            </a:xfrm>
            <a:custGeom>
              <a:avLst/>
              <a:gdLst/>
              <a:ahLst/>
              <a:cxnLst/>
              <a:rect l="l" t="t" r="r" b="b"/>
              <a:pathLst>
                <a:path w="9549" h="10067" extrusionOk="0">
                  <a:moveTo>
                    <a:pt x="9549" y="0"/>
                  </a:moveTo>
                  <a:cubicBezTo>
                    <a:pt x="5630" y="1453"/>
                    <a:pt x="2347" y="4576"/>
                    <a:pt x="637" y="8395"/>
                  </a:cubicBezTo>
                  <a:cubicBezTo>
                    <a:pt x="438" y="8873"/>
                    <a:pt x="159" y="9569"/>
                    <a:pt x="0" y="10066"/>
                  </a:cubicBezTo>
                  <a:cubicBezTo>
                    <a:pt x="199" y="9589"/>
                    <a:pt x="537" y="8893"/>
                    <a:pt x="776" y="8455"/>
                  </a:cubicBezTo>
                  <a:cubicBezTo>
                    <a:pt x="2686" y="4775"/>
                    <a:pt x="5849" y="1811"/>
                    <a:pt x="9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1"/>
            <p:cNvSpPr/>
            <p:nvPr/>
          </p:nvSpPr>
          <p:spPr>
            <a:xfrm>
              <a:off x="3937300" y="69650"/>
              <a:ext cx="472475" cy="140675"/>
            </a:xfrm>
            <a:custGeom>
              <a:avLst/>
              <a:gdLst/>
              <a:ahLst/>
              <a:cxnLst/>
              <a:rect l="l" t="t" r="r" b="b"/>
              <a:pathLst>
                <a:path w="18899" h="5627" extrusionOk="0">
                  <a:moveTo>
                    <a:pt x="1338" y="0"/>
                  </a:moveTo>
                  <a:cubicBezTo>
                    <a:pt x="1154" y="0"/>
                    <a:pt x="975" y="25"/>
                    <a:pt x="816" y="95"/>
                  </a:cubicBezTo>
                  <a:cubicBezTo>
                    <a:pt x="219" y="373"/>
                    <a:pt x="0" y="1169"/>
                    <a:pt x="199" y="1825"/>
                  </a:cubicBezTo>
                  <a:cubicBezTo>
                    <a:pt x="398" y="2462"/>
                    <a:pt x="895" y="2939"/>
                    <a:pt x="1432" y="3337"/>
                  </a:cubicBezTo>
                  <a:cubicBezTo>
                    <a:pt x="3581" y="4925"/>
                    <a:pt x="6332" y="5627"/>
                    <a:pt x="9027" y="5627"/>
                  </a:cubicBezTo>
                  <a:cubicBezTo>
                    <a:pt x="9101" y="5627"/>
                    <a:pt x="9176" y="5626"/>
                    <a:pt x="9250" y="5625"/>
                  </a:cubicBezTo>
                  <a:cubicBezTo>
                    <a:pt x="12771" y="5565"/>
                    <a:pt x="15775" y="4372"/>
                    <a:pt x="18898" y="2939"/>
                  </a:cubicBezTo>
                  <a:lnTo>
                    <a:pt x="18898" y="2939"/>
                  </a:lnTo>
                  <a:cubicBezTo>
                    <a:pt x="17185" y="3351"/>
                    <a:pt x="15486" y="3791"/>
                    <a:pt x="13726" y="3791"/>
                  </a:cubicBezTo>
                  <a:cubicBezTo>
                    <a:pt x="13443" y="3791"/>
                    <a:pt x="13158" y="3780"/>
                    <a:pt x="12871" y="3755"/>
                  </a:cubicBezTo>
                  <a:cubicBezTo>
                    <a:pt x="9011" y="3417"/>
                    <a:pt x="5709" y="672"/>
                    <a:pt x="1890" y="55"/>
                  </a:cubicBezTo>
                  <a:cubicBezTo>
                    <a:pt x="1711" y="25"/>
                    <a:pt x="1522" y="0"/>
                    <a:pt x="1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1"/>
            <p:cNvSpPr/>
            <p:nvPr/>
          </p:nvSpPr>
          <p:spPr>
            <a:xfrm>
              <a:off x="4085500" y="134175"/>
              <a:ext cx="345650" cy="55525"/>
            </a:xfrm>
            <a:custGeom>
              <a:avLst/>
              <a:gdLst/>
              <a:ahLst/>
              <a:cxnLst/>
              <a:rect l="l" t="t" r="r" b="b"/>
              <a:pathLst>
                <a:path w="13826" h="2221" extrusionOk="0">
                  <a:moveTo>
                    <a:pt x="13825" y="0"/>
                  </a:moveTo>
                  <a:lnTo>
                    <a:pt x="13825" y="0"/>
                  </a:lnTo>
                  <a:cubicBezTo>
                    <a:pt x="11191" y="1254"/>
                    <a:pt x="8267" y="1910"/>
                    <a:pt x="5343" y="1910"/>
                  </a:cubicBezTo>
                  <a:cubicBezTo>
                    <a:pt x="4139" y="1910"/>
                    <a:pt x="2935" y="1798"/>
                    <a:pt x="1751" y="1572"/>
                  </a:cubicBezTo>
                  <a:cubicBezTo>
                    <a:pt x="1214" y="1472"/>
                    <a:pt x="497" y="1274"/>
                    <a:pt x="0" y="1154"/>
                  </a:cubicBezTo>
                  <a:lnTo>
                    <a:pt x="0" y="1154"/>
                  </a:lnTo>
                  <a:cubicBezTo>
                    <a:pt x="477" y="1353"/>
                    <a:pt x="1194" y="1572"/>
                    <a:pt x="1691" y="1731"/>
                  </a:cubicBezTo>
                  <a:cubicBezTo>
                    <a:pt x="2977" y="2059"/>
                    <a:pt x="4305" y="2221"/>
                    <a:pt x="5633" y="2221"/>
                  </a:cubicBezTo>
                  <a:cubicBezTo>
                    <a:pt x="8498" y="2221"/>
                    <a:pt x="11366" y="1468"/>
                    <a:pt x="1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"/>
          <p:cNvSpPr/>
          <p:nvPr/>
        </p:nvSpPr>
        <p:spPr>
          <a:xfrm flipH="1">
            <a:off x="5947354" y="-684300"/>
            <a:ext cx="3850821" cy="6512086"/>
          </a:xfrm>
          <a:custGeom>
            <a:avLst/>
            <a:gdLst/>
            <a:ahLst/>
            <a:cxnLst/>
            <a:rect l="l" t="t" r="r" b="b"/>
            <a:pathLst>
              <a:path w="38692" h="107620" extrusionOk="0">
                <a:moveTo>
                  <a:pt x="1" y="0"/>
                </a:moveTo>
                <a:lnTo>
                  <a:pt x="1" y="107620"/>
                </a:lnTo>
                <a:lnTo>
                  <a:pt x="26915" y="107620"/>
                </a:lnTo>
                <a:cubicBezTo>
                  <a:pt x="24290" y="104815"/>
                  <a:pt x="23872" y="100478"/>
                  <a:pt x="24886" y="96778"/>
                </a:cubicBezTo>
                <a:cubicBezTo>
                  <a:pt x="25921" y="93078"/>
                  <a:pt x="28189" y="89876"/>
                  <a:pt x="30436" y="86752"/>
                </a:cubicBezTo>
                <a:cubicBezTo>
                  <a:pt x="32704" y="83649"/>
                  <a:pt x="35052" y="80526"/>
                  <a:pt x="36305" y="76886"/>
                </a:cubicBezTo>
                <a:cubicBezTo>
                  <a:pt x="38692" y="70023"/>
                  <a:pt x="36742" y="62165"/>
                  <a:pt x="32525" y="56237"/>
                </a:cubicBezTo>
                <a:cubicBezTo>
                  <a:pt x="29024" y="51284"/>
                  <a:pt x="23872" y="46907"/>
                  <a:pt x="23335" y="40880"/>
                </a:cubicBezTo>
                <a:cubicBezTo>
                  <a:pt x="22857" y="35628"/>
                  <a:pt x="26100" y="30794"/>
                  <a:pt x="26816" y="25562"/>
                </a:cubicBezTo>
                <a:cubicBezTo>
                  <a:pt x="27751" y="18779"/>
                  <a:pt x="24230" y="11916"/>
                  <a:pt x="18978" y="7500"/>
                </a:cubicBezTo>
                <a:cubicBezTo>
                  <a:pt x="13727" y="3084"/>
                  <a:pt x="6724" y="1373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10800000" flipH="1">
            <a:off x="-208624" y="3303319"/>
            <a:ext cx="2441683" cy="2035581"/>
          </a:xfrm>
          <a:custGeom>
            <a:avLst/>
            <a:gdLst/>
            <a:ahLst/>
            <a:cxnLst/>
            <a:rect l="l" t="t" r="r" b="b"/>
            <a:pathLst>
              <a:path w="77483" h="64596" extrusionOk="0">
                <a:moveTo>
                  <a:pt x="77343" y="0"/>
                </a:moveTo>
                <a:lnTo>
                  <a:pt x="0" y="1174"/>
                </a:lnTo>
                <a:lnTo>
                  <a:pt x="3959" y="64055"/>
                </a:lnTo>
                <a:cubicBezTo>
                  <a:pt x="5452" y="64420"/>
                  <a:pt x="6980" y="64596"/>
                  <a:pt x="8508" y="64596"/>
                </a:cubicBezTo>
                <a:cubicBezTo>
                  <a:pt x="15714" y="64596"/>
                  <a:pt x="22930" y="60693"/>
                  <a:pt x="26557" y="54407"/>
                </a:cubicBezTo>
                <a:cubicBezTo>
                  <a:pt x="31093" y="46549"/>
                  <a:pt x="31013" y="35071"/>
                  <a:pt x="39109" y="30993"/>
                </a:cubicBezTo>
                <a:cubicBezTo>
                  <a:pt x="41201" y="29935"/>
                  <a:pt x="43435" y="29604"/>
                  <a:pt x="45741" y="29604"/>
                </a:cubicBezTo>
                <a:cubicBezTo>
                  <a:pt x="49590" y="29604"/>
                  <a:pt x="53643" y="30525"/>
                  <a:pt x="57579" y="30525"/>
                </a:cubicBezTo>
                <a:cubicBezTo>
                  <a:pt x="58776" y="30525"/>
                  <a:pt x="59964" y="30440"/>
                  <a:pt x="61131" y="30217"/>
                </a:cubicBezTo>
                <a:cubicBezTo>
                  <a:pt x="67238" y="29044"/>
                  <a:pt x="72131" y="24070"/>
                  <a:pt x="74618" y="18361"/>
                </a:cubicBezTo>
                <a:cubicBezTo>
                  <a:pt x="77105" y="12632"/>
                  <a:pt x="77482" y="6227"/>
                  <a:pt x="773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5400000" flipH="1">
            <a:off x="-399117" y="-145582"/>
            <a:ext cx="2648369" cy="2207891"/>
          </a:xfrm>
          <a:custGeom>
            <a:avLst/>
            <a:gdLst/>
            <a:ahLst/>
            <a:cxnLst/>
            <a:rect l="l" t="t" r="r" b="b"/>
            <a:pathLst>
              <a:path w="77483" h="64596" extrusionOk="0">
                <a:moveTo>
                  <a:pt x="77343" y="0"/>
                </a:moveTo>
                <a:lnTo>
                  <a:pt x="0" y="1174"/>
                </a:lnTo>
                <a:lnTo>
                  <a:pt x="3959" y="64055"/>
                </a:lnTo>
                <a:cubicBezTo>
                  <a:pt x="5452" y="64420"/>
                  <a:pt x="6980" y="64596"/>
                  <a:pt x="8508" y="64596"/>
                </a:cubicBezTo>
                <a:cubicBezTo>
                  <a:pt x="15714" y="64596"/>
                  <a:pt x="22930" y="60693"/>
                  <a:pt x="26557" y="54407"/>
                </a:cubicBezTo>
                <a:cubicBezTo>
                  <a:pt x="31093" y="46549"/>
                  <a:pt x="31013" y="35071"/>
                  <a:pt x="39109" y="30993"/>
                </a:cubicBezTo>
                <a:cubicBezTo>
                  <a:pt x="41201" y="29935"/>
                  <a:pt x="43435" y="29604"/>
                  <a:pt x="45741" y="29604"/>
                </a:cubicBezTo>
                <a:cubicBezTo>
                  <a:pt x="49590" y="29604"/>
                  <a:pt x="53643" y="30525"/>
                  <a:pt x="57579" y="30525"/>
                </a:cubicBezTo>
                <a:cubicBezTo>
                  <a:pt x="58776" y="30525"/>
                  <a:pt x="59964" y="30440"/>
                  <a:pt x="61131" y="30217"/>
                </a:cubicBezTo>
                <a:cubicBezTo>
                  <a:pt x="67238" y="29044"/>
                  <a:pt x="72131" y="24070"/>
                  <a:pt x="74618" y="18361"/>
                </a:cubicBezTo>
                <a:cubicBezTo>
                  <a:pt x="77105" y="12632"/>
                  <a:pt x="77482" y="6227"/>
                  <a:pt x="773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3"/>
          <p:cNvGrpSpPr/>
          <p:nvPr/>
        </p:nvGrpSpPr>
        <p:grpSpPr>
          <a:xfrm rot="-607564">
            <a:off x="7200146" y="4447941"/>
            <a:ext cx="654815" cy="987614"/>
            <a:chOff x="5185050" y="2463125"/>
            <a:chExt cx="751475" cy="1133400"/>
          </a:xfrm>
        </p:grpSpPr>
        <p:sp>
          <p:nvSpPr>
            <p:cNvPr id="62" name="Google Shape;62;p3"/>
            <p:cNvSpPr/>
            <p:nvPr/>
          </p:nvSpPr>
          <p:spPr>
            <a:xfrm>
              <a:off x="5185050" y="2463125"/>
              <a:ext cx="751475" cy="1067250"/>
            </a:xfrm>
            <a:custGeom>
              <a:avLst/>
              <a:gdLst/>
              <a:ahLst/>
              <a:cxnLst/>
              <a:rect l="l" t="t" r="r" b="b"/>
              <a:pathLst>
                <a:path w="30059" h="42690" extrusionOk="0">
                  <a:moveTo>
                    <a:pt x="1831" y="0"/>
                  </a:moveTo>
                  <a:lnTo>
                    <a:pt x="1831" y="0"/>
                  </a:lnTo>
                  <a:cubicBezTo>
                    <a:pt x="2368" y="2188"/>
                    <a:pt x="1194" y="4476"/>
                    <a:pt x="697" y="6764"/>
                  </a:cubicBezTo>
                  <a:cubicBezTo>
                    <a:pt x="239" y="9071"/>
                    <a:pt x="1" y="11538"/>
                    <a:pt x="1393" y="13428"/>
                  </a:cubicBezTo>
                  <a:cubicBezTo>
                    <a:pt x="2845" y="15357"/>
                    <a:pt x="5809" y="16412"/>
                    <a:pt x="6904" y="18500"/>
                  </a:cubicBezTo>
                  <a:cubicBezTo>
                    <a:pt x="8236" y="21066"/>
                    <a:pt x="6347" y="24448"/>
                    <a:pt x="8018" y="26855"/>
                  </a:cubicBezTo>
                  <a:cubicBezTo>
                    <a:pt x="9589" y="29143"/>
                    <a:pt x="13826" y="29779"/>
                    <a:pt x="15060" y="32206"/>
                  </a:cubicBezTo>
                  <a:cubicBezTo>
                    <a:pt x="15875" y="33838"/>
                    <a:pt x="15060" y="35887"/>
                    <a:pt x="15597" y="37617"/>
                  </a:cubicBezTo>
                  <a:cubicBezTo>
                    <a:pt x="15696" y="37975"/>
                    <a:pt x="15875" y="38313"/>
                    <a:pt x="16174" y="38592"/>
                  </a:cubicBezTo>
                  <a:cubicBezTo>
                    <a:pt x="16611" y="38970"/>
                    <a:pt x="17268" y="39129"/>
                    <a:pt x="17904" y="39288"/>
                  </a:cubicBezTo>
                  <a:cubicBezTo>
                    <a:pt x="20470" y="39925"/>
                    <a:pt x="23295" y="40720"/>
                    <a:pt x="24051" y="42690"/>
                  </a:cubicBezTo>
                  <a:cubicBezTo>
                    <a:pt x="25503" y="40621"/>
                    <a:pt x="26975" y="38592"/>
                    <a:pt x="28408" y="36523"/>
                  </a:cubicBezTo>
                  <a:cubicBezTo>
                    <a:pt x="29004" y="35648"/>
                    <a:pt x="29621" y="34792"/>
                    <a:pt x="29800" y="33838"/>
                  </a:cubicBezTo>
                  <a:cubicBezTo>
                    <a:pt x="30059" y="32425"/>
                    <a:pt x="29183" y="31132"/>
                    <a:pt x="28487" y="29879"/>
                  </a:cubicBezTo>
                  <a:cubicBezTo>
                    <a:pt x="27711" y="28526"/>
                    <a:pt x="27075" y="26975"/>
                    <a:pt x="27473" y="25403"/>
                  </a:cubicBezTo>
                  <a:cubicBezTo>
                    <a:pt x="27731" y="24249"/>
                    <a:pt x="28567" y="23076"/>
                    <a:pt x="28388" y="21922"/>
                  </a:cubicBezTo>
                  <a:cubicBezTo>
                    <a:pt x="28288" y="21265"/>
                    <a:pt x="27831" y="20689"/>
                    <a:pt x="27373" y="20171"/>
                  </a:cubicBezTo>
                  <a:cubicBezTo>
                    <a:pt x="26199" y="18898"/>
                    <a:pt x="24747" y="17784"/>
                    <a:pt x="23096" y="16889"/>
                  </a:cubicBezTo>
                  <a:cubicBezTo>
                    <a:pt x="21346" y="15934"/>
                    <a:pt x="19277" y="15138"/>
                    <a:pt x="18481" y="13607"/>
                  </a:cubicBezTo>
                  <a:cubicBezTo>
                    <a:pt x="17924" y="12453"/>
                    <a:pt x="18163" y="11080"/>
                    <a:pt x="17944" y="9847"/>
                  </a:cubicBezTo>
                  <a:cubicBezTo>
                    <a:pt x="17347" y="6465"/>
                    <a:pt x="13369" y="4277"/>
                    <a:pt x="9191" y="3203"/>
                  </a:cubicBezTo>
                  <a:cubicBezTo>
                    <a:pt x="6406" y="2507"/>
                    <a:pt x="3144" y="1989"/>
                    <a:pt x="18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5320825" y="2577500"/>
              <a:ext cx="502800" cy="1019025"/>
            </a:xfrm>
            <a:custGeom>
              <a:avLst/>
              <a:gdLst/>
              <a:ahLst/>
              <a:cxnLst/>
              <a:rect l="l" t="t" r="r" b="b"/>
              <a:pathLst>
                <a:path w="20112" h="40761" extrusionOk="0">
                  <a:moveTo>
                    <a:pt x="0" y="0"/>
                  </a:moveTo>
                  <a:lnTo>
                    <a:pt x="0" y="0"/>
                  </a:lnTo>
                  <a:cubicBezTo>
                    <a:pt x="10225" y="11240"/>
                    <a:pt x="17208" y="25582"/>
                    <a:pt x="18859" y="40761"/>
                  </a:cubicBezTo>
                  <a:lnTo>
                    <a:pt x="20112" y="40601"/>
                  </a:lnTo>
                  <a:cubicBezTo>
                    <a:pt x="18063" y="25304"/>
                    <a:pt x="10623" y="1104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4;p3"/>
          <p:cNvGrpSpPr/>
          <p:nvPr/>
        </p:nvGrpSpPr>
        <p:grpSpPr>
          <a:xfrm rot="3287096">
            <a:off x="-105259" y="73278"/>
            <a:ext cx="620913" cy="895094"/>
            <a:chOff x="3563300" y="2901850"/>
            <a:chExt cx="712675" cy="1027375"/>
          </a:xfrm>
        </p:grpSpPr>
        <p:sp>
          <p:nvSpPr>
            <p:cNvPr id="65" name="Google Shape;65;p3"/>
            <p:cNvSpPr/>
            <p:nvPr/>
          </p:nvSpPr>
          <p:spPr>
            <a:xfrm>
              <a:off x="3563300" y="2901850"/>
              <a:ext cx="232775" cy="228700"/>
            </a:xfrm>
            <a:custGeom>
              <a:avLst/>
              <a:gdLst/>
              <a:ahLst/>
              <a:cxnLst/>
              <a:rect l="l" t="t" r="r" b="b"/>
              <a:pathLst>
                <a:path w="9311" h="9148" extrusionOk="0">
                  <a:moveTo>
                    <a:pt x="1874" y="1"/>
                  </a:moveTo>
                  <a:cubicBezTo>
                    <a:pt x="1302" y="1"/>
                    <a:pt x="757" y="187"/>
                    <a:pt x="438" y="653"/>
                  </a:cubicBezTo>
                  <a:cubicBezTo>
                    <a:pt x="1" y="1230"/>
                    <a:pt x="100" y="2065"/>
                    <a:pt x="438" y="2722"/>
                  </a:cubicBezTo>
                  <a:cubicBezTo>
                    <a:pt x="896" y="3657"/>
                    <a:pt x="1731" y="4373"/>
                    <a:pt x="2627" y="4950"/>
                  </a:cubicBezTo>
                  <a:cubicBezTo>
                    <a:pt x="4676" y="6621"/>
                    <a:pt x="7321" y="7337"/>
                    <a:pt x="9311" y="9147"/>
                  </a:cubicBezTo>
                  <a:cubicBezTo>
                    <a:pt x="8037" y="7436"/>
                    <a:pt x="7520" y="5308"/>
                    <a:pt x="6366" y="3478"/>
                  </a:cubicBezTo>
                  <a:cubicBezTo>
                    <a:pt x="5511" y="2125"/>
                    <a:pt x="4437" y="772"/>
                    <a:pt x="2925" y="195"/>
                  </a:cubicBezTo>
                  <a:cubicBezTo>
                    <a:pt x="2597" y="73"/>
                    <a:pt x="2230" y="1"/>
                    <a:pt x="18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130250" y="3368575"/>
              <a:ext cx="145725" cy="319450"/>
            </a:xfrm>
            <a:custGeom>
              <a:avLst/>
              <a:gdLst/>
              <a:ahLst/>
              <a:cxnLst/>
              <a:rect l="l" t="t" r="r" b="b"/>
              <a:pathLst>
                <a:path w="5829" h="12778" extrusionOk="0">
                  <a:moveTo>
                    <a:pt x="3219" y="0"/>
                  </a:moveTo>
                  <a:cubicBezTo>
                    <a:pt x="3053" y="0"/>
                    <a:pt x="2887" y="27"/>
                    <a:pt x="2726" y="86"/>
                  </a:cubicBezTo>
                  <a:cubicBezTo>
                    <a:pt x="1890" y="385"/>
                    <a:pt x="1492" y="1320"/>
                    <a:pt x="1353" y="2195"/>
                  </a:cubicBezTo>
                  <a:cubicBezTo>
                    <a:pt x="1055" y="3945"/>
                    <a:pt x="1254" y="5736"/>
                    <a:pt x="1274" y="7486"/>
                  </a:cubicBezTo>
                  <a:cubicBezTo>
                    <a:pt x="1293" y="9555"/>
                    <a:pt x="597" y="10948"/>
                    <a:pt x="0" y="12778"/>
                  </a:cubicBezTo>
                  <a:cubicBezTo>
                    <a:pt x="2686" y="11942"/>
                    <a:pt x="4576" y="7785"/>
                    <a:pt x="5272" y="5338"/>
                  </a:cubicBezTo>
                  <a:cubicBezTo>
                    <a:pt x="5670" y="3886"/>
                    <a:pt x="5829" y="2255"/>
                    <a:pt x="4974" y="1021"/>
                  </a:cubicBezTo>
                  <a:cubicBezTo>
                    <a:pt x="4575" y="447"/>
                    <a:pt x="3894" y="0"/>
                    <a:pt x="3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3796550" y="3558600"/>
              <a:ext cx="320800" cy="155950"/>
            </a:xfrm>
            <a:custGeom>
              <a:avLst/>
              <a:gdLst/>
              <a:ahLst/>
              <a:cxnLst/>
              <a:rect l="l" t="t" r="r" b="b"/>
              <a:pathLst>
                <a:path w="12832" h="6238" extrusionOk="0">
                  <a:moveTo>
                    <a:pt x="1839" y="0"/>
                  </a:moveTo>
                  <a:cubicBezTo>
                    <a:pt x="1465" y="0"/>
                    <a:pt x="1105" y="92"/>
                    <a:pt x="796" y="323"/>
                  </a:cubicBezTo>
                  <a:cubicBezTo>
                    <a:pt x="100" y="820"/>
                    <a:pt x="0" y="1875"/>
                    <a:pt x="319" y="2710"/>
                  </a:cubicBezTo>
                  <a:cubicBezTo>
                    <a:pt x="876" y="4103"/>
                    <a:pt x="2308" y="4898"/>
                    <a:pt x="3720" y="5356"/>
                  </a:cubicBezTo>
                  <a:cubicBezTo>
                    <a:pt x="5085" y="5800"/>
                    <a:pt x="7081" y="6237"/>
                    <a:pt x="8959" y="6237"/>
                  </a:cubicBezTo>
                  <a:cubicBezTo>
                    <a:pt x="10448" y="6237"/>
                    <a:pt x="11863" y="5962"/>
                    <a:pt x="12831" y="5197"/>
                  </a:cubicBezTo>
                  <a:cubicBezTo>
                    <a:pt x="11001" y="4660"/>
                    <a:pt x="9430" y="4461"/>
                    <a:pt x="7739" y="3267"/>
                  </a:cubicBezTo>
                  <a:cubicBezTo>
                    <a:pt x="6286" y="2273"/>
                    <a:pt x="4934" y="1079"/>
                    <a:pt x="3303" y="363"/>
                  </a:cubicBezTo>
                  <a:cubicBezTo>
                    <a:pt x="2850" y="159"/>
                    <a:pt x="2333" y="0"/>
                    <a:pt x="18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054150" y="3170200"/>
              <a:ext cx="120375" cy="326875"/>
            </a:xfrm>
            <a:custGeom>
              <a:avLst/>
              <a:gdLst/>
              <a:ahLst/>
              <a:cxnLst/>
              <a:rect l="l" t="t" r="r" b="b"/>
              <a:pathLst>
                <a:path w="4815" h="13075" extrusionOk="0">
                  <a:moveTo>
                    <a:pt x="2163" y="1"/>
                  </a:moveTo>
                  <a:cubicBezTo>
                    <a:pt x="1941" y="1"/>
                    <a:pt x="1720" y="45"/>
                    <a:pt x="1513" y="144"/>
                  </a:cubicBezTo>
                  <a:cubicBezTo>
                    <a:pt x="717" y="502"/>
                    <a:pt x="419" y="1496"/>
                    <a:pt x="339" y="2372"/>
                  </a:cubicBezTo>
                  <a:cubicBezTo>
                    <a:pt x="200" y="4142"/>
                    <a:pt x="558" y="5913"/>
                    <a:pt x="757" y="7663"/>
                  </a:cubicBezTo>
                  <a:cubicBezTo>
                    <a:pt x="995" y="9732"/>
                    <a:pt x="419" y="11184"/>
                    <a:pt x="1" y="13074"/>
                  </a:cubicBezTo>
                  <a:cubicBezTo>
                    <a:pt x="2587" y="11900"/>
                    <a:pt x="4079" y="7623"/>
                    <a:pt x="4536" y="5117"/>
                  </a:cubicBezTo>
                  <a:cubicBezTo>
                    <a:pt x="4815" y="3645"/>
                    <a:pt x="4795" y="1994"/>
                    <a:pt x="3840" y="860"/>
                  </a:cubicBezTo>
                  <a:cubicBezTo>
                    <a:pt x="3443" y="360"/>
                    <a:pt x="2795" y="1"/>
                    <a:pt x="21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3714000" y="3392275"/>
              <a:ext cx="327750" cy="140750"/>
            </a:xfrm>
            <a:custGeom>
              <a:avLst/>
              <a:gdLst/>
              <a:ahLst/>
              <a:cxnLst/>
              <a:rect l="l" t="t" r="r" b="b"/>
              <a:pathLst>
                <a:path w="13110" h="5630" extrusionOk="0">
                  <a:moveTo>
                    <a:pt x="1902" y="1"/>
                  </a:moveTo>
                  <a:cubicBezTo>
                    <a:pt x="1447" y="1"/>
                    <a:pt x="1016" y="113"/>
                    <a:pt x="677" y="411"/>
                  </a:cubicBezTo>
                  <a:cubicBezTo>
                    <a:pt x="0" y="968"/>
                    <a:pt x="0" y="2063"/>
                    <a:pt x="398" y="2838"/>
                  </a:cubicBezTo>
                  <a:cubicBezTo>
                    <a:pt x="1074" y="4151"/>
                    <a:pt x="2586" y="4828"/>
                    <a:pt x="4019" y="5186"/>
                  </a:cubicBezTo>
                  <a:cubicBezTo>
                    <a:pt x="5092" y="5426"/>
                    <a:pt x="6546" y="5629"/>
                    <a:pt x="8020" y="5629"/>
                  </a:cubicBezTo>
                  <a:cubicBezTo>
                    <a:pt x="9960" y="5629"/>
                    <a:pt x="11933" y="5277"/>
                    <a:pt x="13109" y="4191"/>
                  </a:cubicBezTo>
                  <a:cubicBezTo>
                    <a:pt x="11220" y="3833"/>
                    <a:pt x="9648" y="3753"/>
                    <a:pt x="7858" y="2739"/>
                  </a:cubicBezTo>
                  <a:cubicBezTo>
                    <a:pt x="6306" y="1844"/>
                    <a:pt x="4854" y="809"/>
                    <a:pt x="3183" y="232"/>
                  </a:cubicBezTo>
                  <a:cubicBezTo>
                    <a:pt x="2770" y="98"/>
                    <a:pt x="2325" y="1"/>
                    <a:pt x="1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3928325" y="3013225"/>
              <a:ext cx="104975" cy="306300"/>
            </a:xfrm>
            <a:custGeom>
              <a:avLst/>
              <a:gdLst/>
              <a:ahLst/>
              <a:cxnLst/>
              <a:rect l="l" t="t" r="r" b="b"/>
              <a:pathLst>
                <a:path w="4199" h="12252" extrusionOk="0">
                  <a:moveTo>
                    <a:pt x="1607" y="1"/>
                  </a:moveTo>
                  <a:cubicBezTo>
                    <a:pt x="1352" y="1"/>
                    <a:pt x="1102" y="61"/>
                    <a:pt x="876" y="196"/>
                  </a:cubicBezTo>
                  <a:cubicBezTo>
                    <a:pt x="180" y="614"/>
                    <a:pt x="1" y="1549"/>
                    <a:pt x="1" y="2365"/>
                  </a:cubicBezTo>
                  <a:cubicBezTo>
                    <a:pt x="21" y="3996"/>
                    <a:pt x="558" y="5587"/>
                    <a:pt x="876" y="7218"/>
                  </a:cubicBezTo>
                  <a:cubicBezTo>
                    <a:pt x="1274" y="9069"/>
                    <a:pt x="876" y="10501"/>
                    <a:pt x="657" y="12251"/>
                  </a:cubicBezTo>
                  <a:cubicBezTo>
                    <a:pt x="2945" y="10958"/>
                    <a:pt x="3900" y="6860"/>
                    <a:pt x="4099" y="4533"/>
                  </a:cubicBezTo>
                  <a:cubicBezTo>
                    <a:pt x="4198" y="3160"/>
                    <a:pt x="4059" y="1609"/>
                    <a:pt x="3084" y="654"/>
                  </a:cubicBezTo>
                  <a:cubicBezTo>
                    <a:pt x="2694" y="264"/>
                    <a:pt x="2140" y="1"/>
                    <a:pt x="1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3622475" y="3250475"/>
              <a:ext cx="310350" cy="118175"/>
            </a:xfrm>
            <a:custGeom>
              <a:avLst/>
              <a:gdLst/>
              <a:ahLst/>
              <a:cxnLst/>
              <a:rect l="l" t="t" r="r" b="b"/>
              <a:pathLst>
                <a:path w="12414" h="4727" extrusionOk="0">
                  <a:moveTo>
                    <a:pt x="1997" y="0"/>
                  </a:moveTo>
                  <a:cubicBezTo>
                    <a:pt x="1452" y="0"/>
                    <a:pt x="924" y="129"/>
                    <a:pt x="578" y="513"/>
                  </a:cubicBezTo>
                  <a:cubicBezTo>
                    <a:pt x="1" y="1110"/>
                    <a:pt x="100" y="2065"/>
                    <a:pt x="558" y="2761"/>
                  </a:cubicBezTo>
                  <a:cubicBezTo>
                    <a:pt x="1294" y="3935"/>
                    <a:pt x="2766" y="4412"/>
                    <a:pt x="4139" y="4591"/>
                  </a:cubicBezTo>
                  <a:cubicBezTo>
                    <a:pt x="4742" y="4673"/>
                    <a:pt x="5468" y="4726"/>
                    <a:pt x="6242" y="4726"/>
                  </a:cubicBezTo>
                  <a:cubicBezTo>
                    <a:pt x="8481" y="4726"/>
                    <a:pt x="11128" y="4284"/>
                    <a:pt x="12414" y="2821"/>
                  </a:cubicBezTo>
                  <a:cubicBezTo>
                    <a:pt x="10644" y="2662"/>
                    <a:pt x="9171" y="2741"/>
                    <a:pt x="7441" y="1966"/>
                  </a:cubicBezTo>
                  <a:cubicBezTo>
                    <a:pt x="5949" y="1329"/>
                    <a:pt x="4477" y="474"/>
                    <a:pt x="2885" y="96"/>
                  </a:cubicBezTo>
                  <a:cubicBezTo>
                    <a:pt x="2603" y="39"/>
                    <a:pt x="2298" y="0"/>
                    <a:pt x="19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3821425" y="2928275"/>
              <a:ext cx="89525" cy="256475"/>
            </a:xfrm>
            <a:custGeom>
              <a:avLst/>
              <a:gdLst/>
              <a:ahLst/>
              <a:cxnLst/>
              <a:rect l="l" t="t" r="r" b="b"/>
              <a:pathLst>
                <a:path w="3581" h="10259" extrusionOk="0">
                  <a:moveTo>
                    <a:pt x="1364" y="1"/>
                  </a:moveTo>
                  <a:cubicBezTo>
                    <a:pt x="1129" y="1"/>
                    <a:pt x="899" y="60"/>
                    <a:pt x="696" y="193"/>
                  </a:cubicBezTo>
                  <a:cubicBezTo>
                    <a:pt x="119" y="571"/>
                    <a:pt x="0" y="1327"/>
                    <a:pt x="20" y="2023"/>
                  </a:cubicBezTo>
                  <a:cubicBezTo>
                    <a:pt x="100" y="3395"/>
                    <a:pt x="577" y="4708"/>
                    <a:pt x="895" y="6041"/>
                  </a:cubicBezTo>
                  <a:cubicBezTo>
                    <a:pt x="1273" y="7593"/>
                    <a:pt x="995" y="8766"/>
                    <a:pt x="875" y="10258"/>
                  </a:cubicBezTo>
                  <a:cubicBezTo>
                    <a:pt x="2725" y="9144"/>
                    <a:pt x="3461" y="5703"/>
                    <a:pt x="3541" y="3714"/>
                  </a:cubicBezTo>
                  <a:cubicBezTo>
                    <a:pt x="3581" y="2580"/>
                    <a:pt x="3402" y="1307"/>
                    <a:pt x="2566" y="511"/>
                  </a:cubicBezTo>
                  <a:cubicBezTo>
                    <a:pt x="2244" y="201"/>
                    <a:pt x="1796" y="1"/>
                    <a:pt x="13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3574250" y="3135025"/>
              <a:ext cx="259625" cy="96000"/>
            </a:xfrm>
            <a:custGeom>
              <a:avLst/>
              <a:gdLst/>
              <a:ahLst/>
              <a:cxnLst/>
              <a:rect l="l" t="t" r="r" b="b"/>
              <a:pathLst>
                <a:path w="10385" h="3840" extrusionOk="0">
                  <a:moveTo>
                    <a:pt x="1654" y="1"/>
                  </a:moveTo>
                  <a:cubicBezTo>
                    <a:pt x="1193" y="1"/>
                    <a:pt x="741" y="121"/>
                    <a:pt x="438" y="477"/>
                  </a:cubicBezTo>
                  <a:cubicBezTo>
                    <a:pt x="0" y="974"/>
                    <a:pt x="100" y="1789"/>
                    <a:pt x="498" y="2366"/>
                  </a:cubicBezTo>
                  <a:cubicBezTo>
                    <a:pt x="1154" y="3301"/>
                    <a:pt x="2387" y="3659"/>
                    <a:pt x="3521" y="3779"/>
                  </a:cubicBezTo>
                  <a:cubicBezTo>
                    <a:pt x="3900" y="3817"/>
                    <a:pt x="4335" y="3840"/>
                    <a:pt x="4802" y="3840"/>
                  </a:cubicBezTo>
                  <a:cubicBezTo>
                    <a:pt x="6759" y="3840"/>
                    <a:pt x="9260" y="3438"/>
                    <a:pt x="10384" y="2088"/>
                  </a:cubicBezTo>
                  <a:cubicBezTo>
                    <a:pt x="8892" y="1988"/>
                    <a:pt x="7699" y="2108"/>
                    <a:pt x="6207" y="1511"/>
                  </a:cubicBezTo>
                  <a:cubicBezTo>
                    <a:pt x="4934" y="994"/>
                    <a:pt x="3700" y="357"/>
                    <a:pt x="2348" y="79"/>
                  </a:cubicBezTo>
                  <a:cubicBezTo>
                    <a:pt x="2126" y="32"/>
                    <a:pt x="1889" y="1"/>
                    <a:pt x="16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3659300" y="2992750"/>
              <a:ext cx="512750" cy="936475"/>
            </a:xfrm>
            <a:custGeom>
              <a:avLst/>
              <a:gdLst/>
              <a:ahLst/>
              <a:cxnLst/>
              <a:rect l="l" t="t" r="r" b="b"/>
              <a:pathLst>
                <a:path w="20510" h="37459" extrusionOk="0">
                  <a:moveTo>
                    <a:pt x="0" y="1"/>
                  </a:moveTo>
                  <a:lnTo>
                    <a:pt x="0" y="1"/>
                  </a:lnTo>
                  <a:cubicBezTo>
                    <a:pt x="2566" y="2587"/>
                    <a:pt x="4993" y="5272"/>
                    <a:pt x="7281" y="8097"/>
                  </a:cubicBezTo>
                  <a:cubicBezTo>
                    <a:pt x="14104" y="16532"/>
                    <a:pt x="19216" y="26578"/>
                    <a:pt x="20509" y="37459"/>
                  </a:cubicBezTo>
                  <a:cubicBezTo>
                    <a:pt x="19813" y="22679"/>
                    <a:pt x="10921" y="945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3831350" y="3005200"/>
              <a:ext cx="42800" cy="186500"/>
            </a:xfrm>
            <a:custGeom>
              <a:avLst/>
              <a:gdLst/>
              <a:ahLst/>
              <a:cxnLst/>
              <a:rect l="l" t="t" r="r" b="b"/>
              <a:pathLst>
                <a:path w="1712" h="7460" extrusionOk="0">
                  <a:moveTo>
                    <a:pt x="1473" y="0"/>
                  </a:moveTo>
                  <a:lnTo>
                    <a:pt x="1473" y="0"/>
                  </a:lnTo>
                  <a:cubicBezTo>
                    <a:pt x="1373" y="2507"/>
                    <a:pt x="1373" y="5272"/>
                    <a:pt x="1" y="7460"/>
                  </a:cubicBezTo>
                  <a:cubicBezTo>
                    <a:pt x="1692" y="5391"/>
                    <a:pt x="1712" y="2527"/>
                    <a:pt x="1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3934800" y="3132000"/>
              <a:ext cx="55725" cy="193500"/>
            </a:xfrm>
            <a:custGeom>
              <a:avLst/>
              <a:gdLst/>
              <a:ahLst/>
              <a:cxnLst/>
              <a:rect l="l" t="t" r="r" b="b"/>
              <a:pathLst>
                <a:path w="2229" h="7740" extrusionOk="0">
                  <a:moveTo>
                    <a:pt x="2189" y="1"/>
                  </a:moveTo>
                  <a:cubicBezTo>
                    <a:pt x="1890" y="2627"/>
                    <a:pt x="1691" y="5571"/>
                    <a:pt x="1" y="7739"/>
                  </a:cubicBezTo>
                  <a:cubicBezTo>
                    <a:pt x="1990" y="5710"/>
                    <a:pt x="2229" y="2686"/>
                    <a:pt x="2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046700" y="3277225"/>
              <a:ext cx="78600" cy="222825"/>
            </a:xfrm>
            <a:custGeom>
              <a:avLst/>
              <a:gdLst/>
              <a:ahLst/>
              <a:cxnLst/>
              <a:rect l="l" t="t" r="r" b="b"/>
              <a:pathLst>
                <a:path w="3144" h="8913" extrusionOk="0">
                  <a:moveTo>
                    <a:pt x="3024" y="0"/>
                  </a:moveTo>
                  <a:cubicBezTo>
                    <a:pt x="2805" y="3163"/>
                    <a:pt x="2328" y="6565"/>
                    <a:pt x="0" y="8912"/>
                  </a:cubicBezTo>
                  <a:cubicBezTo>
                    <a:pt x="2606" y="6804"/>
                    <a:pt x="3143" y="3163"/>
                    <a:pt x="3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4124275" y="3492575"/>
              <a:ext cx="74625" cy="193475"/>
            </a:xfrm>
            <a:custGeom>
              <a:avLst/>
              <a:gdLst/>
              <a:ahLst/>
              <a:cxnLst/>
              <a:rect l="l" t="t" r="r" b="b"/>
              <a:pathLst>
                <a:path w="2985" h="7739" extrusionOk="0">
                  <a:moveTo>
                    <a:pt x="2985" y="0"/>
                  </a:moveTo>
                  <a:lnTo>
                    <a:pt x="2985" y="0"/>
                  </a:lnTo>
                  <a:cubicBezTo>
                    <a:pt x="2567" y="2725"/>
                    <a:pt x="2070" y="5689"/>
                    <a:pt x="1" y="7738"/>
                  </a:cubicBezTo>
                  <a:cubicBezTo>
                    <a:pt x="2308" y="5948"/>
                    <a:pt x="2905" y="2785"/>
                    <a:pt x="2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3648850" y="3192675"/>
              <a:ext cx="177075" cy="20025"/>
            </a:xfrm>
            <a:custGeom>
              <a:avLst/>
              <a:gdLst/>
              <a:ahLst/>
              <a:cxnLst/>
              <a:rect l="l" t="t" r="r" b="b"/>
              <a:pathLst>
                <a:path w="7083" h="801" extrusionOk="0">
                  <a:moveTo>
                    <a:pt x="7082" y="1"/>
                  </a:moveTo>
                  <a:lnTo>
                    <a:pt x="7082" y="1"/>
                  </a:lnTo>
                  <a:cubicBezTo>
                    <a:pt x="5654" y="370"/>
                    <a:pt x="4180" y="564"/>
                    <a:pt x="2708" y="564"/>
                  </a:cubicBezTo>
                  <a:cubicBezTo>
                    <a:pt x="1801" y="564"/>
                    <a:pt x="895" y="491"/>
                    <a:pt x="0" y="339"/>
                  </a:cubicBezTo>
                  <a:lnTo>
                    <a:pt x="0" y="339"/>
                  </a:lnTo>
                  <a:cubicBezTo>
                    <a:pt x="986" y="647"/>
                    <a:pt x="2027" y="801"/>
                    <a:pt x="3069" y="801"/>
                  </a:cubicBezTo>
                  <a:cubicBezTo>
                    <a:pt x="4446" y="801"/>
                    <a:pt x="5825" y="533"/>
                    <a:pt x="7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3783125" y="3319500"/>
              <a:ext cx="154200" cy="25750"/>
            </a:xfrm>
            <a:custGeom>
              <a:avLst/>
              <a:gdLst/>
              <a:ahLst/>
              <a:cxnLst/>
              <a:rect l="l" t="t" r="r" b="b"/>
              <a:pathLst>
                <a:path w="6168" h="1030" extrusionOk="0">
                  <a:moveTo>
                    <a:pt x="6167" y="0"/>
                  </a:moveTo>
                  <a:cubicBezTo>
                    <a:pt x="4796" y="541"/>
                    <a:pt x="3356" y="811"/>
                    <a:pt x="1904" y="811"/>
                  </a:cubicBezTo>
                  <a:cubicBezTo>
                    <a:pt x="1270" y="811"/>
                    <a:pt x="634" y="759"/>
                    <a:pt x="0" y="657"/>
                  </a:cubicBezTo>
                  <a:lnTo>
                    <a:pt x="0" y="657"/>
                  </a:lnTo>
                  <a:cubicBezTo>
                    <a:pt x="745" y="907"/>
                    <a:pt x="1530" y="1030"/>
                    <a:pt x="2318" y="1030"/>
                  </a:cubicBezTo>
                  <a:cubicBezTo>
                    <a:pt x="3656" y="1030"/>
                    <a:pt x="5002" y="677"/>
                    <a:pt x="6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3847275" y="3489575"/>
              <a:ext cx="196950" cy="21325"/>
            </a:xfrm>
            <a:custGeom>
              <a:avLst/>
              <a:gdLst/>
              <a:ahLst/>
              <a:cxnLst/>
              <a:rect l="l" t="t" r="r" b="b"/>
              <a:pathLst>
                <a:path w="7878" h="853" extrusionOk="0">
                  <a:moveTo>
                    <a:pt x="0" y="1"/>
                  </a:moveTo>
                  <a:lnTo>
                    <a:pt x="0" y="1"/>
                  </a:lnTo>
                  <a:cubicBezTo>
                    <a:pt x="1349" y="566"/>
                    <a:pt x="2817" y="852"/>
                    <a:pt x="4287" y="852"/>
                  </a:cubicBezTo>
                  <a:cubicBezTo>
                    <a:pt x="5505" y="852"/>
                    <a:pt x="6724" y="656"/>
                    <a:pt x="7878" y="259"/>
                  </a:cubicBezTo>
                  <a:lnTo>
                    <a:pt x="7878" y="259"/>
                  </a:lnTo>
                  <a:cubicBezTo>
                    <a:pt x="6768" y="486"/>
                    <a:pt x="5648" y="596"/>
                    <a:pt x="4530" y="596"/>
                  </a:cubicBezTo>
                  <a:cubicBezTo>
                    <a:pt x="3004" y="596"/>
                    <a:pt x="1482" y="39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3914400" y="3664625"/>
              <a:ext cx="204425" cy="36850"/>
            </a:xfrm>
            <a:custGeom>
              <a:avLst/>
              <a:gdLst/>
              <a:ahLst/>
              <a:cxnLst/>
              <a:rect l="l" t="t" r="r" b="b"/>
              <a:pathLst>
                <a:path w="8177" h="1474" extrusionOk="0">
                  <a:moveTo>
                    <a:pt x="1" y="1"/>
                  </a:moveTo>
                  <a:lnTo>
                    <a:pt x="1" y="1"/>
                  </a:lnTo>
                  <a:cubicBezTo>
                    <a:pt x="1465" y="973"/>
                    <a:pt x="3234" y="1473"/>
                    <a:pt x="4997" y="1473"/>
                  </a:cubicBezTo>
                  <a:cubicBezTo>
                    <a:pt x="6083" y="1473"/>
                    <a:pt x="7168" y="1283"/>
                    <a:pt x="8177" y="896"/>
                  </a:cubicBezTo>
                  <a:lnTo>
                    <a:pt x="8177" y="896"/>
                  </a:lnTo>
                  <a:cubicBezTo>
                    <a:pt x="7232" y="1137"/>
                    <a:pt x="6263" y="1257"/>
                    <a:pt x="5296" y="1257"/>
                  </a:cubicBezTo>
                  <a:cubicBezTo>
                    <a:pt x="3472" y="1257"/>
                    <a:pt x="1652" y="83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83;p3"/>
          <p:cNvGrpSpPr/>
          <p:nvPr/>
        </p:nvGrpSpPr>
        <p:grpSpPr>
          <a:xfrm rot="-5721596" flipH="1">
            <a:off x="-277807" y="4326399"/>
            <a:ext cx="965676" cy="592749"/>
            <a:chOff x="3635425" y="69650"/>
            <a:chExt cx="965800" cy="592825"/>
          </a:xfrm>
        </p:grpSpPr>
        <p:sp>
          <p:nvSpPr>
            <p:cNvPr id="84" name="Google Shape;84;p3"/>
            <p:cNvSpPr/>
            <p:nvPr/>
          </p:nvSpPr>
          <p:spPr>
            <a:xfrm>
              <a:off x="3741350" y="90400"/>
              <a:ext cx="859875" cy="436675"/>
            </a:xfrm>
            <a:custGeom>
              <a:avLst/>
              <a:gdLst/>
              <a:ahLst/>
              <a:cxnLst/>
              <a:rect l="l" t="t" r="r" b="b"/>
              <a:pathLst>
                <a:path w="34395" h="17467" fill="none" extrusionOk="0">
                  <a:moveTo>
                    <a:pt x="0" y="17467"/>
                  </a:moveTo>
                  <a:cubicBezTo>
                    <a:pt x="10464" y="9848"/>
                    <a:pt x="21723" y="2746"/>
                    <a:pt x="34395" y="1"/>
                  </a:cubicBezTo>
                </a:path>
              </a:pathLst>
            </a:custGeom>
            <a:solidFill>
              <a:schemeClr val="dk1"/>
            </a:solidFill>
            <a:ln w="10450" cap="flat" cmpd="sng">
              <a:solidFill>
                <a:srgbClr val="28292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3783125" y="468375"/>
              <a:ext cx="70150" cy="192650"/>
            </a:xfrm>
            <a:custGeom>
              <a:avLst/>
              <a:gdLst/>
              <a:ahLst/>
              <a:cxnLst/>
              <a:rect l="l" t="t" r="r" b="b"/>
              <a:pathLst>
                <a:path w="2806" h="7706" extrusionOk="0">
                  <a:moveTo>
                    <a:pt x="2805" y="0"/>
                  </a:moveTo>
                  <a:cubicBezTo>
                    <a:pt x="2805" y="1"/>
                    <a:pt x="279" y="5471"/>
                    <a:pt x="140" y="6167"/>
                  </a:cubicBezTo>
                  <a:cubicBezTo>
                    <a:pt x="0" y="6843"/>
                    <a:pt x="418" y="7520"/>
                    <a:pt x="1114" y="7679"/>
                  </a:cubicBezTo>
                  <a:cubicBezTo>
                    <a:pt x="1204" y="7697"/>
                    <a:pt x="1294" y="7706"/>
                    <a:pt x="1382" y="7706"/>
                  </a:cubicBezTo>
                  <a:cubicBezTo>
                    <a:pt x="1976" y="7706"/>
                    <a:pt x="2505" y="7310"/>
                    <a:pt x="2626" y="6704"/>
                  </a:cubicBezTo>
                  <a:cubicBezTo>
                    <a:pt x="2785" y="6008"/>
                    <a:pt x="2805" y="1"/>
                    <a:pt x="2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3865675" y="221850"/>
              <a:ext cx="70150" cy="192825"/>
            </a:xfrm>
            <a:custGeom>
              <a:avLst/>
              <a:gdLst/>
              <a:ahLst/>
              <a:cxnLst/>
              <a:rect l="l" t="t" r="r" b="b"/>
              <a:pathLst>
                <a:path w="2806" h="7713" extrusionOk="0">
                  <a:moveTo>
                    <a:pt x="1396" y="1"/>
                  </a:moveTo>
                  <a:cubicBezTo>
                    <a:pt x="813" y="1"/>
                    <a:pt x="299" y="395"/>
                    <a:pt x="180" y="1009"/>
                  </a:cubicBezTo>
                  <a:cubicBezTo>
                    <a:pt x="20" y="1685"/>
                    <a:pt x="0" y="7713"/>
                    <a:pt x="0" y="7713"/>
                  </a:cubicBezTo>
                  <a:cubicBezTo>
                    <a:pt x="0" y="7713"/>
                    <a:pt x="2507" y="2242"/>
                    <a:pt x="2666" y="1546"/>
                  </a:cubicBezTo>
                  <a:cubicBezTo>
                    <a:pt x="2805" y="850"/>
                    <a:pt x="2388" y="174"/>
                    <a:pt x="1691" y="34"/>
                  </a:cubicBezTo>
                  <a:cubicBezTo>
                    <a:pt x="1592" y="12"/>
                    <a:pt x="1493" y="1"/>
                    <a:pt x="13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874125" y="464400"/>
              <a:ext cx="125350" cy="170850"/>
            </a:xfrm>
            <a:custGeom>
              <a:avLst/>
              <a:gdLst/>
              <a:ahLst/>
              <a:cxnLst/>
              <a:rect l="l" t="t" r="r" b="b"/>
              <a:pathLst>
                <a:path w="5014" h="6834" extrusionOk="0">
                  <a:moveTo>
                    <a:pt x="1" y="0"/>
                  </a:moveTo>
                  <a:cubicBezTo>
                    <a:pt x="1" y="1"/>
                    <a:pt x="2089" y="5650"/>
                    <a:pt x="2487" y="6247"/>
                  </a:cubicBezTo>
                  <a:cubicBezTo>
                    <a:pt x="2731" y="6631"/>
                    <a:pt x="3147" y="6834"/>
                    <a:pt x="3573" y="6834"/>
                  </a:cubicBezTo>
                  <a:cubicBezTo>
                    <a:pt x="3808" y="6834"/>
                    <a:pt x="4045" y="6772"/>
                    <a:pt x="4258" y="6644"/>
                  </a:cubicBezTo>
                  <a:cubicBezTo>
                    <a:pt x="4835" y="6266"/>
                    <a:pt x="5014" y="5471"/>
                    <a:pt x="4636" y="4874"/>
                  </a:cubicBezTo>
                  <a:cubicBezTo>
                    <a:pt x="4258" y="427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3719475" y="247575"/>
              <a:ext cx="125825" cy="171100"/>
            </a:xfrm>
            <a:custGeom>
              <a:avLst/>
              <a:gdLst/>
              <a:ahLst/>
              <a:cxnLst/>
              <a:rect l="l" t="t" r="r" b="b"/>
              <a:pathLst>
                <a:path w="5033" h="6844" extrusionOk="0">
                  <a:moveTo>
                    <a:pt x="1459" y="1"/>
                  </a:moveTo>
                  <a:cubicBezTo>
                    <a:pt x="1225" y="1"/>
                    <a:pt x="988" y="65"/>
                    <a:pt x="776" y="199"/>
                  </a:cubicBezTo>
                  <a:cubicBezTo>
                    <a:pt x="179" y="577"/>
                    <a:pt x="0" y="1373"/>
                    <a:pt x="398" y="1969"/>
                  </a:cubicBezTo>
                  <a:cubicBezTo>
                    <a:pt x="776" y="2566"/>
                    <a:pt x="5033" y="6843"/>
                    <a:pt x="5033" y="6843"/>
                  </a:cubicBezTo>
                  <a:cubicBezTo>
                    <a:pt x="5033" y="6843"/>
                    <a:pt x="2944" y="1194"/>
                    <a:pt x="2546" y="597"/>
                  </a:cubicBezTo>
                  <a:cubicBezTo>
                    <a:pt x="2303" y="212"/>
                    <a:pt x="1885" y="1"/>
                    <a:pt x="1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3660775" y="456425"/>
              <a:ext cx="175575" cy="120425"/>
            </a:xfrm>
            <a:custGeom>
              <a:avLst/>
              <a:gdLst/>
              <a:ahLst/>
              <a:cxnLst/>
              <a:rect l="l" t="t" r="r" b="b"/>
              <a:pathLst>
                <a:path w="7023" h="4817" extrusionOk="0">
                  <a:moveTo>
                    <a:pt x="7023" y="1"/>
                  </a:moveTo>
                  <a:cubicBezTo>
                    <a:pt x="7022" y="1"/>
                    <a:pt x="1373" y="2090"/>
                    <a:pt x="777" y="2487"/>
                  </a:cubicBezTo>
                  <a:cubicBezTo>
                    <a:pt x="180" y="2865"/>
                    <a:pt x="1" y="3661"/>
                    <a:pt x="379" y="4258"/>
                  </a:cubicBezTo>
                  <a:cubicBezTo>
                    <a:pt x="621" y="4614"/>
                    <a:pt x="1033" y="4816"/>
                    <a:pt x="1456" y="4816"/>
                  </a:cubicBezTo>
                  <a:cubicBezTo>
                    <a:pt x="1693" y="4816"/>
                    <a:pt x="1934" y="4752"/>
                    <a:pt x="2149" y="4616"/>
                  </a:cubicBezTo>
                  <a:cubicBezTo>
                    <a:pt x="2746" y="4258"/>
                    <a:pt x="7023" y="1"/>
                    <a:pt x="7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3883075" y="305750"/>
              <a:ext cx="175075" cy="120875"/>
            </a:xfrm>
            <a:custGeom>
              <a:avLst/>
              <a:gdLst/>
              <a:ahLst/>
              <a:cxnLst/>
              <a:rect l="l" t="t" r="r" b="b"/>
              <a:pathLst>
                <a:path w="7003" h="4835" extrusionOk="0">
                  <a:moveTo>
                    <a:pt x="5549" y="0"/>
                  </a:moveTo>
                  <a:cubicBezTo>
                    <a:pt x="5315" y="0"/>
                    <a:pt x="5081" y="64"/>
                    <a:pt x="4874" y="199"/>
                  </a:cubicBezTo>
                  <a:cubicBezTo>
                    <a:pt x="4278" y="577"/>
                    <a:pt x="1" y="4834"/>
                    <a:pt x="1" y="4834"/>
                  </a:cubicBezTo>
                  <a:cubicBezTo>
                    <a:pt x="1" y="4834"/>
                    <a:pt x="5630" y="2746"/>
                    <a:pt x="6247" y="2348"/>
                  </a:cubicBezTo>
                  <a:cubicBezTo>
                    <a:pt x="6824" y="1970"/>
                    <a:pt x="7003" y="1174"/>
                    <a:pt x="6645" y="577"/>
                  </a:cubicBezTo>
                  <a:cubicBezTo>
                    <a:pt x="6389" y="207"/>
                    <a:pt x="5969" y="0"/>
                    <a:pt x="5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3886075" y="447475"/>
              <a:ext cx="195950" cy="67350"/>
            </a:xfrm>
            <a:custGeom>
              <a:avLst/>
              <a:gdLst/>
              <a:ahLst/>
              <a:cxnLst/>
              <a:rect l="l" t="t" r="r" b="b"/>
              <a:pathLst>
                <a:path w="7838" h="2694" extrusionOk="0">
                  <a:moveTo>
                    <a:pt x="0" y="1"/>
                  </a:moveTo>
                  <a:cubicBezTo>
                    <a:pt x="0" y="1"/>
                    <a:pt x="5471" y="2527"/>
                    <a:pt x="6167" y="2666"/>
                  </a:cubicBezTo>
                  <a:cubicBezTo>
                    <a:pt x="6257" y="2684"/>
                    <a:pt x="6346" y="2693"/>
                    <a:pt x="6435" y="2693"/>
                  </a:cubicBezTo>
                  <a:cubicBezTo>
                    <a:pt x="7029" y="2693"/>
                    <a:pt x="7557" y="2298"/>
                    <a:pt x="7679" y="1692"/>
                  </a:cubicBezTo>
                  <a:cubicBezTo>
                    <a:pt x="7838" y="995"/>
                    <a:pt x="7420" y="339"/>
                    <a:pt x="6724" y="180"/>
                  </a:cubicBezTo>
                  <a:cubicBezTo>
                    <a:pt x="6028" y="2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3636900" y="368075"/>
              <a:ext cx="195975" cy="67000"/>
            </a:xfrm>
            <a:custGeom>
              <a:avLst/>
              <a:gdLst/>
              <a:ahLst/>
              <a:cxnLst/>
              <a:rect l="l" t="t" r="r" b="b"/>
              <a:pathLst>
                <a:path w="7839" h="2680" extrusionOk="0">
                  <a:moveTo>
                    <a:pt x="1357" y="0"/>
                  </a:moveTo>
                  <a:cubicBezTo>
                    <a:pt x="778" y="0"/>
                    <a:pt x="276" y="392"/>
                    <a:pt x="140" y="989"/>
                  </a:cubicBezTo>
                  <a:cubicBezTo>
                    <a:pt x="1" y="1685"/>
                    <a:pt x="419" y="2361"/>
                    <a:pt x="1115" y="2520"/>
                  </a:cubicBezTo>
                  <a:cubicBezTo>
                    <a:pt x="1811" y="2660"/>
                    <a:pt x="7839" y="2680"/>
                    <a:pt x="7839" y="2680"/>
                  </a:cubicBezTo>
                  <a:cubicBezTo>
                    <a:pt x="7839" y="2680"/>
                    <a:pt x="2368" y="173"/>
                    <a:pt x="1652" y="34"/>
                  </a:cubicBezTo>
                  <a:cubicBezTo>
                    <a:pt x="1552" y="11"/>
                    <a:pt x="1453" y="0"/>
                    <a:pt x="1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3713500" y="464400"/>
              <a:ext cx="130325" cy="166675"/>
            </a:xfrm>
            <a:custGeom>
              <a:avLst/>
              <a:gdLst/>
              <a:ahLst/>
              <a:cxnLst/>
              <a:rect l="l" t="t" r="r" b="b"/>
              <a:pathLst>
                <a:path w="5213" h="6667" extrusionOk="0">
                  <a:moveTo>
                    <a:pt x="5212" y="0"/>
                  </a:moveTo>
                  <a:cubicBezTo>
                    <a:pt x="5212" y="1"/>
                    <a:pt x="816" y="4098"/>
                    <a:pt x="398" y="4675"/>
                  </a:cubicBezTo>
                  <a:cubicBezTo>
                    <a:pt x="0" y="5252"/>
                    <a:pt x="140" y="6048"/>
                    <a:pt x="716" y="6445"/>
                  </a:cubicBezTo>
                  <a:cubicBezTo>
                    <a:pt x="934" y="6596"/>
                    <a:pt x="1180" y="6666"/>
                    <a:pt x="1425" y="6666"/>
                  </a:cubicBezTo>
                  <a:cubicBezTo>
                    <a:pt x="1828" y="6666"/>
                    <a:pt x="2227" y="6474"/>
                    <a:pt x="2487" y="6127"/>
                  </a:cubicBezTo>
                  <a:cubicBezTo>
                    <a:pt x="2885" y="5550"/>
                    <a:pt x="5212" y="1"/>
                    <a:pt x="5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875625" y="251850"/>
              <a:ext cx="130325" cy="166825"/>
            </a:xfrm>
            <a:custGeom>
              <a:avLst/>
              <a:gdLst/>
              <a:ahLst/>
              <a:cxnLst/>
              <a:rect l="l" t="t" r="r" b="b"/>
              <a:pathLst>
                <a:path w="5213" h="6673" extrusionOk="0">
                  <a:moveTo>
                    <a:pt x="3770" y="0"/>
                  </a:moveTo>
                  <a:cubicBezTo>
                    <a:pt x="3367" y="0"/>
                    <a:pt x="2971" y="190"/>
                    <a:pt x="2726" y="545"/>
                  </a:cubicBezTo>
                  <a:cubicBezTo>
                    <a:pt x="2328" y="1122"/>
                    <a:pt x="0" y="6672"/>
                    <a:pt x="0" y="6672"/>
                  </a:cubicBezTo>
                  <a:cubicBezTo>
                    <a:pt x="0" y="6672"/>
                    <a:pt x="4397" y="2554"/>
                    <a:pt x="4814" y="1977"/>
                  </a:cubicBezTo>
                  <a:cubicBezTo>
                    <a:pt x="5212" y="1420"/>
                    <a:pt x="5073" y="625"/>
                    <a:pt x="4496" y="227"/>
                  </a:cubicBezTo>
                  <a:cubicBezTo>
                    <a:pt x="4275" y="74"/>
                    <a:pt x="4021" y="0"/>
                    <a:pt x="3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858700" y="468875"/>
              <a:ext cx="68175" cy="193600"/>
            </a:xfrm>
            <a:custGeom>
              <a:avLst/>
              <a:gdLst/>
              <a:ahLst/>
              <a:cxnLst/>
              <a:rect l="l" t="t" r="r" b="b"/>
              <a:pathLst>
                <a:path w="2727" h="7744" extrusionOk="0">
                  <a:moveTo>
                    <a:pt x="220" y="0"/>
                  </a:moveTo>
                  <a:cubicBezTo>
                    <a:pt x="220" y="0"/>
                    <a:pt x="1" y="6008"/>
                    <a:pt x="120" y="6704"/>
                  </a:cubicBezTo>
                  <a:cubicBezTo>
                    <a:pt x="243" y="7316"/>
                    <a:pt x="749" y="7744"/>
                    <a:pt x="1343" y="7744"/>
                  </a:cubicBezTo>
                  <a:cubicBezTo>
                    <a:pt x="1425" y="7744"/>
                    <a:pt x="1508" y="7735"/>
                    <a:pt x="1592" y="7719"/>
                  </a:cubicBezTo>
                  <a:cubicBezTo>
                    <a:pt x="2289" y="7599"/>
                    <a:pt x="2726" y="6963"/>
                    <a:pt x="2647" y="6266"/>
                  </a:cubicBezTo>
                  <a:cubicBezTo>
                    <a:pt x="2507" y="5570"/>
                    <a:pt x="220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791575" y="220225"/>
              <a:ext cx="69150" cy="193975"/>
            </a:xfrm>
            <a:custGeom>
              <a:avLst/>
              <a:gdLst/>
              <a:ahLst/>
              <a:cxnLst/>
              <a:rect l="l" t="t" r="r" b="b"/>
              <a:pathLst>
                <a:path w="2766" h="7759" extrusionOk="0">
                  <a:moveTo>
                    <a:pt x="1402" y="0"/>
                  </a:moveTo>
                  <a:cubicBezTo>
                    <a:pt x="1327" y="0"/>
                    <a:pt x="1251" y="7"/>
                    <a:pt x="1174" y="20"/>
                  </a:cubicBezTo>
                  <a:cubicBezTo>
                    <a:pt x="438" y="139"/>
                    <a:pt x="0" y="796"/>
                    <a:pt x="120" y="1492"/>
                  </a:cubicBezTo>
                  <a:cubicBezTo>
                    <a:pt x="259" y="2188"/>
                    <a:pt x="2547" y="7758"/>
                    <a:pt x="2547" y="7758"/>
                  </a:cubicBezTo>
                  <a:cubicBezTo>
                    <a:pt x="2547" y="7758"/>
                    <a:pt x="2766" y="1731"/>
                    <a:pt x="2646" y="1034"/>
                  </a:cubicBezTo>
                  <a:cubicBezTo>
                    <a:pt x="2522" y="415"/>
                    <a:pt x="2005" y="0"/>
                    <a:pt x="1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3635425" y="442425"/>
              <a:ext cx="196450" cy="64250"/>
            </a:xfrm>
            <a:custGeom>
              <a:avLst/>
              <a:gdLst/>
              <a:ahLst/>
              <a:cxnLst/>
              <a:rect l="l" t="t" r="r" b="b"/>
              <a:pathLst>
                <a:path w="7858" h="2570" extrusionOk="0">
                  <a:moveTo>
                    <a:pt x="2308" y="0"/>
                  </a:moveTo>
                  <a:cubicBezTo>
                    <a:pt x="1739" y="0"/>
                    <a:pt x="1311" y="12"/>
                    <a:pt x="1154" y="44"/>
                  </a:cubicBezTo>
                  <a:cubicBezTo>
                    <a:pt x="458" y="163"/>
                    <a:pt x="0" y="800"/>
                    <a:pt x="120" y="1496"/>
                  </a:cubicBezTo>
                  <a:cubicBezTo>
                    <a:pt x="243" y="2151"/>
                    <a:pt x="793" y="2570"/>
                    <a:pt x="1375" y="2570"/>
                  </a:cubicBezTo>
                  <a:cubicBezTo>
                    <a:pt x="1447" y="2570"/>
                    <a:pt x="1519" y="2563"/>
                    <a:pt x="1592" y="2550"/>
                  </a:cubicBezTo>
                  <a:cubicBezTo>
                    <a:pt x="2288" y="2431"/>
                    <a:pt x="7858" y="143"/>
                    <a:pt x="7858" y="143"/>
                  </a:cubicBezTo>
                  <a:cubicBezTo>
                    <a:pt x="7858" y="143"/>
                    <a:pt x="4257" y="0"/>
                    <a:pt x="2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886550" y="376375"/>
              <a:ext cx="196475" cy="64075"/>
            </a:xfrm>
            <a:custGeom>
              <a:avLst/>
              <a:gdLst/>
              <a:ahLst/>
              <a:cxnLst/>
              <a:rect l="l" t="t" r="r" b="b"/>
              <a:pathLst>
                <a:path w="7859" h="2563" extrusionOk="0">
                  <a:moveTo>
                    <a:pt x="6495" y="1"/>
                  </a:moveTo>
                  <a:cubicBezTo>
                    <a:pt x="6420" y="1"/>
                    <a:pt x="6344" y="7"/>
                    <a:pt x="6267" y="20"/>
                  </a:cubicBezTo>
                  <a:cubicBezTo>
                    <a:pt x="5571" y="139"/>
                    <a:pt x="1" y="2427"/>
                    <a:pt x="1" y="2427"/>
                  </a:cubicBezTo>
                  <a:cubicBezTo>
                    <a:pt x="1" y="2427"/>
                    <a:pt x="3722" y="2562"/>
                    <a:pt x="5654" y="2562"/>
                  </a:cubicBezTo>
                  <a:cubicBezTo>
                    <a:pt x="6182" y="2562"/>
                    <a:pt x="6576" y="2552"/>
                    <a:pt x="6725" y="2527"/>
                  </a:cubicBezTo>
                  <a:cubicBezTo>
                    <a:pt x="7421" y="2407"/>
                    <a:pt x="7859" y="1751"/>
                    <a:pt x="7739" y="1054"/>
                  </a:cubicBezTo>
                  <a:cubicBezTo>
                    <a:pt x="7633" y="417"/>
                    <a:pt x="7102" y="1"/>
                    <a:pt x="6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3882575" y="456925"/>
              <a:ext cx="170625" cy="126500"/>
            </a:xfrm>
            <a:custGeom>
              <a:avLst/>
              <a:gdLst/>
              <a:ahLst/>
              <a:cxnLst/>
              <a:rect l="l" t="t" r="r" b="b"/>
              <a:pathLst>
                <a:path w="6825" h="5060" extrusionOk="0">
                  <a:moveTo>
                    <a:pt x="1" y="1"/>
                  </a:moveTo>
                  <a:cubicBezTo>
                    <a:pt x="1" y="1"/>
                    <a:pt x="4099" y="4437"/>
                    <a:pt x="4676" y="4835"/>
                  </a:cubicBezTo>
                  <a:cubicBezTo>
                    <a:pt x="4888" y="4986"/>
                    <a:pt x="5135" y="5060"/>
                    <a:pt x="5381" y="5060"/>
                  </a:cubicBezTo>
                  <a:cubicBezTo>
                    <a:pt x="5781" y="5060"/>
                    <a:pt x="6180" y="4866"/>
                    <a:pt x="6426" y="4497"/>
                  </a:cubicBezTo>
                  <a:cubicBezTo>
                    <a:pt x="6824" y="3940"/>
                    <a:pt x="6685" y="3164"/>
                    <a:pt x="6108" y="2746"/>
                  </a:cubicBezTo>
                  <a:cubicBezTo>
                    <a:pt x="5531" y="234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3665250" y="299725"/>
              <a:ext cx="171100" cy="126400"/>
            </a:xfrm>
            <a:custGeom>
              <a:avLst/>
              <a:gdLst/>
              <a:ahLst/>
              <a:cxnLst/>
              <a:rect l="l" t="t" r="r" b="b"/>
              <a:pathLst>
                <a:path w="6844" h="5056" extrusionOk="0">
                  <a:moveTo>
                    <a:pt x="1455" y="1"/>
                  </a:moveTo>
                  <a:cubicBezTo>
                    <a:pt x="1048" y="1"/>
                    <a:pt x="646" y="193"/>
                    <a:pt x="399" y="540"/>
                  </a:cubicBezTo>
                  <a:cubicBezTo>
                    <a:pt x="1" y="1117"/>
                    <a:pt x="160" y="1912"/>
                    <a:pt x="737" y="2310"/>
                  </a:cubicBezTo>
                  <a:cubicBezTo>
                    <a:pt x="1294" y="2708"/>
                    <a:pt x="6844" y="5055"/>
                    <a:pt x="6844" y="5055"/>
                  </a:cubicBezTo>
                  <a:cubicBezTo>
                    <a:pt x="6844" y="5055"/>
                    <a:pt x="2746" y="639"/>
                    <a:pt x="2169" y="222"/>
                  </a:cubicBezTo>
                  <a:cubicBezTo>
                    <a:pt x="1951" y="71"/>
                    <a:pt x="1702" y="1"/>
                    <a:pt x="1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793075" y="382575"/>
              <a:ext cx="133300" cy="117275"/>
            </a:xfrm>
            <a:custGeom>
              <a:avLst/>
              <a:gdLst/>
              <a:ahLst/>
              <a:cxnLst/>
              <a:rect l="l" t="t" r="r" b="b"/>
              <a:pathLst>
                <a:path w="5332" h="4691" extrusionOk="0">
                  <a:moveTo>
                    <a:pt x="2669" y="0"/>
                  </a:moveTo>
                  <a:cubicBezTo>
                    <a:pt x="2240" y="0"/>
                    <a:pt x="1804" y="119"/>
                    <a:pt x="1413" y="369"/>
                  </a:cubicBezTo>
                  <a:cubicBezTo>
                    <a:pt x="318" y="1065"/>
                    <a:pt x="0" y="2497"/>
                    <a:pt x="696" y="3591"/>
                  </a:cubicBezTo>
                  <a:cubicBezTo>
                    <a:pt x="1134" y="4299"/>
                    <a:pt x="1896" y="4690"/>
                    <a:pt x="2675" y="4690"/>
                  </a:cubicBezTo>
                  <a:cubicBezTo>
                    <a:pt x="3101" y="4690"/>
                    <a:pt x="3532" y="4574"/>
                    <a:pt x="3919" y="4328"/>
                  </a:cubicBezTo>
                  <a:cubicBezTo>
                    <a:pt x="5013" y="3631"/>
                    <a:pt x="5331" y="2179"/>
                    <a:pt x="4635" y="1085"/>
                  </a:cubicBezTo>
                  <a:cubicBezTo>
                    <a:pt x="4188" y="383"/>
                    <a:pt x="3438" y="0"/>
                    <a:pt x="2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119300" y="154075"/>
              <a:ext cx="281525" cy="399950"/>
            </a:xfrm>
            <a:custGeom>
              <a:avLst/>
              <a:gdLst/>
              <a:ahLst/>
              <a:cxnLst/>
              <a:rect l="l" t="t" r="r" b="b"/>
              <a:pathLst>
                <a:path w="11261" h="15998" extrusionOk="0">
                  <a:moveTo>
                    <a:pt x="11260" y="0"/>
                  </a:moveTo>
                  <a:lnTo>
                    <a:pt x="11260" y="0"/>
                  </a:lnTo>
                  <a:cubicBezTo>
                    <a:pt x="8177" y="1552"/>
                    <a:pt x="5372" y="3143"/>
                    <a:pt x="3124" y="5849"/>
                  </a:cubicBezTo>
                  <a:cubicBezTo>
                    <a:pt x="1353" y="7957"/>
                    <a:pt x="120" y="10603"/>
                    <a:pt x="21" y="13368"/>
                  </a:cubicBezTo>
                  <a:cubicBezTo>
                    <a:pt x="1" y="14025"/>
                    <a:pt x="41" y="14721"/>
                    <a:pt x="419" y="15298"/>
                  </a:cubicBezTo>
                  <a:cubicBezTo>
                    <a:pt x="696" y="15706"/>
                    <a:pt x="1188" y="15997"/>
                    <a:pt x="1666" y="15997"/>
                  </a:cubicBezTo>
                  <a:cubicBezTo>
                    <a:pt x="1839" y="15997"/>
                    <a:pt x="2010" y="15959"/>
                    <a:pt x="2169" y="15875"/>
                  </a:cubicBezTo>
                  <a:cubicBezTo>
                    <a:pt x="2487" y="15695"/>
                    <a:pt x="2686" y="15377"/>
                    <a:pt x="2865" y="15079"/>
                  </a:cubicBezTo>
                  <a:cubicBezTo>
                    <a:pt x="4775" y="11697"/>
                    <a:pt x="4695" y="7420"/>
                    <a:pt x="6864" y="4178"/>
                  </a:cubicBezTo>
                  <a:cubicBezTo>
                    <a:pt x="7998" y="2467"/>
                    <a:pt x="9669" y="1253"/>
                    <a:pt x="11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182475" y="143125"/>
              <a:ext cx="238725" cy="251675"/>
            </a:xfrm>
            <a:custGeom>
              <a:avLst/>
              <a:gdLst/>
              <a:ahLst/>
              <a:cxnLst/>
              <a:rect l="l" t="t" r="r" b="b"/>
              <a:pathLst>
                <a:path w="9549" h="10067" extrusionOk="0">
                  <a:moveTo>
                    <a:pt x="9549" y="0"/>
                  </a:moveTo>
                  <a:cubicBezTo>
                    <a:pt x="5630" y="1453"/>
                    <a:pt x="2347" y="4576"/>
                    <a:pt x="637" y="8395"/>
                  </a:cubicBezTo>
                  <a:cubicBezTo>
                    <a:pt x="438" y="8873"/>
                    <a:pt x="159" y="9569"/>
                    <a:pt x="0" y="10066"/>
                  </a:cubicBezTo>
                  <a:cubicBezTo>
                    <a:pt x="199" y="9589"/>
                    <a:pt x="537" y="8893"/>
                    <a:pt x="776" y="8455"/>
                  </a:cubicBezTo>
                  <a:cubicBezTo>
                    <a:pt x="2686" y="4775"/>
                    <a:pt x="5849" y="1811"/>
                    <a:pt x="9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3937300" y="69650"/>
              <a:ext cx="472475" cy="140675"/>
            </a:xfrm>
            <a:custGeom>
              <a:avLst/>
              <a:gdLst/>
              <a:ahLst/>
              <a:cxnLst/>
              <a:rect l="l" t="t" r="r" b="b"/>
              <a:pathLst>
                <a:path w="18899" h="5627" extrusionOk="0">
                  <a:moveTo>
                    <a:pt x="1338" y="0"/>
                  </a:moveTo>
                  <a:cubicBezTo>
                    <a:pt x="1154" y="0"/>
                    <a:pt x="975" y="25"/>
                    <a:pt x="816" y="95"/>
                  </a:cubicBezTo>
                  <a:cubicBezTo>
                    <a:pt x="219" y="373"/>
                    <a:pt x="0" y="1169"/>
                    <a:pt x="199" y="1825"/>
                  </a:cubicBezTo>
                  <a:cubicBezTo>
                    <a:pt x="398" y="2462"/>
                    <a:pt x="895" y="2939"/>
                    <a:pt x="1432" y="3337"/>
                  </a:cubicBezTo>
                  <a:cubicBezTo>
                    <a:pt x="3581" y="4925"/>
                    <a:pt x="6332" y="5627"/>
                    <a:pt x="9027" y="5627"/>
                  </a:cubicBezTo>
                  <a:cubicBezTo>
                    <a:pt x="9101" y="5627"/>
                    <a:pt x="9176" y="5626"/>
                    <a:pt x="9250" y="5625"/>
                  </a:cubicBezTo>
                  <a:cubicBezTo>
                    <a:pt x="12771" y="5565"/>
                    <a:pt x="15775" y="4372"/>
                    <a:pt x="18898" y="2939"/>
                  </a:cubicBezTo>
                  <a:lnTo>
                    <a:pt x="18898" y="2939"/>
                  </a:lnTo>
                  <a:cubicBezTo>
                    <a:pt x="17185" y="3351"/>
                    <a:pt x="15486" y="3791"/>
                    <a:pt x="13726" y="3791"/>
                  </a:cubicBezTo>
                  <a:cubicBezTo>
                    <a:pt x="13443" y="3791"/>
                    <a:pt x="13158" y="3780"/>
                    <a:pt x="12871" y="3755"/>
                  </a:cubicBezTo>
                  <a:cubicBezTo>
                    <a:pt x="9011" y="3417"/>
                    <a:pt x="5709" y="672"/>
                    <a:pt x="1890" y="55"/>
                  </a:cubicBezTo>
                  <a:cubicBezTo>
                    <a:pt x="1711" y="25"/>
                    <a:pt x="1522" y="0"/>
                    <a:pt x="1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085500" y="134175"/>
              <a:ext cx="345650" cy="55525"/>
            </a:xfrm>
            <a:custGeom>
              <a:avLst/>
              <a:gdLst/>
              <a:ahLst/>
              <a:cxnLst/>
              <a:rect l="l" t="t" r="r" b="b"/>
              <a:pathLst>
                <a:path w="13826" h="2221" extrusionOk="0">
                  <a:moveTo>
                    <a:pt x="13825" y="0"/>
                  </a:moveTo>
                  <a:lnTo>
                    <a:pt x="13825" y="0"/>
                  </a:lnTo>
                  <a:cubicBezTo>
                    <a:pt x="11191" y="1254"/>
                    <a:pt x="8267" y="1910"/>
                    <a:pt x="5343" y="1910"/>
                  </a:cubicBezTo>
                  <a:cubicBezTo>
                    <a:pt x="4139" y="1910"/>
                    <a:pt x="2935" y="1798"/>
                    <a:pt x="1751" y="1572"/>
                  </a:cubicBezTo>
                  <a:cubicBezTo>
                    <a:pt x="1214" y="1472"/>
                    <a:pt x="497" y="1274"/>
                    <a:pt x="0" y="1154"/>
                  </a:cubicBezTo>
                  <a:lnTo>
                    <a:pt x="0" y="1154"/>
                  </a:lnTo>
                  <a:cubicBezTo>
                    <a:pt x="477" y="1353"/>
                    <a:pt x="1194" y="1572"/>
                    <a:pt x="1691" y="1731"/>
                  </a:cubicBezTo>
                  <a:cubicBezTo>
                    <a:pt x="2977" y="2059"/>
                    <a:pt x="4305" y="2221"/>
                    <a:pt x="5633" y="2221"/>
                  </a:cubicBezTo>
                  <a:cubicBezTo>
                    <a:pt x="8498" y="2221"/>
                    <a:pt x="11366" y="1468"/>
                    <a:pt x="1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06;p3"/>
          <p:cNvGrpSpPr/>
          <p:nvPr/>
        </p:nvGrpSpPr>
        <p:grpSpPr>
          <a:xfrm flipH="1">
            <a:off x="8340670" y="-369250"/>
            <a:ext cx="965805" cy="1080049"/>
            <a:chOff x="2180275" y="-47850"/>
            <a:chExt cx="812625" cy="908750"/>
          </a:xfrm>
        </p:grpSpPr>
        <p:sp>
          <p:nvSpPr>
            <p:cNvPr id="107" name="Google Shape;107;p3"/>
            <p:cNvSpPr/>
            <p:nvPr/>
          </p:nvSpPr>
          <p:spPr>
            <a:xfrm>
              <a:off x="2722850" y="650400"/>
              <a:ext cx="270050" cy="184225"/>
            </a:xfrm>
            <a:custGeom>
              <a:avLst/>
              <a:gdLst/>
              <a:ahLst/>
              <a:cxnLst/>
              <a:rect l="l" t="t" r="r" b="b"/>
              <a:pathLst>
                <a:path w="10802" h="7369" extrusionOk="0">
                  <a:moveTo>
                    <a:pt x="0" y="0"/>
                  </a:moveTo>
                  <a:lnTo>
                    <a:pt x="0" y="0"/>
                  </a:lnTo>
                  <a:cubicBezTo>
                    <a:pt x="1572" y="1393"/>
                    <a:pt x="2566" y="3362"/>
                    <a:pt x="4078" y="4894"/>
                  </a:cubicBezTo>
                  <a:cubicBezTo>
                    <a:pt x="5232" y="6047"/>
                    <a:pt x="6565" y="7102"/>
                    <a:pt x="8196" y="7340"/>
                  </a:cubicBezTo>
                  <a:cubicBezTo>
                    <a:pt x="8329" y="7359"/>
                    <a:pt x="8467" y="7368"/>
                    <a:pt x="8608" y="7368"/>
                  </a:cubicBezTo>
                  <a:cubicBezTo>
                    <a:pt x="9392" y="7368"/>
                    <a:pt x="10236" y="7074"/>
                    <a:pt x="10523" y="6366"/>
                  </a:cubicBezTo>
                  <a:cubicBezTo>
                    <a:pt x="10802" y="5689"/>
                    <a:pt x="10523" y="4914"/>
                    <a:pt x="10086" y="4357"/>
                  </a:cubicBezTo>
                  <a:cubicBezTo>
                    <a:pt x="9429" y="3521"/>
                    <a:pt x="8435" y="3004"/>
                    <a:pt x="7460" y="2626"/>
                  </a:cubicBezTo>
                  <a:cubicBezTo>
                    <a:pt x="5093" y="1452"/>
                    <a:pt x="2347" y="133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184750" y="178425"/>
              <a:ext cx="114900" cy="331200"/>
            </a:xfrm>
            <a:custGeom>
              <a:avLst/>
              <a:gdLst/>
              <a:ahLst/>
              <a:cxnLst/>
              <a:rect l="l" t="t" r="r" b="b"/>
              <a:pathLst>
                <a:path w="4596" h="13248" extrusionOk="0">
                  <a:moveTo>
                    <a:pt x="3561" y="1"/>
                  </a:moveTo>
                  <a:lnTo>
                    <a:pt x="3561" y="1"/>
                  </a:lnTo>
                  <a:cubicBezTo>
                    <a:pt x="1134" y="1433"/>
                    <a:pt x="199" y="5889"/>
                    <a:pt x="80" y="8435"/>
                  </a:cubicBezTo>
                  <a:cubicBezTo>
                    <a:pt x="0" y="9927"/>
                    <a:pt x="219" y="11559"/>
                    <a:pt x="1293" y="12593"/>
                  </a:cubicBezTo>
                  <a:cubicBezTo>
                    <a:pt x="1711" y="12984"/>
                    <a:pt x="2299" y="13247"/>
                    <a:pt x="2863" y="13247"/>
                  </a:cubicBezTo>
                  <a:cubicBezTo>
                    <a:pt x="3158" y="13247"/>
                    <a:pt x="3447" y="13175"/>
                    <a:pt x="3700" y="13011"/>
                  </a:cubicBezTo>
                  <a:cubicBezTo>
                    <a:pt x="4456" y="12533"/>
                    <a:pt x="4595" y="11519"/>
                    <a:pt x="4576" y="10643"/>
                  </a:cubicBezTo>
                  <a:cubicBezTo>
                    <a:pt x="4496" y="8873"/>
                    <a:pt x="3879" y="7182"/>
                    <a:pt x="3481" y="5451"/>
                  </a:cubicBezTo>
                  <a:cubicBezTo>
                    <a:pt x="3004" y="3442"/>
                    <a:pt x="3382" y="1911"/>
                    <a:pt x="35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2285700" y="120125"/>
              <a:ext cx="335225" cy="124025"/>
            </a:xfrm>
            <a:custGeom>
              <a:avLst/>
              <a:gdLst/>
              <a:ahLst/>
              <a:cxnLst/>
              <a:rect l="l" t="t" r="r" b="b"/>
              <a:pathLst>
                <a:path w="13409" h="4961" extrusionOk="0">
                  <a:moveTo>
                    <a:pt x="7144" y="1"/>
                  </a:moveTo>
                  <a:cubicBezTo>
                    <a:pt x="4625" y="1"/>
                    <a:pt x="1445" y="499"/>
                    <a:pt x="0" y="2214"/>
                  </a:cubicBezTo>
                  <a:cubicBezTo>
                    <a:pt x="1930" y="2333"/>
                    <a:pt x="3482" y="2214"/>
                    <a:pt x="5411" y="2969"/>
                  </a:cubicBezTo>
                  <a:cubicBezTo>
                    <a:pt x="7042" y="3646"/>
                    <a:pt x="8634" y="4521"/>
                    <a:pt x="10384" y="4859"/>
                  </a:cubicBezTo>
                  <a:cubicBezTo>
                    <a:pt x="10668" y="4920"/>
                    <a:pt x="10977" y="4960"/>
                    <a:pt x="11284" y="4960"/>
                  </a:cubicBezTo>
                  <a:cubicBezTo>
                    <a:pt x="11881" y="4960"/>
                    <a:pt x="12470" y="4809"/>
                    <a:pt x="12851" y="4362"/>
                  </a:cubicBezTo>
                  <a:cubicBezTo>
                    <a:pt x="13408" y="3725"/>
                    <a:pt x="13289" y="2651"/>
                    <a:pt x="12791" y="1935"/>
                  </a:cubicBezTo>
                  <a:cubicBezTo>
                    <a:pt x="11956" y="722"/>
                    <a:pt x="10365" y="244"/>
                    <a:pt x="8892" y="85"/>
                  </a:cubicBezTo>
                  <a:cubicBezTo>
                    <a:pt x="8378" y="33"/>
                    <a:pt x="7782" y="1"/>
                    <a:pt x="71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2320025" y="350000"/>
              <a:ext cx="123350" cy="331575"/>
            </a:xfrm>
            <a:custGeom>
              <a:avLst/>
              <a:gdLst/>
              <a:ahLst/>
              <a:cxnLst/>
              <a:rect l="l" t="t" r="r" b="b"/>
              <a:pathLst>
                <a:path w="4934" h="13263" extrusionOk="0">
                  <a:moveTo>
                    <a:pt x="2825" y="1"/>
                  </a:moveTo>
                  <a:cubicBezTo>
                    <a:pt x="557" y="1652"/>
                    <a:pt x="0" y="6168"/>
                    <a:pt x="139" y="8734"/>
                  </a:cubicBezTo>
                  <a:cubicBezTo>
                    <a:pt x="179" y="10226"/>
                    <a:pt x="557" y="11837"/>
                    <a:pt x="1731" y="12732"/>
                  </a:cubicBezTo>
                  <a:cubicBezTo>
                    <a:pt x="2127" y="13059"/>
                    <a:pt x="2654" y="13262"/>
                    <a:pt x="3163" y="13262"/>
                  </a:cubicBezTo>
                  <a:cubicBezTo>
                    <a:pt x="3521" y="13262"/>
                    <a:pt x="3870" y="13161"/>
                    <a:pt x="4158" y="12931"/>
                  </a:cubicBezTo>
                  <a:cubicBezTo>
                    <a:pt x="4854" y="12394"/>
                    <a:pt x="4933" y="11360"/>
                    <a:pt x="4794" y="10504"/>
                  </a:cubicBezTo>
                  <a:cubicBezTo>
                    <a:pt x="4555" y="8734"/>
                    <a:pt x="3800" y="7122"/>
                    <a:pt x="3243" y="5432"/>
                  </a:cubicBezTo>
                  <a:cubicBezTo>
                    <a:pt x="2586" y="3482"/>
                    <a:pt x="2825" y="1911"/>
                    <a:pt x="2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402075" y="272875"/>
              <a:ext cx="337700" cy="117250"/>
            </a:xfrm>
            <a:custGeom>
              <a:avLst/>
              <a:gdLst/>
              <a:ahLst/>
              <a:cxnLst/>
              <a:rect l="l" t="t" r="r" b="b"/>
              <a:pathLst>
                <a:path w="13508" h="4690" extrusionOk="0">
                  <a:moveTo>
                    <a:pt x="8437" y="1"/>
                  </a:moveTo>
                  <a:cubicBezTo>
                    <a:pt x="5877" y="1"/>
                    <a:pt x="1566" y="685"/>
                    <a:pt x="0" y="2967"/>
                  </a:cubicBezTo>
                  <a:cubicBezTo>
                    <a:pt x="975" y="2937"/>
                    <a:pt x="1840" y="2857"/>
                    <a:pt x="2711" y="2857"/>
                  </a:cubicBezTo>
                  <a:cubicBezTo>
                    <a:pt x="3581" y="2857"/>
                    <a:pt x="4456" y="2937"/>
                    <a:pt x="5451" y="3225"/>
                  </a:cubicBezTo>
                  <a:cubicBezTo>
                    <a:pt x="7162" y="3762"/>
                    <a:pt x="8813" y="4458"/>
                    <a:pt x="10583" y="4657"/>
                  </a:cubicBezTo>
                  <a:cubicBezTo>
                    <a:pt x="10759" y="4678"/>
                    <a:pt x="10943" y="4690"/>
                    <a:pt x="11128" y="4690"/>
                  </a:cubicBezTo>
                  <a:cubicBezTo>
                    <a:pt x="11842" y="4690"/>
                    <a:pt x="12579" y="4510"/>
                    <a:pt x="12990" y="3941"/>
                  </a:cubicBezTo>
                  <a:cubicBezTo>
                    <a:pt x="13507" y="3205"/>
                    <a:pt x="13289" y="2171"/>
                    <a:pt x="12712" y="1494"/>
                  </a:cubicBezTo>
                  <a:cubicBezTo>
                    <a:pt x="11777" y="361"/>
                    <a:pt x="10146" y="22"/>
                    <a:pt x="8654" y="2"/>
                  </a:cubicBezTo>
                  <a:cubicBezTo>
                    <a:pt x="8583" y="1"/>
                    <a:pt x="8511" y="1"/>
                    <a:pt x="8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485625" y="498700"/>
              <a:ext cx="125350" cy="304650"/>
            </a:xfrm>
            <a:custGeom>
              <a:avLst/>
              <a:gdLst/>
              <a:ahLst/>
              <a:cxnLst/>
              <a:rect l="l" t="t" r="r" b="b"/>
              <a:pathLst>
                <a:path w="5014" h="12186" extrusionOk="0">
                  <a:moveTo>
                    <a:pt x="1990" y="1"/>
                  </a:moveTo>
                  <a:cubicBezTo>
                    <a:pt x="80" y="1712"/>
                    <a:pt x="0" y="5949"/>
                    <a:pt x="319" y="8276"/>
                  </a:cubicBezTo>
                  <a:cubicBezTo>
                    <a:pt x="517" y="9649"/>
                    <a:pt x="995" y="11081"/>
                    <a:pt x="2169" y="11837"/>
                  </a:cubicBezTo>
                  <a:cubicBezTo>
                    <a:pt x="2531" y="12054"/>
                    <a:pt x="2964" y="12186"/>
                    <a:pt x="3379" y="12186"/>
                  </a:cubicBezTo>
                  <a:cubicBezTo>
                    <a:pt x="3762" y="12186"/>
                    <a:pt x="4130" y="12075"/>
                    <a:pt x="4416" y="11817"/>
                  </a:cubicBezTo>
                  <a:cubicBezTo>
                    <a:pt x="5013" y="11240"/>
                    <a:pt x="4993" y="10285"/>
                    <a:pt x="4794" y="9490"/>
                  </a:cubicBezTo>
                  <a:cubicBezTo>
                    <a:pt x="4416" y="7898"/>
                    <a:pt x="3561" y="6466"/>
                    <a:pt x="2885" y="4974"/>
                  </a:cubicBezTo>
                  <a:cubicBezTo>
                    <a:pt x="2089" y="3223"/>
                    <a:pt x="2149" y="1791"/>
                    <a:pt x="19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546300" y="405125"/>
              <a:ext cx="312325" cy="103550"/>
            </a:xfrm>
            <a:custGeom>
              <a:avLst/>
              <a:gdLst/>
              <a:ahLst/>
              <a:cxnLst/>
              <a:rect l="l" t="t" r="r" b="b"/>
              <a:pathLst>
                <a:path w="12493" h="4142" extrusionOk="0">
                  <a:moveTo>
                    <a:pt x="8551" y="0"/>
                  </a:moveTo>
                  <a:cubicBezTo>
                    <a:pt x="8271" y="0"/>
                    <a:pt x="7992" y="16"/>
                    <a:pt x="7719" y="44"/>
                  </a:cubicBezTo>
                  <a:cubicBezTo>
                    <a:pt x="5371" y="243"/>
                    <a:pt x="1273" y="1277"/>
                    <a:pt x="0" y="3545"/>
                  </a:cubicBezTo>
                  <a:cubicBezTo>
                    <a:pt x="1260" y="3389"/>
                    <a:pt x="2329" y="3143"/>
                    <a:pt x="3522" y="3143"/>
                  </a:cubicBezTo>
                  <a:cubicBezTo>
                    <a:pt x="4005" y="3143"/>
                    <a:pt x="4508" y="3183"/>
                    <a:pt x="5053" y="3286"/>
                  </a:cubicBezTo>
                  <a:cubicBezTo>
                    <a:pt x="6664" y="3624"/>
                    <a:pt x="8256" y="4142"/>
                    <a:pt x="9907" y="4142"/>
                  </a:cubicBezTo>
                  <a:cubicBezTo>
                    <a:pt x="10722" y="4142"/>
                    <a:pt x="11637" y="3943"/>
                    <a:pt x="12075" y="3246"/>
                  </a:cubicBezTo>
                  <a:cubicBezTo>
                    <a:pt x="12493" y="2550"/>
                    <a:pt x="12175" y="1595"/>
                    <a:pt x="11598" y="1038"/>
                  </a:cubicBezTo>
                  <a:cubicBezTo>
                    <a:pt x="10817" y="258"/>
                    <a:pt x="9679" y="0"/>
                    <a:pt x="8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624875" y="606625"/>
              <a:ext cx="109925" cy="254275"/>
            </a:xfrm>
            <a:custGeom>
              <a:avLst/>
              <a:gdLst/>
              <a:ahLst/>
              <a:cxnLst/>
              <a:rect l="l" t="t" r="r" b="b"/>
              <a:pathLst>
                <a:path w="4397" h="10171" extrusionOk="0">
                  <a:moveTo>
                    <a:pt x="1552" y="1"/>
                  </a:moveTo>
                  <a:cubicBezTo>
                    <a:pt x="0" y="1532"/>
                    <a:pt x="40" y="5053"/>
                    <a:pt x="398" y="7003"/>
                  </a:cubicBezTo>
                  <a:cubicBezTo>
                    <a:pt x="597" y="8137"/>
                    <a:pt x="1035" y="9330"/>
                    <a:pt x="2029" y="9907"/>
                  </a:cubicBezTo>
                  <a:cubicBezTo>
                    <a:pt x="2321" y="10072"/>
                    <a:pt x="2669" y="10171"/>
                    <a:pt x="3002" y="10171"/>
                  </a:cubicBezTo>
                  <a:cubicBezTo>
                    <a:pt x="3352" y="10171"/>
                    <a:pt x="3685" y="10062"/>
                    <a:pt x="3919" y="9808"/>
                  </a:cubicBezTo>
                  <a:cubicBezTo>
                    <a:pt x="4397" y="9310"/>
                    <a:pt x="4357" y="8534"/>
                    <a:pt x="4178" y="7858"/>
                  </a:cubicBezTo>
                  <a:cubicBezTo>
                    <a:pt x="3800" y="6545"/>
                    <a:pt x="3044" y="5372"/>
                    <a:pt x="2447" y="4138"/>
                  </a:cubicBezTo>
                  <a:cubicBezTo>
                    <a:pt x="1731" y="2686"/>
                    <a:pt x="1751" y="1492"/>
                    <a:pt x="15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673100" y="522750"/>
              <a:ext cx="259125" cy="85400"/>
            </a:xfrm>
            <a:custGeom>
              <a:avLst/>
              <a:gdLst/>
              <a:ahLst/>
              <a:cxnLst/>
              <a:rect l="l" t="t" r="r" b="b"/>
              <a:pathLst>
                <a:path w="10365" h="3416" extrusionOk="0">
                  <a:moveTo>
                    <a:pt x="7162" y="0"/>
                  </a:moveTo>
                  <a:cubicBezTo>
                    <a:pt x="6881" y="0"/>
                    <a:pt x="6600" y="20"/>
                    <a:pt x="6327" y="53"/>
                  </a:cubicBezTo>
                  <a:cubicBezTo>
                    <a:pt x="4357" y="312"/>
                    <a:pt x="976" y="1267"/>
                    <a:pt x="1" y="3196"/>
                  </a:cubicBezTo>
                  <a:cubicBezTo>
                    <a:pt x="1131" y="3013"/>
                    <a:pt x="2061" y="2760"/>
                    <a:pt x="3162" y="2760"/>
                  </a:cubicBezTo>
                  <a:cubicBezTo>
                    <a:pt x="3495" y="2760"/>
                    <a:pt x="3844" y="2783"/>
                    <a:pt x="4218" y="2838"/>
                  </a:cubicBezTo>
                  <a:cubicBezTo>
                    <a:pt x="5536" y="3052"/>
                    <a:pt x="6855" y="3416"/>
                    <a:pt x="8191" y="3416"/>
                  </a:cubicBezTo>
                  <a:cubicBezTo>
                    <a:pt x="8226" y="3416"/>
                    <a:pt x="8261" y="3416"/>
                    <a:pt x="8296" y="3415"/>
                  </a:cubicBezTo>
                  <a:cubicBezTo>
                    <a:pt x="8953" y="3395"/>
                    <a:pt x="9728" y="3216"/>
                    <a:pt x="10047" y="2619"/>
                  </a:cubicBezTo>
                  <a:cubicBezTo>
                    <a:pt x="10365" y="2023"/>
                    <a:pt x="10067" y="1247"/>
                    <a:pt x="9569" y="769"/>
                  </a:cubicBezTo>
                  <a:cubicBezTo>
                    <a:pt x="8935" y="196"/>
                    <a:pt x="8049" y="0"/>
                    <a:pt x="7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180275" y="-47850"/>
              <a:ext cx="706200" cy="802700"/>
            </a:xfrm>
            <a:custGeom>
              <a:avLst/>
              <a:gdLst/>
              <a:ahLst/>
              <a:cxnLst/>
              <a:rect l="l" t="t" r="r" b="b"/>
              <a:pathLst>
                <a:path w="28248" h="32108" extrusionOk="0">
                  <a:moveTo>
                    <a:pt x="0" y="1"/>
                  </a:moveTo>
                  <a:lnTo>
                    <a:pt x="0" y="1"/>
                  </a:lnTo>
                  <a:cubicBezTo>
                    <a:pt x="3939" y="14304"/>
                    <a:pt x="15497" y="25264"/>
                    <a:pt x="28248" y="32108"/>
                  </a:cubicBezTo>
                  <a:cubicBezTo>
                    <a:pt x="25164" y="30138"/>
                    <a:pt x="22181" y="28049"/>
                    <a:pt x="19356" y="25782"/>
                  </a:cubicBezTo>
                  <a:cubicBezTo>
                    <a:pt x="10842" y="19058"/>
                    <a:pt x="3660" y="1034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644750" y="598675"/>
              <a:ext cx="34350" cy="189500"/>
            </a:xfrm>
            <a:custGeom>
              <a:avLst/>
              <a:gdLst/>
              <a:ahLst/>
              <a:cxnLst/>
              <a:rect l="l" t="t" r="r" b="b"/>
              <a:pathLst>
                <a:path w="1374" h="758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" y="2367"/>
                    <a:pt x="598" y="5172"/>
                    <a:pt x="1374" y="7579"/>
                  </a:cubicBezTo>
                  <a:cubicBezTo>
                    <a:pt x="916" y="5113"/>
                    <a:pt x="299" y="2447"/>
                    <a:pt x="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506500" y="490750"/>
              <a:ext cx="37325" cy="200450"/>
            </a:xfrm>
            <a:custGeom>
              <a:avLst/>
              <a:gdLst/>
              <a:ahLst/>
              <a:cxnLst/>
              <a:rect l="l" t="t" r="r" b="b"/>
              <a:pathLst>
                <a:path w="1493" h="8018" extrusionOk="0">
                  <a:moveTo>
                    <a:pt x="1493" y="1"/>
                  </a:moveTo>
                  <a:cubicBezTo>
                    <a:pt x="1" y="2408"/>
                    <a:pt x="438" y="5411"/>
                    <a:pt x="1055" y="8017"/>
                  </a:cubicBezTo>
                  <a:cubicBezTo>
                    <a:pt x="757" y="5391"/>
                    <a:pt x="339" y="2487"/>
                    <a:pt x="1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344875" y="344550"/>
              <a:ext cx="51750" cy="233750"/>
            </a:xfrm>
            <a:custGeom>
              <a:avLst/>
              <a:gdLst/>
              <a:ahLst/>
              <a:cxnLst/>
              <a:rect l="l" t="t" r="r" b="b"/>
              <a:pathLst>
                <a:path w="2070" h="9350" extrusionOk="0">
                  <a:moveTo>
                    <a:pt x="2069" y="0"/>
                  </a:moveTo>
                  <a:lnTo>
                    <a:pt x="2069" y="0"/>
                  </a:lnTo>
                  <a:cubicBezTo>
                    <a:pt x="1" y="2626"/>
                    <a:pt x="259" y="6286"/>
                    <a:pt x="1055" y="9350"/>
                  </a:cubicBezTo>
                  <a:cubicBezTo>
                    <a:pt x="578" y="6207"/>
                    <a:pt x="279" y="2785"/>
                    <a:pt x="2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233975" y="179425"/>
              <a:ext cx="46275" cy="205425"/>
            </a:xfrm>
            <a:custGeom>
              <a:avLst/>
              <a:gdLst/>
              <a:ahLst/>
              <a:cxnLst/>
              <a:rect l="l" t="t" r="r" b="b"/>
              <a:pathLst>
                <a:path w="1851" h="8217" extrusionOk="0">
                  <a:moveTo>
                    <a:pt x="1851" y="1"/>
                  </a:moveTo>
                  <a:lnTo>
                    <a:pt x="1851" y="1"/>
                  </a:lnTo>
                  <a:cubicBezTo>
                    <a:pt x="1" y="2268"/>
                    <a:pt x="120" y="5491"/>
                    <a:pt x="617" y="8216"/>
                  </a:cubicBezTo>
                  <a:cubicBezTo>
                    <a:pt x="438" y="5451"/>
                    <a:pt x="299" y="2447"/>
                    <a:pt x="1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679575" y="548575"/>
              <a:ext cx="170600" cy="47625"/>
            </a:xfrm>
            <a:custGeom>
              <a:avLst/>
              <a:gdLst/>
              <a:ahLst/>
              <a:cxnLst/>
              <a:rect l="l" t="t" r="r" b="b"/>
              <a:pathLst>
                <a:path w="6824" h="1905" extrusionOk="0">
                  <a:moveTo>
                    <a:pt x="6004" y="1"/>
                  </a:moveTo>
                  <a:cubicBezTo>
                    <a:pt x="3892" y="1"/>
                    <a:pt x="1744" y="672"/>
                    <a:pt x="0" y="1905"/>
                  </a:cubicBezTo>
                  <a:cubicBezTo>
                    <a:pt x="2129" y="791"/>
                    <a:pt x="4456" y="174"/>
                    <a:pt x="6824" y="35"/>
                  </a:cubicBezTo>
                  <a:cubicBezTo>
                    <a:pt x="6552" y="12"/>
                    <a:pt x="6278" y="1"/>
                    <a:pt x="6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2542800" y="445700"/>
              <a:ext cx="146750" cy="50550"/>
            </a:xfrm>
            <a:custGeom>
              <a:avLst/>
              <a:gdLst/>
              <a:ahLst/>
              <a:cxnLst/>
              <a:rect l="l" t="t" r="r" b="b"/>
              <a:pathLst>
                <a:path w="5870" h="2022" extrusionOk="0">
                  <a:moveTo>
                    <a:pt x="5185" y="0"/>
                  </a:moveTo>
                  <a:cubicBezTo>
                    <a:pt x="3289" y="0"/>
                    <a:pt x="1368" y="726"/>
                    <a:pt x="1" y="2021"/>
                  </a:cubicBezTo>
                  <a:cubicBezTo>
                    <a:pt x="1771" y="848"/>
                    <a:pt x="3781" y="151"/>
                    <a:pt x="5869" y="32"/>
                  </a:cubicBezTo>
                  <a:cubicBezTo>
                    <a:pt x="5642" y="11"/>
                    <a:pt x="5414" y="0"/>
                    <a:pt x="5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2400575" y="307375"/>
              <a:ext cx="192975" cy="40175"/>
            </a:xfrm>
            <a:custGeom>
              <a:avLst/>
              <a:gdLst/>
              <a:ahLst/>
              <a:cxnLst/>
              <a:rect l="l" t="t" r="r" b="b"/>
              <a:pathLst>
                <a:path w="7719" h="1607" extrusionOk="0">
                  <a:moveTo>
                    <a:pt x="5779" y="1"/>
                  </a:moveTo>
                  <a:cubicBezTo>
                    <a:pt x="3758" y="1"/>
                    <a:pt x="1731" y="553"/>
                    <a:pt x="1" y="1606"/>
                  </a:cubicBezTo>
                  <a:cubicBezTo>
                    <a:pt x="2114" y="646"/>
                    <a:pt x="4427" y="145"/>
                    <a:pt x="6751" y="145"/>
                  </a:cubicBezTo>
                  <a:cubicBezTo>
                    <a:pt x="7074" y="145"/>
                    <a:pt x="7397" y="155"/>
                    <a:pt x="7719" y="174"/>
                  </a:cubicBezTo>
                  <a:cubicBezTo>
                    <a:pt x="7079" y="58"/>
                    <a:pt x="6429" y="1"/>
                    <a:pt x="5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286200" y="139775"/>
              <a:ext cx="203425" cy="37200"/>
            </a:xfrm>
            <a:custGeom>
              <a:avLst/>
              <a:gdLst/>
              <a:ahLst/>
              <a:cxnLst/>
              <a:rect l="l" t="t" r="r" b="b"/>
              <a:pathLst>
                <a:path w="8137" h="1488" extrusionOk="0">
                  <a:moveTo>
                    <a:pt x="4952" y="1"/>
                  </a:moveTo>
                  <a:cubicBezTo>
                    <a:pt x="3197" y="1"/>
                    <a:pt x="1436" y="506"/>
                    <a:pt x="0" y="1487"/>
                  </a:cubicBezTo>
                  <a:cubicBezTo>
                    <a:pt x="1633" y="664"/>
                    <a:pt x="3455" y="236"/>
                    <a:pt x="5285" y="236"/>
                  </a:cubicBezTo>
                  <a:cubicBezTo>
                    <a:pt x="6242" y="236"/>
                    <a:pt x="7201" y="353"/>
                    <a:pt x="8136" y="592"/>
                  </a:cubicBezTo>
                  <a:cubicBezTo>
                    <a:pt x="7130" y="196"/>
                    <a:pt x="6042" y="1"/>
                    <a:pt x="4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3"/>
          <p:cNvGrpSpPr/>
          <p:nvPr/>
        </p:nvGrpSpPr>
        <p:grpSpPr>
          <a:xfrm rot="-2417957" flipH="1">
            <a:off x="-153541" y="4793532"/>
            <a:ext cx="592916" cy="295872"/>
            <a:chOff x="5351150" y="1861950"/>
            <a:chExt cx="1036450" cy="517200"/>
          </a:xfrm>
        </p:grpSpPr>
        <p:sp>
          <p:nvSpPr>
            <p:cNvPr id="126" name="Google Shape;126;p3"/>
            <p:cNvSpPr/>
            <p:nvPr/>
          </p:nvSpPr>
          <p:spPr>
            <a:xfrm>
              <a:off x="5429725" y="2107025"/>
              <a:ext cx="957875" cy="126850"/>
            </a:xfrm>
            <a:custGeom>
              <a:avLst/>
              <a:gdLst/>
              <a:ahLst/>
              <a:cxnLst/>
              <a:rect l="l" t="t" r="r" b="b"/>
              <a:pathLst>
                <a:path w="38315" h="5074" fill="none" extrusionOk="0">
                  <a:moveTo>
                    <a:pt x="1" y="538"/>
                  </a:moveTo>
                  <a:cubicBezTo>
                    <a:pt x="12951" y="1"/>
                    <a:pt x="26259" y="339"/>
                    <a:pt x="38314" y="5074"/>
                  </a:cubicBezTo>
                </a:path>
              </a:pathLst>
            </a:custGeom>
            <a:solidFill>
              <a:schemeClr val="dk1"/>
            </a:solidFill>
            <a:ln w="10450" cap="flat" cmpd="sng">
              <a:solidFill>
                <a:schemeClr val="dk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401400" y="2134375"/>
              <a:ext cx="153675" cy="145650"/>
            </a:xfrm>
            <a:custGeom>
              <a:avLst/>
              <a:gdLst/>
              <a:ahLst/>
              <a:cxnLst/>
              <a:rect l="l" t="t" r="r" b="b"/>
              <a:pathLst>
                <a:path w="6147" h="5826" extrusionOk="0">
                  <a:moveTo>
                    <a:pt x="6147" y="1"/>
                  </a:moveTo>
                  <a:cubicBezTo>
                    <a:pt x="6146" y="1"/>
                    <a:pt x="1034" y="3144"/>
                    <a:pt x="537" y="3641"/>
                  </a:cubicBezTo>
                  <a:cubicBezTo>
                    <a:pt x="40" y="4139"/>
                    <a:pt x="0" y="4934"/>
                    <a:pt x="497" y="5432"/>
                  </a:cubicBezTo>
                  <a:cubicBezTo>
                    <a:pt x="766" y="5690"/>
                    <a:pt x="1105" y="5825"/>
                    <a:pt x="1438" y="5825"/>
                  </a:cubicBezTo>
                  <a:cubicBezTo>
                    <a:pt x="1746" y="5825"/>
                    <a:pt x="2049" y="5710"/>
                    <a:pt x="2288" y="5471"/>
                  </a:cubicBezTo>
                  <a:cubicBezTo>
                    <a:pt x="2785" y="4974"/>
                    <a:pt x="6147" y="1"/>
                    <a:pt x="6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596350" y="1949750"/>
              <a:ext cx="153675" cy="145875"/>
            </a:xfrm>
            <a:custGeom>
              <a:avLst/>
              <a:gdLst/>
              <a:ahLst/>
              <a:cxnLst/>
              <a:rect l="l" t="t" r="r" b="b"/>
              <a:pathLst>
                <a:path w="6147" h="5835" extrusionOk="0">
                  <a:moveTo>
                    <a:pt x="4735" y="1"/>
                  </a:moveTo>
                  <a:cubicBezTo>
                    <a:pt x="4418" y="1"/>
                    <a:pt x="4103" y="120"/>
                    <a:pt x="3859" y="364"/>
                  </a:cubicBezTo>
                  <a:cubicBezTo>
                    <a:pt x="3362" y="861"/>
                    <a:pt x="0" y="5834"/>
                    <a:pt x="0" y="5834"/>
                  </a:cubicBezTo>
                  <a:cubicBezTo>
                    <a:pt x="0" y="5834"/>
                    <a:pt x="5112" y="2671"/>
                    <a:pt x="5610" y="2174"/>
                  </a:cubicBezTo>
                  <a:cubicBezTo>
                    <a:pt x="6107" y="1677"/>
                    <a:pt x="6147" y="881"/>
                    <a:pt x="5650" y="384"/>
                  </a:cubicBezTo>
                  <a:cubicBezTo>
                    <a:pt x="5396" y="130"/>
                    <a:pt x="5065" y="1"/>
                    <a:pt x="47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5539650" y="2142850"/>
              <a:ext cx="64675" cy="196450"/>
            </a:xfrm>
            <a:custGeom>
              <a:avLst/>
              <a:gdLst/>
              <a:ahLst/>
              <a:cxnLst/>
              <a:rect l="l" t="t" r="r" b="b"/>
              <a:pathLst>
                <a:path w="2587" h="7858" extrusionOk="0">
                  <a:moveTo>
                    <a:pt x="1413" y="0"/>
                  </a:moveTo>
                  <a:cubicBezTo>
                    <a:pt x="1413" y="0"/>
                    <a:pt x="20" y="5869"/>
                    <a:pt x="20" y="6565"/>
                  </a:cubicBezTo>
                  <a:cubicBezTo>
                    <a:pt x="0" y="7261"/>
                    <a:pt x="577" y="7838"/>
                    <a:pt x="1273" y="7858"/>
                  </a:cubicBezTo>
                  <a:cubicBezTo>
                    <a:pt x="1970" y="7858"/>
                    <a:pt x="2566" y="7321"/>
                    <a:pt x="2566" y="6624"/>
                  </a:cubicBezTo>
                  <a:cubicBezTo>
                    <a:pt x="2586" y="5928"/>
                    <a:pt x="1413" y="0"/>
                    <a:pt x="1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547100" y="1891175"/>
              <a:ext cx="64675" cy="196500"/>
            </a:xfrm>
            <a:custGeom>
              <a:avLst/>
              <a:gdLst/>
              <a:ahLst/>
              <a:cxnLst/>
              <a:rect l="l" t="t" r="r" b="b"/>
              <a:pathLst>
                <a:path w="2587" h="7860" extrusionOk="0">
                  <a:moveTo>
                    <a:pt x="1276" y="1"/>
                  </a:moveTo>
                  <a:cubicBezTo>
                    <a:pt x="597" y="1"/>
                    <a:pt x="60" y="532"/>
                    <a:pt x="21" y="1235"/>
                  </a:cubicBezTo>
                  <a:cubicBezTo>
                    <a:pt x="1" y="1931"/>
                    <a:pt x="1174" y="7859"/>
                    <a:pt x="1174" y="7859"/>
                  </a:cubicBezTo>
                  <a:cubicBezTo>
                    <a:pt x="1174" y="7859"/>
                    <a:pt x="2567" y="1991"/>
                    <a:pt x="2567" y="1294"/>
                  </a:cubicBezTo>
                  <a:cubicBezTo>
                    <a:pt x="2587" y="598"/>
                    <a:pt x="2010" y="21"/>
                    <a:pt x="1314" y="1"/>
                  </a:cubicBezTo>
                  <a:cubicBezTo>
                    <a:pt x="1301" y="1"/>
                    <a:pt x="1289" y="1"/>
                    <a:pt x="1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351150" y="2079175"/>
              <a:ext cx="197475" cy="63700"/>
            </a:xfrm>
            <a:custGeom>
              <a:avLst/>
              <a:gdLst/>
              <a:ahLst/>
              <a:cxnLst/>
              <a:rect l="l" t="t" r="r" b="b"/>
              <a:pathLst>
                <a:path w="7899" h="2548" extrusionOk="0">
                  <a:moveTo>
                    <a:pt x="1299" y="0"/>
                  </a:moveTo>
                  <a:cubicBezTo>
                    <a:pt x="618" y="0"/>
                    <a:pt x="60" y="570"/>
                    <a:pt x="41" y="1254"/>
                  </a:cubicBezTo>
                  <a:cubicBezTo>
                    <a:pt x="1" y="1950"/>
                    <a:pt x="558" y="2547"/>
                    <a:pt x="1274" y="2547"/>
                  </a:cubicBezTo>
                  <a:cubicBezTo>
                    <a:pt x="1280" y="2547"/>
                    <a:pt x="1286" y="2547"/>
                    <a:pt x="1293" y="2547"/>
                  </a:cubicBezTo>
                  <a:cubicBezTo>
                    <a:pt x="2070" y="2547"/>
                    <a:pt x="7898" y="1393"/>
                    <a:pt x="7898" y="1393"/>
                  </a:cubicBezTo>
                  <a:cubicBezTo>
                    <a:pt x="7898" y="1393"/>
                    <a:pt x="2030" y="1"/>
                    <a:pt x="1334" y="1"/>
                  </a:cubicBezTo>
                  <a:cubicBezTo>
                    <a:pt x="1322" y="1"/>
                    <a:pt x="1310" y="0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603300" y="2086650"/>
              <a:ext cx="196975" cy="63700"/>
            </a:xfrm>
            <a:custGeom>
              <a:avLst/>
              <a:gdLst/>
              <a:ahLst/>
              <a:cxnLst/>
              <a:rect l="l" t="t" r="r" b="b"/>
              <a:pathLst>
                <a:path w="7879" h="2548" extrusionOk="0">
                  <a:moveTo>
                    <a:pt x="6586" y="0"/>
                  </a:moveTo>
                  <a:cubicBezTo>
                    <a:pt x="5810" y="0"/>
                    <a:pt x="1" y="1154"/>
                    <a:pt x="1" y="1154"/>
                  </a:cubicBezTo>
                  <a:cubicBezTo>
                    <a:pt x="1" y="1154"/>
                    <a:pt x="5869" y="2547"/>
                    <a:pt x="6565" y="2547"/>
                  </a:cubicBezTo>
                  <a:cubicBezTo>
                    <a:pt x="6577" y="2547"/>
                    <a:pt x="6589" y="2547"/>
                    <a:pt x="6600" y="2547"/>
                  </a:cubicBezTo>
                  <a:cubicBezTo>
                    <a:pt x="7261" y="2547"/>
                    <a:pt x="7819" y="1997"/>
                    <a:pt x="7858" y="1313"/>
                  </a:cubicBezTo>
                  <a:cubicBezTo>
                    <a:pt x="7878" y="617"/>
                    <a:pt x="7321" y="40"/>
                    <a:pt x="6605" y="0"/>
                  </a:cubicBezTo>
                  <a:cubicBezTo>
                    <a:pt x="6599" y="0"/>
                    <a:pt x="6593" y="0"/>
                    <a:pt x="6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594850" y="2135375"/>
              <a:ext cx="149225" cy="150350"/>
            </a:xfrm>
            <a:custGeom>
              <a:avLst/>
              <a:gdLst/>
              <a:ahLst/>
              <a:cxnLst/>
              <a:rect l="l" t="t" r="r" b="b"/>
              <a:pathLst>
                <a:path w="5969" h="6014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163" y="5133"/>
                    <a:pt x="3661" y="5630"/>
                  </a:cubicBezTo>
                  <a:cubicBezTo>
                    <a:pt x="3914" y="5884"/>
                    <a:pt x="4245" y="6013"/>
                    <a:pt x="4575" y="6013"/>
                  </a:cubicBezTo>
                  <a:cubicBezTo>
                    <a:pt x="4892" y="6013"/>
                    <a:pt x="5207" y="5894"/>
                    <a:pt x="5451" y="5650"/>
                  </a:cubicBezTo>
                  <a:cubicBezTo>
                    <a:pt x="5948" y="5153"/>
                    <a:pt x="5968" y="4357"/>
                    <a:pt x="5471" y="3860"/>
                  </a:cubicBezTo>
                  <a:cubicBezTo>
                    <a:pt x="4974" y="3363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407350" y="1944275"/>
              <a:ext cx="149225" cy="150350"/>
            </a:xfrm>
            <a:custGeom>
              <a:avLst/>
              <a:gdLst/>
              <a:ahLst/>
              <a:cxnLst/>
              <a:rect l="l" t="t" r="r" b="b"/>
              <a:pathLst>
                <a:path w="5969" h="6014" extrusionOk="0">
                  <a:moveTo>
                    <a:pt x="1394" y="1"/>
                  </a:moveTo>
                  <a:cubicBezTo>
                    <a:pt x="1077" y="1"/>
                    <a:pt x="762" y="120"/>
                    <a:pt x="518" y="364"/>
                  </a:cubicBezTo>
                  <a:cubicBezTo>
                    <a:pt x="21" y="861"/>
                    <a:pt x="1" y="1657"/>
                    <a:pt x="498" y="2154"/>
                  </a:cubicBezTo>
                  <a:cubicBezTo>
                    <a:pt x="995" y="2652"/>
                    <a:pt x="5969" y="6014"/>
                    <a:pt x="5969" y="6014"/>
                  </a:cubicBezTo>
                  <a:cubicBezTo>
                    <a:pt x="5969" y="6014"/>
                    <a:pt x="2806" y="881"/>
                    <a:pt x="2308" y="384"/>
                  </a:cubicBezTo>
                  <a:cubicBezTo>
                    <a:pt x="2055" y="130"/>
                    <a:pt x="1723" y="1"/>
                    <a:pt x="13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360600" y="2124950"/>
              <a:ext cx="189025" cy="91975"/>
            </a:xfrm>
            <a:custGeom>
              <a:avLst/>
              <a:gdLst/>
              <a:ahLst/>
              <a:cxnLst/>
              <a:rect l="l" t="t" r="r" b="b"/>
              <a:pathLst>
                <a:path w="7561" h="3679" extrusionOk="0">
                  <a:moveTo>
                    <a:pt x="7560" y="0"/>
                  </a:moveTo>
                  <a:cubicBezTo>
                    <a:pt x="7560" y="0"/>
                    <a:pt x="1612" y="955"/>
                    <a:pt x="976" y="1213"/>
                  </a:cubicBezTo>
                  <a:cubicBezTo>
                    <a:pt x="319" y="1452"/>
                    <a:pt x="1" y="2208"/>
                    <a:pt x="260" y="2865"/>
                  </a:cubicBezTo>
                  <a:cubicBezTo>
                    <a:pt x="456" y="3364"/>
                    <a:pt x="929" y="3679"/>
                    <a:pt x="1424" y="3679"/>
                  </a:cubicBezTo>
                  <a:cubicBezTo>
                    <a:pt x="1580" y="3679"/>
                    <a:pt x="1738" y="3647"/>
                    <a:pt x="1891" y="3581"/>
                  </a:cubicBezTo>
                  <a:cubicBezTo>
                    <a:pt x="2547" y="3322"/>
                    <a:pt x="7560" y="0"/>
                    <a:pt x="75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601800" y="2013000"/>
              <a:ext cx="189025" cy="92075"/>
            </a:xfrm>
            <a:custGeom>
              <a:avLst/>
              <a:gdLst/>
              <a:ahLst/>
              <a:cxnLst/>
              <a:rect l="l" t="t" r="r" b="b"/>
              <a:pathLst>
                <a:path w="7561" h="3683" extrusionOk="0">
                  <a:moveTo>
                    <a:pt x="6157" y="1"/>
                  </a:moveTo>
                  <a:cubicBezTo>
                    <a:pt x="5996" y="1"/>
                    <a:pt x="5831" y="33"/>
                    <a:pt x="5670" y="102"/>
                  </a:cubicBezTo>
                  <a:cubicBezTo>
                    <a:pt x="5034" y="340"/>
                    <a:pt x="1" y="3682"/>
                    <a:pt x="1" y="3682"/>
                  </a:cubicBezTo>
                  <a:cubicBezTo>
                    <a:pt x="1" y="3682"/>
                    <a:pt x="5949" y="2708"/>
                    <a:pt x="6585" y="2449"/>
                  </a:cubicBezTo>
                  <a:cubicBezTo>
                    <a:pt x="7242" y="2210"/>
                    <a:pt x="7560" y="1454"/>
                    <a:pt x="7321" y="818"/>
                  </a:cubicBezTo>
                  <a:cubicBezTo>
                    <a:pt x="7111" y="307"/>
                    <a:pt x="6652" y="1"/>
                    <a:pt x="6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462550" y="2140350"/>
              <a:ext cx="101975" cy="182250"/>
            </a:xfrm>
            <a:custGeom>
              <a:avLst/>
              <a:gdLst/>
              <a:ahLst/>
              <a:cxnLst/>
              <a:rect l="l" t="t" r="r" b="b"/>
              <a:pathLst>
                <a:path w="4079" h="7290" extrusionOk="0">
                  <a:moveTo>
                    <a:pt x="4079" y="1"/>
                  </a:moveTo>
                  <a:cubicBezTo>
                    <a:pt x="4079" y="1"/>
                    <a:pt x="538" y="4874"/>
                    <a:pt x="279" y="5531"/>
                  </a:cubicBezTo>
                  <a:cubicBezTo>
                    <a:pt x="1" y="6167"/>
                    <a:pt x="279" y="6923"/>
                    <a:pt x="916" y="7182"/>
                  </a:cubicBezTo>
                  <a:cubicBezTo>
                    <a:pt x="1088" y="7255"/>
                    <a:pt x="1267" y="7290"/>
                    <a:pt x="1443" y="7290"/>
                  </a:cubicBezTo>
                  <a:cubicBezTo>
                    <a:pt x="1936" y="7290"/>
                    <a:pt x="2401" y="7015"/>
                    <a:pt x="2607" y="6545"/>
                  </a:cubicBezTo>
                  <a:cubicBezTo>
                    <a:pt x="2885" y="5889"/>
                    <a:pt x="4079" y="1"/>
                    <a:pt x="40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586900" y="1906700"/>
              <a:ext cx="101975" cy="182950"/>
            </a:xfrm>
            <a:custGeom>
              <a:avLst/>
              <a:gdLst/>
              <a:ahLst/>
              <a:cxnLst/>
              <a:rect l="l" t="t" r="r" b="b"/>
              <a:pathLst>
                <a:path w="4079" h="7318" extrusionOk="0">
                  <a:moveTo>
                    <a:pt x="2636" y="1"/>
                  </a:moveTo>
                  <a:cubicBezTo>
                    <a:pt x="2149" y="1"/>
                    <a:pt x="1692" y="290"/>
                    <a:pt x="1472" y="773"/>
                  </a:cubicBezTo>
                  <a:cubicBezTo>
                    <a:pt x="1194" y="1409"/>
                    <a:pt x="0" y="7318"/>
                    <a:pt x="0" y="7318"/>
                  </a:cubicBezTo>
                  <a:cubicBezTo>
                    <a:pt x="0" y="7318"/>
                    <a:pt x="3541" y="2444"/>
                    <a:pt x="3800" y="1787"/>
                  </a:cubicBezTo>
                  <a:cubicBezTo>
                    <a:pt x="4078" y="1151"/>
                    <a:pt x="3800" y="395"/>
                    <a:pt x="3163" y="116"/>
                  </a:cubicBezTo>
                  <a:cubicBezTo>
                    <a:pt x="2990" y="38"/>
                    <a:pt x="2811" y="1"/>
                    <a:pt x="26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363100" y="2005875"/>
              <a:ext cx="187000" cy="97700"/>
            </a:xfrm>
            <a:custGeom>
              <a:avLst/>
              <a:gdLst/>
              <a:ahLst/>
              <a:cxnLst/>
              <a:rect l="l" t="t" r="r" b="b"/>
              <a:pathLst>
                <a:path w="7480" h="3908" extrusionOk="0">
                  <a:moveTo>
                    <a:pt x="1446" y="0"/>
                  </a:moveTo>
                  <a:cubicBezTo>
                    <a:pt x="959" y="0"/>
                    <a:pt x="504" y="275"/>
                    <a:pt x="299" y="745"/>
                  </a:cubicBezTo>
                  <a:cubicBezTo>
                    <a:pt x="0" y="1401"/>
                    <a:pt x="299" y="2177"/>
                    <a:pt x="955" y="2455"/>
                  </a:cubicBezTo>
                  <a:cubicBezTo>
                    <a:pt x="1592" y="2714"/>
                    <a:pt x="7480" y="3908"/>
                    <a:pt x="7480" y="3908"/>
                  </a:cubicBezTo>
                  <a:cubicBezTo>
                    <a:pt x="7480" y="3908"/>
                    <a:pt x="2606" y="387"/>
                    <a:pt x="1970" y="108"/>
                  </a:cubicBezTo>
                  <a:cubicBezTo>
                    <a:pt x="1798" y="35"/>
                    <a:pt x="1620" y="0"/>
                    <a:pt x="1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601300" y="2125925"/>
              <a:ext cx="187025" cy="98000"/>
            </a:xfrm>
            <a:custGeom>
              <a:avLst/>
              <a:gdLst/>
              <a:ahLst/>
              <a:cxnLst/>
              <a:rect l="l" t="t" r="r" b="b"/>
              <a:pathLst>
                <a:path w="7481" h="3920" extrusionOk="0">
                  <a:moveTo>
                    <a:pt x="1" y="1"/>
                  </a:moveTo>
                  <a:cubicBezTo>
                    <a:pt x="1" y="1"/>
                    <a:pt x="4875" y="3542"/>
                    <a:pt x="5511" y="3820"/>
                  </a:cubicBezTo>
                  <a:cubicBezTo>
                    <a:pt x="5680" y="3887"/>
                    <a:pt x="5855" y="3919"/>
                    <a:pt x="6025" y="3919"/>
                  </a:cubicBezTo>
                  <a:cubicBezTo>
                    <a:pt x="6517" y="3919"/>
                    <a:pt x="6975" y="3651"/>
                    <a:pt x="7182" y="3164"/>
                  </a:cubicBezTo>
                  <a:cubicBezTo>
                    <a:pt x="7481" y="2527"/>
                    <a:pt x="7182" y="1771"/>
                    <a:pt x="6546" y="1473"/>
                  </a:cubicBezTo>
                  <a:cubicBezTo>
                    <a:pt x="5889" y="119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585900" y="2140850"/>
              <a:ext cx="96000" cy="185025"/>
            </a:xfrm>
            <a:custGeom>
              <a:avLst/>
              <a:gdLst/>
              <a:ahLst/>
              <a:cxnLst/>
              <a:rect l="l" t="t" r="r" b="b"/>
              <a:pathLst>
                <a:path w="3840" h="7401" extrusionOk="0">
                  <a:moveTo>
                    <a:pt x="0" y="1"/>
                  </a:moveTo>
                  <a:cubicBezTo>
                    <a:pt x="0" y="1"/>
                    <a:pt x="955" y="5949"/>
                    <a:pt x="1214" y="6605"/>
                  </a:cubicBezTo>
                  <a:cubicBezTo>
                    <a:pt x="1399" y="7098"/>
                    <a:pt x="1894" y="7400"/>
                    <a:pt x="2404" y="7400"/>
                  </a:cubicBezTo>
                  <a:cubicBezTo>
                    <a:pt x="2552" y="7400"/>
                    <a:pt x="2702" y="7375"/>
                    <a:pt x="2845" y="7321"/>
                  </a:cubicBezTo>
                  <a:cubicBezTo>
                    <a:pt x="3521" y="7063"/>
                    <a:pt x="3840" y="6326"/>
                    <a:pt x="3581" y="5670"/>
                  </a:cubicBezTo>
                  <a:cubicBezTo>
                    <a:pt x="3322" y="5033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469525" y="1903875"/>
              <a:ext cx="96500" cy="184775"/>
            </a:xfrm>
            <a:custGeom>
              <a:avLst/>
              <a:gdLst/>
              <a:ahLst/>
              <a:cxnLst/>
              <a:rect l="l" t="t" r="r" b="b"/>
              <a:pathLst>
                <a:path w="3860" h="7391" extrusionOk="0">
                  <a:moveTo>
                    <a:pt x="1457" y="0"/>
                  </a:moveTo>
                  <a:cubicBezTo>
                    <a:pt x="1302" y="0"/>
                    <a:pt x="1145" y="29"/>
                    <a:pt x="995" y="90"/>
                  </a:cubicBezTo>
                  <a:cubicBezTo>
                    <a:pt x="319" y="349"/>
                    <a:pt x="0" y="1085"/>
                    <a:pt x="279" y="1721"/>
                  </a:cubicBezTo>
                  <a:cubicBezTo>
                    <a:pt x="518" y="2378"/>
                    <a:pt x="3860" y="7391"/>
                    <a:pt x="3860" y="7391"/>
                  </a:cubicBezTo>
                  <a:cubicBezTo>
                    <a:pt x="3860" y="7391"/>
                    <a:pt x="2885" y="1463"/>
                    <a:pt x="2626" y="806"/>
                  </a:cubicBezTo>
                  <a:cubicBezTo>
                    <a:pt x="2444" y="305"/>
                    <a:pt x="1959" y="0"/>
                    <a:pt x="1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516775" y="2056300"/>
              <a:ext cx="117875" cy="116925"/>
            </a:xfrm>
            <a:custGeom>
              <a:avLst/>
              <a:gdLst/>
              <a:ahLst/>
              <a:cxnLst/>
              <a:rect l="l" t="t" r="r" b="b"/>
              <a:pathLst>
                <a:path w="4715" h="4677" extrusionOk="0">
                  <a:moveTo>
                    <a:pt x="2370" y="1"/>
                  </a:moveTo>
                  <a:cubicBezTo>
                    <a:pt x="1094" y="1"/>
                    <a:pt x="40" y="1008"/>
                    <a:pt x="20" y="2288"/>
                  </a:cubicBezTo>
                  <a:cubicBezTo>
                    <a:pt x="0" y="3582"/>
                    <a:pt x="1015" y="4656"/>
                    <a:pt x="2308" y="4676"/>
                  </a:cubicBezTo>
                  <a:cubicBezTo>
                    <a:pt x="2332" y="4676"/>
                    <a:pt x="2356" y="4677"/>
                    <a:pt x="2380" y="4677"/>
                  </a:cubicBezTo>
                  <a:cubicBezTo>
                    <a:pt x="3640" y="4677"/>
                    <a:pt x="4675" y="3657"/>
                    <a:pt x="4695" y="2388"/>
                  </a:cubicBezTo>
                  <a:cubicBezTo>
                    <a:pt x="4715" y="1095"/>
                    <a:pt x="3700" y="41"/>
                    <a:pt x="2407" y="1"/>
                  </a:cubicBezTo>
                  <a:cubicBezTo>
                    <a:pt x="2395" y="1"/>
                    <a:pt x="2382" y="1"/>
                    <a:pt x="2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47025" y="2166800"/>
              <a:ext cx="438650" cy="212350"/>
            </a:xfrm>
            <a:custGeom>
              <a:avLst/>
              <a:gdLst/>
              <a:ahLst/>
              <a:cxnLst/>
              <a:rect l="l" t="t" r="r" b="b"/>
              <a:pathLst>
                <a:path w="17546" h="8494" extrusionOk="0">
                  <a:moveTo>
                    <a:pt x="12816" y="0"/>
                  </a:moveTo>
                  <a:cubicBezTo>
                    <a:pt x="11060" y="0"/>
                    <a:pt x="9310" y="187"/>
                    <a:pt x="7520" y="713"/>
                  </a:cubicBezTo>
                  <a:cubicBezTo>
                    <a:pt x="4874" y="1489"/>
                    <a:pt x="2368" y="3001"/>
                    <a:pt x="756" y="5229"/>
                  </a:cubicBezTo>
                  <a:cubicBezTo>
                    <a:pt x="359" y="5786"/>
                    <a:pt x="1" y="6383"/>
                    <a:pt x="1" y="7059"/>
                  </a:cubicBezTo>
                  <a:cubicBezTo>
                    <a:pt x="1" y="7715"/>
                    <a:pt x="458" y="8412"/>
                    <a:pt x="1134" y="8491"/>
                  </a:cubicBezTo>
                  <a:cubicBezTo>
                    <a:pt x="1156" y="8492"/>
                    <a:pt x="1178" y="8493"/>
                    <a:pt x="1200" y="8493"/>
                  </a:cubicBezTo>
                  <a:cubicBezTo>
                    <a:pt x="1521" y="8493"/>
                    <a:pt x="1871" y="8362"/>
                    <a:pt x="2169" y="8213"/>
                  </a:cubicBezTo>
                  <a:cubicBezTo>
                    <a:pt x="5650" y="6482"/>
                    <a:pt x="7958" y="2881"/>
                    <a:pt x="11558" y="1389"/>
                  </a:cubicBezTo>
                  <a:cubicBezTo>
                    <a:pt x="13468" y="594"/>
                    <a:pt x="15497" y="514"/>
                    <a:pt x="17546" y="335"/>
                  </a:cubicBezTo>
                  <a:cubicBezTo>
                    <a:pt x="15944" y="148"/>
                    <a:pt x="14378" y="0"/>
                    <a:pt x="128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870850" y="2168025"/>
              <a:ext cx="338200" cy="86750"/>
            </a:xfrm>
            <a:custGeom>
              <a:avLst/>
              <a:gdLst/>
              <a:ahLst/>
              <a:cxnLst/>
              <a:rect l="l" t="t" r="r" b="b"/>
              <a:pathLst>
                <a:path w="13528" h="3470" extrusionOk="0">
                  <a:moveTo>
                    <a:pt x="9986" y="0"/>
                  </a:moveTo>
                  <a:cubicBezTo>
                    <a:pt x="6995" y="0"/>
                    <a:pt x="4000" y="841"/>
                    <a:pt x="1453" y="2435"/>
                  </a:cubicBezTo>
                  <a:cubicBezTo>
                    <a:pt x="1035" y="2693"/>
                    <a:pt x="399" y="3151"/>
                    <a:pt x="1" y="3469"/>
                  </a:cubicBezTo>
                  <a:cubicBezTo>
                    <a:pt x="438" y="3191"/>
                    <a:pt x="1075" y="2793"/>
                    <a:pt x="1533" y="2554"/>
                  </a:cubicBezTo>
                  <a:cubicBezTo>
                    <a:pt x="4393" y="1007"/>
                    <a:pt x="7634" y="233"/>
                    <a:pt x="10879" y="233"/>
                  </a:cubicBezTo>
                  <a:cubicBezTo>
                    <a:pt x="11764" y="233"/>
                    <a:pt x="12650" y="290"/>
                    <a:pt x="13528" y="406"/>
                  </a:cubicBezTo>
                  <a:cubicBezTo>
                    <a:pt x="12367" y="134"/>
                    <a:pt x="11177" y="0"/>
                    <a:pt x="9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820625" y="1861950"/>
              <a:ext cx="378475" cy="310250"/>
            </a:xfrm>
            <a:custGeom>
              <a:avLst/>
              <a:gdLst/>
              <a:ahLst/>
              <a:cxnLst/>
              <a:rect l="l" t="t" r="r" b="b"/>
              <a:pathLst>
                <a:path w="15139" h="12410" extrusionOk="0">
                  <a:moveTo>
                    <a:pt x="1491" y="0"/>
                  </a:moveTo>
                  <a:cubicBezTo>
                    <a:pt x="902" y="0"/>
                    <a:pt x="362" y="513"/>
                    <a:pt x="200" y="1091"/>
                  </a:cubicBezTo>
                  <a:cubicBezTo>
                    <a:pt x="1" y="1747"/>
                    <a:pt x="180" y="2444"/>
                    <a:pt x="398" y="3060"/>
                  </a:cubicBezTo>
                  <a:cubicBezTo>
                    <a:pt x="1314" y="5646"/>
                    <a:pt x="3303" y="7775"/>
                    <a:pt x="5630" y="9267"/>
                  </a:cubicBezTo>
                  <a:cubicBezTo>
                    <a:pt x="8574" y="11196"/>
                    <a:pt x="11737" y="11853"/>
                    <a:pt x="15139" y="12410"/>
                  </a:cubicBezTo>
                  <a:cubicBezTo>
                    <a:pt x="13229" y="11694"/>
                    <a:pt x="11300" y="11037"/>
                    <a:pt x="9668" y="9744"/>
                  </a:cubicBezTo>
                  <a:cubicBezTo>
                    <a:pt x="6665" y="7337"/>
                    <a:pt x="5451" y="3199"/>
                    <a:pt x="2587" y="574"/>
                  </a:cubicBezTo>
                  <a:cubicBezTo>
                    <a:pt x="2308" y="315"/>
                    <a:pt x="2010" y="96"/>
                    <a:pt x="1672" y="17"/>
                  </a:cubicBezTo>
                  <a:cubicBezTo>
                    <a:pt x="1611" y="6"/>
                    <a:pt x="1551" y="0"/>
                    <a:pt x="1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5919100" y="2008575"/>
              <a:ext cx="303375" cy="168100"/>
            </a:xfrm>
            <a:custGeom>
              <a:avLst/>
              <a:gdLst/>
              <a:ahLst/>
              <a:cxnLst/>
              <a:rect l="l" t="t" r="r" b="b"/>
              <a:pathLst>
                <a:path w="12135" h="6724" extrusionOk="0">
                  <a:moveTo>
                    <a:pt x="0" y="0"/>
                  </a:moveTo>
                  <a:cubicBezTo>
                    <a:pt x="259" y="418"/>
                    <a:pt x="756" y="1015"/>
                    <a:pt x="1094" y="1413"/>
                  </a:cubicBezTo>
                  <a:cubicBezTo>
                    <a:pt x="3879" y="4536"/>
                    <a:pt x="7957" y="6525"/>
                    <a:pt x="12135" y="6724"/>
                  </a:cubicBezTo>
                  <a:cubicBezTo>
                    <a:pt x="8316" y="6147"/>
                    <a:pt x="4695" y="4476"/>
                    <a:pt x="1850" y="1910"/>
                  </a:cubicBezTo>
                  <a:cubicBezTo>
                    <a:pt x="1234" y="1373"/>
                    <a:pt x="518" y="61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" name="Google Shape;148;p3"/>
          <p:cNvSpPr txBox="1">
            <a:spLocks noGrp="1"/>
          </p:cNvSpPr>
          <p:nvPr>
            <p:ph type="title"/>
          </p:nvPr>
        </p:nvSpPr>
        <p:spPr>
          <a:xfrm>
            <a:off x="713225" y="2347875"/>
            <a:ext cx="5067600" cy="10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9" name="Google Shape;149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333425"/>
            <a:ext cx="16521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0" name="Google Shape;150;p3"/>
          <p:cNvSpPr txBox="1">
            <a:spLocks noGrp="1"/>
          </p:cNvSpPr>
          <p:nvPr>
            <p:ph type="subTitle" idx="1"/>
          </p:nvPr>
        </p:nvSpPr>
        <p:spPr>
          <a:xfrm>
            <a:off x="713225" y="3435075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7"/>
          <p:cNvSpPr/>
          <p:nvPr/>
        </p:nvSpPr>
        <p:spPr>
          <a:xfrm rot="10800000" flipH="1">
            <a:off x="-208624" y="3303319"/>
            <a:ext cx="2441683" cy="2035581"/>
          </a:xfrm>
          <a:custGeom>
            <a:avLst/>
            <a:gdLst/>
            <a:ahLst/>
            <a:cxnLst/>
            <a:rect l="l" t="t" r="r" b="b"/>
            <a:pathLst>
              <a:path w="77483" h="64596" extrusionOk="0">
                <a:moveTo>
                  <a:pt x="77343" y="0"/>
                </a:moveTo>
                <a:lnTo>
                  <a:pt x="0" y="1174"/>
                </a:lnTo>
                <a:lnTo>
                  <a:pt x="3959" y="64055"/>
                </a:lnTo>
                <a:cubicBezTo>
                  <a:pt x="5452" y="64420"/>
                  <a:pt x="6980" y="64596"/>
                  <a:pt x="8508" y="64596"/>
                </a:cubicBezTo>
                <a:cubicBezTo>
                  <a:pt x="15714" y="64596"/>
                  <a:pt x="22930" y="60693"/>
                  <a:pt x="26557" y="54407"/>
                </a:cubicBezTo>
                <a:cubicBezTo>
                  <a:pt x="31093" y="46549"/>
                  <a:pt x="31013" y="35071"/>
                  <a:pt x="39109" y="30993"/>
                </a:cubicBezTo>
                <a:cubicBezTo>
                  <a:pt x="41201" y="29935"/>
                  <a:pt x="43435" y="29604"/>
                  <a:pt x="45741" y="29604"/>
                </a:cubicBezTo>
                <a:cubicBezTo>
                  <a:pt x="49590" y="29604"/>
                  <a:pt x="53643" y="30525"/>
                  <a:pt x="57579" y="30525"/>
                </a:cubicBezTo>
                <a:cubicBezTo>
                  <a:pt x="58776" y="30525"/>
                  <a:pt x="59964" y="30440"/>
                  <a:pt x="61131" y="30217"/>
                </a:cubicBezTo>
                <a:cubicBezTo>
                  <a:pt x="67238" y="29044"/>
                  <a:pt x="72131" y="24070"/>
                  <a:pt x="74618" y="18361"/>
                </a:cubicBezTo>
                <a:cubicBezTo>
                  <a:pt x="77105" y="12632"/>
                  <a:pt x="77482" y="6227"/>
                  <a:pt x="773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6" name="Google Shape;436;p7"/>
          <p:cNvGrpSpPr/>
          <p:nvPr/>
        </p:nvGrpSpPr>
        <p:grpSpPr>
          <a:xfrm rot="-2700000" flipH="1">
            <a:off x="50188" y="4520338"/>
            <a:ext cx="1175834" cy="586754"/>
            <a:chOff x="5351150" y="1861950"/>
            <a:chExt cx="1036450" cy="517200"/>
          </a:xfrm>
        </p:grpSpPr>
        <p:sp>
          <p:nvSpPr>
            <p:cNvPr id="437" name="Google Shape;437;p7"/>
            <p:cNvSpPr/>
            <p:nvPr/>
          </p:nvSpPr>
          <p:spPr>
            <a:xfrm>
              <a:off x="5429725" y="2107025"/>
              <a:ext cx="957875" cy="126850"/>
            </a:xfrm>
            <a:custGeom>
              <a:avLst/>
              <a:gdLst/>
              <a:ahLst/>
              <a:cxnLst/>
              <a:rect l="l" t="t" r="r" b="b"/>
              <a:pathLst>
                <a:path w="38315" h="5074" fill="none" extrusionOk="0">
                  <a:moveTo>
                    <a:pt x="1" y="538"/>
                  </a:moveTo>
                  <a:cubicBezTo>
                    <a:pt x="12951" y="1"/>
                    <a:pt x="26259" y="339"/>
                    <a:pt x="38314" y="5074"/>
                  </a:cubicBezTo>
                </a:path>
              </a:pathLst>
            </a:custGeom>
            <a:solidFill>
              <a:schemeClr val="dk1"/>
            </a:solidFill>
            <a:ln w="10450" cap="flat" cmpd="sng">
              <a:solidFill>
                <a:schemeClr val="dk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5401400" y="2134375"/>
              <a:ext cx="153675" cy="145650"/>
            </a:xfrm>
            <a:custGeom>
              <a:avLst/>
              <a:gdLst/>
              <a:ahLst/>
              <a:cxnLst/>
              <a:rect l="l" t="t" r="r" b="b"/>
              <a:pathLst>
                <a:path w="6147" h="5826" extrusionOk="0">
                  <a:moveTo>
                    <a:pt x="6147" y="1"/>
                  </a:moveTo>
                  <a:cubicBezTo>
                    <a:pt x="6146" y="1"/>
                    <a:pt x="1034" y="3144"/>
                    <a:pt x="537" y="3641"/>
                  </a:cubicBezTo>
                  <a:cubicBezTo>
                    <a:pt x="40" y="4139"/>
                    <a:pt x="0" y="4934"/>
                    <a:pt x="497" y="5432"/>
                  </a:cubicBezTo>
                  <a:cubicBezTo>
                    <a:pt x="766" y="5690"/>
                    <a:pt x="1105" y="5825"/>
                    <a:pt x="1438" y="5825"/>
                  </a:cubicBezTo>
                  <a:cubicBezTo>
                    <a:pt x="1746" y="5825"/>
                    <a:pt x="2049" y="5710"/>
                    <a:pt x="2288" y="5471"/>
                  </a:cubicBezTo>
                  <a:cubicBezTo>
                    <a:pt x="2785" y="4974"/>
                    <a:pt x="6147" y="1"/>
                    <a:pt x="6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5596350" y="1949750"/>
              <a:ext cx="153675" cy="145875"/>
            </a:xfrm>
            <a:custGeom>
              <a:avLst/>
              <a:gdLst/>
              <a:ahLst/>
              <a:cxnLst/>
              <a:rect l="l" t="t" r="r" b="b"/>
              <a:pathLst>
                <a:path w="6147" h="5835" extrusionOk="0">
                  <a:moveTo>
                    <a:pt x="4735" y="1"/>
                  </a:moveTo>
                  <a:cubicBezTo>
                    <a:pt x="4418" y="1"/>
                    <a:pt x="4103" y="120"/>
                    <a:pt x="3859" y="364"/>
                  </a:cubicBezTo>
                  <a:cubicBezTo>
                    <a:pt x="3362" y="861"/>
                    <a:pt x="0" y="5834"/>
                    <a:pt x="0" y="5834"/>
                  </a:cubicBezTo>
                  <a:cubicBezTo>
                    <a:pt x="0" y="5834"/>
                    <a:pt x="5112" y="2671"/>
                    <a:pt x="5610" y="2174"/>
                  </a:cubicBezTo>
                  <a:cubicBezTo>
                    <a:pt x="6107" y="1677"/>
                    <a:pt x="6147" y="881"/>
                    <a:pt x="5650" y="384"/>
                  </a:cubicBezTo>
                  <a:cubicBezTo>
                    <a:pt x="5396" y="130"/>
                    <a:pt x="5065" y="1"/>
                    <a:pt x="47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5539650" y="2142850"/>
              <a:ext cx="64675" cy="196450"/>
            </a:xfrm>
            <a:custGeom>
              <a:avLst/>
              <a:gdLst/>
              <a:ahLst/>
              <a:cxnLst/>
              <a:rect l="l" t="t" r="r" b="b"/>
              <a:pathLst>
                <a:path w="2587" h="7858" extrusionOk="0">
                  <a:moveTo>
                    <a:pt x="1413" y="0"/>
                  </a:moveTo>
                  <a:cubicBezTo>
                    <a:pt x="1413" y="0"/>
                    <a:pt x="20" y="5869"/>
                    <a:pt x="20" y="6565"/>
                  </a:cubicBezTo>
                  <a:cubicBezTo>
                    <a:pt x="0" y="7261"/>
                    <a:pt x="577" y="7838"/>
                    <a:pt x="1273" y="7858"/>
                  </a:cubicBezTo>
                  <a:cubicBezTo>
                    <a:pt x="1970" y="7858"/>
                    <a:pt x="2566" y="7321"/>
                    <a:pt x="2566" y="6624"/>
                  </a:cubicBezTo>
                  <a:cubicBezTo>
                    <a:pt x="2586" y="5928"/>
                    <a:pt x="1413" y="0"/>
                    <a:pt x="1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5547100" y="1891175"/>
              <a:ext cx="64675" cy="196500"/>
            </a:xfrm>
            <a:custGeom>
              <a:avLst/>
              <a:gdLst/>
              <a:ahLst/>
              <a:cxnLst/>
              <a:rect l="l" t="t" r="r" b="b"/>
              <a:pathLst>
                <a:path w="2587" h="7860" extrusionOk="0">
                  <a:moveTo>
                    <a:pt x="1276" y="1"/>
                  </a:moveTo>
                  <a:cubicBezTo>
                    <a:pt x="597" y="1"/>
                    <a:pt x="60" y="532"/>
                    <a:pt x="21" y="1235"/>
                  </a:cubicBezTo>
                  <a:cubicBezTo>
                    <a:pt x="1" y="1931"/>
                    <a:pt x="1174" y="7859"/>
                    <a:pt x="1174" y="7859"/>
                  </a:cubicBezTo>
                  <a:cubicBezTo>
                    <a:pt x="1174" y="7859"/>
                    <a:pt x="2567" y="1991"/>
                    <a:pt x="2567" y="1294"/>
                  </a:cubicBezTo>
                  <a:cubicBezTo>
                    <a:pt x="2587" y="598"/>
                    <a:pt x="2010" y="21"/>
                    <a:pt x="1314" y="1"/>
                  </a:cubicBezTo>
                  <a:cubicBezTo>
                    <a:pt x="1301" y="1"/>
                    <a:pt x="1289" y="1"/>
                    <a:pt x="1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5351150" y="2079175"/>
              <a:ext cx="197475" cy="63700"/>
            </a:xfrm>
            <a:custGeom>
              <a:avLst/>
              <a:gdLst/>
              <a:ahLst/>
              <a:cxnLst/>
              <a:rect l="l" t="t" r="r" b="b"/>
              <a:pathLst>
                <a:path w="7899" h="2548" extrusionOk="0">
                  <a:moveTo>
                    <a:pt x="1299" y="0"/>
                  </a:moveTo>
                  <a:cubicBezTo>
                    <a:pt x="618" y="0"/>
                    <a:pt x="60" y="570"/>
                    <a:pt x="41" y="1254"/>
                  </a:cubicBezTo>
                  <a:cubicBezTo>
                    <a:pt x="1" y="1950"/>
                    <a:pt x="558" y="2547"/>
                    <a:pt x="1274" y="2547"/>
                  </a:cubicBezTo>
                  <a:cubicBezTo>
                    <a:pt x="1280" y="2547"/>
                    <a:pt x="1286" y="2547"/>
                    <a:pt x="1293" y="2547"/>
                  </a:cubicBezTo>
                  <a:cubicBezTo>
                    <a:pt x="2070" y="2547"/>
                    <a:pt x="7898" y="1393"/>
                    <a:pt x="7898" y="1393"/>
                  </a:cubicBezTo>
                  <a:cubicBezTo>
                    <a:pt x="7898" y="1393"/>
                    <a:pt x="2030" y="1"/>
                    <a:pt x="1334" y="1"/>
                  </a:cubicBezTo>
                  <a:cubicBezTo>
                    <a:pt x="1322" y="1"/>
                    <a:pt x="1310" y="0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5603300" y="2086650"/>
              <a:ext cx="196975" cy="63700"/>
            </a:xfrm>
            <a:custGeom>
              <a:avLst/>
              <a:gdLst/>
              <a:ahLst/>
              <a:cxnLst/>
              <a:rect l="l" t="t" r="r" b="b"/>
              <a:pathLst>
                <a:path w="7879" h="2548" extrusionOk="0">
                  <a:moveTo>
                    <a:pt x="6586" y="0"/>
                  </a:moveTo>
                  <a:cubicBezTo>
                    <a:pt x="5810" y="0"/>
                    <a:pt x="1" y="1154"/>
                    <a:pt x="1" y="1154"/>
                  </a:cubicBezTo>
                  <a:cubicBezTo>
                    <a:pt x="1" y="1154"/>
                    <a:pt x="5869" y="2547"/>
                    <a:pt x="6565" y="2547"/>
                  </a:cubicBezTo>
                  <a:cubicBezTo>
                    <a:pt x="6577" y="2547"/>
                    <a:pt x="6589" y="2547"/>
                    <a:pt x="6600" y="2547"/>
                  </a:cubicBezTo>
                  <a:cubicBezTo>
                    <a:pt x="7261" y="2547"/>
                    <a:pt x="7819" y="1997"/>
                    <a:pt x="7858" y="1313"/>
                  </a:cubicBezTo>
                  <a:cubicBezTo>
                    <a:pt x="7878" y="617"/>
                    <a:pt x="7321" y="40"/>
                    <a:pt x="6605" y="0"/>
                  </a:cubicBezTo>
                  <a:cubicBezTo>
                    <a:pt x="6599" y="0"/>
                    <a:pt x="6593" y="0"/>
                    <a:pt x="6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5594850" y="2135375"/>
              <a:ext cx="149225" cy="150350"/>
            </a:xfrm>
            <a:custGeom>
              <a:avLst/>
              <a:gdLst/>
              <a:ahLst/>
              <a:cxnLst/>
              <a:rect l="l" t="t" r="r" b="b"/>
              <a:pathLst>
                <a:path w="5969" h="6014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163" y="5133"/>
                    <a:pt x="3661" y="5630"/>
                  </a:cubicBezTo>
                  <a:cubicBezTo>
                    <a:pt x="3914" y="5884"/>
                    <a:pt x="4245" y="6013"/>
                    <a:pt x="4575" y="6013"/>
                  </a:cubicBezTo>
                  <a:cubicBezTo>
                    <a:pt x="4892" y="6013"/>
                    <a:pt x="5207" y="5894"/>
                    <a:pt x="5451" y="5650"/>
                  </a:cubicBezTo>
                  <a:cubicBezTo>
                    <a:pt x="5948" y="5153"/>
                    <a:pt x="5968" y="4357"/>
                    <a:pt x="5471" y="3860"/>
                  </a:cubicBezTo>
                  <a:cubicBezTo>
                    <a:pt x="4974" y="3363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5407350" y="1944275"/>
              <a:ext cx="149225" cy="150350"/>
            </a:xfrm>
            <a:custGeom>
              <a:avLst/>
              <a:gdLst/>
              <a:ahLst/>
              <a:cxnLst/>
              <a:rect l="l" t="t" r="r" b="b"/>
              <a:pathLst>
                <a:path w="5969" h="6014" extrusionOk="0">
                  <a:moveTo>
                    <a:pt x="1394" y="1"/>
                  </a:moveTo>
                  <a:cubicBezTo>
                    <a:pt x="1077" y="1"/>
                    <a:pt x="762" y="120"/>
                    <a:pt x="518" y="364"/>
                  </a:cubicBezTo>
                  <a:cubicBezTo>
                    <a:pt x="21" y="861"/>
                    <a:pt x="1" y="1657"/>
                    <a:pt x="498" y="2154"/>
                  </a:cubicBezTo>
                  <a:cubicBezTo>
                    <a:pt x="995" y="2652"/>
                    <a:pt x="5969" y="6014"/>
                    <a:pt x="5969" y="6014"/>
                  </a:cubicBezTo>
                  <a:cubicBezTo>
                    <a:pt x="5969" y="6014"/>
                    <a:pt x="2806" y="881"/>
                    <a:pt x="2308" y="384"/>
                  </a:cubicBezTo>
                  <a:cubicBezTo>
                    <a:pt x="2055" y="130"/>
                    <a:pt x="1723" y="1"/>
                    <a:pt x="13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360600" y="2124950"/>
              <a:ext cx="189025" cy="91975"/>
            </a:xfrm>
            <a:custGeom>
              <a:avLst/>
              <a:gdLst/>
              <a:ahLst/>
              <a:cxnLst/>
              <a:rect l="l" t="t" r="r" b="b"/>
              <a:pathLst>
                <a:path w="7561" h="3679" extrusionOk="0">
                  <a:moveTo>
                    <a:pt x="7560" y="0"/>
                  </a:moveTo>
                  <a:cubicBezTo>
                    <a:pt x="7560" y="0"/>
                    <a:pt x="1612" y="955"/>
                    <a:pt x="976" y="1213"/>
                  </a:cubicBezTo>
                  <a:cubicBezTo>
                    <a:pt x="319" y="1452"/>
                    <a:pt x="1" y="2208"/>
                    <a:pt x="260" y="2865"/>
                  </a:cubicBezTo>
                  <a:cubicBezTo>
                    <a:pt x="456" y="3364"/>
                    <a:pt x="929" y="3679"/>
                    <a:pt x="1424" y="3679"/>
                  </a:cubicBezTo>
                  <a:cubicBezTo>
                    <a:pt x="1580" y="3679"/>
                    <a:pt x="1738" y="3647"/>
                    <a:pt x="1891" y="3581"/>
                  </a:cubicBezTo>
                  <a:cubicBezTo>
                    <a:pt x="2547" y="3322"/>
                    <a:pt x="7560" y="0"/>
                    <a:pt x="75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601800" y="2013000"/>
              <a:ext cx="189025" cy="92075"/>
            </a:xfrm>
            <a:custGeom>
              <a:avLst/>
              <a:gdLst/>
              <a:ahLst/>
              <a:cxnLst/>
              <a:rect l="l" t="t" r="r" b="b"/>
              <a:pathLst>
                <a:path w="7561" h="3683" extrusionOk="0">
                  <a:moveTo>
                    <a:pt x="6157" y="1"/>
                  </a:moveTo>
                  <a:cubicBezTo>
                    <a:pt x="5996" y="1"/>
                    <a:pt x="5831" y="33"/>
                    <a:pt x="5670" y="102"/>
                  </a:cubicBezTo>
                  <a:cubicBezTo>
                    <a:pt x="5034" y="340"/>
                    <a:pt x="1" y="3682"/>
                    <a:pt x="1" y="3682"/>
                  </a:cubicBezTo>
                  <a:cubicBezTo>
                    <a:pt x="1" y="3682"/>
                    <a:pt x="5949" y="2708"/>
                    <a:pt x="6585" y="2449"/>
                  </a:cubicBezTo>
                  <a:cubicBezTo>
                    <a:pt x="7242" y="2210"/>
                    <a:pt x="7560" y="1454"/>
                    <a:pt x="7321" y="818"/>
                  </a:cubicBezTo>
                  <a:cubicBezTo>
                    <a:pt x="7111" y="307"/>
                    <a:pt x="6652" y="1"/>
                    <a:pt x="6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462550" y="2140350"/>
              <a:ext cx="101975" cy="182250"/>
            </a:xfrm>
            <a:custGeom>
              <a:avLst/>
              <a:gdLst/>
              <a:ahLst/>
              <a:cxnLst/>
              <a:rect l="l" t="t" r="r" b="b"/>
              <a:pathLst>
                <a:path w="4079" h="7290" extrusionOk="0">
                  <a:moveTo>
                    <a:pt x="4079" y="1"/>
                  </a:moveTo>
                  <a:cubicBezTo>
                    <a:pt x="4079" y="1"/>
                    <a:pt x="538" y="4874"/>
                    <a:pt x="279" y="5531"/>
                  </a:cubicBezTo>
                  <a:cubicBezTo>
                    <a:pt x="1" y="6167"/>
                    <a:pt x="279" y="6923"/>
                    <a:pt x="916" y="7182"/>
                  </a:cubicBezTo>
                  <a:cubicBezTo>
                    <a:pt x="1088" y="7255"/>
                    <a:pt x="1267" y="7290"/>
                    <a:pt x="1443" y="7290"/>
                  </a:cubicBezTo>
                  <a:cubicBezTo>
                    <a:pt x="1936" y="7290"/>
                    <a:pt x="2401" y="7015"/>
                    <a:pt x="2607" y="6545"/>
                  </a:cubicBezTo>
                  <a:cubicBezTo>
                    <a:pt x="2885" y="5889"/>
                    <a:pt x="4079" y="1"/>
                    <a:pt x="40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586900" y="1906700"/>
              <a:ext cx="101975" cy="182950"/>
            </a:xfrm>
            <a:custGeom>
              <a:avLst/>
              <a:gdLst/>
              <a:ahLst/>
              <a:cxnLst/>
              <a:rect l="l" t="t" r="r" b="b"/>
              <a:pathLst>
                <a:path w="4079" h="7318" extrusionOk="0">
                  <a:moveTo>
                    <a:pt x="2636" y="1"/>
                  </a:moveTo>
                  <a:cubicBezTo>
                    <a:pt x="2149" y="1"/>
                    <a:pt x="1692" y="290"/>
                    <a:pt x="1472" y="773"/>
                  </a:cubicBezTo>
                  <a:cubicBezTo>
                    <a:pt x="1194" y="1409"/>
                    <a:pt x="0" y="7318"/>
                    <a:pt x="0" y="7318"/>
                  </a:cubicBezTo>
                  <a:cubicBezTo>
                    <a:pt x="0" y="7318"/>
                    <a:pt x="3541" y="2444"/>
                    <a:pt x="3800" y="1787"/>
                  </a:cubicBezTo>
                  <a:cubicBezTo>
                    <a:pt x="4078" y="1151"/>
                    <a:pt x="3800" y="395"/>
                    <a:pt x="3163" y="116"/>
                  </a:cubicBezTo>
                  <a:cubicBezTo>
                    <a:pt x="2990" y="38"/>
                    <a:pt x="2811" y="1"/>
                    <a:pt x="26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363100" y="2005875"/>
              <a:ext cx="187000" cy="97700"/>
            </a:xfrm>
            <a:custGeom>
              <a:avLst/>
              <a:gdLst/>
              <a:ahLst/>
              <a:cxnLst/>
              <a:rect l="l" t="t" r="r" b="b"/>
              <a:pathLst>
                <a:path w="7480" h="3908" extrusionOk="0">
                  <a:moveTo>
                    <a:pt x="1446" y="0"/>
                  </a:moveTo>
                  <a:cubicBezTo>
                    <a:pt x="959" y="0"/>
                    <a:pt x="504" y="275"/>
                    <a:pt x="299" y="745"/>
                  </a:cubicBezTo>
                  <a:cubicBezTo>
                    <a:pt x="0" y="1401"/>
                    <a:pt x="299" y="2177"/>
                    <a:pt x="955" y="2455"/>
                  </a:cubicBezTo>
                  <a:cubicBezTo>
                    <a:pt x="1592" y="2714"/>
                    <a:pt x="7480" y="3908"/>
                    <a:pt x="7480" y="3908"/>
                  </a:cubicBezTo>
                  <a:cubicBezTo>
                    <a:pt x="7480" y="3908"/>
                    <a:pt x="2606" y="387"/>
                    <a:pt x="1970" y="108"/>
                  </a:cubicBezTo>
                  <a:cubicBezTo>
                    <a:pt x="1798" y="35"/>
                    <a:pt x="1620" y="0"/>
                    <a:pt x="1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601300" y="2125925"/>
              <a:ext cx="187025" cy="98000"/>
            </a:xfrm>
            <a:custGeom>
              <a:avLst/>
              <a:gdLst/>
              <a:ahLst/>
              <a:cxnLst/>
              <a:rect l="l" t="t" r="r" b="b"/>
              <a:pathLst>
                <a:path w="7481" h="3920" extrusionOk="0">
                  <a:moveTo>
                    <a:pt x="1" y="1"/>
                  </a:moveTo>
                  <a:cubicBezTo>
                    <a:pt x="1" y="1"/>
                    <a:pt x="4875" y="3542"/>
                    <a:pt x="5511" y="3820"/>
                  </a:cubicBezTo>
                  <a:cubicBezTo>
                    <a:pt x="5680" y="3887"/>
                    <a:pt x="5855" y="3919"/>
                    <a:pt x="6025" y="3919"/>
                  </a:cubicBezTo>
                  <a:cubicBezTo>
                    <a:pt x="6517" y="3919"/>
                    <a:pt x="6975" y="3651"/>
                    <a:pt x="7182" y="3164"/>
                  </a:cubicBezTo>
                  <a:cubicBezTo>
                    <a:pt x="7481" y="2527"/>
                    <a:pt x="7182" y="1771"/>
                    <a:pt x="6546" y="1473"/>
                  </a:cubicBezTo>
                  <a:cubicBezTo>
                    <a:pt x="5889" y="119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85900" y="2140850"/>
              <a:ext cx="96000" cy="185025"/>
            </a:xfrm>
            <a:custGeom>
              <a:avLst/>
              <a:gdLst/>
              <a:ahLst/>
              <a:cxnLst/>
              <a:rect l="l" t="t" r="r" b="b"/>
              <a:pathLst>
                <a:path w="3840" h="7401" extrusionOk="0">
                  <a:moveTo>
                    <a:pt x="0" y="1"/>
                  </a:moveTo>
                  <a:cubicBezTo>
                    <a:pt x="0" y="1"/>
                    <a:pt x="955" y="5949"/>
                    <a:pt x="1214" y="6605"/>
                  </a:cubicBezTo>
                  <a:cubicBezTo>
                    <a:pt x="1399" y="7098"/>
                    <a:pt x="1894" y="7400"/>
                    <a:pt x="2404" y="7400"/>
                  </a:cubicBezTo>
                  <a:cubicBezTo>
                    <a:pt x="2552" y="7400"/>
                    <a:pt x="2702" y="7375"/>
                    <a:pt x="2845" y="7321"/>
                  </a:cubicBezTo>
                  <a:cubicBezTo>
                    <a:pt x="3521" y="7063"/>
                    <a:pt x="3840" y="6326"/>
                    <a:pt x="3581" y="5670"/>
                  </a:cubicBezTo>
                  <a:cubicBezTo>
                    <a:pt x="3322" y="5033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5469525" y="1903875"/>
              <a:ext cx="96500" cy="184775"/>
            </a:xfrm>
            <a:custGeom>
              <a:avLst/>
              <a:gdLst/>
              <a:ahLst/>
              <a:cxnLst/>
              <a:rect l="l" t="t" r="r" b="b"/>
              <a:pathLst>
                <a:path w="3860" h="7391" extrusionOk="0">
                  <a:moveTo>
                    <a:pt x="1457" y="0"/>
                  </a:moveTo>
                  <a:cubicBezTo>
                    <a:pt x="1302" y="0"/>
                    <a:pt x="1145" y="29"/>
                    <a:pt x="995" y="90"/>
                  </a:cubicBezTo>
                  <a:cubicBezTo>
                    <a:pt x="319" y="349"/>
                    <a:pt x="0" y="1085"/>
                    <a:pt x="279" y="1721"/>
                  </a:cubicBezTo>
                  <a:cubicBezTo>
                    <a:pt x="518" y="2378"/>
                    <a:pt x="3860" y="7391"/>
                    <a:pt x="3860" y="7391"/>
                  </a:cubicBezTo>
                  <a:cubicBezTo>
                    <a:pt x="3860" y="7391"/>
                    <a:pt x="2885" y="1463"/>
                    <a:pt x="2626" y="806"/>
                  </a:cubicBezTo>
                  <a:cubicBezTo>
                    <a:pt x="2444" y="305"/>
                    <a:pt x="1959" y="0"/>
                    <a:pt x="1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5516775" y="2056300"/>
              <a:ext cx="117875" cy="116925"/>
            </a:xfrm>
            <a:custGeom>
              <a:avLst/>
              <a:gdLst/>
              <a:ahLst/>
              <a:cxnLst/>
              <a:rect l="l" t="t" r="r" b="b"/>
              <a:pathLst>
                <a:path w="4715" h="4677" extrusionOk="0">
                  <a:moveTo>
                    <a:pt x="2370" y="1"/>
                  </a:moveTo>
                  <a:cubicBezTo>
                    <a:pt x="1094" y="1"/>
                    <a:pt x="40" y="1008"/>
                    <a:pt x="20" y="2288"/>
                  </a:cubicBezTo>
                  <a:cubicBezTo>
                    <a:pt x="0" y="3582"/>
                    <a:pt x="1015" y="4656"/>
                    <a:pt x="2308" y="4676"/>
                  </a:cubicBezTo>
                  <a:cubicBezTo>
                    <a:pt x="2332" y="4676"/>
                    <a:pt x="2356" y="4677"/>
                    <a:pt x="2380" y="4677"/>
                  </a:cubicBezTo>
                  <a:cubicBezTo>
                    <a:pt x="3640" y="4677"/>
                    <a:pt x="4675" y="3657"/>
                    <a:pt x="4695" y="2388"/>
                  </a:cubicBezTo>
                  <a:cubicBezTo>
                    <a:pt x="4715" y="1095"/>
                    <a:pt x="3700" y="41"/>
                    <a:pt x="2407" y="1"/>
                  </a:cubicBezTo>
                  <a:cubicBezTo>
                    <a:pt x="2395" y="1"/>
                    <a:pt x="2382" y="1"/>
                    <a:pt x="2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5747025" y="2166800"/>
              <a:ext cx="438650" cy="212350"/>
            </a:xfrm>
            <a:custGeom>
              <a:avLst/>
              <a:gdLst/>
              <a:ahLst/>
              <a:cxnLst/>
              <a:rect l="l" t="t" r="r" b="b"/>
              <a:pathLst>
                <a:path w="17546" h="8494" extrusionOk="0">
                  <a:moveTo>
                    <a:pt x="12816" y="0"/>
                  </a:moveTo>
                  <a:cubicBezTo>
                    <a:pt x="11060" y="0"/>
                    <a:pt x="9310" y="187"/>
                    <a:pt x="7520" y="713"/>
                  </a:cubicBezTo>
                  <a:cubicBezTo>
                    <a:pt x="4874" y="1489"/>
                    <a:pt x="2368" y="3001"/>
                    <a:pt x="756" y="5229"/>
                  </a:cubicBezTo>
                  <a:cubicBezTo>
                    <a:pt x="359" y="5786"/>
                    <a:pt x="1" y="6383"/>
                    <a:pt x="1" y="7059"/>
                  </a:cubicBezTo>
                  <a:cubicBezTo>
                    <a:pt x="1" y="7715"/>
                    <a:pt x="458" y="8412"/>
                    <a:pt x="1134" y="8491"/>
                  </a:cubicBezTo>
                  <a:cubicBezTo>
                    <a:pt x="1156" y="8492"/>
                    <a:pt x="1178" y="8493"/>
                    <a:pt x="1200" y="8493"/>
                  </a:cubicBezTo>
                  <a:cubicBezTo>
                    <a:pt x="1521" y="8493"/>
                    <a:pt x="1871" y="8362"/>
                    <a:pt x="2169" y="8213"/>
                  </a:cubicBezTo>
                  <a:cubicBezTo>
                    <a:pt x="5650" y="6482"/>
                    <a:pt x="7958" y="2881"/>
                    <a:pt x="11558" y="1389"/>
                  </a:cubicBezTo>
                  <a:cubicBezTo>
                    <a:pt x="13468" y="594"/>
                    <a:pt x="15497" y="514"/>
                    <a:pt x="17546" y="335"/>
                  </a:cubicBezTo>
                  <a:cubicBezTo>
                    <a:pt x="15944" y="148"/>
                    <a:pt x="14378" y="0"/>
                    <a:pt x="128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5870850" y="2168025"/>
              <a:ext cx="338200" cy="86750"/>
            </a:xfrm>
            <a:custGeom>
              <a:avLst/>
              <a:gdLst/>
              <a:ahLst/>
              <a:cxnLst/>
              <a:rect l="l" t="t" r="r" b="b"/>
              <a:pathLst>
                <a:path w="13528" h="3470" extrusionOk="0">
                  <a:moveTo>
                    <a:pt x="9986" y="0"/>
                  </a:moveTo>
                  <a:cubicBezTo>
                    <a:pt x="6995" y="0"/>
                    <a:pt x="4000" y="841"/>
                    <a:pt x="1453" y="2435"/>
                  </a:cubicBezTo>
                  <a:cubicBezTo>
                    <a:pt x="1035" y="2693"/>
                    <a:pt x="399" y="3151"/>
                    <a:pt x="1" y="3469"/>
                  </a:cubicBezTo>
                  <a:cubicBezTo>
                    <a:pt x="438" y="3191"/>
                    <a:pt x="1075" y="2793"/>
                    <a:pt x="1533" y="2554"/>
                  </a:cubicBezTo>
                  <a:cubicBezTo>
                    <a:pt x="4393" y="1007"/>
                    <a:pt x="7634" y="233"/>
                    <a:pt x="10879" y="233"/>
                  </a:cubicBezTo>
                  <a:cubicBezTo>
                    <a:pt x="11764" y="233"/>
                    <a:pt x="12650" y="290"/>
                    <a:pt x="13528" y="406"/>
                  </a:cubicBezTo>
                  <a:cubicBezTo>
                    <a:pt x="12367" y="134"/>
                    <a:pt x="11177" y="0"/>
                    <a:pt x="9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7"/>
            <p:cNvSpPr/>
            <p:nvPr/>
          </p:nvSpPr>
          <p:spPr>
            <a:xfrm>
              <a:off x="5820625" y="1861950"/>
              <a:ext cx="378475" cy="310250"/>
            </a:xfrm>
            <a:custGeom>
              <a:avLst/>
              <a:gdLst/>
              <a:ahLst/>
              <a:cxnLst/>
              <a:rect l="l" t="t" r="r" b="b"/>
              <a:pathLst>
                <a:path w="15139" h="12410" extrusionOk="0">
                  <a:moveTo>
                    <a:pt x="1491" y="0"/>
                  </a:moveTo>
                  <a:cubicBezTo>
                    <a:pt x="902" y="0"/>
                    <a:pt x="362" y="513"/>
                    <a:pt x="200" y="1091"/>
                  </a:cubicBezTo>
                  <a:cubicBezTo>
                    <a:pt x="1" y="1747"/>
                    <a:pt x="180" y="2444"/>
                    <a:pt x="398" y="3060"/>
                  </a:cubicBezTo>
                  <a:cubicBezTo>
                    <a:pt x="1314" y="5646"/>
                    <a:pt x="3303" y="7775"/>
                    <a:pt x="5630" y="9267"/>
                  </a:cubicBezTo>
                  <a:cubicBezTo>
                    <a:pt x="8574" y="11196"/>
                    <a:pt x="11737" y="11853"/>
                    <a:pt x="15139" y="12410"/>
                  </a:cubicBezTo>
                  <a:cubicBezTo>
                    <a:pt x="13229" y="11694"/>
                    <a:pt x="11300" y="11037"/>
                    <a:pt x="9668" y="9744"/>
                  </a:cubicBezTo>
                  <a:cubicBezTo>
                    <a:pt x="6665" y="7337"/>
                    <a:pt x="5451" y="3199"/>
                    <a:pt x="2587" y="574"/>
                  </a:cubicBezTo>
                  <a:cubicBezTo>
                    <a:pt x="2308" y="315"/>
                    <a:pt x="2010" y="96"/>
                    <a:pt x="1672" y="17"/>
                  </a:cubicBezTo>
                  <a:cubicBezTo>
                    <a:pt x="1611" y="6"/>
                    <a:pt x="1551" y="0"/>
                    <a:pt x="1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7"/>
            <p:cNvSpPr/>
            <p:nvPr/>
          </p:nvSpPr>
          <p:spPr>
            <a:xfrm>
              <a:off x="5919100" y="2008575"/>
              <a:ext cx="303375" cy="168100"/>
            </a:xfrm>
            <a:custGeom>
              <a:avLst/>
              <a:gdLst/>
              <a:ahLst/>
              <a:cxnLst/>
              <a:rect l="l" t="t" r="r" b="b"/>
              <a:pathLst>
                <a:path w="12135" h="6724" extrusionOk="0">
                  <a:moveTo>
                    <a:pt x="0" y="0"/>
                  </a:moveTo>
                  <a:cubicBezTo>
                    <a:pt x="259" y="418"/>
                    <a:pt x="756" y="1015"/>
                    <a:pt x="1094" y="1413"/>
                  </a:cubicBezTo>
                  <a:cubicBezTo>
                    <a:pt x="3879" y="4536"/>
                    <a:pt x="7957" y="6525"/>
                    <a:pt x="12135" y="6724"/>
                  </a:cubicBezTo>
                  <a:cubicBezTo>
                    <a:pt x="8316" y="6147"/>
                    <a:pt x="4695" y="4476"/>
                    <a:pt x="1850" y="1910"/>
                  </a:cubicBezTo>
                  <a:cubicBezTo>
                    <a:pt x="1234" y="1373"/>
                    <a:pt x="518" y="61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9" name="Google Shape;459;p7"/>
          <p:cNvSpPr/>
          <p:nvPr/>
        </p:nvSpPr>
        <p:spPr>
          <a:xfrm rot="-5400000" flipH="1">
            <a:off x="-377851" y="-166849"/>
            <a:ext cx="2392675" cy="1994724"/>
          </a:xfrm>
          <a:custGeom>
            <a:avLst/>
            <a:gdLst/>
            <a:ahLst/>
            <a:cxnLst/>
            <a:rect l="l" t="t" r="r" b="b"/>
            <a:pathLst>
              <a:path w="77483" h="64596" extrusionOk="0">
                <a:moveTo>
                  <a:pt x="77343" y="0"/>
                </a:moveTo>
                <a:lnTo>
                  <a:pt x="0" y="1174"/>
                </a:lnTo>
                <a:lnTo>
                  <a:pt x="3959" y="64055"/>
                </a:lnTo>
                <a:cubicBezTo>
                  <a:pt x="5452" y="64420"/>
                  <a:pt x="6980" y="64596"/>
                  <a:pt x="8508" y="64596"/>
                </a:cubicBezTo>
                <a:cubicBezTo>
                  <a:pt x="15714" y="64596"/>
                  <a:pt x="22930" y="60693"/>
                  <a:pt x="26557" y="54407"/>
                </a:cubicBezTo>
                <a:cubicBezTo>
                  <a:pt x="31093" y="46549"/>
                  <a:pt x="31013" y="35071"/>
                  <a:pt x="39109" y="30993"/>
                </a:cubicBezTo>
                <a:cubicBezTo>
                  <a:pt x="41201" y="29935"/>
                  <a:pt x="43435" y="29604"/>
                  <a:pt x="45741" y="29604"/>
                </a:cubicBezTo>
                <a:cubicBezTo>
                  <a:pt x="49590" y="29604"/>
                  <a:pt x="53643" y="30525"/>
                  <a:pt x="57579" y="30525"/>
                </a:cubicBezTo>
                <a:cubicBezTo>
                  <a:pt x="58776" y="30525"/>
                  <a:pt x="59964" y="30440"/>
                  <a:pt x="61131" y="30217"/>
                </a:cubicBezTo>
                <a:cubicBezTo>
                  <a:pt x="67238" y="29044"/>
                  <a:pt x="72131" y="24070"/>
                  <a:pt x="74618" y="18361"/>
                </a:cubicBezTo>
                <a:cubicBezTo>
                  <a:pt x="77105" y="12632"/>
                  <a:pt x="77482" y="6227"/>
                  <a:pt x="773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7"/>
          <p:cNvSpPr/>
          <p:nvPr/>
        </p:nvSpPr>
        <p:spPr>
          <a:xfrm flipH="1">
            <a:off x="5394904" y="-684300"/>
            <a:ext cx="3850821" cy="6512086"/>
          </a:xfrm>
          <a:custGeom>
            <a:avLst/>
            <a:gdLst/>
            <a:ahLst/>
            <a:cxnLst/>
            <a:rect l="l" t="t" r="r" b="b"/>
            <a:pathLst>
              <a:path w="38692" h="107620" extrusionOk="0">
                <a:moveTo>
                  <a:pt x="1" y="0"/>
                </a:moveTo>
                <a:lnTo>
                  <a:pt x="1" y="107620"/>
                </a:lnTo>
                <a:lnTo>
                  <a:pt x="26915" y="107620"/>
                </a:lnTo>
                <a:cubicBezTo>
                  <a:pt x="24290" y="104815"/>
                  <a:pt x="23872" y="100478"/>
                  <a:pt x="24886" y="96778"/>
                </a:cubicBezTo>
                <a:cubicBezTo>
                  <a:pt x="25921" y="93078"/>
                  <a:pt x="28189" y="89876"/>
                  <a:pt x="30436" y="86752"/>
                </a:cubicBezTo>
                <a:cubicBezTo>
                  <a:pt x="32704" y="83649"/>
                  <a:pt x="35052" y="80526"/>
                  <a:pt x="36305" y="76886"/>
                </a:cubicBezTo>
                <a:cubicBezTo>
                  <a:pt x="38692" y="70023"/>
                  <a:pt x="36742" y="62165"/>
                  <a:pt x="32525" y="56237"/>
                </a:cubicBezTo>
                <a:cubicBezTo>
                  <a:pt x="29024" y="51284"/>
                  <a:pt x="23872" y="46907"/>
                  <a:pt x="23335" y="40880"/>
                </a:cubicBezTo>
                <a:cubicBezTo>
                  <a:pt x="22857" y="35628"/>
                  <a:pt x="26100" y="30794"/>
                  <a:pt x="26816" y="25562"/>
                </a:cubicBezTo>
                <a:cubicBezTo>
                  <a:pt x="27751" y="18779"/>
                  <a:pt x="24230" y="11916"/>
                  <a:pt x="18978" y="7500"/>
                </a:cubicBezTo>
                <a:cubicBezTo>
                  <a:pt x="13727" y="3084"/>
                  <a:pt x="6724" y="1373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1" name="Google Shape;461;p7"/>
          <p:cNvGrpSpPr/>
          <p:nvPr/>
        </p:nvGrpSpPr>
        <p:grpSpPr>
          <a:xfrm rot="1667846">
            <a:off x="8722232" y="4366160"/>
            <a:ext cx="620911" cy="895090"/>
            <a:chOff x="3563300" y="2901850"/>
            <a:chExt cx="712675" cy="1027375"/>
          </a:xfrm>
        </p:grpSpPr>
        <p:sp>
          <p:nvSpPr>
            <p:cNvPr id="462" name="Google Shape;462;p7"/>
            <p:cNvSpPr/>
            <p:nvPr/>
          </p:nvSpPr>
          <p:spPr>
            <a:xfrm>
              <a:off x="3563300" y="2901850"/>
              <a:ext cx="232775" cy="228700"/>
            </a:xfrm>
            <a:custGeom>
              <a:avLst/>
              <a:gdLst/>
              <a:ahLst/>
              <a:cxnLst/>
              <a:rect l="l" t="t" r="r" b="b"/>
              <a:pathLst>
                <a:path w="9311" h="9148" extrusionOk="0">
                  <a:moveTo>
                    <a:pt x="1874" y="1"/>
                  </a:moveTo>
                  <a:cubicBezTo>
                    <a:pt x="1302" y="1"/>
                    <a:pt x="757" y="187"/>
                    <a:pt x="438" y="653"/>
                  </a:cubicBezTo>
                  <a:cubicBezTo>
                    <a:pt x="1" y="1230"/>
                    <a:pt x="100" y="2065"/>
                    <a:pt x="438" y="2722"/>
                  </a:cubicBezTo>
                  <a:cubicBezTo>
                    <a:pt x="896" y="3657"/>
                    <a:pt x="1731" y="4373"/>
                    <a:pt x="2627" y="4950"/>
                  </a:cubicBezTo>
                  <a:cubicBezTo>
                    <a:pt x="4676" y="6621"/>
                    <a:pt x="7321" y="7337"/>
                    <a:pt x="9311" y="9147"/>
                  </a:cubicBezTo>
                  <a:cubicBezTo>
                    <a:pt x="8037" y="7436"/>
                    <a:pt x="7520" y="5308"/>
                    <a:pt x="6366" y="3478"/>
                  </a:cubicBezTo>
                  <a:cubicBezTo>
                    <a:pt x="5511" y="2125"/>
                    <a:pt x="4437" y="772"/>
                    <a:pt x="2925" y="195"/>
                  </a:cubicBezTo>
                  <a:cubicBezTo>
                    <a:pt x="2597" y="73"/>
                    <a:pt x="2230" y="1"/>
                    <a:pt x="18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7"/>
            <p:cNvSpPr/>
            <p:nvPr/>
          </p:nvSpPr>
          <p:spPr>
            <a:xfrm>
              <a:off x="4130250" y="3368575"/>
              <a:ext cx="145725" cy="319450"/>
            </a:xfrm>
            <a:custGeom>
              <a:avLst/>
              <a:gdLst/>
              <a:ahLst/>
              <a:cxnLst/>
              <a:rect l="l" t="t" r="r" b="b"/>
              <a:pathLst>
                <a:path w="5829" h="12778" extrusionOk="0">
                  <a:moveTo>
                    <a:pt x="3219" y="0"/>
                  </a:moveTo>
                  <a:cubicBezTo>
                    <a:pt x="3053" y="0"/>
                    <a:pt x="2887" y="27"/>
                    <a:pt x="2726" y="86"/>
                  </a:cubicBezTo>
                  <a:cubicBezTo>
                    <a:pt x="1890" y="385"/>
                    <a:pt x="1492" y="1320"/>
                    <a:pt x="1353" y="2195"/>
                  </a:cubicBezTo>
                  <a:cubicBezTo>
                    <a:pt x="1055" y="3945"/>
                    <a:pt x="1254" y="5736"/>
                    <a:pt x="1274" y="7486"/>
                  </a:cubicBezTo>
                  <a:cubicBezTo>
                    <a:pt x="1293" y="9555"/>
                    <a:pt x="597" y="10948"/>
                    <a:pt x="0" y="12778"/>
                  </a:cubicBezTo>
                  <a:cubicBezTo>
                    <a:pt x="2686" y="11942"/>
                    <a:pt x="4576" y="7785"/>
                    <a:pt x="5272" y="5338"/>
                  </a:cubicBezTo>
                  <a:cubicBezTo>
                    <a:pt x="5670" y="3886"/>
                    <a:pt x="5829" y="2255"/>
                    <a:pt x="4974" y="1021"/>
                  </a:cubicBezTo>
                  <a:cubicBezTo>
                    <a:pt x="4575" y="447"/>
                    <a:pt x="3894" y="0"/>
                    <a:pt x="3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7"/>
            <p:cNvSpPr/>
            <p:nvPr/>
          </p:nvSpPr>
          <p:spPr>
            <a:xfrm>
              <a:off x="3796550" y="3558600"/>
              <a:ext cx="320800" cy="155950"/>
            </a:xfrm>
            <a:custGeom>
              <a:avLst/>
              <a:gdLst/>
              <a:ahLst/>
              <a:cxnLst/>
              <a:rect l="l" t="t" r="r" b="b"/>
              <a:pathLst>
                <a:path w="12832" h="6238" extrusionOk="0">
                  <a:moveTo>
                    <a:pt x="1839" y="0"/>
                  </a:moveTo>
                  <a:cubicBezTo>
                    <a:pt x="1465" y="0"/>
                    <a:pt x="1105" y="92"/>
                    <a:pt x="796" y="323"/>
                  </a:cubicBezTo>
                  <a:cubicBezTo>
                    <a:pt x="100" y="820"/>
                    <a:pt x="0" y="1875"/>
                    <a:pt x="319" y="2710"/>
                  </a:cubicBezTo>
                  <a:cubicBezTo>
                    <a:pt x="876" y="4103"/>
                    <a:pt x="2308" y="4898"/>
                    <a:pt x="3720" y="5356"/>
                  </a:cubicBezTo>
                  <a:cubicBezTo>
                    <a:pt x="5085" y="5800"/>
                    <a:pt x="7081" y="6237"/>
                    <a:pt x="8959" y="6237"/>
                  </a:cubicBezTo>
                  <a:cubicBezTo>
                    <a:pt x="10448" y="6237"/>
                    <a:pt x="11863" y="5962"/>
                    <a:pt x="12831" y="5197"/>
                  </a:cubicBezTo>
                  <a:cubicBezTo>
                    <a:pt x="11001" y="4660"/>
                    <a:pt x="9430" y="4461"/>
                    <a:pt x="7739" y="3267"/>
                  </a:cubicBezTo>
                  <a:cubicBezTo>
                    <a:pt x="6286" y="2273"/>
                    <a:pt x="4934" y="1079"/>
                    <a:pt x="3303" y="363"/>
                  </a:cubicBezTo>
                  <a:cubicBezTo>
                    <a:pt x="2850" y="159"/>
                    <a:pt x="2333" y="0"/>
                    <a:pt x="18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7"/>
            <p:cNvSpPr/>
            <p:nvPr/>
          </p:nvSpPr>
          <p:spPr>
            <a:xfrm>
              <a:off x="4054150" y="3170200"/>
              <a:ext cx="120375" cy="326875"/>
            </a:xfrm>
            <a:custGeom>
              <a:avLst/>
              <a:gdLst/>
              <a:ahLst/>
              <a:cxnLst/>
              <a:rect l="l" t="t" r="r" b="b"/>
              <a:pathLst>
                <a:path w="4815" h="13075" extrusionOk="0">
                  <a:moveTo>
                    <a:pt x="2163" y="1"/>
                  </a:moveTo>
                  <a:cubicBezTo>
                    <a:pt x="1941" y="1"/>
                    <a:pt x="1720" y="45"/>
                    <a:pt x="1513" y="144"/>
                  </a:cubicBezTo>
                  <a:cubicBezTo>
                    <a:pt x="717" y="502"/>
                    <a:pt x="419" y="1496"/>
                    <a:pt x="339" y="2372"/>
                  </a:cubicBezTo>
                  <a:cubicBezTo>
                    <a:pt x="200" y="4142"/>
                    <a:pt x="558" y="5913"/>
                    <a:pt x="757" y="7663"/>
                  </a:cubicBezTo>
                  <a:cubicBezTo>
                    <a:pt x="995" y="9732"/>
                    <a:pt x="419" y="11184"/>
                    <a:pt x="1" y="13074"/>
                  </a:cubicBezTo>
                  <a:cubicBezTo>
                    <a:pt x="2587" y="11900"/>
                    <a:pt x="4079" y="7623"/>
                    <a:pt x="4536" y="5117"/>
                  </a:cubicBezTo>
                  <a:cubicBezTo>
                    <a:pt x="4815" y="3645"/>
                    <a:pt x="4795" y="1994"/>
                    <a:pt x="3840" y="860"/>
                  </a:cubicBezTo>
                  <a:cubicBezTo>
                    <a:pt x="3443" y="360"/>
                    <a:pt x="2795" y="1"/>
                    <a:pt x="21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7"/>
            <p:cNvSpPr/>
            <p:nvPr/>
          </p:nvSpPr>
          <p:spPr>
            <a:xfrm>
              <a:off x="3714000" y="3392275"/>
              <a:ext cx="327750" cy="140750"/>
            </a:xfrm>
            <a:custGeom>
              <a:avLst/>
              <a:gdLst/>
              <a:ahLst/>
              <a:cxnLst/>
              <a:rect l="l" t="t" r="r" b="b"/>
              <a:pathLst>
                <a:path w="13110" h="5630" extrusionOk="0">
                  <a:moveTo>
                    <a:pt x="1902" y="1"/>
                  </a:moveTo>
                  <a:cubicBezTo>
                    <a:pt x="1447" y="1"/>
                    <a:pt x="1016" y="113"/>
                    <a:pt x="677" y="411"/>
                  </a:cubicBezTo>
                  <a:cubicBezTo>
                    <a:pt x="0" y="968"/>
                    <a:pt x="0" y="2063"/>
                    <a:pt x="398" y="2838"/>
                  </a:cubicBezTo>
                  <a:cubicBezTo>
                    <a:pt x="1074" y="4151"/>
                    <a:pt x="2586" y="4828"/>
                    <a:pt x="4019" y="5186"/>
                  </a:cubicBezTo>
                  <a:cubicBezTo>
                    <a:pt x="5092" y="5426"/>
                    <a:pt x="6546" y="5629"/>
                    <a:pt x="8020" y="5629"/>
                  </a:cubicBezTo>
                  <a:cubicBezTo>
                    <a:pt x="9960" y="5629"/>
                    <a:pt x="11933" y="5277"/>
                    <a:pt x="13109" y="4191"/>
                  </a:cubicBezTo>
                  <a:cubicBezTo>
                    <a:pt x="11220" y="3833"/>
                    <a:pt x="9648" y="3753"/>
                    <a:pt x="7858" y="2739"/>
                  </a:cubicBezTo>
                  <a:cubicBezTo>
                    <a:pt x="6306" y="1844"/>
                    <a:pt x="4854" y="809"/>
                    <a:pt x="3183" y="232"/>
                  </a:cubicBezTo>
                  <a:cubicBezTo>
                    <a:pt x="2770" y="98"/>
                    <a:pt x="2325" y="1"/>
                    <a:pt x="1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7"/>
            <p:cNvSpPr/>
            <p:nvPr/>
          </p:nvSpPr>
          <p:spPr>
            <a:xfrm>
              <a:off x="3928325" y="3013225"/>
              <a:ext cx="104975" cy="306300"/>
            </a:xfrm>
            <a:custGeom>
              <a:avLst/>
              <a:gdLst/>
              <a:ahLst/>
              <a:cxnLst/>
              <a:rect l="l" t="t" r="r" b="b"/>
              <a:pathLst>
                <a:path w="4199" h="12252" extrusionOk="0">
                  <a:moveTo>
                    <a:pt x="1607" y="1"/>
                  </a:moveTo>
                  <a:cubicBezTo>
                    <a:pt x="1352" y="1"/>
                    <a:pt x="1102" y="61"/>
                    <a:pt x="876" y="196"/>
                  </a:cubicBezTo>
                  <a:cubicBezTo>
                    <a:pt x="180" y="614"/>
                    <a:pt x="1" y="1549"/>
                    <a:pt x="1" y="2365"/>
                  </a:cubicBezTo>
                  <a:cubicBezTo>
                    <a:pt x="21" y="3996"/>
                    <a:pt x="558" y="5587"/>
                    <a:pt x="876" y="7218"/>
                  </a:cubicBezTo>
                  <a:cubicBezTo>
                    <a:pt x="1274" y="9069"/>
                    <a:pt x="876" y="10501"/>
                    <a:pt x="657" y="12251"/>
                  </a:cubicBezTo>
                  <a:cubicBezTo>
                    <a:pt x="2945" y="10958"/>
                    <a:pt x="3900" y="6860"/>
                    <a:pt x="4099" y="4533"/>
                  </a:cubicBezTo>
                  <a:cubicBezTo>
                    <a:pt x="4198" y="3160"/>
                    <a:pt x="4059" y="1609"/>
                    <a:pt x="3084" y="654"/>
                  </a:cubicBezTo>
                  <a:cubicBezTo>
                    <a:pt x="2694" y="264"/>
                    <a:pt x="2140" y="1"/>
                    <a:pt x="1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7"/>
            <p:cNvSpPr/>
            <p:nvPr/>
          </p:nvSpPr>
          <p:spPr>
            <a:xfrm>
              <a:off x="3622475" y="3250475"/>
              <a:ext cx="310350" cy="118175"/>
            </a:xfrm>
            <a:custGeom>
              <a:avLst/>
              <a:gdLst/>
              <a:ahLst/>
              <a:cxnLst/>
              <a:rect l="l" t="t" r="r" b="b"/>
              <a:pathLst>
                <a:path w="12414" h="4727" extrusionOk="0">
                  <a:moveTo>
                    <a:pt x="1997" y="0"/>
                  </a:moveTo>
                  <a:cubicBezTo>
                    <a:pt x="1452" y="0"/>
                    <a:pt x="924" y="129"/>
                    <a:pt x="578" y="513"/>
                  </a:cubicBezTo>
                  <a:cubicBezTo>
                    <a:pt x="1" y="1110"/>
                    <a:pt x="100" y="2065"/>
                    <a:pt x="558" y="2761"/>
                  </a:cubicBezTo>
                  <a:cubicBezTo>
                    <a:pt x="1294" y="3935"/>
                    <a:pt x="2766" y="4412"/>
                    <a:pt x="4139" y="4591"/>
                  </a:cubicBezTo>
                  <a:cubicBezTo>
                    <a:pt x="4742" y="4673"/>
                    <a:pt x="5468" y="4726"/>
                    <a:pt x="6242" y="4726"/>
                  </a:cubicBezTo>
                  <a:cubicBezTo>
                    <a:pt x="8481" y="4726"/>
                    <a:pt x="11128" y="4284"/>
                    <a:pt x="12414" y="2821"/>
                  </a:cubicBezTo>
                  <a:cubicBezTo>
                    <a:pt x="10644" y="2662"/>
                    <a:pt x="9171" y="2741"/>
                    <a:pt x="7441" y="1966"/>
                  </a:cubicBezTo>
                  <a:cubicBezTo>
                    <a:pt x="5949" y="1329"/>
                    <a:pt x="4477" y="474"/>
                    <a:pt x="2885" y="96"/>
                  </a:cubicBezTo>
                  <a:cubicBezTo>
                    <a:pt x="2603" y="39"/>
                    <a:pt x="2298" y="0"/>
                    <a:pt x="19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7"/>
            <p:cNvSpPr/>
            <p:nvPr/>
          </p:nvSpPr>
          <p:spPr>
            <a:xfrm>
              <a:off x="3821425" y="2928275"/>
              <a:ext cx="89525" cy="256475"/>
            </a:xfrm>
            <a:custGeom>
              <a:avLst/>
              <a:gdLst/>
              <a:ahLst/>
              <a:cxnLst/>
              <a:rect l="l" t="t" r="r" b="b"/>
              <a:pathLst>
                <a:path w="3581" h="10259" extrusionOk="0">
                  <a:moveTo>
                    <a:pt x="1364" y="1"/>
                  </a:moveTo>
                  <a:cubicBezTo>
                    <a:pt x="1129" y="1"/>
                    <a:pt x="899" y="60"/>
                    <a:pt x="696" y="193"/>
                  </a:cubicBezTo>
                  <a:cubicBezTo>
                    <a:pt x="119" y="571"/>
                    <a:pt x="0" y="1327"/>
                    <a:pt x="20" y="2023"/>
                  </a:cubicBezTo>
                  <a:cubicBezTo>
                    <a:pt x="100" y="3395"/>
                    <a:pt x="577" y="4708"/>
                    <a:pt x="895" y="6041"/>
                  </a:cubicBezTo>
                  <a:cubicBezTo>
                    <a:pt x="1273" y="7593"/>
                    <a:pt x="995" y="8766"/>
                    <a:pt x="875" y="10258"/>
                  </a:cubicBezTo>
                  <a:cubicBezTo>
                    <a:pt x="2725" y="9144"/>
                    <a:pt x="3461" y="5703"/>
                    <a:pt x="3541" y="3714"/>
                  </a:cubicBezTo>
                  <a:cubicBezTo>
                    <a:pt x="3581" y="2580"/>
                    <a:pt x="3402" y="1307"/>
                    <a:pt x="2566" y="511"/>
                  </a:cubicBezTo>
                  <a:cubicBezTo>
                    <a:pt x="2244" y="201"/>
                    <a:pt x="1796" y="1"/>
                    <a:pt x="13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7"/>
            <p:cNvSpPr/>
            <p:nvPr/>
          </p:nvSpPr>
          <p:spPr>
            <a:xfrm>
              <a:off x="3574250" y="3135025"/>
              <a:ext cx="259625" cy="96000"/>
            </a:xfrm>
            <a:custGeom>
              <a:avLst/>
              <a:gdLst/>
              <a:ahLst/>
              <a:cxnLst/>
              <a:rect l="l" t="t" r="r" b="b"/>
              <a:pathLst>
                <a:path w="10385" h="3840" extrusionOk="0">
                  <a:moveTo>
                    <a:pt x="1654" y="1"/>
                  </a:moveTo>
                  <a:cubicBezTo>
                    <a:pt x="1193" y="1"/>
                    <a:pt x="741" y="121"/>
                    <a:pt x="438" y="477"/>
                  </a:cubicBezTo>
                  <a:cubicBezTo>
                    <a:pt x="0" y="974"/>
                    <a:pt x="100" y="1789"/>
                    <a:pt x="498" y="2366"/>
                  </a:cubicBezTo>
                  <a:cubicBezTo>
                    <a:pt x="1154" y="3301"/>
                    <a:pt x="2387" y="3659"/>
                    <a:pt x="3521" y="3779"/>
                  </a:cubicBezTo>
                  <a:cubicBezTo>
                    <a:pt x="3900" y="3817"/>
                    <a:pt x="4335" y="3840"/>
                    <a:pt x="4802" y="3840"/>
                  </a:cubicBezTo>
                  <a:cubicBezTo>
                    <a:pt x="6759" y="3840"/>
                    <a:pt x="9260" y="3438"/>
                    <a:pt x="10384" y="2088"/>
                  </a:cubicBezTo>
                  <a:cubicBezTo>
                    <a:pt x="8892" y="1988"/>
                    <a:pt x="7699" y="2108"/>
                    <a:pt x="6207" y="1511"/>
                  </a:cubicBezTo>
                  <a:cubicBezTo>
                    <a:pt x="4934" y="994"/>
                    <a:pt x="3700" y="357"/>
                    <a:pt x="2348" y="79"/>
                  </a:cubicBezTo>
                  <a:cubicBezTo>
                    <a:pt x="2126" y="32"/>
                    <a:pt x="1889" y="1"/>
                    <a:pt x="16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7"/>
            <p:cNvSpPr/>
            <p:nvPr/>
          </p:nvSpPr>
          <p:spPr>
            <a:xfrm>
              <a:off x="3659300" y="2992750"/>
              <a:ext cx="512750" cy="936475"/>
            </a:xfrm>
            <a:custGeom>
              <a:avLst/>
              <a:gdLst/>
              <a:ahLst/>
              <a:cxnLst/>
              <a:rect l="l" t="t" r="r" b="b"/>
              <a:pathLst>
                <a:path w="20510" h="37459" extrusionOk="0">
                  <a:moveTo>
                    <a:pt x="0" y="1"/>
                  </a:moveTo>
                  <a:lnTo>
                    <a:pt x="0" y="1"/>
                  </a:lnTo>
                  <a:cubicBezTo>
                    <a:pt x="2566" y="2587"/>
                    <a:pt x="4993" y="5272"/>
                    <a:pt x="7281" y="8097"/>
                  </a:cubicBezTo>
                  <a:cubicBezTo>
                    <a:pt x="14104" y="16532"/>
                    <a:pt x="19216" y="26578"/>
                    <a:pt x="20509" y="37459"/>
                  </a:cubicBezTo>
                  <a:cubicBezTo>
                    <a:pt x="19813" y="22679"/>
                    <a:pt x="10921" y="945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7"/>
            <p:cNvSpPr/>
            <p:nvPr/>
          </p:nvSpPr>
          <p:spPr>
            <a:xfrm>
              <a:off x="3831350" y="3005200"/>
              <a:ext cx="42800" cy="186500"/>
            </a:xfrm>
            <a:custGeom>
              <a:avLst/>
              <a:gdLst/>
              <a:ahLst/>
              <a:cxnLst/>
              <a:rect l="l" t="t" r="r" b="b"/>
              <a:pathLst>
                <a:path w="1712" h="7460" extrusionOk="0">
                  <a:moveTo>
                    <a:pt x="1473" y="0"/>
                  </a:moveTo>
                  <a:lnTo>
                    <a:pt x="1473" y="0"/>
                  </a:lnTo>
                  <a:cubicBezTo>
                    <a:pt x="1373" y="2507"/>
                    <a:pt x="1373" y="5272"/>
                    <a:pt x="1" y="7460"/>
                  </a:cubicBezTo>
                  <a:cubicBezTo>
                    <a:pt x="1692" y="5391"/>
                    <a:pt x="1712" y="2527"/>
                    <a:pt x="1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3934800" y="3132000"/>
              <a:ext cx="55725" cy="193500"/>
            </a:xfrm>
            <a:custGeom>
              <a:avLst/>
              <a:gdLst/>
              <a:ahLst/>
              <a:cxnLst/>
              <a:rect l="l" t="t" r="r" b="b"/>
              <a:pathLst>
                <a:path w="2229" h="7740" extrusionOk="0">
                  <a:moveTo>
                    <a:pt x="2189" y="1"/>
                  </a:moveTo>
                  <a:cubicBezTo>
                    <a:pt x="1890" y="2627"/>
                    <a:pt x="1691" y="5571"/>
                    <a:pt x="1" y="7739"/>
                  </a:cubicBezTo>
                  <a:cubicBezTo>
                    <a:pt x="1990" y="5710"/>
                    <a:pt x="2229" y="2686"/>
                    <a:pt x="2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7"/>
            <p:cNvSpPr/>
            <p:nvPr/>
          </p:nvSpPr>
          <p:spPr>
            <a:xfrm>
              <a:off x="4046700" y="3277225"/>
              <a:ext cx="78600" cy="222825"/>
            </a:xfrm>
            <a:custGeom>
              <a:avLst/>
              <a:gdLst/>
              <a:ahLst/>
              <a:cxnLst/>
              <a:rect l="l" t="t" r="r" b="b"/>
              <a:pathLst>
                <a:path w="3144" h="8913" extrusionOk="0">
                  <a:moveTo>
                    <a:pt x="3024" y="0"/>
                  </a:moveTo>
                  <a:cubicBezTo>
                    <a:pt x="2805" y="3163"/>
                    <a:pt x="2328" y="6565"/>
                    <a:pt x="0" y="8912"/>
                  </a:cubicBezTo>
                  <a:cubicBezTo>
                    <a:pt x="2606" y="6804"/>
                    <a:pt x="3143" y="3163"/>
                    <a:pt x="3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7"/>
            <p:cNvSpPr/>
            <p:nvPr/>
          </p:nvSpPr>
          <p:spPr>
            <a:xfrm>
              <a:off x="4124275" y="3492575"/>
              <a:ext cx="74625" cy="193475"/>
            </a:xfrm>
            <a:custGeom>
              <a:avLst/>
              <a:gdLst/>
              <a:ahLst/>
              <a:cxnLst/>
              <a:rect l="l" t="t" r="r" b="b"/>
              <a:pathLst>
                <a:path w="2985" h="7739" extrusionOk="0">
                  <a:moveTo>
                    <a:pt x="2985" y="0"/>
                  </a:moveTo>
                  <a:lnTo>
                    <a:pt x="2985" y="0"/>
                  </a:lnTo>
                  <a:cubicBezTo>
                    <a:pt x="2567" y="2725"/>
                    <a:pt x="2070" y="5689"/>
                    <a:pt x="1" y="7738"/>
                  </a:cubicBezTo>
                  <a:cubicBezTo>
                    <a:pt x="2308" y="5948"/>
                    <a:pt x="2905" y="2785"/>
                    <a:pt x="2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3648850" y="3192675"/>
              <a:ext cx="177075" cy="20025"/>
            </a:xfrm>
            <a:custGeom>
              <a:avLst/>
              <a:gdLst/>
              <a:ahLst/>
              <a:cxnLst/>
              <a:rect l="l" t="t" r="r" b="b"/>
              <a:pathLst>
                <a:path w="7083" h="801" extrusionOk="0">
                  <a:moveTo>
                    <a:pt x="7082" y="1"/>
                  </a:moveTo>
                  <a:lnTo>
                    <a:pt x="7082" y="1"/>
                  </a:lnTo>
                  <a:cubicBezTo>
                    <a:pt x="5654" y="370"/>
                    <a:pt x="4180" y="564"/>
                    <a:pt x="2708" y="564"/>
                  </a:cubicBezTo>
                  <a:cubicBezTo>
                    <a:pt x="1801" y="564"/>
                    <a:pt x="895" y="491"/>
                    <a:pt x="0" y="339"/>
                  </a:cubicBezTo>
                  <a:lnTo>
                    <a:pt x="0" y="339"/>
                  </a:lnTo>
                  <a:cubicBezTo>
                    <a:pt x="986" y="647"/>
                    <a:pt x="2027" y="801"/>
                    <a:pt x="3069" y="801"/>
                  </a:cubicBezTo>
                  <a:cubicBezTo>
                    <a:pt x="4446" y="801"/>
                    <a:pt x="5825" y="533"/>
                    <a:pt x="7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7"/>
            <p:cNvSpPr/>
            <p:nvPr/>
          </p:nvSpPr>
          <p:spPr>
            <a:xfrm>
              <a:off x="3783125" y="3319500"/>
              <a:ext cx="154200" cy="25750"/>
            </a:xfrm>
            <a:custGeom>
              <a:avLst/>
              <a:gdLst/>
              <a:ahLst/>
              <a:cxnLst/>
              <a:rect l="l" t="t" r="r" b="b"/>
              <a:pathLst>
                <a:path w="6168" h="1030" extrusionOk="0">
                  <a:moveTo>
                    <a:pt x="6167" y="0"/>
                  </a:moveTo>
                  <a:cubicBezTo>
                    <a:pt x="4796" y="541"/>
                    <a:pt x="3356" y="811"/>
                    <a:pt x="1904" y="811"/>
                  </a:cubicBezTo>
                  <a:cubicBezTo>
                    <a:pt x="1270" y="811"/>
                    <a:pt x="634" y="759"/>
                    <a:pt x="0" y="657"/>
                  </a:cubicBezTo>
                  <a:lnTo>
                    <a:pt x="0" y="657"/>
                  </a:lnTo>
                  <a:cubicBezTo>
                    <a:pt x="745" y="907"/>
                    <a:pt x="1530" y="1030"/>
                    <a:pt x="2318" y="1030"/>
                  </a:cubicBezTo>
                  <a:cubicBezTo>
                    <a:pt x="3656" y="1030"/>
                    <a:pt x="5002" y="677"/>
                    <a:pt x="6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7"/>
            <p:cNvSpPr/>
            <p:nvPr/>
          </p:nvSpPr>
          <p:spPr>
            <a:xfrm>
              <a:off x="3847275" y="3489575"/>
              <a:ext cx="196950" cy="21325"/>
            </a:xfrm>
            <a:custGeom>
              <a:avLst/>
              <a:gdLst/>
              <a:ahLst/>
              <a:cxnLst/>
              <a:rect l="l" t="t" r="r" b="b"/>
              <a:pathLst>
                <a:path w="7878" h="853" extrusionOk="0">
                  <a:moveTo>
                    <a:pt x="0" y="1"/>
                  </a:moveTo>
                  <a:lnTo>
                    <a:pt x="0" y="1"/>
                  </a:lnTo>
                  <a:cubicBezTo>
                    <a:pt x="1349" y="566"/>
                    <a:pt x="2817" y="852"/>
                    <a:pt x="4287" y="852"/>
                  </a:cubicBezTo>
                  <a:cubicBezTo>
                    <a:pt x="5505" y="852"/>
                    <a:pt x="6724" y="656"/>
                    <a:pt x="7878" y="259"/>
                  </a:cubicBezTo>
                  <a:lnTo>
                    <a:pt x="7878" y="259"/>
                  </a:lnTo>
                  <a:cubicBezTo>
                    <a:pt x="6768" y="486"/>
                    <a:pt x="5648" y="596"/>
                    <a:pt x="4530" y="596"/>
                  </a:cubicBezTo>
                  <a:cubicBezTo>
                    <a:pt x="3004" y="596"/>
                    <a:pt x="1482" y="39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7"/>
            <p:cNvSpPr/>
            <p:nvPr/>
          </p:nvSpPr>
          <p:spPr>
            <a:xfrm>
              <a:off x="3914400" y="3664625"/>
              <a:ext cx="204425" cy="36850"/>
            </a:xfrm>
            <a:custGeom>
              <a:avLst/>
              <a:gdLst/>
              <a:ahLst/>
              <a:cxnLst/>
              <a:rect l="l" t="t" r="r" b="b"/>
              <a:pathLst>
                <a:path w="8177" h="1474" extrusionOk="0">
                  <a:moveTo>
                    <a:pt x="1" y="1"/>
                  </a:moveTo>
                  <a:lnTo>
                    <a:pt x="1" y="1"/>
                  </a:lnTo>
                  <a:cubicBezTo>
                    <a:pt x="1465" y="973"/>
                    <a:pt x="3234" y="1473"/>
                    <a:pt x="4997" y="1473"/>
                  </a:cubicBezTo>
                  <a:cubicBezTo>
                    <a:pt x="6083" y="1473"/>
                    <a:pt x="7168" y="1283"/>
                    <a:pt x="8177" y="896"/>
                  </a:cubicBezTo>
                  <a:lnTo>
                    <a:pt x="8177" y="896"/>
                  </a:lnTo>
                  <a:cubicBezTo>
                    <a:pt x="7232" y="1137"/>
                    <a:pt x="6263" y="1257"/>
                    <a:pt x="5296" y="1257"/>
                  </a:cubicBezTo>
                  <a:cubicBezTo>
                    <a:pt x="3472" y="1257"/>
                    <a:pt x="1652" y="83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" name="Google Shape;480;p7"/>
          <p:cNvGrpSpPr/>
          <p:nvPr/>
        </p:nvGrpSpPr>
        <p:grpSpPr>
          <a:xfrm rot="5721994">
            <a:off x="-244647" y="4648735"/>
            <a:ext cx="785839" cy="482362"/>
            <a:chOff x="3635425" y="69650"/>
            <a:chExt cx="965800" cy="592825"/>
          </a:xfrm>
        </p:grpSpPr>
        <p:sp>
          <p:nvSpPr>
            <p:cNvPr id="481" name="Google Shape;481;p7"/>
            <p:cNvSpPr/>
            <p:nvPr/>
          </p:nvSpPr>
          <p:spPr>
            <a:xfrm>
              <a:off x="3741350" y="90400"/>
              <a:ext cx="859875" cy="436675"/>
            </a:xfrm>
            <a:custGeom>
              <a:avLst/>
              <a:gdLst/>
              <a:ahLst/>
              <a:cxnLst/>
              <a:rect l="l" t="t" r="r" b="b"/>
              <a:pathLst>
                <a:path w="34395" h="17467" fill="none" extrusionOk="0">
                  <a:moveTo>
                    <a:pt x="0" y="17467"/>
                  </a:moveTo>
                  <a:cubicBezTo>
                    <a:pt x="10464" y="9848"/>
                    <a:pt x="21723" y="2746"/>
                    <a:pt x="34395" y="1"/>
                  </a:cubicBezTo>
                </a:path>
              </a:pathLst>
            </a:custGeom>
            <a:solidFill>
              <a:schemeClr val="dk1"/>
            </a:solidFill>
            <a:ln w="10450" cap="flat" cmpd="sng">
              <a:solidFill>
                <a:srgbClr val="28292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7"/>
            <p:cNvSpPr/>
            <p:nvPr/>
          </p:nvSpPr>
          <p:spPr>
            <a:xfrm>
              <a:off x="3783125" y="468375"/>
              <a:ext cx="70150" cy="192650"/>
            </a:xfrm>
            <a:custGeom>
              <a:avLst/>
              <a:gdLst/>
              <a:ahLst/>
              <a:cxnLst/>
              <a:rect l="l" t="t" r="r" b="b"/>
              <a:pathLst>
                <a:path w="2806" h="7706" extrusionOk="0">
                  <a:moveTo>
                    <a:pt x="2805" y="0"/>
                  </a:moveTo>
                  <a:cubicBezTo>
                    <a:pt x="2805" y="1"/>
                    <a:pt x="279" y="5471"/>
                    <a:pt x="140" y="6167"/>
                  </a:cubicBezTo>
                  <a:cubicBezTo>
                    <a:pt x="0" y="6843"/>
                    <a:pt x="418" y="7520"/>
                    <a:pt x="1114" y="7679"/>
                  </a:cubicBezTo>
                  <a:cubicBezTo>
                    <a:pt x="1204" y="7697"/>
                    <a:pt x="1294" y="7706"/>
                    <a:pt x="1382" y="7706"/>
                  </a:cubicBezTo>
                  <a:cubicBezTo>
                    <a:pt x="1976" y="7706"/>
                    <a:pt x="2505" y="7310"/>
                    <a:pt x="2626" y="6704"/>
                  </a:cubicBezTo>
                  <a:cubicBezTo>
                    <a:pt x="2785" y="6008"/>
                    <a:pt x="2805" y="1"/>
                    <a:pt x="2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7"/>
            <p:cNvSpPr/>
            <p:nvPr/>
          </p:nvSpPr>
          <p:spPr>
            <a:xfrm>
              <a:off x="3865675" y="221850"/>
              <a:ext cx="70150" cy="192825"/>
            </a:xfrm>
            <a:custGeom>
              <a:avLst/>
              <a:gdLst/>
              <a:ahLst/>
              <a:cxnLst/>
              <a:rect l="l" t="t" r="r" b="b"/>
              <a:pathLst>
                <a:path w="2806" h="7713" extrusionOk="0">
                  <a:moveTo>
                    <a:pt x="1396" y="1"/>
                  </a:moveTo>
                  <a:cubicBezTo>
                    <a:pt x="813" y="1"/>
                    <a:pt x="299" y="395"/>
                    <a:pt x="180" y="1009"/>
                  </a:cubicBezTo>
                  <a:cubicBezTo>
                    <a:pt x="20" y="1685"/>
                    <a:pt x="0" y="7713"/>
                    <a:pt x="0" y="7713"/>
                  </a:cubicBezTo>
                  <a:cubicBezTo>
                    <a:pt x="0" y="7713"/>
                    <a:pt x="2507" y="2242"/>
                    <a:pt x="2666" y="1546"/>
                  </a:cubicBezTo>
                  <a:cubicBezTo>
                    <a:pt x="2805" y="850"/>
                    <a:pt x="2388" y="174"/>
                    <a:pt x="1691" y="34"/>
                  </a:cubicBezTo>
                  <a:cubicBezTo>
                    <a:pt x="1592" y="12"/>
                    <a:pt x="1493" y="1"/>
                    <a:pt x="13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7"/>
            <p:cNvSpPr/>
            <p:nvPr/>
          </p:nvSpPr>
          <p:spPr>
            <a:xfrm>
              <a:off x="3874125" y="464400"/>
              <a:ext cx="125350" cy="170850"/>
            </a:xfrm>
            <a:custGeom>
              <a:avLst/>
              <a:gdLst/>
              <a:ahLst/>
              <a:cxnLst/>
              <a:rect l="l" t="t" r="r" b="b"/>
              <a:pathLst>
                <a:path w="5014" h="6834" extrusionOk="0">
                  <a:moveTo>
                    <a:pt x="1" y="0"/>
                  </a:moveTo>
                  <a:cubicBezTo>
                    <a:pt x="1" y="1"/>
                    <a:pt x="2089" y="5650"/>
                    <a:pt x="2487" y="6247"/>
                  </a:cubicBezTo>
                  <a:cubicBezTo>
                    <a:pt x="2731" y="6631"/>
                    <a:pt x="3147" y="6834"/>
                    <a:pt x="3573" y="6834"/>
                  </a:cubicBezTo>
                  <a:cubicBezTo>
                    <a:pt x="3808" y="6834"/>
                    <a:pt x="4045" y="6772"/>
                    <a:pt x="4258" y="6644"/>
                  </a:cubicBezTo>
                  <a:cubicBezTo>
                    <a:pt x="4835" y="6266"/>
                    <a:pt x="5014" y="5471"/>
                    <a:pt x="4636" y="4874"/>
                  </a:cubicBezTo>
                  <a:cubicBezTo>
                    <a:pt x="4258" y="427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7"/>
            <p:cNvSpPr/>
            <p:nvPr/>
          </p:nvSpPr>
          <p:spPr>
            <a:xfrm>
              <a:off x="3719475" y="247575"/>
              <a:ext cx="125825" cy="171100"/>
            </a:xfrm>
            <a:custGeom>
              <a:avLst/>
              <a:gdLst/>
              <a:ahLst/>
              <a:cxnLst/>
              <a:rect l="l" t="t" r="r" b="b"/>
              <a:pathLst>
                <a:path w="5033" h="6844" extrusionOk="0">
                  <a:moveTo>
                    <a:pt x="1459" y="1"/>
                  </a:moveTo>
                  <a:cubicBezTo>
                    <a:pt x="1225" y="1"/>
                    <a:pt x="988" y="65"/>
                    <a:pt x="776" y="199"/>
                  </a:cubicBezTo>
                  <a:cubicBezTo>
                    <a:pt x="179" y="577"/>
                    <a:pt x="0" y="1373"/>
                    <a:pt x="398" y="1969"/>
                  </a:cubicBezTo>
                  <a:cubicBezTo>
                    <a:pt x="776" y="2566"/>
                    <a:pt x="5033" y="6843"/>
                    <a:pt x="5033" y="6843"/>
                  </a:cubicBezTo>
                  <a:cubicBezTo>
                    <a:pt x="5033" y="6843"/>
                    <a:pt x="2944" y="1194"/>
                    <a:pt x="2546" y="597"/>
                  </a:cubicBezTo>
                  <a:cubicBezTo>
                    <a:pt x="2303" y="212"/>
                    <a:pt x="1885" y="1"/>
                    <a:pt x="1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7"/>
            <p:cNvSpPr/>
            <p:nvPr/>
          </p:nvSpPr>
          <p:spPr>
            <a:xfrm>
              <a:off x="3660775" y="456425"/>
              <a:ext cx="175575" cy="120425"/>
            </a:xfrm>
            <a:custGeom>
              <a:avLst/>
              <a:gdLst/>
              <a:ahLst/>
              <a:cxnLst/>
              <a:rect l="l" t="t" r="r" b="b"/>
              <a:pathLst>
                <a:path w="7023" h="4817" extrusionOk="0">
                  <a:moveTo>
                    <a:pt x="7023" y="1"/>
                  </a:moveTo>
                  <a:cubicBezTo>
                    <a:pt x="7022" y="1"/>
                    <a:pt x="1373" y="2090"/>
                    <a:pt x="777" y="2487"/>
                  </a:cubicBezTo>
                  <a:cubicBezTo>
                    <a:pt x="180" y="2865"/>
                    <a:pt x="1" y="3661"/>
                    <a:pt x="379" y="4258"/>
                  </a:cubicBezTo>
                  <a:cubicBezTo>
                    <a:pt x="621" y="4614"/>
                    <a:pt x="1033" y="4816"/>
                    <a:pt x="1456" y="4816"/>
                  </a:cubicBezTo>
                  <a:cubicBezTo>
                    <a:pt x="1693" y="4816"/>
                    <a:pt x="1934" y="4752"/>
                    <a:pt x="2149" y="4616"/>
                  </a:cubicBezTo>
                  <a:cubicBezTo>
                    <a:pt x="2746" y="4258"/>
                    <a:pt x="7023" y="1"/>
                    <a:pt x="7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7"/>
            <p:cNvSpPr/>
            <p:nvPr/>
          </p:nvSpPr>
          <p:spPr>
            <a:xfrm>
              <a:off x="3883075" y="305750"/>
              <a:ext cx="175075" cy="120875"/>
            </a:xfrm>
            <a:custGeom>
              <a:avLst/>
              <a:gdLst/>
              <a:ahLst/>
              <a:cxnLst/>
              <a:rect l="l" t="t" r="r" b="b"/>
              <a:pathLst>
                <a:path w="7003" h="4835" extrusionOk="0">
                  <a:moveTo>
                    <a:pt x="5549" y="0"/>
                  </a:moveTo>
                  <a:cubicBezTo>
                    <a:pt x="5315" y="0"/>
                    <a:pt x="5081" y="64"/>
                    <a:pt x="4874" y="199"/>
                  </a:cubicBezTo>
                  <a:cubicBezTo>
                    <a:pt x="4278" y="577"/>
                    <a:pt x="1" y="4834"/>
                    <a:pt x="1" y="4834"/>
                  </a:cubicBezTo>
                  <a:cubicBezTo>
                    <a:pt x="1" y="4834"/>
                    <a:pt x="5630" y="2746"/>
                    <a:pt x="6247" y="2348"/>
                  </a:cubicBezTo>
                  <a:cubicBezTo>
                    <a:pt x="6824" y="1970"/>
                    <a:pt x="7003" y="1174"/>
                    <a:pt x="6645" y="577"/>
                  </a:cubicBezTo>
                  <a:cubicBezTo>
                    <a:pt x="6389" y="207"/>
                    <a:pt x="5969" y="0"/>
                    <a:pt x="5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7"/>
            <p:cNvSpPr/>
            <p:nvPr/>
          </p:nvSpPr>
          <p:spPr>
            <a:xfrm>
              <a:off x="3886075" y="447475"/>
              <a:ext cx="195950" cy="67350"/>
            </a:xfrm>
            <a:custGeom>
              <a:avLst/>
              <a:gdLst/>
              <a:ahLst/>
              <a:cxnLst/>
              <a:rect l="l" t="t" r="r" b="b"/>
              <a:pathLst>
                <a:path w="7838" h="2694" extrusionOk="0">
                  <a:moveTo>
                    <a:pt x="0" y="1"/>
                  </a:moveTo>
                  <a:cubicBezTo>
                    <a:pt x="0" y="1"/>
                    <a:pt x="5471" y="2527"/>
                    <a:pt x="6167" y="2666"/>
                  </a:cubicBezTo>
                  <a:cubicBezTo>
                    <a:pt x="6257" y="2684"/>
                    <a:pt x="6346" y="2693"/>
                    <a:pt x="6435" y="2693"/>
                  </a:cubicBezTo>
                  <a:cubicBezTo>
                    <a:pt x="7029" y="2693"/>
                    <a:pt x="7557" y="2298"/>
                    <a:pt x="7679" y="1692"/>
                  </a:cubicBezTo>
                  <a:cubicBezTo>
                    <a:pt x="7838" y="995"/>
                    <a:pt x="7420" y="339"/>
                    <a:pt x="6724" y="180"/>
                  </a:cubicBezTo>
                  <a:cubicBezTo>
                    <a:pt x="6028" y="2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7"/>
            <p:cNvSpPr/>
            <p:nvPr/>
          </p:nvSpPr>
          <p:spPr>
            <a:xfrm>
              <a:off x="3636900" y="368075"/>
              <a:ext cx="195975" cy="67000"/>
            </a:xfrm>
            <a:custGeom>
              <a:avLst/>
              <a:gdLst/>
              <a:ahLst/>
              <a:cxnLst/>
              <a:rect l="l" t="t" r="r" b="b"/>
              <a:pathLst>
                <a:path w="7839" h="2680" extrusionOk="0">
                  <a:moveTo>
                    <a:pt x="1357" y="0"/>
                  </a:moveTo>
                  <a:cubicBezTo>
                    <a:pt x="778" y="0"/>
                    <a:pt x="276" y="392"/>
                    <a:pt x="140" y="989"/>
                  </a:cubicBezTo>
                  <a:cubicBezTo>
                    <a:pt x="1" y="1685"/>
                    <a:pt x="419" y="2361"/>
                    <a:pt x="1115" y="2520"/>
                  </a:cubicBezTo>
                  <a:cubicBezTo>
                    <a:pt x="1811" y="2660"/>
                    <a:pt x="7839" y="2680"/>
                    <a:pt x="7839" y="2680"/>
                  </a:cubicBezTo>
                  <a:cubicBezTo>
                    <a:pt x="7839" y="2680"/>
                    <a:pt x="2368" y="173"/>
                    <a:pt x="1652" y="34"/>
                  </a:cubicBezTo>
                  <a:cubicBezTo>
                    <a:pt x="1552" y="11"/>
                    <a:pt x="1453" y="0"/>
                    <a:pt x="1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7"/>
            <p:cNvSpPr/>
            <p:nvPr/>
          </p:nvSpPr>
          <p:spPr>
            <a:xfrm>
              <a:off x="3713500" y="464400"/>
              <a:ext cx="130325" cy="166675"/>
            </a:xfrm>
            <a:custGeom>
              <a:avLst/>
              <a:gdLst/>
              <a:ahLst/>
              <a:cxnLst/>
              <a:rect l="l" t="t" r="r" b="b"/>
              <a:pathLst>
                <a:path w="5213" h="6667" extrusionOk="0">
                  <a:moveTo>
                    <a:pt x="5212" y="0"/>
                  </a:moveTo>
                  <a:cubicBezTo>
                    <a:pt x="5212" y="1"/>
                    <a:pt x="816" y="4098"/>
                    <a:pt x="398" y="4675"/>
                  </a:cubicBezTo>
                  <a:cubicBezTo>
                    <a:pt x="0" y="5252"/>
                    <a:pt x="140" y="6048"/>
                    <a:pt x="716" y="6445"/>
                  </a:cubicBezTo>
                  <a:cubicBezTo>
                    <a:pt x="934" y="6596"/>
                    <a:pt x="1180" y="6666"/>
                    <a:pt x="1425" y="6666"/>
                  </a:cubicBezTo>
                  <a:cubicBezTo>
                    <a:pt x="1828" y="6666"/>
                    <a:pt x="2227" y="6474"/>
                    <a:pt x="2487" y="6127"/>
                  </a:cubicBezTo>
                  <a:cubicBezTo>
                    <a:pt x="2885" y="5550"/>
                    <a:pt x="5212" y="1"/>
                    <a:pt x="5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7"/>
            <p:cNvSpPr/>
            <p:nvPr/>
          </p:nvSpPr>
          <p:spPr>
            <a:xfrm>
              <a:off x="3875625" y="251850"/>
              <a:ext cx="130325" cy="166825"/>
            </a:xfrm>
            <a:custGeom>
              <a:avLst/>
              <a:gdLst/>
              <a:ahLst/>
              <a:cxnLst/>
              <a:rect l="l" t="t" r="r" b="b"/>
              <a:pathLst>
                <a:path w="5213" h="6673" extrusionOk="0">
                  <a:moveTo>
                    <a:pt x="3770" y="0"/>
                  </a:moveTo>
                  <a:cubicBezTo>
                    <a:pt x="3367" y="0"/>
                    <a:pt x="2971" y="190"/>
                    <a:pt x="2726" y="545"/>
                  </a:cubicBezTo>
                  <a:cubicBezTo>
                    <a:pt x="2328" y="1122"/>
                    <a:pt x="0" y="6672"/>
                    <a:pt x="0" y="6672"/>
                  </a:cubicBezTo>
                  <a:cubicBezTo>
                    <a:pt x="0" y="6672"/>
                    <a:pt x="4397" y="2554"/>
                    <a:pt x="4814" y="1977"/>
                  </a:cubicBezTo>
                  <a:cubicBezTo>
                    <a:pt x="5212" y="1420"/>
                    <a:pt x="5073" y="625"/>
                    <a:pt x="4496" y="227"/>
                  </a:cubicBezTo>
                  <a:cubicBezTo>
                    <a:pt x="4275" y="74"/>
                    <a:pt x="4021" y="0"/>
                    <a:pt x="3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3858700" y="468875"/>
              <a:ext cx="68175" cy="193600"/>
            </a:xfrm>
            <a:custGeom>
              <a:avLst/>
              <a:gdLst/>
              <a:ahLst/>
              <a:cxnLst/>
              <a:rect l="l" t="t" r="r" b="b"/>
              <a:pathLst>
                <a:path w="2727" h="7744" extrusionOk="0">
                  <a:moveTo>
                    <a:pt x="220" y="0"/>
                  </a:moveTo>
                  <a:cubicBezTo>
                    <a:pt x="220" y="0"/>
                    <a:pt x="1" y="6008"/>
                    <a:pt x="120" y="6704"/>
                  </a:cubicBezTo>
                  <a:cubicBezTo>
                    <a:pt x="243" y="7316"/>
                    <a:pt x="749" y="7744"/>
                    <a:pt x="1343" y="7744"/>
                  </a:cubicBezTo>
                  <a:cubicBezTo>
                    <a:pt x="1425" y="7744"/>
                    <a:pt x="1508" y="7735"/>
                    <a:pt x="1592" y="7719"/>
                  </a:cubicBezTo>
                  <a:cubicBezTo>
                    <a:pt x="2289" y="7599"/>
                    <a:pt x="2726" y="6963"/>
                    <a:pt x="2647" y="6266"/>
                  </a:cubicBezTo>
                  <a:cubicBezTo>
                    <a:pt x="2507" y="5570"/>
                    <a:pt x="220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7"/>
            <p:cNvSpPr/>
            <p:nvPr/>
          </p:nvSpPr>
          <p:spPr>
            <a:xfrm>
              <a:off x="3791575" y="220225"/>
              <a:ext cx="69150" cy="193975"/>
            </a:xfrm>
            <a:custGeom>
              <a:avLst/>
              <a:gdLst/>
              <a:ahLst/>
              <a:cxnLst/>
              <a:rect l="l" t="t" r="r" b="b"/>
              <a:pathLst>
                <a:path w="2766" h="7759" extrusionOk="0">
                  <a:moveTo>
                    <a:pt x="1402" y="0"/>
                  </a:moveTo>
                  <a:cubicBezTo>
                    <a:pt x="1327" y="0"/>
                    <a:pt x="1251" y="7"/>
                    <a:pt x="1174" y="20"/>
                  </a:cubicBezTo>
                  <a:cubicBezTo>
                    <a:pt x="438" y="139"/>
                    <a:pt x="0" y="796"/>
                    <a:pt x="120" y="1492"/>
                  </a:cubicBezTo>
                  <a:cubicBezTo>
                    <a:pt x="259" y="2188"/>
                    <a:pt x="2547" y="7758"/>
                    <a:pt x="2547" y="7758"/>
                  </a:cubicBezTo>
                  <a:cubicBezTo>
                    <a:pt x="2547" y="7758"/>
                    <a:pt x="2766" y="1731"/>
                    <a:pt x="2646" y="1034"/>
                  </a:cubicBezTo>
                  <a:cubicBezTo>
                    <a:pt x="2522" y="415"/>
                    <a:pt x="2005" y="0"/>
                    <a:pt x="1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7"/>
            <p:cNvSpPr/>
            <p:nvPr/>
          </p:nvSpPr>
          <p:spPr>
            <a:xfrm>
              <a:off x="3635425" y="442425"/>
              <a:ext cx="196450" cy="64250"/>
            </a:xfrm>
            <a:custGeom>
              <a:avLst/>
              <a:gdLst/>
              <a:ahLst/>
              <a:cxnLst/>
              <a:rect l="l" t="t" r="r" b="b"/>
              <a:pathLst>
                <a:path w="7858" h="2570" extrusionOk="0">
                  <a:moveTo>
                    <a:pt x="2308" y="0"/>
                  </a:moveTo>
                  <a:cubicBezTo>
                    <a:pt x="1739" y="0"/>
                    <a:pt x="1311" y="12"/>
                    <a:pt x="1154" y="44"/>
                  </a:cubicBezTo>
                  <a:cubicBezTo>
                    <a:pt x="458" y="163"/>
                    <a:pt x="0" y="800"/>
                    <a:pt x="120" y="1496"/>
                  </a:cubicBezTo>
                  <a:cubicBezTo>
                    <a:pt x="243" y="2151"/>
                    <a:pt x="793" y="2570"/>
                    <a:pt x="1375" y="2570"/>
                  </a:cubicBezTo>
                  <a:cubicBezTo>
                    <a:pt x="1447" y="2570"/>
                    <a:pt x="1519" y="2563"/>
                    <a:pt x="1592" y="2550"/>
                  </a:cubicBezTo>
                  <a:cubicBezTo>
                    <a:pt x="2288" y="2431"/>
                    <a:pt x="7858" y="143"/>
                    <a:pt x="7858" y="143"/>
                  </a:cubicBezTo>
                  <a:cubicBezTo>
                    <a:pt x="7858" y="143"/>
                    <a:pt x="4257" y="0"/>
                    <a:pt x="2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7"/>
            <p:cNvSpPr/>
            <p:nvPr/>
          </p:nvSpPr>
          <p:spPr>
            <a:xfrm>
              <a:off x="3886550" y="376375"/>
              <a:ext cx="196475" cy="64075"/>
            </a:xfrm>
            <a:custGeom>
              <a:avLst/>
              <a:gdLst/>
              <a:ahLst/>
              <a:cxnLst/>
              <a:rect l="l" t="t" r="r" b="b"/>
              <a:pathLst>
                <a:path w="7859" h="2563" extrusionOk="0">
                  <a:moveTo>
                    <a:pt x="6495" y="1"/>
                  </a:moveTo>
                  <a:cubicBezTo>
                    <a:pt x="6420" y="1"/>
                    <a:pt x="6344" y="7"/>
                    <a:pt x="6267" y="20"/>
                  </a:cubicBezTo>
                  <a:cubicBezTo>
                    <a:pt x="5571" y="139"/>
                    <a:pt x="1" y="2427"/>
                    <a:pt x="1" y="2427"/>
                  </a:cubicBezTo>
                  <a:cubicBezTo>
                    <a:pt x="1" y="2427"/>
                    <a:pt x="3722" y="2562"/>
                    <a:pt x="5654" y="2562"/>
                  </a:cubicBezTo>
                  <a:cubicBezTo>
                    <a:pt x="6182" y="2562"/>
                    <a:pt x="6576" y="2552"/>
                    <a:pt x="6725" y="2527"/>
                  </a:cubicBezTo>
                  <a:cubicBezTo>
                    <a:pt x="7421" y="2407"/>
                    <a:pt x="7859" y="1751"/>
                    <a:pt x="7739" y="1054"/>
                  </a:cubicBezTo>
                  <a:cubicBezTo>
                    <a:pt x="7633" y="417"/>
                    <a:pt x="7102" y="1"/>
                    <a:pt x="6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7"/>
            <p:cNvSpPr/>
            <p:nvPr/>
          </p:nvSpPr>
          <p:spPr>
            <a:xfrm>
              <a:off x="3882575" y="456925"/>
              <a:ext cx="170625" cy="126500"/>
            </a:xfrm>
            <a:custGeom>
              <a:avLst/>
              <a:gdLst/>
              <a:ahLst/>
              <a:cxnLst/>
              <a:rect l="l" t="t" r="r" b="b"/>
              <a:pathLst>
                <a:path w="6825" h="5060" extrusionOk="0">
                  <a:moveTo>
                    <a:pt x="1" y="1"/>
                  </a:moveTo>
                  <a:cubicBezTo>
                    <a:pt x="1" y="1"/>
                    <a:pt x="4099" y="4437"/>
                    <a:pt x="4676" y="4835"/>
                  </a:cubicBezTo>
                  <a:cubicBezTo>
                    <a:pt x="4888" y="4986"/>
                    <a:pt x="5135" y="5060"/>
                    <a:pt x="5381" y="5060"/>
                  </a:cubicBezTo>
                  <a:cubicBezTo>
                    <a:pt x="5781" y="5060"/>
                    <a:pt x="6180" y="4866"/>
                    <a:pt x="6426" y="4497"/>
                  </a:cubicBezTo>
                  <a:cubicBezTo>
                    <a:pt x="6824" y="3940"/>
                    <a:pt x="6685" y="3164"/>
                    <a:pt x="6108" y="2746"/>
                  </a:cubicBezTo>
                  <a:cubicBezTo>
                    <a:pt x="5531" y="234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7"/>
            <p:cNvSpPr/>
            <p:nvPr/>
          </p:nvSpPr>
          <p:spPr>
            <a:xfrm>
              <a:off x="3665250" y="299725"/>
              <a:ext cx="171100" cy="126400"/>
            </a:xfrm>
            <a:custGeom>
              <a:avLst/>
              <a:gdLst/>
              <a:ahLst/>
              <a:cxnLst/>
              <a:rect l="l" t="t" r="r" b="b"/>
              <a:pathLst>
                <a:path w="6844" h="5056" extrusionOk="0">
                  <a:moveTo>
                    <a:pt x="1455" y="1"/>
                  </a:moveTo>
                  <a:cubicBezTo>
                    <a:pt x="1048" y="1"/>
                    <a:pt x="646" y="193"/>
                    <a:pt x="399" y="540"/>
                  </a:cubicBezTo>
                  <a:cubicBezTo>
                    <a:pt x="1" y="1117"/>
                    <a:pt x="160" y="1912"/>
                    <a:pt x="737" y="2310"/>
                  </a:cubicBezTo>
                  <a:cubicBezTo>
                    <a:pt x="1294" y="2708"/>
                    <a:pt x="6844" y="5055"/>
                    <a:pt x="6844" y="5055"/>
                  </a:cubicBezTo>
                  <a:cubicBezTo>
                    <a:pt x="6844" y="5055"/>
                    <a:pt x="2746" y="639"/>
                    <a:pt x="2169" y="222"/>
                  </a:cubicBezTo>
                  <a:cubicBezTo>
                    <a:pt x="1951" y="71"/>
                    <a:pt x="1702" y="1"/>
                    <a:pt x="1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7"/>
            <p:cNvSpPr/>
            <p:nvPr/>
          </p:nvSpPr>
          <p:spPr>
            <a:xfrm>
              <a:off x="3793075" y="382575"/>
              <a:ext cx="133300" cy="117275"/>
            </a:xfrm>
            <a:custGeom>
              <a:avLst/>
              <a:gdLst/>
              <a:ahLst/>
              <a:cxnLst/>
              <a:rect l="l" t="t" r="r" b="b"/>
              <a:pathLst>
                <a:path w="5332" h="4691" extrusionOk="0">
                  <a:moveTo>
                    <a:pt x="2669" y="0"/>
                  </a:moveTo>
                  <a:cubicBezTo>
                    <a:pt x="2240" y="0"/>
                    <a:pt x="1804" y="119"/>
                    <a:pt x="1413" y="369"/>
                  </a:cubicBezTo>
                  <a:cubicBezTo>
                    <a:pt x="318" y="1065"/>
                    <a:pt x="0" y="2497"/>
                    <a:pt x="696" y="3591"/>
                  </a:cubicBezTo>
                  <a:cubicBezTo>
                    <a:pt x="1134" y="4299"/>
                    <a:pt x="1896" y="4690"/>
                    <a:pt x="2675" y="4690"/>
                  </a:cubicBezTo>
                  <a:cubicBezTo>
                    <a:pt x="3101" y="4690"/>
                    <a:pt x="3532" y="4574"/>
                    <a:pt x="3919" y="4328"/>
                  </a:cubicBezTo>
                  <a:cubicBezTo>
                    <a:pt x="5013" y="3631"/>
                    <a:pt x="5331" y="2179"/>
                    <a:pt x="4635" y="1085"/>
                  </a:cubicBezTo>
                  <a:cubicBezTo>
                    <a:pt x="4188" y="383"/>
                    <a:pt x="3438" y="0"/>
                    <a:pt x="2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7"/>
            <p:cNvSpPr/>
            <p:nvPr/>
          </p:nvSpPr>
          <p:spPr>
            <a:xfrm>
              <a:off x="4119300" y="154075"/>
              <a:ext cx="281525" cy="399950"/>
            </a:xfrm>
            <a:custGeom>
              <a:avLst/>
              <a:gdLst/>
              <a:ahLst/>
              <a:cxnLst/>
              <a:rect l="l" t="t" r="r" b="b"/>
              <a:pathLst>
                <a:path w="11261" h="15998" extrusionOk="0">
                  <a:moveTo>
                    <a:pt x="11260" y="0"/>
                  </a:moveTo>
                  <a:lnTo>
                    <a:pt x="11260" y="0"/>
                  </a:lnTo>
                  <a:cubicBezTo>
                    <a:pt x="8177" y="1552"/>
                    <a:pt x="5372" y="3143"/>
                    <a:pt x="3124" y="5849"/>
                  </a:cubicBezTo>
                  <a:cubicBezTo>
                    <a:pt x="1353" y="7957"/>
                    <a:pt x="120" y="10603"/>
                    <a:pt x="21" y="13368"/>
                  </a:cubicBezTo>
                  <a:cubicBezTo>
                    <a:pt x="1" y="14025"/>
                    <a:pt x="41" y="14721"/>
                    <a:pt x="419" y="15298"/>
                  </a:cubicBezTo>
                  <a:cubicBezTo>
                    <a:pt x="696" y="15706"/>
                    <a:pt x="1188" y="15997"/>
                    <a:pt x="1666" y="15997"/>
                  </a:cubicBezTo>
                  <a:cubicBezTo>
                    <a:pt x="1839" y="15997"/>
                    <a:pt x="2010" y="15959"/>
                    <a:pt x="2169" y="15875"/>
                  </a:cubicBezTo>
                  <a:cubicBezTo>
                    <a:pt x="2487" y="15695"/>
                    <a:pt x="2686" y="15377"/>
                    <a:pt x="2865" y="15079"/>
                  </a:cubicBezTo>
                  <a:cubicBezTo>
                    <a:pt x="4775" y="11697"/>
                    <a:pt x="4695" y="7420"/>
                    <a:pt x="6864" y="4178"/>
                  </a:cubicBezTo>
                  <a:cubicBezTo>
                    <a:pt x="7998" y="2467"/>
                    <a:pt x="9669" y="1253"/>
                    <a:pt x="11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7"/>
            <p:cNvSpPr/>
            <p:nvPr/>
          </p:nvSpPr>
          <p:spPr>
            <a:xfrm>
              <a:off x="4182475" y="143125"/>
              <a:ext cx="238725" cy="251675"/>
            </a:xfrm>
            <a:custGeom>
              <a:avLst/>
              <a:gdLst/>
              <a:ahLst/>
              <a:cxnLst/>
              <a:rect l="l" t="t" r="r" b="b"/>
              <a:pathLst>
                <a:path w="9549" h="10067" extrusionOk="0">
                  <a:moveTo>
                    <a:pt x="9549" y="0"/>
                  </a:moveTo>
                  <a:cubicBezTo>
                    <a:pt x="5630" y="1453"/>
                    <a:pt x="2347" y="4576"/>
                    <a:pt x="637" y="8395"/>
                  </a:cubicBezTo>
                  <a:cubicBezTo>
                    <a:pt x="438" y="8873"/>
                    <a:pt x="159" y="9569"/>
                    <a:pt x="0" y="10066"/>
                  </a:cubicBezTo>
                  <a:cubicBezTo>
                    <a:pt x="199" y="9589"/>
                    <a:pt x="537" y="8893"/>
                    <a:pt x="776" y="8455"/>
                  </a:cubicBezTo>
                  <a:cubicBezTo>
                    <a:pt x="2686" y="4775"/>
                    <a:pt x="5849" y="1811"/>
                    <a:pt x="9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7"/>
            <p:cNvSpPr/>
            <p:nvPr/>
          </p:nvSpPr>
          <p:spPr>
            <a:xfrm>
              <a:off x="3937300" y="69650"/>
              <a:ext cx="472475" cy="140675"/>
            </a:xfrm>
            <a:custGeom>
              <a:avLst/>
              <a:gdLst/>
              <a:ahLst/>
              <a:cxnLst/>
              <a:rect l="l" t="t" r="r" b="b"/>
              <a:pathLst>
                <a:path w="18899" h="5627" extrusionOk="0">
                  <a:moveTo>
                    <a:pt x="1338" y="0"/>
                  </a:moveTo>
                  <a:cubicBezTo>
                    <a:pt x="1154" y="0"/>
                    <a:pt x="975" y="25"/>
                    <a:pt x="816" y="95"/>
                  </a:cubicBezTo>
                  <a:cubicBezTo>
                    <a:pt x="219" y="373"/>
                    <a:pt x="0" y="1169"/>
                    <a:pt x="199" y="1825"/>
                  </a:cubicBezTo>
                  <a:cubicBezTo>
                    <a:pt x="398" y="2462"/>
                    <a:pt x="895" y="2939"/>
                    <a:pt x="1432" y="3337"/>
                  </a:cubicBezTo>
                  <a:cubicBezTo>
                    <a:pt x="3581" y="4925"/>
                    <a:pt x="6332" y="5627"/>
                    <a:pt x="9027" y="5627"/>
                  </a:cubicBezTo>
                  <a:cubicBezTo>
                    <a:pt x="9101" y="5627"/>
                    <a:pt x="9176" y="5626"/>
                    <a:pt x="9250" y="5625"/>
                  </a:cubicBezTo>
                  <a:cubicBezTo>
                    <a:pt x="12771" y="5565"/>
                    <a:pt x="15775" y="4372"/>
                    <a:pt x="18898" y="2939"/>
                  </a:cubicBezTo>
                  <a:lnTo>
                    <a:pt x="18898" y="2939"/>
                  </a:lnTo>
                  <a:cubicBezTo>
                    <a:pt x="17185" y="3351"/>
                    <a:pt x="15486" y="3791"/>
                    <a:pt x="13726" y="3791"/>
                  </a:cubicBezTo>
                  <a:cubicBezTo>
                    <a:pt x="13443" y="3791"/>
                    <a:pt x="13158" y="3780"/>
                    <a:pt x="12871" y="3755"/>
                  </a:cubicBezTo>
                  <a:cubicBezTo>
                    <a:pt x="9011" y="3417"/>
                    <a:pt x="5709" y="672"/>
                    <a:pt x="1890" y="55"/>
                  </a:cubicBezTo>
                  <a:cubicBezTo>
                    <a:pt x="1711" y="25"/>
                    <a:pt x="1522" y="0"/>
                    <a:pt x="1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7"/>
            <p:cNvSpPr/>
            <p:nvPr/>
          </p:nvSpPr>
          <p:spPr>
            <a:xfrm>
              <a:off x="4085500" y="134175"/>
              <a:ext cx="345650" cy="55525"/>
            </a:xfrm>
            <a:custGeom>
              <a:avLst/>
              <a:gdLst/>
              <a:ahLst/>
              <a:cxnLst/>
              <a:rect l="l" t="t" r="r" b="b"/>
              <a:pathLst>
                <a:path w="13826" h="2221" extrusionOk="0">
                  <a:moveTo>
                    <a:pt x="13825" y="0"/>
                  </a:moveTo>
                  <a:lnTo>
                    <a:pt x="13825" y="0"/>
                  </a:lnTo>
                  <a:cubicBezTo>
                    <a:pt x="11191" y="1254"/>
                    <a:pt x="8267" y="1910"/>
                    <a:pt x="5343" y="1910"/>
                  </a:cubicBezTo>
                  <a:cubicBezTo>
                    <a:pt x="4139" y="1910"/>
                    <a:pt x="2935" y="1798"/>
                    <a:pt x="1751" y="1572"/>
                  </a:cubicBezTo>
                  <a:cubicBezTo>
                    <a:pt x="1214" y="1472"/>
                    <a:pt x="497" y="1274"/>
                    <a:pt x="0" y="1154"/>
                  </a:cubicBezTo>
                  <a:lnTo>
                    <a:pt x="0" y="1154"/>
                  </a:lnTo>
                  <a:cubicBezTo>
                    <a:pt x="477" y="1353"/>
                    <a:pt x="1194" y="1572"/>
                    <a:pt x="1691" y="1731"/>
                  </a:cubicBezTo>
                  <a:cubicBezTo>
                    <a:pt x="2977" y="2059"/>
                    <a:pt x="4305" y="2221"/>
                    <a:pt x="5633" y="2221"/>
                  </a:cubicBezTo>
                  <a:cubicBezTo>
                    <a:pt x="8498" y="2221"/>
                    <a:pt x="11366" y="1468"/>
                    <a:pt x="1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p7"/>
          <p:cNvGrpSpPr/>
          <p:nvPr/>
        </p:nvGrpSpPr>
        <p:grpSpPr>
          <a:xfrm>
            <a:off x="-339469" y="-369250"/>
            <a:ext cx="965805" cy="1080049"/>
            <a:chOff x="2180275" y="-47850"/>
            <a:chExt cx="812625" cy="908750"/>
          </a:xfrm>
        </p:grpSpPr>
        <p:sp>
          <p:nvSpPr>
            <p:cNvPr id="504" name="Google Shape;504;p7"/>
            <p:cNvSpPr/>
            <p:nvPr/>
          </p:nvSpPr>
          <p:spPr>
            <a:xfrm>
              <a:off x="2722850" y="650400"/>
              <a:ext cx="270050" cy="184225"/>
            </a:xfrm>
            <a:custGeom>
              <a:avLst/>
              <a:gdLst/>
              <a:ahLst/>
              <a:cxnLst/>
              <a:rect l="l" t="t" r="r" b="b"/>
              <a:pathLst>
                <a:path w="10802" h="7369" extrusionOk="0">
                  <a:moveTo>
                    <a:pt x="0" y="0"/>
                  </a:moveTo>
                  <a:lnTo>
                    <a:pt x="0" y="0"/>
                  </a:lnTo>
                  <a:cubicBezTo>
                    <a:pt x="1572" y="1393"/>
                    <a:pt x="2566" y="3362"/>
                    <a:pt x="4078" y="4894"/>
                  </a:cubicBezTo>
                  <a:cubicBezTo>
                    <a:pt x="5232" y="6047"/>
                    <a:pt x="6565" y="7102"/>
                    <a:pt x="8196" y="7340"/>
                  </a:cubicBezTo>
                  <a:cubicBezTo>
                    <a:pt x="8329" y="7359"/>
                    <a:pt x="8467" y="7368"/>
                    <a:pt x="8608" y="7368"/>
                  </a:cubicBezTo>
                  <a:cubicBezTo>
                    <a:pt x="9392" y="7368"/>
                    <a:pt x="10236" y="7074"/>
                    <a:pt x="10523" y="6366"/>
                  </a:cubicBezTo>
                  <a:cubicBezTo>
                    <a:pt x="10802" y="5689"/>
                    <a:pt x="10523" y="4914"/>
                    <a:pt x="10086" y="4357"/>
                  </a:cubicBezTo>
                  <a:cubicBezTo>
                    <a:pt x="9429" y="3521"/>
                    <a:pt x="8435" y="3004"/>
                    <a:pt x="7460" y="2626"/>
                  </a:cubicBezTo>
                  <a:cubicBezTo>
                    <a:pt x="5093" y="1452"/>
                    <a:pt x="2347" y="133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7"/>
            <p:cNvSpPr/>
            <p:nvPr/>
          </p:nvSpPr>
          <p:spPr>
            <a:xfrm>
              <a:off x="2184750" y="178425"/>
              <a:ext cx="114900" cy="331200"/>
            </a:xfrm>
            <a:custGeom>
              <a:avLst/>
              <a:gdLst/>
              <a:ahLst/>
              <a:cxnLst/>
              <a:rect l="l" t="t" r="r" b="b"/>
              <a:pathLst>
                <a:path w="4596" h="13248" extrusionOk="0">
                  <a:moveTo>
                    <a:pt x="3561" y="1"/>
                  </a:moveTo>
                  <a:lnTo>
                    <a:pt x="3561" y="1"/>
                  </a:lnTo>
                  <a:cubicBezTo>
                    <a:pt x="1134" y="1433"/>
                    <a:pt x="199" y="5889"/>
                    <a:pt x="80" y="8435"/>
                  </a:cubicBezTo>
                  <a:cubicBezTo>
                    <a:pt x="0" y="9927"/>
                    <a:pt x="219" y="11559"/>
                    <a:pt x="1293" y="12593"/>
                  </a:cubicBezTo>
                  <a:cubicBezTo>
                    <a:pt x="1711" y="12984"/>
                    <a:pt x="2299" y="13247"/>
                    <a:pt x="2863" y="13247"/>
                  </a:cubicBezTo>
                  <a:cubicBezTo>
                    <a:pt x="3158" y="13247"/>
                    <a:pt x="3447" y="13175"/>
                    <a:pt x="3700" y="13011"/>
                  </a:cubicBezTo>
                  <a:cubicBezTo>
                    <a:pt x="4456" y="12533"/>
                    <a:pt x="4595" y="11519"/>
                    <a:pt x="4576" y="10643"/>
                  </a:cubicBezTo>
                  <a:cubicBezTo>
                    <a:pt x="4496" y="8873"/>
                    <a:pt x="3879" y="7182"/>
                    <a:pt x="3481" y="5451"/>
                  </a:cubicBezTo>
                  <a:cubicBezTo>
                    <a:pt x="3004" y="3442"/>
                    <a:pt x="3382" y="1911"/>
                    <a:pt x="35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7"/>
            <p:cNvSpPr/>
            <p:nvPr/>
          </p:nvSpPr>
          <p:spPr>
            <a:xfrm>
              <a:off x="2285700" y="120125"/>
              <a:ext cx="335225" cy="124025"/>
            </a:xfrm>
            <a:custGeom>
              <a:avLst/>
              <a:gdLst/>
              <a:ahLst/>
              <a:cxnLst/>
              <a:rect l="l" t="t" r="r" b="b"/>
              <a:pathLst>
                <a:path w="13409" h="4961" extrusionOk="0">
                  <a:moveTo>
                    <a:pt x="7144" y="1"/>
                  </a:moveTo>
                  <a:cubicBezTo>
                    <a:pt x="4625" y="1"/>
                    <a:pt x="1445" y="499"/>
                    <a:pt x="0" y="2214"/>
                  </a:cubicBezTo>
                  <a:cubicBezTo>
                    <a:pt x="1930" y="2333"/>
                    <a:pt x="3482" y="2214"/>
                    <a:pt x="5411" y="2969"/>
                  </a:cubicBezTo>
                  <a:cubicBezTo>
                    <a:pt x="7042" y="3646"/>
                    <a:pt x="8634" y="4521"/>
                    <a:pt x="10384" y="4859"/>
                  </a:cubicBezTo>
                  <a:cubicBezTo>
                    <a:pt x="10668" y="4920"/>
                    <a:pt x="10977" y="4960"/>
                    <a:pt x="11284" y="4960"/>
                  </a:cubicBezTo>
                  <a:cubicBezTo>
                    <a:pt x="11881" y="4960"/>
                    <a:pt x="12470" y="4809"/>
                    <a:pt x="12851" y="4362"/>
                  </a:cubicBezTo>
                  <a:cubicBezTo>
                    <a:pt x="13408" y="3725"/>
                    <a:pt x="13289" y="2651"/>
                    <a:pt x="12791" y="1935"/>
                  </a:cubicBezTo>
                  <a:cubicBezTo>
                    <a:pt x="11956" y="722"/>
                    <a:pt x="10365" y="244"/>
                    <a:pt x="8892" y="85"/>
                  </a:cubicBezTo>
                  <a:cubicBezTo>
                    <a:pt x="8378" y="33"/>
                    <a:pt x="7782" y="1"/>
                    <a:pt x="71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7"/>
            <p:cNvSpPr/>
            <p:nvPr/>
          </p:nvSpPr>
          <p:spPr>
            <a:xfrm>
              <a:off x="2320025" y="350000"/>
              <a:ext cx="123350" cy="331575"/>
            </a:xfrm>
            <a:custGeom>
              <a:avLst/>
              <a:gdLst/>
              <a:ahLst/>
              <a:cxnLst/>
              <a:rect l="l" t="t" r="r" b="b"/>
              <a:pathLst>
                <a:path w="4934" h="13263" extrusionOk="0">
                  <a:moveTo>
                    <a:pt x="2825" y="1"/>
                  </a:moveTo>
                  <a:cubicBezTo>
                    <a:pt x="557" y="1652"/>
                    <a:pt x="0" y="6168"/>
                    <a:pt x="139" y="8734"/>
                  </a:cubicBezTo>
                  <a:cubicBezTo>
                    <a:pt x="179" y="10226"/>
                    <a:pt x="557" y="11837"/>
                    <a:pt x="1731" y="12732"/>
                  </a:cubicBezTo>
                  <a:cubicBezTo>
                    <a:pt x="2127" y="13059"/>
                    <a:pt x="2654" y="13262"/>
                    <a:pt x="3163" y="13262"/>
                  </a:cubicBezTo>
                  <a:cubicBezTo>
                    <a:pt x="3521" y="13262"/>
                    <a:pt x="3870" y="13161"/>
                    <a:pt x="4158" y="12931"/>
                  </a:cubicBezTo>
                  <a:cubicBezTo>
                    <a:pt x="4854" y="12394"/>
                    <a:pt x="4933" y="11360"/>
                    <a:pt x="4794" y="10504"/>
                  </a:cubicBezTo>
                  <a:cubicBezTo>
                    <a:pt x="4555" y="8734"/>
                    <a:pt x="3800" y="7122"/>
                    <a:pt x="3243" y="5432"/>
                  </a:cubicBezTo>
                  <a:cubicBezTo>
                    <a:pt x="2586" y="3482"/>
                    <a:pt x="2825" y="1911"/>
                    <a:pt x="2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7"/>
            <p:cNvSpPr/>
            <p:nvPr/>
          </p:nvSpPr>
          <p:spPr>
            <a:xfrm>
              <a:off x="2402075" y="272875"/>
              <a:ext cx="337700" cy="117250"/>
            </a:xfrm>
            <a:custGeom>
              <a:avLst/>
              <a:gdLst/>
              <a:ahLst/>
              <a:cxnLst/>
              <a:rect l="l" t="t" r="r" b="b"/>
              <a:pathLst>
                <a:path w="13508" h="4690" extrusionOk="0">
                  <a:moveTo>
                    <a:pt x="8437" y="1"/>
                  </a:moveTo>
                  <a:cubicBezTo>
                    <a:pt x="5877" y="1"/>
                    <a:pt x="1566" y="685"/>
                    <a:pt x="0" y="2967"/>
                  </a:cubicBezTo>
                  <a:cubicBezTo>
                    <a:pt x="975" y="2937"/>
                    <a:pt x="1840" y="2857"/>
                    <a:pt x="2711" y="2857"/>
                  </a:cubicBezTo>
                  <a:cubicBezTo>
                    <a:pt x="3581" y="2857"/>
                    <a:pt x="4456" y="2937"/>
                    <a:pt x="5451" y="3225"/>
                  </a:cubicBezTo>
                  <a:cubicBezTo>
                    <a:pt x="7162" y="3762"/>
                    <a:pt x="8813" y="4458"/>
                    <a:pt x="10583" y="4657"/>
                  </a:cubicBezTo>
                  <a:cubicBezTo>
                    <a:pt x="10759" y="4678"/>
                    <a:pt x="10943" y="4690"/>
                    <a:pt x="11128" y="4690"/>
                  </a:cubicBezTo>
                  <a:cubicBezTo>
                    <a:pt x="11842" y="4690"/>
                    <a:pt x="12579" y="4510"/>
                    <a:pt x="12990" y="3941"/>
                  </a:cubicBezTo>
                  <a:cubicBezTo>
                    <a:pt x="13507" y="3205"/>
                    <a:pt x="13289" y="2171"/>
                    <a:pt x="12712" y="1494"/>
                  </a:cubicBezTo>
                  <a:cubicBezTo>
                    <a:pt x="11777" y="361"/>
                    <a:pt x="10146" y="22"/>
                    <a:pt x="8654" y="2"/>
                  </a:cubicBezTo>
                  <a:cubicBezTo>
                    <a:pt x="8583" y="1"/>
                    <a:pt x="8511" y="1"/>
                    <a:pt x="8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7"/>
            <p:cNvSpPr/>
            <p:nvPr/>
          </p:nvSpPr>
          <p:spPr>
            <a:xfrm>
              <a:off x="2485625" y="498700"/>
              <a:ext cx="125350" cy="304650"/>
            </a:xfrm>
            <a:custGeom>
              <a:avLst/>
              <a:gdLst/>
              <a:ahLst/>
              <a:cxnLst/>
              <a:rect l="l" t="t" r="r" b="b"/>
              <a:pathLst>
                <a:path w="5014" h="12186" extrusionOk="0">
                  <a:moveTo>
                    <a:pt x="1990" y="1"/>
                  </a:moveTo>
                  <a:cubicBezTo>
                    <a:pt x="80" y="1712"/>
                    <a:pt x="0" y="5949"/>
                    <a:pt x="319" y="8276"/>
                  </a:cubicBezTo>
                  <a:cubicBezTo>
                    <a:pt x="517" y="9649"/>
                    <a:pt x="995" y="11081"/>
                    <a:pt x="2169" y="11837"/>
                  </a:cubicBezTo>
                  <a:cubicBezTo>
                    <a:pt x="2531" y="12054"/>
                    <a:pt x="2964" y="12186"/>
                    <a:pt x="3379" y="12186"/>
                  </a:cubicBezTo>
                  <a:cubicBezTo>
                    <a:pt x="3762" y="12186"/>
                    <a:pt x="4130" y="12075"/>
                    <a:pt x="4416" y="11817"/>
                  </a:cubicBezTo>
                  <a:cubicBezTo>
                    <a:pt x="5013" y="11240"/>
                    <a:pt x="4993" y="10285"/>
                    <a:pt x="4794" y="9490"/>
                  </a:cubicBezTo>
                  <a:cubicBezTo>
                    <a:pt x="4416" y="7898"/>
                    <a:pt x="3561" y="6466"/>
                    <a:pt x="2885" y="4974"/>
                  </a:cubicBezTo>
                  <a:cubicBezTo>
                    <a:pt x="2089" y="3223"/>
                    <a:pt x="2149" y="1791"/>
                    <a:pt x="19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2546300" y="405125"/>
              <a:ext cx="312325" cy="103550"/>
            </a:xfrm>
            <a:custGeom>
              <a:avLst/>
              <a:gdLst/>
              <a:ahLst/>
              <a:cxnLst/>
              <a:rect l="l" t="t" r="r" b="b"/>
              <a:pathLst>
                <a:path w="12493" h="4142" extrusionOk="0">
                  <a:moveTo>
                    <a:pt x="8551" y="0"/>
                  </a:moveTo>
                  <a:cubicBezTo>
                    <a:pt x="8271" y="0"/>
                    <a:pt x="7992" y="16"/>
                    <a:pt x="7719" y="44"/>
                  </a:cubicBezTo>
                  <a:cubicBezTo>
                    <a:pt x="5371" y="243"/>
                    <a:pt x="1273" y="1277"/>
                    <a:pt x="0" y="3545"/>
                  </a:cubicBezTo>
                  <a:cubicBezTo>
                    <a:pt x="1260" y="3389"/>
                    <a:pt x="2329" y="3143"/>
                    <a:pt x="3522" y="3143"/>
                  </a:cubicBezTo>
                  <a:cubicBezTo>
                    <a:pt x="4005" y="3143"/>
                    <a:pt x="4508" y="3183"/>
                    <a:pt x="5053" y="3286"/>
                  </a:cubicBezTo>
                  <a:cubicBezTo>
                    <a:pt x="6664" y="3624"/>
                    <a:pt x="8256" y="4142"/>
                    <a:pt x="9907" y="4142"/>
                  </a:cubicBezTo>
                  <a:cubicBezTo>
                    <a:pt x="10722" y="4142"/>
                    <a:pt x="11637" y="3943"/>
                    <a:pt x="12075" y="3246"/>
                  </a:cubicBezTo>
                  <a:cubicBezTo>
                    <a:pt x="12493" y="2550"/>
                    <a:pt x="12175" y="1595"/>
                    <a:pt x="11598" y="1038"/>
                  </a:cubicBezTo>
                  <a:cubicBezTo>
                    <a:pt x="10817" y="258"/>
                    <a:pt x="9679" y="0"/>
                    <a:pt x="8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2624875" y="606625"/>
              <a:ext cx="109925" cy="254275"/>
            </a:xfrm>
            <a:custGeom>
              <a:avLst/>
              <a:gdLst/>
              <a:ahLst/>
              <a:cxnLst/>
              <a:rect l="l" t="t" r="r" b="b"/>
              <a:pathLst>
                <a:path w="4397" h="10171" extrusionOk="0">
                  <a:moveTo>
                    <a:pt x="1552" y="1"/>
                  </a:moveTo>
                  <a:cubicBezTo>
                    <a:pt x="0" y="1532"/>
                    <a:pt x="40" y="5053"/>
                    <a:pt x="398" y="7003"/>
                  </a:cubicBezTo>
                  <a:cubicBezTo>
                    <a:pt x="597" y="8137"/>
                    <a:pt x="1035" y="9330"/>
                    <a:pt x="2029" y="9907"/>
                  </a:cubicBezTo>
                  <a:cubicBezTo>
                    <a:pt x="2321" y="10072"/>
                    <a:pt x="2669" y="10171"/>
                    <a:pt x="3002" y="10171"/>
                  </a:cubicBezTo>
                  <a:cubicBezTo>
                    <a:pt x="3352" y="10171"/>
                    <a:pt x="3685" y="10062"/>
                    <a:pt x="3919" y="9808"/>
                  </a:cubicBezTo>
                  <a:cubicBezTo>
                    <a:pt x="4397" y="9310"/>
                    <a:pt x="4357" y="8534"/>
                    <a:pt x="4178" y="7858"/>
                  </a:cubicBezTo>
                  <a:cubicBezTo>
                    <a:pt x="3800" y="6545"/>
                    <a:pt x="3044" y="5372"/>
                    <a:pt x="2447" y="4138"/>
                  </a:cubicBezTo>
                  <a:cubicBezTo>
                    <a:pt x="1731" y="2686"/>
                    <a:pt x="1751" y="1492"/>
                    <a:pt x="15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7"/>
            <p:cNvSpPr/>
            <p:nvPr/>
          </p:nvSpPr>
          <p:spPr>
            <a:xfrm>
              <a:off x="2673100" y="522750"/>
              <a:ext cx="259125" cy="85400"/>
            </a:xfrm>
            <a:custGeom>
              <a:avLst/>
              <a:gdLst/>
              <a:ahLst/>
              <a:cxnLst/>
              <a:rect l="l" t="t" r="r" b="b"/>
              <a:pathLst>
                <a:path w="10365" h="3416" extrusionOk="0">
                  <a:moveTo>
                    <a:pt x="7162" y="0"/>
                  </a:moveTo>
                  <a:cubicBezTo>
                    <a:pt x="6881" y="0"/>
                    <a:pt x="6600" y="20"/>
                    <a:pt x="6327" y="53"/>
                  </a:cubicBezTo>
                  <a:cubicBezTo>
                    <a:pt x="4357" y="312"/>
                    <a:pt x="976" y="1267"/>
                    <a:pt x="1" y="3196"/>
                  </a:cubicBezTo>
                  <a:cubicBezTo>
                    <a:pt x="1131" y="3013"/>
                    <a:pt x="2061" y="2760"/>
                    <a:pt x="3162" y="2760"/>
                  </a:cubicBezTo>
                  <a:cubicBezTo>
                    <a:pt x="3495" y="2760"/>
                    <a:pt x="3844" y="2783"/>
                    <a:pt x="4218" y="2838"/>
                  </a:cubicBezTo>
                  <a:cubicBezTo>
                    <a:pt x="5536" y="3052"/>
                    <a:pt x="6855" y="3416"/>
                    <a:pt x="8191" y="3416"/>
                  </a:cubicBezTo>
                  <a:cubicBezTo>
                    <a:pt x="8226" y="3416"/>
                    <a:pt x="8261" y="3416"/>
                    <a:pt x="8296" y="3415"/>
                  </a:cubicBezTo>
                  <a:cubicBezTo>
                    <a:pt x="8953" y="3395"/>
                    <a:pt x="9728" y="3216"/>
                    <a:pt x="10047" y="2619"/>
                  </a:cubicBezTo>
                  <a:cubicBezTo>
                    <a:pt x="10365" y="2023"/>
                    <a:pt x="10067" y="1247"/>
                    <a:pt x="9569" y="769"/>
                  </a:cubicBezTo>
                  <a:cubicBezTo>
                    <a:pt x="8935" y="196"/>
                    <a:pt x="8049" y="0"/>
                    <a:pt x="7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7"/>
            <p:cNvSpPr/>
            <p:nvPr/>
          </p:nvSpPr>
          <p:spPr>
            <a:xfrm>
              <a:off x="2180275" y="-47850"/>
              <a:ext cx="706200" cy="802700"/>
            </a:xfrm>
            <a:custGeom>
              <a:avLst/>
              <a:gdLst/>
              <a:ahLst/>
              <a:cxnLst/>
              <a:rect l="l" t="t" r="r" b="b"/>
              <a:pathLst>
                <a:path w="28248" h="32108" extrusionOk="0">
                  <a:moveTo>
                    <a:pt x="0" y="1"/>
                  </a:moveTo>
                  <a:lnTo>
                    <a:pt x="0" y="1"/>
                  </a:lnTo>
                  <a:cubicBezTo>
                    <a:pt x="3939" y="14304"/>
                    <a:pt x="15497" y="25264"/>
                    <a:pt x="28248" y="32108"/>
                  </a:cubicBezTo>
                  <a:cubicBezTo>
                    <a:pt x="25164" y="30138"/>
                    <a:pt x="22181" y="28049"/>
                    <a:pt x="19356" y="25782"/>
                  </a:cubicBezTo>
                  <a:cubicBezTo>
                    <a:pt x="10842" y="19058"/>
                    <a:pt x="3660" y="1034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7"/>
            <p:cNvSpPr/>
            <p:nvPr/>
          </p:nvSpPr>
          <p:spPr>
            <a:xfrm>
              <a:off x="2644750" y="598675"/>
              <a:ext cx="34350" cy="189500"/>
            </a:xfrm>
            <a:custGeom>
              <a:avLst/>
              <a:gdLst/>
              <a:ahLst/>
              <a:cxnLst/>
              <a:rect l="l" t="t" r="r" b="b"/>
              <a:pathLst>
                <a:path w="1374" h="758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" y="2367"/>
                    <a:pt x="598" y="5172"/>
                    <a:pt x="1374" y="7579"/>
                  </a:cubicBezTo>
                  <a:cubicBezTo>
                    <a:pt x="916" y="5113"/>
                    <a:pt x="299" y="2447"/>
                    <a:pt x="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7"/>
            <p:cNvSpPr/>
            <p:nvPr/>
          </p:nvSpPr>
          <p:spPr>
            <a:xfrm>
              <a:off x="2506500" y="490750"/>
              <a:ext cx="37325" cy="200450"/>
            </a:xfrm>
            <a:custGeom>
              <a:avLst/>
              <a:gdLst/>
              <a:ahLst/>
              <a:cxnLst/>
              <a:rect l="l" t="t" r="r" b="b"/>
              <a:pathLst>
                <a:path w="1493" h="8018" extrusionOk="0">
                  <a:moveTo>
                    <a:pt x="1493" y="1"/>
                  </a:moveTo>
                  <a:cubicBezTo>
                    <a:pt x="1" y="2408"/>
                    <a:pt x="438" y="5411"/>
                    <a:pt x="1055" y="8017"/>
                  </a:cubicBezTo>
                  <a:cubicBezTo>
                    <a:pt x="757" y="5391"/>
                    <a:pt x="339" y="2487"/>
                    <a:pt x="1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7"/>
            <p:cNvSpPr/>
            <p:nvPr/>
          </p:nvSpPr>
          <p:spPr>
            <a:xfrm>
              <a:off x="2344875" y="344550"/>
              <a:ext cx="51750" cy="233750"/>
            </a:xfrm>
            <a:custGeom>
              <a:avLst/>
              <a:gdLst/>
              <a:ahLst/>
              <a:cxnLst/>
              <a:rect l="l" t="t" r="r" b="b"/>
              <a:pathLst>
                <a:path w="2070" h="9350" extrusionOk="0">
                  <a:moveTo>
                    <a:pt x="2069" y="0"/>
                  </a:moveTo>
                  <a:lnTo>
                    <a:pt x="2069" y="0"/>
                  </a:lnTo>
                  <a:cubicBezTo>
                    <a:pt x="1" y="2626"/>
                    <a:pt x="259" y="6286"/>
                    <a:pt x="1055" y="9350"/>
                  </a:cubicBezTo>
                  <a:cubicBezTo>
                    <a:pt x="578" y="6207"/>
                    <a:pt x="279" y="2785"/>
                    <a:pt x="2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7"/>
            <p:cNvSpPr/>
            <p:nvPr/>
          </p:nvSpPr>
          <p:spPr>
            <a:xfrm>
              <a:off x="2233975" y="179425"/>
              <a:ext cx="46275" cy="205425"/>
            </a:xfrm>
            <a:custGeom>
              <a:avLst/>
              <a:gdLst/>
              <a:ahLst/>
              <a:cxnLst/>
              <a:rect l="l" t="t" r="r" b="b"/>
              <a:pathLst>
                <a:path w="1851" h="8217" extrusionOk="0">
                  <a:moveTo>
                    <a:pt x="1851" y="1"/>
                  </a:moveTo>
                  <a:lnTo>
                    <a:pt x="1851" y="1"/>
                  </a:lnTo>
                  <a:cubicBezTo>
                    <a:pt x="1" y="2268"/>
                    <a:pt x="120" y="5491"/>
                    <a:pt x="617" y="8216"/>
                  </a:cubicBezTo>
                  <a:cubicBezTo>
                    <a:pt x="438" y="5451"/>
                    <a:pt x="299" y="2447"/>
                    <a:pt x="1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7"/>
            <p:cNvSpPr/>
            <p:nvPr/>
          </p:nvSpPr>
          <p:spPr>
            <a:xfrm>
              <a:off x="2679575" y="548575"/>
              <a:ext cx="170600" cy="47625"/>
            </a:xfrm>
            <a:custGeom>
              <a:avLst/>
              <a:gdLst/>
              <a:ahLst/>
              <a:cxnLst/>
              <a:rect l="l" t="t" r="r" b="b"/>
              <a:pathLst>
                <a:path w="6824" h="1905" extrusionOk="0">
                  <a:moveTo>
                    <a:pt x="6004" y="1"/>
                  </a:moveTo>
                  <a:cubicBezTo>
                    <a:pt x="3892" y="1"/>
                    <a:pt x="1744" y="672"/>
                    <a:pt x="0" y="1905"/>
                  </a:cubicBezTo>
                  <a:cubicBezTo>
                    <a:pt x="2129" y="791"/>
                    <a:pt x="4456" y="174"/>
                    <a:pt x="6824" y="35"/>
                  </a:cubicBezTo>
                  <a:cubicBezTo>
                    <a:pt x="6552" y="12"/>
                    <a:pt x="6278" y="1"/>
                    <a:pt x="6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7"/>
            <p:cNvSpPr/>
            <p:nvPr/>
          </p:nvSpPr>
          <p:spPr>
            <a:xfrm>
              <a:off x="2542800" y="445700"/>
              <a:ext cx="146750" cy="50550"/>
            </a:xfrm>
            <a:custGeom>
              <a:avLst/>
              <a:gdLst/>
              <a:ahLst/>
              <a:cxnLst/>
              <a:rect l="l" t="t" r="r" b="b"/>
              <a:pathLst>
                <a:path w="5870" h="2022" extrusionOk="0">
                  <a:moveTo>
                    <a:pt x="5185" y="0"/>
                  </a:moveTo>
                  <a:cubicBezTo>
                    <a:pt x="3289" y="0"/>
                    <a:pt x="1368" y="726"/>
                    <a:pt x="1" y="2021"/>
                  </a:cubicBezTo>
                  <a:cubicBezTo>
                    <a:pt x="1771" y="848"/>
                    <a:pt x="3781" y="151"/>
                    <a:pt x="5869" y="32"/>
                  </a:cubicBezTo>
                  <a:cubicBezTo>
                    <a:pt x="5642" y="11"/>
                    <a:pt x="5414" y="0"/>
                    <a:pt x="5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2400575" y="307375"/>
              <a:ext cx="192975" cy="40175"/>
            </a:xfrm>
            <a:custGeom>
              <a:avLst/>
              <a:gdLst/>
              <a:ahLst/>
              <a:cxnLst/>
              <a:rect l="l" t="t" r="r" b="b"/>
              <a:pathLst>
                <a:path w="7719" h="1607" extrusionOk="0">
                  <a:moveTo>
                    <a:pt x="5779" y="1"/>
                  </a:moveTo>
                  <a:cubicBezTo>
                    <a:pt x="3758" y="1"/>
                    <a:pt x="1731" y="553"/>
                    <a:pt x="1" y="1606"/>
                  </a:cubicBezTo>
                  <a:cubicBezTo>
                    <a:pt x="2114" y="646"/>
                    <a:pt x="4427" y="145"/>
                    <a:pt x="6751" y="145"/>
                  </a:cubicBezTo>
                  <a:cubicBezTo>
                    <a:pt x="7074" y="145"/>
                    <a:pt x="7397" y="155"/>
                    <a:pt x="7719" y="174"/>
                  </a:cubicBezTo>
                  <a:cubicBezTo>
                    <a:pt x="7079" y="58"/>
                    <a:pt x="6429" y="1"/>
                    <a:pt x="5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7"/>
            <p:cNvSpPr/>
            <p:nvPr/>
          </p:nvSpPr>
          <p:spPr>
            <a:xfrm>
              <a:off x="2286200" y="139775"/>
              <a:ext cx="203425" cy="37200"/>
            </a:xfrm>
            <a:custGeom>
              <a:avLst/>
              <a:gdLst/>
              <a:ahLst/>
              <a:cxnLst/>
              <a:rect l="l" t="t" r="r" b="b"/>
              <a:pathLst>
                <a:path w="8137" h="1488" extrusionOk="0">
                  <a:moveTo>
                    <a:pt x="4952" y="1"/>
                  </a:moveTo>
                  <a:cubicBezTo>
                    <a:pt x="3197" y="1"/>
                    <a:pt x="1436" y="506"/>
                    <a:pt x="0" y="1487"/>
                  </a:cubicBezTo>
                  <a:cubicBezTo>
                    <a:pt x="1633" y="664"/>
                    <a:pt x="3455" y="236"/>
                    <a:pt x="5285" y="236"/>
                  </a:cubicBezTo>
                  <a:cubicBezTo>
                    <a:pt x="6242" y="236"/>
                    <a:pt x="7201" y="353"/>
                    <a:pt x="8136" y="592"/>
                  </a:cubicBezTo>
                  <a:cubicBezTo>
                    <a:pt x="7130" y="196"/>
                    <a:pt x="6042" y="1"/>
                    <a:pt x="4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2" name="Google Shape;522;p7"/>
          <p:cNvSpPr txBox="1">
            <a:spLocks noGrp="1"/>
          </p:cNvSpPr>
          <p:nvPr>
            <p:ph type="title"/>
          </p:nvPr>
        </p:nvSpPr>
        <p:spPr>
          <a:xfrm>
            <a:off x="720000" y="1040275"/>
            <a:ext cx="453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1"/>
          </p:nvPr>
        </p:nvSpPr>
        <p:spPr>
          <a:xfrm>
            <a:off x="720000" y="1804925"/>
            <a:ext cx="45327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8"/>
          <p:cNvSpPr/>
          <p:nvPr/>
        </p:nvSpPr>
        <p:spPr>
          <a:xfrm rot="-4740654">
            <a:off x="-850876" y="-176549"/>
            <a:ext cx="3343962" cy="2206015"/>
          </a:xfrm>
          <a:custGeom>
            <a:avLst/>
            <a:gdLst/>
            <a:ahLst/>
            <a:cxnLst/>
            <a:rect l="l" t="t" r="r" b="b"/>
            <a:pathLst>
              <a:path w="181864" h="78734" extrusionOk="0">
                <a:moveTo>
                  <a:pt x="1" y="0"/>
                </a:moveTo>
                <a:cubicBezTo>
                  <a:pt x="401" y="2502"/>
                  <a:pt x="1702" y="4937"/>
                  <a:pt x="4037" y="6905"/>
                </a:cubicBezTo>
                <a:cubicBezTo>
                  <a:pt x="9041" y="11141"/>
                  <a:pt x="17680" y="12676"/>
                  <a:pt x="25719" y="12676"/>
                </a:cubicBezTo>
                <a:cubicBezTo>
                  <a:pt x="33758" y="12676"/>
                  <a:pt x="41697" y="11341"/>
                  <a:pt x="49736" y="10975"/>
                </a:cubicBezTo>
                <a:cubicBezTo>
                  <a:pt x="51105" y="10901"/>
                  <a:pt x="52492" y="10860"/>
                  <a:pt x="53883" y="10860"/>
                </a:cubicBezTo>
                <a:cubicBezTo>
                  <a:pt x="60656" y="10860"/>
                  <a:pt x="67499" y="11832"/>
                  <a:pt x="72619" y="14711"/>
                </a:cubicBezTo>
                <a:cubicBezTo>
                  <a:pt x="76856" y="17112"/>
                  <a:pt x="79457" y="20481"/>
                  <a:pt x="81125" y="23984"/>
                </a:cubicBezTo>
                <a:cubicBezTo>
                  <a:pt x="87597" y="37460"/>
                  <a:pt x="81692" y="53238"/>
                  <a:pt x="92867" y="65247"/>
                </a:cubicBezTo>
                <a:cubicBezTo>
                  <a:pt x="100206" y="73086"/>
                  <a:pt x="113949" y="77689"/>
                  <a:pt x="127759" y="78556"/>
                </a:cubicBezTo>
                <a:cubicBezTo>
                  <a:pt x="129675" y="78676"/>
                  <a:pt x="131592" y="78734"/>
                  <a:pt x="133506" y="78734"/>
                </a:cubicBezTo>
                <a:cubicBezTo>
                  <a:pt x="145421" y="78734"/>
                  <a:pt x="157238" y="76509"/>
                  <a:pt x="168187" y="73319"/>
                </a:cubicBezTo>
                <a:cubicBezTo>
                  <a:pt x="172924" y="71918"/>
                  <a:pt x="177494" y="70350"/>
                  <a:pt x="181864" y="68549"/>
                </a:cubicBezTo>
                <a:lnTo>
                  <a:pt x="18186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8"/>
          <p:cNvSpPr/>
          <p:nvPr/>
        </p:nvSpPr>
        <p:spPr>
          <a:xfrm rot="5400000" flipH="1">
            <a:off x="1820476" y="1939676"/>
            <a:ext cx="1563137" cy="5433411"/>
          </a:xfrm>
          <a:custGeom>
            <a:avLst/>
            <a:gdLst/>
            <a:ahLst/>
            <a:cxnLst/>
            <a:rect l="l" t="t" r="r" b="b"/>
            <a:pathLst>
              <a:path w="64847" h="180497" extrusionOk="0">
                <a:moveTo>
                  <a:pt x="0" y="1"/>
                </a:moveTo>
                <a:lnTo>
                  <a:pt x="0" y="180497"/>
                </a:lnTo>
                <a:lnTo>
                  <a:pt x="45099" y="180463"/>
                </a:lnTo>
                <a:cubicBezTo>
                  <a:pt x="40729" y="175760"/>
                  <a:pt x="39995" y="168488"/>
                  <a:pt x="41730" y="162284"/>
                </a:cubicBezTo>
                <a:cubicBezTo>
                  <a:pt x="43431" y="156046"/>
                  <a:pt x="47234" y="150675"/>
                  <a:pt x="51003" y="145472"/>
                </a:cubicBezTo>
                <a:cubicBezTo>
                  <a:pt x="54806" y="140268"/>
                  <a:pt x="58742" y="134997"/>
                  <a:pt x="60844" y="128926"/>
                </a:cubicBezTo>
                <a:cubicBezTo>
                  <a:pt x="64846" y="117418"/>
                  <a:pt x="61577" y="104242"/>
                  <a:pt x="54506" y="94268"/>
                </a:cubicBezTo>
                <a:cubicBezTo>
                  <a:pt x="48635" y="85962"/>
                  <a:pt x="39995" y="78624"/>
                  <a:pt x="39095" y="68550"/>
                </a:cubicBezTo>
                <a:cubicBezTo>
                  <a:pt x="38294" y="59743"/>
                  <a:pt x="43731" y="51604"/>
                  <a:pt x="44932" y="42865"/>
                </a:cubicBezTo>
                <a:cubicBezTo>
                  <a:pt x="46500" y="31490"/>
                  <a:pt x="40596" y="19948"/>
                  <a:pt x="31789" y="12543"/>
                </a:cubicBezTo>
                <a:cubicBezTo>
                  <a:pt x="23017" y="5171"/>
                  <a:pt x="11241" y="2269"/>
                  <a:pt x="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8"/>
          <p:cNvSpPr/>
          <p:nvPr/>
        </p:nvSpPr>
        <p:spPr>
          <a:xfrm rot="10800000" flipH="1">
            <a:off x="5890250" y="0"/>
            <a:ext cx="3351894" cy="5437816"/>
          </a:xfrm>
          <a:custGeom>
            <a:avLst/>
            <a:gdLst/>
            <a:ahLst/>
            <a:cxnLst/>
            <a:rect l="l" t="t" r="r" b="b"/>
            <a:pathLst>
              <a:path w="82860" h="124957" extrusionOk="0">
                <a:moveTo>
                  <a:pt x="82860" y="0"/>
                </a:moveTo>
                <a:cubicBezTo>
                  <a:pt x="78156" y="534"/>
                  <a:pt x="73486" y="1235"/>
                  <a:pt x="69016" y="2502"/>
                </a:cubicBezTo>
                <a:cubicBezTo>
                  <a:pt x="61478" y="4570"/>
                  <a:pt x="54473" y="8240"/>
                  <a:pt x="51003" y="13510"/>
                </a:cubicBezTo>
                <a:cubicBezTo>
                  <a:pt x="43865" y="24385"/>
                  <a:pt x="54006" y="37761"/>
                  <a:pt x="48268" y="49069"/>
                </a:cubicBezTo>
                <a:cubicBezTo>
                  <a:pt x="43698" y="58042"/>
                  <a:pt x="30689" y="63012"/>
                  <a:pt x="21015" y="69584"/>
                </a:cubicBezTo>
                <a:cubicBezTo>
                  <a:pt x="8840" y="77856"/>
                  <a:pt x="1335" y="89531"/>
                  <a:pt x="567" y="101473"/>
                </a:cubicBezTo>
                <a:cubicBezTo>
                  <a:pt x="0" y="109579"/>
                  <a:pt x="2502" y="117751"/>
                  <a:pt x="7572" y="124957"/>
                </a:cubicBezTo>
                <a:lnTo>
                  <a:pt x="82860" y="124957"/>
                </a:lnTo>
                <a:lnTo>
                  <a:pt x="828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8" name="Google Shape;528;p8"/>
          <p:cNvGrpSpPr/>
          <p:nvPr/>
        </p:nvGrpSpPr>
        <p:grpSpPr>
          <a:xfrm rot="-4311120" flipH="1">
            <a:off x="8322643" y="4431072"/>
            <a:ext cx="1141821" cy="450660"/>
            <a:chOff x="5351150" y="1861950"/>
            <a:chExt cx="1310412" cy="517200"/>
          </a:xfrm>
        </p:grpSpPr>
        <p:sp>
          <p:nvSpPr>
            <p:cNvPr id="529" name="Google Shape;529;p8"/>
            <p:cNvSpPr/>
            <p:nvPr/>
          </p:nvSpPr>
          <p:spPr>
            <a:xfrm>
              <a:off x="5429735" y="2107037"/>
              <a:ext cx="1231827" cy="209467"/>
            </a:xfrm>
            <a:custGeom>
              <a:avLst/>
              <a:gdLst/>
              <a:ahLst/>
              <a:cxnLst/>
              <a:rect l="l" t="t" r="r" b="b"/>
              <a:pathLst>
                <a:path w="38315" h="5074" fill="none" extrusionOk="0">
                  <a:moveTo>
                    <a:pt x="1" y="538"/>
                  </a:moveTo>
                  <a:cubicBezTo>
                    <a:pt x="12951" y="1"/>
                    <a:pt x="26259" y="339"/>
                    <a:pt x="38314" y="5074"/>
                  </a:cubicBezTo>
                </a:path>
              </a:pathLst>
            </a:custGeom>
            <a:solidFill>
              <a:schemeClr val="dk1"/>
            </a:solidFill>
            <a:ln w="10450" cap="flat" cmpd="sng">
              <a:solidFill>
                <a:schemeClr val="dk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5401400" y="2134375"/>
              <a:ext cx="153675" cy="145650"/>
            </a:xfrm>
            <a:custGeom>
              <a:avLst/>
              <a:gdLst/>
              <a:ahLst/>
              <a:cxnLst/>
              <a:rect l="l" t="t" r="r" b="b"/>
              <a:pathLst>
                <a:path w="6147" h="5826" extrusionOk="0">
                  <a:moveTo>
                    <a:pt x="6147" y="1"/>
                  </a:moveTo>
                  <a:cubicBezTo>
                    <a:pt x="6146" y="1"/>
                    <a:pt x="1034" y="3144"/>
                    <a:pt x="537" y="3641"/>
                  </a:cubicBezTo>
                  <a:cubicBezTo>
                    <a:pt x="40" y="4139"/>
                    <a:pt x="0" y="4934"/>
                    <a:pt x="497" y="5432"/>
                  </a:cubicBezTo>
                  <a:cubicBezTo>
                    <a:pt x="766" y="5690"/>
                    <a:pt x="1105" y="5825"/>
                    <a:pt x="1438" y="5825"/>
                  </a:cubicBezTo>
                  <a:cubicBezTo>
                    <a:pt x="1746" y="5825"/>
                    <a:pt x="2049" y="5710"/>
                    <a:pt x="2288" y="5471"/>
                  </a:cubicBezTo>
                  <a:cubicBezTo>
                    <a:pt x="2785" y="4974"/>
                    <a:pt x="6147" y="1"/>
                    <a:pt x="6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8"/>
            <p:cNvSpPr/>
            <p:nvPr/>
          </p:nvSpPr>
          <p:spPr>
            <a:xfrm>
              <a:off x="5596350" y="1949750"/>
              <a:ext cx="153675" cy="145875"/>
            </a:xfrm>
            <a:custGeom>
              <a:avLst/>
              <a:gdLst/>
              <a:ahLst/>
              <a:cxnLst/>
              <a:rect l="l" t="t" r="r" b="b"/>
              <a:pathLst>
                <a:path w="6147" h="5835" extrusionOk="0">
                  <a:moveTo>
                    <a:pt x="4735" y="1"/>
                  </a:moveTo>
                  <a:cubicBezTo>
                    <a:pt x="4418" y="1"/>
                    <a:pt x="4103" y="120"/>
                    <a:pt x="3859" y="364"/>
                  </a:cubicBezTo>
                  <a:cubicBezTo>
                    <a:pt x="3362" y="861"/>
                    <a:pt x="0" y="5834"/>
                    <a:pt x="0" y="5834"/>
                  </a:cubicBezTo>
                  <a:cubicBezTo>
                    <a:pt x="0" y="5834"/>
                    <a:pt x="5112" y="2671"/>
                    <a:pt x="5610" y="2174"/>
                  </a:cubicBezTo>
                  <a:cubicBezTo>
                    <a:pt x="6107" y="1677"/>
                    <a:pt x="6147" y="881"/>
                    <a:pt x="5650" y="384"/>
                  </a:cubicBezTo>
                  <a:cubicBezTo>
                    <a:pt x="5396" y="130"/>
                    <a:pt x="5065" y="1"/>
                    <a:pt x="47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5539650" y="2142850"/>
              <a:ext cx="64675" cy="196450"/>
            </a:xfrm>
            <a:custGeom>
              <a:avLst/>
              <a:gdLst/>
              <a:ahLst/>
              <a:cxnLst/>
              <a:rect l="l" t="t" r="r" b="b"/>
              <a:pathLst>
                <a:path w="2587" h="7858" extrusionOk="0">
                  <a:moveTo>
                    <a:pt x="1413" y="0"/>
                  </a:moveTo>
                  <a:cubicBezTo>
                    <a:pt x="1413" y="0"/>
                    <a:pt x="20" y="5869"/>
                    <a:pt x="20" y="6565"/>
                  </a:cubicBezTo>
                  <a:cubicBezTo>
                    <a:pt x="0" y="7261"/>
                    <a:pt x="577" y="7838"/>
                    <a:pt x="1273" y="7858"/>
                  </a:cubicBezTo>
                  <a:cubicBezTo>
                    <a:pt x="1970" y="7858"/>
                    <a:pt x="2566" y="7321"/>
                    <a:pt x="2566" y="6624"/>
                  </a:cubicBezTo>
                  <a:cubicBezTo>
                    <a:pt x="2586" y="5928"/>
                    <a:pt x="1413" y="0"/>
                    <a:pt x="1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5547100" y="1891175"/>
              <a:ext cx="64675" cy="196500"/>
            </a:xfrm>
            <a:custGeom>
              <a:avLst/>
              <a:gdLst/>
              <a:ahLst/>
              <a:cxnLst/>
              <a:rect l="l" t="t" r="r" b="b"/>
              <a:pathLst>
                <a:path w="2587" h="7860" extrusionOk="0">
                  <a:moveTo>
                    <a:pt x="1276" y="1"/>
                  </a:moveTo>
                  <a:cubicBezTo>
                    <a:pt x="597" y="1"/>
                    <a:pt x="60" y="532"/>
                    <a:pt x="21" y="1235"/>
                  </a:cubicBezTo>
                  <a:cubicBezTo>
                    <a:pt x="1" y="1931"/>
                    <a:pt x="1174" y="7859"/>
                    <a:pt x="1174" y="7859"/>
                  </a:cubicBezTo>
                  <a:cubicBezTo>
                    <a:pt x="1174" y="7859"/>
                    <a:pt x="2567" y="1991"/>
                    <a:pt x="2567" y="1294"/>
                  </a:cubicBezTo>
                  <a:cubicBezTo>
                    <a:pt x="2587" y="598"/>
                    <a:pt x="2010" y="21"/>
                    <a:pt x="1314" y="1"/>
                  </a:cubicBezTo>
                  <a:cubicBezTo>
                    <a:pt x="1301" y="1"/>
                    <a:pt x="1289" y="1"/>
                    <a:pt x="1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5351150" y="2079175"/>
              <a:ext cx="197475" cy="63700"/>
            </a:xfrm>
            <a:custGeom>
              <a:avLst/>
              <a:gdLst/>
              <a:ahLst/>
              <a:cxnLst/>
              <a:rect l="l" t="t" r="r" b="b"/>
              <a:pathLst>
                <a:path w="7899" h="2548" extrusionOk="0">
                  <a:moveTo>
                    <a:pt x="1299" y="0"/>
                  </a:moveTo>
                  <a:cubicBezTo>
                    <a:pt x="618" y="0"/>
                    <a:pt x="60" y="570"/>
                    <a:pt x="41" y="1254"/>
                  </a:cubicBezTo>
                  <a:cubicBezTo>
                    <a:pt x="1" y="1950"/>
                    <a:pt x="558" y="2547"/>
                    <a:pt x="1274" y="2547"/>
                  </a:cubicBezTo>
                  <a:cubicBezTo>
                    <a:pt x="1280" y="2547"/>
                    <a:pt x="1286" y="2547"/>
                    <a:pt x="1293" y="2547"/>
                  </a:cubicBezTo>
                  <a:cubicBezTo>
                    <a:pt x="2070" y="2547"/>
                    <a:pt x="7898" y="1393"/>
                    <a:pt x="7898" y="1393"/>
                  </a:cubicBezTo>
                  <a:cubicBezTo>
                    <a:pt x="7898" y="1393"/>
                    <a:pt x="2030" y="1"/>
                    <a:pt x="1334" y="1"/>
                  </a:cubicBezTo>
                  <a:cubicBezTo>
                    <a:pt x="1322" y="1"/>
                    <a:pt x="1310" y="0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5603300" y="2086650"/>
              <a:ext cx="196975" cy="63700"/>
            </a:xfrm>
            <a:custGeom>
              <a:avLst/>
              <a:gdLst/>
              <a:ahLst/>
              <a:cxnLst/>
              <a:rect l="l" t="t" r="r" b="b"/>
              <a:pathLst>
                <a:path w="7879" h="2548" extrusionOk="0">
                  <a:moveTo>
                    <a:pt x="6586" y="0"/>
                  </a:moveTo>
                  <a:cubicBezTo>
                    <a:pt x="5810" y="0"/>
                    <a:pt x="1" y="1154"/>
                    <a:pt x="1" y="1154"/>
                  </a:cubicBezTo>
                  <a:cubicBezTo>
                    <a:pt x="1" y="1154"/>
                    <a:pt x="5869" y="2547"/>
                    <a:pt x="6565" y="2547"/>
                  </a:cubicBezTo>
                  <a:cubicBezTo>
                    <a:pt x="6577" y="2547"/>
                    <a:pt x="6589" y="2547"/>
                    <a:pt x="6600" y="2547"/>
                  </a:cubicBezTo>
                  <a:cubicBezTo>
                    <a:pt x="7261" y="2547"/>
                    <a:pt x="7819" y="1997"/>
                    <a:pt x="7858" y="1313"/>
                  </a:cubicBezTo>
                  <a:cubicBezTo>
                    <a:pt x="7878" y="617"/>
                    <a:pt x="7321" y="40"/>
                    <a:pt x="6605" y="0"/>
                  </a:cubicBezTo>
                  <a:cubicBezTo>
                    <a:pt x="6599" y="0"/>
                    <a:pt x="6593" y="0"/>
                    <a:pt x="6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5594850" y="2135375"/>
              <a:ext cx="149225" cy="150350"/>
            </a:xfrm>
            <a:custGeom>
              <a:avLst/>
              <a:gdLst/>
              <a:ahLst/>
              <a:cxnLst/>
              <a:rect l="l" t="t" r="r" b="b"/>
              <a:pathLst>
                <a:path w="5969" h="6014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163" y="5133"/>
                    <a:pt x="3661" y="5630"/>
                  </a:cubicBezTo>
                  <a:cubicBezTo>
                    <a:pt x="3914" y="5884"/>
                    <a:pt x="4245" y="6013"/>
                    <a:pt x="4575" y="6013"/>
                  </a:cubicBezTo>
                  <a:cubicBezTo>
                    <a:pt x="4892" y="6013"/>
                    <a:pt x="5207" y="5894"/>
                    <a:pt x="5451" y="5650"/>
                  </a:cubicBezTo>
                  <a:cubicBezTo>
                    <a:pt x="5948" y="5153"/>
                    <a:pt x="5968" y="4357"/>
                    <a:pt x="5471" y="3860"/>
                  </a:cubicBezTo>
                  <a:cubicBezTo>
                    <a:pt x="4974" y="3363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5407350" y="1944275"/>
              <a:ext cx="149225" cy="150350"/>
            </a:xfrm>
            <a:custGeom>
              <a:avLst/>
              <a:gdLst/>
              <a:ahLst/>
              <a:cxnLst/>
              <a:rect l="l" t="t" r="r" b="b"/>
              <a:pathLst>
                <a:path w="5969" h="6014" extrusionOk="0">
                  <a:moveTo>
                    <a:pt x="1394" y="1"/>
                  </a:moveTo>
                  <a:cubicBezTo>
                    <a:pt x="1077" y="1"/>
                    <a:pt x="762" y="120"/>
                    <a:pt x="518" y="364"/>
                  </a:cubicBezTo>
                  <a:cubicBezTo>
                    <a:pt x="21" y="861"/>
                    <a:pt x="1" y="1657"/>
                    <a:pt x="498" y="2154"/>
                  </a:cubicBezTo>
                  <a:cubicBezTo>
                    <a:pt x="995" y="2652"/>
                    <a:pt x="5969" y="6014"/>
                    <a:pt x="5969" y="6014"/>
                  </a:cubicBezTo>
                  <a:cubicBezTo>
                    <a:pt x="5969" y="6014"/>
                    <a:pt x="2806" y="881"/>
                    <a:pt x="2308" y="384"/>
                  </a:cubicBezTo>
                  <a:cubicBezTo>
                    <a:pt x="2055" y="130"/>
                    <a:pt x="1723" y="1"/>
                    <a:pt x="13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5360600" y="2124950"/>
              <a:ext cx="189025" cy="91975"/>
            </a:xfrm>
            <a:custGeom>
              <a:avLst/>
              <a:gdLst/>
              <a:ahLst/>
              <a:cxnLst/>
              <a:rect l="l" t="t" r="r" b="b"/>
              <a:pathLst>
                <a:path w="7561" h="3679" extrusionOk="0">
                  <a:moveTo>
                    <a:pt x="7560" y="0"/>
                  </a:moveTo>
                  <a:cubicBezTo>
                    <a:pt x="7560" y="0"/>
                    <a:pt x="1612" y="955"/>
                    <a:pt x="976" y="1213"/>
                  </a:cubicBezTo>
                  <a:cubicBezTo>
                    <a:pt x="319" y="1452"/>
                    <a:pt x="1" y="2208"/>
                    <a:pt x="260" y="2865"/>
                  </a:cubicBezTo>
                  <a:cubicBezTo>
                    <a:pt x="456" y="3364"/>
                    <a:pt x="929" y="3679"/>
                    <a:pt x="1424" y="3679"/>
                  </a:cubicBezTo>
                  <a:cubicBezTo>
                    <a:pt x="1580" y="3679"/>
                    <a:pt x="1738" y="3647"/>
                    <a:pt x="1891" y="3581"/>
                  </a:cubicBezTo>
                  <a:cubicBezTo>
                    <a:pt x="2547" y="3322"/>
                    <a:pt x="7560" y="0"/>
                    <a:pt x="75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5601800" y="2013000"/>
              <a:ext cx="189025" cy="92075"/>
            </a:xfrm>
            <a:custGeom>
              <a:avLst/>
              <a:gdLst/>
              <a:ahLst/>
              <a:cxnLst/>
              <a:rect l="l" t="t" r="r" b="b"/>
              <a:pathLst>
                <a:path w="7561" h="3683" extrusionOk="0">
                  <a:moveTo>
                    <a:pt x="6157" y="1"/>
                  </a:moveTo>
                  <a:cubicBezTo>
                    <a:pt x="5996" y="1"/>
                    <a:pt x="5831" y="33"/>
                    <a:pt x="5670" y="102"/>
                  </a:cubicBezTo>
                  <a:cubicBezTo>
                    <a:pt x="5034" y="340"/>
                    <a:pt x="1" y="3682"/>
                    <a:pt x="1" y="3682"/>
                  </a:cubicBezTo>
                  <a:cubicBezTo>
                    <a:pt x="1" y="3682"/>
                    <a:pt x="5949" y="2708"/>
                    <a:pt x="6585" y="2449"/>
                  </a:cubicBezTo>
                  <a:cubicBezTo>
                    <a:pt x="7242" y="2210"/>
                    <a:pt x="7560" y="1454"/>
                    <a:pt x="7321" y="818"/>
                  </a:cubicBezTo>
                  <a:cubicBezTo>
                    <a:pt x="7111" y="307"/>
                    <a:pt x="6652" y="1"/>
                    <a:pt x="6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5462550" y="2140350"/>
              <a:ext cx="101975" cy="182250"/>
            </a:xfrm>
            <a:custGeom>
              <a:avLst/>
              <a:gdLst/>
              <a:ahLst/>
              <a:cxnLst/>
              <a:rect l="l" t="t" r="r" b="b"/>
              <a:pathLst>
                <a:path w="4079" h="7290" extrusionOk="0">
                  <a:moveTo>
                    <a:pt x="4079" y="1"/>
                  </a:moveTo>
                  <a:cubicBezTo>
                    <a:pt x="4079" y="1"/>
                    <a:pt x="538" y="4874"/>
                    <a:pt x="279" y="5531"/>
                  </a:cubicBezTo>
                  <a:cubicBezTo>
                    <a:pt x="1" y="6167"/>
                    <a:pt x="279" y="6923"/>
                    <a:pt x="916" y="7182"/>
                  </a:cubicBezTo>
                  <a:cubicBezTo>
                    <a:pt x="1088" y="7255"/>
                    <a:pt x="1267" y="7290"/>
                    <a:pt x="1443" y="7290"/>
                  </a:cubicBezTo>
                  <a:cubicBezTo>
                    <a:pt x="1936" y="7290"/>
                    <a:pt x="2401" y="7015"/>
                    <a:pt x="2607" y="6545"/>
                  </a:cubicBezTo>
                  <a:cubicBezTo>
                    <a:pt x="2885" y="5889"/>
                    <a:pt x="4079" y="1"/>
                    <a:pt x="40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5586900" y="1906700"/>
              <a:ext cx="101975" cy="182950"/>
            </a:xfrm>
            <a:custGeom>
              <a:avLst/>
              <a:gdLst/>
              <a:ahLst/>
              <a:cxnLst/>
              <a:rect l="l" t="t" r="r" b="b"/>
              <a:pathLst>
                <a:path w="4079" h="7318" extrusionOk="0">
                  <a:moveTo>
                    <a:pt x="2636" y="1"/>
                  </a:moveTo>
                  <a:cubicBezTo>
                    <a:pt x="2149" y="1"/>
                    <a:pt x="1692" y="290"/>
                    <a:pt x="1472" y="773"/>
                  </a:cubicBezTo>
                  <a:cubicBezTo>
                    <a:pt x="1194" y="1409"/>
                    <a:pt x="0" y="7318"/>
                    <a:pt x="0" y="7318"/>
                  </a:cubicBezTo>
                  <a:cubicBezTo>
                    <a:pt x="0" y="7318"/>
                    <a:pt x="3541" y="2444"/>
                    <a:pt x="3800" y="1787"/>
                  </a:cubicBezTo>
                  <a:cubicBezTo>
                    <a:pt x="4078" y="1151"/>
                    <a:pt x="3800" y="395"/>
                    <a:pt x="3163" y="116"/>
                  </a:cubicBezTo>
                  <a:cubicBezTo>
                    <a:pt x="2990" y="38"/>
                    <a:pt x="2811" y="1"/>
                    <a:pt x="26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5363100" y="2005875"/>
              <a:ext cx="187000" cy="97700"/>
            </a:xfrm>
            <a:custGeom>
              <a:avLst/>
              <a:gdLst/>
              <a:ahLst/>
              <a:cxnLst/>
              <a:rect l="l" t="t" r="r" b="b"/>
              <a:pathLst>
                <a:path w="7480" h="3908" extrusionOk="0">
                  <a:moveTo>
                    <a:pt x="1446" y="0"/>
                  </a:moveTo>
                  <a:cubicBezTo>
                    <a:pt x="959" y="0"/>
                    <a:pt x="504" y="275"/>
                    <a:pt x="299" y="745"/>
                  </a:cubicBezTo>
                  <a:cubicBezTo>
                    <a:pt x="0" y="1401"/>
                    <a:pt x="299" y="2177"/>
                    <a:pt x="955" y="2455"/>
                  </a:cubicBezTo>
                  <a:cubicBezTo>
                    <a:pt x="1592" y="2714"/>
                    <a:pt x="7480" y="3908"/>
                    <a:pt x="7480" y="3908"/>
                  </a:cubicBezTo>
                  <a:cubicBezTo>
                    <a:pt x="7480" y="3908"/>
                    <a:pt x="2606" y="387"/>
                    <a:pt x="1970" y="108"/>
                  </a:cubicBezTo>
                  <a:cubicBezTo>
                    <a:pt x="1798" y="35"/>
                    <a:pt x="1620" y="0"/>
                    <a:pt x="1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5601300" y="2125925"/>
              <a:ext cx="187025" cy="98000"/>
            </a:xfrm>
            <a:custGeom>
              <a:avLst/>
              <a:gdLst/>
              <a:ahLst/>
              <a:cxnLst/>
              <a:rect l="l" t="t" r="r" b="b"/>
              <a:pathLst>
                <a:path w="7481" h="3920" extrusionOk="0">
                  <a:moveTo>
                    <a:pt x="1" y="1"/>
                  </a:moveTo>
                  <a:cubicBezTo>
                    <a:pt x="1" y="1"/>
                    <a:pt x="4875" y="3542"/>
                    <a:pt x="5511" y="3820"/>
                  </a:cubicBezTo>
                  <a:cubicBezTo>
                    <a:pt x="5680" y="3887"/>
                    <a:pt x="5855" y="3919"/>
                    <a:pt x="6025" y="3919"/>
                  </a:cubicBezTo>
                  <a:cubicBezTo>
                    <a:pt x="6517" y="3919"/>
                    <a:pt x="6975" y="3651"/>
                    <a:pt x="7182" y="3164"/>
                  </a:cubicBezTo>
                  <a:cubicBezTo>
                    <a:pt x="7481" y="2527"/>
                    <a:pt x="7182" y="1771"/>
                    <a:pt x="6546" y="1473"/>
                  </a:cubicBezTo>
                  <a:cubicBezTo>
                    <a:pt x="5889" y="119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5585900" y="2140850"/>
              <a:ext cx="96000" cy="185025"/>
            </a:xfrm>
            <a:custGeom>
              <a:avLst/>
              <a:gdLst/>
              <a:ahLst/>
              <a:cxnLst/>
              <a:rect l="l" t="t" r="r" b="b"/>
              <a:pathLst>
                <a:path w="3840" h="7401" extrusionOk="0">
                  <a:moveTo>
                    <a:pt x="0" y="1"/>
                  </a:moveTo>
                  <a:cubicBezTo>
                    <a:pt x="0" y="1"/>
                    <a:pt x="955" y="5949"/>
                    <a:pt x="1214" y="6605"/>
                  </a:cubicBezTo>
                  <a:cubicBezTo>
                    <a:pt x="1399" y="7098"/>
                    <a:pt x="1894" y="7400"/>
                    <a:pt x="2404" y="7400"/>
                  </a:cubicBezTo>
                  <a:cubicBezTo>
                    <a:pt x="2552" y="7400"/>
                    <a:pt x="2702" y="7375"/>
                    <a:pt x="2845" y="7321"/>
                  </a:cubicBezTo>
                  <a:cubicBezTo>
                    <a:pt x="3521" y="7063"/>
                    <a:pt x="3840" y="6326"/>
                    <a:pt x="3581" y="5670"/>
                  </a:cubicBezTo>
                  <a:cubicBezTo>
                    <a:pt x="3322" y="5033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8"/>
            <p:cNvSpPr/>
            <p:nvPr/>
          </p:nvSpPr>
          <p:spPr>
            <a:xfrm>
              <a:off x="5469525" y="1903875"/>
              <a:ext cx="96500" cy="184775"/>
            </a:xfrm>
            <a:custGeom>
              <a:avLst/>
              <a:gdLst/>
              <a:ahLst/>
              <a:cxnLst/>
              <a:rect l="l" t="t" r="r" b="b"/>
              <a:pathLst>
                <a:path w="3860" h="7391" extrusionOk="0">
                  <a:moveTo>
                    <a:pt x="1457" y="0"/>
                  </a:moveTo>
                  <a:cubicBezTo>
                    <a:pt x="1302" y="0"/>
                    <a:pt x="1145" y="29"/>
                    <a:pt x="995" y="90"/>
                  </a:cubicBezTo>
                  <a:cubicBezTo>
                    <a:pt x="319" y="349"/>
                    <a:pt x="0" y="1085"/>
                    <a:pt x="279" y="1721"/>
                  </a:cubicBezTo>
                  <a:cubicBezTo>
                    <a:pt x="518" y="2378"/>
                    <a:pt x="3860" y="7391"/>
                    <a:pt x="3860" y="7391"/>
                  </a:cubicBezTo>
                  <a:cubicBezTo>
                    <a:pt x="3860" y="7391"/>
                    <a:pt x="2885" y="1463"/>
                    <a:pt x="2626" y="806"/>
                  </a:cubicBezTo>
                  <a:cubicBezTo>
                    <a:pt x="2444" y="305"/>
                    <a:pt x="1959" y="0"/>
                    <a:pt x="1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8"/>
            <p:cNvSpPr/>
            <p:nvPr/>
          </p:nvSpPr>
          <p:spPr>
            <a:xfrm>
              <a:off x="5516775" y="2056300"/>
              <a:ext cx="117875" cy="116925"/>
            </a:xfrm>
            <a:custGeom>
              <a:avLst/>
              <a:gdLst/>
              <a:ahLst/>
              <a:cxnLst/>
              <a:rect l="l" t="t" r="r" b="b"/>
              <a:pathLst>
                <a:path w="4715" h="4677" extrusionOk="0">
                  <a:moveTo>
                    <a:pt x="2370" y="1"/>
                  </a:moveTo>
                  <a:cubicBezTo>
                    <a:pt x="1094" y="1"/>
                    <a:pt x="40" y="1008"/>
                    <a:pt x="20" y="2288"/>
                  </a:cubicBezTo>
                  <a:cubicBezTo>
                    <a:pt x="0" y="3582"/>
                    <a:pt x="1015" y="4656"/>
                    <a:pt x="2308" y="4676"/>
                  </a:cubicBezTo>
                  <a:cubicBezTo>
                    <a:pt x="2332" y="4676"/>
                    <a:pt x="2356" y="4677"/>
                    <a:pt x="2380" y="4677"/>
                  </a:cubicBezTo>
                  <a:cubicBezTo>
                    <a:pt x="3640" y="4677"/>
                    <a:pt x="4675" y="3657"/>
                    <a:pt x="4695" y="2388"/>
                  </a:cubicBezTo>
                  <a:cubicBezTo>
                    <a:pt x="4715" y="1095"/>
                    <a:pt x="3700" y="41"/>
                    <a:pt x="2407" y="1"/>
                  </a:cubicBezTo>
                  <a:cubicBezTo>
                    <a:pt x="2395" y="1"/>
                    <a:pt x="2382" y="1"/>
                    <a:pt x="2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5747025" y="2166800"/>
              <a:ext cx="438650" cy="212350"/>
            </a:xfrm>
            <a:custGeom>
              <a:avLst/>
              <a:gdLst/>
              <a:ahLst/>
              <a:cxnLst/>
              <a:rect l="l" t="t" r="r" b="b"/>
              <a:pathLst>
                <a:path w="17546" h="8494" extrusionOk="0">
                  <a:moveTo>
                    <a:pt x="12816" y="0"/>
                  </a:moveTo>
                  <a:cubicBezTo>
                    <a:pt x="11060" y="0"/>
                    <a:pt x="9310" y="187"/>
                    <a:pt x="7520" y="713"/>
                  </a:cubicBezTo>
                  <a:cubicBezTo>
                    <a:pt x="4874" y="1489"/>
                    <a:pt x="2368" y="3001"/>
                    <a:pt x="756" y="5229"/>
                  </a:cubicBezTo>
                  <a:cubicBezTo>
                    <a:pt x="359" y="5786"/>
                    <a:pt x="1" y="6383"/>
                    <a:pt x="1" y="7059"/>
                  </a:cubicBezTo>
                  <a:cubicBezTo>
                    <a:pt x="1" y="7715"/>
                    <a:pt x="458" y="8412"/>
                    <a:pt x="1134" y="8491"/>
                  </a:cubicBezTo>
                  <a:cubicBezTo>
                    <a:pt x="1156" y="8492"/>
                    <a:pt x="1178" y="8493"/>
                    <a:pt x="1200" y="8493"/>
                  </a:cubicBezTo>
                  <a:cubicBezTo>
                    <a:pt x="1521" y="8493"/>
                    <a:pt x="1871" y="8362"/>
                    <a:pt x="2169" y="8213"/>
                  </a:cubicBezTo>
                  <a:cubicBezTo>
                    <a:pt x="5650" y="6482"/>
                    <a:pt x="7958" y="2881"/>
                    <a:pt x="11558" y="1389"/>
                  </a:cubicBezTo>
                  <a:cubicBezTo>
                    <a:pt x="13468" y="594"/>
                    <a:pt x="15497" y="514"/>
                    <a:pt x="17546" y="335"/>
                  </a:cubicBezTo>
                  <a:cubicBezTo>
                    <a:pt x="15944" y="148"/>
                    <a:pt x="14378" y="0"/>
                    <a:pt x="128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5870850" y="2168025"/>
              <a:ext cx="338200" cy="86750"/>
            </a:xfrm>
            <a:custGeom>
              <a:avLst/>
              <a:gdLst/>
              <a:ahLst/>
              <a:cxnLst/>
              <a:rect l="l" t="t" r="r" b="b"/>
              <a:pathLst>
                <a:path w="13528" h="3470" extrusionOk="0">
                  <a:moveTo>
                    <a:pt x="9986" y="0"/>
                  </a:moveTo>
                  <a:cubicBezTo>
                    <a:pt x="6995" y="0"/>
                    <a:pt x="4000" y="841"/>
                    <a:pt x="1453" y="2435"/>
                  </a:cubicBezTo>
                  <a:cubicBezTo>
                    <a:pt x="1035" y="2693"/>
                    <a:pt x="399" y="3151"/>
                    <a:pt x="1" y="3469"/>
                  </a:cubicBezTo>
                  <a:cubicBezTo>
                    <a:pt x="438" y="3191"/>
                    <a:pt x="1075" y="2793"/>
                    <a:pt x="1533" y="2554"/>
                  </a:cubicBezTo>
                  <a:cubicBezTo>
                    <a:pt x="4393" y="1007"/>
                    <a:pt x="7634" y="233"/>
                    <a:pt x="10879" y="233"/>
                  </a:cubicBezTo>
                  <a:cubicBezTo>
                    <a:pt x="11764" y="233"/>
                    <a:pt x="12650" y="290"/>
                    <a:pt x="13528" y="406"/>
                  </a:cubicBezTo>
                  <a:cubicBezTo>
                    <a:pt x="12367" y="134"/>
                    <a:pt x="11177" y="0"/>
                    <a:pt x="9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5820625" y="1861950"/>
              <a:ext cx="378475" cy="310250"/>
            </a:xfrm>
            <a:custGeom>
              <a:avLst/>
              <a:gdLst/>
              <a:ahLst/>
              <a:cxnLst/>
              <a:rect l="l" t="t" r="r" b="b"/>
              <a:pathLst>
                <a:path w="15139" h="12410" extrusionOk="0">
                  <a:moveTo>
                    <a:pt x="1491" y="0"/>
                  </a:moveTo>
                  <a:cubicBezTo>
                    <a:pt x="902" y="0"/>
                    <a:pt x="362" y="513"/>
                    <a:pt x="200" y="1091"/>
                  </a:cubicBezTo>
                  <a:cubicBezTo>
                    <a:pt x="1" y="1747"/>
                    <a:pt x="180" y="2444"/>
                    <a:pt x="398" y="3060"/>
                  </a:cubicBezTo>
                  <a:cubicBezTo>
                    <a:pt x="1314" y="5646"/>
                    <a:pt x="3303" y="7775"/>
                    <a:pt x="5630" y="9267"/>
                  </a:cubicBezTo>
                  <a:cubicBezTo>
                    <a:pt x="8574" y="11196"/>
                    <a:pt x="11737" y="11853"/>
                    <a:pt x="15139" y="12410"/>
                  </a:cubicBezTo>
                  <a:cubicBezTo>
                    <a:pt x="13229" y="11694"/>
                    <a:pt x="11300" y="11037"/>
                    <a:pt x="9668" y="9744"/>
                  </a:cubicBezTo>
                  <a:cubicBezTo>
                    <a:pt x="6665" y="7337"/>
                    <a:pt x="5451" y="3199"/>
                    <a:pt x="2587" y="574"/>
                  </a:cubicBezTo>
                  <a:cubicBezTo>
                    <a:pt x="2308" y="315"/>
                    <a:pt x="2010" y="96"/>
                    <a:pt x="1672" y="17"/>
                  </a:cubicBezTo>
                  <a:cubicBezTo>
                    <a:pt x="1611" y="6"/>
                    <a:pt x="1551" y="0"/>
                    <a:pt x="1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5919100" y="2008575"/>
              <a:ext cx="303375" cy="168100"/>
            </a:xfrm>
            <a:custGeom>
              <a:avLst/>
              <a:gdLst/>
              <a:ahLst/>
              <a:cxnLst/>
              <a:rect l="l" t="t" r="r" b="b"/>
              <a:pathLst>
                <a:path w="12135" h="6724" extrusionOk="0">
                  <a:moveTo>
                    <a:pt x="0" y="0"/>
                  </a:moveTo>
                  <a:cubicBezTo>
                    <a:pt x="259" y="418"/>
                    <a:pt x="756" y="1015"/>
                    <a:pt x="1094" y="1413"/>
                  </a:cubicBezTo>
                  <a:cubicBezTo>
                    <a:pt x="3879" y="4536"/>
                    <a:pt x="7957" y="6525"/>
                    <a:pt x="12135" y="6724"/>
                  </a:cubicBezTo>
                  <a:cubicBezTo>
                    <a:pt x="8316" y="6147"/>
                    <a:pt x="4695" y="4476"/>
                    <a:pt x="1850" y="1910"/>
                  </a:cubicBezTo>
                  <a:cubicBezTo>
                    <a:pt x="1234" y="1373"/>
                    <a:pt x="518" y="61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8"/>
          <p:cNvGrpSpPr/>
          <p:nvPr/>
        </p:nvGrpSpPr>
        <p:grpSpPr>
          <a:xfrm rot="6649331" flipH="1">
            <a:off x="8322136" y="69863"/>
            <a:ext cx="1142576" cy="1277730"/>
            <a:chOff x="2180275" y="-47850"/>
            <a:chExt cx="812625" cy="908750"/>
          </a:xfrm>
        </p:grpSpPr>
        <p:sp>
          <p:nvSpPr>
            <p:cNvPr id="552" name="Google Shape;552;p8"/>
            <p:cNvSpPr/>
            <p:nvPr/>
          </p:nvSpPr>
          <p:spPr>
            <a:xfrm>
              <a:off x="2722850" y="650400"/>
              <a:ext cx="270050" cy="184225"/>
            </a:xfrm>
            <a:custGeom>
              <a:avLst/>
              <a:gdLst/>
              <a:ahLst/>
              <a:cxnLst/>
              <a:rect l="l" t="t" r="r" b="b"/>
              <a:pathLst>
                <a:path w="10802" h="7369" extrusionOk="0">
                  <a:moveTo>
                    <a:pt x="0" y="0"/>
                  </a:moveTo>
                  <a:lnTo>
                    <a:pt x="0" y="0"/>
                  </a:lnTo>
                  <a:cubicBezTo>
                    <a:pt x="1572" y="1393"/>
                    <a:pt x="2566" y="3362"/>
                    <a:pt x="4078" y="4894"/>
                  </a:cubicBezTo>
                  <a:cubicBezTo>
                    <a:pt x="5232" y="6047"/>
                    <a:pt x="6565" y="7102"/>
                    <a:pt x="8196" y="7340"/>
                  </a:cubicBezTo>
                  <a:cubicBezTo>
                    <a:pt x="8329" y="7359"/>
                    <a:pt x="8467" y="7368"/>
                    <a:pt x="8608" y="7368"/>
                  </a:cubicBezTo>
                  <a:cubicBezTo>
                    <a:pt x="9392" y="7368"/>
                    <a:pt x="10236" y="7074"/>
                    <a:pt x="10523" y="6366"/>
                  </a:cubicBezTo>
                  <a:cubicBezTo>
                    <a:pt x="10802" y="5689"/>
                    <a:pt x="10523" y="4914"/>
                    <a:pt x="10086" y="4357"/>
                  </a:cubicBezTo>
                  <a:cubicBezTo>
                    <a:pt x="9429" y="3521"/>
                    <a:pt x="8435" y="3004"/>
                    <a:pt x="7460" y="2626"/>
                  </a:cubicBezTo>
                  <a:cubicBezTo>
                    <a:pt x="5093" y="1452"/>
                    <a:pt x="2347" y="133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8"/>
            <p:cNvSpPr/>
            <p:nvPr/>
          </p:nvSpPr>
          <p:spPr>
            <a:xfrm>
              <a:off x="2184750" y="178425"/>
              <a:ext cx="114900" cy="331200"/>
            </a:xfrm>
            <a:custGeom>
              <a:avLst/>
              <a:gdLst/>
              <a:ahLst/>
              <a:cxnLst/>
              <a:rect l="l" t="t" r="r" b="b"/>
              <a:pathLst>
                <a:path w="4596" h="13248" extrusionOk="0">
                  <a:moveTo>
                    <a:pt x="3561" y="1"/>
                  </a:moveTo>
                  <a:lnTo>
                    <a:pt x="3561" y="1"/>
                  </a:lnTo>
                  <a:cubicBezTo>
                    <a:pt x="1134" y="1433"/>
                    <a:pt x="199" y="5889"/>
                    <a:pt x="80" y="8435"/>
                  </a:cubicBezTo>
                  <a:cubicBezTo>
                    <a:pt x="0" y="9927"/>
                    <a:pt x="219" y="11559"/>
                    <a:pt x="1293" y="12593"/>
                  </a:cubicBezTo>
                  <a:cubicBezTo>
                    <a:pt x="1711" y="12984"/>
                    <a:pt x="2299" y="13247"/>
                    <a:pt x="2863" y="13247"/>
                  </a:cubicBezTo>
                  <a:cubicBezTo>
                    <a:pt x="3158" y="13247"/>
                    <a:pt x="3447" y="13175"/>
                    <a:pt x="3700" y="13011"/>
                  </a:cubicBezTo>
                  <a:cubicBezTo>
                    <a:pt x="4456" y="12533"/>
                    <a:pt x="4595" y="11519"/>
                    <a:pt x="4576" y="10643"/>
                  </a:cubicBezTo>
                  <a:cubicBezTo>
                    <a:pt x="4496" y="8873"/>
                    <a:pt x="3879" y="7182"/>
                    <a:pt x="3481" y="5451"/>
                  </a:cubicBezTo>
                  <a:cubicBezTo>
                    <a:pt x="3004" y="3442"/>
                    <a:pt x="3382" y="1911"/>
                    <a:pt x="35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8"/>
            <p:cNvSpPr/>
            <p:nvPr/>
          </p:nvSpPr>
          <p:spPr>
            <a:xfrm>
              <a:off x="2285700" y="120125"/>
              <a:ext cx="335225" cy="124025"/>
            </a:xfrm>
            <a:custGeom>
              <a:avLst/>
              <a:gdLst/>
              <a:ahLst/>
              <a:cxnLst/>
              <a:rect l="l" t="t" r="r" b="b"/>
              <a:pathLst>
                <a:path w="13409" h="4961" extrusionOk="0">
                  <a:moveTo>
                    <a:pt x="7144" y="1"/>
                  </a:moveTo>
                  <a:cubicBezTo>
                    <a:pt x="4625" y="1"/>
                    <a:pt x="1445" y="499"/>
                    <a:pt x="0" y="2214"/>
                  </a:cubicBezTo>
                  <a:cubicBezTo>
                    <a:pt x="1930" y="2333"/>
                    <a:pt x="3482" y="2214"/>
                    <a:pt x="5411" y="2969"/>
                  </a:cubicBezTo>
                  <a:cubicBezTo>
                    <a:pt x="7042" y="3646"/>
                    <a:pt x="8634" y="4521"/>
                    <a:pt x="10384" y="4859"/>
                  </a:cubicBezTo>
                  <a:cubicBezTo>
                    <a:pt x="10668" y="4920"/>
                    <a:pt x="10977" y="4960"/>
                    <a:pt x="11284" y="4960"/>
                  </a:cubicBezTo>
                  <a:cubicBezTo>
                    <a:pt x="11881" y="4960"/>
                    <a:pt x="12470" y="4809"/>
                    <a:pt x="12851" y="4362"/>
                  </a:cubicBezTo>
                  <a:cubicBezTo>
                    <a:pt x="13408" y="3725"/>
                    <a:pt x="13289" y="2651"/>
                    <a:pt x="12791" y="1935"/>
                  </a:cubicBezTo>
                  <a:cubicBezTo>
                    <a:pt x="11956" y="722"/>
                    <a:pt x="10365" y="244"/>
                    <a:pt x="8892" y="85"/>
                  </a:cubicBezTo>
                  <a:cubicBezTo>
                    <a:pt x="8378" y="33"/>
                    <a:pt x="7782" y="1"/>
                    <a:pt x="71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8"/>
            <p:cNvSpPr/>
            <p:nvPr/>
          </p:nvSpPr>
          <p:spPr>
            <a:xfrm>
              <a:off x="2320025" y="350000"/>
              <a:ext cx="123350" cy="331575"/>
            </a:xfrm>
            <a:custGeom>
              <a:avLst/>
              <a:gdLst/>
              <a:ahLst/>
              <a:cxnLst/>
              <a:rect l="l" t="t" r="r" b="b"/>
              <a:pathLst>
                <a:path w="4934" h="13263" extrusionOk="0">
                  <a:moveTo>
                    <a:pt x="2825" y="1"/>
                  </a:moveTo>
                  <a:cubicBezTo>
                    <a:pt x="557" y="1652"/>
                    <a:pt x="0" y="6168"/>
                    <a:pt x="139" y="8734"/>
                  </a:cubicBezTo>
                  <a:cubicBezTo>
                    <a:pt x="179" y="10226"/>
                    <a:pt x="557" y="11837"/>
                    <a:pt x="1731" y="12732"/>
                  </a:cubicBezTo>
                  <a:cubicBezTo>
                    <a:pt x="2127" y="13059"/>
                    <a:pt x="2654" y="13262"/>
                    <a:pt x="3163" y="13262"/>
                  </a:cubicBezTo>
                  <a:cubicBezTo>
                    <a:pt x="3521" y="13262"/>
                    <a:pt x="3870" y="13161"/>
                    <a:pt x="4158" y="12931"/>
                  </a:cubicBezTo>
                  <a:cubicBezTo>
                    <a:pt x="4854" y="12394"/>
                    <a:pt x="4933" y="11360"/>
                    <a:pt x="4794" y="10504"/>
                  </a:cubicBezTo>
                  <a:cubicBezTo>
                    <a:pt x="4555" y="8734"/>
                    <a:pt x="3800" y="7122"/>
                    <a:pt x="3243" y="5432"/>
                  </a:cubicBezTo>
                  <a:cubicBezTo>
                    <a:pt x="2586" y="3482"/>
                    <a:pt x="2825" y="1911"/>
                    <a:pt x="2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2402075" y="272875"/>
              <a:ext cx="337700" cy="117250"/>
            </a:xfrm>
            <a:custGeom>
              <a:avLst/>
              <a:gdLst/>
              <a:ahLst/>
              <a:cxnLst/>
              <a:rect l="l" t="t" r="r" b="b"/>
              <a:pathLst>
                <a:path w="13508" h="4690" extrusionOk="0">
                  <a:moveTo>
                    <a:pt x="8437" y="1"/>
                  </a:moveTo>
                  <a:cubicBezTo>
                    <a:pt x="5877" y="1"/>
                    <a:pt x="1566" y="685"/>
                    <a:pt x="0" y="2967"/>
                  </a:cubicBezTo>
                  <a:cubicBezTo>
                    <a:pt x="975" y="2937"/>
                    <a:pt x="1840" y="2857"/>
                    <a:pt x="2711" y="2857"/>
                  </a:cubicBezTo>
                  <a:cubicBezTo>
                    <a:pt x="3581" y="2857"/>
                    <a:pt x="4456" y="2937"/>
                    <a:pt x="5451" y="3225"/>
                  </a:cubicBezTo>
                  <a:cubicBezTo>
                    <a:pt x="7162" y="3762"/>
                    <a:pt x="8813" y="4458"/>
                    <a:pt x="10583" y="4657"/>
                  </a:cubicBezTo>
                  <a:cubicBezTo>
                    <a:pt x="10759" y="4678"/>
                    <a:pt x="10943" y="4690"/>
                    <a:pt x="11128" y="4690"/>
                  </a:cubicBezTo>
                  <a:cubicBezTo>
                    <a:pt x="11842" y="4690"/>
                    <a:pt x="12579" y="4510"/>
                    <a:pt x="12990" y="3941"/>
                  </a:cubicBezTo>
                  <a:cubicBezTo>
                    <a:pt x="13507" y="3205"/>
                    <a:pt x="13289" y="2171"/>
                    <a:pt x="12712" y="1494"/>
                  </a:cubicBezTo>
                  <a:cubicBezTo>
                    <a:pt x="11777" y="361"/>
                    <a:pt x="10146" y="22"/>
                    <a:pt x="8654" y="2"/>
                  </a:cubicBezTo>
                  <a:cubicBezTo>
                    <a:pt x="8583" y="1"/>
                    <a:pt x="8511" y="1"/>
                    <a:pt x="8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2485625" y="498700"/>
              <a:ext cx="125350" cy="304650"/>
            </a:xfrm>
            <a:custGeom>
              <a:avLst/>
              <a:gdLst/>
              <a:ahLst/>
              <a:cxnLst/>
              <a:rect l="l" t="t" r="r" b="b"/>
              <a:pathLst>
                <a:path w="5014" h="12186" extrusionOk="0">
                  <a:moveTo>
                    <a:pt x="1990" y="1"/>
                  </a:moveTo>
                  <a:cubicBezTo>
                    <a:pt x="80" y="1712"/>
                    <a:pt x="0" y="5949"/>
                    <a:pt x="319" y="8276"/>
                  </a:cubicBezTo>
                  <a:cubicBezTo>
                    <a:pt x="517" y="9649"/>
                    <a:pt x="995" y="11081"/>
                    <a:pt x="2169" y="11837"/>
                  </a:cubicBezTo>
                  <a:cubicBezTo>
                    <a:pt x="2531" y="12054"/>
                    <a:pt x="2964" y="12186"/>
                    <a:pt x="3379" y="12186"/>
                  </a:cubicBezTo>
                  <a:cubicBezTo>
                    <a:pt x="3762" y="12186"/>
                    <a:pt x="4130" y="12075"/>
                    <a:pt x="4416" y="11817"/>
                  </a:cubicBezTo>
                  <a:cubicBezTo>
                    <a:pt x="5013" y="11240"/>
                    <a:pt x="4993" y="10285"/>
                    <a:pt x="4794" y="9490"/>
                  </a:cubicBezTo>
                  <a:cubicBezTo>
                    <a:pt x="4416" y="7898"/>
                    <a:pt x="3561" y="6466"/>
                    <a:pt x="2885" y="4974"/>
                  </a:cubicBezTo>
                  <a:cubicBezTo>
                    <a:pt x="2089" y="3223"/>
                    <a:pt x="2149" y="1791"/>
                    <a:pt x="19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2546300" y="405125"/>
              <a:ext cx="312325" cy="103550"/>
            </a:xfrm>
            <a:custGeom>
              <a:avLst/>
              <a:gdLst/>
              <a:ahLst/>
              <a:cxnLst/>
              <a:rect l="l" t="t" r="r" b="b"/>
              <a:pathLst>
                <a:path w="12493" h="4142" extrusionOk="0">
                  <a:moveTo>
                    <a:pt x="8551" y="0"/>
                  </a:moveTo>
                  <a:cubicBezTo>
                    <a:pt x="8271" y="0"/>
                    <a:pt x="7992" y="16"/>
                    <a:pt x="7719" y="44"/>
                  </a:cubicBezTo>
                  <a:cubicBezTo>
                    <a:pt x="5371" y="243"/>
                    <a:pt x="1273" y="1277"/>
                    <a:pt x="0" y="3545"/>
                  </a:cubicBezTo>
                  <a:cubicBezTo>
                    <a:pt x="1260" y="3389"/>
                    <a:pt x="2329" y="3143"/>
                    <a:pt x="3522" y="3143"/>
                  </a:cubicBezTo>
                  <a:cubicBezTo>
                    <a:pt x="4005" y="3143"/>
                    <a:pt x="4508" y="3183"/>
                    <a:pt x="5053" y="3286"/>
                  </a:cubicBezTo>
                  <a:cubicBezTo>
                    <a:pt x="6664" y="3624"/>
                    <a:pt x="8256" y="4142"/>
                    <a:pt x="9907" y="4142"/>
                  </a:cubicBezTo>
                  <a:cubicBezTo>
                    <a:pt x="10722" y="4142"/>
                    <a:pt x="11637" y="3943"/>
                    <a:pt x="12075" y="3246"/>
                  </a:cubicBezTo>
                  <a:cubicBezTo>
                    <a:pt x="12493" y="2550"/>
                    <a:pt x="12175" y="1595"/>
                    <a:pt x="11598" y="1038"/>
                  </a:cubicBezTo>
                  <a:cubicBezTo>
                    <a:pt x="10817" y="258"/>
                    <a:pt x="9679" y="0"/>
                    <a:pt x="8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2624875" y="606625"/>
              <a:ext cx="109925" cy="254275"/>
            </a:xfrm>
            <a:custGeom>
              <a:avLst/>
              <a:gdLst/>
              <a:ahLst/>
              <a:cxnLst/>
              <a:rect l="l" t="t" r="r" b="b"/>
              <a:pathLst>
                <a:path w="4397" h="10171" extrusionOk="0">
                  <a:moveTo>
                    <a:pt x="1552" y="1"/>
                  </a:moveTo>
                  <a:cubicBezTo>
                    <a:pt x="0" y="1532"/>
                    <a:pt x="40" y="5053"/>
                    <a:pt x="398" y="7003"/>
                  </a:cubicBezTo>
                  <a:cubicBezTo>
                    <a:pt x="597" y="8137"/>
                    <a:pt x="1035" y="9330"/>
                    <a:pt x="2029" y="9907"/>
                  </a:cubicBezTo>
                  <a:cubicBezTo>
                    <a:pt x="2321" y="10072"/>
                    <a:pt x="2669" y="10171"/>
                    <a:pt x="3002" y="10171"/>
                  </a:cubicBezTo>
                  <a:cubicBezTo>
                    <a:pt x="3352" y="10171"/>
                    <a:pt x="3685" y="10062"/>
                    <a:pt x="3919" y="9808"/>
                  </a:cubicBezTo>
                  <a:cubicBezTo>
                    <a:pt x="4397" y="9310"/>
                    <a:pt x="4357" y="8534"/>
                    <a:pt x="4178" y="7858"/>
                  </a:cubicBezTo>
                  <a:cubicBezTo>
                    <a:pt x="3800" y="6545"/>
                    <a:pt x="3044" y="5372"/>
                    <a:pt x="2447" y="4138"/>
                  </a:cubicBezTo>
                  <a:cubicBezTo>
                    <a:pt x="1731" y="2686"/>
                    <a:pt x="1751" y="1492"/>
                    <a:pt x="15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2673100" y="522750"/>
              <a:ext cx="259125" cy="85400"/>
            </a:xfrm>
            <a:custGeom>
              <a:avLst/>
              <a:gdLst/>
              <a:ahLst/>
              <a:cxnLst/>
              <a:rect l="l" t="t" r="r" b="b"/>
              <a:pathLst>
                <a:path w="10365" h="3416" extrusionOk="0">
                  <a:moveTo>
                    <a:pt x="7162" y="0"/>
                  </a:moveTo>
                  <a:cubicBezTo>
                    <a:pt x="6881" y="0"/>
                    <a:pt x="6600" y="20"/>
                    <a:pt x="6327" y="53"/>
                  </a:cubicBezTo>
                  <a:cubicBezTo>
                    <a:pt x="4357" y="312"/>
                    <a:pt x="976" y="1267"/>
                    <a:pt x="1" y="3196"/>
                  </a:cubicBezTo>
                  <a:cubicBezTo>
                    <a:pt x="1131" y="3013"/>
                    <a:pt x="2061" y="2760"/>
                    <a:pt x="3162" y="2760"/>
                  </a:cubicBezTo>
                  <a:cubicBezTo>
                    <a:pt x="3495" y="2760"/>
                    <a:pt x="3844" y="2783"/>
                    <a:pt x="4218" y="2838"/>
                  </a:cubicBezTo>
                  <a:cubicBezTo>
                    <a:pt x="5536" y="3052"/>
                    <a:pt x="6855" y="3416"/>
                    <a:pt x="8191" y="3416"/>
                  </a:cubicBezTo>
                  <a:cubicBezTo>
                    <a:pt x="8226" y="3416"/>
                    <a:pt x="8261" y="3416"/>
                    <a:pt x="8296" y="3415"/>
                  </a:cubicBezTo>
                  <a:cubicBezTo>
                    <a:pt x="8953" y="3395"/>
                    <a:pt x="9728" y="3216"/>
                    <a:pt x="10047" y="2619"/>
                  </a:cubicBezTo>
                  <a:cubicBezTo>
                    <a:pt x="10365" y="2023"/>
                    <a:pt x="10067" y="1247"/>
                    <a:pt x="9569" y="769"/>
                  </a:cubicBezTo>
                  <a:cubicBezTo>
                    <a:pt x="8935" y="196"/>
                    <a:pt x="8049" y="0"/>
                    <a:pt x="7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2180275" y="-47850"/>
              <a:ext cx="706200" cy="802700"/>
            </a:xfrm>
            <a:custGeom>
              <a:avLst/>
              <a:gdLst/>
              <a:ahLst/>
              <a:cxnLst/>
              <a:rect l="l" t="t" r="r" b="b"/>
              <a:pathLst>
                <a:path w="28248" h="32108" extrusionOk="0">
                  <a:moveTo>
                    <a:pt x="0" y="1"/>
                  </a:moveTo>
                  <a:lnTo>
                    <a:pt x="0" y="1"/>
                  </a:lnTo>
                  <a:cubicBezTo>
                    <a:pt x="3939" y="14304"/>
                    <a:pt x="15497" y="25264"/>
                    <a:pt x="28248" y="32108"/>
                  </a:cubicBezTo>
                  <a:cubicBezTo>
                    <a:pt x="25164" y="30138"/>
                    <a:pt x="22181" y="28049"/>
                    <a:pt x="19356" y="25782"/>
                  </a:cubicBezTo>
                  <a:cubicBezTo>
                    <a:pt x="10842" y="19058"/>
                    <a:pt x="3660" y="1034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2644750" y="598675"/>
              <a:ext cx="34350" cy="189500"/>
            </a:xfrm>
            <a:custGeom>
              <a:avLst/>
              <a:gdLst/>
              <a:ahLst/>
              <a:cxnLst/>
              <a:rect l="l" t="t" r="r" b="b"/>
              <a:pathLst>
                <a:path w="1374" h="758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" y="2367"/>
                    <a:pt x="598" y="5172"/>
                    <a:pt x="1374" y="7579"/>
                  </a:cubicBezTo>
                  <a:cubicBezTo>
                    <a:pt x="916" y="5113"/>
                    <a:pt x="299" y="2447"/>
                    <a:pt x="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8"/>
            <p:cNvSpPr/>
            <p:nvPr/>
          </p:nvSpPr>
          <p:spPr>
            <a:xfrm>
              <a:off x="2506500" y="490750"/>
              <a:ext cx="37325" cy="200450"/>
            </a:xfrm>
            <a:custGeom>
              <a:avLst/>
              <a:gdLst/>
              <a:ahLst/>
              <a:cxnLst/>
              <a:rect l="l" t="t" r="r" b="b"/>
              <a:pathLst>
                <a:path w="1493" h="8018" extrusionOk="0">
                  <a:moveTo>
                    <a:pt x="1493" y="1"/>
                  </a:moveTo>
                  <a:cubicBezTo>
                    <a:pt x="1" y="2408"/>
                    <a:pt x="438" y="5411"/>
                    <a:pt x="1055" y="8017"/>
                  </a:cubicBezTo>
                  <a:cubicBezTo>
                    <a:pt x="757" y="5391"/>
                    <a:pt x="339" y="2487"/>
                    <a:pt x="1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8"/>
            <p:cNvSpPr/>
            <p:nvPr/>
          </p:nvSpPr>
          <p:spPr>
            <a:xfrm>
              <a:off x="2344875" y="344550"/>
              <a:ext cx="51750" cy="233750"/>
            </a:xfrm>
            <a:custGeom>
              <a:avLst/>
              <a:gdLst/>
              <a:ahLst/>
              <a:cxnLst/>
              <a:rect l="l" t="t" r="r" b="b"/>
              <a:pathLst>
                <a:path w="2070" h="9350" extrusionOk="0">
                  <a:moveTo>
                    <a:pt x="2069" y="0"/>
                  </a:moveTo>
                  <a:lnTo>
                    <a:pt x="2069" y="0"/>
                  </a:lnTo>
                  <a:cubicBezTo>
                    <a:pt x="1" y="2626"/>
                    <a:pt x="259" y="6286"/>
                    <a:pt x="1055" y="9350"/>
                  </a:cubicBezTo>
                  <a:cubicBezTo>
                    <a:pt x="578" y="6207"/>
                    <a:pt x="279" y="2785"/>
                    <a:pt x="2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8"/>
            <p:cNvSpPr/>
            <p:nvPr/>
          </p:nvSpPr>
          <p:spPr>
            <a:xfrm>
              <a:off x="2233975" y="179425"/>
              <a:ext cx="46275" cy="205425"/>
            </a:xfrm>
            <a:custGeom>
              <a:avLst/>
              <a:gdLst/>
              <a:ahLst/>
              <a:cxnLst/>
              <a:rect l="l" t="t" r="r" b="b"/>
              <a:pathLst>
                <a:path w="1851" h="8217" extrusionOk="0">
                  <a:moveTo>
                    <a:pt x="1851" y="1"/>
                  </a:moveTo>
                  <a:lnTo>
                    <a:pt x="1851" y="1"/>
                  </a:lnTo>
                  <a:cubicBezTo>
                    <a:pt x="1" y="2268"/>
                    <a:pt x="120" y="5491"/>
                    <a:pt x="617" y="8216"/>
                  </a:cubicBezTo>
                  <a:cubicBezTo>
                    <a:pt x="438" y="5451"/>
                    <a:pt x="299" y="2447"/>
                    <a:pt x="1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8"/>
            <p:cNvSpPr/>
            <p:nvPr/>
          </p:nvSpPr>
          <p:spPr>
            <a:xfrm>
              <a:off x="2679575" y="548575"/>
              <a:ext cx="170600" cy="47625"/>
            </a:xfrm>
            <a:custGeom>
              <a:avLst/>
              <a:gdLst/>
              <a:ahLst/>
              <a:cxnLst/>
              <a:rect l="l" t="t" r="r" b="b"/>
              <a:pathLst>
                <a:path w="6824" h="1905" extrusionOk="0">
                  <a:moveTo>
                    <a:pt x="6004" y="1"/>
                  </a:moveTo>
                  <a:cubicBezTo>
                    <a:pt x="3892" y="1"/>
                    <a:pt x="1744" y="672"/>
                    <a:pt x="0" y="1905"/>
                  </a:cubicBezTo>
                  <a:cubicBezTo>
                    <a:pt x="2129" y="791"/>
                    <a:pt x="4456" y="174"/>
                    <a:pt x="6824" y="35"/>
                  </a:cubicBezTo>
                  <a:cubicBezTo>
                    <a:pt x="6552" y="12"/>
                    <a:pt x="6278" y="1"/>
                    <a:pt x="6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8"/>
            <p:cNvSpPr/>
            <p:nvPr/>
          </p:nvSpPr>
          <p:spPr>
            <a:xfrm>
              <a:off x="2542800" y="445700"/>
              <a:ext cx="146750" cy="50550"/>
            </a:xfrm>
            <a:custGeom>
              <a:avLst/>
              <a:gdLst/>
              <a:ahLst/>
              <a:cxnLst/>
              <a:rect l="l" t="t" r="r" b="b"/>
              <a:pathLst>
                <a:path w="5870" h="2022" extrusionOk="0">
                  <a:moveTo>
                    <a:pt x="5185" y="0"/>
                  </a:moveTo>
                  <a:cubicBezTo>
                    <a:pt x="3289" y="0"/>
                    <a:pt x="1368" y="726"/>
                    <a:pt x="1" y="2021"/>
                  </a:cubicBezTo>
                  <a:cubicBezTo>
                    <a:pt x="1771" y="848"/>
                    <a:pt x="3781" y="151"/>
                    <a:pt x="5869" y="32"/>
                  </a:cubicBezTo>
                  <a:cubicBezTo>
                    <a:pt x="5642" y="11"/>
                    <a:pt x="5414" y="0"/>
                    <a:pt x="5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8"/>
            <p:cNvSpPr/>
            <p:nvPr/>
          </p:nvSpPr>
          <p:spPr>
            <a:xfrm>
              <a:off x="2400575" y="307375"/>
              <a:ext cx="192975" cy="40175"/>
            </a:xfrm>
            <a:custGeom>
              <a:avLst/>
              <a:gdLst/>
              <a:ahLst/>
              <a:cxnLst/>
              <a:rect l="l" t="t" r="r" b="b"/>
              <a:pathLst>
                <a:path w="7719" h="1607" extrusionOk="0">
                  <a:moveTo>
                    <a:pt x="5779" y="1"/>
                  </a:moveTo>
                  <a:cubicBezTo>
                    <a:pt x="3758" y="1"/>
                    <a:pt x="1731" y="553"/>
                    <a:pt x="1" y="1606"/>
                  </a:cubicBezTo>
                  <a:cubicBezTo>
                    <a:pt x="2114" y="646"/>
                    <a:pt x="4427" y="145"/>
                    <a:pt x="6751" y="145"/>
                  </a:cubicBezTo>
                  <a:cubicBezTo>
                    <a:pt x="7074" y="145"/>
                    <a:pt x="7397" y="155"/>
                    <a:pt x="7719" y="174"/>
                  </a:cubicBezTo>
                  <a:cubicBezTo>
                    <a:pt x="7079" y="58"/>
                    <a:pt x="6429" y="1"/>
                    <a:pt x="5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8"/>
            <p:cNvSpPr/>
            <p:nvPr/>
          </p:nvSpPr>
          <p:spPr>
            <a:xfrm>
              <a:off x="2286200" y="139775"/>
              <a:ext cx="203425" cy="37200"/>
            </a:xfrm>
            <a:custGeom>
              <a:avLst/>
              <a:gdLst/>
              <a:ahLst/>
              <a:cxnLst/>
              <a:rect l="l" t="t" r="r" b="b"/>
              <a:pathLst>
                <a:path w="8137" h="1488" extrusionOk="0">
                  <a:moveTo>
                    <a:pt x="4952" y="1"/>
                  </a:moveTo>
                  <a:cubicBezTo>
                    <a:pt x="3197" y="1"/>
                    <a:pt x="1436" y="506"/>
                    <a:pt x="0" y="1487"/>
                  </a:cubicBezTo>
                  <a:cubicBezTo>
                    <a:pt x="1633" y="664"/>
                    <a:pt x="3455" y="236"/>
                    <a:pt x="5285" y="236"/>
                  </a:cubicBezTo>
                  <a:cubicBezTo>
                    <a:pt x="6242" y="236"/>
                    <a:pt x="7201" y="353"/>
                    <a:pt x="8136" y="592"/>
                  </a:cubicBezTo>
                  <a:cubicBezTo>
                    <a:pt x="7130" y="196"/>
                    <a:pt x="6042" y="1"/>
                    <a:pt x="4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8"/>
          <p:cNvGrpSpPr/>
          <p:nvPr/>
        </p:nvGrpSpPr>
        <p:grpSpPr>
          <a:xfrm flipH="1">
            <a:off x="-231977" y="4290922"/>
            <a:ext cx="965810" cy="978034"/>
            <a:chOff x="-164575" y="3031625"/>
            <a:chExt cx="624150" cy="632050"/>
          </a:xfrm>
        </p:grpSpPr>
        <p:sp>
          <p:nvSpPr>
            <p:cNvPr id="571" name="Google Shape;571;p8"/>
            <p:cNvSpPr/>
            <p:nvPr/>
          </p:nvSpPr>
          <p:spPr>
            <a:xfrm>
              <a:off x="-69600" y="3106800"/>
              <a:ext cx="314825" cy="364425"/>
            </a:xfrm>
            <a:custGeom>
              <a:avLst/>
              <a:gdLst/>
              <a:ahLst/>
              <a:cxnLst/>
              <a:rect l="l" t="t" r="r" b="b"/>
              <a:pathLst>
                <a:path w="12593" h="14577" extrusionOk="0">
                  <a:moveTo>
                    <a:pt x="2842" y="0"/>
                  </a:moveTo>
                  <a:cubicBezTo>
                    <a:pt x="2083" y="0"/>
                    <a:pt x="1328" y="265"/>
                    <a:pt x="836" y="810"/>
                  </a:cubicBezTo>
                  <a:cubicBezTo>
                    <a:pt x="239" y="1446"/>
                    <a:pt x="40" y="2381"/>
                    <a:pt x="1" y="3277"/>
                  </a:cubicBezTo>
                  <a:cubicBezTo>
                    <a:pt x="1" y="4291"/>
                    <a:pt x="200" y="5306"/>
                    <a:pt x="597" y="6221"/>
                  </a:cubicBezTo>
                  <a:cubicBezTo>
                    <a:pt x="1314" y="7892"/>
                    <a:pt x="2646" y="9205"/>
                    <a:pt x="4059" y="10358"/>
                  </a:cubicBezTo>
                  <a:cubicBezTo>
                    <a:pt x="5252" y="11353"/>
                    <a:pt x="6565" y="12248"/>
                    <a:pt x="7898" y="13004"/>
                  </a:cubicBezTo>
                  <a:cubicBezTo>
                    <a:pt x="8637" y="13447"/>
                    <a:pt x="10165" y="14577"/>
                    <a:pt x="11159" y="14577"/>
                  </a:cubicBezTo>
                  <a:cubicBezTo>
                    <a:pt x="11236" y="14577"/>
                    <a:pt x="11310" y="14570"/>
                    <a:pt x="11379" y="14556"/>
                  </a:cubicBezTo>
                  <a:cubicBezTo>
                    <a:pt x="12593" y="14277"/>
                    <a:pt x="11618" y="12447"/>
                    <a:pt x="11399" y="11731"/>
                  </a:cubicBezTo>
                  <a:cubicBezTo>
                    <a:pt x="10623" y="9344"/>
                    <a:pt x="9629" y="7016"/>
                    <a:pt x="8435" y="4808"/>
                  </a:cubicBezTo>
                  <a:cubicBezTo>
                    <a:pt x="7659" y="3396"/>
                    <a:pt x="6764" y="1944"/>
                    <a:pt x="5451" y="989"/>
                  </a:cubicBezTo>
                  <a:cubicBezTo>
                    <a:pt x="4775" y="452"/>
                    <a:pt x="3979" y="94"/>
                    <a:pt x="3144" y="14"/>
                  </a:cubicBezTo>
                  <a:cubicBezTo>
                    <a:pt x="3043" y="5"/>
                    <a:pt x="2943" y="0"/>
                    <a:pt x="28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8"/>
            <p:cNvSpPr/>
            <p:nvPr/>
          </p:nvSpPr>
          <p:spPr>
            <a:xfrm>
              <a:off x="21425" y="3226500"/>
              <a:ext cx="438150" cy="437175"/>
            </a:xfrm>
            <a:custGeom>
              <a:avLst/>
              <a:gdLst/>
              <a:ahLst/>
              <a:cxnLst/>
              <a:rect l="l" t="t" r="r" b="b"/>
              <a:pathLst>
                <a:path w="17526" h="17487" extrusionOk="0">
                  <a:moveTo>
                    <a:pt x="0" y="0"/>
                  </a:moveTo>
                  <a:cubicBezTo>
                    <a:pt x="1015" y="1831"/>
                    <a:pt x="2188" y="3561"/>
                    <a:pt x="3461" y="5252"/>
                  </a:cubicBezTo>
                  <a:cubicBezTo>
                    <a:pt x="3780" y="5650"/>
                    <a:pt x="4098" y="6068"/>
                    <a:pt x="4416" y="6466"/>
                  </a:cubicBezTo>
                  <a:lnTo>
                    <a:pt x="5451" y="7659"/>
                  </a:lnTo>
                  <a:lnTo>
                    <a:pt x="6505" y="8793"/>
                  </a:lnTo>
                  <a:lnTo>
                    <a:pt x="7599" y="9927"/>
                  </a:lnTo>
                  <a:lnTo>
                    <a:pt x="8733" y="11021"/>
                  </a:lnTo>
                  <a:lnTo>
                    <a:pt x="9887" y="12055"/>
                  </a:lnTo>
                  <a:lnTo>
                    <a:pt x="11080" y="13070"/>
                  </a:lnTo>
                  <a:cubicBezTo>
                    <a:pt x="11478" y="13408"/>
                    <a:pt x="11876" y="13726"/>
                    <a:pt x="12314" y="14045"/>
                  </a:cubicBezTo>
                  <a:cubicBezTo>
                    <a:pt x="13965" y="15318"/>
                    <a:pt x="15715" y="16491"/>
                    <a:pt x="17525" y="17486"/>
                  </a:cubicBezTo>
                  <a:cubicBezTo>
                    <a:pt x="15894" y="16213"/>
                    <a:pt x="14243" y="14940"/>
                    <a:pt x="12672" y="13607"/>
                  </a:cubicBezTo>
                  <a:cubicBezTo>
                    <a:pt x="12274" y="13249"/>
                    <a:pt x="11916" y="12891"/>
                    <a:pt x="11518" y="12573"/>
                  </a:cubicBezTo>
                  <a:lnTo>
                    <a:pt x="10364" y="11538"/>
                  </a:lnTo>
                  <a:lnTo>
                    <a:pt x="9210" y="10464"/>
                  </a:lnTo>
                  <a:lnTo>
                    <a:pt x="8116" y="9370"/>
                  </a:lnTo>
                  <a:lnTo>
                    <a:pt x="7042" y="8276"/>
                  </a:lnTo>
                  <a:lnTo>
                    <a:pt x="5968" y="7162"/>
                  </a:lnTo>
                  <a:lnTo>
                    <a:pt x="4914" y="6008"/>
                  </a:lnTo>
                  <a:cubicBezTo>
                    <a:pt x="4595" y="5610"/>
                    <a:pt x="4237" y="5252"/>
                    <a:pt x="3899" y="4854"/>
                  </a:cubicBezTo>
                  <a:cubicBezTo>
                    <a:pt x="2566" y="3283"/>
                    <a:pt x="1273" y="163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8"/>
            <p:cNvSpPr/>
            <p:nvPr/>
          </p:nvSpPr>
          <p:spPr>
            <a:xfrm>
              <a:off x="-164575" y="3346675"/>
              <a:ext cx="415775" cy="270550"/>
            </a:xfrm>
            <a:custGeom>
              <a:avLst/>
              <a:gdLst/>
              <a:ahLst/>
              <a:cxnLst/>
              <a:rect l="l" t="t" r="r" b="b"/>
              <a:pathLst>
                <a:path w="16631" h="10822" extrusionOk="0">
                  <a:moveTo>
                    <a:pt x="2907" y="1"/>
                  </a:moveTo>
                  <a:cubicBezTo>
                    <a:pt x="2538" y="1"/>
                    <a:pt x="2175" y="62"/>
                    <a:pt x="1830" y="206"/>
                  </a:cubicBezTo>
                  <a:cubicBezTo>
                    <a:pt x="617" y="743"/>
                    <a:pt x="0" y="2156"/>
                    <a:pt x="120" y="3469"/>
                  </a:cubicBezTo>
                  <a:cubicBezTo>
                    <a:pt x="279" y="4762"/>
                    <a:pt x="1015" y="5935"/>
                    <a:pt x="1930" y="6870"/>
                  </a:cubicBezTo>
                  <a:cubicBezTo>
                    <a:pt x="3780" y="8760"/>
                    <a:pt x="6246" y="9954"/>
                    <a:pt x="8833" y="10491"/>
                  </a:cubicBezTo>
                  <a:cubicBezTo>
                    <a:pt x="9975" y="10717"/>
                    <a:pt x="11136" y="10821"/>
                    <a:pt x="12294" y="10821"/>
                  </a:cubicBezTo>
                  <a:cubicBezTo>
                    <a:pt x="13274" y="10821"/>
                    <a:pt x="14252" y="10747"/>
                    <a:pt x="15218" y="10610"/>
                  </a:cubicBezTo>
                  <a:cubicBezTo>
                    <a:pt x="16630" y="10411"/>
                    <a:pt x="16332" y="9874"/>
                    <a:pt x="15337" y="9218"/>
                  </a:cubicBezTo>
                  <a:cubicBezTo>
                    <a:pt x="14343" y="8522"/>
                    <a:pt x="13348" y="7805"/>
                    <a:pt x="12453" y="6990"/>
                  </a:cubicBezTo>
                  <a:cubicBezTo>
                    <a:pt x="9966" y="4782"/>
                    <a:pt x="7977" y="1897"/>
                    <a:pt x="4953" y="505"/>
                  </a:cubicBezTo>
                  <a:cubicBezTo>
                    <a:pt x="4316" y="219"/>
                    <a:pt x="3602" y="1"/>
                    <a:pt x="29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8"/>
            <p:cNvSpPr/>
            <p:nvPr/>
          </p:nvSpPr>
          <p:spPr>
            <a:xfrm>
              <a:off x="-75575" y="3461225"/>
              <a:ext cx="460550" cy="156650"/>
            </a:xfrm>
            <a:custGeom>
              <a:avLst/>
              <a:gdLst/>
              <a:ahLst/>
              <a:cxnLst/>
              <a:rect l="l" t="t" r="r" b="b"/>
              <a:pathLst>
                <a:path w="18422" h="6266" extrusionOk="0">
                  <a:moveTo>
                    <a:pt x="1" y="1"/>
                  </a:moveTo>
                  <a:lnTo>
                    <a:pt x="1" y="1"/>
                  </a:lnTo>
                  <a:cubicBezTo>
                    <a:pt x="1274" y="1095"/>
                    <a:pt x="2627" y="2030"/>
                    <a:pt x="4119" y="2786"/>
                  </a:cubicBezTo>
                  <a:cubicBezTo>
                    <a:pt x="4477" y="2985"/>
                    <a:pt x="4855" y="3164"/>
                    <a:pt x="5213" y="3363"/>
                  </a:cubicBezTo>
                  <a:lnTo>
                    <a:pt x="6347" y="3880"/>
                  </a:lnTo>
                  <a:cubicBezTo>
                    <a:pt x="6705" y="4059"/>
                    <a:pt x="7103" y="4218"/>
                    <a:pt x="7481" y="4357"/>
                  </a:cubicBezTo>
                  <a:lnTo>
                    <a:pt x="8654" y="4775"/>
                  </a:lnTo>
                  <a:lnTo>
                    <a:pt x="9848" y="5153"/>
                  </a:lnTo>
                  <a:lnTo>
                    <a:pt x="11041" y="5471"/>
                  </a:lnTo>
                  <a:lnTo>
                    <a:pt x="12255" y="5750"/>
                  </a:lnTo>
                  <a:cubicBezTo>
                    <a:pt x="12653" y="5849"/>
                    <a:pt x="13070" y="5909"/>
                    <a:pt x="13468" y="5969"/>
                  </a:cubicBezTo>
                  <a:cubicBezTo>
                    <a:pt x="14696" y="6161"/>
                    <a:pt x="15923" y="6265"/>
                    <a:pt x="17151" y="6265"/>
                  </a:cubicBezTo>
                  <a:cubicBezTo>
                    <a:pt x="17574" y="6265"/>
                    <a:pt x="17998" y="6253"/>
                    <a:pt x="18422" y="6227"/>
                  </a:cubicBezTo>
                  <a:cubicBezTo>
                    <a:pt x="16770" y="6008"/>
                    <a:pt x="15159" y="5750"/>
                    <a:pt x="13568" y="5412"/>
                  </a:cubicBezTo>
                  <a:cubicBezTo>
                    <a:pt x="13170" y="5312"/>
                    <a:pt x="12772" y="5233"/>
                    <a:pt x="12374" y="5133"/>
                  </a:cubicBezTo>
                  <a:lnTo>
                    <a:pt x="11220" y="4835"/>
                  </a:lnTo>
                  <a:lnTo>
                    <a:pt x="10047" y="4477"/>
                  </a:lnTo>
                  <a:lnTo>
                    <a:pt x="8873" y="4119"/>
                  </a:lnTo>
                  <a:lnTo>
                    <a:pt x="7739" y="3721"/>
                  </a:lnTo>
                  <a:cubicBezTo>
                    <a:pt x="7321" y="3562"/>
                    <a:pt x="6963" y="3422"/>
                    <a:pt x="6585" y="3263"/>
                  </a:cubicBezTo>
                  <a:lnTo>
                    <a:pt x="5471" y="2786"/>
                  </a:lnTo>
                  <a:cubicBezTo>
                    <a:pt x="5093" y="2627"/>
                    <a:pt x="4716" y="2467"/>
                    <a:pt x="4338" y="2288"/>
                  </a:cubicBezTo>
                  <a:cubicBezTo>
                    <a:pt x="2846" y="1592"/>
                    <a:pt x="1413" y="81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8"/>
            <p:cNvSpPr/>
            <p:nvPr/>
          </p:nvSpPr>
          <p:spPr>
            <a:xfrm>
              <a:off x="200950" y="3031625"/>
              <a:ext cx="201925" cy="447125"/>
            </a:xfrm>
            <a:custGeom>
              <a:avLst/>
              <a:gdLst/>
              <a:ahLst/>
              <a:cxnLst/>
              <a:rect l="l" t="t" r="r" b="b"/>
              <a:pathLst>
                <a:path w="8077" h="17885" extrusionOk="0">
                  <a:moveTo>
                    <a:pt x="4761" y="1"/>
                  </a:moveTo>
                  <a:cubicBezTo>
                    <a:pt x="4018" y="1"/>
                    <a:pt x="3255" y="261"/>
                    <a:pt x="2666" y="714"/>
                  </a:cubicBezTo>
                  <a:cubicBezTo>
                    <a:pt x="1612" y="1509"/>
                    <a:pt x="1015" y="2743"/>
                    <a:pt x="677" y="4016"/>
                  </a:cubicBezTo>
                  <a:cubicBezTo>
                    <a:pt x="0" y="6542"/>
                    <a:pt x="239" y="9307"/>
                    <a:pt x="1154" y="11774"/>
                  </a:cubicBezTo>
                  <a:cubicBezTo>
                    <a:pt x="1890" y="13783"/>
                    <a:pt x="3004" y="15633"/>
                    <a:pt x="4377" y="17284"/>
                  </a:cubicBezTo>
                  <a:cubicBezTo>
                    <a:pt x="4718" y="17702"/>
                    <a:pt x="4970" y="17885"/>
                    <a:pt x="5156" y="17885"/>
                  </a:cubicBezTo>
                  <a:cubicBezTo>
                    <a:pt x="5456" y="17885"/>
                    <a:pt x="5581" y="17405"/>
                    <a:pt x="5630" y="16668"/>
                  </a:cubicBezTo>
                  <a:cubicBezTo>
                    <a:pt x="5690" y="15474"/>
                    <a:pt x="5789" y="14261"/>
                    <a:pt x="6028" y="13067"/>
                  </a:cubicBezTo>
                  <a:cubicBezTo>
                    <a:pt x="6625" y="9805"/>
                    <a:pt x="8077" y="6602"/>
                    <a:pt x="7679" y="3300"/>
                  </a:cubicBezTo>
                  <a:cubicBezTo>
                    <a:pt x="7560" y="2225"/>
                    <a:pt x="7182" y="1111"/>
                    <a:pt x="6326" y="475"/>
                  </a:cubicBezTo>
                  <a:cubicBezTo>
                    <a:pt x="5872" y="149"/>
                    <a:pt x="5322" y="1"/>
                    <a:pt x="47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8"/>
            <p:cNvSpPr/>
            <p:nvPr/>
          </p:nvSpPr>
          <p:spPr>
            <a:xfrm>
              <a:off x="278525" y="3136975"/>
              <a:ext cx="114400" cy="474475"/>
            </a:xfrm>
            <a:custGeom>
              <a:avLst/>
              <a:gdLst/>
              <a:ahLst/>
              <a:cxnLst/>
              <a:rect l="l" t="t" r="r" b="b"/>
              <a:pathLst>
                <a:path w="4576" h="18979" extrusionOk="0">
                  <a:moveTo>
                    <a:pt x="359" y="1"/>
                  </a:moveTo>
                  <a:cubicBezTo>
                    <a:pt x="80" y="1632"/>
                    <a:pt x="1" y="3283"/>
                    <a:pt x="80" y="4954"/>
                  </a:cubicBezTo>
                  <a:cubicBezTo>
                    <a:pt x="100" y="5372"/>
                    <a:pt x="120" y="5770"/>
                    <a:pt x="160" y="6187"/>
                  </a:cubicBezTo>
                  <a:lnTo>
                    <a:pt x="279" y="7441"/>
                  </a:lnTo>
                  <a:cubicBezTo>
                    <a:pt x="359" y="7838"/>
                    <a:pt x="398" y="8256"/>
                    <a:pt x="478" y="8654"/>
                  </a:cubicBezTo>
                  <a:lnTo>
                    <a:pt x="717" y="9868"/>
                  </a:lnTo>
                  <a:lnTo>
                    <a:pt x="1015" y="11081"/>
                  </a:lnTo>
                  <a:lnTo>
                    <a:pt x="1373" y="12275"/>
                  </a:lnTo>
                  <a:lnTo>
                    <a:pt x="1771" y="13448"/>
                  </a:lnTo>
                  <a:cubicBezTo>
                    <a:pt x="1910" y="13846"/>
                    <a:pt x="2069" y="14244"/>
                    <a:pt x="2209" y="14622"/>
                  </a:cubicBezTo>
                  <a:cubicBezTo>
                    <a:pt x="2865" y="16134"/>
                    <a:pt x="3641" y="17606"/>
                    <a:pt x="4576" y="18978"/>
                  </a:cubicBezTo>
                  <a:cubicBezTo>
                    <a:pt x="3900" y="17447"/>
                    <a:pt x="3283" y="15935"/>
                    <a:pt x="2766" y="14403"/>
                  </a:cubicBezTo>
                  <a:cubicBezTo>
                    <a:pt x="2646" y="14005"/>
                    <a:pt x="2507" y="13607"/>
                    <a:pt x="2388" y="13229"/>
                  </a:cubicBezTo>
                  <a:lnTo>
                    <a:pt x="2049" y="12056"/>
                  </a:lnTo>
                  <a:lnTo>
                    <a:pt x="1711" y="10882"/>
                  </a:lnTo>
                  <a:lnTo>
                    <a:pt x="1453" y="9688"/>
                  </a:lnTo>
                  <a:lnTo>
                    <a:pt x="1194" y="8495"/>
                  </a:lnTo>
                  <a:lnTo>
                    <a:pt x="975" y="7301"/>
                  </a:lnTo>
                  <a:lnTo>
                    <a:pt x="796" y="6108"/>
                  </a:lnTo>
                  <a:cubicBezTo>
                    <a:pt x="756" y="5690"/>
                    <a:pt x="697" y="5292"/>
                    <a:pt x="657" y="4894"/>
                  </a:cubicBezTo>
                  <a:cubicBezTo>
                    <a:pt x="478" y="3283"/>
                    <a:pt x="398" y="1632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7" name="Google Shape;577;p8"/>
          <p:cNvGrpSpPr/>
          <p:nvPr/>
        </p:nvGrpSpPr>
        <p:grpSpPr>
          <a:xfrm rot="6649331" flipH="1">
            <a:off x="7859495" y="3965136"/>
            <a:ext cx="1142576" cy="1277730"/>
            <a:chOff x="2180275" y="-47850"/>
            <a:chExt cx="812625" cy="908750"/>
          </a:xfrm>
        </p:grpSpPr>
        <p:sp>
          <p:nvSpPr>
            <p:cNvPr id="578" name="Google Shape;578;p8"/>
            <p:cNvSpPr/>
            <p:nvPr/>
          </p:nvSpPr>
          <p:spPr>
            <a:xfrm>
              <a:off x="2722850" y="650400"/>
              <a:ext cx="270050" cy="184225"/>
            </a:xfrm>
            <a:custGeom>
              <a:avLst/>
              <a:gdLst/>
              <a:ahLst/>
              <a:cxnLst/>
              <a:rect l="l" t="t" r="r" b="b"/>
              <a:pathLst>
                <a:path w="10802" h="7369" extrusionOk="0">
                  <a:moveTo>
                    <a:pt x="0" y="0"/>
                  </a:moveTo>
                  <a:lnTo>
                    <a:pt x="0" y="0"/>
                  </a:lnTo>
                  <a:cubicBezTo>
                    <a:pt x="1572" y="1393"/>
                    <a:pt x="2566" y="3362"/>
                    <a:pt x="4078" y="4894"/>
                  </a:cubicBezTo>
                  <a:cubicBezTo>
                    <a:pt x="5232" y="6047"/>
                    <a:pt x="6565" y="7102"/>
                    <a:pt x="8196" y="7340"/>
                  </a:cubicBezTo>
                  <a:cubicBezTo>
                    <a:pt x="8329" y="7359"/>
                    <a:pt x="8467" y="7368"/>
                    <a:pt x="8608" y="7368"/>
                  </a:cubicBezTo>
                  <a:cubicBezTo>
                    <a:pt x="9392" y="7368"/>
                    <a:pt x="10236" y="7074"/>
                    <a:pt x="10523" y="6366"/>
                  </a:cubicBezTo>
                  <a:cubicBezTo>
                    <a:pt x="10802" y="5689"/>
                    <a:pt x="10523" y="4914"/>
                    <a:pt x="10086" y="4357"/>
                  </a:cubicBezTo>
                  <a:cubicBezTo>
                    <a:pt x="9429" y="3521"/>
                    <a:pt x="8435" y="3004"/>
                    <a:pt x="7460" y="2626"/>
                  </a:cubicBezTo>
                  <a:cubicBezTo>
                    <a:pt x="5093" y="1452"/>
                    <a:pt x="2347" y="133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8"/>
            <p:cNvSpPr/>
            <p:nvPr/>
          </p:nvSpPr>
          <p:spPr>
            <a:xfrm>
              <a:off x="2184750" y="178425"/>
              <a:ext cx="114900" cy="331200"/>
            </a:xfrm>
            <a:custGeom>
              <a:avLst/>
              <a:gdLst/>
              <a:ahLst/>
              <a:cxnLst/>
              <a:rect l="l" t="t" r="r" b="b"/>
              <a:pathLst>
                <a:path w="4596" h="13248" extrusionOk="0">
                  <a:moveTo>
                    <a:pt x="3561" y="1"/>
                  </a:moveTo>
                  <a:lnTo>
                    <a:pt x="3561" y="1"/>
                  </a:lnTo>
                  <a:cubicBezTo>
                    <a:pt x="1134" y="1433"/>
                    <a:pt x="199" y="5889"/>
                    <a:pt x="80" y="8435"/>
                  </a:cubicBezTo>
                  <a:cubicBezTo>
                    <a:pt x="0" y="9927"/>
                    <a:pt x="219" y="11559"/>
                    <a:pt x="1293" y="12593"/>
                  </a:cubicBezTo>
                  <a:cubicBezTo>
                    <a:pt x="1711" y="12984"/>
                    <a:pt x="2299" y="13247"/>
                    <a:pt x="2863" y="13247"/>
                  </a:cubicBezTo>
                  <a:cubicBezTo>
                    <a:pt x="3158" y="13247"/>
                    <a:pt x="3447" y="13175"/>
                    <a:pt x="3700" y="13011"/>
                  </a:cubicBezTo>
                  <a:cubicBezTo>
                    <a:pt x="4456" y="12533"/>
                    <a:pt x="4595" y="11519"/>
                    <a:pt x="4576" y="10643"/>
                  </a:cubicBezTo>
                  <a:cubicBezTo>
                    <a:pt x="4496" y="8873"/>
                    <a:pt x="3879" y="7182"/>
                    <a:pt x="3481" y="5451"/>
                  </a:cubicBezTo>
                  <a:cubicBezTo>
                    <a:pt x="3004" y="3442"/>
                    <a:pt x="3382" y="1911"/>
                    <a:pt x="35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8"/>
            <p:cNvSpPr/>
            <p:nvPr/>
          </p:nvSpPr>
          <p:spPr>
            <a:xfrm>
              <a:off x="2285700" y="120125"/>
              <a:ext cx="335225" cy="124025"/>
            </a:xfrm>
            <a:custGeom>
              <a:avLst/>
              <a:gdLst/>
              <a:ahLst/>
              <a:cxnLst/>
              <a:rect l="l" t="t" r="r" b="b"/>
              <a:pathLst>
                <a:path w="13409" h="4961" extrusionOk="0">
                  <a:moveTo>
                    <a:pt x="7144" y="1"/>
                  </a:moveTo>
                  <a:cubicBezTo>
                    <a:pt x="4625" y="1"/>
                    <a:pt x="1445" y="499"/>
                    <a:pt x="0" y="2214"/>
                  </a:cubicBezTo>
                  <a:cubicBezTo>
                    <a:pt x="1930" y="2333"/>
                    <a:pt x="3482" y="2214"/>
                    <a:pt x="5411" y="2969"/>
                  </a:cubicBezTo>
                  <a:cubicBezTo>
                    <a:pt x="7042" y="3646"/>
                    <a:pt x="8634" y="4521"/>
                    <a:pt x="10384" y="4859"/>
                  </a:cubicBezTo>
                  <a:cubicBezTo>
                    <a:pt x="10668" y="4920"/>
                    <a:pt x="10977" y="4960"/>
                    <a:pt x="11284" y="4960"/>
                  </a:cubicBezTo>
                  <a:cubicBezTo>
                    <a:pt x="11881" y="4960"/>
                    <a:pt x="12470" y="4809"/>
                    <a:pt x="12851" y="4362"/>
                  </a:cubicBezTo>
                  <a:cubicBezTo>
                    <a:pt x="13408" y="3725"/>
                    <a:pt x="13289" y="2651"/>
                    <a:pt x="12791" y="1935"/>
                  </a:cubicBezTo>
                  <a:cubicBezTo>
                    <a:pt x="11956" y="722"/>
                    <a:pt x="10365" y="244"/>
                    <a:pt x="8892" y="85"/>
                  </a:cubicBezTo>
                  <a:cubicBezTo>
                    <a:pt x="8378" y="33"/>
                    <a:pt x="7782" y="1"/>
                    <a:pt x="71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8"/>
            <p:cNvSpPr/>
            <p:nvPr/>
          </p:nvSpPr>
          <p:spPr>
            <a:xfrm>
              <a:off x="2320025" y="350000"/>
              <a:ext cx="123350" cy="331575"/>
            </a:xfrm>
            <a:custGeom>
              <a:avLst/>
              <a:gdLst/>
              <a:ahLst/>
              <a:cxnLst/>
              <a:rect l="l" t="t" r="r" b="b"/>
              <a:pathLst>
                <a:path w="4934" h="13263" extrusionOk="0">
                  <a:moveTo>
                    <a:pt x="2825" y="1"/>
                  </a:moveTo>
                  <a:cubicBezTo>
                    <a:pt x="557" y="1652"/>
                    <a:pt x="0" y="6168"/>
                    <a:pt x="139" y="8734"/>
                  </a:cubicBezTo>
                  <a:cubicBezTo>
                    <a:pt x="179" y="10226"/>
                    <a:pt x="557" y="11837"/>
                    <a:pt x="1731" y="12732"/>
                  </a:cubicBezTo>
                  <a:cubicBezTo>
                    <a:pt x="2127" y="13059"/>
                    <a:pt x="2654" y="13262"/>
                    <a:pt x="3163" y="13262"/>
                  </a:cubicBezTo>
                  <a:cubicBezTo>
                    <a:pt x="3521" y="13262"/>
                    <a:pt x="3870" y="13161"/>
                    <a:pt x="4158" y="12931"/>
                  </a:cubicBezTo>
                  <a:cubicBezTo>
                    <a:pt x="4854" y="12394"/>
                    <a:pt x="4933" y="11360"/>
                    <a:pt x="4794" y="10504"/>
                  </a:cubicBezTo>
                  <a:cubicBezTo>
                    <a:pt x="4555" y="8734"/>
                    <a:pt x="3800" y="7122"/>
                    <a:pt x="3243" y="5432"/>
                  </a:cubicBezTo>
                  <a:cubicBezTo>
                    <a:pt x="2586" y="3482"/>
                    <a:pt x="2825" y="1911"/>
                    <a:pt x="2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8"/>
            <p:cNvSpPr/>
            <p:nvPr/>
          </p:nvSpPr>
          <p:spPr>
            <a:xfrm>
              <a:off x="2402075" y="272875"/>
              <a:ext cx="337700" cy="117250"/>
            </a:xfrm>
            <a:custGeom>
              <a:avLst/>
              <a:gdLst/>
              <a:ahLst/>
              <a:cxnLst/>
              <a:rect l="l" t="t" r="r" b="b"/>
              <a:pathLst>
                <a:path w="13508" h="4690" extrusionOk="0">
                  <a:moveTo>
                    <a:pt x="8437" y="1"/>
                  </a:moveTo>
                  <a:cubicBezTo>
                    <a:pt x="5877" y="1"/>
                    <a:pt x="1566" y="685"/>
                    <a:pt x="0" y="2967"/>
                  </a:cubicBezTo>
                  <a:cubicBezTo>
                    <a:pt x="975" y="2937"/>
                    <a:pt x="1840" y="2857"/>
                    <a:pt x="2711" y="2857"/>
                  </a:cubicBezTo>
                  <a:cubicBezTo>
                    <a:pt x="3581" y="2857"/>
                    <a:pt x="4456" y="2937"/>
                    <a:pt x="5451" y="3225"/>
                  </a:cubicBezTo>
                  <a:cubicBezTo>
                    <a:pt x="7162" y="3762"/>
                    <a:pt x="8813" y="4458"/>
                    <a:pt x="10583" y="4657"/>
                  </a:cubicBezTo>
                  <a:cubicBezTo>
                    <a:pt x="10759" y="4678"/>
                    <a:pt x="10943" y="4690"/>
                    <a:pt x="11128" y="4690"/>
                  </a:cubicBezTo>
                  <a:cubicBezTo>
                    <a:pt x="11842" y="4690"/>
                    <a:pt x="12579" y="4510"/>
                    <a:pt x="12990" y="3941"/>
                  </a:cubicBezTo>
                  <a:cubicBezTo>
                    <a:pt x="13507" y="3205"/>
                    <a:pt x="13289" y="2171"/>
                    <a:pt x="12712" y="1494"/>
                  </a:cubicBezTo>
                  <a:cubicBezTo>
                    <a:pt x="11777" y="361"/>
                    <a:pt x="10146" y="22"/>
                    <a:pt x="8654" y="2"/>
                  </a:cubicBezTo>
                  <a:cubicBezTo>
                    <a:pt x="8583" y="1"/>
                    <a:pt x="8511" y="1"/>
                    <a:pt x="8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8"/>
            <p:cNvSpPr/>
            <p:nvPr/>
          </p:nvSpPr>
          <p:spPr>
            <a:xfrm>
              <a:off x="2485625" y="498700"/>
              <a:ext cx="125350" cy="304650"/>
            </a:xfrm>
            <a:custGeom>
              <a:avLst/>
              <a:gdLst/>
              <a:ahLst/>
              <a:cxnLst/>
              <a:rect l="l" t="t" r="r" b="b"/>
              <a:pathLst>
                <a:path w="5014" h="12186" extrusionOk="0">
                  <a:moveTo>
                    <a:pt x="1990" y="1"/>
                  </a:moveTo>
                  <a:cubicBezTo>
                    <a:pt x="80" y="1712"/>
                    <a:pt x="0" y="5949"/>
                    <a:pt x="319" y="8276"/>
                  </a:cubicBezTo>
                  <a:cubicBezTo>
                    <a:pt x="517" y="9649"/>
                    <a:pt x="995" y="11081"/>
                    <a:pt x="2169" y="11837"/>
                  </a:cubicBezTo>
                  <a:cubicBezTo>
                    <a:pt x="2531" y="12054"/>
                    <a:pt x="2964" y="12186"/>
                    <a:pt x="3379" y="12186"/>
                  </a:cubicBezTo>
                  <a:cubicBezTo>
                    <a:pt x="3762" y="12186"/>
                    <a:pt x="4130" y="12075"/>
                    <a:pt x="4416" y="11817"/>
                  </a:cubicBezTo>
                  <a:cubicBezTo>
                    <a:pt x="5013" y="11240"/>
                    <a:pt x="4993" y="10285"/>
                    <a:pt x="4794" y="9490"/>
                  </a:cubicBezTo>
                  <a:cubicBezTo>
                    <a:pt x="4416" y="7898"/>
                    <a:pt x="3561" y="6466"/>
                    <a:pt x="2885" y="4974"/>
                  </a:cubicBezTo>
                  <a:cubicBezTo>
                    <a:pt x="2089" y="3223"/>
                    <a:pt x="2149" y="1791"/>
                    <a:pt x="19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8"/>
            <p:cNvSpPr/>
            <p:nvPr/>
          </p:nvSpPr>
          <p:spPr>
            <a:xfrm>
              <a:off x="2546300" y="405125"/>
              <a:ext cx="312325" cy="103550"/>
            </a:xfrm>
            <a:custGeom>
              <a:avLst/>
              <a:gdLst/>
              <a:ahLst/>
              <a:cxnLst/>
              <a:rect l="l" t="t" r="r" b="b"/>
              <a:pathLst>
                <a:path w="12493" h="4142" extrusionOk="0">
                  <a:moveTo>
                    <a:pt x="8551" y="0"/>
                  </a:moveTo>
                  <a:cubicBezTo>
                    <a:pt x="8271" y="0"/>
                    <a:pt x="7992" y="16"/>
                    <a:pt x="7719" y="44"/>
                  </a:cubicBezTo>
                  <a:cubicBezTo>
                    <a:pt x="5371" y="243"/>
                    <a:pt x="1273" y="1277"/>
                    <a:pt x="0" y="3545"/>
                  </a:cubicBezTo>
                  <a:cubicBezTo>
                    <a:pt x="1260" y="3389"/>
                    <a:pt x="2329" y="3143"/>
                    <a:pt x="3522" y="3143"/>
                  </a:cubicBezTo>
                  <a:cubicBezTo>
                    <a:pt x="4005" y="3143"/>
                    <a:pt x="4508" y="3183"/>
                    <a:pt x="5053" y="3286"/>
                  </a:cubicBezTo>
                  <a:cubicBezTo>
                    <a:pt x="6664" y="3624"/>
                    <a:pt x="8256" y="4142"/>
                    <a:pt x="9907" y="4142"/>
                  </a:cubicBezTo>
                  <a:cubicBezTo>
                    <a:pt x="10722" y="4142"/>
                    <a:pt x="11637" y="3943"/>
                    <a:pt x="12075" y="3246"/>
                  </a:cubicBezTo>
                  <a:cubicBezTo>
                    <a:pt x="12493" y="2550"/>
                    <a:pt x="12175" y="1595"/>
                    <a:pt x="11598" y="1038"/>
                  </a:cubicBezTo>
                  <a:cubicBezTo>
                    <a:pt x="10817" y="258"/>
                    <a:pt x="9679" y="0"/>
                    <a:pt x="8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8"/>
            <p:cNvSpPr/>
            <p:nvPr/>
          </p:nvSpPr>
          <p:spPr>
            <a:xfrm>
              <a:off x="2624875" y="606625"/>
              <a:ext cx="109925" cy="254275"/>
            </a:xfrm>
            <a:custGeom>
              <a:avLst/>
              <a:gdLst/>
              <a:ahLst/>
              <a:cxnLst/>
              <a:rect l="l" t="t" r="r" b="b"/>
              <a:pathLst>
                <a:path w="4397" h="10171" extrusionOk="0">
                  <a:moveTo>
                    <a:pt x="1552" y="1"/>
                  </a:moveTo>
                  <a:cubicBezTo>
                    <a:pt x="0" y="1532"/>
                    <a:pt x="40" y="5053"/>
                    <a:pt x="398" y="7003"/>
                  </a:cubicBezTo>
                  <a:cubicBezTo>
                    <a:pt x="597" y="8137"/>
                    <a:pt x="1035" y="9330"/>
                    <a:pt x="2029" y="9907"/>
                  </a:cubicBezTo>
                  <a:cubicBezTo>
                    <a:pt x="2321" y="10072"/>
                    <a:pt x="2669" y="10171"/>
                    <a:pt x="3002" y="10171"/>
                  </a:cubicBezTo>
                  <a:cubicBezTo>
                    <a:pt x="3352" y="10171"/>
                    <a:pt x="3685" y="10062"/>
                    <a:pt x="3919" y="9808"/>
                  </a:cubicBezTo>
                  <a:cubicBezTo>
                    <a:pt x="4397" y="9310"/>
                    <a:pt x="4357" y="8534"/>
                    <a:pt x="4178" y="7858"/>
                  </a:cubicBezTo>
                  <a:cubicBezTo>
                    <a:pt x="3800" y="6545"/>
                    <a:pt x="3044" y="5372"/>
                    <a:pt x="2447" y="4138"/>
                  </a:cubicBezTo>
                  <a:cubicBezTo>
                    <a:pt x="1731" y="2686"/>
                    <a:pt x="1751" y="1492"/>
                    <a:pt x="15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8"/>
            <p:cNvSpPr/>
            <p:nvPr/>
          </p:nvSpPr>
          <p:spPr>
            <a:xfrm>
              <a:off x="2673100" y="522750"/>
              <a:ext cx="259125" cy="85400"/>
            </a:xfrm>
            <a:custGeom>
              <a:avLst/>
              <a:gdLst/>
              <a:ahLst/>
              <a:cxnLst/>
              <a:rect l="l" t="t" r="r" b="b"/>
              <a:pathLst>
                <a:path w="10365" h="3416" extrusionOk="0">
                  <a:moveTo>
                    <a:pt x="7162" y="0"/>
                  </a:moveTo>
                  <a:cubicBezTo>
                    <a:pt x="6881" y="0"/>
                    <a:pt x="6600" y="20"/>
                    <a:pt x="6327" y="53"/>
                  </a:cubicBezTo>
                  <a:cubicBezTo>
                    <a:pt x="4357" y="312"/>
                    <a:pt x="976" y="1267"/>
                    <a:pt x="1" y="3196"/>
                  </a:cubicBezTo>
                  <a:cubicBezTo>
                    <a:pt x="1131" y="3013"/>
                    <a:pt x="2061" y="2760"/>
                    <a:pt x="3162" y="2760"/>
                  </a:cubicBezTo>
                  <a:cubicBezTo>
                    <a:pt x="3495" y="2760"/>
                    <a:pt x="3844" y="2783"/>
                    <a:pt x="4218" y="2838"/>
                  </a:cubicBezTo>
                  <a:cubicBezTo>
                    <a:pt x="5536" y="3052"/>
                    <a:pt x="6855" y="3416"/>
                    <a:pt x="8191" y="3416"/>
                  </a:cubicBezTo>
                  <a:cubicBezTo>
                    <a:pt x="8226" y="3416"/>
                    <a:pt x="8261" y="3416"/>
                    <a:pt x="8296" y="3415"/>
                  </a:cubicBezTo>
                  <a:cubicBezTo>
                    <a:pt x="8953" y="3395"/>
                    <a:pt x="9728" y="3216"/>
                    <a:pt x="10047" y="2619"/>
                  </a:cubicBezTo>
                  <a:cubicBezTo>
                    <a:pt x="10365" y="2023"/>
                    <a:pt x="10067" y="1247"/>
                    <a:pt x="9569" y="769"/>
                  </a:cubicBezTo>
                  <a:cubicBezTo>
                    <a:pt x="8935" y="196"/>
                    <a:pt x="8049" y="0"/>
                    <a:pt x="7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8"/>
            <p:cNvSpPr/>
            <p:nvPr/>
          </p:nvSpPr>
          <p:spPr>
            <a:xfrm>
              <a:off x="2180275" y="-47850"/>
              <a:ext cx="706200" cy="802700"/>
            </a:xfrm>
            <a:custGeom>
              <a:avLst/>
              <a:gdLst/>
              <a:ahLst/>
              <a:cxnLst/>
              <a:rect l="l" t="t" r="r" b="b"/>
              <a:pathLst>
                <a:path w="28248" h="32108" extrusionOk="0">
                  <a:moveTo>
                    <a:pt x="0" y="1"/>
                  </a:moveTo>
                  <a:lnTo>
                    <a:pt x="0" y="1"/>
                  </a:lnTo>
                  <a:cubicBezTo>
                    <a:pt x="3939" y="14304"/>
                    <a:pt x="15497" y="25264"/>
                    <a:pt x="28248" y="32108"/>
                  </a:cubicBezTo>
                  <a:cubicBezTo>
                    <a:pt x="25164" y="30138"/>
                    <a:pt x="22181" y="28049"/>
                    <a:pt x="19356" y="25782"/>
                  </a:cubicBezTo>
                  <a:cubicBezTo>
                    <a:pt x="10842" y="19058"/>
                    <a:pt x="3660" y="1034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8"/>
            <p:cNvSpPr/>
            <p:nvPr/>
          </p:nvSpPr>
          <p:spPr>
            <a:xfrm>
              <a:off x="2644750" y="598675"/>
              <a:ext cx="34350" cy="189500"/>
            </a:xfrm>
            <a:custGeom>
              <a:avLst/>
              <a:gdLst/>
              <a:ahLst/>
              <a:cxnLst/>
              <a:rect l="l" t="t" r="r" b="b"/>
              <a:pathLst>
                <a:path w="1374" h="758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" y="2367"/>
                    <a:pt x="598" y="5172"/>
                    <a:pt x="1374" y="7579"/>
                  </a:cubicBezTo>
                  <a:cubicBezTo>
                    <a:pt x="916" y="5113"/>
                    <a:pt x="299" y="2447"/>
                    <a:pt x="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8"/>
            <p:cNvSpPr/>
            <p:nvPr/>
          </p:nvSpPr>
          <p:spPr>
            <a:xfrm>
              <a:off x="2506500" y="490750"/>
              <a:ext cx="37325" cy="200450"/>
            </a:xfrm>
            <a:custGeom>
              <a:avLst/>
              <a:gdLst/>
              <a:ahLst/>
              <a:cxnLst/>
              <a:rect l="l" t="t" r="r" b="b"/>
              <a:pathLst>
                <a:path w="1493" h="8018" extrusionOk="0">
                  <a:moveTo>
                    <a:pt x="1493" y="1"/>
                  </a:moveTo>
                  <a:cubicBezTo>
                    <a:pt x="1" y="2408"/>
                    <a:pt x="438" y="5411"/>
                    <a:pt x="1055" y="8017"/>
                  </a:cubicBezTo>
                  <a:cubicBezTo>
                    <a:pt x="757" y="5391"/>
                    <a:pt x="339" y="2487"/>
                    <a:pt x="1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8"/>
            <p:cNvSpPr/>
            <p:nvPr/>
          </p:nvSpPr>
          <p:spPr>
            <a:xfrm>
              <a:off x="2344875" y="344550"/>
              <a:ext cx="51750" cy="233750"/>
            </a:xfrm>
            <a:custGeom>
              <a:avLst/>
              <a:gdLst/>
              <a:ahLst/>
              <a:cxnLst/>
              <a:rect l="l" t="t" r="r" b="b"/>
              <a:pathLst>
                <a:path w="2070" h="9350" extrusionOk="0">
                  <a:moveTo>
                    <a:pt x="2069" y="0"/>
                  </a:moveTo>
                  <a:lnTo>
                    <a:pt x="2069" y="0"/>
                  </a:lnTo>
                  <a:cubicBezTo>
                    <a:pt x="1" y="2626"/>
                    <a:pt x="259" y="6286"/>
                    <a:pt x="1055" y="9350"/>
                  </a:cubicBezTo>
                  <a:cubicBezTo>
                    <a:pt x="578" y="6207"/>
                    <a:pt x="279" y="2785"/>
                    <a:pt x="2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8"/>
            <p:cNvSpPr/>
            <p:nvPr/>
          </p:nvSpPr>
          <p:spPr>
            <a:xfrm>
              <a:off x="2233975" y="179425"/>
              <a:ext cx="46275" cy="205425"/>
            </a:xfrm>
            <a:custGeom>
              <a:avLst/>
              <a:gdLst/>
              <a:ahLst/>
              <a:cxnLst/>
              <a:rect l="l" t="t" r="r" b="b"/>
              <a:pathLst>
                <a:path w="1851" h="8217" extrusionOk="0">
                  <a:moveTo>
                    <a:pt x="1851" y="1"/>
                  </a:moveTo>
                  <a:lnTo>
                    <a:pt x="1851" y="1"/>
                  </a:lnTo>
                  <a:cubicBezTo>
                    <a:pt x="1" y="2268"/>
                    <a:pt x="120" y="5491"/>
                    <a:pt x="617" y="8216"/>
                  </a:cubicBezTo>
                  <a:cubicBezTo>
                    <a:pt x="438" y="5451"/>
                    <a:pt x="299" y="2447"/>
                    <a:pt x="1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8"/>
            <p:cNvSpPr/>
            <p:nvPr/>
          </p:nvSpPr>
          <p:spPr>
            <a:xfrm>
              <a:off x="2679575" y="548575"/>
              <a:ext cx="170600" cy="47625"/>
            </a:xfrm>
            <a:custGeom>
              <a:avLst/>
              <a:gdLst/>
              <a:ahLst/>
              <a:cxnLst/>
              <a:rect l="l" t="t" r="r" b="b"/>
              <a:pathLst>
                <a:path w="6824" h="1905" extrusionOk="0">
                  <a:moveTo>
                    <a:pt x="6004" y="1"/>
                  </a:moveTo>
                  <a:cubicBezTo>
                    <a:pt x="3892" y="1"/>
                    <a:pt x="1744" y="672"/>
                    <a:pt x="0" y="1905"/>
                  </a:cubicBezTo>
                  <a:cubicBezTo>
                    <a:pt x="2129" y="791"/>
                    <a:pt x="4456" y="174"/>
                    <a:pt x="6824" y="35"/>
                  </a:cubicBezTo>
                  <a:cubicBezTo>
                    <a:pt x="6552" y="12"/>
                    <a:pt x="6278" y="1"/>
                    <a:pt x="6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8"/>
            <p:cNvSpPr/>
            <p:nvPr/>
          </p:nvSpPr>
          <p:spPr>
            <a:xfrm>
              <a:off x="2542800" y="445700"/>
              <a:ext cx="146750" cy="50550"/>
            </a:xfrm>
            <a:custGeom>
              <a:avLst/>
              <a:gdLst/>
              <a:ahLst/>
              <a:cxnLst/>
              <a:rect l="l" t="t" r="r" b="b"/>
              <a:pathLst>
                <a:path w="5870" h="2022" extrusionOk="0">
                  <a:moveTo>
                    <a:pt x="5185" y="0"/>
                  </a:moveTo>
                  <a:cubicBezTo>
                    <a:pt x="3289" y="0"/>
                    <a:pt x="1368" y="726"/>
                    <a:pt x="1" y="2021"/>
                  </a:cubicBezTo>
                  <a:cubicBezTo>
                    <a:pt x="1771" y="848"/>
                    <a:pt x="3781" y="151"/>
                    <a:pt x="5869" y="32"/>
                  </a:cubicBezTo>
                  <a:cubicBezTo>
                    <a:pt x="5642" y="11"/>
                    <a:pt x="5414" y="0"/>
                    <a:pt x="5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8"/>
            <p:cNvSpPr/>
            <p:nvPr/>
          </p:nvSpPr>
          <p:spPr>
            <a:xfrm>
              <a:off x="2400575" y="307375"/>
              <a:ext cx="192975" cy="40175"/>
            </a:xfrm>
            <a:custGeom>
              <a:avLst/>
              <a:gdLst/>
              <a:ahLst/>
              <a:cxnLst/>
              <a:rect l="l" t="t" r="r" b="b"/>
              <a:pathLst>
                <a:path w="7719" h="1607" extrusionOk="0">
                  <a:moveTo>
                    <a:pt x="5779" y="1"/>
                  </a:moveTo>
                  <a:cubicBezTo>
                    <a:pt x="3758" y="1"/>
                    <a:pt x="1731" y="553"/>
                    <a:pt x="1" y="1606"/>
                  </a:cubicBezTo>
                  <a:cubicBezTo>
                    <a:pt x="2114" y="646"/>
                    <a:pt x="4427" y="145"/>
                    <a:pt x="6751" y="145"/>
                  </a:cubicBezTo>
                  <a:cubicBezTo>
                    <a:pt x="7074" y="145"/>
                    <a:pt x="7397" y="155"/>
                    <a:pt x="7719" y="174"/>
                  </a:cubicBezTo>
                  <a:cubicBezTo>
                    <a:pt x="7079" y="58"/>
                    <a:pt x="6429" y="1"/>
                    <a:pt x="5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8"/>
            <p:cNvSpPr/>
            <p:nvPr/>
          </p:nvSpPr>
          <p:spPr>
            <a:xfrm>
              <a:off x="2286200" y="139775"/>
              <a:ext cx="203425" cy="37200"/>
            </a:xfrm>
            <a:custGeom>
              <a:avLst/>
              <a:gdLst/>
              <a:ahLst/>
              <a:cxnLst/>
              <a:rect l="l" t="t" r="r" b="b"/>
              <a:pathLst>
                <a:path w="8137" h="1488" extrusionOk="0">
                  <a:moveTo>
                    <a:pt x="4952" y="1"/>
                  </a:moveTo>
                  <a:cubicBezTo>
                    <a:pt x="3197" y="1"/>
                    <a:pt x="1436" y="506"/>
                    <a:pt x="0" y="1487"/>
                  </a:cubicBezTo>
                  <a:cubicBezTo>
                    <a:pt x="1633" y="664"/>
                    <a:pt x="3455" y="236"/>
                    <a:pt x="5285" y="236"/>
                  </a:cubicBezTo>
                  <a:cubicBezTo>
                    <a:pt x="6242" y="236"/>
                    <a:pt x="7201" y="353"/>
                    <a:pt x="8136" y="592"/>
                  </a:cubicBezTo>
                  <a:cubicBezTo>
                    <a:pt x="7130" y="196"/>
                    <a:pt x="6042" y="1"/>
                    <a:pt x="4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6" name="Google Shape;596;p8"/>
          <p:cNvGrpSpPr/>
          <p:nvPr/>
        </p:nvGrpSpPr>
        <p:grpSpPr>
          <a:xfrm rot="-9460377" flipH="1">
            <a:off x="16798" y="726320"/>
            <a:ext cx="715526" cy="800081"/>
            <a:chOff x="2180275" y="-47850"/>
            <a:chExt cx="812625" cy="908750"/>
          </a:xfrm>
        </p:grpSpPr>
        <p:sp>
          <p:nvSpPr>
            <p:cNvPr id="597" name="Google Shape;597;p8"/>
            <p:cNvSpPr/>
            <p:nvPr/>
          </p:nvSpPr>
          <p:spPr>
            <a:xfrm>
              <a:off x="2722850" y="650400"/>
              <a:ext cx="270050" cy="184225"/>
            </a:xfrm>
            <a:custGeom>
              <a:avLst/>
              <a:gdLst/>
              <a:ahLst/>
              <a:cxnLst/>
              <a:rect l="l" t="t" r="r" b="b"/>
              <a:pathLst>
                <a:path w="10802" h="7369" extrusionOk="0">
                  <a:moveTo>
                    <a:pt x="0" y="0"/>
                  </a:moveTo>
                  <a:lnTo>
                    <a:pt x="0" y="0"/>
                  </a:lnTo>
                  <a:cubicBezTo>
                    <a:pt x="1572" y="1393"/>
                    <a:pt x="2566" y="3362"/>
                    <a:pt x="4078" y="4894"/>
                  </a:cubicBezTo>
                  <a:cubicBezTo>
                    <a:pt x="5232" y="6047"/>
                    <a:pt x="6565" y="7102"/>
                    <a:pt x="8196" y="7340"/>
                  </a:cubicBezTo>
                  <a:cubicBezTo>
                    <a:pt x="8329" y="7359"/>
                    <a:pt x="8467" y="7368"/>
                    <a:pt x="8608" y="7368"/>
                  </a:cubicBezTo>
                  <a:cubicBezTo>
                    <a:pt x="9392" y="7368"/>
                    <a:pt x="10236" y="7074"/>
                    <a:pt x="10523" y="6366"/>
                  </a:cubicBezTo>
                  <a:cubicBezTo>
                    <a:pt x="10802" y="5689"/>
                    <a:pt x="10523" y="4914"/>
                    <a:pt x="10086" y="4357"/>
                  </a:cubicBezTo>
                  <a:cubicBezTo>
                    <a:pt x="9429" y="3521"/>
                    <a:pt x="8435" y="3004"/>
                    <a:pt x="7460" y="2626"/>
                  </a:cubicBezTo>
                  <a:cubicBezTo>
                    <a:pt x="5093" y="1452"/>
                    <a:pt x="2347" y="133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8"/>
            <p:cNvSpPr/>
            <p:nvPr/>
          </p:nvSpPr>
          <p:spPr>
            <a:xfrm>
              <a:off x="2184750" y="178425"/>
              <a:ext cx="114900" cy="331200"/>
            </a:xfrm>
            <a:custGeom>
              <a:avLst/>
              <a:gdLst/>
              <a:ahLst/>
              <a:cxnLst/>
              <a:rect l="l" t="t" r="r" b="b"/>
              <a:pathLst>
                <a:path w="4596" h="13248" extrusionOk="0">
                  <a:moveTo>
                    <a:pt x="3561" y="1"/>
                  </a:moveTo>
                  <a:lnTo>
                    <a:pt x="3561" y="1"/>
                  </a:lnTo>
                  <a:cubicBezTo>
                    <a:pt x="1134" y="1433"/>
                    <a:pt x="199" y="5889"/>
                    <a:pt x="80" y="8435"/>
                  </a:cubicBezTo>
                  <a:cubicBezTo>
                    <a:pt x="0" y="9927"/>
                    <a:pt x="219" y="11559"/>
                    <a:pt x="1293" y="12593"/>
                  </a:cubicBezTo>
                  <a:cubicBezTo>
                    <a:pt x="1711" y="12984"/>
                    <a:pt x="2299" y="13247"/>
                    <a:pt x="2863" y="13247"/>
                  </a:cubicBezTo>
                  <a:cubicBezTo>
                    <a:pt x="3158" y="13247"/>
                    <a:pt x="3447" y="13175"/>
                    <a:pt x="3700" y="13011"/>
                  </a:cubicBezTo>
                  <a:cubicBezTo>
                    <a:pt x="4456" y="12533"/>
                    <a:pt x="4595" y="11519"/>
                    <a:pt x="4576" y="10643"/>
                  </a:cubicBezTo>
                  <a:cubicBezTo>
                    <a:pt x="4496" y="8873"/>
                    <a:pt x="3879" y="7182"/>
                    <a:pt x="3481" y="5451"/>
                  </a:cubicBezTo>
                  <a:cubicBezTo>
                    <a:pt x="3004" y="3442"/>
                    <a:pt x="3382" y="1911"/>
                    <a:pt x="35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8"/>
            <p:cNvSpPr/>
            <p:nvPr/>
          </p:nvSpPr>
          <p:spPr>
            <a:xfrm>
              <a:off x="2285700" y="120125"/>
              <a:ext cx="335225" cy="124025"/>
            </a:xfrm>
            <a:custGeom>
              <a:avLst/>
              <a:gdLst/>
              <a:ahLst/>
              <a:cxnLst/>
              <a:rect l="l" t="t" r="r" b="b"/>
              <a:pathLst>
                <a:path w="13409" h="4961" extrusionOk="0">
                  <a:moveTo>
                    <a:pt x="7144" y="1"/>
                  </a:moveTo>
                  <a:cubicBezTo>
                    <a:pt x="4625" y="1"/>
                    <a:pt x="1445" y="499"/>
                    <a:pt x="0" y="2214"/>
                  </a:cubicBezTo>
                  <a:cubicBezTo>
                    <a:pt x="1930" y="2333"/>
                    <a:pt x="3482" y="2214"/>
                    <a:pt x="5411" y="2969"/>
                  </a:cubicBezTo>
                  <a:cubicBezTo>
                    <a:pt x="7042" y="3646"/>
                    <a:pt x="8634" y="4521"/>
                    <a:pt x="10384" y="4859"/>
                  </a:cubicBezTo>
                  <a:cubicBezTo>
                    <a:pt x="10668" y="4920"/>
                    <a:pt x="10977" y="4960"/>
                    <a:pt x="11284" y="4960"/>
                  </a:cubicBezTo>
                  <a:cubicBezTo>
                    <a:pt x="11881" y="4960"/>
                    <a:pt x="12470" y="4809"/>
                    <a:pt x="12851" y="4362"/>
                  </a:cubicBezTo>
                  <a:cubicBezTo>
                    <a:pt x="13408" y="3725"/>
                    <a:pt x="13289" y="2651"/>
                    <a:pt x="12791" y="1935"/>
                  </a:cubicBezTo>
                  <a:cubicBezTo>
                    <a:pt x="11956" y="722"/>
                    <a:pt x="10365" y="244"/>
                    <a:pt x="8892" y="85"/>
                  </a:cubicBezTo>
                  <a:cubicBezTo>
                    <a:pt x="8378" y="33"/>
                    <a:pt x="7782" y="1"/>
                    <a:pt x="71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8"/>
            <p:cNvSpPr/>
            <p:nvPr/>
          </p:nvSpPr>
          <p:spPr>
            <a:xfrm>
              <a:off x="2320025" y="350000"/>
              <a:ext cx="123350" cy="331575"/>
            </a:xfrm>
            <a:custGeom>
              <a:avLst/>
              <a:gdLst/>
              <a:ahLst/>
              <a:cxnLst/>
              <a:rect l="l" t="t" r="r" b="b"/>
              <a:pathLst>
                <a:path w="4934" h="13263" extrusionOk="0">
                  <a:moveTo>
                    <a:pt x="2825" y="1"/>
                  </a:moveTo>
                  <a:cubicBezTo>
                    <a:pt x="557" y="1652"/>
                    <a:pt x="0" y="6168"/>
                    <a:pt x="139" y="8734"/>
                  </a:cubicBezTo>
                  <a:cubicBezTo>
                    <a:pt x="179" y="10226"/>
                    <a:pt x="557" y="11837"/>
                    <a:pt x="1731" y="12732"/>
                  </a:cubicBezTo>
                  <a:cubicBezTo>
                    <a:pt x="2127" y="13059"/>
                    <a:pt x="2654" y="13262"/>
                    <a:pt x="3163" y="13262"/>
                  </a:cubicBezTo>
                  <a:cubicBezTo>
                    <a:pt x="3521" y="13262"/>
                    <a:pt x="3870" y="13161"/>
                    <a:pt x="4158" y="12931"/>
                  </a:cubicBezTo>
                  <a:cubicBezTo>
                    <a:pt x="4854" y="12394"/>
                    <a:pt x="4933" y="11360"/>
                    <a:pt x="4794" y="10504"/>
                  </a:cubicBezTo>
                  <a:cubicBezTo>
                    <a:pt x="4555" y="8734"/>
                    <a:pt x="3800" y="7122"/>
                    <a:pt x="3243" y="5432"/>
                  </a:cubicBezTo>
                  <a:cubicBezTo>
                    <a:pt x="2586" y="3482"/>
                    <a:pt x="2825" y="1911"/>
                    <a:pt x="2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8"/>
            <p:cNvSpPr/>
            <p:nvPr/>
          </p:nvSpPr>
          <p:spPr>
            <a:xfrm>
              <a:off x="2402075" y="272875"/>
              <a:ext cx="337700" cy="117250"/>
            </a:xfrm>
            <a:custGeom>
              <a:avLst/>
              <a:gdLst/>
              <a:ahLst/>
              <a:cxnLst/>
              <a:rect l="l" t="t" r="r" b="b"/>
              <a:pathLst>
                <a:path w="13508" h="4690" extrusionOk="0">
                  <a:moveTo>
                    <a:pt x="8437" y="1"/>
                  </a:moveTo>
                  <a:cubicBezTo>
                    <a:pt x="5877" y="1"/>
                    <a:pt x="1566" y="685"/>
                    <a:pt x="0" y="2967"/>
                  </a:cubicBezTo>
                  <a:cubicBezTo>
                    <a:pt x="975" y="2937"/>
                    <a:pt x="1840" y="2857"/>
                    <a:pt x="2711" y="2857"/>
                  </a:cubicBezTo>
                  <a:cubicBezTo>
                    <a:pt x="3581" y="2857"/>
                    <a:pt x="4456" y="2937"/>
                    <a:pt x="5451" y="3225"/>
                  </a:cubicBezTo>
                  <a:cubicBezTo>
                    <a:pt x="7162" y="3762"/>
                    <a:pt x="8813" y="4458"/>
                    <a:pt x="10583" y="4657"/>
                  </a:cubicBezTo>
                  <a:cubicBezTo>
                    <a:pt x="10759" y="4678"/>
                    <a:pt x="10943" y="4690"/>
                    <a:pt x="11128" y="4690"/>
                  </a:cubicBezTo>
                  <a:cubicBezTo>
                    <a:pt x="11842" y="4690"/>
                    <a:pt x="12579" y="4510"/>
                    <a:pt x="12990" y="3941"/>
                  </a:cubicBezTo>
                  <a:cubicBezTo>
                    <a:pt x="13507" y="3205"/>
                    <a:pt x="13289" y="2171"/>
                    <a:pt x="12712" y="1494"/>
                  </a:cubicBezTo>
                  <a:cubicBezTo>
                    <a:pt x="11777" y="361"/>
                    <a:pt x="10146" y="22"/>
                    <a:pt x="8654" y="2"/>
                  </a:cubicBezTo>
                  <a:cubicBezTo>
                    <a:pt x="8583" y="1"/>
                    <a:pt x="8511" y="1"/>
                    <a:pt x="8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8"/>
            <p:cNvSpPr/>
            <p:nvPr/>
          </p:nvSpPr>
          <p:spPr>
            <a:xfrm>
              <a:off x="2485625" y="498700"/>
              <a:ext cx="125350" cy="304650"/>
            </a:xfrm>
            <a:custGeom>
              <a:avLst/>
              <a:gdLst/>
              <a:ahLst/>
              <a:cxnLst/>
              <a:rect l="l" t="t" r="r" b="b"/>
              <a:pathLst>
                <a:path w="5014" h="12186" extrusionOk="0">
                  <a:moveTo>
                    <a:pt x="1990" y="1"/>
                  </a:moveTo>
                  <a:cubicBezTo>
                    <a:pt x="80" y="1712"/>
                    <a:pt x="0" y="5949"/>
                    <a:pt x="319" y="8276"/>
                  </a:cubicBezTo>
                  <a:cubicBezTo>
                    <a:pt x="517" y="9649"/>
                    <a:pt x="995" y="11081"/>
                    <a:pt x="2169" y="11837"/>
                  </a:cubicBezTo>
                  <a:cubicBezTo>
                    <a:pt x="2531" y="12054"/>
                    <a:pt x="2964" y="12186"/>
                    <a:pt x="3379" y="12186"/>
                  </a:cubicBezTo>
                  <a:cubicBezTo>
                    <a:pt x="3762" y="12186"/>
                    <a:pt x="4130" y="12075"/>
                    <a:pt x="4416" y="11817"/>
                  </a:cubicBezTo>
                  <a:cubicBezTo>
                    <a:pt x="5013" y="11240"/>
                    <a:pt x="4993" y="10285"/>
                    <a:pt x="4794" y="9490"/>
                  </a:cubicBezTo>
                  <a:cubicBezTo>
                    <a:pt x="4416" y="7898"/>
                    <a:pt x="3561" y="6466"/>
                    <a:pt x="2885" y="4974"/>
                  </a:cubicBezTo>
                  <a:cubicBezTo>
                    <a:pt x="2089" y="3223"/>
                    <a:pt x="2149" y="1791"/>
                    <a:pt x="19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8"/>
            <p:cNvSpPr/>
            <p:nvPr/>
          </p:nvSpPr>
          <p:spPr>
            <a:xfrm>
              <a:off x="2546300" y="405125"/>
              <a:ext cx="312325" cy="103550"/>
            </a:xfrm>
            <a:custGeom>
              <a:avLst/>
              <a:gdLst/>
              <a:ahLst/>
              <a:cxnLst/>
              <a:rect l="l" t="t" r="r" b="b"/>
              <a:pathLst>
                <a:path w="12493" h="4142" extrusionOk="0">
                  <a:moveTo>
                    <a:pt x="8551" y="0"/>
                  </a:moveTo>
                  <a:cubicBezTo>
                    <a:pt x="8271" y="0"/>
                    <a:pt x="7992" y="16"/>
                    <a:pt x="7719" y="44"/>
                  </a:cubicBezTo>
                  <a:cubicBezTo>
                    <a:pt x="5371" y="243"/>
                    <a:pt x="1273" y="1277"/>
                    <a:pt x="0" y="3545"/>
                  </a:cubicBezTo>
                  <a:cubicBezTo>
                    <a:pt x="1260" y="3389"/>
                    <a:pt x="2329" y="3143"/>
                    <a:pt x="3522" y="3143"/>
                  </a:cubicBezTo>
                  <a:cubicBezTo>
                    <a:pt x="4005" y="3143"/>
                    <a:pt x="4508" y="3183"/>
                    <a:pt x="5053" y="3286"/>
                  </a:cubicBezTo>
                  <a:cubicBezTo>
                    <a:pt x="6664" y="3624"/>
                    <a:pt x="8256" y="4142"/>
                    <a:pt x="9907" y="4142"/>
                  </a:cubicBezTo>
                  <a:cubicBezTo>
                    <a:pt x="10722" y="4142"/>
                    <a:pt x="11637" y="3943"/>
                    <a:pt x="12075" y="3246"/>
                  </a:cubicBezTo>
                  <a:cubicBezTo>
                    <a:pt x="12493" y="2550"/>
                    <a:pt x="12175" y="1595"/>
                    <a:pt x="11598" y="1038"/>
                  </a:cubicBezTo>
                  <a:cubicBezTo>
                    <a:pt x="10817" y="258"/>
                    <a:pt x="9679" y="0"/>
                    <a:pt x="8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8"/>
            <p:cNvSpPr/>
            <p:nvPr/>
          </p:nvSpPr>
          <p:spPr>
            <a:xfrm>
              <a:off x="2624875" y="606625"/>
              <a:ext cx="109925" cy="254275"/>
            </a:xfrm>
            <a:custGeom>
              <a:avLst/>
              <a:gdLst/>
              <a:ahLst/>
              <a:cxnLst/>
              <a:rect l="l" t="t" r="r" b="b"/>
              <a:pathLst>
                <a:path w="4397" h="10171" extrusionOk="0">
                  <a:moveTo>
                    <a:pt x="1552" y="1"/>
                  </a:moveTo>
                  <a:cubicBezTo>
                    <a:pt x="0" y="1532"/>
                    <a:pt x="40" y="5053"/>
                    <a:pt x="398" y="7003"/>
                  </a:cubicBezTo>
                  <a:cubicBezTo>
                    <a:pt x="597" y="8137"/>
                    <a:pt x="1035" y="9330"/>
                    <a:pt x="2029" y="9907"/>
                  </a:cubicBezTo>
                  <a:cubicBezTo>
                    <a:pt x="2321" y="10072"/>
                    <a:pt x="2669" y="10171"/>
                    <a:pt x="3002" y="10171"/>
                  </a:cubicBezTo>
                  <a:cubicBezTo>
                    <a:pt x="3352" y="10171"/>
                    <a:pt x="3685" y="10062"/>
                    <a:pt x="3919" y="9808"/>
                  </a:cubicBezTo>
                  <a:cubicBezTo>
                    <a:pt x="4397" y="9310"/>
                    <a:pt x="4357" y="8534"/>
                    <a:pt x="4178" y="7858"/>
                  </a:cubicBezTo>
                  <a:cubicBezTo>
                    <a:pt x="3800" y="6545"/>
                    <a:pt x="3044" y="5372"/>
                    <a:pt x="2447" y="4138"/>
                  </a:cubicBezTo>
                  <a:cubicBezTo>
                    <a:pt x="1731" y="2686"/>
                    <a:pt x="1751" y="1492"/>
                    <a:pt x="15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8"/>
            <p:cNvSpPr/>
            <p:nvPr/>
          </p:nvSpPr>
          <p:spPr>
            <a:xfrm>
              <a:off x="2673100" y="522750"/>
              <a:ext cx="259125" cy="85400"/>
            </a:xfrm>
            <a:custGeom>
              <a:avLst/>
              <a:gdLst/>
              <a:ahLst/>
              <a:cxnLst/>
              <a:rect l="l" t="t" r="r" b="b"/>
              <a:pathLst>
                <a:path w="10365" h="3416" extrusionOk="0">
                  <a:moveTo>
                    <a:pt x="7162" y="0"/>
                  </a:moveTo>
                  <a:cubicBezTo>
                    <a:pt x="6881" y="0"/>
                    <a:pt x="6600" y="20"/>
                    <a:pt x="6327" y="53"/>
                  </a:cubicBezTo>
                  <a:cubicBezTo>
                    <a:pt x="4357" y="312"/>
                    <a:pt x="976" y="1267"/>
                    <a:pt x="1" y="3196"/>
                  </a:cubicBezTo>
                  <a:cubicBezTo>
                    <a:pt x="1131" y="3013"/>
                    <a:pt x="2061" y="2760"/>
                    <a:pt x="3162" y="2760"/>
                  </a:cubicBezTo>
                  <a:cubicBezTo>
                    <a:pt x="3495" y="2760"/>
                    <a:pt x="3844" y="2783"/>
                    <a:pt x="4218" y="2838"/>
                  </a:cubicBezTo>
                  <a:cubicBezTo>
                    <a:pt x="5536" y="3052"/>
                    <a:pt x="6855" y="3416"/>
                    <a:pt x="8191" y="3416"/>
                  </a:cubicBezTo>
                  <a:cubicBezTo>
                    <a:pt x="8226" y="3416"/>
                    <a:pt x="8261" y="3416"/>
                    <a:pt x="8296" y="3415"/>
                  </a:cubicBezTo>
                  <a:cubicBezTo>
                    <a:pt x="8953" y="3395"/>
                    <a:pt x="9728" y="3216"/>
                    <a:pt x="10047" y="2619"/>
                  </a:cubicBezTo>
                  <a:cubicBezTo>
                    <a:pt x="10365" y="2023"/>
                    <a:pt x="10067" y="1247"/>
                    <a:pt x="9569" y="769"/>
                  </a:cubicBezTo>
                  <a:cubicBezTo>
                    <a:pt x="8935" y="196"/>
                    <a:pt x="8049" y="0"/>
                    <a:pt x="7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8"/>
            <p:cNvSpPr/>
            <p:nvPr/>
          </p:nvSpPr>
          <p:spPr>
            <a:xfrm>
              <a:off x="2180275" y="-47850"/>
              <a:ext cx="706200" cy="802700"/>
            </a:xfrm>
            <a:custGeom>
              <a:avLst/>
              <a:gdLst/>
              <a:ahLst/>
              <a:cxnLst/>
              <a:rect l="l" t="t" r="r" b="b"/>
              <a:pathLst>
                <a:path w="28248" h="32108" extrusionOk="0">
                  <a:moveTo>
                    <a:pt x="0" y="1"/>
                  </a:moveTo>
                  <a:lnTo>
                    <a:pt x="0" y="1"/>
                  </a:lnTo>
                  <a:cubicBezTo>
                    <a:pt x="3939" y="14304"/>
                    <a:pt x="15497" y="25264"/>
                    <a:pt x="28248" y="32108"/>
                  </a:cubicBezTo>
                  <a:cubicBezTo>
                    <a:pt x="25164" y="30138"/>
                    <a:pt x="22181" y="28049"/>
                    <a:pt x="19356" y="25782"/>
                  </a:cubicBezTo>
                  <a:cubicBezTo>
                    <a:pt x="10842" y="19058"/>
                    <a:pt x="3660" y="1034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8"/>
            <p:cNvSpPr/>
            <p:nvPr/>
          </p:nvSpPr>
          <p:spPr>
            <a:xfrm>
              <a:off x="2644750" y="598675"/>
              <a:ext cx="34350" cy="189500"/>
            </a:xfrm>
            <a:custGeom>
              <a:avLst/>
              <a:gdLst/>
              <a:ahLst/>
              <a:cxnLst/>
              <a:rect l="l" t="t" r="r" b="b"/>
              <a:pathLst>
                <a:path w="1374" h="758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" y="2367"/>
                    <a:pt x="598" y="5172"/>
                    <a:pt x="1374" y="7579"/>
                  </a:cubicBezTo>
                  <a:cubicBezTo>
                    <a:pt x="916" y="5113"/>
                    <a:pt x="299" y="2447"/>
                    <a:pt x="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8"/>
            <p:cNvSpPr/>
            <p:nvPr/>
          </p:nvSpPr>
          <p:spPr>
            <a:xfrm>
              <a:off x="2506500" y="490750"/>
              <a:ext cx="37325" cy="200450"/>
            </a:xfrm>
            <a:custGeom>
              <a:avLst/>
              <a:gdLst/>
              <a:ahLst/>
              <a:cxnLst/>
              <a:rect l="l" t="t" r="r" b="b"/>
              <a:pathLst>
                <a:path w="1493" h="8018" extrusionOk="0">
                  <a:moveTo>
                    <a:pt x="1493" y="1"/>
                  </a:moveTo>
                  <a:cubicBezTo>
                    <a:pt x="1" y="2408"/>
                    <a:pt x="438" y="5411"/>
                    <a:pt x="1055" y="8017"/>
                  </a:cubicBezTo>
                  <a:cubicBezTo>
                    <a:pt x="757" y="5391"/>
                    <a:pt x="339" y="2487"/>
                    <a:pt x="1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8"/>
            <p:cNvSpPr/>
            <p:nvPr/>
          </p:nvSpPr>
          <p:spPr>
            <a:xfrm>
              <a:off x="2344875" y="344550"/>
              <a:ext cx="51750" cy="233750"/>
            </a:xfrm>
            <a:custGeom>
              <a:avLst/>
              <a:gdLst/>
              <a:ahLst/>
              <a:cxnLst/>
              <a:rect l="l" t="t" r="r" b="b"/>
              <a:pathLst>
                <a:path w="2070" h="9350" extrusionOk="0">
                  <a:moveTo>
                    <a:pt x="2069" y="0"/>
                  </a:moveTo>
                  <a:lnTo>
                    <a:pt x="2069" y="0"/>
                  </a:lnTo>
                  <a:cubicBezTo>
                    <a:pt x="1" y="2626"/>
                    <a:pt x="259" y="6286"/>
                    <a:pt x="1055" y="9350"/>
                  </a:cubicBezTo>
                  <a:cubicBezTo>
                    <a:pt x="578" y="6207"/>
                    <a:pt x="279" y="2785"/>
                    <a:pt x="2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8"/>
            <p:cNvSpPr/>
            <p:nvPr/>
          </p:nvSpPr>
          <p:spPr>
            <a:xfrm>
              <a:off x="2233975" y="179425"/>
              <a:ext cx="46275" cy="205425"/>
            </a:xfrm>
            <a:custGeom>
              <a:avLst/>
              <a:gdLst/>
              <a:ahLst/>
              <a:cxnLst/>
              <a:rect l="l" t="t" r="r" b="b"/>
              <a:pathLst>
                <a:path w="1851" h="8217" extrusionOk="0">
                  <a:moveTo>
                    <a:pt x="1851" y="1"/>
                  </a:moveTo>
                  <a:lnTo>
                    <a:pt x="1851" y="1"/>
                  </a:lnTo>
                  <a:cubicBezTo>
                    <a:pt x="1" y="2268"/>
                    <a:pt x="120" y="5491"/>
                    <a:pt x="617" y="8216"/>
                  </a:cubicBezTo>
                  <a:cubicBezTo>
                    <a:pt x="438" y="5451"/>
                    <a:pt x="299" y="2447"/>
                    <a:pt x="1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8"/>
            <p:cNvSpPr/>
            <p:nvPr/>
          </p:nvSpPr>
          <p:spPr>
            <a:xfrm>
              <a:off x="2679575" y="548575"/>
              <a:ext cx="170600" cy="47625"/>
            </a:xfrm>
            <a:custGeom>
              <a:avLst/>
              <a:gdLst/>
              <a:ahLst/>
              <a:cxnLst/>
              <a:rect l="l" t="t" r="r" b="b"/>
              <a:pathLst>
                <a:path w="6824" h="1905" extrusionOk="0">
                  <a:moveTo>
                    <a:pt x="6004" y="1"/>
                  </a:moveTo>
                  <a:cubicBezTo>
                    <a:pt x="3892" y="1"/>
                    <a:pt x="1744" y="672"/>
                    <a:pt x="0" y="1905"/>
                  </a:cubicBezTo>
                  <a:cubicBezTo>
                    <a:pt x="2129" y="791"/>
                    <a:pt x="4456" y="174"/>
                    <a:pt x="6824" y="35"/>
                  </a:cubicBezTo>
                  <a:cubicBezTo>
                    <a:pt x="6552" y="12"/>
                    <a:pt x="6278" y="1"/>
                    <a:pt x="6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8"/>
            <p:cNvSpPr/>
            <p:nvPr/>
          </p:nvSpPr>
          <p:spPr>
            <a:xfrm>
              <a:off x="2542800" y="445700"/>
              <a:ext cx="146750" cy="50550"/>
            </a:xfrm>
            <a:custGeom>
              <a:avLst/>
              <a:gdLst/>
              <a:ahLst/>
              <a:cxnLst/>
              <a:rect l="l" t="t" r="r" b="b"/>
              <a:pathLst>
                <a:path w="5870" h="2022" extrusionOk="0">
                  <a:moveTo>
                    <a:pt x="5185" y="0"/>
                  </a:moveTo>
                  <a:cubicBezTo>
                    <a:pt x="3289" y="0"/>
                    <a:pt x="1368" y="726"/>
                    <a:pt x="1" y="2021"/>
                  </a:cubicBezTo>
                  <a:cubicBezTo>
                    <a:pt x="1771" y="848"/>
                    <a:pt x="3781" y="151"/>
                    <a:pt x="5869" y="32"/>
                  </a:cubicBezTo>
                  <a:cubicBezTo>
                    <a:pt x="5642" y="11"/>
                    <a:pt x="5414" y="0"/>
                    <a:pt x="5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8"/>
            <p:cNvSpPr/>
            <p:nvPr/>
          </p:nvSpPr>
          <p:spPr>
            <a:xfrm>
              <a:off x="2400575" y="307375"/>
              <a:ext cx="192975" cy="40175"/>
            </a:xfrm>
            <a:custGeom>
              <a:avLst/>
              <a:gdLst/>
              <a:ahLst/>
              <a:cxnLst/>
              <a:rect l="l" t="t" r="r" b="b"/>
              <a:pathLst>
                <a:path w="7719" h="1607" extrusionOk="0">
                  <a:moveTo>
                    <a:pt x="5779" y="1"/>
                  </a:moveTo>
                  <a:cubicBezTo>
                    <a:pt x="3758" y="1"/>
                    <a:pt x="1731" y="553"/>
                    <a:pt x="1" y="1606"/>
                  </a:cubicBezTo>
                  <a:cubicBezTo>
                    <a:pt x="2114" y="646"/>
                    <a:pt x="4427" y="145"/>
                    <a:pt x="6751" y="145"/>
                  </a:cubicBezTo>
                  <a:cubicBezTo>
                    <a:pt x="7074" y="145"/>
                    <a:pt x="7397" y="155"/>
                    <a:pt x="7719" y="174"/>
                  </a:cubicBezTo>
                  <a:cubicBezTo>
                    <a:pt x="7079" y="58"/>
                    <a:pt x="6429" y="1"/>
                    <a:pt x="5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8"/>
            <p:cNvSpPr/>
            <p:nvPr/>
          </p:nvSpPr>
          <p:spPr>
            <a:xfrm>
              <a:off x="2286200" y="139775"/>
              <a:ext cx="203425" cy="37200"/>
            </a:xfrm>
            <a:custGeom>
              <a:avLst/>
              <a:gdLst/>
              <a:ahLst/>
              <a:cxnLst/>
              <a:rect l="l" t="t" r="r" b="b"/>
              <a:pathLst>
                <a:path w="8137" h="1488" extrusionOk="0">
                  <a:moveTo>
                    <a:pt x="4952" y="1"/>
                  </a:moveTo>
                  <a:cubicBezTo>
                    <a:pt x="3197" y="1"/>
                    <a:pt x="1436" y="506"/>
                    <a:pt x="0" y="1487"/>
                  </a:cubicBezTo>
                  <a:cubicBezTo>
                    <a:pt x="1633" y="664"/>
                    <a:pt x="3455" y="236"/>
                    <a:pt x="5285" y="236"/>
                  </a:cubicBezTo>
                  <a:cubicBezTo>
                    <a:pt x="6242" y="236"/>
                    <a:pt x="7201" y="353"/>
                    <a:pt x="8136" y="592"/>
                  </a:cubicBezTo>
                  <a:cubicBezTo>
                    <a:pt x="7130" y="196"/>
                    <a:pt x="6042" y="1"/>
                    <a:pt x="4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8"/>
          <p:cNvGrpSpPr/>
          <p:nvPr/>
        </p:nvGrpSpPr>
        <p:grpSpPr>
          <a:xfrm rot="7929601">
            <a:off x="-400416" y="212171"/>
            <a:ext cx="975867" cy="599004"/>
            <a:chOff x="3635425" y="69650"/>
            <a:chExt cx="965800" cy="592825"/>
          </a:xfrm>
        </p:grpSpPr>
        <p:sp>
          <p:nvSpPr>
            <p:cNvPr id="616" name="Google Shape;616;p8"/>
            <p:cNvSpPr/>
            <p:nvPr/>
          </p:nvSpPr>
          <p:spPr>
            <a:xfrm>
              <a:off x="3741350" y="90400"/>
              <a:ext cx="859875" cy="436675"/>
            </a:xfrm>
            <a:custGeom>
              <a:avLst/>
              <a:gdLst/>
              <a:ahLst/>
              <a:cxnLst/>
              <a:rect l="l" t="t" r="r" b="b"/>
              <a:pathLst>
                <a:path w="34395" h="17467" fill="none" extrusionOk="0">
                  <a:moveTo>
                    <a:pt x="0" y="17467"/>
                  </a:moveTo>
                  <a:cubicBezTo>
                    <a:pt x="10464" y="9848"/>
                    <a:pt x="21723" y="2746"/>
                    <a:pt x="34395" y="1"/>
                  </a:cubicBezTo>
                </a:path>
              </a:pathLst>
            </a:custGeom>
            <a:solidFill>
              <a:schemeClr val="dk1"/>
            </a:solidFill>
            <a:ln w="10450" cap="flat" cmpd="sng">
              <a:solidFill>
                <a:srgbClr val="28292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8"/>
            <p:cNvSpPr/>
            <p:nvPr/>
          </p:nvSpPr>
          <p:spPr>
            <a:xfrm>
              <a:off x="3783125" y="468375"/>
              <a:ext cx="70150" cy="192650"/>
            </a:xfrm>
            <a:custGeom>
              <a:avLst/>
              <a:gdLst/>
              <a:ahLst/>
              <a:cxnLst/>
              <a:rect l="l" t="t" r="r" b="b"/>
              <a:pathLst>
                <a:path w="2806" h="7706" extrusionOk="0">
                  <a:moveTo>
                    <a:pt x="2805" y="0"/>
                  </a:moveTo>
                  <a:cubicBezTo>
                    <a:pt x="2805" y="1"/>
                    <a:pt x="279" y="5471"/>
                    <a:pt x="140" y="6167"/>
                  </a:cubicBezTo>
                  <a:cubicBezTo>
                    <a:pt x="0" y="6843"/>
                    <a:pt x="418" y="7520"/>
                    <a:pt x="1114" y="7679"/>
                  </a:cubicBezTo>
                  <a:cubicBezTo>
                    <a:pt x="1204" y="7697"/>
                    <a:pt x="1294" y="7706"/>
                    <a:pt x="1382" y="7706"/>
                  </a:cubicBezTo>
                  <a:cubicBezTo>
                    <a:pt x="1976" y="7706"/>
                    <a:pt x="2505" y="7310"/>
                    <a:pt x="2626" y="6704"/>
                  </a:cubicBezTo>
                  <a:cubicBezTo>
                    <a:pt x="2785" y="6008"/>
                    <a:pt x="2805" y="1"/>
                    <a:pt x="2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8"/>
            <p:cNvSpPr/>
            <p:nvPr/>
          </p:nvSpPr>
          <p:spPr>
            <a:xfrm>
              <a:off x="3865675" y="221850"/>
              <a:ext cx="70150" cy="192825"/>
            </a:xfrm>
            <a:custGeom>
              <a:avLst/>
              <a:gdLst/>
              <a:ahLst/>
              <a:cxnLst/>
              <a:rect l="l" t="t" r="r" b="b"/>
              <a:pathLst>
                <a:path w="2806" h="7713" extrusionOk="0">
                  <a:moveTo>
                    <a:pt x="1396" y="1"/>
                  </a:moveTo>
                  <a:cubicBezTo>
                    <a:pt x="813" y="1"/>
                    <a:pt x="299" y="395"/>
                    <a:pt x="180" y="1009"/>
                  </a:cubicBezTo>
                  <a:cubicBezTo>
                    <a:pt x="20" y="1685"/>
                    <a:pt x="0" y="7713"/>
                    <a:pt x="0" y="7713"/>
                  </a:cubicBezTo>
                  <a:cubicBezTo>
                    <a:pt x="0" y="7713"/>
                    <a:pt x="2507" y="2242"/>
                    <a:pt x="2666" y="1546"/>
                  </a:cubicBezTo>
                  <a:cubicBezTo>
                    <a:pt x="2805" y="850"/>
                    <a:pt x="2388" y="174"/>
                    <a:pt x="1691" y="34"/>
                  </a:cubicBezTo>
                  <a:cubicBezTo>
                    <a:pt x="1592" y="12"/>
                    <a:pt x="1493" y="1"/>
                    <a:pt x="13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8"/>
            <p:cNvSpPr/>
            <p:nvPr/>
          </p:nvSpPr>
          <p:spPr>
            <a:xfrm>
              <a:off x="3874125" y="464400"/>
              <a:ext cx="125350" cy="170850"/>
            </a:xfrm>
            <a:custGeom>
              <a:avLst/>
              <a:gdLst/>
              <a:ahLst/>
              <a:cxnLst/>
              <a:rect l="l" t="t" r="r" b="b"/>
              <a:pathLst>
                <a:path w="5014" h="6834" extrusionOk="0">
                  <a:moveTo>
                    <a:pt x="1" y="0"/>
                  </a:moveTo>
                  <a:cubicBezTo>
                    <a:pt x="1" y="1"/>
                    <a:pt x="2089" y="5650"/>
                    <a:pt x="2487" y="6247"/>
                  </a:cubicBezTo>
                  <a:cubicBezTo>
                    <a:pt x="2731" y="6631"/>
                    <a:pt x="3147" y="6834"/>
                    <a:pt x="3573" y="6834"/>
                  </a:cubicBezTo>
                  <a:cubicBezTo>
                    <a:pt x="3808" y="6834"/>
                    <a:pt x="4045" y="6772"/>
                    <a:pt x="4258" y="6644"/>
                  </a:cubicBezTo>
                  <a:cubicBezTo>
                    <a:pt x="4835" y="6266"/>
                    <a:pt x="5014" y="5471"/>
                    <a:pt x="4636" y="4874"/>
                  </a:cubicBezTo>
                  <a:cubicBezTo>
                    <a:pt x="4258" y="427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8"/>
            <p:cNvSpPr/>
            <p:nvPr/>
          </p:nvSpPr>
          <p:spPr>
            <a:xfrm>
              <a:off x="3719475" y="247575"/>
              <a:ext cx="125825" cy="171100"/>
            </a:xfrm>
            <a:custGeom>
              <a:avLst/>
              <a:gdLst/>
              <a:ahLst/>
              <a:cxnLst/>
              <a:rect l="l" t="t" r="r" b="b"/>
              <a:pathLst>
                <a:path w="5033" h="6844" extrusionOk="0">
                  <a:moveTo>
                    <a:pt x="1459" y="1"/>
                  </a:moveTo>
                  <a:cubicBezTo>
                    <a:pt x="1225" y="1"/>
                    <a:pt x="988" y="65"/>
                    <a:pt x="776" y="199"/>
                  </a:cubicBezTo>
                  <a:cubicBezTo>
                    <a:pt x="179" y="577"/>
                    <a:pt x="0" y="1373"/>
                    <a:pt x="398" y="1969"/>
                  </a:cubicBezTo>
                  <a:cubicBezTo>
                    <a:pt x="776" y="2566"/>
                    <a:pt x="5033" y="6843"/>
                    <a:pt x="5033" y="6843"/>
                  </a:cubicBezTo>
                  <a:cubicBezTo>
                    <a:pt x="5033" y="6843"/>
                    <a:pt x="2944" y="1194"/>
                    <a:pt x="2546" y="597"/>
                  </a:cubicBezTo>
                  <a:cubicBezTo>
                    <a:pt x="2303" y="212"/>
                    <a:pt x="1885" y="1"/>
                    <a:pt x="1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8"/>
            <p:cNvSpPr/>
            <p:nvPr/>
          </p:nvSpPr>
          <p:spPr>
            <a:xfrm>
              <a:off x="3660775" y="456425"/>
              <a:ext cx="175575" cy="120425"/>
            </a:xfrm>
            <a:custGeom>
              <a:avLst/>
              <a:gdLst/>
              <a:ahLst/>
              <a:cxnLst/>
              <a:rect l="l" t="t" r="r" b="b"/>
              <a:pathLst>
                <a:path w="7023" h="4817" extrusionOk="0">
                  <a:moveTo>
                    <a:pt x="7023" y="1"/>
                  </a:moveTo>
                  <a:cubicBezTo>
                    <a:pt x="7022" y="1"/>
                    <a:pt x="1373" y="2090"/>
                    <a:pt x="777" y="2487"/>
                  </a:cubicBezTo>
                  <a:cubicBezTo>
                    <a:pt x="180" y="2865"/>
                    <a:pt x="1" y="3661"/>
                    <a:pt x="379" y="4258"/>
                  </a:cubicBezTo>
                  <a:cubicBezTo>
                    <a:pt x="621" y="4614"/>
                    <a:pt x="1033" y="4816"/>
                    <a:pt x="1456" y="4816"/>
                  </a:cubicBezTo>
                  <a:cubicBezTo>
                    <a:pt x="1693" y="4816"/>
                    <a:pt x="1934" y="4752"/>
                    <a:pt x="2149" y="4616"/>
                  </a:cubicBezTo>
                  <a:cubicBezTo>
                    <a:pt x="2746" y="4258"/>
                    <a:pt x="7023" y="1"/>
                    <a:pt x="7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8"/>
            <p:cNvSpPr/>
            <p:nvPr/>
          </p:nvSpPr>
          <p:spPr>
            <a:xfrm>
              <a:off x="3883075" y="305750"/>
              <a:ext cx="175075" cy="120875"/>
            </a:xfrm>
            <a:custGeom>
              <a:avLst/>
              <a:gdLst/>
              <a:ahLst/>
              <a:cxnLst/>
              <a:rect l="l" t="t" r="r" b="b"/>
              <a:pathLst>
                <a:path w="7003" h="4835" extrusionOk="0">
                  <a:moveTo>
                    <a:pt x="5549" y="0"/>
                  </a:moveTo>
                  <a:cubicBezTo>
                    <a:pt x="5315" y="0"/>
                    <a:pt x="5081" y="64"/>
                    <a:pt x="4874" y="199"/>
                  </a:cubicBezTo>
                  <a:cubicBezTo>
                    <a:pt x="4278" y="577"/>
                    <a:pt x="1" y="4834"/>
                    <a:pt x="1" y="4834"/>
                  </a:cubicBezTo>
                  <a:cubicBezTo>
                    <a:pt x="1" y="4834"/>
                    <a:pt x="5630" y="2746"/>
                    <a:pt x="6247" y="2348"/>
                  </a:cubicBezTo>
                  <a:cubicBezTo>
                    <a:pt x="6824" y="1970"/>
                    <a:pt x="7003" y="1174"/>
                    <a:pt x="6645" y="577"/>
                  </a:cubicBezTo>
                  <a:cubicBezTo>
                    <a:pt x="6389" y="207"/>
                    <a:pt x="5969" y="0"/>
                    <a:pt x="5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8"/>
            <p:cNvSpPr/>
            <p:nvPr/>
          </p:nvSpPr>
          <p:spPr>
            <a:xfrm>
              <a:off x="3886075" y="447475"/>
              <a:ext cx="195950" cy="67350"/>
            </a:xfrm>
            <a:custGeom>
              <a:avLst/>
              <a:gdLst/>
              <a:ahLst/>
              <a:cxnLst/>
              <a:rect l="l" t="t" r="r" b="b"/>
              <a:pathLst>
                <a:path w="7838" h="2694" extrusionOk="0">
                  <a:moveTo>
                    <a:pt x="0" y="1"/>
                  </a:moveTo>
                  <a:cubicBezTo>
                    <a:pt x="0" y="1"/>
                    <a:pt x="5471" y="2527"/>
                    <a:pt x="6167" y="2666"/>
                  </a:cubicBezTo>
                  <a:cubicBezTo>
                    <a:pt x="6257" y="2684"/>
                    <a:pt x="6346" y="2693"/>
                    <a:pt x="6435" y="2693"/>
                  </a:cubicBezTo>
                  <a:cubicBezTo>
                    <a:pt x="7029" y="2693"/>
                    <a:pt x="7557" y="2298"/>
                    <a:pt x="7679" y="1692"/>
                  </a:cubicBezTo>
                  <a:cubicBezTo>
                    <a:pt x="7838" y="995"/>
                    <a:pt x="7420" y="339"/>
                    <a:pt x="6724" y="180"/>
                  </a:cubicBezTo>
                  <a:cubicBezTo>
                    <a:pt x="6028" y="2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8"/>
            <p:cNvSpPr/>
            <p:nvPr/>
          </p:nvSpPr>
          <p:spPr>
            <a:xfrm>
              <a:off x="3636900" y="368075"/>
              <a:ext cx="195975" cy="67000"/>
            </a:xfrm>
            <a:custGeom>
              <a:avLst/>
              <a:gdLst/>
              <a:ahLst/>
              <a:cxnLst/>
              <a:rect l="l" t="t" r="r" b="b"/>
              <a:pathLst>
                <a:path w="7839" h="2680" extrusionOk="0">
                  <a:moveTo>
                    <a:pt x="1357" y="0"/>
                  </a:moveTo>
                  <a:cubicBezTo>
                    <a:pt x="778" y="0"/>
                    <a:pt x="276" y="392"/>
                    <a:pt x="140" y="989"/>
                  </a:cubicBezTo>
                  <a:cubicBezTo>
                    <a:pt x="1" y="1685"/>
                    <a:pt x="419" y="2361"/>
                    <a:pt x="1115" y="2520"/>
                  </a:cubicBezTo>
                  <a:cubicBezTo>
                    <a:pt x="1811" y="2660"/>
                    <a:pt x="7839" y="2680"/>
                    <a:pt x="7839" y="2680"/>
                  </a:cubicBezTo>
                  <a:cubicBezTo>
                    <a:pt x="7839" y="2680"/>
                    <a:pt x="2368" y="173"/>
                    <a:pt x="1652" y="34"/>
                  </a:cubicBezTo>
                  <a:cubicBezTo>
                    <a:pt x="1552" y="11"/>
                    <a:pt x="1453" y="0"/>
                    <a:pt x="1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8"/>
            <p:cNvSpPr/>
            <p:nvPr/>
          </p:nvSpPr>
          <p:spPr>
            <a:xfrm>
              <a:off x="3713500" y="464400"/>
              <a:ext cx="130325" cy="166675"/>
            </a:xfrm>
            <a:custGeom>
              <a:avLst/>
              <a:gdLst/>
              <a:ahLst/>
              <a:cxnLst/>
              <a:rect l="l" t="t" r="r" b="b"/>
              <a:pathLst>
                <a:path w="5213" h="6667" extrusionOk="0">
                  <a:moveTo>
                    <a:pt x="5212" y="0"/>
                  </a:moveTo>
                  <a:cubicBezTo>
                    <a:pt x="5212" y="1"/>
                    <a:pt x="816" y="4098"/>
                    <a:pt x="398" y="4675"/>
                  </a:cubicBezTo>
                  <a:cubicBezTo>
                    <a:pt x="0" y="5252"/>
                    <a:pt x="140" y="6048"/>
                    <a:pt x="716" y="6445"/>
                  </a:cubicBezTo>
                  <a:cubicBezTo>
                    <a:pt x="934" y="6596"/>
                    <a:pt x="1180" y="6666"/>
                    <a:pt x="1425" y="6666"/>
                  </a:cubicBezTo>
                  <a:cubicBezTo>
                    <a:pt x="1828" y="6666"/>
                    <a:pt x="2227" y="6474"/>
                    <a:pt x="2487" y="6127"/>
                  </a:cubicBezTo>
                  <a:cubicBezTo>
                    <a:pt x="2885" y="5550"/>
                    <a:pt x="5212" y="1"/>
                    <a:pt x="5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8"/>
            <p:cNvSpPr/>
            <p:nvPr/>
          </p:nvSpPr>
          <p:spPr>
            <a:xfrm>
              <a:off x="3875625" y="251850"/>
              <a:ext cx="130325" cy="166825"/>
            </a:xfrm>
            <a:custGeom>
              <a:avLst/>
              <a:gdLst/>
              <a:ahLst/>
              <a:cxnLst/>
              <a:rect l="l" t="t" r="r" b="b"/>
              <a:pathLst>
                <a:path w="5213" h="6673" extrusionOk="0">
                  <a:moveTo>
                    <a:pt x="3770" y="0"/>
                  </a:moveTo>
                  <a:cubicBezTo>
                    <a:pt x="3367" y="0"/>
                    <a:pt x="2971" y="190"/>
                    <a:pt x="2726" y="545"/>
                  </a:cubicBezTo>
                  <a:cubicBezTo>
                    <a:pt x="2328" y="1122"/>
                    <a:pt x="0" y="6672"/>
                    <a:pt x="0" y="6672"/>
                  </a:cubicBezTo>
                  <a:cubicBezTo>
                    <a:pt x="0" y="6672"/>
                    <a:pt x="4397" y="2554"/>
                    <a:pt x="4814" y="1977"/>
                  </a:cubicBezTo>
                  <a:cubicBezTo>
                    <a:pt x="5212" y="1420"/>
                    <a:pt x="5073" y="625"/>
                    <a:pt x="4496" y="227"/>
                  </a:cubicBezTo>
                  <a:cubicBezTo>
                    <a:pt x="4275" y="74"/>
                    <a:pt x="4021" y="0"/>
                    <a:pt x="3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8"/>
            <p:cNvSpPr/>
            <p:nvPr/>
          </p:nvSpPr>
          <p:spPr>
            <a:xfrm>
              <a:off x="3858700" y="468875"/>
              <a:ext cx="68175" cy="193600"/>
            </a:xfrm>
            <a:custGeom>
              <a:avLst/>
              <a:gdLst/>
              <a:ahLst/>
              <a:cxnLst/>
              <a:rect l="l" t="t" r="r" b="b"/>
              <a:pathLst>
                <a:path w="2727" h="7744" extrusionOk="0">
                  <a:moveTo>
                    <a:pt x="220" y="0"/>
                  </a:moveTo>
                  <a:cubicBezTo>
                    <a:pt x="220" y="0"/>
                    <a:pt x="1" y="6008"/>
                    <a:pt x="120" y="6704"/>
                  </a:cubicBezTo>
                  <a:cubicBezTo>
                    <a:pt x="243" y="7316"/>
                    <a:pt x="749" y="7744"/>
                    <a:pt x="1343" y="7744"/>
                  </a:cubicBezTo>
                  <a:cubicBezTo>
                    <a:pt x="1425" y="7744"/>
                    <a:pt x="1508" y="7735"/>
                    <a:pt x="1592" y="7719"/>
                  </a:cubicBezTo>
                  <a:cubicBezTo>
                    <a:pt x="2289" y="7599"/>
                    <a:pt x="2726" y="6963"/>
                    <a:pt x="2647" y="6266"/>
                  </a:cubicBezTo>
                  <a:cubicBezTo>
                    <a:pt x="2507" y="5570"/>
                    <a:pt x="220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8"/>
            <p:cNvSpPr/>
            <p:nvPr/>
          </p:nvSpPr>
          <p:spPr>
            <a:xfrm>
              <a:off x="3791575" y="220225"/>
              <a:ext cx="69150" cy="193975"/>
            </a:xfrm>
            <a:custGeom>
              <a:avLst/>
              <a:gdLst/>
              <a:ahLst/>
              <a:cxnLst/>
              <a:rect l="l" t="t" r="r" b="b"/>
              <a:pathLst>
                <a:path w="2766" h="7759" extrusionOk="0">
                  <a:moveTo>
                    <a:pt x="1402" y="0"/>
                  </a:moveTo>
                  <a:cubicBezTo>
                    <a:pt x="1327" y="0"/>
                    <a:pt x="1251" y="7"/>
                    <a:pt x="1174" y="20"/>
                  </a:cubicBezTo>
                  <a:cubicBezTo>
                    <a:pt x="438" y="139"/>
                    <a:pt x="0" y="796"/>
                    <a:pt x="120" y="1492"/>
                  </a:cubicBezTo>
                  <a:cubicBezTo>
                    <a:pt x="259" y="2188"/>
                    <a:pt x="2547" y="7758"/>
                    <a:pt x="2547" y="7758"/>
                  </a:cubicBezTo>
                  <a:cubicBezTo>
                    <a:pt x="2547" y="7758"/>
                    <a:pt x="2766" y="1731"/>
                    <a:pt x="2646" y="1034"/>
                  </a:cubicBezTo>
                  <a:cubicBezTo>
                    <a:pt x="2522" y="415"/>
                    <a:pt x="2005" y="0"/>
                    <a:pt x="1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8"/>
            <p:cNvSpPr/>
            <p:nvPr/>
          </p:nvSpPr>
          <p:spPr>
            <a:xfrm>
              <a:off x="3635425" y="442425"/>
              <a:ext cx="196450" cy="64250"/>
            </a:xfrm>
            <a:custGeom>
              <a:avLst/>
              <a:gdLst/>
              <a:ahLst/>
              <a:cxnLst/>
              <a:rect l="l" t="t" r="r" b="b"/>
              <a:pathLst>
                <a:path w="7858" h="2570" extrusionOk="0">
                  <a:moveTo>
                    <a:pt x="2308" y="0"/>
                  </a:moveTo>
                  <a:cubicBezTo>
                    <a:pt x="1739" y="0"/>
                    <a:pt x="1311" y="12"/>
                    <a:pt x="1154" y="44"/>
                  </a:cubicBezTo>
                  <a:cubicBezTo>
                    <a:pt x="458" y="163"/>
                    <a:pt x="0" y="800"/>
                    <a:pt x="120" y="1496"/>
                  </a:cubicBezTo>
                  <a:cubicBezTo>
                    <a:pt x="243" y="2151"/>
                    <a:pt x="793" y="2570"/>
                    <a:pt x="1375" y="2570"/>
                  </a:cubicBezTo>
                  <a:cubicBezTo>
                    <a:pt x="1447" y="2570"/>
                    <a:pt x="1519" y="2563"/>
                    <a:pt x="1592" y="2550"/>
                  </a:cubicBezTo>
                  <a:cubicBezTo>
                    <a:pt x="2288" y="2431"/>
                    <a:pt x="7858" y="143"/>
                    <a:pt x="7858" y="143"/>
                  </a:cubicBezTo>
                  <a:cubicBezTo>
                    <a:pt x="7858" y="143"/>
                    <a:pt x="4257" y="0"/>
                    <a:pt x="2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8"/>
            <p:cNvSpPr/>
            <p:nvPr/>
          </p:nvSpPr>
          <p:spPr>
            <a:xfrm>
              <a:off x="3886550" y="376375"/>
              <a:ext cx="196475" cy="64075"/>
            </a:xfrm>
            <a:custGeom>
              <a:avLst/>
              <a:gdLst/>
              <a:ahLst/>
              <a:cxnLst/>
              <a:rect l="l" t="t" r="r" b="b"/>
              <a:pathLst>
                <a:path w="7859" h="2563" extrusionOk="0">
                  <a:moveTo>
                    <a:pt x="6495" y="1"/>
                  </a:moveTo>
                  <a:cubicBezTo>
                    <a:pt x="6420" y="1"/>
                    <a:pt x="6344" y="7"/>
                    <a:pt x="6267" y="20"/>
                  </a:cubicBezTo>
                  <a:cubicBezTo>
                    <a:pt x="5571" y="139"/>
                    <a:pt x="1" y="2427"/>
                    <a:pt x="1" y="2427"/>
                  </a:cubicBezTo>
                  <a:cubicBezTo>
                    <a:pt x="1" y="2427"/>
                    <a:pt x="3722" y="2562"/>
                    <a:pt x="5654" y="2562"/>
                  </a:cubicBezTo>
                  <a:cubicBezTo>
                    <a:pt x="6182" y="2562"/>
                    <a:pt x="6576" y="2552"/>
                    <a:pt x="6725" y="2527"/>
                  </a:cubicBezTo>
                  <a:cubicBezTo>
                    <a:pt x="7421" y="2407"/>
                    <a:pt x="7859" y="1751"/>
                    <a:pt x="7739" y="1054"/>
                  </a:cubicBezTo>
                  <a:cubicBezTo>
                    <a:pt x="7633" y="417"/>
                    <a:pt x="7102" y="1"/>
                    <a:pt x="6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8"/>
            <p:cNvSpPr/>
            <p:nvPr/>
          </p:nvSpPr>
          <p:spPr>
            <a:xfrm>
              <a:off x="3882575" y="456925"/>
              <a:ext cx="170625" cy="126500"/>
            </a:xfrm>
            <a:custGeom>
              <a:avLst/>
              <a:gdLst/>
              <a:ahLst/>
              <a:cxnLst/>
              <a:rect l="l" t="t" r="r" b="b"/>
              <a:pathLst>
                <a:path w="6825" h="5060" extrusionOk="0">
                  <a:moveTo>
                    <a:pt x="1" y="1"/>
                  </a:moveTo>
                  <a:cubicBezTo>
                    <a:pt x="1" y="1"/>
                    <a:pt x="4099" y="4437"/>
                    <a:pt x="4676" y="4835"/>
                  </a:cubicBezTo>
                  <a:cubicBezTo>
                    <a:pt x="4888" y="4986"/>
                    <a:pt x="5135" y="5060"/>
                    <a:pt x="5381" y="5060"/>
                  </a:cubicBezTo>
                  <a:cubicBezTo>
                    <a:pt x="5781" y="5060"/>
                    <a:pt x="6180" y="4866"/>
                    <a:pt x="6426" y="4497"/>
                  </a:cubicBezTo>
                  <a:cubicBezTo>
                    <a:pt x="6824" y="3940"/>
                    <a:pt x="6685" y="3164"/>
                    <a:pt x="6108" y="2746"/>
                  </a:cubicBezTo>
                  <a:cubicBezTo>
                    <a:pt x="5531" y="234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8"/>
            <p:cNvSpPr/>
            <p:nvPr/>
          </p:nvSpPr>
          <p:spPr>
            <a:xfrm>
              <a:off x="3665250" y="299725"/>
              <a:ext cx="171100" cy="126400"/>
            </a:xfrm>
            <a:custGeom>
              <a:avLst/>
              <a:gdLst/>
              <a:ahLst/>
              <a:cxnLst/>
              <a:rect l="l" t="t" r="r" b="b"/>
              <a:pathLst>
                <a:path w="6844" h="5056" extrusionOk="0">
                  <a:moveTo>
                    <a:pt x="1455" y="1"/>
                  </a:moveTo>
                  <a:cubicBezTo>
                    <a:pt x="1048" y="1"/>
                    <a:pt x="646" y="193"/>
                    <a:pt x="399" y="540"/>
                  </a:cubicBezTo>
                  <a:cubicBezTo>
                    <a:pt x="1" y="1117"/>
                    <a:pt x="160" y="1912"/>
                    <a:pt x="737" y="2310"/>
                  </a:cubicBezTo>
                  <a:cubicBezTo>
                    <a:pt x="1294" y="2708"/>
                    <a:pt x="6844" y="5055"/>
                    <a:pt x="6844" y="5055"/>
                  </a:cubicBezTo>
                  <a:cubicBezTo>
                    <a:pt x="6844" y="5055"/>
                    <a:pt x="2746" y="639"/>
                    <a:pt x="2169" y="222"/>
                  </a:cubicBezTo>
                  <a:cubicBezTo>
                    <a:pt x="1951" y="71"/>
                    <a:pt x="1702" y="1"/>
                    <a:pt x="1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8"/>
            <p:cNvSpPr/>
            <p:nvPr/>
          </p:nvSpPr>
          <p:spPr>
            <a:xfrm>
              <a:off x="3793075" y="382575"/>
              <a:ext cx="133300" cy="117275"/>
            </a:xfrm>
            <a:custGeom>
              <a:avLst/>
              <a:gdLst/>
              <a:ahLst/>
              <a:cxnLst/>
              <a:rect l="l" t="t" r="r" b="b"/>
              <a:pathLst>
                <a:path w="5332" h="4691" extrusionOk="0">
                  <a:moveTo>
                    <a:pt x="2669" y="0"/>
                  </a:moveTo>
                  <a:cubicBezTo>
                    <a:pt x="2240" y="0"/>
                    <a:pt x="1804" y="119"/>
                    <a:pt x="1413" y="369"/>
                  </a:cubicBezTo>
                  <a:cubicBezTo>
                    <a:pt x="318" y="1065"/>
                    <a:pt x="0" y="2497"/>
                    <a:pt x="696" y="3591"/>
                  </a:cubicBezTo>
                  <a:cubicBezTo>
                    <a:pt x="1134" y="4299"/>
                    <a:pt x="1896" y="4690"/>
                    <a:pt x="2675" y="4690"/>
                  </a:cubicBezTo>
                  <a:cubicBezTo>
                    <a:pt x="3101" y="4690"/>
                    <a:pt x="3532" y="4574"/>
                    <a:pt x="3919" y="4328"/>
                  </a:cubicBezTo>
                  <a:cubicBezTo>
                    <a:pt x="5013" y="3631"/>
                    <a:pt x="5331" y="2179"/>
                    <a:pt x="4635" y="1085"/>
                  </a:cubicBezTo>
                  <a:cubicBezTo>
                    <a:pt x="4188" y="383"/>
                    <a:pt x="3438" y="0"/>
                    <a:pt x="2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8"/>
            <p:cNvSpPr/>
            <p:nvPr/>
          </p:nvSpPr>
          <p:spPr>
            <a:xfrm>
              <a:off x="4119300" y="154075"/>
              <a:ext cx="281525" cy="399950"/>
            </a:xfrm>
            <a:custGeom>
              <a:avLst/>
              <a:gdLst/>
              <a:ahLst/>
              <a:cxnLst/>
              <a:rect l="l" t="t" r="r" b="b"/>
              <a:pathLst>
                <a:path w="11261" h="15998" extrusionOk="0">
                  <a:moveTo>
                    <a:pt x="11260" y="0"/>
                  </a:moveTo>
                  <a:lnTo>
                    <a:pt x="11260" y="0"/>
                  </a:lnTo>
                  <a:cubicBezTo>
                    <a:pt x="8177" y="1552"/>
                    <a:pt x="5372" y="3143"/>
                    <a:pt x="3124" y="5849"/>
                  </a:cubicBezTo>
                  <a:cubicBezTo>
                    <a:pt x="1353" y="7957"/>
                    <a:pt x="120" y="10603"/>
                    <a:pt x="21" y="13368"/>
                  </a:cubicBezTo>
                  <a:cubicBezTo>
                    <a:pt x="1" y="14025"/>
                    <a:pt x="41" y="14721"/>
                    <a:pt x="419" y="15298"/>
                  </a:cubicBezTo>
                  <a:cubicBezTo>
                    <a:pt x="696" y="15706"/>
                    <a:pt x="1188" y="15997"/>
                    <a:pt x="1666" y="15997"/>
                  </a:cubicBezTo>
                  <a:cubicBezTo>
                    <a:pt x="1839" y="15997"/>
                    <a:pt x="2010" y="15959"/>
                    <a:pt x="2169" y="15875"/>
                  </a:cubicBezTo>
                  <a:cubicBezTo>
                    <a:pt x="2487" y="15695"/>
                    <a:pt x="2686" y="15377"/>
                    <a:pt x="2865" y="15079"/>
                  </a:cubicBezTo>
                  <a:cubicBezTo>
                    <a:pt x="4775" y="11697"/>
                    <a:pt x="4695" y="7420"/>
                    <a:pt x="6864" y="4178"/>
                  </a:cubicBezTo>
                  <a:cubicBezTo>
                    <a:pt x="7998" y="2467"/>
                    <a:pt x="9669" y="1253"/>
                    <a:pt x="11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8"/>
            <p:cNvSpPr/>
            <p:nvPr/>
          </p:nvSpPr>
          <p:spPr>
            <a:xfrm>
              <a:off x="4182475" y="143125"/>
              <a:ext cx="238725" cy="251675"/>
            </a:xfrm>
            <a:custGeom>
              <a:avLst/>
              <a:gdLst/>
              <a:ahLst/>
              <a:cxnLst/>
              <a:rect l="l" t="t" r="r" b="b"/>
              <a:pathLst>
                <a:path w="9549" h="10067" extrusionOk="0">
                  <a:moveTo>
                    <a:pt x="9549" y="0"/>
                  </a:moveTo>
                  <a:cubicBezTo>
                    <a:pt x="5630" y="1453"/>
                    <a:pt x="2347" y="4576"/>
                    <a:pt x="637" y="8395"/>
                  </a:cubicBezTo>
                  <a:cubicBezTo>
                    <a:pt x="438" y="8873"/>
                    <a:pt x="159" y="9569"/>
                    <a:pt x="0" y="10066"/>
                  </a:cubicBezTo>
                  <a:cubicBezTo>
                    <a:pt x="199" y="9589"/>
                    <a:pt x="537" y="8893"/>
                    <a:pt x="776" y="8455"/>
                  </a:cubicBezTo>
                  <a:cubicBezTo>
                    <a:pt x="2686" y="4775"/>
                    <a:pt x="5849" y="1811"/>
                    <a:pt x="9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8"/>
            <p:cNvSpPr/>
            <p:nvPr/>
          </p:nvSpPr>
          <p:spPr>
            <a:xfrm>
              <a:off x="3937300" y="69650"/>
              <a:ext cx="472475" cy="140675"/>
            </a:xfrm>
            <a:custGeom>
              <a:avLst/>
              <a:gdLst/>
              <a:ahLst/>
              <a:cxnLst/>
              <a:rect l="l" t="t" r="r" b="b"/>
              <a:pathLst>
                <a:path w="18899" h="5627" extrusionOk="0">
                  <a:moveTo>
                    <a:pt x="1338" y="0"/>
                  </a:moveTo>
                  <a:cubicBezTo>
                    <a:pt x="1154" y="0"/>
                    <a:pt x="975" y="25"/>
                    <a:pt x="816" y="95"/>
                  </a:cubicBezTo>
                  <a:cubicBezTo>
                    <a:pt x="219" y="373"/>
                    <a:pt x="0" y="1169"/>
                    <a:pt x="199" y="1825"/>
                  </a:cubicBezTo>
                  <a:cubicBezTo>
                    <a:pt x="398" y="2462"/>
                    <a:pt x="895" y="2939"/>
                    <a:pt x="1432" y="3337"/>
                  </a:cubicBezTo>
                  <a:cubicBezTo>
                    <a:pt x="3581" y="4925"/>
                    <a:pt x="6332" y="5627"/>
                    <a:pt x="9027" y="5627"/>
                  </a:cubicBezTo>
                  <a:cubicBezTo>
                    <a:pt x="9101" y="5627"/>
                    <a:pt x="9176" y="5626"/>
                    <a:pt x="9250" y="5625"/>
                  </a:cubicBezTo>
                  <a:cubicBezTo>
                    <a:pt x="12771" y="5565"/>
                    <a:pt x="15775" y="4372"/>
                    <a:pt x="18898" y="2939"/>
                  </a:cubicBezTo>
                  <a:lnTo>
                    <a:pt x="18898" y="2939"/>
                  </a:lnTo>
                  <a:cubicBezTo>
                    <a:pt x="17185" y="3351"/>
                    <a:pt x="15486" y="3791"/>
                    <a:pt x="13726" y="3791"/>
                  </a:cubicBezTo>
                  <a:cubicBezTo>
                    <a:pt x="13443" y="3791"/>
                    <a:pt x="13158" y="3780"/>
                    <a:pt x="12871" y="3755"/>
                  </a:cubicBezTo>
                  <a:cubicBezTo>
                    <a:pt x="9011" y="3417"/>
                    <a:pt x="5709" y="672"/>
                    <a:pt x="1890" y="55"/>
                  </a:cubicBezTo>
                  <a:cubicBezTo>
                    <a:pt x="1711" y="25"/>
                    <a:pt x="1522" y="0"/>
                    <a:pt x="1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8"/>
            <p:cNvSpPr/>
            <p:nvPr/>
          </p:nvSpPr>
          <p:spPr>
            <a:xfrm>
              <a:off x="4085500" y="134175"/>
              <a:ext cx="345650" cy="55525"/>
            </a:xfrm>
            <a:custGeom>
              <a:avLst/>
              <a:gdLst/>
              <a:ahLst/>
              <a:cxnLst/>
              <a:rect l="l" t="t" r="r" b="b"/>
              <a:pathLst>
                <a:path w="13826" h="2221" extrusionOk="0">
                  <a:moveTo>
                    <a:pt x="13825" y="0"/>
                  </a:moveTo>
                  <a:lnTo>
                    <a:pt x="13825" y="0"/>
                  </a:lnTo>
                  <a:cubicBezTo>
                    <a:pt x="11191" y="1254"/>
                    <a:pt x="8267" y="1910"/>
                    <a:pt x="5343" y="1910"/>
                  </a:cubicBezTo>
                  <a:cubicBezTo>
                    <a:pt x="4139" y="1910"/>
                    <a:pt x="2935" y="1798"/>
                    <a:pt x="1751" y="1572"/>
                  </a:cubicBezTo>
                  <a:cubicBezTo>
                    <a:pt x="1214" y="1472"/>
                    <a:pt x="497" y="1274"/>
                    <a:pt x="0" y="1154"/>
                  </a:cubicBezTo>
                  <a:lnTo>
                    <a:pt x="0" y="1154"/>
                  </a:lnTo>
                  <a:cubicBezTo>
                    <a:pt x="477" y="1353"/>
                    <a:pt x="1194" y="1572"/>
                    <a:pt x="1691" y="1731"/>
                  </a:cubicBezTo>
                  <a:cubicBezTo>
                    <a:pt x="2977" y="2059"/>
                    <a:pt x="4305" y="2221"/>
                    <a:pt x="5633" y="2221"/>
                  </a:cubicBezTo>
                  <a:cubicBezTo>
                    <a:pt x="8498" y="2221"/>
                    <a:pt x="11366" y="1468"/>
                    <a:pt x="1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8" name="Google Shape;638;p8"/>
          <p:cNvSpPr txBox="1">
            <a:spLocks noGrp="1"/>
          </p:cNvSpPr>
          <p:nvPr>
            <p:ph type="title"/>
          </p:nvPr>
        </p:nvSpPr>
        <p:spPr>
          <a:xfrm>
            <a:off x="713225" y="1449125"/>
            <a:ext cx="4014900" cy="197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9"/>
          <p:cNvSpPr/>
          <p:nvPr/>
        </p:nvSpPr>
        <p:spPr>
          <a:xfrm rot="5400000" flipH="1">
            <a:off x="845484" y="-1741340"/>
            <a:ext cx="2898560" cy="5481971"/>
          </a:xfrm>
          <a:custGeom>
            <a:avLst/>
            <a:gdLst/>
            <a:ahLst/>
            <a:cxnLst/>
            <a:rect l="l" t="t" r="r" b="b"/>
            <a:pathLst>
              <a:path w="49415" h="74539" extrusionOk="0">
                <a:moveTo>
                  <a:pt x="49414" y="1"/>
                </a:moveTo>
                <a:cubicBezTo>
                  <a:pt x="46589" y="339"/>
                  <a:pt x="43804" y="756"/>
                  <a:pt x="41159" y="1493"/>
                </a:cubicBezTo>
                <a:cubicBezTo>
                  <a:pt x="36643" y="2746"/>
                  <a:pt x="32485" y="4934"/>
                  <a:pt x="30417" y="8057"/>
                </a:cubicBezTo>
                <a:cubicBezTo>
                  <a:pt x="26160" y="14562"/>
                  <a:pt x="32207" y="22539"/>
                  <a:pt x="28765" y="29283"/>
                </a:cubicBezTo>
                <a:cubicBezTo>
                  <a:pt x="26060" y="34614"/>
                  <a:pt x="18302" y="37578"/>
                  <a:pt x="12533" y="41517"/>
                </a:cubicBezTo>
                <a:cubicBezTo>
                  <a:pt x="5272" y="46430"/>
                  <a:pt x="796" y="53393"/>
                  <a:pt x="319" y="60534"/>
                </a:cubicBezTo>
                <a:cubicBezTo>
                  <a:pt x="1" y="65328"/>
                  <a:pt x="1513" y="70202"/>
                  <a:pt x="4536" y="74539"/>
                </a:cubicBezTo>
                <a:lnTo>
                  <a:pt x="49414" y="74539"/>
                </a:lnTo>
                <a:lnTo>
                  <a:pt x="4941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9"/>
          <p:cNvSpPr/>
          <p:nvPr/>
        </p:nvSpPr>
        <p:spPr>
          <a:xfrm rot="-3828850">
            <a:off x="-1121368" y="2836372"/>
            <a:ext cx="3046210" cy="4338957"/>
          </a:xfrm>
          <a:custGeom>
            <a:avLst/>
            <a:gdLst/>
            <a:ahLst/>
            <a:cxnLst/>
            <a:rect l="l" t="t" r="r" b="b"/>
            <a:pathLst>
              <a:path w="121844" h="173552" extrusionOk="0">
                <a:moveTo>
                  <a:pt x="81619" y="1"/>
                </a:moveTo>
                <a:cubicBezTo>
                  <a:pt x="80393" y="1"/>
                  <a:pt x="79165" y="116"/>
                  <a:pt x="77940" y="366"/>
                </a:cubicBezTo>
                <a:cubicBezTo>
                  <a:pt x="69446" y="2116"/>
                  <a:pt x="63558" y="9735"/>
                  <a:pt x="59241" y="17254"/>
                </a:cubicBezTo>
                <a:cubicBezTo>
                  <a:pt x="54924" y="24655"/>
                  <a:pt x="51343" y="32492"/>
                  <a:pt x="46450" y="39514"/>
                </a:cubicBezTo>
                <a:cubicBezTo>
                  <a:pt x="41556" y="46517"/>
                  <a:pt x="35091" y="52843"/>
                  <a:pt x="26975" y="55608"/>
                </a:cubicBezTo>
                <a:cubicBezTo>
                  <a:pt x="24432" y="56470"/>
                  <a:pt x="21708" y="56912"/>
                  <a:pt x="18994" y="56912"/>
                </a:cubicBezTo>
                <a:cubicBezTo>
                  <a:pt x="13070" y="56912"/>
                  <a:pt x="7196" y="54804"/>
                  <a:pt x="3362" y="50356"/>
                </a:cubicBezTo>
                <a:lnTo>
                  <a:pt x="0" y="144588"/>
                </a:lnTo>
                <a:lnTo>
                  <a:pt x="87210" y="173552"/>
                </a:lnTo>
                <a:cubicBezTo>
                  <a:pt x="95386" y="160761"/>
                  <a:pt x="103920" y="145901"/>
                  <a:pt x="100021" y="131220"/>
                </a:cubicBezTo>
                <a:cubicBezTo>
                  <a:pt x="98131" y="124078"/>
                  <a:pt x="93397" y="117892"/>
                  <a:pt x="91785" y="110671"/>
                </a:cubicBezTo>
                <a:cubicBezTo>
                  <a:pt x="88801" y="97343"/>
                  <a:pt x="96878" y="84293"/>
                  <a:pt x="104934" y="73253"/>
                </a:cubicBezTo>
                <a:cubicBezTo>
                  <a:pt x="112991" y="62232"/>
                  <a:pt x="121843" y="50077"/>
                  <a:pt x="120709" y="36471"/>
                </a:cubicBezTo>
                <a:cubicBezTo>
                  <a:pt x="119635" y="23899"/>
                  <a:pt x="110067" y="13594"/>
                  <a:pt x="99524" y="6612"/>
                </a:cubicBezTo>
                <a:cubicBezTo>
                  <a:pt x="94145" y="3048"/>
                  <a:pt x="87916" y="1"/>
                  <a:pt x="816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9"/>
          <p:cNvSpPr/>
          <p:nvPr/>
        </p:nvSpPr>
        <p:spPr>
          <a:xfrm rot="-5400000" flipH="1">
            <a:off x="5604394" y="1035155"/>
            <a:ext cx="2461835" cy="6081124"/>
          </a:xfrm>
          <a:custGeom>
            <a:avLst/>
            <a:gdLst/>
            <a:ahLst/>
            <a:cxnLst/>
            <a:rect l="l" t="t" r="r" b="b"/>
            <a:pathLst>
              <a:path w="75096" h="174858" extrusionOk="0">
                <a:moveTo>
                  <a:pt x="72370" y="1"/>
                </a:moveTo>
                <a:cubicBezTo>
                  <a:pt x="51205" y="5889"/>
                  <a:pt x="35648" y="27671"/>
                  <a:pt x="36941" y="49613"/>
                </a:cubicBezTo>
                <a:cubicBezTo>
                  <a:pt x="38135" y="69824"/>
                  <a:pt x="51821" y="88941"/>
                  <a:pt x="47942" y="108814"/>
                </a:cubicBezTo>
                <a:cubicBezTo>
                  <a:pt x="47226" y="112593"/>
                  <a:pt x="45654" y="116492"/>
                  <a:pt x="42432" y="118581"/>
                </a:cubicBezTo>
                <a:cubicBezTo>
                  <a:pt x="40283" y="119974"/>
                  <a:pt x="37697" y="120372"/>
                  <a:pt x="35251" y="120948"/>
                </a:cubicBezTo>
                <a:cubicBezTo>
                  <a:pt x="23514" y="123614"/>
                  <a:pt x="12414" y="130437"/>
                  <a:pt x="6327" y="140821"/>
                </a:cubicBezTo>
                <a:cubicBezTo>
                  <a:pt x="259" y="151185"/>
                  <a:pt x="1" y="165210"/>
                  <a:pt x="7202" y="174858"/>
                </a:cubicBezTo>
                <a:lnTo>
                  <a:pt x="75096" y="171556"/>
                </a:lnTo>
                <a:lnTo>
                  <a:pt x="7237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9"/>
          <p:cNvSpPr/>
          <p:nvPr/>
        </p:nvSpPr>
        <p:spPr>
          <a:xfrm>
            <a:off x="7353575" y="-424656"/>
            <a:ext cx="2154415" cy="1796425"/>
          </a:xfrm>
          <a:custGeom>
            <a:avLst/>
            <a:gdLst/>
            <a:ahLst/>
            <a:cxnLst/>
            <a:rect l="l" t="t" r="r" b="b"/>
            <a:pathLst>
              <a:path w="77483" h="64608" extrusionOk="0">
                <a:moveTo>
                  <a:pt x="140" y="1"/>
                </a:moveTo>
                <a:lnTo>
                  <a:pt x="140" y="1"/>
                </a:lnTo>
                <a:cubicBezTo>
                  <a:pt x="0" y="6227"/>
                  <a:pt x="359" y="12632"/>
                  <a:pt x="2845" y="18361"/>
                </a:cubicBezTo>
                <a:cubicBezTo>
                  <a:pt x="5332" y="24071"/>
                  <a:pt x="10245" y="29044"/>
                  <a:pt x="16352" y="30218"/>
                </a:cubicBezTo>
                <a:cubicBezTo>
                  <a:pt x="17516" y="30440"/>
                  <a:pt x="18701" y="30526"/>
                  <a:pt x="19896" y="30526"/>
                </a:cubicBezTo>
                <a:cubicBezTo>
                  <a:pt x="23825" y="30526"/>
                  <a:pt x="27874" y="29604"/>
                  <a:pt x="31722" y="29604"/>
                </a:cubicBezTo>
                <a:cubicBezTo>
                  <a:pt x="34028" y="29604"/>
                  <a:pt x="36262" y="29935"/>
                  <a:pt x="38354" y="30993"/>
                </a:cubicBezTo>
                <a:cubicBezTo>
                  <a:pt x="46470" y="35071"/>
                  <a:pt x="46390" y="46549"/>
                  <a:pt x="50906" y="54427"/>
                </a:cubicBezTo>
                <a:cubicBezTo>
                  <a:pt x="54554" y="60705"/>
                  <a:pt x="61788" y="64607"/>
                  <a:pt x="69005" y="64607"/>
                </a:cubicBezTo>
                <a:cubicBezTo>
                  <a:pt x="70523" y="64607"/>
                  <a:pt x="72041" y="64435"/>
                  <a:pt x="73524" y="64075"/>
                </a:cubicBezTo>
                <a:lnTo>
                  <a:pt x="77482" y="1174"/>
                </a:lnTo>
                <a:lnTo>
                  <a:pt x="14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4" name="Google Shape;644;p9"/>
          <p:cNvGrpSpPr/>
          <p:nvPr/>
        </p:nvGrpSpPr>
        <p:grpSpPr>
          <a:xfrm>
            <a:off x="98538" y="-369250"/>
            <a:ext cx="965805" cy="1080049"/>
            <a:chOff x="2180275" y="-47850"/>
            <a:chExt cx="812625" cy="908750"/>
          </a:xfrm>
        </p:grpSpPr>
        <p:sp>
          <p:nvSpPr>
            <p:cNvPr id="645" name="Google Shape;645;p9"/>
            <p:cNvSpPr/>
            <p:nvPr/>
          </p:nvSpPr>
          <p:spPr>
            <a:xfrm>
              <a:off x="2722850" y="650400"/>
              <a:ext cx="270050" cy="184225"/>
            </a:xfrm>
            <a:custGeom>
              <a:avLst/>
              <a:gdLst/>
              <a:ahLst/>
              <a:cxnLst/>
              <a:rect l="l" t="t" r="r" b="b"/>
              <a:pathLst>
                <a:path w="10802" h="7369" extrusionOk="0">
                  <a:moveTo>
                    <a:pt x="0" y="0"/>
                  </a:moveTo>
                  <a:lnTo>
                    <a:pt x="0" y="0"/>
                  </a:lnTo>
                  <a:cubicBezTo>
                    <a:pt x="1572" y="1393"/>
                    <a:pt x="2566" y="3362"/>
                    <a:pt x="4078" y="4894"/>
                  </a:cubicBezTo>
                  <a:cubicBezTo>
                    <a:pt x="5232" y="6047"/>
                    <a:pt x="6565" y="7102"/>
                    <a:pt x="8196" y="7340"/>
                  </a:cubicBezTo>
                  <a:cubicBezTo>
                    <a:pt x="8329" y="7359"/>
                    <a:pt x="8467" y="7368"/>
                    <a:pt x="8608" y="7368"/>
                  </a:cubicBezTo>
                  <a:cubicBezTo>
                    <a:pt x="9392" y="7368"/>
                    <a:pt x="10236" y="7074"/>
                    <a:pt x="10523" y="6366"/>
                  </a:cubicBezTo>
                  <a:cubicBezTo>
                    <a:pt x="10802" y="5689"/>
                    <a:pt x="10523" y="4914"/>
                    <a:pt x="10086" y="4357"/>
                  </a:cubicBezTo>
                  <a:cubicBezTo>
                    <a:pt x="9429" y="3521"/>
                    <a:pt x="8435" y="3004"/>
                    <a:pt x="7460" y="2626"/>
                  </a:cubicBezTo>
                  <a:cubicBezTo>
                    <a:pt x="5093" y="1452"/>
                    <a:pt x="2347" y="133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2184750" y="178425"/>
              <a:ext cx="114900" cy="331200"/>
            </a:xfrm>
            <a:custGeom>
              <a:avLst/>
              <a:gdLst/>
              <a:ahLst/>
              <a:cxnLst/>
              <a:rect l="l" t="t" r="r" b="b"/>
              <a:pathLst>
                <a:path w="4596" h="13248" extrusionOk="0">
                  <a:moveTo>
                    <a:pt x="3561" y="1"/>
                  </a:moveTo>
                  <a:lnTo>
                    <a:pt x="3561" y="1"/>
                  </a:lnTo>
                  <a:cubicBezTo>
                    <a:pt x="1134" y="1433"/>
                    <a:pt x="199" y="5889"/>
                    <a:pt x="80" y="8435"/>
                  </a:cubicBezTo>
                  <a:cubicBezTo>
                    <a:pt x="0" y="9927"/>
                    <a:pt x="219" y="11559"/>
                    <a:pt x="1293" y="12593"/>
                  </a:cubicBezTo>
                  <a:cubicBezTo>
                    <a:pt x="1711" y="12984"/>
                    <a:pt x="2299" y="13247"/>
                    <a:pt x="2863" y="13247"/>
                  </a:cubicBezTo>
                  <a:cubicBezTo>
                    <a:pt x="3158" y="13247"/>
                    <a:pt x="3447" y="13175"/>
                    <a:pt x="3700" y="13011"/>
                  </a:cubicBezTo>
                  <a:cubicBezTo>
                    <a:pt x="4456" y="12533"/>
                    <a:pt x="4595" y="11519"/>
                    <a:pt x="4576" y="10643"/>
                  </a:cubicBezTo>
                  <a:cubicBezTo>
                    <a:pt x="4496" y="8873"/>
                    <a:pt x="3879" y="7182"/>
                    <a:pt x="3481" y="5451"/>
                  </a:cubicBezTo>
                  <a:cubicBezTo>
                    <a:pt x="3004" y="3442"/>
                    <a:pt x="3382" y="1911"/>
                    <a:pt x="35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2285700" y="120125"/>
              <a:ext cx="335225" cy="124025"/>
            </a:xfrm>
            <a:custGeom>
              <a:avLst/>
              <a:gdLst/>
              <a:ahLst/>
              <a:cxnLst/>
              <a:rect l="l" t="t" r="r" b="b"/>
              <a:pathLst>
                <a:path w="13409" h="4961" extrusionOk="0">
                  <a:moveTo>
                    <a:pt x="7144" y="1"/>
                  </a:moveTo>
                  <a:cubicBezTo>
                    <a:pt x="4625" y="1"/>
                    <a:pt x="1445" y="499"/>
                    <a:pt x="0" y="2214"/>
                  </a:cubicBezTo>
                  <a:cubicBezTo>
                    <a:pt x="1930" y="2333"/>
                    <a:pt x="3482" y="2214"/>
                    <a:pt x="5411" y="2969"/>
                  </a:cubicBezTo>
                  <a:cubicBezTo>
                    <a:pt x="7042" y="3646"/>
                    <a:pt x="8634" y="4521"/>
                    <a:pt x="10384" y="4859"/>
                  </a:cubicBezTo>
                  <a:cubicBezTo>
                    <a:pt x="10668" y="4920"/>
                    <a:pt x="10977" y="4960"/>
                    <a:pt x="11284" y="4960"/>
                  </a:cubicBezTo>
                  <a:cubicBezTo>
                    <a:pt x="11881" y="4960"/>
                    <a:pt x="12470" y="4809"/>
                    <a:pt x="12851" y="4362"/>
                  </a:cubicBezTo>
                  <a:cubicBezTo>
                    <a:pt x="13408" y="3725"/>
                    <a:pt x="13289" y="2651"/>
                    <a:pt x="12791" y="1935"/>
                  </a:cubicBezTo>
                  <a:cubicBezTo>
                    <a:pt x="11956" y="722"/>
                    <a:pt x="10365" y="244"/>
                    <a:pt x="8892" y="85"/>
                  </a:cubicBezTo>
                  <a:cubicBezTo>
                    <a:pt x="8378" y="33"/>
                    <a:pt x="7782" y="1"/>
                    <a:pt x="71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2320025" y="350000"/>
              <a:ext cx="123350" cy="331575"/>
            </a:xfrm>
            <a:custGeom>
              <a:avLst/>
              <a:gdLst/>
              <a:ahLst/>
              <a:cxnLst/>
              <a:rect l="l" t="t" r="r" b="b"/>
              <a:pathLst>
                <a:path w="4934" h="13263" extrusionOk="0">
                  <a:moveTo>
                    <a:pt x="2825" y="1"/>
                  </a:moveTo>
                  <a:cubicBezTo>
                    <a:pt x="557" y="1652"/>
                    <a:pt x="0" y="6168"/>
                    <a:pt x="139" y="8734"/>
                  </a:cubicBezTo>
                  <a:cubicBezTo>
                    <a:pt x="179" y="10226"/>
                    <a:pt x="557" y="11837"/>
                    <a:pt x="1731" y="12732"/>
                  </a:cubicBezTo>
                  <a:cubicBezTo>
                    <a:pt x="2127" y="13059"/>
                    <a:pt x="2654" y="13262"/>
                    <a:pt x="3163" y="13262"/>
                  </a:cubicBezTo>
                  <a:cubicBezTo>
                    <a:pt x="3521" y="13262"/>
                    <a:pt x="3870" y="13161"/>
                    <a:pt x="4158" y="12931"/>
                  </a:cubicBezTo>
                  <a:cubicBezTo>
                    <a:pt x="4854" y="12394"/>
                    <a:pt x="4933" y="11360"/>
                    <a:pt x="4794" y="10504"/>
                  </a:cubicBezTo>
                  <a:cubicBezTo>
                    <a:pt x="4555" y="8734"/>
                    <a:pt x="3800" y="7122"/>
                    <a:pt x="3243" y="5432"/>
                  </a:cubicBezTo>
                  <a:cubicBezTo>
                    <a:pt x="2586" y="3482"/>
                    <a:pt x="2825" y="1911"/>
                    <a:pt x="2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2402075" y="272875"/>
              <a:ext cx="337700" cy="117250"/>
            </a:xfrm>
            <a:custGeom>
              <a:avLst/>
              <a:gdLst/>
              <a:ahLst/>
              <a:cxnLst/>
              <a:rect l="l" t="t" r="r" b="b"/>
              <a:pathLst>
                <a:path w="13508" h="4690" extrusionOk="0">
                  <a:moveTo>
                    <a:pt x="8437" y="1"/>
                  </a:moveTo>
                  <a:cubicBezTo>
                    <a:pt x="5877" y="1"/>
                    <a:pt x="1566" y="685"/>
                    <a:pt x="0" y="2967"/>
                  </a:cubicBezTo>
                  <a:cubicBezTo>
                    <a:pt x="975" y="2937"/>
                    <a:pt x="1840" y="2857"/>
                    <a:pt x="2711" y="2857"/>
                  </a:cubicBezTo>
                  <a:cubicBezTo>
                    <a:pt x="3581" y="2857"/>
                    <a:pt x="4456" y="2937"/>
                    <a:pt x="5451" y="3225"/>
                  </a:cubicBezTo>
                  <a:cubicBezTo>
                    <a:pt x="7162" y="3762"/>
                    <a:pt x="8813" y="4458"/>
                    <a:pt x="10583" y="4657"/>
                  </a:cubicBezTo>
                  <a:cubicBezTo>
                    <a:pt x="10759" y="4678"/>
                    <a:pt x="10943" y="4690"/>
                    <a:pt x="11128" y="4690"/>
                  </a:cubicBezTo>
                  <a:cubicBezTo>
                    <a:pt x="11842" y="4690"/>
                    <a:pt x="12579" y="4510"/>
                    <a:pt x="12990" y="3941"/>
                  </a:cubicBezTo>
                  <a:cubicBezTo>
                    <a:pt x="13507" y="3205"/>
                    <a:pt x="13289" y="2171"/>
                    <a:pt x="12712" y="1494"/>
                  </a:cubicBezTo>
                  <a:cubicBezTo>
                    <a:pt x="11777" y="361"/>
                    <a:pt x="10146" y="22"/>
                    <a:pt x="8654" y="2"/>
                  </a:cubicBezTo>
                  <a:cubicBezTo>
                    <a:pt x="8583" y="1"/>
                    <a:pt x="8511" y="1"/>
                    <a:pt x="8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2485625" y="498700"/>
              <a:ext cx="125350" cy="304650"/>
            </a:xfrm>
            <a:custGeom>
              <a:avLst/>
              <a:gdLst/>
              <a:ahLst/>
              <a:cxnLst/>
              <a:rect l="l" t="t" r="r" b="b"/>
              <a:pathLst>
                <a:path w="5014" h="12186" extrusionOk="0">
                  <a:moveTo>
                    <a:pt x="1990" y="1"/>
                  </a:moveTo>
                  <a:cubicBezTo>
                    <a:pt x="80" y="1712"/>
                    <a:pt x="0" y="5949"/>
                    <a:pt x="319" y="8276"/>
                  </a:cubicBezTo>
                  <a:cubicBezTo>
                    <a:pt x="517" y="9649"/>
                    <a:pt x="995" y="11081"/>
                    <a:pt x="2169" y="11837"/>
                  </a:cubicBezTo>
                  <a:cubicBezTo>
                    <a:pt x="2531" y="12054"/>
                    <a:pt x="2964" y="12186"/>
                    <a:pt x="3379" y="12186"/>
                  </a:cubicBezTo>
                  <a:cubicBezTo>
                    <a:pt x="3762" y="12186"/>
                    <a:pt x="4130" y="12075"/>
                    <a:pt x="4416" y="11817"/>
                  </a:cubicBezTo>
                  <a:cubicBezTo>
                    <a:pt x="5013" y="11240"/>
                    <a:pt x="4993" y="10285"/>
                    <a:pt x="4794" y="9490"/>
                  </a:cubicBezTo>
                  <a:cubicBezTo>
                    <a:pt x="4416" y="7898"/>
                    <a:pt x="3561" y="6466"/>
                    <a:pt x="2885" y="4974"/>
                  </a:cubicBezTo>
                  <a:cubicBezTo>
                    <a:pt x="2089" y="3223"/>
                    <a:pt x="2149" y="1791"/>
                    <a:pt x="19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2546300" y="405125"/>
              <a:ext cx="312325" cy="103550"/>
            </a:xfrm>
            <a:custGeom>
              <a:avLst/>
              <a:gdLst/>
              <a:ahLst/>
              <a:cxnLst/>
              <a:rect l="l" t="t" r="r" b="b"/>
              <a:pathLst>
                <a:path w="12493" h="4142" extrusionOk="0">
                  <a:moveTo>
                    <a:pt x="8551" y="0"/>
                  </a:moveTo>
                  <a:cubicBezTo>
                    <a:pt x="8271" y="0"/>
                    <a:pt x="7992" y="16"/>
                    <a:pt x="7719" y="44"/>
                  </a:cubicBezTo>
                  <a:cubicBezTo>
                    <a:pt x="5371" y="243"/>
                    <a:pt x="1273" y="1277"/>
                    <a:pt x="0" y="3545"/>
                  </a:cubicBezTo>
                  <a:cubicBezTo>
                    <a:pt x="1260" y="3389"/>
                    <a:pt x="2329" y="3143"/>
                    <a:pt x="3522" y="3143"/>
                  </a:cubicBezTo>
                  <a:cubicBezTo>
                    <a:pt x="4005" y="3143"/>
                    <a:pt x="4508" y="3183"/>
                    <a:pt x="5053" y="3286"/>
                  </a:cubicBezTo>
                  <a:cubicBezTo>
                    <a:pt x="6664" y="3624"/>
                    <a:pt x="8256" y="4142"/>
                    <a:pt x="9907" y="4142"/>
                  </a:cubicBezTo>
                  <a:cubicBezTo>
                    <a:pt x="10722" y="4142"/>
                    <a:pt x="11637" y="3943"/>
                    <a:pt x="12075" y="3246"/>
                  </a:cubicBezTo>
                  <a:cubicBezTo>
                    <a:pt x="12493" y="2550"/>
                    <a:pt x="12175" y="1595"/>
                    <a:pt x="11598" y="1038"/>
                  </a:cubicBezTo>
                  <a:cubicBezTo>
                    <a:pt x="10817" y="258"/>
                    <a:pt x="9679" y="0"/>
                    <a:pt x="8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2624875" y="606625"/>
              <a:ext cx="109925" cy="254275"/>
            </a:xfrm>
            <a:custGeom>
              <a:avLst/>
              <a:gdLst/>
              <a:ahLst/>
              <a:cxnLst/>
              <a:rect l="l" t="t" r="r" b="b"/>
              <a:pathLst>
                <a:path w="4397" h="10171" extrusionOk="0">
                  <a:moveTo>
                    <a:pt x="1552" y="1"/>
                  </a:moveTo>
                  <a:cubicBezTo>
                    <a:pt x="0" y="1532"/>
                    <a:pt x="40" y="5053"/>
                    <a:pt x="398" y="7003"/>
                  </a:cubicBezTo>
                  <a:cubicBezTo>
                    <a:pt x="597" y="8137"/>
                    <a:pt x="1035" y="9330"/>
                    <a:pt x="2029" y="9907"/>
                  </a:cubicBezTo>
                  <a:cubicBezTo>
                    <a:pt x="2321" y="10072"/>
                    <a:pt x="2669" y="10171"/>
                    <a:pt x="3002" y="10171"/>
                  </a:cubicBezTo>
                  <a:cubicBezTo>
                    <a:pt x="3352" y="10171"/>
                    <a:pt x="3685" y="10062"/>
                    <a:pt x="3919" y="9808"/>
                  </a:cubicBezTo>
                  <a:cubicBezTo>
                    <a:pt x="4397" y="9310"/>
                    <a:pt x="4357" y="8534"/>
                    <a:pt x="4178" y="7858"/>
                  </a:cubicBezTo>
                  <a:cubicBezTo>
                    <a:pt x="3800" y="6545"/>
                    <a:pt x="3044" y="5372"/>
                    <a:pt x="2447" y="4138"/>
                  </a:cubicBezTo>
                  <a:cubicBezTo>
                    <a:pt x="1731" y="2686"/>
                    <a:pt x="1751" y="1492"/>
                    <a:pt x="15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2673100" y="522750"/>
              <a:ext cx="259125" cy="85400"/>
            </a:xfrm>
            <a:custGeom>
              <a:avLst/>
              <a:gdLst/>
              <a:ahLst/>
              <a:cxnLst/>
              <a:rect l="l" t="t" r="r" b="b"/>
              <a:pathLst>
                <a:path w="10365" h="3416" extrusionOk="0">
                  <a:moveTo>
                    <a:pt x="7162" y="0"/>
                  </a:moveTo>
                  <a:cubicBezTo>
                    <a:pt x="6881" y="0"/>
                    <a:pt x="6600" y="20"/>
                    <a:pt x="6327" y="53"/>
                  </a:cubicBezTo>
                  <a:cubicBezTo>
                    <a:pt x="4357" y="312"/>
                    <a:pt x="976" y="1267"/>
                    <a:pt x="1" y="3196"/>
                  </a:cubicBezTo>
                  <a:cubicBezTo>
                    <a:pt x="1131" y="3013"/>
                    <a:pt x="2061" y="2760"/>
                    <a:pt x="3162" y="2760"/>
                  </a:cubicBezTo>
                  <a:cubicBezTo>
                    <a:pt x="3495" y="2760"/>
                    <a:pt x="3844" y="2783"/>
                    <a:pt x="4218" y="2838"/>
                  </a:cubicBezTo>
                  <a:cubicBezTo>
                    <a:pt x="5536" y="3052"/>
                    <a:pt x="6855" y="3416"/>
                    <a:pt x="8191" y="3416"/>
                  </a:cubicBezTo>
                  <a:cubicBezTo>
                    <a:pt x="8226" y="3416"/>
                    <a:pt x="8261" y="3416"/>
                    <a:pt x="8296" y="3415"/>
                  </a:cubicBezTo>
                  <a:cubicBezTo>
                    <a:pt x="8953" y="3395"/>
                    <a:pt x="9728" y="3216"/>
                    <a:pt x="10047" y="2619"/>
                  </a:cubicBezTo>
                  <a:cubicBezTo>
                    <a:pt x="10365" y="2023"/>
                    <a:pt x="10067" y="1247"/>
                    <a:pt x="9569" y="769"/>
                  </a:cubicBezTo>
                  <a:cubicBezTo>
                    <a:pt x="8935" y="196"/>
                    <a:pt x="8049" y="0"/>
                    <a:pt x="7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2180275" y="-47850"/>
              <a:ext cx="706200" cy="802700"/>
            </a:xfrm>
            <a:custGeom>
              <a:avLst/>
              <a:gdLst/>
              <a:ahLst/>
              <a:cxnLst/>
              <a:rect l="l" t="t" r="r" b="b"/>
              <a:pathLst>
                <a:path w="28248" h="32108" extrusionOk="0">
                  <a:moveTo>
                    <a:pt x="0" y="1"/>
                  </a:moveTo>
                  <a:lnTo>
                    <a:pt x="0" y="1"/>
                  </a:lnTo>
                  <a:cubicBezTo>
                    <a:pt x="3939" y="14304"/>
                    <a:pt x="15497" y="25264"/>
                    <a:pt x="28248" y="32108"/>
                  </a:cubicBezTo>
                  <a:cubicBezTo>
                    <a:pt x="25164" y="30138"/>
                    <a:pt x="22181" y="28049"/>
                    <a:pt x="19356" y="25782"/>
                  </a:cubicBezTo>
                  <a:cubicBezTo>
                    <a:pt x="10842" y="19058"/>
                    <a:pt x="3660" y="1034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2644750" y="598675"/>
              <a:ext cx="34350" cy="189500"/>
            </a:xfrm>
            <a:custGeom>
              <a:avLst/>
              <a:gdLst/>
              <a:ahLst/>
              <a:cxnLst/>
              <a:rect l="l" t="t" r="r" b="b"/>
              <a:pathLst>
                <a:path w="1374" h="758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" y="2367"/>
                    <a:pt x="598" y="5172"/>
                    <a:pt x="1374" y="7579"/>
                  </a:cubicBezTo>
                  <a:cubicBezTo>
                    <a:pt x="916" y="5113"/>
                    <a:pt x="299" y="2447"/>
                    <a:pt x="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2506500" y="490750"/>
              <a:ext cx="37325" cy="200450"/>
            </a:xfrm>
            <a:custGeom>
              <a:avLst/>
              <a:gdLst/>
              <a:ahLst/>
              <a:cxnLst/>
              <a:rect l="l" t="t" r="r" b="b"/>
              <a:pathLst>
                <a:path w="1493" h="8018" extrusionOk="0">
                  <a:moveTo>
                    <a:pt x="1493" y="1"/>
                  </a:moveTo>
                  <a:cubicBezTo>
                    <a:pt x="1" y="2408"/>
                    <a:pt x="438" y="5411"/>
                    <a:pt x="1055" y="8017"/>
                  </a:cubicBezTo>
                  <a:cubicBezTo>
                    <a:pt x="757" y="5391"/>
                    <a:pt x="339" y="2487"/>
                    <a:pt x="1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2344875" y="344550"/>
              <a:ext cx="51750" cy="233750"/>
            </a:xfrm>
            <a:custGeom>
              <a:avLst/>
              <a:gdLst/>
              <a:ahLst/>
              <a:cxnLst/>
              <a:rect l="l" t="t" r="r" b="b"/>
              <a:pathLst>
                <a:path w="2070" h="9350" extrusionOk="0">
                  <a:moveTo>
                    <a:pt x="2069" y="0"/>
                  </a:moveTo>
                  <a:lnTo>
                    <a:pt x="2069" y="0"/>
                  </a:lnTo>
                  <a:cubicBezTo>
                    <a:pt x="1" y="2626"/>
                    <a:pt x="259" y="6286"/>
                    <a:pt x="1055" y="9350"/>
                  </a:cubicBezTo>
                  <a:cubicBezTo>
                    <a:pt x="578" y="6207"/>
                    <a:pt x="279" y="2785"/>
                    <a:pt x="2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2233975" y="179425"/>
              <a:ext cx="46275" cy="205425"/>
            </a:xfrm>
            <a:custGeom>
              <a:avLst/>
              <a:gdLst/>
              <a:ahLst/>
              <a:cxnLst/>
              <a:rect l="l" t="t" r="r" b="b"/>
              <a:pathLst>
                <a:path w="1851" h="8217" extrusionOk="0">
                  <a:moveTo>
                    <a:pt x="1851" y="1"/>
                  </a:moveTo>
                  <a:lnTo>
                    <a:pt x="1851" y="1"/>
                  </a:lnTo>
                  <a:cubicBezTo>
                    <a:pt x="1" y="2268"/>
                    <a:pt x="120" y="5491"/>
                    <a:pt x="617" y="8216"/>
                  </a:cubicBezTo>
                  <a:cubicBezTo>
                    <a:pt x="438" y="5451"/>
                    <a:pt x="299" y="2447"/>
                    <a:pt x="1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2679575" y="548575"/>
              <a:ext cx="170600" cy="47625"/>
            </a:xfrm>
            <a:custGeom>
              <a:avLst/>
              <a:gdLst/>
              <a:ahLst/>
              <a:cxnLst/>
              <a:rect l="l" t="t" r="r" b="b"/>
              <a:pathLst>
                <a:path w="6824" h="1905" extrusionOk="0">
                  <a:moveTo>
                    <a:pt x="6004" y="1"/>
                  </a:moveTo>
                  <a:cubicBezTo>
                    <a:pt x="3892" y="1"/>
                    <a:pt x="1744" y="672"/>
                    <a:pt x="0" y="1905"/>
                  </a:cubicBezTo>
                  <a:cubicBezTo>
                    <a:pt x="2129" y="791"/>
                    <a:pt x="4456" y="174"/>
                    <a:pt x="6824" y="35"/>
                  </a:cubicBezTo>
                  <a:cubicBezTo>
                    <a:pt x="6552" y="12"/>
                    <a:pt x="6278" y="1"/>
                    <a:pt x="6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542800" y="445700"/>
              <a:ext cx="146750" cy="50550"/>
            </a:xfrm>
            <a:custGeom>
              <a:avLst/>
              <a:gdLst/>
              <a:ahLst/>
              <a:cxnLst/>
              <a:rect l="l" t="t" r="r" b="b"/>
              <a:pathLst>
                <a:path w="5870" h="2022" extrusionOk="0">
                  <a:moveTo>
                    <a:pt x="5185" y="0"/>
                  </a:moveTo>
                  <a:cubicBezTo>
                    <a:pt x="3289" y="0"/>
                    <a:pt x="1368" y="726"/>
                    <a:pt x="1" y="2021"/>
                  </a:cubicBezTo>
                  <a:cubicBezTo>
                    <a:pt x="1771" y="848"/>
                    <a:pt x="3781" y="151"/>
                    <a:pt x="5869" y="32"/>
                  </a:cubicBezTo>
                  <a:cubicBezTo>
                    <a:pt x="5642" y="11"/>
                    <a:pt x="5414" y="0"/>
                    <a:pt x="5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400575" y="307375"/>
              <a:ext cx="192975" cy="40175"/>
            </a:xfrm>
            <a:custGeom>
              <a:avLst/>
              <a:gdLst/>
              <a:ahLst/>
              <a:cxnLst/>
              <a:rect l="l" t="t" r="r" b="b"/>
              <a:pathLst>
                <a:path w="7719" h="1607" extrusionOk="0">
                  <a:moveTo>
                    <a:pt x="5779" y="1"/>
                  </a:moveTo>
                  <a:cubicBezTo>
                    <a:pt x="3758" y="1"/>
                    <a:pt x="1731" y="553"/>
                    <a:pt x="1" y="1606"/>
                  </a:cubicBezTo>
                  <a:cubicBezTo>
                    <a:pt x="2114" y="646"/>
                    <a:pt x="4427" y="145"/>
                    <a:pt x="6751" y="145"/>
                  </a:cubicBezTo>
                  <a:cubicBezTo>
                    <a:pt x="7074" y="145"/>
                    <a:pt x="7397" y="155"/>
                    <a:pt x="7719" y="174"/>
                  </a:cubicBezTo>
                  <a:cubicBezTo>
                    <a:pt x="7079" y="58"/>
                    <a:pt x="6429" y="1"/>
                    <a:pt x="5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286200" y="139775"/>
              <a:ext cx="203425" cy="37200"/>
            </a:xfrm>
            <a:custGeom>
              <a:avLst/>
              <a:gdLst/>
              <a:ahLst/>
              <a:cxnLst/>
              <a:rect l="l" t="t" r="r" b="b"/>
              <a:pathLst>
                <a:path w="8137" h="1488" extrusionOk="0">
                  <a:moveTo>
                    <a:pt x="4952" y="1"/>
                  </a:moveTo>
                  <a:cubicBezTo>
                    <a:pt x="3197" y="1"/>
                    <a:pt x="1436" y="506"/>
                    <a:pt x="0" y="1487"/>
                  </a:cubicBezTo>
                  <a:cubicBezTo>
                    <a:pt x="1633" y="664"/>
                    <a:pt x="3455" y="236"/>
                    <a:pt x="5285" y="236"/>
                  </a:cubicBezTo>
                  <a:cubicBezTo>
                    <a:pt x="6242" y="236"/>
                    <a:pt x="7201" y="353"/>
                    <a:pt x="8136" y="592"/>
                  </a:cubicBezTo>
                  <a:cubicBezTo>
                    <a:pt x="7130" y="196"/>
                    <a:pt x="6042" y="1"/>
                    <a:pt x="4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3" name="Google Shape;663;p9"/>
          <p:cNvGrpSpPr/>
          <p:nvPr/>
        </p:nvGrpSpPr>
        <p:grpSpPr>
          <a:xfrm>
            <a:off x="8178198" y="4331622"/>
            <a:ext cx="965810" cy="978034"/>
            <a:chOff x="-164575" y="3031625"/>
            <a:chExt cx="624150" cy="632050"/>
          </a:xfrm>
        </p:grpSpPr>
        <p:sp>
          <p:nvSpPr>
            <p:cNvPr id="664" name="Google Shape;664;p9"/>
            <p:cNvSpPr/>
            <p:nvPr/>
          </p:nvSpPr>
          <p:spPr>
            <a:xfrm>
              <a:off x="-69600" y="3106800"/>
              <a:ext cx="314825" cy="364425"/>
            </a:xfrm>
            <a:custGeom>
              <a:avLst/>
              <a:gdLst/>
              <a:ahLst/>
              <a:cxnLst/>
              <a:rect l="l" t="t" r="r" b="b"/>
              <a:pathLst>
                <a:path w="12593" h="14577" extrusionOk="0">
                  <a:moveTo>
                    <a:pt x="2842" y="0"/>
                  </a:moveTo>
                  <a:cubicBezTo>
                    <a:pt x="2083" y="0"/>
                    <a:pt x="1328" y="265"/>
                    <a:pt x="836" y="810"/>
                  </a:cubicBezTo>
                  <a:cubicBezTo>
                    <a:pt x="239" y="1446"/>
                    <a:pt x="40" y="2381"/>
                    <a:pt x="1" y="3277"/>
                  </a:cubicBezTo>
                  <a:cubicBezTo>
                    <a:pt x="1" y="4291"/>
                    <a:pt x="200" y="5306"/>
                    <a:pt x="597" y="6221"/>
                  </a:cubicBezTo>
                  <a:cubicBezTo>
                    <a:pt x="1314" y="7892"/>
                    <a:pt x="2646" y="9205"/>
                    <a:pt x="4059" y="10358"/>
                  </a:cubicBezTo>
                  <a:cubicBezTo>
                    <a:pt x="5252" y="11353"/>
                    <a:pt x="6565" y="12248"/>
                    <a:pt x="7898" y="13004"/>
                  </a:cubicBezTo>
                  <a:cubicBezTo>
                    <a:pt x="8637" y="13447"/>
                    <a:pt x="10165" y="14577"/>
                    <a:pt x="11159" y="14577"/>
                  </a:cubicBezTo>
                  <a:cubicBezTo>
                    <a:pt x="11236" y="14577"/>
                    <a:pt x="11310" y="14570"/>
                    <a:pt x="11379" y="14556"/>
                  </a:cubicBezTo>
                  <a:cubicBezTo>
                    <a:pt x="12593" y="14277"/>
                    <a:pt x="11618" y="12447"/>
                    <a:pt x="11399" y="11731"/>
                  </a:cubicBezTo>
                  <a:cubicBezTo>
                    <a:pt x="10623" y="9344"/>
                    <a:pt x="9629" y="7016"/>
                    <a:pt x="8435" y="4808"/>
                  </a:cubicBezTo>
                  <a:cubicBezTo>
                    <a:pt x="7659" y="3396"/>
                    <a:pt x="6764" y="1944"/>
                    <a:pt x="5451" y="989"/>
                  </a:cubicBezTo>
                  <a:cubicBezTo>
                    <a:pt x="4775" y="452"/>
                    <a:pt x="3979" y="94"/>
                    <a:pt x="3144" y="14"/>
                  </a:cubicBezTo>
                  <a:cubicBezTo>
                    <a:pt x="3043" y="5"/>
                    <a:pt x="2943" y="0"/>
                    <a:pt x="28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1425" y="3226500"/>
              <a:ext cx="438150" cy="437175"/>
            </a:xfrm>
            <a:custGeom>
              <a:avLst/>
              <a:gdLst/>
              <a:ahLst/>
              <a:cxnLst/>
              <a:rect l="l" t="t" r="r" b="b"/>
              <a:pathLst>
                <a:path w="17526" h="17487" extrusionOk="0">
                  <a:moveTo>
                    <a:pt x="0" y="0"/>
                  </a:moveTo>
                  <a:cubicBezTo>
                    <a:pt x="1015" y="1831"/>
                    <a:pt x="2188" y="3561"/>
                    <a:pt x="3461" y="5252"/>
                  </a:cubicBezTo>
                  <a:cubicBezTo>
                    <a:pt x="3780" y="5650"/>
                    <a:pt x="4098" y="6068"/>
                    <a:pt x="4416" y="6466"/>
                  </a:cubicBezTo>
                  <a:lnTo>
                    <a:pt x="5451" y="7659"/>
                  </a:lnTo>
                  <a:lnTo>
                    <a:pt x="6505" y="8793"/>
                  </a:lnTo>
                  <a:lnTo>
                    <a:pt x="7599" y="9927"/>
                  </a:lnTo>
                  <a:lnTo>
                    <a:pt x="8733" y="11021"/>
                  </a:lnTo>
                  <a:lnTo>
                    <a:pt x="9887" y="12055"/>
                  </a:lnTo>
                  <a:lnTo>
                    <a:pt x="11080" y="13070"/>
                  </a:lnTo>
                  <a:cubicBezTo>
                    <a:pt x="11478" y="13408"/>
                    <a:pt x="11876" y="13726"/>
                    <a:pt x="12314" y="14045"/>
                  </a:cubicBezTo>
                  <a:cubicBezTo>
                    <a:pt x="13965" y="15318"/>
                    <a:pt x="15715" y="16491"/>
                    <a:pt x="17525" y="17486"/>
                  </a:cubicBezTo>
                  <a:cubicBezTo>
                    <a:pt x="15894" y="16213"/>
                    <a:pt x="14243" y="14940"/>
                    <a:pt x="12672" y="13607"/>
                  </a:cubicBezTo>
                  <a:cubicBezTo>
                    <a:pt x="12274" y="13249"/>
                    <a:pt x="11916" y="12891"/>
                    <a:pt x="11518" y="12573"/>
                  </a:cubicBezTo>
                  <a:lnTo>
                    <a:pt x="10364" y="11538"/>
                  </a:lnTo>
                  <a:lnTo>
                    <a:pt x="9210" y="10464"/>
                  </a:lnTo>
                  <a:lnTo>
                    <a:pt x="8116" y="9370"/>
                  </a:lnTo>
                  <a:lnTo>
                    <a:pt x="7042" y="8276"/>
                  </a:lnTo>
                  <a:lnTo>
                    <a:pt x="5968" y="7162"/>
                  </a:lnTo>
                  <a:lnTo>
                    <a:pt x="4914" y="6008"/>
                  </a:lnTo>
                  <a:cubicBezTo>
                    <a:pt x="4595" y="5610"/>
                    <a:pt x="4237" y="5252"/>
                    <a:pt x="3899" y="4854"/>
                  </a:cubicBezTo>
                  <a:cubicBezTo>
                    <a:pt x="2566" y="3283"/>
                    <a:pt x="1273" y="163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-164575" y="3346675"/>
              <a:ext cx="415775" cy="270550"/>
            </a:xfrm>
            <a:custGeom>
              <a:avLst/>
              <a:gdLst/>
              <a:ahLst/>
              <a:cxnLst/>
              <a:rect l="l" t="t" r="r" b="b"/>
              <a:pathLst>
                <a:path w="16631" h="10822" extrusionOk="0">
                  <a:moveTo>
                    <a:pt x="2907" y="1"/>
                  </a:moveTo>
                  <a:cubicBezTo>
                    <a:pt x="2538" y="1"/>
                    <a:pt x="2175" y="62"/>
                    <a:pt x="1830" y="206"/>
                  </a:cubicBezTo>
                  <a:cubicBezTo>
                    <a:pt x="617" y="743"/>
                    <a:pt x="0" y="2156"/>
                    <a:pt x="120" y="3469"/>
                  </a:cubicBezTo>
                  <a:cubicBezTo>
                    <a:pt x="279" y="4762"/>
                    <a:pt x="1015" y="5935"/>
                    <a:pt x="1930" y="6870"/>
                  </a:cubicBezTo>
                  <a:cubicBezTo>
                    <a:pt x="3780" y="8760"/>
                    <a:pt x="6246" y="9954"/>
                    <a:pt x="8833" y="10491"/>
                  </a:cubicBezTo>
                  <a:cubicBezTo>
                    <a:pt x="9975" y="10717"/>
                    <a:pt x="11136" y="10821"/>
                    <a:pt x="12294" y="10821"/>
                  </a:cubicBezTo>
                  <a:cubicBezTo>
                    <a:pt x="13274" y="10821"/>
                    <a:pt x="14252" y="10747"/>
                    <a:pt x="15218" y="10610"/>
                  </a:cubicBezTo>
                  <a:cubicBezTo>
                    <a:pt x="16630" y="10411"/>
                    <a:pt x="16332" y="9874"/>
                    <a:pt x="15337" y="9218"/>
                  </a:cubicBezTo>
                  <a:cubicBezTo>
                    <a:pt x="14343" y="8522"/>
                    <a:pt x="13348" y="7805"/>
                    <a:pt x="12453" y="6990"/>
                  </a:cubicBezTo>
                  <a:cubicBezTo>
                    <a:pt x="9966" y="4782"/>
                    <a:pt x="7977" y="1897"/>
                    <a:pt x="4953" y="505"/>
                  </a:cubicBezTo>
                  <a:cubicBezTo>
                    <a:pt x="4316" y="219"/>
                    <a:pt x="3602" y="1"/>
                    <a:pt x="29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-75575" y="3461225"/>
              <a:ext cx="460550" cy="156650"/>
            </a:xfrm>
            <a:custGeom>
              <a:avLst/>
              <a:gdLst/>
              <a:ahLst/>
              <a:cxnLst/>
              <a:rect l="l" t="t" r="r" b="b"/>
              <a:pathLst>
                <a:path w="18422" h="6266" extrusionOk="0">
                  <a:moveTo>
                    <a:pt x="1" y="1"/>
                  </a:moveTo>
                  <a:lnTo>
                    <a:pt x="1" y="1"/>
                  </a:lnTo>
                  <a:cubicBezTo>
                    <a:pt x="1274" y="1095"/>
                    <a:pt x="2627" y="2030"/>
                    <a:pt x="4119" y="2786"/>
                  </a:cubicBezTo>
                  <a:cubicBezTo>
                    <a:pt x="4477" y="2985"/>
                    <a:pt x="4855" y="3164"/>
                    <a:pt x="5213" y="3363"/>
                  </a:cubicBezTo>
                  <a:lnTo>
                    <a:pt x="6347" y="3880"/>
                  </a:lnTo>
                  <a:cubicBezTo>
                    <a:pt x="6705" y="4059"/>
                    <a:pt x="7103" y="4218"/>
                    <a:pt x="7481" y="4357"/>
                  </a:cubicBezTo>
                  <a:lnTo>
                    <a:pt x="8654" y="4775"/>
                  </a:lnTo>
                  <a:lnTo>
                    <a:pt x="9848" y="5153"/>
                  </a:lnTo>
                  <a:lnTo>
                    <a:pt x="11041" y="5471"/>
                  </a:lnTo>
                  <a:lnTo>
                    <a:pt x="12255" y="5750"/>
                  </a:lnTo>
                  <a:cubicBezTo>
                    <a:pt x="12653" y="5849"/>
                    <a:pt x="13070" y="5909"/>
                    <a:pt x="13468" y="5969"/>
                  </a:cubicBezTo>
                  <a:cubicBezTo>
                    <a:pt x="14696" y="6161"/>
                    <a:pt x="15923" y="6265"/>
                    <a:pt x="17151" y="6265"/>
                  </a:cubicBezTo>
                  <a:cubicBezTo>
                    <a:pt x="17574" y="6265"/>
                    <a:pt x="17998" y="6253"/>
                    <a:pt x="18422" y="6227"/>
                  </a:cubicBezTo>
                  <a:cubicBezTo>
                    <a:pt x="16770" y="6008"/>
                    <a:pt x="15159" y="5750"/>
                    <a:pt x="13568" y="5412"/>
                  </a:cubicBezTo>
                  <a:cubicBezTo>
                    <a:pt x="13170" y="5312"/>
                    <a:pt x="12772" y="5233"/>
                    <a:pt x="12374" y="5133"/>
                  </a:cubicBezTo>
                  <a:lnTo>
                    <a:pt x="11220" y="4835"/>
                  </a:lnTo>
                  <a:lnTo>
                    <a:pt x="10047" y="4477"/>
                  </a:lnTo>
                  <a:lnTo>
                    <a:pt x="8873" y="4119"/>
                  </a:lnTo>
                  <a:lnTo>
                    <a:pt x="7739" y="3721"/>
                  </a:lnTo>
                  <a:cubicBezTo>
                    <a:pt x="7321" y="3562"/>
                    <a:pt x="6963" y="3422"/>
                    <a:pt x="6585" y="3263"/>
                  </a:cubicBezTo>
                  <a:lnTo>
                    <a:pt x="5471" y="2786"/>
                  </a:lnTo>
                  <a:cubicBezTo>
                    <a:pt x="5093" y="2627"/>
                    <a:pt x="4716" y="2467"/>
                    <a:pt x="4338" y="2288"/>
                  </a:cubicBezTo>
                  <a:cubicBezTo>
                    <a:pt x="2846" y="1592"/>
                    <a:pt x="1413" y="81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200950" y="3031625"/>
              <a:ext cx="201925" cy="447125"/>
            </a:xfrm>
            <a:custGeom>
              <a:avLst/>
              <a:gdLst/>
              <a:ahLst/>
              <a:cxnLst/>
              <a:rect l="l" t="t" r="r" b="b"/>
              <a:pathLst>
                <a:path w="8077" h="17885" extrusionOk="0">
                  <a:moveTo>
                    <a:pt x="4761" y="1"/>
                  </a:moveTo>
                  <a:cubicBezTo>
                    <a:pt x="4018" y="1"/>
                    <a:pt x="3255" y="261"/>
                    <a:pt x="2666" y="714"/>
                  </a:cubicBezTo>
                  <a:cubicBezTo>
                    <a:pt x="1612" y="1509"/>
                    <a:pt x="1015" y="2743"/>
                    <a:pt x="677" y="4016"/>
                  </a:cubicBezTo>
                  <a:cubicBezTo>
                    <a:pt x="0" y="6542"/>
                    <a:pt x="239" y="9307"/>
                    <a:pt x="1154" y="11774"/>
                  </a:cubicBezTo>
                  <a:cubicBezTo>
                    <a:pt x="1890" y="13783"/>
                    <a:pt x="3004" y="15633"/>
                    <a:pt x="4377" y="17284"/>
                  </a:cubicBezTo>
                  <a:cubicBezTo>
                    <a:pt x="4718" y="17702"/>
                    <a:pt x="4970" y="17885"/>
                    <a:pt x="5156" y="17885"/>
                  </a:cubicBezTo>
                  <a:cubicBezTo>
                    <a:pt x="5456" y="17885"/>
                    <a:pt x="5581" y="17405"/>
                    <a:pt x="5630" y="16668"/>
                  </a:cubicBezTo>
                  <a:cubicBezTo>
                    <a:pt x="5690" y="15474"/>
                    <a:pt x="5789" y="14261"/>
                    <a:pt x="6028" y="13067"/>
                  </a:cubicBezTo>
                  <a:cubicBezTo>
                    <a:pt x="6625" y="9805"/>
                    <a:pt x="8077" y="6602"/>
                    <a:pt x="7679" y="3300"/>
                  </a:cubicBezTo>
                  <a:cubicBezTo>
                    <a:pt x="7560" y="2225"/>
                    <a:pt x="7182" y="1111"/>
                    <a:pt x="6326" y="475"/>
                  </a:cubicBezTo>
                  <a:cubicBezTo>
                    <a:pt x="5872" y="149"/>
                    <a:pt x="5322" y="1"/>
                    <a:pt x="47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9"/>
            <p:cNvSpPr/>
            <p:nvPr/>
          </p:nvSpPr>
          <p:spPr>
            <a:xfrm>
              <a:off x="278525" y="3136975"/>
              <a:ext cx="114400" cy="474475"/>
            </a:xfrm>
            <a:custGeom>
              <a:avLst/>
              <a:gdLst/>
              <a:ahLst/>
              <a:cxnLst/>
              <a:rect l="l" t="t" r="r" b="b"/>
              <a:pathLst>
                <a:path w="4576" h="18979" extrusionOk="0">
                  <a:moveTo>
                    <a:pt x="359" y="1"/>
                  </a:moveTo>
                  <a:cubicBezTo>
                    <a:pt x="80" y="1632"/>
                    <a:pt x="1" y="3283"/>
                    <a:pt x="80" y="4954"/>
                  </a:cubicBezTo>
                  <a:cubicBezTo>
                    <a:pt x="100" y="5372"/>
                    <a:pt x="120" y="5770"/>
                    <a:pt x="160" y="6187"/>
                  </a:cubicBezTo>
                  <a:lnTo>
                    <a:pt x="279" y="7441"/>
                  </a:lnTo>
                  <a:cubicBezTo>
                    <a:pt x="359" y="7838"/>
                    <a:pt x="398" y="8256"/>
                    <a:pt x="478" y="8654"/>
                  </a:cubicBezTo>
                  <a:lnTo>
                    <a:pt x="717" y="9868"/>
                  </a:lnTo>
                  <a:lnTo>
                    <a:pt x="1015" y="11081"/>
                  </a:lnTo>
                  <a:lnTo>
                    <a:pt x="1373" y="12275"/>
                  </a:lnTo>
                  <a:lnTo>
                    <a:pt x="1771" y="13448"/>
                  </a:lnTo>
                  <a:cubicBezTo>
                    <a:pt x="1910" y="13846"/>
                    <a:pt x="2069" y="14244"/>
                    <a:pt x="2209" y="14622"/>
                  </a:cubicBezTo>
                  <a:cubicBezTo>
                    <a:pt x="2865" y="16134"/>
                    <a:pt x="3641" y="17606"/>
                    <a:pt x="4576" y="18978"/>
                  </a:cubicBezTo>
                  <a:cubicBezTo>
                    <a:pt x="3900" y="17447"/>
                    <a:pt x="3283" y="15935"/>
                    <a:pt x="2766" y="14403"/>
                  </a:cubicBezTo>
                  <a:cubicBezTo>
                    <a:pt x="2646" y="14005"/>
                    <a:pt x="2507" y="13607"/>
                    <a:pt x="2388" y="13229"/>
                  </a:cubicBezTo>
                  <a:lnTo>
                    <a:pt x="2049" y="12056"/>
                  </a:lnTo>
                  <a:lnTo>
                    <a:pt x="1711" y="10882"/>
                  </a:lnTo>
                  <a:lnTo>
                    <a:pt x="1453" y="9688"/>
                  </a:lnTo>
                  <a:lnTo>
                    <a:pt x="1194" y="8495"/>
                  </a:lnTo>
                  <a:lnTo>
                    <a:pt x="975" y="7301"/>
                  </a:lnTo>
                  <a:lnTo>
                    <a:pt x="796" y="6108"/>
                  </a:lnTo>
                  <a:cubicBezTo>
                    <a:pt x="756" y="5690"/>
                    <a:pt x="697" y="5292"/>
                    <a:pt x="657" y="4894"/>
                  </a:cubicBezTo>
                  <a:cubicBezTo>
                    <a:pt x="478" y="3283"/>
                    <a:pt x="398" y="1632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" name="Google Shape;670;p9"/>
          <p:cNvGrpSpPr/>
          <p:nvPr/>
        </p:nvGrpSpPr>
        <p:grpSpPr>
          <a:xfrm rot="9460386">
            <a:off x="8030117" y="1000692"/>
            <a:ext cx="965805" cy="1080050"/>
            <a:chOff x="2180275" y="-47850"/>
            <a:chExt cx="812625" cy="908750"/>
          </a:xfrm>
        </p:grpSpPr>
        <p:sp>
          <p:nvSpPr>
            <p:cNvPr id="671" name="Google Shape;671;p9"/>
            <p:cNvSpPr/>
            <p:nvPr/>
          </p:nvSpPr>
          <p:spPr>
            <a:xfrm>
              <a:off x="2722850" y="650400"/>
              <a:ext cx="270050" cy="184225"/>
            </a:xfrm>
            <a:custGeom>
              <a:avLst/>
              <a:gdLst/>
              <a:ahLst/>
              <a:cxnLst/>
              <a:rect l="l" t="t" r="r" b="b"/>
              <a:pathLst>
                <a:path w="10802" h="7369" extrusionOk="0">
                  <a:moveTo>
                    <a:pt x="0" y="0"/>
                  </a:moveTo>
                  <a:lnTo>
                    <a:pt x="0" y="0"/>
                  </a:lnTo>
                  <a:cubicBezTo>
                    <a:pt x="1572" y="1393"/>
                    <a:pt x="2566" y="3362"/>
                    <a:pt x="4078" y="4894"/>
                  </a:cubicBezTo>
                  <a:cubicBezTo>
                    <a:pt x="5232" y="6047"/>
                    <a:pt x="6565" y="7102"/>
                    <a:pt x="8196" y="7340"/>
                  </a:cubicBezTo>
                  <a:cubicBezTo>
                    <a:pt x="8329" y="7359"/>
                    <a:pt x="8467" y="7368"/>
                    <a:pt x="8608" y="7368"/>
                  </a:cubicBezTo>
                  <a:cubicBezTo>
                    <a:pt x="9392" y="7368"/>
                    <a:pt x="10236" y="7074"/>
                    <a:pt x="10523" y="6366"/>
                  </a:cubicBezTo>
                  <a:cubicBezTo>
                    <a:pt x="10802" y="5689"/>
                    <a:pt x="10523" y="4914"/>
                    <a:pt x="10086" y="4357"/>
                  </a:cubicBezTo>
                  <a:cubicBezTo>
                    <a:pt x="9429" y="3521"/>
                    <a:pt x="8435" y="3004"/>
                    <a:pt x="7460" y="2626"/>
                  </a:cubicBezTo>
                  <a:cubicBezTo>
                    <a:pt x="5093" y="1452"/>
                    <a:pt x="2347" y="133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2184750" y="178425"/>
              <a:ext cx="114900" cy="331200"/>
            </a:xfrm>
            <a:custGeom>
              <a:avLst/>
              <a:gdLst/>
              <a:ahLst/>
              <a:cxnLst/>
              <a:rect l="l" t="t" r="r" b="b"/>
              <a:pathLst>
                <a:path w="4596" h="13248" extrusionOk="0">
                  <a:moveTo>
                    <a:pt x="3561" y="1"/>
                  </a:moveTo>
                  <a:lnTo>
                    <a:pt x="3561" y="1"/>
                  </a:lnTo>
                  <a:cubicBezTo>
                    <a:pt x="1134" y="1433"/>
                    <a:pt x="199" y="5889"/>
                    <a:pt x="80" y="8435"/>
                  </a:cubicBezTo>
                  <a:cubicBezTo>
                    <a:pt x="0" y="9927"/>
                    <a:pt x="219" y="11559"/>
                    <a:pt x="1293" y="12593"/>
                  </a:cubicBezTo>
                  <a:cubicBezTo>
                    <a:pt x="1711" y="12984"/>
                    <a:pt x="2299" y="13247"/>
                    <a:pt x="2863" y="13247"/>
                  </a:cubicBezTo>
                  <a:cubicBezTo>
                    <a:pt x="3158" y="13247"/>
                    <a:pt x="3447" y="13175"/>
                    <a:pt x="3700" y="13011"/>
                  </a:cubicBezTo>
                  <a:cubicBezTo>
                    <a:pt x="4456" y="12533"/>
                    <a:pt x="4595" y="11519"/>
                    <a:pt x="4576" y="10643"/>
                  </a:cubicBezTo>
                  <a:cubicBezTo>
                    <a:pt x="4496" y="8873"/>
                    <a:pt x="3879" y="7182"/>
                    <a:pt x="3481" y="5451"/>
                  </a:cubicBezTo>
                  <a:cubicBezTo>
                    <a:pt x="3004" y="3442"/>
                    <a:pt x="3382" y="1911"/>
                    <a:pt x="35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2285700" y="120125"/>
              <a:ext cx="335225" cy="124025"/>
            </a:xfrm>
            <a:custGeom>
              <a:avLst/>
              <a:gdLst/>
              <a:ahLst/>
              <a:cxnLst/>
              <a:rect l="l" t="t" r="r" b="b"/>
              <a:pathLst>
                <a:path w="13409" h="4961" extrusionOk="0">
                  <a:moveTo>
                    <a:pt x="7144" y="1"/>
                  </a:moveTo>
                  <a:cubicBezTo>
                    <a:pt x="4625" y="1"/>
                    <a:pt x="1445" y="499"/>
                    <a:pt x="0" y="2214"/>
                  </a:cubicBezTo>
                  <a:cubicBezTo>
                    <a:pt x="1930" y="2333"/>
                    <a:pt x="3482" y="2214"/>
                    <a:pt x="5411" y="2969"/>
                  </a:cubicBezTo>
                  <a:cubicBezTo>
                    <a:pt x="7042" y="3646"/>
                    <a:pt x="8634" y="4521"/>
                    <a:pt x="10384" y="4859"/>
                  </a:cubicBezTo>
                  <a:cubicBezTo>
                    <a:pt x="10668" y="4920"/>
                    <a:pt x="10977" y="4960"/>
                    <a:pt x="11284" y="4960"/>
                  </a:cubicBezTo>
                  <a:cubicBezTo>
                    <a:pt x="11881" y="4960"/>
                    <a:pt x="12470" y="4809"/>
                    <a:pt x="12851" y="4362"/>
                  </a:cubicBezTo>
                  <a:cubicBezTo>
                    <a:pt x="13408" y="3725"/>
                    <a:pt x="13289" y="2651"/>
                    <a:pt x="12791" y="1935"/>
                  </a:cubicBezTo>
                  <a:cubicBezTo>
                    <a:pt x="11956" y="722"/>
                    <a:pt x="10365" y="244"/>
                    <a:pt x="8892" y="85"/>
                  </a:cubicBezTo>
                  <a:cubicBezTo>
                    <a:pt x="8378" y="33"/>
                    <a:pt x="7782" y="1"/>
                    <a:pt x="71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2320025" y="350000"/>
              <a:ext cx="123350" cy="331575"/>
            </a:xfrm>
            <a:custGeom>
              <a:avLst/>
              <a:gdLst/>
              <a:ahLst/>
              <a:cxnLst/>
              <a:rect l="l" t="t" r="r" b="b"/>
              <a:pathLst>
                <a:path w="4934" h="13263" extrusionOk="0">
                  <a:moveTo>
                    <a:pt x="2825" y="1"/>
                  </a:moveTo>
                  <a:cubicBezTo>
                    <a:pt x="557" y="1652"/>
                    <a:pt x="0" y="6168"/>
                    <a:pt x="139" y="8734"/>
                  </a:cubicBezTo>
                  <a:cubicBezTo>
                    <a:pt x="179" y="10226"/>
                    <a:pt x="557" y="11837"/>
                    <a:pt x="1731" y="12732"/>
                  </a:cubicBezTo>
                  <a:cubicBezTo>
                    <a:pt x="2127" y="13059"/>
                    <a:pt x="2654" y="13262"/>
                    <a:pt x="3163" y="13262"/>
                  </a:cubicBezTo>
                  <a:cubicBezTo>
                    <a:pt x="3521" y="13262"/>
                    <a:pt x="3870" y="13161"/>
                    <a:pt x="4158" y="12931"/>
                  </a:cubicBezTo>
                  <a:cubicBezTo>
                    <a:pt x="4854" y="12394"/>
                    <a:pt x="4933" y="11360"/>
                    <a:pt x="4794" y="10504"/>
                  </a:cubicBezTo>
                  <a:cubicBezTo>
                    <a:pt x="4555" y="8734"/>
                    <a:pt x="3800" y="7122"/>
                    <a:pt x="3243" y="5432"/>
                  </a:cubicBezTo>
                  <a:cubicBezTo>
                    <a:pt x="2586" y="3482"/>
                    <a:pt x="2825" y="1911"/>
                    <a:pt x="2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9"/>
            <p:cNvSpPr/>
            <p:nvPr/>
          </p:nvSpPr>
          <p:spPr>
            <a:xfrm>
              <a:off x="2402075" y="272875"/>
              <a:ext cx="337700" cy="117250"/>
            </a:xfrm>
            <a:custGeom>
              <a:avLst/>
              <a:gdLst/>
              <a:ahLst/>
              <a:cxnLst/>
              <a:rect l="l" t="t" r="r" b="b"/>
              <a:pathLst>
                <a:path w="13508" h="4690" extrusionOk="0">
                  <a:moveTo>
                    <a:pt x="8437" y="1"/>
                  </a:moveTo>
                  <a:cubicBezTo>
                    <a:pt x="5877" y="1"/>
                    <a:pt x="1566" y="685"/>
                    <a:pt x="0" y="2967"/>
                  </a:cubicBezTo>
                  <a:cubicBezTo>
                    <a:pt x="975" y="2937"/>
                    <a:pt x="1840" y="2857"/>
                    <a:pt x="2711" y="2857"/>
                  </a:cubicBezTo>
                  <a:cubicBezTo>
                    <a:pt x="3581" y="2857"/>
                    <a:pt x="4456" y="2937"/>
                    <a:pt x="5451" y="3225"/>
                  </a:cubicBezTo>
                  <a:cubicBezTo>
                    <a:pt x="7162" y="3762"/>
                    <a:pt x="8813" y="4458"/>
                    <a:pt x="10583" y="4657"/>
                  </a:cubicBezTo>
                  <a:cubicBezTo>
                    <a:pt x="10759" y="4678"/>
                    <a:pt x="10943" y="4690"/>
                    <a:pt x="11128" y="4690"/>
                  </a:cubicBezTo>
                  <a:cubicBezTo>
                    <a:pt x="11842" y="4690"/>
                    <a:pt x="12579" y="4510"/>
                    <a:pt x="12990" y="3941"/>
                  </a:cubicBezTo>
                  <a:cubicBezTo>
                    <a:pt x="13507" y="3205"/>
                    <a:pt x="13289" y="2171"/>
                    <a:pt x="12712" y="1494"/>
                  </a:cubicBezTo>
                  <a:cubicBezTo>
                    <a:pt x="11777" y="361"/>
                    <a:pt x="10146" y="22"/>
                    <a:pt x="8654" y="2"/>
                  </a:cubicBezTo>
                  <a:cubicBezTo>
                    <a:pt x="8583" y="1"/>
                    <a:pt x="8511" y="1"/>
                    <a:pt x="8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9"/>
            <p:cNvSpPr/>
            <p:nvPr/>
          </p:nvSpPr>
          <p:spPr>
            <a:xfrm>
              <a:off x="2485625" y="498700"/>
              <a:ext cx="125350" cy="304650"/>
            </a:xfrm>
            <a:custGeom>
              <a:avLst/>
              <a:gdLst/>
              <a:ahLst/>
              <a:cxnLst/>
              <a:rect l="l" t="t" r="r" b="b"/>
              <a:pathLst>
                <a:path w="5014" h="12186" extrusionOk="0">
                  <a:moveTo>
                    <a:pt x="1990" y="1"/>
                  </a:moveTo>
                  <a:cubicBezTo>
                    <a:pt x="80" y="1712"/>
                    <a:pt x="0" y="5949"/>
                    <a:pt x="319" y="8276"/>
                  </a:cubicBezTo>
                  <a:cubicBezTo>
                    <a:pt x="517" y="9649"/>
                    <a:pt x="995" y="11081"/>
                    <a:pt x="2169" y="11837"/>
                  </a:cubicBezTo>
                  <a:cubicBezTo>
                    <a:pt x="2531" y="12054"/>
                    <a:pt x="2964" y="12186"/>
                    <a:pt x="3379" y="12186"/>
                  </a:cubicBezTo>
                  <a:cubicBezTo>
                    <a:pt x="3762" y="12186"/>
                    <a:pt x="4130" y="12075"/>
                    <a:pt x="4416" y="11817"/>
                  </a:cubicBezTo>
                  <a:cubicBezTo>
                    <a:pt x="5013" y="11240"/>
                    <a:pt x="4993" y="10285"/>
                    <a:pt x="4794" y="9490"/>
                  </a:cubicBezTo>
                  <a:cubicBezTo>
                    <a:pt x="4416" y="7898"/>
                    <a:pt x="3561" y="6466"/>
                    <a:pt x="2885" y="4974"/>
                  </a:cubicBezTo>
                  <a:cubicBezTo>
                    <a:pt x="2089" y="3223"/>
                    <a:pt x="2149" y="1791"/>
                    <a:pt x="19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9"/>
            <p:cNvSpPr/>
            <p:nvPr/>
          </p:nvSpPr>
          <p:spPr>
            <a:xfrm>
              <a:off x="2546300" y="405125"/>
              <a:ext cx="312325" cy="103550"/>
            </a:xfrm>
            <a:custGeom>
              <a:avLst/>
              <a:gdLst/>
              <a:ahLst/>
              <a:cxnLst/>
              <a:rect l="l" t="t" r="r" b="b"/>
              <a:pathLst>
                <a:path w="12493" h="4142" extrusionOk="0">
                  <a:moveTo>
                    <a:pt x="8551" y="0"/>
                  </a:moveTo>
                  <a:cubicBezTo>
                    <a:pt x="8271" y="0"/>
                    <a:pt x="7992" y="16"/>
                    <a:pt x="7719" y="44"/>
                  </a:cubicBezTo>
                  <a:cubicBezTo>
                    <a:pt x="5371" y="243"/>
                    <a:pt x="1273" y="1277"/>
                    <a:pt x="0" y="3545"/>
                  </a:cubicBezTo>
                  <a:cubicBezTo>
                    <a:pt x="1260" y="3389"/>
                    <a:pt x="2329" y="3143"/>
                    <a:pt x="3522" y="3143"/>
                  </a:cubicBezTo>
                  <a:cubicBezTo>
                    <a:pt x="4005" y="3143"/>
                    <a:pt x="4508" y="3183"/>
                    <a:pt x="5053" y="3286"/>
                  </a:cubicBezTo>
                  <a:cubicBezTo>
                    <a:pt x="6664" y="3624"/>
                    <a:pt x="8256" y="4142"/>
                    <a:pt x="9907" y="4142"/>
                  </a:cubicBezTo>
                  <a:cubicBezTo>
                    <a:pt x="10722" y="4142"/>
                    <a:pt x="11637" y="3943"/>
                    <a:pt x="12075" y="3246"/>
                  </a:cubicBezTo>
                  <a:cubicBezTo>
                    <a:pt x="12493" y="2550"/>
                    <a:pt x="12175" y="1595"/>
                    <a:pt x="11598" y="1038"/>
                  </a:cubicBezTo>
                  <a:cubicBezTo>
                    <a:pt x="10817" y="258"/>
                    <a:pt x="9679" y="0"/>
                    <a:pt x="8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9"/>
            <p:cNvSpPr/>
            <p:nvPr/>
          </p:nvSpPr>
          <p:spPr>
            <a:xfrm>
              <a:off x="2624875" y="606625"/>
              <a:ext cx="109925" cy="254275"/>
            </a:xfrm>
            <a:custGeom>
              <a:avLst/>
              <a:gdLst/>
              <a:ahLst/>
              <a:cxnLst/>
              <a:rect l="l" t="t" r="r" b="b"/>
              <a:pathLst>
                <a:path w="4397" h="10171" extrusionOk="0">
                  <a:moveTo>
                    <a:pt x="1552" y="1"/>
                  </a:moveTo>
                  <a:cubicBezTo>
                    <a:pt x="0" y="1532"/>
                    <a:pt x="40" y="5053"/>
                    <a:pt x="398" y="7003"/>
                  </a:cubicBezTo>
                  <a:cubicBezTo>
                    <a:pt x="597" y="8137"/>
                    <a:pt x="1035" y="9330"/>
                    <a:pt x="2029" y="9907"/>
                  </a:cubicBezTo>
                  <a:cubicBezTo>
                    <a:pt x="2321" y="10072"/>
                    <a:pt x="2669" y="10171"/>
                    <a:pt x="3002" y="10171"/>
                  </a:cubicBezTo>
                  <a:cubicBezTo>
                    <a:pt x="3352" y="10171"/>
                    <a:pt x="3685" y="10062"/>
                    <a:pt x="3919" y="9808"/>
                  </a:cubicBezTo>
                  <a:cubicBezTo>
                    <a:pt x="4397" y="9310"/>
                    <a:pt x="4357" y="8534"/>
                    <a:pt x="4178" y="7858"/>
                  </a:cubicBezTo>
                  <a:cubicBezTo>
                    <a:pt x="3800" y="6545"/>
                    <a:pt x="3044" y="5372"/>
                    <a:pt x="2447" y="4138"/>
                  </a:cubicBezTo>
                  <a:cubicBezTo>
                    <a:pt x="1731" y="2686"/>
                    <a:pt x="1751" y="1492"/>
                    <a:pt x="15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9"/>
            <p:cNvSpPr/>
            <p:nvPr/>
          </p:nvSpPr>
          <p:spPr>
            <a:xfrm>
              <a:off x="2673100" y="522750"/>
              <a:ext cx="259125" cy="85400"/>
            </a:xfrm>
            <a:custGeom>
              <a:avLst/>
              <a:gdLst/>
              <a:ahLst/>
              <a:cxnLst/>
              <a:rect l="l" t="t" r="r" b="b"/>
              <a:pathLst>
                <a:path w="10365" h="3416" extrusionOk="0">
                  <a:moveTo>
                    <a:pt x="7162" y="0"/>
                  </a:moveTo>
                  <a:cubicBezTo>
                    <a:pt x="6881" y="0"/>
                    <a:pt x="6600" y="20"/>
                    <a:pt x="6327" y="53"/>
                  </a:cubicBezTo>
                  <a:cubicBezTo>
                    <a:pt x="4357" y="312"/>
                    <a:pt x="976" y="1267"/>
                    <a:pt x="1" y="3196"/>
                  </a:cubicBezTo>
                  <a:cubicBezTo>
                    <a:pt x="1131" y="3013"/>
                    <a:pt x="2061" y="2760"/>
                    <a:pt x="3162" y="2760"/>
                  </a:cubicBezTo>
                  <a:cubicBezTo>
                    <a:pt x="3495" y="2760"/>
                    <a:pt x="3844" y="2783"/>
                    <a:pt x="4218" y="2838"/>
                  </a:cubicBezTo>
                  <a:cubicBezTo>
                    <a:pt x="5536" y="3052"/>
                    <a:pt x="6855" y="3416"/>
                    <a:pt x="8191" y="3416"/>
                  </a:cubicBezTo>
                  <a:cubicBezTo>
                    <a:pt x="8226" y="3416"/>
                    <a:pt x="8261" y="3416"/>
                    <a:pt x="8296" y="3415"/>
                  </a:cubicBezTo>
                  <a:cubicBezTo>
                    <a:pt x="8953" y="3395"/>
                    <a:pt x="9728" y="3216"/>
                    <a:pt x="10047" y="2619"/>
                  </a:cubicBezTo>
                  <a:cubicBezTo>
                    <a:pt x="10365" y="2023"/>
                    <a:pt x="10067" y="1247"/>
                    <a:pt x="9569" y="769"/>
                  </a:cubicBezTo>
                  <a:cubicBezTo>
                    <a:pt x="8935" y="196"/>
                    <a:pt x="8049" y="0"/>
                    <a:pt x="7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9"/>
            <p:cNvSpPr/>
            <p:nvPr/>
          </p:nvSpPr>
          <p:spPr>
            <a:xfrm>
              <a:off x="2180275" y="-47850"/>
              <a:ext cx="706200" cy="802700"/>
            </a:xfrm>
            <a:custGeom>
              <a:avLst/>
              <a:gdLst/>
              <a:ahLst/>
              <a:cxnLst/>
              <a:rect l="l" t="t" r="r" b="b"/>
              <a:pathLst>
                <a:path w="28248" h="32108" extrusionOk="0">
                  <a:moveTo>
                    <a:pt x="0" y="1"/>
                  </a:moveTo>
                  <a:lnTo>
                    <a:pt x="0" y="1"/>
                  </a:lnTo>
                  <a:cubicBezTo>
                    <a:pt x="3939" y="14304"/>
                    <a:pt x="15497" y="25264"/>
                    <a:pt x="28248" y="32108"/>
                  </a:cubicBezTo>
                  <a:cubicBezTo>
                    <a:pt x="25164" y="30138"/>
                    <a:pt x="22181" y="28049"/>
                    <a:pt x="19356" y="25782"/>
                  </a:cubicBezTo>
                  <a:cubicBezTo>
                    <a:pt x="10842" y="19058"/>
                    <a:pt x="3660" y="1034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2644750" y="598675"/>
              <a:ext cx="34350" cy="189500"/>
            </a:xfrm>
            <a:custGeom>
              <a:avLst/>
              <a:gdLst/>
              <a:ahLst/>
              <a:cxnLst/>
              <a:rect l="l" t="t" r="r" b="b"/>
              <a:pathLst>
                <a:path w="1374" h="758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" y="2367"/>
                    <a:pt x="598" y="5172"/>
                    <a:pt x="1374" y="7579"/>
                  </a:cubicBezTo>
                  <a:cubicBezTo>
                    <a:pt x="916" y="5113"/>
                    <a:pt x="299" y="2447"/>
                    <a:pt x="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2506500" y="490750"/>
              <a:ext cx="37325" cy="200450"/>
            </a:xfrm>
            <a:custGeom>
              <a:avLst/>
              <a:gdLst/>
              <a:ahLst/>
              <a:cxnLst/>
              <a:rect l="l" t="t" r="r" b="b"/>
              <a:pathLst>
                <a:path w="1493" h="8018" extrusionOk="0">
                  <a:moveTo>
                    <a:pt x="1493" y="1"/>
                  </a:moveTo>
                  <a:cubicBezTo>
                    <a:pt x="1" y="2408"/>
                    <a:pt x="438" y="5411"/>
                    <a:pt x="1055" y="8017"/>
                  </a:cubicBezTo>
                  <a:cubicBezTo>
                    <a:pt x="757" y="5391"/>
                    <a:pt x="339" y="2487"/>
                    <a:pt x="1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9"/>
            <p:cNvSpPr/>
            <p:nvPr/>
          </p:nvSpPr>
          <p:spPr>
            <a:xfrm>
              <a:off x="2344875" y="344550"/>
              <a:ext cx="51750" cy="233750"/>
            </a:xfrm>
            <a:custGeom>
              <a:avLst/>
              <a:gdLst/>
              <a:ahLst/>
              <a:cxnLst/>
              <a:rect l="l" t="t" r="r" b="b"/>
              <a:pathLst>
                <a:path w="2070" h="9350" extrusionOk="0">
                  <a:moveTo>
                    <a:pt x="2069" y="0"/>
                  </a:moveTo>
                  <a:lnTo>
                    <a:pt x="2069" y="0"/>
                  </a:lnTo>
                  <a:cubicBezTo>
                    <a:pt x="1" y="2626"/>
                    <a:pt x="259" y="6286"/>
                    <a:pt x="1055" y="9350"/>
                  </a:cubicBezTo>
                  <a:cubicBezTo>
                    <a:pt x="578" y="6207"/>
                    <a:pt x="279" y="2785"/>
                    <a:pt x="2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9"/>
            <p:cNvSpPr/>
            <p:nvPr/>
          </p:nvSpPr>
          <p:spPr>
            <a:xfrm>
              <a:off x="2233975" y="179425"/>
              <a:ext cx="46275" cy="205425"/>
            </a:xfrm>
            <a:custGeom>
              <a:avLst/>
              <a:gdLst/>
              <a:ahLst/>
              <a:cxnLst/>
              <a:rect l="l" t="t" r="r" b="b"/>
              <a:pathLst>
                <a:path w="1851" h="8217" extrusionOk="0">
                  <a:moveTo>
                    <a:pt x="1851" y="1"/>
                  </a:moveTo>
                  <a:lnTo>
                    <a:pt x="1851" y="1"/>
                  </a:lnTo>
                  <a:cubicBezTo>
                    <a:pt x="1" y="2268"/>
                    <a:pt x="120" y="5491"/>
                    <a:pt x="617" y="8216"/>
                  </a:cubicBezTo>
                  <a:cubicBezTo>
                    <a:pt x="438" y="5451"/>
                    <a:pt x="299" y="2447"/>
                    <a:pt x="1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9"/>
            <p:cNvSpPr/>
            <p:nvPr/>
          </p:nvSpPr>
          <p:spPr>
            <a:xfrm>
              <a:off x="2679575" y="548575"/>
              <a:ext cx="170600" cy="47625"/>
            </a:xfrm>
            <a:custGeom>
              <a:avLst/>
              <a:gdLst/>
              <a:ahLst/>
              <a:cxnLst/>
              <a:rect l="l" t="t" r="r" b="b"/>
              <a:pathLst>
                <a:path w="6824" h="1905" extrusionOk="0">
                  <a:moveTo>
                    <a:pt x="6004" y="1"/>
                  </a:moveTo>
                  <a:cubicBezTo>
                    <a:pt x="3892" y="1"/>
                    <a:pt x="1744" y="672"/>
                    <a:pt x="0" y="1905"/>
                  </a:cubicBezTo>
                  <a:cubicBezTo>
                    <a:pt x="2129" y="791"/>
                    <a:pt x="4456" y="174"/>
                    <a:pt x="6824" y="35"/>
                  </a:cubicBezTo>
                  <a:cubicBezTo>
                    <a:pt x="6552" y="12"/>
                    <a:pt x="6278" y="1"/>
                    <a:pt x="6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9"/>
            <p:cNvSpPr/>
            <p:nvPr/>
          </p:nvSpPr>
          <p:spPr>
            <a:xfrm>
              <a:off x="2542800" y="445700"/>
              <a:ext cx="146750" cy="50550"/>
            </a:xfrm>
            <a:custGeom>
              <a:avLst/>
              <a:gdLst/>
              <a:ahLst/>
              <a:cxnLst/>
              <a:rect l="l" t="t" r="r" b="b"/>
              <a:pathLst>
                <a:path w="5870" h="2022" extrusionOk="0">
                  <a:moveTo>
                    <a:pt x="5185" y="0"/>
                  </a:moveTo>
                  <a:cubicBezTo>
                    <a:pt x="3289" y="0"/>
                    <a:pt x="1368" y="726"/>
                    <a:pt x="1" y="2021"/>
                  </a:cubicBezTo>
                  <a:cubicBezTo>
                    <a:pt x="1771" y="848"/>
                    <a:pt x="3781" y="151"/>
                    <a:pt x="5869" y="32"/>
                  </a:cubicBezTo>
                  <a:cubicBezTo>
                    <a:pt x="5642" y="11"/>
                    <a:pt x="5414" y="0"/>
                    <a:pt x="5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9"/>
            <p:cNvSpPr/>
            <p:nvPr/>
          </p:nvSpPr>
          <p:spPr>
            <a:xfrm>
              <a:off x="2400575" y="307375"/>
              <a:ext cx="192975" cy="40175"/>
            </a:xfrm>
            <a:custGeom>
              <a:avLst/>
              <a:gdLst/>
              <a:ahLst/>
              <a:cxnLst/>
              <a:rect l="l" t="t" r="r" b="b"/>
              <a:pathLst>
                <a:path w="7719" h="1607" extrusionOk="0">
                  <a:moveTo>
                    <a:pt x="5779" y="1"/>
                  </a:moveTo>
                  <a:cubicBezTo>
                    <a:pt x="3758" y="1"/>
                    <a:pt x="1731" y="553"/>
                    <a:pt x="1" y="1606"/>
                  </a:cubicBezTo>
                  <a:cubicBezTo>
                    <a:pt x="2114" y="646"/>
                    <a:pt x="4427" y="145"/>
                    <a:pt x="6751" y="145"/>
                  </a:cubicBezTo>
                  <a:cubicBezTo>
                    <a:pt x="7074" y="145"/>
                    <a:pt x="7397" y="155"/>
                    <a:pt x="7719" y="174"/>
                  </a:cubicBezTo>
                  <a:cubicBezTo>
                    <a:pt x="7079" y="58"/>
                    <a:pt x="6429" y="1"/>
                    <a:pt x="5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9"/>
            <p:cNvSpPr/>
            <p:nvPr/>
          </p:nvSpPr>
          <p:spPr>
            <a:xfrm>
              <a:off x="2286200" y="139775"/>
              <a:ext cx="203425" cy="37200"/>
            </a:xfrm>
            <a:custGeom>
              <a:avLst/>
              <a:gdLst/>
              <a:ahLst/>
              <a:cxnLst/>
              <a:rect l="l" t="t" r="r" b="b"/>
              <a:pathLst>
                <a:path w="8137" h="1488" extrusionOk="0">
                  <a:moveTo>
                    <a:pt x="4952" y="1"/>
                  </a:moveTo>
                  <a:cubicBezTo>
                    <a:pt x="3197" y="1"/>
                    <a:pt x="1436" y="506"/>
                    <a:pt x="0" y="1487"/>
                  </a:cubicBezTo>
                  <a:cubicBezTo>
                    <a:pt x="1633" y="664"/>
                    <a:pt x="3455" y="236"/>
                    <a:pt x="5285" y="236"/>
                  </a:cubicBezTo>
                  <a:cubicBezTo>
                    <a:pt x="6242" y="236"/>
                    <a:pt x="7201" y="353"/>
                    <a:pt x="8136" y="592"/>
                  </a:cubicBezTo>
                  <a:cubicBezTo>
                    <a:pt x="7130" y="196"/>
                    <a:pt x="6042" y="1"/>
                    <a:pt x="4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" name="Google Shape;689;p9"/>
          <p:cNvGrpSpPr/>
          <p:nvPr/>
        </p:nvGrpSpPr>
        <p:grpSpPr>
          <a:xfrm rot="-6957884" flipH="1">
            <a:off x="8790906" y="1204794"/>
            <a:ext cx="647223" cy="397277"/>
            <a:chOff x="3635425" y="69650"/>
            <a:chExt cx="965800" cy="592825"/>
          </a:xfrm>
        </p:grpSpPr>
        <p:sp>
          <p:nvSpPr>
            <p:cNvPr id="690" name="Google Shape;690;p9"/>
            <p:cNvSpPr/>
            <p:nvPr/>
          </p:nvSpPr>
          <p:spPr>
            <a:xfrm>
              <a:off x="3741350" y="90400"/>
              <a:ext cx="859875" cy="436675"/>
            </a:xfrm>
            <a:custGeom>
              <a:avLst/>
              <a:gdLst/>
              <a:ahLst/>
              <a:cxnLst/>
              <a:rect l="l" t="t" r="r" b="b"/>
              <a:pathLst>
                <a:path w="34395" h="17467" fill="none" extrusionOk="0">
                  <a:moveTo>
                    <a:pt x="0" y="17467"/>
                  </a:moveTo>
                  <a:cubicBezTo>
                    <a:pt x="10464" y="9848"/>
                    <a:pt x="21723" y="2746"/>
                    <a:pt x="34395" y="1"/>
                  </a:cubicBezTo>
                </a:path>
              </a:pathLst>
            </a:custGeom>
            <a:solidFill>
              <a:schemeClr val="dk1"/>
            </a:solidFill>
            <a:ln w="10450" cap="flat" cmpd="sng">
              <a:solidFill>
                <a:srgbClr val="28292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9"/>
            <p:cNvSpPr/>
            <p:nvPr/>
          </p:nvSpPr>
          <p:spPr>
            <a:xfrm>
              <a:off x="3783125" y="468375"/>
              <a:ext cx="70150" cy="192650"/>
            </a:xfrm>
            <a:custGeom>
              <a:avLst/>
              <a:gdLst/>
              <a:ahLst/>
              <a:cxnLst/>
              <a:rect l="l" t="t" r="r" b="b"/>
              <a:pathLst>
                <a:path w="2806" h="7706" extrusionOk="0">
                  <a:moveTo>
                    <a:pt x="2805" y="0"/>
                  </a:moveTo>
                  <a:cubicBezTo>
                    <a:pt x="2805" y="1"/>
                    <a:pt x="279" y="5471"/>
                    <a:pt x="140" y="6167"/>
                  </a:cubicBezTo>
                  <a:cubicBezTo>
                    <a:pt x="0" y="6843"/>
                    <a:pt x="418" y="7520"/>
                    <a:pt x="1114" y="7679"/>
                  </a:cubicBezTo>
                  <a:cubicBezTo>
                    <a:pt x="1204" y="7697"/>
                    <a:pt x="1294" y="7706"/>
                    <a:pt x="1382" y="7706"/>
                  </a:cubicBezTo>
                  <a:cubicBezTo>
                    <a:pt x="1976" y="7706"/>
                    <a:pt x="2505" y="7310"/>
                    <a:pt x="2626" y="6704"/>
                  </a:cubicBezTo>
                  <a:cubicBezTo>
                    <a:pt x="2785" y="6008"/>
                    <a:pt x="2805" y="1"/>
                    <a:pt x="2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9"/>
            <p:cNvSpPr/>
            <p:nvPr/>
          </p:nvSpPr>
          <p:spPr>
            <a:xfrm>
              <a:off x="3865675" y="221850"/>
              <a:ext cx="70150" cy="192825"/>
            </a:xfrm>
            <a:custGeom>
              <a:avLst/>
              <a:gdLst/>
              <a:ahLst/>
              <a:cxnLst/>
              <a:rect l="l" t="t" r="r" b="b"/>
              <a:pathLst>
                <a:path w="2806" h="7713" extrusionOk="0">
                  <a:moveTo>
                    <a:pt x="1396" y="1"/>
                  </a:moveTo>
                  <a:cubicBezTo>
                    <a:pt x="813" y="1"/>
                    <a:pt x="299" y="395"/>
                    <a:pt x="180" y="1009"/>
                  </a:cubicBezTo>
                  <a:cubicBezTo>
                    <a:pt x="20" y="1685"/>
                    <a:pt x="0" y="7713"/>
                    <a:pt x="0" y="7713"/>
                  </a:cubicBezTo>
                  <a:cubicBezTo>
                    <a:pt x="0" y="7713"/>
                    <a:pt x="2507" y="2242"/>
                    <a:pt x="2666" y="1546"/>
                  </a:cubicBezTo>
                  <a:cubicBezTo>
                    <a:pt x="2805" y="850"/>
                    <a:pt x="2388" y="174"/>
                    <a:pt x="1691" y="34"/>
                  </a:cubicBezTo>
                  <a:cubicBezTo>
                    <a:pt x="1592" y="12"/>
                    <a:pt x="1493" y="1"/>
                    <a:pt x="13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9"/>
            <p:cNvSpPr/>
            <p:nvPr/>
          </p:nvSpPr>
          <p:spPr>
            <a:xfrm>
              <a:off x="3874125" y="464400"/>
              <a:ext cx="125350" cy="170850"/>
            </a:xfrm>
            <a:custGeom>
              <a:avLst/>
              <a:gdLst/>
              <a:ahLst/>
              <a:cxnLst/>
              <a:rect l="l" t="t" r="r" b="b"/>
              <a:pathLst>
                <a:path w="5014" h="6834" extrusionOk="0">
                  <a:moveTo>
                    <a:pt x="1" y="0"/>
                  </a:moveTo>
                  <a:cubicBezTo>
                    <a:pt x="1" y="1"/>
                    <a:pt x="2089" y="5650"/>
                    <a:pt x="2487" y="6247"/>
                  </a:cubicBezTo>
                  <a:cubicBezTo>
                    <a:pt x="2731" y="6631"/>
                    <a:pt x="3147" y="6834"/>
                    <a:pt x="3573" y="6834"/>
                  </a:cubicBezTo>
                  <a:cubicBezTo>
                    <a:pt x="3808" y="6834"/>
                    <a:pt x="4045" y="6772"/>
                    <a:pt x="4258" y="6644"/>
                  </a:cubicBezTo>
                  <a:cubicBezTo>
                    <a:pt x="4835" y="6266"/>
                    <a:pt x="5014" y="5471"/>
                    <a:pt x="4636" y="4874"/>
                  </a:cubicBezTo>
                  <a:cubicBezTo>
                    <a:pt x="4258" y="427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9"/>
            <p:cNvSpPr/>
            <p:nvPr/>
          </p:nvSpPr>
          <p:spPr>
            <a:xfrm>
              <a:off x="3719475" y="247575"/>
              <a:ext cx="125825" cy="171100"/>
            </a:xfrm>
            <a:custGeom>
              <a:avLst/>
              <a:gdLst/>
              <a:ahLst/>
              <a:cxnLst/>
              <a:rect l="l" t="t" r="r" b="b"/>
              <a:pathLst>
                <a:path w="5033" h="6844" extrusionOk="0">
                  <a:moveTo>
                    <a:pt x="1459" y="1"/>
                  </a:moveTo>
                  <a:cubicBezTo>
                    <a:pt x="1225" y="1"/>
                    <a:pt x="988" y="65"/>
                    <a:pt x="776" y="199"/>
                  </a:cubicBezTo>
                  <a:cubicBezTo>
                    <a:pt x="179" y="577"/>
                    <a:pt x="0" y="1373"/>
                    <a:pt x="398" y="1969"/>
                  </a:cubicBezTo>
                  <a:cubicBezTo>
                    <a:pt x="776" y="2566"/>
                    <a:pt x="5033" y="6843"/>
                    <a:pt x="5033" y="6843"/>
                  </a:cubicBezTo>
                  <a:cubicBezTo>
                    <a:pt x="5033" y="6843"/>
                    <a:pt x="2944" y="1194"/>
                    <a:pt x="2546" y="597"/>
                  </a:cubicBezTo>
                  <a:cubicBezTo>
                    <a:pt x="2303" y="212"/>
                    <a:pt x="1885" y="1"/>
                    <a:pt x="1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9"/>
            <p:cNvSpPr/>
            <p:nvPr/>
          </p:nvSpPr>
          <p:spPr>
            <a:xfrm>
              <a:off x="3660775" y="456425"/>
              <a:ext cx="175575" cy="120425"/>
            </a:xfrm>
            <a:custGeom>
              <a:avLst/>
              <a:gdLst/>
              <a:ahLst/>
              <a:cxnLst/>
              <a:rect l="l" t="t" r="r" b="b"/>
              <a:pathLst>
                <a:path w="7023" h="4817" extrusionOk="0">
                  <a:moveTo>
                    <a:pt x="7023" y="1"/>
                  </a:moveTo>
                  <a:cubicBezTo>
                    <a:pt x="7022" y="1"/>
                    <a:pt x="1373" y="2090"/>
                    <a:pt x="777" y="2487"/>
                  </a:cubicBezTo>
                  <a:cubicBezTo>
                    <a:pt x="180" y="2865"/>
                    <a:pt x="1" y="3661"/>
                    <a:pt x="379" y="4258"/>
                  </a:cubicBezTo>
                  <a:cubicBezTo>
                    <a:pt x="621" y="4614"/>
                    <a:pt x="1033" y="4816"/>
                    <a:pt x="1456" y="4816"/>
                  </a:cubicBezTo>
                  <a:cubicBezTo>
                    <a:pt x="1693" y="4816"/>
                    <a:pt x="1934" y="4752"/>
                    <a:pt x="2149" y="4616"/>
                  </a:cubicBezTo>
                  <a:cubicBezTo>
                    <a:pt x="2746" y="4258"/>
                    <a:pt x="7023" y="1"/>
                    <a:pt x="7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9"/>
            <p:cNvSpPr/>
            <p:nvPr/>
          </p:nvSpPr>
          <p:spPr>
            <a:xfrm>
              <a:off x="3883075" y="305750"/>
              <a:ext cx="175075" cy="120875"/>
            </a:xfrm>
            <a:custGeom>
              <a:avLst/>
              <a:gdLst/>
              <a:ahLst/>
              <a:cxnLst/>
              <a:rect l="l" t="t" r="r" b="b"/>
              <a:pathLst>
                <a:path w="7003" h="4835" extrusionOk="0">
                  <a:moveTo>
                    <a:pt x="5549" y="0"/>
                  </a:moveTo>
                  <a:cubicBezTo>
                    <a:pt x="5315" y="0"/>
                    <a:pt x="5081" y="64"/>
                    <a:pt x="4874" y="199"/>
                  </a:cubicBezTo>
                  <a:cubicBezTo>
                    <a:pt x="4278" y="577"/>
                    <a:pt x="1" y="4834"/>
                    <a:pt x="1" y="4834"/>
                  </a:cubicBezTo>
                  <a:cubicBezTo>
                    <a:pt x="1" y="4834"/>
                    <a:pt x="5630" y="2746"/>
                    <a:pt x="6247" y="2348"/>
                  </a:cubicBezTo>
                  <a:cubicBezTo>
                    <a:pt x="6824" y="1970"/>
                    <a:pt x="7003" y="1174"/>
                    <a:pt x="6645" y="577"/>
                  </a:cubicBezTo>
                  <a:cubicBezTo>
                    <a:pt x="6389" y="207"/>
                    <a:pt x="5969" y="0"/>
                    <a:pt x="5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9"/>
            <p:cNvSpPr/>
            <p:nvPr/>
          </p:nvSpPr>
          <p:spPr>
            <a:xfrm>
              <a:off x="3886075" y="447475"/>
              <a:ext cx="195950" cy="67350"/>
            </a:xfrm>
            <a:custGeom>
              <a:avLst/>
              <a:gdLst/>
              <a:ahLst/>
              <a:cxnLst/>
              <a:rect l="l" t="t" r="r" b="b"/>
              <a:pathLst>
                <a:path w="7838" h="2694" extrusionOk="0">
                  <a:moveTo>
                    <a:pt x="0" y="1"/>
                  </a:moveTo>
                  <a:cubicBezTo>
                    <a:pt x="0" y="1"/>
                    <a:pt x="5471" y="2527"/>
                    <a:pt x="6167" y="2666"/>
                  </a:cubicBezTo>
                  <a:cubicBezTo>
                    <a:pt x="6257" y="2684"/>
                    <a:pt x="6346" y="2693"/>
                    <a:pt x="6435" y="2693"/>
                  </a:cubicBezTo>
                  <a:cubicBezTo>
                    <a:pt x="7029" y="2693"/>
                    <a:pt x="7557" y="2298"/>
                    <a:pt x="7679" y="1692"/>
                  </a:cubicBezTo>
                  <a:cubicBezTo>
                    <a:pt x="7838" y="995"/>
                    <a:pt x="7420" y="339"/>
                    <a:pt x="6724" y="180"/>
                  </a:cubicBezTo>
                  <a:cubicBezTo>
                    <a:pt x="6028" y="2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9"/>
            <p:cNvSpPr/>
            <p:nvPr/>
          </p:nvSpPr>
          <p:spPr>
            <a:xfrm>
              <a:off x="3636900" y="368075"/>
              <a:ext cx="195975" cy="67000"/>
            </a:xfrm>
            <a:custGeom>
              <a:avLst/>
              <a:gdLst/>
              <a:ahLst/>
              <a:cxnLst/>
              <a:rect l="l" t="t" r="r" b="b"/>
              <a:pathLst>
                <a:path w="7839" h="2680" extrusionOk="0">
                  <a:moveTo>
                    <a:pt x="1357" y="0"/>
                  </a:moveTo>
                  <a:cubicBezTo>
                    <a:pt x="778" y="0"/>
                    <a:pt x="276" y="392"/>
                    <a:pt x="140" y="989"/>
                  </a:cubicBezTo>
                  <a:cubicBezTo>
                    <a:pt x="1" y="1685"/>
                    <a:pt x="419" y="2361"/>
                    <a:pt x="1115" y="2520"/>
                  </a:cubicBezTo>
                  <a:cubicBezTo>
                    <a:pt x="1811" y="2660"/>
                    <a:pt x="7839" y="2680"/>
                    <a:pt x="7839" y="2680"/>
                  </a:cubicBezTo>
                  <a:cubicBezTo>
                    <a:pt x="7839" y="2680"/>
                    <a:pt x="2368" y="173"/>
                    <a:pt x="1652" y="34"/>
                  </a:cubicBezTo>
                  <a:cubicBezTo>
                    <a:pt x="1552" y="11"/>
                    <a:pt x="1453" y="0"/>
                    <a:pt x="1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9"/>
            <p:cNvSpPr/>
            <p:nvPr/>
          </p:nvSpPr>
          <p:spPr>
            <a:xfrm>
              <a:off x="3713500" y="464400"/>
              <a:ext cx="130325" cy="166675"/>
            </a:xfrm>
            <a:custGeom>
              <a:avLst/>
              <a:gdLst/>
              <a:ahLst/>
              <a:cxnLst/>
              <a:rect l="l" t="t" r="r" b="b"/>
              <a:pathLst>
                <a:path w="5213" h="6667" extrusionOk="0">
                  <a:moveTo>
                    <a:pt x="5212" y="0"/>
                  </a:moveTo>
                  <a:cubicBezTo>
                    <a:pt x="5212" y="1"/>
                    <a:pt x="816" y="4098"/>
                    <a:pt x="398" y="4675"/>
                  </a:cubicBezTo>
                  <a:cubicBezTo>
                    <a:pt x="0" y="5252"/>
                    <a:pt x="140" y="6048"/>
                    <a:pt x="716" y="6445"/>
                  </a:cubicBezTo>
                  <a:cubicBezTo>
                    <a:pt x="934" y="6596"/>
                    <a:pt x="1180" y="6666"/>
                    <a:pt x="1425" y="6666"/>
                  </a:cubicBezTo>
                  <a:cubicBezTo>
                    <a:pt x="1828" y="6666"/>
                    <a:pt x="2227" y="6474"/>
                    <a:pt x="2487" y="6127"/>
                  </a:cubicBezTo>
                  <a:cubicBezTo>
                    <a:pt x="2885" y="5550"/>
                    <a:pt x="5212" y="1"/>
                    <a:pt x="5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9"/>
            <p:cNvSpPr/>
            <p:nvPr/>
          </p:nvSpPr>
          <p:spPr>
            <a:xfrm>
              <a:off x="3875625" y="251850"/>
              <a:ext cx="130325" cy="166825"/>
            </a:xfrm>
            <a:custGeom>
              <a:avLst/>
              <a:gdLst/>
              <a:ahLst/>
              <a:cxnLst/>
              <a:rect l="l" t="t" r="r" b="b"/>
              <a:pathLst>
                <a:path w="5213" h="6673" extrusionOk="0">
                  <a:moveTo>
                    <a:pt x="3770" y="0"/>
                  </a:moveTo>
                  <a:cubicBezTo>
                    <a:pt x="3367" y="0"/>
                    <a:pt x="2971" y="190"/>
                    <a:pt x="2726" y="545"/>
                  </a:cubicBezTo>
                  <a:cubicBezTo>
                    <a:pt x="2328" y="1122"/>
                    <a:pt x="0" y="6672"/>
                    <a:pt x="0" y="6672"/>
                  </a:cubicBezTo>
                  <a:cubicBezTo>
                    <a:pt x="0" y="6672"/>
                    <a:pt x="4397" y="2554"/>
                    <a:pt x="4814" y="1977"/>
                  </a:cubicBezTo>
                  <a:cubicBezTo>
                    <a:pt x="5212" y="1420"/>
                    <a:pt x="5073" y="625"/>
                    <a:pt x="4496" y="227"/>
                  </a:cubicBezTo>
                  <a:cubicBezTo>
                    <a:pt x="4275" y="74"/>
                    <a:pt x="4021" y="0"/>
                    <a:pt x="3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9"/>
            <p:cNvSpPr/>
            <p:nvPr/>
          </p:nvSpPr>
          <p:spPr>
            <a:xfrm>
              <a:off x="3858700" y="468875"/>
              <a:ext cx="68175" cy="193600"/>
            </a:xfrm>
            <a:custGeom>
              <a:avLst/>
              <a:gdLst/>
              <a:ahLst/>
              <a:cxnLst/>
              <a:rect l="l" t="t" r="r" b="b"/>
              <a:pathLst>
                <a:path w="2727" h="7744" extrusionOk="0">
                  <a:moveTo>
                    <a:pt x="220" y="0"/>
                  </a:moveTo>
                  <a:cubicBezTo>
                    <a:pt x="220" y="0"/>
                    <a:pt x="1" y="6008"/>
                    <a:pt x="120" y="6704"/>
                  </a:cubicBezTo>
                  <a:cubicBezTo>
                    <a:pt x="243" y="7316"/>
                    <a:pt x="749" y="7744"/>
                    <a:pt x="1343" y="7744"/>
                  </a:cubicBezTo>
                  <a:cubicBezTo>
                    <a:pt x="1425" y="7744"/>
                    <a:pt x="1508" y="7735"/>
                    <a:pt x="1592" y="7719"/>
                  </a:cubicBezTo>
                  <a:cubicBezTo>
                    <a:pt x="2289" y="7599"/>
                    <a:pt x="2726" y="6963"/>
                    <a:pt x="2647" y="6266"/>
                  </a:cubicBezTo>
                  <a:cubicBezTo>
                    <a:pt x="2507" y="5570"/>
                    <a:pt x="220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9"/>
            <p:cNvSpPr/>
            <p:nvPr/>
          </p:nvSpPr>
          <p:spPr>
            <a:xfrm>
              <a:off x="3791575" y="220225"/>
              <a:ext cx="69150" cy="193975"/>
            </a:xfrm>
            <a:custGeom>
              <a:avLst/>
              <a:gdLst/>
              <a:ahLst/>
              <a:cxnLst/>
              <a:rect l="l" t="t" r="r" b="b"/>
              <a:pathLst>
                <a:path w="2766" h="7759" extrusionOk="0">
                  <a:moveTo>
                    <a:pt x="1402" y="0"/>
                  </a:moveTo>
                  <a:cubicBezTo>
                    <a:pt x="1327" y="0"/>
                    <a:pt x="1251" y="7"/>
                    <a:pt x="1174" y="20"/>
                  </a:cubicBezTo>
                  <a:cubicBezTo>
                    <a:pt x="438" y="139"/>
                    <a:pt x="0" y="796"/>
                    <a:pt x="120" y="1492"/>
                  </a:cubicBezTo>
                  <a:cubicBezTo>
                    <a:pt x="259" y="2188"/>
                    <a:pt x="2547" y="7758"/>
                    <a:pt x="2547" y="7758"/>
                  </a:cubicBezTo>
                  <a:cubicBezTo>
                    <a:pt x="2547" y="7758"/>
                    <a:pt x="2766" y="1731"/>
                    <a:pt x="2646" y="1034"/>
                  </a:cubicBezTo>
                  <a:cubicBezTo>
                    <a:pt x="2522" y="415"/>
                    <a:pt x="2005" y="0"/>
                    <a:pt x="1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9"/>
            <p:cNvSpPr/>
            <p:nvPr/>
          </p:nvSpPr>
          <p:spPr>
            <a:xfrm>
              <a:off x="3635425" y="442425"/>
              <a:ext cx="196450" cy="64250"/>
            </a:xfrm>
            <a:custGeom>
              <a:avLst/>
              <a:gdLst/>
              <a:ahLst/>
              <a:cxnLst/>
              <a:rect l="l" t="t" r="r" b="b"/>
              <a:pathLst>
                <a:path w="7858" h="2570" extrusionOk="0">
                  <a:moveTo>
                    <a:pt x="2308" y="0"/>
                  </a:moveTo>
                  <a:cubicBezTo>
                    <a:pt x="1739" y="0"/>
                    <a:pt x="1311" y="12"/>
                    <a:pt x="1154" y="44"/>
                  </a:cubicBezTo>
                  <a:cubicBezTo>
                    <a:pt x="458" y="163"/>
                    <a:pt x="0" y="800"/>
                    <a:pt x="120" y="1496"/>
                  </a:cubicBezTo>
                  <a:cubicBezTo>
                    <a:pt x="243" y="2151"/>
                    <a:pt x="793" y="2570"/>
                    <a:pt x="1375" y="2570"/>
                  </a:cubicBezTo>
                  <a:cubicBezTo>
                    <a:pt x="1447" y="2570"/>
                    <a:pt x="1519" y="2563"/>
                    <a:pt x="1592" y="2550"/>
                  </a:cubicBezTo>
                  <a:cubicBezTo>
                    <a:pt x="2288" y="2431"/>
                    <a:pt x="7858" y="143"/>
                    <a:pt x="7858" y="143"/>
                  </a:cubicBezTo>
                  <a:cubicBezTo>
                    <a:pt x="7858" y="143"/>
                    <a:pt x="4257" y="0"/>
                    <a:pt x="2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9"/>
            <p:cNvSpPr/>
            <p:nvPr/>
          </p:nvSpPr>
          <p:spPr>
            <a:xfrm>
              <a:off x="3886550" y="376375"/>
              <a:ext cx="196475" cy="64075"/>
            </a:xfrm>
            <a:custGeom>
              <a:avLst/>
              <a:gdLst/>
              <a:ahLst/>
              <a:cxnLst/>
              <a:rect l="l" t="t" r="r" b="b"/>
              <a:pathLst>
                <a:path w="7859" h="2563" extrusionOk="0">
                  <a:moveTo>
                    <a:pt x="6495" y="1"/>
                  </a:moveTo>
                  <a:cubicBezTo>
                    <a:pt x="6420" y="1"/>
                    <a:pt x="6344" y="7"/>
                    <a:pt x="6267" y="20"/>
                  </a:cubicBezTo>
                  <a:cubicBezTo>
                    <a:pt x="5571" y="139"/>
                    <a:pt x="1" y="2427"/>
                    <a:pt x="1" y="2427"/>
                  </a:cubicBezTo>
                  <a:cubicBezTo>
                    <a:pt x="1" y="2427"/>
                    <a:pt x="3722" y="2562"/>
                    <a:pt x="5654" y="2562"/>
                  </a:cubicBezTo>
                  <a:cubicBezTo>
                    <a:pt x="6182" y="2562"/>
                    <a:pt x="6576" y="2552"/>
                    <a:pt x="6725" y="2527"/>
                  </a:cubicBezTo>
                  <a:cubicBezTo>
                    <a:pt x="7421" y="2407"/>
                    <a:pt x="7859" y="1751"/>
                    <a:pt x="7739" y="1054"/>
                  </a:cubicBezTo>
                  <a:cubicBezTo>
                    <a:pt x="7633" y="417"/>
                    <a:pt x="7102" y="1"/>
                    <a:pt x="6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9"/>
            <p:cNvSpPr/>
            <p:nvPr/>
          </p:nvSpPr>
          <p:spPr>
            <a:xfrm>
              <a:off x="3882575" y="456925"/>
              <a:ext cx="170625" cy="126500"/>
            </a:xfrm>
            <a:custGeom>
              <a:avLst/>
              <a:gdLst/>
              <a:ahLst/>
              <a:cxnLst/>
              <a:rect l="l" t="t" r="r" b="b"/>
              <a:pathLst>
                <a:path w="6825" h="5060" extrusionOk="0">
                  <a:moveTo>
                    <a:pt x="1" y="1"/>
                  </a:moveTo>
                  <a:cubicBezTo>
                    <a:pt x="1" y="1"/>
                    <a:pt x="4099" y="4437"/>
                    <a:pt x="4676" y="4835"/>
                  </a:cubicBezTo>
                  <a:cubicBezTo>
                    <a:pt x="4888" y="4986"/>
                    <a:pt x="5135" y="5060"/>
                    <a:pt x="5381" y="5060"/>
                  </a:cubicBezTo>
                  <a:cubicBezTo>
                    <a:pt x="5781" y="5060"/>
                    <a:pt x="6180" y="4866"/>
                    <a:pt x="6426" y="4497"/>
                  </a:cubicBezTo>
                  <a:cubicBezTo>
                    <a:pt x="6824" y="3940"/>
                    <a:pt x="6685" y="3164"/>
                    <a:pt x="6108" y="2746"/>
                  </a:cubicBezTo>
                  <a:cubicBezTo>
                    <a:pt x="5531" y="234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9"/>
            <p:cNvSpPr/>
            <p:nvPr/>
          </p:nvSpPr>
          <p:spPr>
            <a:xfrm>
              <a:off x="3665250" y="299725"/>
              <a:ext cx="171100" cy="126400"/>
            </a:xfrm>
            <a:custGeom>
              <a:avLst/>
              <a:gdLst/>
              <a:ahLst/>
              <a:cxnLst/>
              <a:rect l="l" t="t" r="r" b="b"/>
              <a:pathLst>
                <a:path w="6844" h="5056" extrusionOk="0">
                  <a:moveTo>
                    <a:pt x="1455" y="1"/>
                  </a:moveTo>
                  <a:cubicBezTo>
                    <a:pt x="1048" y="1"/>
                    <a:pt x="646" y="193"/>
                    <a:pt x="399" y="540"/>
                  </a:cubicBezTo>
                  <a:cubicBezTo>
                    <a:pt x="1" y="1117"/>
                    <a:pt x="160" y="1912"/>
                    <a:pt x="737" y="2310"/>
                  </a:cubicBezTo>
                  <a:cubicBezTo>
                    <a:pt x="1294" y="2708"/>
                    <a:pt x="6844" y="5055"/>
                    <a:pt x="6844" y="5055"/>
                  </a:cubicBezTo>
                  <a:cubicBezTo>
                    <a:pt x="6844" y="5055"/>
                    <a:pt x="2746" y="639"/>
                    <a:pt x="2169" y="222"/>
                  </a:cubicBezTo>
                  <a:cubicBezTo>
                    <a:pt x="1951" y="71"/>
                    <a:pt x="1702" y="1"/>
                    <a:pt x="1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9"/>
            <p:cNvSpPr/>
            <p:nvPr/>
          </p:nvSpPr>
          <p:spPr>
            <a:xfrm>
              <a:off x="3793075" y="382575"/>
              <a:ext cx="133300" cy="117275"/>
            </a:xfrm>
            <a:custGeom>
              <a:avLst/>
              <a:gdLst/>
              <a:ahLst/>
              <a:cxnLst/>
              <a:rect l="l" t="t" r="r" b="b"/>
              <a:pathLst>
                <a:path w="5332" h="4691" extrusionOk="0">
                  <a:moveTo>
                    <a:pt x="2669" y="0"/>
                  </a:moveTo>
                  <a:cubicBezTo>
                    <a:pt x="2240" y="0"/>
                    <a:pt x="1804" y="119"/>
                    <a:pt x="1413" y="369"/>
                  </a:cubicBezTo>
                  <a:cubicBezTo>
                    <a:pt x="318" y="1065"/>
                    <a:pt x="0" y="2497"/>
                    <a:pt x="696" y="3591"/>
                  </a:cubicBezTo>
                  <a:cubicBezTo>
                    <a:pt x="1134" y="4299"/>
                    <a:pt x="1896" y="4690"/>
                    <a:pt x="2675" y="4690"/>
                  </a:cubicBezTo>
                  <a:cubicBezTo>
                    <a:pt x="3101" y="4690"/>
                    <a:pt x="3532" y="4574"/>
                    <a:pt x="3919" y="4328"/>
                  </a:cubicBezTo>
                  <a:cubicBezTo>
                    <a:pt x="5013" y="3631"/>
                    <a:pt x="5331" y="2179"/>
                    <a:pt x="4635" y="1085"/>
                  </a:cubicBezTo>
                  <a:cubicBezTo>
                    <a:pt x="4188" y="383"/>
                    <a:pt x="3438" y="0"/>
                    <a:pt x="2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9"/>
            <p:cNvSpPr/>
            <p:nvPr/>
          </p:nvSpPr>
          <p:spPr>
            <a:xfrm>
              <a:off x="4119300" y="154075"/>
              <a:ext cx="281525" cy="399950"/>
            </a:xfrm>
            <a:custGeom>
              <a:avLst/>
              <a:gdLst/>
              <a:ahLst/>
              <a:cxnLst/>
              <a:rect l="l" t="t" r="r" b="b"/>
              <a:pathLst>
                <a:path w="11261" h="15998" extrusionOk="0">
                  <a:moveTo>
                    <a:pt x="11260" y="0"/>
                  </a:moveTo>
                  <a:lnTo>
                    <a:pt x="11260" y="0"/>
                  </a:lnTo>
                  <a:cubicBezTo>
                    <a:pt x="8177" y="1552"/>
                    <a:pt x="5372" y="3143"/>
                    <a:pt x="3124" y="5849"/>
                  </a:cubicBezTo>
                  <a:cubicBezTo>
                    <a:pt x="1353" y="7957"/>
                    <a:pt x="120" y="10603"/>
                    <a:pt x="21" y="13368"/>
                  </a:cubicBezTo>
                  <a:cubicBezTo>
                    <a:pt x="1" y="14025"/>
                    <a:pt x="41" y="14721"/>
                    <a:pt x="419" y="15298"/>
                  </a:cubicBezTo>
                  <a:cubicBezTo>
                    <a:pt x="696" y="15706"/>
                    <a:pt x="1188" y="15997"/>
                    <a:pt x="1666" y="15997"/>
                  </a:cubicBezTo>
                  <a:cubicBezTo>
                    <a:pt x="1839" y="15997"/>
                    <a:pt x="2010" y="15959"/>
                    <a:pt x="2169" y="15875"/>
                  </a:cubicBezTo>
                  <a:cubicBezTo>
                    <a:pt x="2487" y="15695"/>
                    <a:pt x="2686" y="15377"/>
                    <a:pt x="2865" y="15079"/>
                  </a:cubicBezTo>
                  <a:cubicBezTo>
                    <a:pt x="4775" y="11697"/>
                    <a:pt x="4695" y="7420"/>
                    <a:pt x="6864" y="4178"/>
                  </a:cubicBezTo>
                  <a:cubicBezTo>
                    <a:pt x="7998" y="2467"/>
                    <a:pt x="9669" y="1253"/>
                    <a:pt x="11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9"/>
            <p:cNvSpPr/>
            <p:nvPr/>
          </p:nvSpPr>
          <p:spPr>
            <a:xfrm>
              <a:off x="4182475" y="143125"/>
              <a:ext cx="238725" cy="251675"/>
            </a:xfrm>
            <a:custGeom>
              <a:avLst/>
              <a:gdLst/>
              <a:ahLst/>
              <a:cxnLst/>
              <a:rect l="l" t="t" r="r" b="b"/>
              <a:pathLst>
                <a:path w="9549" h="10067" extrusionOk="0">
                  <a:moveTo>
                    <a:pt x="9549" y="0"/>
                  </a:moveTo>
                  <a:cubicBezTo>
                    <a:pt x="5630" y="1453"/>
                    <a:pt x="2347" y="4576"/>
                    <a:pt x="637" y="8395"/>
                  </a:cubicBezTo>
                  <a:cubicBezTo>
                    <a:pt x="438" y="8873"/>
                    <a:pt x="159" y="9569"/>
                    <a:pt x="0" y="10066"/>
                  </a:cubicBezTo>
                  <a:cubicBezTo>
                    <a:pt x="199" y="9589"/>
                    <a:pt x="537" y="8893"/>
                    <a:pt x="776" y="8455"/>
                  </a:cubicBezTo>
                  <a:cubicBezTo>
                    <a:pt x="2686" y="4775"/>
                    <a:pt x="5849" y="1811"/>
                    <a:pt x="9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9"/>
            <p:cNvSpPr/>
            <p:nvPr/>
          </p:nvSpPr>
          <p:spPr>
            <a:xfrm>
              <a:off x="3937300" y="69650"/>
              <a:ext cx="472475" cy="140675"/>
            </a:xfrm>
            <a:custGeom>
              <a:avLst/>
              <a:gdLst/>
              <a:ahLst/>
              <a:cxnLst/>
              <a:rect l="l" t="t" r="r" b="b"/>
              <a:pathLst>
                <a:path w="18899" h="5627" extrusionOk="0">
                  <a:moveTo>
                    <a:pt x="1338" y="0"/>
                  </a:moveTo>
                  <a:cubicBezTo>
                    <a:pt x="1154" y="0"/>
                    <a:pt x="975" y="25"/>
                    <a:pt x="816" y="95"/>
                  </a:cubicBezTo>
                  <a:cubicBezTo>
                    <a:pt x="219" y="373"/>
                    <a:pt x="0" y="1169"/>
                    <a:pt x="199" y="1825"/>
                  </a:cubicBezTo>
                  <a:cubicBezTo>
                    <a:pt x="398" y="2462"/>
                    <a:pt x="895" y="2939"/>
                    <a:pt x="1432" y="3337"/>
                  </a:cubicBezTo>
                  <a:cubicBezTo>
                    <a:pt x="3581" y="4925"/>
                    <a:pt x="6332" y="5627"/>
                    <a:pt x="9027" y="5627"/>
                  </a:cubicBezTo>
                  <a:cubicBezTo>
                    <a:pt x="9101" y="5627"/>
                    <a:pt x="9176" y="5626"/>
                    <a:pt x="9250" y="5625"/>
                  </a:cubicBezTo>
                  <a:cubicBezTo>
                    <a:pt x="12771" y="5565"/>
                    <a:pt x="15775" y="4372"/>
                    <a:pt x="18898" y="2939"/>
                  </a:cubicBezTo>
                  <a:lnTo>
                    <a:pt x="18898" y="2939"/>
                  </a:lnTo>
                  <a:cubicBezTo>
                    <a:pt x="17185" y="3351"/>
                    <a:pt x="15486" y="3791"/>
                    <a:pt x="13726" y="3791"/>
                  </a:cubicBezTo>
                  <a:cubicBezTo>
                    <a:pt x="13443" y="3791"/>
                    <a:pt x="13158" y="3780"/>
                    <a:pt x="12871" y="3755"/>
                  </a:cubicBezTo>
                  <a:cubicBezTo>
                    <a:pt x="9011" y="3417"/>
                    <a:pt x="5709" y="672"/>
                    <a:pt x="1890" y="55"/>
                  </a:cubicBezTo>
                  <a:cubicBezTo>
                    <a:pt x="1711" y="25"/>
                    <a:pt x="1522" y="0"/>
                    <a:pt x="1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9"/>
            <p:cNvSpPr/>
            <p:nvPr/>
          </p:nvSpPr>
          <p:spPr>
            <a:xfrm>
              <a:off x="4085500" y="134175"/>
              <a:ext cx="345650" cy="55525"/>
            </a:xfrm>
            <a:custGeom>
              <a:avLst/>
              <a:gdLst/>
              <a:ahLst/>
              <a:cxnLst/>
              <a:rect l="l" t="t" r="r" b="b"/>
              <a:pathLst>
                <a:path w="13826" h="2221" extrusionOk="0">
                  <a:moveTo>
                    <a:pt x="13825" y="0"/>
                  </a:moveTo>
                  <a:lnTo>
                    <a:pt x="13825" y="0"/>
                  </a:lnTo>
                  <a:cubicBezTo>
                    <a:pt x="11191" y="1254"/>
                    <a:pt x="8267" y="1910"/>
                    <a:pt x="5343" y="1910"/>
                  </a:cubicBezTo>
                  <a:cubicBezTo>
                    <a:pt x="4139" y="1910"/>
                    <a:pt x="2935" y="1798"/>
                    <a:pt x="1751" y="1572"/>
                  </a:cubicBezTo>
                  <a:cubicBezTo>
                    <a:pt x="1214" y="1472"/>
                    <a:pt x="497" y="1274"/>
                    <a:pt x="0" y="1154"/>
                  </a:cubicBezTo>
                  <a:lnTo>
                    <a:pt x="0" y="1154"/>
                  </a:lnTo>
                  <a:cubicBezTo>
                    <a:pt x="477" y="1353"/>
                    <a:pt x="1194" y="1572"/>
                    <a:pt x="1691" y="1731"/>
                  </a:cubicBezTo>
                  <a:cubicBezTo>
                    <a:pt x="2977" y="2059"/>
                    <a:pt x="4305" y="2221"/>
                    <a:pt x="5633" y="2221"/>
                  </a:cubicBezTo>
                  <a:cubicBezTo>
                    <a:pt x="8498" y="2221"/>
                    <a:pt x="11366" y="1468"/>
                    <a:pt x="1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2" name="Google Shape;712;p9"/>
          <p:cNvSpPr txBox="1">
            <a:spLocks noGrp="1"/>
          </p:cNvSpPr>
          <p:nvPr>
            <p:ph type="title"/>
          </p:nvPr>
        </p:nvSpPr>
        <p:spPr>
          <a:xfrm>
            <a:off x="3557875" y="1655488"/>
            <a:ext cx="48729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13" name="Google Shape;713;p9"/>
          <p:cNvSpPr txBox="1">
            <a:spLocks noGrp="1"/>
          </p:cNvSpPr>
          <p:nvPr>
            <p:ph type="subTitle" idx="1"/>
          </p:nvPr>
        </p:nvSpPr>
        <p:spPr>
          <a:xfrm>
            <a:off x="3557875" y="2816913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11"/>
          <p:cNvSpPr/>
          <p:nvPr/>
        </p:nvSpPr>
        <p:spPr>
          <a:xfrm rot="5400000" flipH="1">
            <a:off x="845484" y="-1741340"/>
            <a:ext cx="2898560" cy="5481971"/>
          </a:xfrm>
          <a:custGeom>
            <a:avLst/>
            <a:gdLst/>
            <a:ahLst/>
            <a:cxnLst/>
            <a:rect l="l" t="t" r="r" b="b"/>
            <a:pathLst>
              <a:path w="49415" h="74539" extrusionOk="0">
                <a:moveTo>
                  <a:pt x="49414" y="1"/>
                </a:moveTo>
                <a:cubicBezTo>
                  <a:pt x="46589" y="339"/>
                  <a:pt x="43804" y="756"/>
                  <a:pt x="41159" y="1493"/>
                </a:cubicBezTo>
                <a:cubicBezTo>
                  <a:pt x="36643" y="2746"/>
                  <a:pt x="32485" y="4934"/>
                  <a:pt x="30417" y="8057"/>
                </a:cubicBezTo>
                <a:cubicBezTo>
                  <a:pt x="26160" y="14562"/>
                  <a:pt x="32207" y="22539"/>
                  <a:pt x="28765" y="29283"/>
                </a:cubicBezTo>
                <a:cubicBezTo>
                  <a:pt x="26060" y="34614"/>
                  <a:pt x="18302" y="37578"/>
                  <a:pt x="12533" y="41517"/>
                </a:cubicBezTo>
                <a:cubicBezTo>
                  <a:pt x="5272" y="46430"/>
                  <a:pt x="796" y="53393"/>
                  <a:pt x="319" y="60534"/>
                </a:cubicBezTo>
                <a:cubicBezTo>
                  <a:pt x="1" y="65328"/>
                  <a:pt x="1513" y="70202"/>
                  <a:pt x="4536" y="74539"/>
                </a:cubicBezTo>
                <a:lnTo>
                  <a:pt x="49414" y="74539"/>
                </a:lnTo>
                <a:lnTo>
                  <a:pt x="4941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11"/>
          <p:cNvSpPr/>
          <p:nvPr/>
        </p:nvSpPr>
        <p:spPr>
          <a:xfrm rot="-3828850">
            <a:off x="-1121368" y="2836372"/>
            <a:ext cx="3046210" cy="4338957"/>
          </a:xfrm>
          <a:custGeom>
            <a:avLst/>
            <a:gdLst/>
            <a:ahLst/>
            <a:cxnLst/>
            <a:rect l="l" t="t" r="r" b="b"/>
            <a:pathLst>
              <a:path w="121844" h="173552" extrusionOk="0">
                <a:moveTo>
                  <a:pt x="81619" y="1"/>
                </a:moveTo>
                <a:cubicBezTo>
                  <a:pt x="80393" y="1"/>
                  <a:pt x="79165" y="116"/>
                  <a:pt x="77940" y="366"/>
                </a:cubicBezTo>
                <a:cubicBezTo>
                  <a:pt x="69446" y="2116"/>
                  <a:pt x="63558" y="9735"/>
                  <a:pt x="59241" y="17254"/>
                </a:cubicBezTo>
                <a:cubicBezTo>
                  <a:pt x="54924" y="24655"/>
                  <a:pt x="51343" y="32492"/>
                  <a:pt x="46450" y="39514"/>
                </a:cubicBezTo>
                <a:cubicBezTo>
                  <a:pt x="41556" y="46517"/>
                  <a:pt x="35091" y="52843"/>
                  <a:pt x="26975" y="55608"/>
                </a:cubicBezTo>
                <a:cubicBezTo>
                  <a:pt x="24432" y="56470"/>
                  <a:pt x="21708" y="56912"/>
                  <a:pt x="18994" y="56912"/>
                </a:cubicBezTo>
                <a:cubicBezTo>
                  <a:pt x="13070" y="56912"/>
                  <a:pt x="7196" y="54804"/>
                  <a:pt x="3362" y="50356"/>
                </a:cubicBezTo>
                <a:lnTo>
                  <a:pt x="0" y="144588"/>
                </a:lnTo>
                <a:lnTo>
                  <a:pt x="87210" y="173552"/>
                </a:lnTo>
                <a:cubicBezTo>
                  <a:pt x="95386" y="160761"/>
                  <a:pt x="103920" y="145901"/>
                  <a:pt x="100021" y="131220"/>
                </a:cubicBezTo>
                <a:cubicBezTo>
                  <a:pt x="98131" y="124078"/>
                  <a:pt x="93397" y="117892"/>
                  <a:pt x="91785" y="110671"/>
                </a:cubicBezTo>
                <a:cubicBezTo>
                  <a:pt x="88801" y="97343"/>
                  <a:pt x="96878" y="84293"/>
                  <a:pt x="104934" y="73253"/>
                </a:cubicBezTo>
                <a:cubicBezTo>
                  <a:pt x="112991" y="62232"/>
                  <a:pt x="121843" y="50077"/>
                  <a:pt x="120709" y="36471"/>
                </a:cubicBezTo>
                <a:cubicBezTo>
                  <a:pt x="119635" y="23899"/>
                  <a:pt x="110067" y="13594"/>
                  <a:pt x="99524" y="6612"/>
                </a:cubicBezTo>
                <a:cubicBezTo>
                  <a:pt x="94145" y="3048"/>
                  <a:pt x="87916" y="1"/>
                  <a:pt x="816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11"/>
          <p:cNvSpPr/>
          <p:nvPr/>
        </p:nvSpPr>
        <p:spPr>
          <a:xfrm rot="-5400000" flipH="1">
            <a:off x="5604394" y="1035155"/>
            <a:ext cx="2461835" cy="6081124"/>
          </a:xfrm>
          <a:custGeom>
            <a:avLst/>
            <a:gdLst/>
            <a:ahLst/>
            <a:cxnLst/>
            <a:rect l="l" t="t" r="r" b="b"/>
            <a:pathLst>
              <a:path w="75096" h="174858" extrusionOk="0">
                <a:moveTo>
                  <a:pt x="72370" y="1"/>
                </a:moveTo>
                <a:cubicBezTo>
                  <a:pt x="51205" y="5889"/>
                  <a:pt x="35648" y="27671"/>
                  <a:pt x="36941" y="49613"/>
                </a:cubicBezTo>
                <a:cubicBezTo>
                  <a:pt x="38135" y="69824"/>
                  <a:pt x="51821" y="88941"/>
                  <a:pt x="47942" y="108814"/>
                </a:cubicBezTo>
                <a:cubicBezTo>
                  <a:pt x="47226" y="112593"/>
                  <a:pt x="45654" y="116492"/>
                  <a:pt x="42432" y="118581"/>
                </a:cubicBezTo>
                <a:cubicBezTo>
                  <a:pt x="40283" y="119974"/>
                  <a:pt x="37697" y="120372"/>
                  <a:pt x="35251" y="120948"/>
                </a:cubicBezTo>
                <a:cubicBezTo>
                  <a:pt x="23514" y="123614"/>
                  <a:pt x="12414" y="130437"/>
                  <a:pt x="6327" y="140821"/>
                </a:cubicBezTo>
                <a:cubicBezTo>
                  <a:pt x="259" y="151185"/>
                  <a:pt x="1" y="165210"/>
                  <a:pt x="7202" y="174858"/>
                </a:cubicBezTo>
                <a:lnTo>
                  <a:pt x="75096" y="171556"/>
                </a:lnTo>
                <a:lnTo>
                  <a:pt x="7237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11"/>
          <p:cNvSpPr/>
          <p:nvPr/>
        </p:nvSpPr>
        <p:spPr>
          <a:xfrm>
            <a:off x="7353575" y="-424656"/>
            <a:ext cx="2154415" cy="1796425"/>
          </a:xfrm>
          <a:custGeom>
            <a:avLst/>
            <a:gdLst/>
            <a:ahLst/>
            <a:cxnLst/>
            <a:rect l="l" t="t" r="r" b="b"/>
            <a:pathLst>
              <a:path w="77483" h="64608" extrusionOk="0">
                <a:moveTo>
                  <a:pt x="140" y="1"/>
                </a:moveTo>
                <a:lnTo>
                  <a:pt x="140" y="1"/>
                </a:lnTo>
                <a:cubicBezTo>
                  <a:pt x="0" y="6227"/>
                  <a:pt x="359" y="12632"/>
                  <a:pt x="2845" y="18361"/>
                </a:cubicBezTo>
                <a:cubicBezTo>
                  <a:pt x="5332" y="24071"/>
                  <a:pt x="10245" y="29044"/>
                  <a:pt x="16352" y="30218"/>
                </a:cubicBezTo>
                <a:cubicBezTo>
                  <a:pt x="17516" y="30440"/>
                  <a:pt x="18701" y="30526"/>
                  <a:pt x="19896" y="30526"/>
                </a:cubicBezTo>
                <a:cubicBezTo>
                  <a:pt x="23825" y="30526"/>
                  <a:pt x="27874" y="29604"/>
                  <a:pt x="31722" y="29604"/>
                </a:cubicBezTo>
                <a:cubicBezTo>
                  <a:pt x="34028" y="29604"/>
                  <a:pt x="36262" y="29935"/>
                  <a:pt x="38354" y="30993"/>
                </a:cubicBezTo>
                <a:cubicBezTo>
                  <a:pt x="46470" y="35071"/>
                  <a:pt x="46390" y="46549"/>
                  <a:pt x="50906" y="54427"/>
                </a:cubicBezTo>
                <a:cubicBezTo>
                  <a:pt x="54554" y="60705"/>
                  <a:pt x="61788" y="64607"/>
                  <a:pt x="69005" y="64607"/>
                </a:cubicBezTo>
                <a:cubicBezTo>
                  <a:pt x="70523" y="64607"/>
                  <a:pt x="72041" y="64435"/>
                  <a:pt x="73524" y="64075"/>
                </a:cubicBezTo>
                <a:lnTo>
                  <a:pt x="77482" y="1174"/>
                </a:lnTo>
                <a:lnTo>
                  <a:pt x="14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2" name="Google Shape;722;p11"/>
          <p:cNvGrpSpPr/>
          <p:nvPr/>
        </p:nvGrpSpPr>
        <p:grpSpPr>
          <a:xfrm rot="2321181" flipH="1">
            <a:off x="7407280" y="-428060"/>
            <a:ext cx="2220518" cy="1935569"/>
            <a:chOff x="-5434800" y="644925"/>
            <a:chExt cx="3658275" cy="3188825"/>
          </a:xfrm>
        </p:grpSpPr>
        <p:sp>
          <p:nvSpPr>
            <p:cNvPr id="723" name="Google Shape;723;p11"/>
            <p:cNvSpPr/>
            <p:nvPr/>
          </p:nvSpPr>
          <p:spPr>
            <a:xfrm>
              <a:off x="-5434800" y="644925"/>
              <a:ext cx="2163850" cy="2651225"/>
            </a:xfrm>
            <a:custGeom>
              <a:avLst/>
              <a:gdLst/>
              <a:ahLst/>
              <a:cxnLst/>
              <a:rect l="l" t="t" r="r" b="b"/>
              <a:pathLst>
                <a:path w="86554" h="106049" extrusionOk="0">
                  <a:moveTo>
                    <a:pt x="26776" y="1"/>
                  </a:moveTo>
                  <a:lnTo>
                    <a:pt x="0" y="93079"/>
                  </a:lnTo>
                  <a:lnTo>
                    <a:pt x="60991" y="106049"/>
                  </a:lnTo>
                  <a:lnTo>
                    <a:pt x="86553" y="17228"/>
                  </a:lnTo>
                  <a:cubicBezTo>
                    <a:pt x="54387" y="1373"/>
                    <a:pt x="26776" y="1"/>
                    <a:pt x="267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1"/>
            <p:cNvSpPr/>
            <p:nvPr/>
          </p:nvSpPr>
          <p:spPr>
            <a:xfrm>
              <a:off x="-5340325" y="890100"/>
              <a:ext cx="2010200" cy="2403575"/>
            </a:xfrm>
            <a:custGeom>
              <a:avLst/>
              <a:gdLst/>
              <a:ahLst/>
              <a:cxnLst/>
              <a:rect l="l" t="t" r="r" b="b"/>
              <a:pathLst>
                <a:path w="80408" h="96143" extrusionOk="0">
                  <a:moveTo>
                    <a:pt x="25523" y="1"/>
                  </a:moveTo>
                  <a:lnTo>
                    <a:pt x="1" y="78259"/>
                  </a:lnTo>
                  <a:lnTo>
                    <a:pt x="1553" y="83172"/>
                  </a:lnTo>
                  <a:cubicBezTo>
                    <a:pt x="20471" y="85519"/>
                    <a:pt x="39965" y="88046"/>
                    <a:pt x="57252" y="96142"/>
                  </a:cubicBezTo>
                  <a:lnTo>
                    <a:pt x="80407" y="15855"/>
                  </a:lnTo>
                  <a:cubicBezTo>
                    <a:pt x="63777" y="8037"/>
                    <a:pt x="45854" y="2766"/>
                    <a:pt x="27652" y="299"/>
                  </a:cubicBezTo>
                  <a:lnTo>
                    <a:pt x="255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1"/>
            <p:cNvSpPr/>
            <p:nvPr/>
          </p:nvSpPr>
          <p:spPr>
            <a:xfrm>
              <a:off x="-5340800" y="704100"/>
              <a:ext cx="2058400" cy="2557750"/>
            </a:xfrm>
            <a:custGeom>
              <a:avLst/>
              <a:gdLst/>
              <a:ahLst/>
              <a:cxnLst/>
              <a:rect l="l" t="t" r="r" b="b"/>
              <a:pathLst>
                <a:path w="82336" h="102310" extrusionOk="0">
                  <a:moveTo>
                    <a:pt x="24707" y="1"/>
                  </a:moveTo>
                  <a:lnTo>
                    <a:pt x="0" y="85699"/>
                  </a:lnTo>
                  <a:cubicBezTo>
                    <a:pt x="19893" y="88165"/>
                    <a:pt x="39467" y="93815"/>
                    <a:pt x="57609" y="102309"/>
                  </a:cubicBezTo>
                  <a:lnTo>
                    <a:pt x="82336" y="16611"/>
                  </a:lnTo>
                  <a:cubicBezTo>
                    <a:pt x="64870" y="8395"/>
                    <a:pt x="46072" y="2845"/>
                    <a:pt x="26955" y="299"/>
                  </a:cubicBezTo>
                  <a:lnTo>
                    <a:pt x="24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1"/>
            <p:cNvSpPr/>
            <p:nvPr/>
          </p:nvSpPr>
          <p:spPr>
            <a:xfrm>
              <a:off x="-3900575" y="1119375"/>
              <a:ext cx="618175" cy="2142475"/>
            </a:xfrm>
            <a:custGeom>
              <a:avLst/>
              <a:gdLst/>
              <a:ahLst/>
              <a:cxnLst/>
              <a:rect l="l" t="t" r="r" b="b"/>
              <a:pathLst>
                <a:path w="24727" h="85699" extrusionOk="0">
                  <a:moveTo>
                    <a:pt x="0" y="85698"/>
                  </a:moveTo>
                  <a:lnTo>
                    <a:pt x="24727" y="0"/>
                  </a:lnTo>
                </a:path>
              </a:pathLst>
            </a:custGeom>
            <a:solidFill>
              <a:srgbClr val="779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1"/>
            <p:cNvSpPr/>
            <p:nvPr/>
          </p:nvSpPr>
          <p:spPr>
            <a:xfrm>
              <a:off x="-4599300" y="868725"/>
              <a:ext cx="1160250" cy="316800"/>
            </a:xfrm>
            <a:custGeom>
              <a:avLst/>
              <a:gdLst/>
              <a:ahLst/>
              <a:cxnLst/>
              <a:rect l="l" t="t" r="r" b="b"/>
              <a:pathLst>
                <a:path w="46410" h="12672" fill="none" extrusionOk="0">
                  <a:moveTo>
                    <a:pt x="0" y="0"/>
                  </a:moveTo>
                  <a:cubicBezTo>
                    <a:pt x="15855" y="2507"/>
                    <a:pt x="31490" y="6784"/>
                    <a:pt x="46410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1"/>
            <p:cNvSpPr/>
            <p:nvPr/>
          </p:nvSpPr>
          <p:spPr>
            <a:xfrm>
              <a:off x="-4673400" y="1097975"/>
              <a:ext cx="1160250" cy="316825"/>
            </a:xfrm>
            <a:custGeom>
              <a:avLst/>
              <a:gdLst/>
              <a:ahLst/>
              <a:cxnLst/>
              <a:rect l="l" t="t" r="r" b="b"/>
              <a:pathLst>
                <a:path w="46410" h="12673" fill="none" extrusionOk="0">
                  <a:moveTo>
                    <a:pt x="0" y="1"/>
                  </a:moveTo>
                  <a:cubicBezTo>
                    <a:pt x="15855" y="2507"/>
                    <a:pt x="31490" y="6784"/>
                    <a:pt x="46410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1"/>
            <p:cNvSpPr/>
            <p:nvPr/>
          </p:nvSpPr>
          <p:spPr>
            <a:xfrm>
              <a:off x="-4747025" y="1327750"/>
              <a:ext cx="1159775" cy="317300"/>
            </a:xfrm>
            <a:custGeom>
              <a:avLst/>
              <a:gdLst/>
              <a:ahLst/>
              <a:cxnLst/>
              <a:rect l="l" t="t" r="r" b="b"/>
              <a:pathLst>
                <a:path w="46391" h="12692" fill="none" extrusionOk="0">
                  <a:moveTo>
                    <a:pt x="1" y="0"/>
                  </a:moveTo>
                  <a:cubicBezTo>
                    <a:pt x="15835" y="2527"/>
                    <a:pt x="31471" y="6804"/>
                    <a:pt x="46391" y="1269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1"/>
            <p:cNvSpPr/>
            <p:nvPr/>
          </p:nvSpPr>
          <p:spPr>
            <a:xfrm>
              <a:off x="-4821125" y="1557500"/>
              <a:ext cx="1159775" cy="316825"/>
            </a:xfrm>
            <a:custGeom>
              <a:avLst/>
              <a:gdLst/>
              <a:ahLst/>
              <a:cxnLst/>
              <a:rect l="l" t="t" r="r" b="b"/>
              <a:pathLst>
                <a:path w="46391" h="12673" fill="none" extrusionOk="0">
                  <a:moveTo>
                    <a:pt x="1" y="1"/>
                  </a:moveTo>
                  <a:cubicBezTo>
                    <a:pt x="15835" y="2507"/>
                    <a:pt x="31471" y="6784"/>
                    <a:pt x="46391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1"/>
            <p:cNvSpPr/>
            <p:nvPr/>
          </p:nvSpPr>
          <p:spPr>
            <a:xfrm>
              <a:off x="-4895225" y="1786775"/>
              <a:ext cx="1160275" cy="317300"/>
            </a:xfrm>
            <a:custGeom>
              <a:avLst/>
              <a:gdLst/>
              <a:ahLst/>
              <a:cxnLst/>
              <a:rect l="l" t="t" r="r" b="b"/>
              <a:pathLst>
                <a:path w="46411" h="12692" fill="none" extrusionOk="0">
                  <a:moveTo>
                    <a:pt x="1" y="0"/>
                  </a:moveTo>
                  <a:cubicBezTo>
                    <a:pt x="15835" y="2507"/>
                    <a:pt x="31491" y="6784"/>
                    <a:pt x="46411" y="1269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1"/>
            <p:cNvSpPr/>
            <p:nvPr/>
          </p:nvSpPr>
          <p:spPr>
            <a:xfrm>
              <a:off x="-4969325" y="2017025"/>
              <a:ext cx="1160275" cy="316825"/>
            </a:xfrm>
            <a:custGeom>
              <a:avLst/>
              <a:gdLst/>
              <a:ahLst/>
              <a:cxnLst/>
              <a:rect l="l" t="t" r="r" b="b"/>
              <a:pathLst>
                <a:path w="46411" h="12673" fill="none" extrusionOk="0">
                  <a:moveTo>
                    <a:pt x="1" y="1"/>
                  </a:moveTo>
                  <a:cubicBezTo>
                    <a:pt x="15855" y="2507"/>
                    <a:pt x="31491" y="6784"/>
                    <a:pt x="46411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1"/>
            <p:cNvSpPr/>
            <p:nvPr/>
          </p:nvSpPr>
          <p:spPr>
            <a:xfrm>
              <a:off x="-5042925" y="2246300"/>
              <a:ext cx="1159775" cy="316800"/>
            </a:xfrm>
            <a:custGeom>
              <a:avLst/>
              <a:gdLst/>
              <a:ahLst/>
              <a:cxnLst/>
              <a:rect l="l" t="t" r="r" b="b"/>
              <a:pathLst>
                <a:path w="46391" h="12672" fill="none" extrusionOk="0">
                  <a:moveTo>
                    <a:pt x="1" y="0"/>
                  </a:moveTo>
                  <a:cubicBezTo>
                    <a:pt x="15835" y="2507"/>
                    <a:pt x="31471" y="6784"/>
                    <a:pt x="46391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1"/>
            <p:cNvSpPr/>
            <p:nvPr/>
          </p:nvSpPr>
          <p:spPr>
            <a:xfrm>
              <a:off x="-5117025" y="2475550"/>
              <a:ext cx="1159775" cy="317325"/>
            </a:xfrm>
            <a:custGeom>
              <a:avLst/>
              <a:gdLst/>
              <a:ahLst/>
              <a:cxnLst/>
              <a:rect l="l" t="t" r="r" b="b"/>
              <a:pathLst>
                <a:path w="46391" h="12693" fill="none" extrusionOk="0">
                  <a:moveTo>
                    <a:pt x="1" y="1"/>
                  </a:moveTo>
                  <a:cubicBezTo>
                    <a:pt x="15835" y="2507"/>
                    <a:pt x="31471" y="6784"/>
                    <a:pt x="46391" y="1269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1"/>
            <p:cNvSpPr/>
            <p:nvPr/>
          </p:nvSpPr>
          <p:spPr>
            <a:xfrm>
              <a:off x="-5191625" y="2705800"/>
              <a:ext cx="1159775" cy="316825"/>
            </a:xfrm>
            <a:custGeom>
              <a:avLst/>
              <a:gdLst/>
              <a:ahLst/>
              <a:cxnLst/>
              <a:rect l="l" t="t" r="r" b="b"/>
              <a:pathLst>
                <a:path w="46391" h="12673" fill="none" extrusionOk="0">
                  <a:moveTo>
                    <a:pt x="1" y="1"/>
                  </a:moveTo>
                  <a:cubicBezTo>
                    <a:pt x="15835" y="2507"/>
                    <a:pt x="31471" y="6784"/>
                    <a:pt x="46391" y="12673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1"/>
            <p:cNvSpPr/>
            <p:nvPr/>
          </p:nvSpPr>
          <p:spPr>
            <a:xfrm>
              <a:off x="-4636125" y="981100"/>
              <a:ext cx="1160275" cy="317325"/>
            </a:xfrm>
            <a:custGeom>
              <a:avLst/>
              <a:gdLst/>
              <a:ahLst/>
              <a:cxnLst/>
              <a:rect l="l" t="t" r="r" b="b"/>
              <a:pathLst>
                <a:path w="46411" h="12693" fill="none" extrusionOk="0">
                  <a:moveTo>
                    <a:pt x="1" y="1"/>
                  </a:moveTo>
                  <a:cubicBezTo>
                    <a:pt x="15855" y="2507"/>
                    <a:pt x="31491" y="6784"/>
                    <a:pt x="46411" y="12693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1"/>
            <p:cNvSpPr/>
            <p:nvPr/>
          </p:nvSpPr>
          <p:spPr>
            <a:xfrm>
              <a:off x="-4709725" y="1211375"/>
              <a:ext cx="1159775" cy="316800"/>
            </a:xfrm>
            <a:custGeom>
              <a:avLst/>
              <a:gdLst/>
              <a:ahLst/>
              <a:cxnLst/>
              <a:rect l="l" t="t" r="r" b="b"/>
              <a:pathLst>
                <a:path w="46391" h="12672" fill="none" extrusionOk="0">
                  <a:moveTo>
                    <a:pt x="1" y="0"/>
                  </a:moveTo>
                  <a:cubicBezTo>
                    <a:pt x="15835" y="2507"/>
                    <a:pt x="31471" y="6784"/>
                    <a:pt x="46391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1"/>
            <p:cNvSpPr/>
            <p:nvPr/>
          </p:nvSpPr>
          <p:spPr>
            <a:xfrm>
              <a:off x="-4783825" y="1440625"/>
              <a:ext cx="1159775" cy="316825"/>
            </a:xfrm>
            <a:custGeom>
              <a:avLst/>
              <a:gdLst/>
              <a:ahLst/>
              <a:cxnLst/>
              <a:rect l="l" t="t" r="r" b="b"/>
              <a:pathLst>
                <a:path w="46391" h="12673" fill="none" extrusionOk="0">
                  <a:moveTo>
                    <a:pt x="1" y="1"/>
                  </a:moveTo>
                  <a:cubicBezTo>
                    <a:pt x="15835" y="2507"/>
                    <a:pt x="31471" y="6784"/>
                    <a:pt x="46391" y="12673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1"/>
            <p:cNvSpPr/>
            <p:nvPr/>
          </p:nvSpPr>
          <p:spPr>
            <a:xfrm>
              <a:off x="-4857925" y="1669900"/>
              <a:ext cx="1160275" cy="316825"/>
            </a:xfrm>
            <a:custGeom>
              <a:avLst/>
              <a:gdLst/>
              <a:ahLst/>
              <a:cxnLst/>
              <a:rect l="l" t="t" r="r" b="b"/>
              <a:pathLst>
                <a:path w="46411" h="12673" fill="none" extrusionOk="0">
                  <a:moveTo>
                    <a:pt x="1" y="0"/>
                  </a:moveTo>
                  <a:cubicBezTo>
                    <a:pt x="15835" y="2507"/>
                    <a:pt x="31491" y="6784"/>
                    <a:pt x="46410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1"/>
            <p:cNvSpPr/>
            <p:nvPr/>
          </p:nvSpPr>
          <p:spPr>
            <a:xfrm>
              <a:off x="-4932025" y="1899650"/>
              <a:ext cx="1160275" cy="317325"/>
            </a:xfrm>
            <a:custGeom>
              <a:avLst/>
              <a:gdLst/>
              <a:ahLst/>
              <a:cxnLst/>
              <a:rect l="l" t="t" r="r" b="b"/>
              <a:pathLst>
                <a:path w="46411" h="12693" fill="none" extrusionOk="0">
                  <a:moveTo>
                    <a:pt x="1" y="1"/>
                  </a:moveTo>
                  <a:cubicBezTo>
                    <a:pt x="15855" y="2527"/>
                    <a:pt x="31491" y="6804"/>
                    <a:pt x="46410" y="1269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1"/>
            <p:cNvSpPr/>
            <p:nvPr/>
          </p:nvSpPr>
          <p:spPr>
            <a:xfrm>
              <a:off x="-5005625" y="2129425"/>
              <a:ext cx="1159775" cy="316800"/>
            </a:xfrm>
            <a:custGeom>
              <a:avLst/>
              <a:gdLst/>
              <a:ahLst/>
              <a:cxnLst/>
              <a:rect l="l" t="t" r="r" b="b"/>
              <a:pathLst>
                <a:path w="46391" h="12672" fill="none" extrusionOk="0">
                  <a:moveTo>
                    <a:pt x="1" y="0"/>
                  </a:moveTo>
                  <a:cubicBezTo>
                    <a:pt x="15835" y="2507"/>
                    <a:pt x="31471" y="6784"/>
                    <a:pt x="46390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1"/>
            <p:cNvSpPr/>
            <p:nvPr/>
          </p:nvSpPr>
          <p:spPr>
            <a:xfrm>
              <a:off x="-5079725" y="2358675"/>
              <a:ext cx="1159775" cy="317325"/>
            </a:xfrm>
            <a:custGeom>
              <a:avLst/>
              <a:gdLst/>
              <a:ahLst/>
              <a:cxnLst/>
              <a:rect l="l" t="t" r="r" b="b"/>
              <a:pathLst>
                <a:path w="46391" h="12693" fill="none" extrusionOk="0">
                  <a:moveTo>
                    <a:pt x="1" y="1"/>
                  </a:moveTo>
                  <a:cubicBezTo>
                    <a:pt x="15835" y="2507"/>
                    <a:pt x="31471" y="6784"/>
                    <a:pt x="46390" y="1269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1"/>
            <p:cNvSpPr/>
            <p:nvPr/>
          </p:nvSpPr>
          <p:spPr>
            <a:xfrm>
              <a:off x="-5154325" y="2588950"/>
              <a:ext cx="1159775" cy="316800"/>
            </a:xfrm>
            <a:custGeom>
              <a:avLst/>
              <a:gdLst/>
              <a:ahLst/>
              <a:cxnLst/>
              <a:rect l="l" t="t" r="r" b="b"/>
              <a:pathLst>
                <a:path w="46391" h="12672" fill="none" extrusionOk="0">
                  <a:moveTo>
                    <a:pt x="1" y="0"/>
                  </a:moveTo>
                  <a:cubicBezTo>
                    <a:pt x="15835" y="2507"/>
                    <a:pt x="31471" y="6784"/>
                    <a:pt x="46391" y="12672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1"/>
            <p:cNvSpPr/>
            <p:nvPr/>
          </p:nvSpPr>
          <p:spPr>
            <a:xfrm>
              <a:off x="-3910025" y="1076100"/>
              <a:ext cx="2133500" cy="2757650"/>
            </a:xfrm>
            <a:custGeom>
              <a:avLst/>
              <a:gdLst/>
              <a:ahLst/>
              <a:cxnLst/>
              <a:rect l="l" t="t" r="r" b="b"/>
              <a:pathLst>
                <a:path w="85340" h="110306" extrusionOk="0">
                  <a:moveTo>
                    <a:pt x="25562" y="1"/>
                  </a:moveTo>
                  <a:lnTo>
                    <a:pt x="24727" y="3144"/>
                  </a:lnTo>
                  <a:lnTo>
                    <a:pt x="0" y="88802"/>
                  </a:lnTo>
                  <a:lnTo>
                    <a:pt x="58544" y="110306"/>
                  </a:lnTo>
                  <a:lnTo>
                    <a:pt x="85340" y="17248"/>
                  </a:lnTo>
                  <a:lnTo>
                    <a:pt x="83211" y="16273"/>
                  </a:lnTo>
                  <a:cubicBezTo>
                    <a:pt x="65010" y="7958"/>
                    <a:pt x="45435" y="2447"/>
                    <a:pt x="255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1"/>
            <p:cNvSpPr/>
            <p:nvPr/>
          </p:nvSpPr>
          <p:spPr>
            <a:xfrm>
              <a:off x="-3909025" y="1286475"/>
              <a:ext cx="1951975" cy="2474675"/>
            </a:xfrm>
            <a:custGeom>
              <a:avLst/>
              <a:gdLst/>
              <a:ahLst/>
              <a:cxnLst/>
              <a:rect l="l" t="t" r="r" b="b"/>
              <a:pathLst>
                <a:path w="78079" h="98987" extrusionOk="0">
                  <a:moveTo>
                    <a:pt x="23195" y="0"/>
                  </a:moveTo>
                  <a:lnTo>
                    <a:pt x="0" y="80287"/>
                  </a:lnTo>
                  <a:cubicBezTo>
                    <a:pt x="18938" y="82635"/>
                    <a:pt x="36762" y="90890"/>
                    <a:pt x="54049" y="98986"/>
                  </a:cubicBezTo>
                  <a:lnTo>
                    <a:pt x="57987" y="95664"/>
                  </a:lnTo>
                  <a:lnTo>
                    <a:pt x="78079" y="15835"/>
                  </a:lnTo>
                  <a:lnTo>
                    <a:pt x="76110" y="14940"/>
                  </a:lnTo>
                  <a:cubicBezTo>
                    <a:pt x="59400" y="7301"/>
                    <a:pt x="41417" y="2228"/>
                    <a:pt x="231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1"/>
            <p:cNvSpPr/>
            <p:nvPr/>
          </p:nvSpPr>
          <p:spPr>
            <a:xfrm>
              <a:off x="-3900075" y="1119375"/>
              <a:ext cx="2058900" cy="2557725"/>
            </a:xfrm>
            <a:custGeom>
              <a:avLst/>
              <a:gdLst/>
              <a:ahLst/>
              <a:cxnLst/>
              <a:rect l="l" t="t" r="r" b="b"/>
              <a:pathLst>
                <a:path w="82356" h="102309" extrusionOk="0">
                  <a:moveTo>
                    <a:pt x="24747" y="0"/>
                  </a:moveTo>
                  <a:lnTo>
                    <a:pt x="0" y="85698"/>
                  </a:lnTo>
                  <a:cubicBezTo>
                    <a:pt x="19913" y="88165"/>
                    <a:pt x="39487" y="93814"/>
                    <a:pt x="57629" y="102308"/>
                  </a:cubicBezTo>
                  <a:lnTo>
                    <a:pt x="82356" y="16631"/>
                  </a:lnTo>
                  <a:lnTo>
                    <a:pt x="80307" y="15676"/>
                  </a:lnTo>
                  <a:cubicBezTo>
                    <a:pt x="62742" y="7679"/>
                    <a:pt x="43864" y="2348"/>
                    <a:pt x="24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1"/>
            <p:cNvSpPr/>
            <p:nvPr/>
          </p:nvSpPr>
          <p:spPr>
            <a:xfrm>
              <a:off x="-3899575" y="1119875"/>
              <a:ext cx="618175" cy="2141975"/>
            </a:xfrm>
            <a:custGeom>
              <a:avLst/>
              <a:gdLst/>
              <a:ahLst/>
              <a:cxnLst/>
              <a:rect l="l" t="t" r="r" b="b"/>
              <a:pathLst>
                <a:path w="24727" h="85679" fill="none" extrusionOk="0">
                  <a:moveTo>
                    <a:pt x="0" y="85678"/>
                  </a:moveTo>
                  <a:lnTo>
                    <a:pt x="24727" y="0"/>
                  </a:lnTo>
                </a:path>
              </a:pathLst>
            </a:custGeom>
            <a:noFill/>
            <a:ln w="15425" cap="flat" cmpd="sng">
              <a:solidFill>
                <a:srgbClr val="28292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1"/>
            <p:cNvSpPr/>
            <p:nvPr/>
          </p:nvSpPr>
          <p:spPr>
            <a:xfrm>
              <a:off x="-3184450" y="1259600"/>
              <a:ext cx="1150825" cy="349650"/>
            </a:xfrm>
            <a:custGeom>
              <a:avLst/>
              <a:gdLst/>
              <a:ahLst/>
              <a:cxnLst/>
              <a:rect l="l" t="t" r="r" b="b"/>
              <a:pathLst>
                <a:path w="46033" h="13986" fill="none" extrusionOk="0">
                  <a:moveTo>
                    <a:pt x="46032" y="13986"/>
                  </a:moveTo>
                  <a:cubicBezTo>
                    <a:pt x="31312" y="7660"/>
                    <a:pt x="15776" y="2925"/>
                    <a:pt x="1" y="1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1"/>
            <p:cNvSpPr/>
            <p:nvPr/>
          </p:nvSpPr>
          <p:spPr>
            <a:xfrm>
              <a:off x="-3244125" y="1493350"/>
              <a:ext cx="1150825" cy="349650"/>
            </a:xfrm>
            <a:custGeom>
              <a:avLst/>
              <a:gdLst/>
              <a:ahLst/>
              <a:cxnLst/>
              <a:rect l="l" t="t" r="r" b="b"/>
              <a:pathLst>
                <a:path w="46033" h="13986" fill="none" extrusionOk="0">
                  <a:moveTo>
                    <a:pt x="46032" y="13985"/>
                  </a:moveTo>
                  <a:cubicBezTo>
                    <a:pt x="31312" y="7659"/>
                    <a:pt x="15776" y="2945"/>
                    <a:pt x="1" y="1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1"/>
            <p:cNvSpPr/>
            <p:nvPr/>
          </p:nvSpPr>
          <p:spPr>
            <a:xfrm>
              <a:off x="-3303800" y="1727100"/>
              <a:ext cx="1150825" cy="349625"/>
            </a:xfrm>
            <a:custGeom>
              <a:avLst/>
              <a:gdLst/>
              <a:ahLst/>
              <a:cxnLst/>
              <a:rect l="l" t="t" r="r" b="b"/>
              <a:pathLst>
                <a:path w="46033" h="13985" fill="none" extrusionOk="0">
                  <a:moveTo>
                    <a:pt x="46032" y="13985"/>
                  </a:moveTo>
                  <a:cubicBezTo>
                    <a:pt x="31312" y="7659"/>
                    <a:pt x="15775" y="2924"/>
                    <a:pt x="0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1"/>
            <p:cNvSpPr/>
            <p:nvPr/>
          </p:nvSpPr>
          <p:spPr>
            <a:xfrm>
              <a:off x="-3363475" y="1960825"/>
              <a:ext cx="1150825" cy="349150"/>
            </a:xfrm>
            <a:custGeom>
              <a:avLst/>
              <a:gdLst/>
              <a:ahLst/>
              <a:cxnLst/>
              <a:rect l="l" t="t" r="r" b="b"/>
              <a:pathLst>
                <a:path w="46033" h="13966" fill="none" extrusionOk="0">
                  <a:moveTo>
                    <a:pt x="46032" y="13965"/>
                  </a:moveTo>
                  <a:cubicBezTo>
                    <a:pt x="31311" y="7659"/>
                    <a:pt x="15775" y="2925"/>
                    <a:pt x="0" y="1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1"/>
            <p:cNvSpPr/>
            <p:nvPr/>
          </p:nvSpPr>
          <p:spPr>
            <a:xfrm>
              <a:off x="-3423150" y="2194575"/>
              <a:ext cx="1150800" cy="349625"/>
            </a:xfrm>
            <a:custGeom>
              <a:avLst/>
              <a:gdLst/>
              <a:ahLst/>
              <a:cxnLst/>
              <a:rect l="l" t="t" r="r" b="b"/>
              <a:pathLst>
                <a:path w="46032" h="13985" fill="none" extrusionOk="0">
                  <a:moveTo>
                    <a:pt x="46032" y="13985"/>
                  </a:moveTo>
                  <a:cubicBezTo>
                    <a:pt x="31311" y="7659"/>
                    <a:pt x="15775" y="2944"/>
                    <a:pt x="0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1"/>
            <p:cNvSpPr/>
            <p:nvPr/>
          </p:nvSpPr>
          <p:spPr>
            <a:xfrm>
              <a:off x="-3482825" y="2428300"/>
              <a:ext cx="1150800" cy="349650"/>
            </a:xfrm>
            <a:custGeom>
              <a:avLst/>
              <a:gdLst/>
              <a:ahLst/>
              <a:cxnLst/>
              <a:rect l="l" t="t" r="r" b="b"/>
              <a:pathLst>
                <a:path w="46032" h="13986" fill="none" extrusionOk="0">
                  <a:moveTo>
                    <a:pt x="46032" y="13985"/>
                  </a:moveTo>
                  <a:cubicBezTo>
                    <a:pt x="31311" y="7660"/>
                    <a:pt x="15775" y="2925"/>
                    <a:pt x="0" y="1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1"/>
            <p:cNvSpPr/>
            <p:nvPr/>
          </p:nvSpPr>
          <p:spPr>
            <a:xfrm>
              <a:off x="-3542500" y="2662050"/>
              <a:ext cx="1150800" cy="349625"/>
            </a:xfrm>
            <a:custGeom>
              <a:avLst/>
              <a:gdLst/>
              <a:ahLst/>
              <a:cxnLst/>
              <a:rect l="l" t="t" r="r" b="b"/>
              <a:pathLst>
                <a:path w="46032" h="13985" fill="none" extrusionOk="0">
                  <a:moveTo>
                    <a:pt x="46032" y="13985"/>
                  </a:moveTo>
                  <a:cubicBezTo>
                    <a:pt x="31311" y="7659"/>
                    <a:pt x="15775" y="2945"/>
                    <a:pt x="0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1"/>
            <p:cNvSpPr/>
            <p:nvPr/>
          </p:nvSpPr>
          <p:spPr>
            <a:xfrm>
              <a:off x="-3602200" y="2895800"/>
              <a:ext cx="1150825" cy="349625"/>
            </a:xfrm>
            <a:custGeom>
              <a:avLst/>
              <a:gdLst/>
              <a:ahLst/>
              <a:cxnLst/>
              <a:rect l="l" t="t" r="r" b="b"/>
              <a:pathLst>
                <a:path w="46033" h="13985" fill="none" extrusionOk="0">
                  <a:moveTo>
                    <a:pt x="46033" y="13985"/>
                  </a:moveTo>
                  <a:cubicBezTo>
                    <a:pt x="31312" y="7659"/>
                    <a:pt x="15776" y="2944"/>
                    <a:pt x="1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1"/>
            <p:cNvSpPr/>
            <p:nvPr/>
          </p:nvSpPr>
          <p:spPr>
            <a:xfrm>
              <a:off x="-3661875" y="3129525"/>
              <a:ext cx="1150825" cy="349650"/>
            </a:xfrm>
            <a:custGeom>
              <a:avLst/>
              <a:gdLst/>
              <a:ahLst/>
              <a:cxnLst/>
              <a:rect l="l" t="t" r="r" b="b"/>
              <a:pathLst>
                <a:path w="46033" h="13986" fill="none" extrusionOk="0">
                  <a:moveTo>
                    <a:pt x="46032" y="13985"/>
                  </a:moveTo>
                  <a:cubicBezTo>
                    <a:pt x="31312" y="7659"/>
                    <a:pt x="15776" y="2925"/>
                    <a:pt x="1" y="1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1"/>
            <p:cNvSpPr/>
            <p:nvPr/>
          </p:nvSpPr>
          <p:spPr>
            <a:xfrm>
              <a:off x="-3213775" y="1374500"/>
              <a:ext cx="1150800" cy="349625"/>
            </a:xfrm>
            <a:custGeom>
              <a:avLst/>
              <a:gdLst/>
              <a:ahLst/>
              <a:cxnLst/>
              <a:rect l="l" t="t" r="r" b="b"/>
              <a:pathLst>
                <a:path w="46032" h="13985" fill="none" extrusionOk="0">
                  <a:moveTo>
                    <a:pt x="46032" y="13985"/>
                  </a:moveTo>
                  <a:cubicBezTo>
                    <a:pt x="31311" y="7659"/>
                    <a:pt x="15775" y="2944"/>
                    <a:pt x="0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1"/>
            <p:cNvSpPr/>
            <p:nvPr/>
          </p:nvSpPr>
          <p:spPr>
            <a:xfrm>
              <a:off x="-3273475" y="1608225"/>
              <a:ext cx="1150825" cy="349650"/>
            </a:xfrm>
            <a:custGeom>
              <a:avLst/>
              <a:gdLst/>
              <a:ahLst/>
              <a:cxnLst/>
              <a:rect l="l" t="t" r="r" b="b"/>
              <a:pathLst>
                <a:path w="46033" h="13986" fill="none" extrusionOk="0">
                  <a:moveTo>
                    <a:pt x="46033" y="13985"/>
                  </a:moveTo>
                  <a:cubicBezTo>
                    <a:pt x="31312" y="7659"/>
                    <a:pt x="15776" y="2945"/>
                    <a:pt x="1" y="1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1"/>
            <p:cNvSpPr/>
            <p:nvPr/>
          </p:nvSpPr>
          <p:spPr>
            <a:xfrm>
              <a:off x="-3333150" y="1841975"/>
              <a:ext cx="1150825" cy="349625"/>
            </a:xfrm>
            <a:custGeom>
              <a:avLst/>
              <a:gdLst/>
              <a:ahLst/>
              <a:cxnLst/>
              <a:rect l="l" t="t" r="r" b="b"/>
              <a:pathLst>
                <a:path w="46033" h="13985" fill="none" extrusionOk="0">
                  <a:moveTo>
                    <a:pt x="46032" y="13985"/>
                  </a:moveTo>
                  <a:cubicBezTo>
                    <a:pt x="31312" y="7659"/>
                    <a:pt x="15776" y="2944"/>
                    <a:pt x="1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1"/>
            <p:cNvSpPr/>
            <p:nvPr/>
          </p:nvSpPr>
          <p:spPr>
            <a:xfrm>
              <a:off x="-3391825" y="2075700"/>
              <a:ext cx="1150325" cy="349650"/>
            </a:xfrm>
            <a:custGeom>
              <a:avLst/>
              <a:gdLst/>
              <a:ahLst/>
              <a:cxnLst/>
              <a:rect l="l" t="t" r="r" b="b"/>
              <a:pathLst>
                <a:path w="46013" h="13986" fill="none" extrusionOk="0">
                  <a:moveTo>
                    <a:pt x="46012" y="13985"/>
                  </a:moveTo>
                  <a:cubicBezTo>
                    <a:pt x="31292" y="7660"/>
                    <a:pt x="15755" y="2945"/>
                    <a:pt x="0" y="1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1"/>
            <p:cNvSpPr/>
            <p:nvPr/>
          </p:nvSpPr>
          <p:spPr>
            <a:xfrm>
              <a:off x="-3451500" y="2309450"/>
              <a:ext cx="1150325" cy="349650"/>
            </a:xfrm>
            <a:custGeom>
              <a:avLst/>
              <a:gdLst/>
              <a:ahLst/>
              <a:cxnLst/>
              <a:rect l="l" t="t" r="r" b="b"/>
              <a:pathLst>
                <a:path w="46013" h="13986" fill="none" extrusionOk="0">
                  <a:moveTo>
                    <a:pt x="46012" y="13985"/>
                  </a:moveTo>
                  <a:cubicBezTo>
                    <a:pt x="31292" y="7659"/>
                    <a:pt x="15755" y="2945"/>
                    <a:pt x="0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1"/>
            <p:cNvSpPr/>
            <p:nvPr/>
          </p:nvSpPr>
          <p:spPr>
            <a:xfrm>
              <a:off x="-3511175" y="2543200"/>
              <a:ext cx="1150325" cy="349625"/>
            </a:xfrm>
            <a:custGeom>
              <a:avLst/>
              <a:gdLst/>
              <a:ahLst/>
              <a:cxnLst/>
              <a:rect l="l" t="t" r="r" b="b"/>
              <a:pathLst>
                <a:path w="46013" h="13985" fill="none" extrusionOk="0">
                  <a:moveTo>
                    <a:pt x="46012" y="13985"/>
                  </a:moveTo>
                  <a:cubicBezTo>
                    <a:pt x="31291" y="7659"/>
                    <a:pt x="15755" y="2944"/>
                    <a:pt x="0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1"/>
            <p:cNvSpPr/>
            <p:nvPr/>
          </p:nvSpPr>
          <p:spPr>
            <a:xfrm>
              <a:off x="-3570850" y="2776925"/>
              <a:ext cx="1150300" cy="349650"/>
            </a:xfrm>
            <a:custGeom>
              <a:avLst/>
              <a:gdLst/>
              <a:ahLst/>
              <a:cxnLst/>
              <a:rect l="l" t="t" r="r" b="b"/>
              <a:pathLst>
                <a:path w="46012" h="13986" fill="none" extrusionOk="0">
                  <a:moveTo>
                    <a:pt x="46012" y="13985"/>
                  </a:moveTo>
                  <a:cubicBezTo>
                    <a:pt x="31291" y="7659"/>
                    <a:pt x="15755" y="2945"/>
                    <a:pt x="0" y="1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1"/>
            <p:cNvSpPr/>
            <p:nvPr/>
          </p:nvSpPr>
          <p:spPr>
            <a:xfrm>
              <a:off x="-3630550" y="3010175"/>
              <a:ext cx="1150325" cy="349625"/>
            </a:xfrm>
            <a:custGeom>
              <a:avLst/>
              <a:gdLst/>
              <a:ahLst/>
              <a:cxnLst/>
              <a:rect l="l" t="t" r="r" b="b"/>
              <a:pathLst>
                <a:path w="46013" h="13985" fill="none" extrusionOk="0">
                  <a:moveTo>
                    <a:pt x="46013" y="13985"/>
                  </a:moveTo>
                  <a:cubicBezTo>
                    <a:pt x="31292" y="7659"/>
                    <a:pt x="15756" y="2944"/>
                    <a:pt x="1" y="0"/>
                  </a:cubicBezTo>
                </a:path>
              </a:pathLst>
            </a:custGeom>
            <a:noFill/>
            <a:ln w="20875" cap="flat" cmpd="sng">
              <a:solidFill>
                <a:schemeClr val="l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5" name="Google Shape;765;p11"/>
          <p:cNvGrpSpPr/>
          <p:nvPr/>
        </p:nvGrpSpPr>
        <p:grpSpPr>
          <a:xfrm rot="2700000">
            <a:off x="7950538" y="4520338"/>
            <a:ext cx="1175834" cy="586754"/>
            <a:chOff x="5351150" y="1861950"/>
            <a:chExt cx="1036450" cy="517200"/>
          </a:xfrm>
        </p:grpSpPr>
        <p:sp>
          <p:nvSpPr>
            <p:cNvPr id="766" name="Google Shape;766;p11"/>
            <p:cNvSpPr/>
            <p:nvPr/>
          </p:nvSpPr>
          <p:spPr>
            <a:xfrm>
              <a:off x="5429725" y="2107025"/>
              <a:ext cx="957875" cy="126850"/>
            </a:xfrm>
            <a:custGeom>
              <a:avLst/>
              <a:gdLst/>
              <a:ahLst/>
              <a:cxnLst/>
              <a:rect l="l" t="t" r="r" b="b"/>
              <a:pathLst>
                <a:path w="38315" h="5074" fill="none" extrusionOk="0">
                  <a:moveTo>
                    <a:pt x="1" y="538"/>
                  </a:moveTo>
                  <a:cubicBezTo>
                    <a:pt x="12951" y="1"/>
                    <a:pt x="26259" y="339"/>
                    <a:pt x="38314" y="5074"/>
                  </a:cubicBezTo>
                </a:path>
              </a:pathLst>
            </a:custGeom>
            <a:solidFill>
              <a:schemeClr val="dk1"/>
            </a:solidFill>
            <a:ln w="10450" cap="flat" cmpd="sng">
              <a:solidFill>
                <a:schemeClr val="dk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1"/>
            <p:cNvSpPr/>
            <p:nvPr/>
          </p:nvSpPr>
          <p:spPr>
            <a:xfrm>
              <a:off x="5401400" y="2134375"/>
              <a:ext cx="153675" cy="145650"/>
            </a:xfrm>
            <a:custGeom>
              <a:avLst/>
              <a:gdLst/>
              <a:ahLst/>
              <a:cxnLst/>
              <a:rect l="l" t="t" r="r" b="b"/>
              <a:pathLst>
                <a:path w="6147" h="5826" extrusionOk="0">
                  <a:moveTo>
                    <a:pt x="6147" y="1"/>
                  </a:moveTo>
                  <a:cubicBezTo>
                    <a:pt x="6146" y="1"/>
                    <a:pt x="1034" y="3144"/>
                    <a:pt x="537" y="3641"/>
                  </a:cubicBezTo>
                  <a:cubicBezTo>
                    <a:pt x="40" y="4139"/>
                    <a:pt x="0" y="4934"/>
                    <a:pt x="497" y="5432"/>
                  </a:cubicBezTo>
                  <a:cubicBezTo>
                    <a:pt x="766" y="5690"/>
                    <a:pt x="1105" y="5825"/>
                    <a:pt x="1438" y="5825"/>
                  </a:cubicBezTo>
                  <a:cubicBezTo>
                    <a:pt x="1746" y="5825"/>
                    <a:pt x="2049" y="5710"/>
                    <a:pt x="2288" y="5471"/>
                  </a:cubicBezTo>
                  <a:cubicBezTo>
                    <a:pt x="2785" y="4974"/>
                    <a:pt x="6147" y="1"/>
                    <a:pt x="6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1"/>
            <p:cNvSpPr/>
            <p:nvPr/>
          </p:nvSpPr>
          <p:spPr>
            <a:xfrm>
              <a:off x="5596350" y="1949750"/>
              <a:ext cx="153675" cy="145875"/>
            </a:xfrm>
            <a:custGeom>
              <a:avLst/>
              <a:gdLst/>
              <a:ahLst/>
              <a:cxnLst/>
              <a:rect l="l" t="t" r="r" b="b"/>
              <a:pathLst>
                <a:path w="6147" h="5835" extrusionOk="0">
                  <a:moveTo>
                    <a:pt x="4735" y="1"/>
                  </a:moveTo>
                  <a:cubicBezTo>
                    <a:pt x="4418" y="1"/>
                    <a:pt x="4103" y="120"/>
                    <a:pt x="3859" y="364"/>
                  </a:cubicBezTo>
                  <a:cubicBezTo>
                    <a:pt x="3362" y="861"/>
                    <a:pt x="0" y="5834"/>
                    <a:pt x="0" y="5834"/>
                  </a:cubicBezTo>
                  <a:cubicBezTo>
                    <a:pt x="0" y="5834"/>
                    <a:pt x="5112" y="2671"/>
                    <a:pt x="5610" y="2174"/>
                  </a:cubicBezTo>
                  <a:cubicBezTo>
                    <a:pt x="6107" y="1677"/>
                    <a:pt x="6147" y="881"/>
                    <a:pt x="5650" y="384"/>
                  </a:cubicBezTo>
                  <a:cubicBezTo>
                    <a:pt x="5396" y="130"/>
                    <a:pt x="5065" y="1"/>
                    <a:pt x="47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1"/>
            <p:cNvSpPr/>
            <p:nvPr/>
          </p:nvSpPr>
          <p:spPr>
            <a:xfrm>
              <a:off x="5539650" y="2142850"/>
              <a:ext cx="64675" cy="196450"/>
            </a:xfrm>
            <a:custGeom>
              <a:avLst/>
              <a:gdLst/>
              <a:ahLst/>
              <a:cxnLst/>
              <a:rect l="l" t="t" r="r" b="b"/>
              <a:pathLst>
                <a:path w="2587" h="7858" extrusionOk="0">
                  <a:moveTo>
                    <a:pt x="1413" y="0"/>
                  </a:moveTo>
                  <a:cubicBezTo>
                    <a:pt x="1413" y="0"/>
                    <a:pt x="20" y="5869"/>
                    <a:pt x="20" y="6565"/>
                  </a:cubicBezTo>
                  <a:cubicBezTo>
                    <a:pt x="0" y="7261"/>
                    <a:pt x="577" y="7838"/>
                    <a:pt x="1273" y="7858"/>
                  </a:cubicBezTo>
                  <a:cubicBezTo>
                    <a:pt x="1970" y="7858"/>
                    <a:pt x="2566" y="7321"/>
                    <a:pt x="2566" y="6624"/>
                  </a:cubicBezTo>
                  <a:cubicBezTo>
                    <a:pt x="2586" y="5928"/>
                    <a:pt x="1413" y="0"/>
                    <a:pt x="1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1"/>
            <p:cNvSpPr/>
            <p:nvPr/>
          </p:nvSpPr>
          <p:spPr>
            <a:xfrm>
              <a:off x="5547100" y="1891175"/>
              <a:ext cx="64675" cy="196500"/>
            </a:xfrm>
            <a:custGeom>
              <a:avLst/>
              <a:gdLst/>
              <a:ahLst/>
              <a:cxnLst/>
              <a:rect l="l" t="t" r="r" b="b"/>
              <a:pathLst>
                <a:path w="2587" h="7860" extrusionOk="0">
                  <a:moveTo>
                    <a:pt x="1276" y="1"/>
                  </a:moveTo>
                  <a:cubicBezTo>
                    <a:pt x="597" y="1"/>
                    <a:pt x="60" y="532"/>
                    <a:pt x="21" y="1235"/>
                  </a:cubicBezTo>
                  <a:cubicBezTo>
                    <a:pt x="1" y="1931"/>
                    <a:pt x="1174" y="7859"/>
                    <a:pt x="1174" y="7859"/>
                  </a:cubicBezTo>
                  <a:cubicBezTo>
                    <a:pt x="1174" y="7859"/>
                    <a:pt x="2567" y="1991"/>
                    <a:pt x="2567" y="1294"/>
                  </a:cubicBezTo>
                  <a:cubicBezTo>
                    <a:pt x="2587" y="598"/>
                    <a:pt x="2010" y="21"/>
                    <a:pt x="1314" y="1"/>
                  </a:cubicBezTo>
                  <a:cubicBezTo>
                    <a:pt x="1301" y="1"/>
                    <a:pt x="1289" y="1"/>
                    <a:pt x="1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1"/>
            <p:cNvSpPr/>
            <p:nvPr/>
          </p:nvSpPr>
          <p:spPr>
            <a:xfrm>
              <a:off x="5351150" y="2079175"/>
              <a:ext cx="197475" cy="63700"/>
            </a:xfrm>
            <a:custGeom>
              <a:avLst/>
              <a:gdLst/>
              <a:ahLst/>
              <a:cxnLst/>
              <a:rect l="l" t="t" r="r" b="b"/>
              <a:pathLst>
                <a:path w="7899" h="2548" extrusionOk="0">
                  <a:moveTo>
                    <a:pt x="1299" y="0"/>
                  </a:moveTo>
                  <a:cubicBezTo>
                    <a:pt x="618" y="0"/>
                    <a:pt x="60" y="570"/>
                    <a:pt x="41" y="1254"/>
                  </a:cubicBezTo>
                  <a:cubicBezTo>
                    <a:pt x="1" y="1950"/>
                    <a:pt x="558" y="2547"/>
                    <a:pt x="1274" y="2547"/>
                  </a:cubicBezTo>
                  <a:cubicBezTo>
                    <a:pt x="1280" y="2547"/>
                    <a:pt x="1286" y="2547"/>
                    <a:pt x="1293" y="2547"/>
                  </a:cubicBezTo>
                  <a:cubicBezTo>
                    <a:pt x="2070" y="2547"/>
                    <a:pt x="7898" y="1393"/>
                    <a:pt x="7898" y="1393"/>
                  </a:cubicBezTo>
                  <a:cubicBezTo>
                    <a:pt x="7898" y="1393"/>
                    <a:pt x="2030" y="1"/>
                    <a:pt x="1334" y="1"/>
                  </a:cubicBezTo>
                  <a:cubicBezTo>
                    <a:pt x="1322" y="1"/>
                    <a:pt x="1310" y="0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1"/>
            <p:cNvSpPr/>
            <p:nvPr/>
          </p:nvSpPr>
          <p:spPr>
            <a:xfrm>
              <a:off x="5603300" y="2086650"/>
              <a:ext cx="196975" cy="63700"/>
            </a:xfrm>
            <a:custGeom>
              <a:avLst/>
              <a:gdLst/>
              <a:ahLst/>
              <a:cxnLst/>
              <a:rect l="l" t="t" r="r" b="b"/>
              <a:pathLst>
                <a:path w="7879" h="2548" extrusionOk="0">
                  <a:moveTo>
                    <a:pt x="6586" y="0"/>
                  </a:moveTo>
                  <a:cubicBezTo>
                    <a:pt x="5810" y="0"/>
                    <a:pt x="1" y="1154"/>
                    <a:pt x="1" y="1154"/>
                  </a:cubicBezTo>
                  <a:cubicBezTo>
                    <a:pt x="1" y="1154"/>
                    <a:pt x="5869" y="2547"/>
                    <a:pt x="6565" y="2547"/>
                  </a:cubicBezTo>
                  <a:cubicBezTo>
                    <a:pt x="6577" y="2547"/>
                    <a:pt x="6589" y="2547"/>
                    <a:pt x="6600" y="2547"/>
                  </a:cubicBezTo>
                  <a:cubicBezTo>
                    <a:pt x="7261" y="2547"/>
                    <a:pt x="7819" y="1997"/>
                    <a:pt x="7858" y="1313"/>
                  </a:cubicBezTo>
                  <a:cubicBezTo>
                    <a:pt x="7878" y="617"/>
                    <a:pt x="7321" y="40"/>
                    <a:pt x="6605" y="0"/>
                  </a:cubicBezTo>
                  <a:cubicBezTo>
                    <a:pt x="6599" y="0"/>
                    <a:pt x="6593" y="0"/>
                    <a:pt x="6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1"/>
            <p:cNvSpPr/>
            <p:nvPr/>
          </p:nvSpPr>
          <p:spPr>
            <a:xfrm>
              <a:off x="5594850" y="2135375"/>
              <a:ext cx="149225" cy="150350"/>
            </a:xfrm>
            <a:custGeom>
              <a:avLst/>
              <a:gdLst/>
              <a:ahLst/>
              <a:cxnLst/>
              <a:rect l="l" t="t" r="r" b="b"/>
              <a:pathLst>
                <a:path w="5969" h="6014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163" y="5133"/>
                    <a:pt x="3661" y="5630"/>
                  </a:cubicBezTo>
                  <a:cubicBezTo>
                    <a:pt x="3914" y="5884"/>
                    <a:pt x="4245" y="6013"/>
                    <a:pt x="4575" y="6013"/>
                  </a:cubicBezTo>
                  <a:cubicBezTo>
                    <a:pt x="4892" y="6013"/>
                    <a:pt x="5207" y="5894"/>
                    <a:pt x="5451" y="5650"/>
                  </a:cubicBezTo>
                  <a:cubicBezTo>
                    <a:pt x="5948" y="5153"/>
                    <a:pt x="5968" y="4357"/>
                    <a:pt x="5471" y="3860"/>
                  </a:cubicBezTo>
                  <a:cubicBezTo>
                    <a:pt x="4974" y="3363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1"/>
            <p:cNvSpPr/>
            <p:nvPr/>
          </p:nvSpPr>
          <p:spPr>
            <a:xfrm>
              <a:off x="5407350" y="1944275"/>
              <a:ext cx="149225" cy="150350"/>
            </a:xfrm>
            <a:custGeom>
              <a:avLst/>
              <a:gdLst/>
              <a:ahLst/>
              <a:cxnLst/>
              <a:rect l="l" t="t" r="r" b="b"/>
              <a:pathLst>
                <a:path w="5969" h="6014" extrusionOk="0">
                  <a:moveTo>
                    <a:pt x="1394" y="1"/>
                  </a:moveTo>
                  <a:cubicBezTo>
                    <a:pt x="1077" y="1"/>
                    <a:pt x="762" y="120"/>
                    <a:pt x="518" y="364"/>
                  </a:cubicBezTo>
                  <a:cubicBezTo>
                    <a:pt x="21" y="861"/>
                    <a:pt x="1" y="1657"/>
                    <a:pt x="498" y="2154"/>
                  </a:cubicBezTo>
                  <a:cubicBezTo>
                    <a:pt x="995" y="2652"/>
                    <a:pt x="5969" y="6014"/>
                    <a:pt x="5969" y="6014"/>
                  </a:cubicBezTo>
                  <a:cubicBezTo>
                    <a:pt x="5969" y="6014"/>
                    <a:pt x="2806" y="881"/>
                    <a:pt x="2308" y="384"/>
                  </a:cubicBezTo>
                  <a:cubicBezTo>
                    <a:pt x="2055" y="130"/>
                    <a:pt x="1723" y="1"/>
                    <a:pt x="13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1"/>
            <p:cNvSpPr/>
            <p:nvPr/>
          </p:nvSpPr>
          <p:spPr>
            <a:xfrm>
              <a:off x="5360600" y="2124950"/>
              <a:ext cx="189025" cy="91975"/>
            </a:xfrm>
            <a:custGeom>
              <a:avLst/>
              <a:gdLst/>
              <a:ahLst/>
              <a:cxnLst/>
              <a:rect l="l" t="t" r="r" b="b"/>
              <a:pathLst>
                <a:path w="7561" h="3679" extrusionOk="0">
                  <a:moveTo>
                    <a:pt x="7560" y="0"/>
                  </a:moveTo>
                  <a:cubicBezTo>
                    <a:pt x="7560" y="0"/>
                    <a:pt x="1612" y="955"/>
                    <a:pt x="976" y="1213"/>
                  </a:cubicBezTo>
                  <a:cubicBezTo>
                    <a:pt x="319" y="1452"/>
                    <a:pt x="1" y="2208"/>
                    <a:pt x="260" y="2865"/>
                  </a:cubicBezTo>
                  <a:cubicBezTo>
                    <a:pt x="456" y="3364"/>
                    <a:pt x="929" y="3679"/>
                    <a:pt x="1424" y="3679"/>
                  </a:cubicBezTo>
                  <a:cubicBezTo>
                    <a:pt x="1580" y="3679"/>
                    <a:pt x="1738" y="3647"/>
                    <a:pt x="1891" y="3581"/>
                  </a:cubicBezTo>
                  <a:cubicBezTo>
                    <a:pt x="2547" y="3322"/>
                    <a:pt x="7560" y="0"/>
                    <a:pt x="75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1"/>
            <p:cNvSpPr/>
            <p:nvPr/>
          </p:nvSpPr>
          <p:spPr>
            <a:xfrm>
              <a:off x="5601800" y="2013000"/>
              <a:ext cx="189025" cy="92075"/>
            </a:xfrm>
            <a:custGeom>
              <a:avLst/>
              <a:gdLst/>
              <a:ahLst/>
              <a:cxnLst/>
              <a:rect l="l" t="t" r="r" b="b"/>
              <a:pathLst>
                <a:path w="7561" h="3683" extrusionOk="0">
                  <a:moveTo>
                    <a:pt x="6157" y="1"/>
                  </a:moveTo>
                  <a:cubicBezTo>
                    <a:pt x="5996" y="1"/>
                    <a:pt x="5831" y="33"/>
                    <a:pt x="5670" y="102"/>
                  </a:cubicBezTo>
                  <a:cubicBezTo>
                    <a:pt x="5034" y="340"/>
                    <a:pt x="1" y="3682"/>
                    <a:pt x="1" y="3682"/>
                  </a:cubicBezTo>
                  <a:cubicBezTo>
                    <a:pt x="1" y="3682"/>
                    <a:pt x="5949" y="2708"/>
                    <a:pt x="6585" y="2449"/>
                  </a:cubicBezTo>
                  <a:cubicBezTo>
                    <a:pt x="7242" y="2210"/>
                    <a:pt x="7560" y="1454"/>
                    <a:pt x="7321" y="818"/>
                  </a:cubicBezTo>
                  <a:cubicBezTo>
                    <a:pt x="7111" y="307"/>
                    <a:pt x="6652" y="1"/>
                    <a:pt x="6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1"/>
            <p:cNvSpPr/>
            <p:nvPr/>
          </p:nvSpPr>
          <p:spPr>
            <a:xfrm>
              <a:off x="5462550" y="2140350"/>
              <a:ext cx="101975" cy="182250"/>
            </a:xfrm>
            <a:custGeom>
              <a:avLst/>
              <a:gdLst/>
              <a:ahLst/>
              <a:cxnLst/>
              <a:rect l="l" t="t" r="r" b="b"/>
              <a:pathLst>
                <a:path w="4079" h="7290" extrusionOk="0">
                  <a:moveTo>
                    <a:pt x="4079" y="1"/>
                  </a:moveTo>
                  <a:cubicBezTo>
                    <a:pt x="4079" y="1"/>
                    <a:pt x="538" y="4874"/>
                    <a:pt x="279" y="5531"/>
                  </a:cubicBezTo>
                  <a:cubicBezTo>
                    <a:pt x="1" y="6167"/>
                    <a:pt x="279" y="6923"/>
                    <a:pt x="916" y="7182"/>
                  </a:cubicBezTo>
                  <a:cubicBezTo>
                    <a:pt x="1088" y="7255"/>
                    <a:pt x="1267" y="7290"/>
                    <a:pt x="1443" y="7290"/>
                  </a:cubicBezTo>
                  <a:cubicBezTo>
                    <a:pt x="1936" y="7290"/>
                    <a:pt x="2401" y="7015"/>
                    <a:pt x="2607" y="6545"/>
                  </a:cubicBezTo>
                  <a:cubicBezTo>
                    <a:pt x="2885" y="5889"/>
                    <a:pt x="4079" y="1"/>
                    <a:pt x="40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1"/>
            <p:cNvSpPr/>
            <p:nvPr/>
          </p:nvSpPr>
          <p:spPr>
            <a:xfrm>
              <a:off x="5586900" y="1906700"/>
              <a:ext cx="101975" cy="182950"/>
            </a:xfrm>
            <a:custGeom>
              <a:avLst/>
              <a:gdLst/>
              <a:ahLst/>
              <a:cxnLst/>
              <a:rect l="l" t="t" r="r" b="b"/>
              <a:pathLst>
                <a:path w="4079" h="7318" extrusionOk="0">
                  <a:moveTo>
                    <a:pt x="2636" y="1"/>
                  </a:moveTo>
                  <a:cubicBezTo>
                    <a:pt x="2149" y="1"/>
                    <a:pt x="1692" y="290"/>
                    <a:pt x="1472" y="773"/>
                  </a:cubicBezTo>
                  <a:cubicBezTo>
                    <a:pt x="1194" y="1409"/>
                    <a:pt x="0" y="7318"/>
                    <a:pt x="0" y="7318"/>
                  </a:cubicBezTo>
                  <a:cubicBezTo>
                    <a:pt x="0" y="7318"/>
                    <a:pt x="3541" y="2444"/>
                    <a:pt x="3800" y="1787"/>
                  </a:cubicBezTo>
                  <a:cubicBezTo>
                    <a:pt x="4078" y="1151"/>
                    <a:pt x="3800" y="395"/>
                    <a:pt x="3163" y="116"/>
                  </a:cubicBezTo>
                  <a:cubicBezTo>
                    <a:pt x="2990" y="38"/>
                    <a:pt x="2811" y="1"/>
                    <a:pt x="26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1"/>
            <p:cNvSpPr/>
            <p:nvPr/>
          </p:nvSpPr>
          <p:spPr>
            <a:xfrm>
              <a:off x="5363100" y="2005875"/>
              <a:ext cx="187000" cy="97700"/>
            </a:xfrm>
            <a:custGeom>
              <a:avLst/>
              <a:gdLst/>
              <a:ahLst/>
              <a:cxnLst/>
              <a:rect l="l" t="t" r="r" b="b"/>
              <a:pathLst>
                <a:path w="7480" h="3908" extrusionOk="0">
                  <a:moveTo>
                    <a:pt x="1446" y="0"/>
                  </a:moveTo>
                  <a:cubicBezTo>
                    <a:pt x="959" y="0"/>
                    <a:pt x="504" y="275"/>
                    <a:pt x="299" y="745"/>
                  </a:cubicBezTo>
                  <a:cubicBezTo>
                    <a:pt x="0" y="1401"/>
                    <a:pt x="299" y="2177"/>
                    <a:pt x="955" y="2455"/>
                  </a:cubicBezTo>
                  <a:cubicBezTo>
                    <a:pt x="1592" y="2714"/>
                    <a:pt x="7480" y="3908"/>
                    <a:pt x="7480" y="3908"/>
                  </a:cubicBezTo>
                  <a:cubicBezTo>
                    <a:pt x="7480" y="3908"/>
                    <a:pt x="2606" y="387"/>
                    <a:pt x="1970" y="108"/>
                  </a:cubicBezTo>
                  <a:cubicBezTo>
                    <a:pt x="1798" y="35"/>
                    <a:pt x="1620" y="0"/>
                    <a:pt x="1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1"/>
            <p:cNvSpPr/>
            <p:nvPr/>
          </p:nvSpPr>
          <p:spPr>
            <a:xfrm>
              <a:off x="5601300" y="2125925"/>
              <a:ext cx="187025" cy="98000"/>
            </a:xfrm>
            <a:custGeom>
              <a:avLst/>
              <a:gdLst/>
              <a:ahLst/>
              <a:cxnLst/>
              <a:rect l="l" t="t" r="r" b="b"/>
              <a:pathLst>
                <a:path w="7481" h="3920" extrusionOk="0">
                  <a:moveTo>
                    <a:pt x="1" y="1"/>
                  </a:moveTo>
                  <a:cubicBezTo>
                    <a:pt x="1" y="1"/>
                    <a:pt x="4875" y="3542"/>
                    <a:pt x="5511" y="3820"/>
                  </a:cubicBezTo>
                  <a:cubicBezTo>
                    <a:pt x="5680" y="3887"/>
                    <a:pt x="5855" y="3919"/>
                    <a:pt x="6025" y="3919"/>
                  </a:cubicBezTo>
                  <a:cubicBezTo>
                    <a:pt x="6517" y="3919"/>
                    <a:pt x="6975" y="3651"/>
                    <a:pt x="7182" y="3164"/>
                  </a:cubicBezTo>
                  <a:cubicBezTo>
                    <a:pt x="7481" y="2527"/>
                    <a:pt x="7182" y="1771"/>
                    <a:pt x="6546" y="1473"/>
                  </a:cubicBezTo>
                  <a:cubicBezTo>
                    <a:pt x="5889" y="119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1"/>
            <p:cNvSpPr/>
            <p:nvPr/>
          </p:nvSpPr>
          <p:spPr>
            <a:xfrm>
              <a:off x="5585900" y="2140850"/>
              <a:ext cx="96000" cy="185025"/>
            </a:xfrm>
            <a:custGeom>
              <a:avLst/>
              <a:gdLst/>
              <a:ahLst/>
              <a:cxnLst/>
              <a:rect l="l" t="t" r="r" b="b"/>
              <a:pathLst>
                <a:path w="3840" h="7401" extrusionOk="0">
                  <a:moveTo>
                    <a:pt x="0" y="1"/>
                  </a:moveTo>
                  <a:cubicBezTo>
                    <a:pt x="0" y="1"/>
                    <a:pt x="955" y="5949"/>
                    <a:pt x="1214" y="6605"/>
                  </a:cubicBezTo>
                  <a:cubicBezTo>
                    <a:pt x="1399" y="7098"/>
                    <a:pt x="1894" y="7400"/>
                    <a:pt x="2404" y="7400"/>
                  </a:cubicBezTo>
                  <a:cubicBezTo>
                    <a:pt x="2552" y="7400"/>
                    <a:pt x="2702" y="7375"/>
                    <a:pt x="2845" y="7321"/>
                  </a:cubicBezTo>
                  <a:cubicBezTo>
                    <a:pt x="3521" y="7063"/>
                    <a:pt x="3840" y="6326"/>
                    <a:pt x="3581" y="5670"/>
                  </a:cubicBezTo>
                  <a:cubicBezTo>
                    <a:pt x="3322" y="5033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1"/>
            <p:cNvSpPr/>
            <p:nvPr/>
          </p:nvSpPr>
          <p:spPr>
            <a:xfrm>
              <a:off x="5469525" y="1903875"/>
              <a:ext cx="96500" cy="184775"/>
            </a:xfrm>
            <a:custGeom>
              <a:avLst/>
              <a:gdLst/>
              <a:ahLst/>
              <a:cxnLst/>
              <a:rect l="l" t="t" r="r" b="b"/>
              <a:pathLst>
                <a:path w="3860" h="7391" extrusionOk="0">
                  <a:moveTo>
                    <a:pt x="1457" y="0"/>
                  </a:moveTo>
                  <a:cubicBezTo>
                    <a:pt x="1302" y="0"/>
                    <a:pt x="1145" y="29"/>
                    <a:pt x="995" y="90"/>
                  </a:cubicBezTo>
                  <a:cubicBezTo>
                    <a:pt x="319" y="349"/>
                    <a:pt x="0" y="1085"/>
                    <a:pt x="279" y="1721"/>
                  </a:cubicBezTo>
                  <a:cubicBezTo>
                    <a:pt x="518" y="2378"/>
                    <a:pt x="3860" y="7391"/>
                    <a:pt x="3860" y="7391"/>
                  </a:cubicBezTo>
                  <a:cubicBezTo>
                    <a:pt x="3860" y="7391"/>
                    <a:pt x="2885" y="1463"/>
                    <a:pt x="2626" y="806"/>
                  </a:cubicBezTo>
                  <a:cubicBezTo>
                    <a:pt x="2444" y="305"/>
                    <a:pt x="1959" y="0"/>
                    <a:pt x="1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1"/>
            <p:cNvSpPr/>
            <p:nvPr/>
          </p:nvSpPr>
          <p:spPr>
            <a:xfrm>
              <a:off x="5516775" y="2056300"/>
              <a:ext cx="117875" cy="116925"/>
            </a:xfrm>
            <a:custGeom>
              <a:avLst/>
              <a:gdLst/>
              <a:ahLst/>
              <a:cxnLst/>
              <a:rect l="l" t="t" r="r" b="b"/>
              <a:pathLst>
                <a:path w="4715" h="4677" extrusionOk="0">
                  <a:moveTo>
                    <a:pt x="2370" y="1"/>
                  </a:moveTo>
                  <a:cubicBezTo>
                    <a:pt x="1094" y="1"/>
                    <a:pt x="40" y="1008"/>
                    <a:pt x="20" y="2288"/>
                  </a:cubicBezTo>
                  <a:cubicBezTo>
                    <a:pt x="0" y="3582"/>
                    <a:pt x="1015" y="4656"/>
                    <a:pt x="2308" y="4676"/>
                  </a:cubicBezTo>
                  <a:cubicBezTo>
                    <a:pt x="2332" y="4676"/>
                    <a:pt x="2356" y="4677"/>
                    <a:pt x="2380" y="4677"/>
                  </a:cubicBezTo>
                  <a:cubicBezTo>
                    <a:pt x="3640" y="4677"/>
                    <a:pt x="4675" y="3657"/>
                    <a:pt x="4695" y="2388"/>
                  </a:cubicBezTo>
                  <a:cubicBezTo>
                    <a:pt x="4715" y="1095"/>
                    <a:pt x="3700" y="41"/>
                    <a:pt x="2407" y="1"/>
                  </a:cubicBezTo>
                  <a:cubicBezTo>
                    <a:pt x="2395" y="1"/>
                    <a:pt x="2382" y="1"/>
                    <a:pt x="2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1"/>
            <p:cNvSpPr/>
            <p:nvPr/>
          </p:nvSpPr>
          <p:spPr>
            <a:xfrm>
              <a:off x="5747025" y="2166800"/>
              <a:ext cx="438650" cy="212350"/>
            </a:xfrm>
            <a:custGeom>
              <a:avLst/>
              <a:gdLst/>
              <a:ahLst/>
              <a:cxnLst/>
              <a:rect l="l" t="t" r="r" b="b"/>
              <a:pathLst>
                <a:path w="17546" h="8494" extrusionOk="0">
                  <a:moveTo>
                    <a:pt x="12816" y="0"/>
                  </a:moveTo>
                  <a:cubicBezTo>
                    <a:pt x="11060" y="0"/>
                    <a:pt x="9310" y="187"/>
                    <a:pt x="7520" y="713"/>
                  </a:cubicBezTo>
                  <a:cubicBezTo>
                    <a:pt x="4874" y="1489"/>
                    <a:pt x="2368" y="3001"/>
                    <a:pt x="756" y="5229"/>
                  </a:cubicBezTo>
                  <a:cubicBezTo>
                    <a:pt x="359" y="5786"/>
                    <a:pt x="1" y="6383"/>
                    <a:pt x="1" y="7059"/>
                  </a:cubicBezTo>
                  <a:cubicBezTo>
                    <a:pt x="1" y="7715"/>
                    <a:pt x="458" y="8412"/>
                    <a:pt x="1134" y="8491"/>
                  </a:cubicBezTo>
                  <a:cubicBezTo>
                    <a:pt x="1156" y="8492"/>
                    <a:pt x="1178" y="8493"/>
                    <a:pt x="1200" y="8493"/>
                  </a:cubicBezTo>
                  <a:cubicBezTo>
                    <a:pt x="1521" y="8493"/>
                    <a:pt x="1871" y="8362"/>
                    <a:pt x="2169" y="8213"/>
                  </a:cubicBezTo>
                  <a:cubicBezTo>
                    <a:pt x="5650" y="6482"/>
                    <a:pt x="7958" y="2881"/>
                    <a:pt x="11558" y="1389"/>
                  </a:cubicBezTo>
                  <a:cubicBezTo>
                    <a:pt x="13468" y="594"/>
                    <a:pt x="15497" y="514"/>
                    <a:pt x="17546" y="335"/>
                  </a:cubicBezTo>
                  <a:cubicBezTo>
                    <a:pt x="15944" y="148"/>
                    <a:pt x="14378" y="0"/>
                    <a:pt x="128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1"/>
            <p:cNvSpPr/>
            <p:nvPr/>
          </p:nvSpPr>
          <p:spPr>
            <a:xfrm>
              <a:off x="5870850" y="2168025"/>
              <a:ext cx="338200" cy="86750"/>
            </a:xfrm>
            <a:custGeom>
              <a:avLst/>
              <a:gdLst/>
              <a:ahLst/>
              <a:cxnLst/>
              <a:rect l="l" t="t" r="r" b="b"/>
              <a:pathLst>
                <a:path w="13528" h="3470" extrusionOk="0">
                  <a:moveTo>
                    <a:pt x="9986" y="0"/>
                  </a:moveTo>
                  <a:cubicBezTo>
                    <a:pt x="6995" y="0"/>
                    <a:pt x="4000" y="841"/>
                    <a:pt x="1453" y="2435"/>
                  </a:cubicBezTo>
                  <a:cubicBezTo>
                    <a:pt x="1035" y="2693"/>
                    <a:pt x="399" y="3151"/>
                    <a:pt x="1" y="3469"/>
                  </a:cubicBezTo>
                  <a:cubicBezTo>
                    <a:pt x="438" y="3191"/>
                    <a:pt x="1075" y="2793"/>
                    <a:pt x="1533" y="2554"/>
                  </a:cubicBezTo>
                  <a:cubicBezTo>
                    <a:pt x="4393" y="1007"/>
                    <a:pt x="7634" y="233"/>
                    <a:pt x="10879" y="233"/>
                  </a:cubicBezTo>
                  <a:cubicBezTo>
                    <a:pt x="11764" y="233"/>
                    <a:pt x="12650" y="290"/>
                    <a:pt x="13528" y="406"/>
                  </a:cubicBezTo>
                  <a:cubicBezTo>
                    <a:pt x="12367" y="134"/>
                    <a:pt x="11177" y="0"/>
                    <a:pt x="9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1"/>
            <p:cNvSpPr/>
            <p:nvPr/>
          </p:nvSpPr>
          <p:spPr>
            <a:xfrm>
              <a:off x="5820625" y="1861950"/>
              <a:ext cx="378475" cy="310250"/>
            </a:xfrm>
            <a:custGeom>
              <a:avLst/>
              <a:gdLst/>
              <a:ahLst/>
              <a:cxnLst/>
              <a:rect l="l" t="t" r="r" b="b"/>
              <a:pathLst>
                <a:path w="15139" h="12410" extrusionOk="0">
                  <a:moveTo>
                    <a:pt x="1491" y="0"/>
                  </a:moveTo>
                  <a:cubicBezTo>
                    <a:pt x="902" y="0"/>
                    <a:pt x="362" y="513"/>
                    <a:pt x="200" y="1091"/>
                  </a:cubicBezTo>
                  <a:cubicBezTo>
                    <a:pt x="1" y="1747"/>
                    <a:pt x="180" y="2444"/>
                    <a:pt x="398" y="3060"/>
                  </a:cubicBezTo>
                  <a:cubicBezTo>
                    <a:pt x="1314" y="5646"/>
                    <a:pt x="3303" y="7775"/>
                    <a:pt x="5630" y="9267"/>
                  </a:cubicBezTo>
                  <a:cubicBezTo>
                    <a:pt x="8574" y="11196"/>
                    <a:pt x="11737" y="11853"/>
                    <a:pt x="15139" y="12410"/>
                  </a:cubicBezTo>
                  <a:cubicBezTo>
                    <a:pt x="13229" y="11694"/>
                    <a:pt x="11300" y="11037"/>
                    <a:pt x="9668" y="9744"/>
                  </a:cubicBezTo>
                  <a:cubicBezTo>
                    <a:pt x="6665" y="7337"/>
                    <a:pt x="5451" y="3199"/>
                    <a:pt x="2587" y="574"/>
                  </a:cubicBezTo>
                  <a:cubicBezTo>
                    <a:pt x="2308" y="315"/>
                    <a:pt x="2010" y="96"/>
                    <a:pt x="1672" y="17"/>
                  </a:cubicBezTo>
                  <a:cubicBezTo>
                    <a:pt x="1611" y="6"/>
                    <a:pt x="1551" y="0"/>
                    <a:pt x="1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1"/>
            <p:cNvSpPr/>
            <p:nvPr/>
          </p:nvSpPr>
          <p:spPr>
            <a:xfrm>
              <a:off x="5919100" y="2008575"/>
              <a:ext cx="303375" cy="168100"/>
            </a:xfrm>
            <a:custGeom>
              <a:avLst/>
              <a:gdLst/>
              <a:ahLst/>
              <a:cxnLst/>
              <a:rect l="l" t="t" r="r" b="b"/>
              <a:pathLst>
                <a:path w="12135" h="6724" extrusionOk="0">
                  <a:moveTo>
                    <a:pt x="0" y="0"/>
                  </a:moveTo>
                  <a:cubicBezTo>
                    <a:pt x="259" y="418"/>
                    <a:pt x="756" y="1015"/>
                    <a:pt x="1094" y="1413"/>
                  </a:cubicBezTo>
                  <a:cubicBezTo>
                    <a:pt x="3879" y="4536"/>
                    <a:pt x="7957" y="6525"/>
                    <a:pt x="12135" y="6724"/>
                  </a:cubicBezTo>
                  <a:cubicBezTo>
                    <a:pt x="8316" y="6147"/>
                    <a:pt x="4695" y="4476"/>
                    <a:pt x="1850" y="1910"/>
                  </a:cubicBezTo>
                  <a:cubicBezTo>
                    <a:pt x="1234" y="1373"/>
                    <a:pt x="518" y="61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8" name="Google Shape;788;p11"/>
          <p:cNvGrpSpPr/>
          <p:nvPr/>
        </p:nvGrpSpPr>
        <p:grpSpPr>
          <a:xfrm rot="-1667846" flipH="1">
            <a:off x="91292" y="4366173"/>
            <a:ext cx="620911" cy="895090"/>
            <a:chOff x="3563300" y="2901850"/>
            <a:chExt cx="712675" cy="1027375"/>
          </a:xfrm>
        </p:grpSpPr>
        <p:sp>
          <p:nvSpPr>
            <p:cNvPr id="789" name="Google Shape;789;p11"/>
            <p:cNvSpPr/>
            <p:nvPr/>
          </p:nvSpPr>
          <p:spPr>
            <a:xfrm>
              <a:off x="3563300" y="2901850"/>
              <a:ext cx="232775" cy="228700"/>
            </a:xfrm>
            <a:custGeom>
              <a:avLst/>
              <a:gdLst/>
              <a:ahLst/>
              <a:cxnLst/>
              <a:rect l="l" t="t" r="r" b="b"/>
              <a:pathLst>
                <a:path w="9311" h="9148" extrusionOk="0">
                  <a:moveTo>
                    <a:pt x="1874" y="1"/>
                  </a:moveTo>
                  <a:cubicBezTo>
                    <a:pt x="1302" y="1"/>
                    <a:pt x="757" y="187"/>
                    <a:pt x="438" y="653"/>
                  </a:cubicBezTo>
                  <a:cubicBezTo>
                    <a:pt x="1" y="1230"/>
                    <a:pt x="100" y="2065"/>
                    <a:pt x="438" y="2722"/>
                  </a:cubicBezTo>
                  <a:cubicBezTo>
                    <a:pt x="896" y="3657"/>
                    <a:pt x="1731" y="4373"/>
                    <a:pt x="2627" y="4950"/>
                  </a:cubicBezTo>
                  <a:cubicBezTo>
                    <a:pt x="4676" y="6621"/>
                    <a:pt x="7321" y="7337"/>
                    <a:pt x="9311" y="9147"/>
                  </a:cubicBezTo>
                  <a:cubicBezTo>
                    <a:pt x="8037" y="7436"/>
                    <a:pt x="7520" y="5308"/>
                    <a:pt x="6366" y="3478"/>
                  </a:cubicBezTo>
                  <a:cubicBezTo>
                    <a:pt x="5511" y="2125"/>
                    <a:pt x="4437" y="772"/>
                    <a:pt x="2925" y="195"/>
                  </a:cubicBezTo>
                  <a:cubicBezTo>
                    <a:pt x="2597" y="73"/>
                    <a:pt x="2230" y="1"/>
                    <a:pt x="18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1"/>
            <p:cNvSpPr/>
            <p:nvPr/>
          </p:nvSpPr>
          <p:spPr>
            <a:xfrm>
              <a:off x="4130250" y="3368575"/>
              <a:ext cx="145725" cy="319450"/>
            </a:xfrm>
            <a:custGeom>
              <a:avLst/>
              <a:gdLst/>
              <a:ahLst/>
              <a:cxnLst/>
              <a:rect l="l" t="t" r="r" b="b"/>
              <a:pathLst>
                <a:path w="5829" h="12778" extrusionOk="0">
                  <a:moveTo>
                    <a:pt x="3219" y="0"/>
                  </a:moveTo>
                  <a:cubicBezTo>
                    <a:pt x="3053" y="0"/>
                    <a:pt x="2887" y="27"/>
                    <a:pt x="2726" y="86"/>
                  </a:cubicBezTo>
                  <a:cubicBezTo>
                    <a:pt x="1890" y="385"/>
                    <a:pt x="1492" y="1320"/>
                    <a:pt x="1353" y="2195"/>
                  </a:cubicBezTo>
                  <a:cubicBezTo>
                    <a:pt x="1055" y="3945"/>
                    <a:pt x="1254" y="5736"/>
                    <a:pt x="1274" y="7486"/>
                  </a:cubicBezTo>
                  <a:cubicBezTo>
                    <a:pt x="1293" y="9555"/>
                    <a:pt x="597" y="10948"/>
                    <a:pt x="0" y="12778"/>
                  </a:cubicBezTo>
                  <a:cubicBezTo>
                    <a:pt x="2686" y="11942"/>
                    <a:pt x="4576" y="7785"/>
                    <a:pt x="5272" y="5338"/>
                  </a:cubicBezTo>
                  <a:cubicBezTo>
                    <a:pt x="5670" y="3886"/>
                    <a:pt x="5829" y="2255"/>
                    <a:pt x="4974" y="1021"/>
                  </a:cubicBezTo>
                  <a:cubicBezTo>
                    <a:pt x="4575" y="447"/>
                    <a:pt x="3894" y="0"/>
                    <a:pt x="3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1"/>
            <p:cNvSpPr/>
            <p:nvPr/>
          </p:nvSpPr>
          <p:spPr>
            <a:xfrm>
              <a:off x="3796550" y="3558600"/>
              <a:ext cx="320800" cy="155950"/>
            </a:xfrm>
            <a:custGeom>
              <a:avLst/>
              <a:gdLst/>
              <a:ahLst/>
              <a:cxnLst/>
              <a:rect l="l" t="t" r="r" b="b"/>
              <a:pathLst>
                <a:path w="12832" h="6238" extrusionOk="0">
                  <a:moveTo>
                    <a:pt x="1839" y="0"/>
                  </a:moveTo>
                  <a:cubicBezTo>
                    <a:pt x="1465" y="0"/>
                    <a:pt x="1105" y="92"/>
                    <a:pt x="796" y="323"/>
                  </a:cubicBezTo>
                  <a:cubicBezTo>
                    <a:pt x="100" y="820"/>
                    <a:pt x="0" y="1875"/>
                    <a:pt x="319" y="2710"/>
                  </a:cubicBezTo>
                  <a:cubicBezTo>
                    <a:pt x="876" y="4103"/>
                    <a:pt x="2308" y="4898"/>
                    <a:pt x="3720" y="5356"/>
                  </a:cubicBezTo>
                  <a:cubicBezTo>
                    <a:pt x="5085" y="5800"/>
                    <a:pt x="7081" y="6237"/>
                    <a:pt x="8959" y="6237"/>
                  </a:cubicBezTo>
                  <a:cubicBezTo>
                    <a:pt x="10448" y="6237"/>
                    <a:pt x="11863" y="5962"/>
                    <a:pt x="12831" y="5197"/>
                  </a:cubicBezTo>
                  <a:cubicBezTo>
                    <a:pt x="11001" y="4660"/>
                    <a:pt x="9430" y="4461"/>
                    <a:pt x="7739" y="3267"/>
                  </a:cubicBezTo>
                  <a:cubicBezTo>
                    <a:pt x="6286" y="2273"/>
                    <a:pt x="4934" y="1079"/>
                    <a:pt x="3303" y="363"/>
                  </a:cubicBezTo>
                  <a:cubicBezTo>
                    <a:pt x="2850" y="159"/>
                    <a:pt x="2333" y="0"/>
                    <a:pt x="18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1"/>
            <p:cNvSpPr/>
            <p:nvPr/>
          </p:nvSpPr>
          <p:spPr>
            <a:xfrm>
              <a:off x="4054150" y="3170200"/>
              <a:ext cx="120375" cy="326875"/>
            </a:xfrm>
            <a:custGeom>
              <a:avLst/>
              <a:gdLst/>
              <a:ahLst/>
              <a:cxnLst/>
              <a:rect l="l" t="t" r="r" b="b"/>
              <a:pathLst>
                <a:path w="4815" h="13075" extrusionOk="0">
                  <a:moveTo>
                    <a:pt x="2163" y="1"/>
                  </a:moveTo>
                  <a:cubicBezTo>
                    <a:pt x="1941" y="1"/>
                    <a:pt x="1720" y="45"/>
                    <a:pt x="1513" y="144"/>
                  </a:cubicBezTo>
                  <a:cubicBezTo>
                    <a:pt x="717" y="502"/>
                    <a:pt x="419" y="1496"/>
                    <a:pt x="339" y="2372"/>
                  </a:cubicBezTo>
                  <a:cubicBezTo>
                    <a:pt x="200" y="4142"/>
                    <a:pt x="558" y="5913"/>
                    <a:pt x="757" y="7663"/>
                  </a:cubicBezTo>
                  <a:cubicBezTo>
                    <a:pt x="995" y="9732"/>
                    <a:pt x="419" y="11184"/>
                    <a:pt x="1" y="13074"/>
                  </a:cubicBezTo>
                  <a:cubicBezTo>
                    <a:pt x="2587" y="11900"/>
                    <a:pt x="4079" y="7623"/>
                    <a:pt x="4536" y="5117"/>
                  </a:cubicBezTo>
                  <a:cubicBezTo>
                    <a:pt x="4815" y="3645"/>
                    <a:pt x="4795" y="1994"/>
                    <a:pt x="3840" y="860"/>
                  </a:cubicBezTo>
                  <a:cubicBezTo>
                    <a:pt x="3443" y="360"/>
                    <a:pt x="2795" y="1"/>
                    <a:pt x="21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1"/>
            <p:cNvSpPr/>
            <p:nvPr/>
          </p:nvSpPr>
          <p:spPr>
            <a:xfrm>
              <a:off x="3714000" y="3392275"/>
              <a:ext cx="327750" cy="140750"/>
            </a:xfrm>
            <a:custGeom>
              <a:avLst/>
              <a:gdLst/>
              <a:ahLst/>
              <a:cxnLst/>
              <a:rect l="l" t="t" r="r" b="b"/>
              <a:pathLst>
                <a:path w="13110" h="5630" extrusionOk="0">
                  <a:moveTo>
                    <a:pt x="1902" y="1"/>
                  </a:moveTo>
                  <a:cubicBezTo>
                    <a:pt x="1447" y="1"/>
                    <a:pt x="1016" y="113"/>
                    <a:pt x="677" y="411"/>
                  </a:cubicBezTo>
                  <a:cubicBezTo>
                    <a:pt x="0" y="968"/>
                    <a:pt x="0" y="2063"/>
                    <a:pt x="398" y="2838"/>
                  </a:cubicBezTo>
                  <a:cubicBezTo>
                    <a:pt x="1074" y="4151"/>
                    <a:pt x="2586" y="4828"/>
                    <a:pt x="4019" y="5186"/>
                  </a:cubicBezTo>
                  <a:cubicBezTo>
                    <a:pt x="5092" y="5426"/>
                    <a:pt x="6546" y="5629"/>
                    <a:pt x="8020" y="5629"/>
                  </a:cubicBezTo>
                  <a:cubicBezTo>
                    <a:pt x="9960" y="5629"/>
                    <a:pt x="11933" y="5277"/>
                    <a:pt x="13109" y="4191"/>
                  </a:cubicBezTo>
                  <a:cubicBezTo>
                    <a:pt x="11220" y="3833"/>
                    <a:pt x="9648" y="3753"/>
                    <a:pt x="7858" y="2739"/>
                  </a:cubicBezTo>
                  <a:cubicBezTo>
                    <a:pt x="6306" y="1844"/>
                    <a:pt x="4854" y="809"/>
                    <a:pt x="3183" y="232"/>
                  </a:cubicBezTo>
                  <a:cubicBezTo>
                    <a:pt x="2770" y="98"/>
                    <a:pt x="2325" y="1"/>
                    <a:pt x="1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1"/>
            <p:cNvSpPr/>
            <p:nvPr/>
          </p:nvSpPr>
          <p:spPr>
            <a:xfrm>
              <a:off x="3928325" y="3013225"/>
              <a:ext cx="104975" cy="306300"/>
            </a:xfrm>
            <a:custGeom>
              <a:avLst/>
              <a:gdLst/>
              <a:ahLst/>
              <a:cxnLst/>
              <a:rect l="l" t="t" r="r" b="b"/>
              <a:pathLst>
                <a:path w="4199" h="12252" extrusionOk="0">
                  <a:moveTo>
                    <a:pt x="1607" y="1"/>
                  </a:moveTo>
                  <a:cubicBezTo>
                    <a:pt x="1352" y="1"/>
                    <a:pt x="1102" y="61"/>
                    <a:pt x="876" y="196"/>
                  </a:cubicBezTo>
                  <a:cubicBezTo>
                    <a:pt x="180" y="614"/>
                    <a:pt x="1" y="1549"/>
                    <a:pt x="1" y="2365"/>
                  </a:cubicBezTo>
                  <a:cubicBezTo>
                    <a:pt x="21" y="3996"/>
                    <a:pt x="558" y="5587"/>
                    <a:pt x="876" y="7218"/>
                  </a:cubicBezTo>
                  <a:cubicBezTo>
                    <a:pt x="1274" y="9069"/>
                    <a:pt x="876" y="10501"/>
                    <a:pt x="657" y="12251"/>
                  </a:cubicBezTo>
                  <a:cubicBezTo>
                    <a:pt x="2945" y="10958"/>
                    <a:pt x="3900" y="6860"/>
                    <a:pt x="4099" y="4533"/>
                  </a:cubicBezTo>
                  <a:cubicBezTo>
                    <a:pt x="4198" y="3160"/>
                    <a:pt x="4059" y="1609"/>
                    <a:pt x="3084" y="654"/>
                  </a:cubicBezTo>
                  <a:cubicBezTo>
                    <a:pt x="2694" y="264"/>
                    <a:pt x="2140" y="1"/>
                    <a:pt x="1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1"/>
            <p:cNvSpPr/>
            <p:nvPr/>
          </p:nvSpPr>
          <p:spPr>
            <a:xfrm>
              <a:off x="3622475" y="3250475"/>
              <a:ext cx="310350" cy="118175"/>
            </a:xfrm>
            <a:custGeom>
              <a:avLst/>
              <a:gdLst/>
              <a:ahLst/>
              <a:cxnLst/>
              <a:rect l="l" t="t" r="r" b="b"/>
              <a:pathLst>
                <a:path w="12414" h="4727" extrusionOk="0">
                  <a:moveTo>
                    <a:pt x="1997" y="0"/>
                  </a:moveTo>
                  <a:cubicBezTo>
                    <a:pt x="1452" y="0"/>
                    <a:pt x="924" y="129"/>
                    <a:pt x="578" y="513"/>
                  </a:cubicBezTo>
                  <a:cubicBezTo>
                    <a:pt x="1" y="1110"/>
                    <a:pt x="100" y="2065"/>
                    <a:pt x="558" y="2761"/>
                  </a:cubicBezTo>
                  <a:cubicBezTo>
                    <a:pt x="1294" y="3935"/>
                    <a:pt x="2766" y="4412"/>
                    <a:pt x="4139" y="4591"/>
                  </a:cubicBezTo>
                  <a:cubicBezTo>
                    <a:pt x="4742" y="4673"/>
                    <a:pt x="5468" y="4726"/>
                    <a:pt x="6242" y="4726"/>
                  </a:cubicBezTo>
                  <a:cubicBezTo>
                    <a:pt x="8481" y="4726"/>
                    <a:pt x="11128" y="4284"/>
                    <a:pt x="12414" y="2821"/>
                  </a:cubicBezTo>
                  <a:cubicBezTo>
                    <a:pt x="10644" y="2662"/>
                    <a:pt x="9171" y="2741"/>
                    <a:pt x="7441" y="1966"/>
                  </a:cubicBezTo>
                  <a:cubicBezTo>
                    <a:pt x="5949" y="1329"/>
                    <a:pt x="4477" y="474"/>
                    <a:pt x="2885" y="96"/>
                  </a:cubicBezTo>
                  <a:cubicBezTo>
                    <a:pt x="2603" y="39"/>
                    <a:pt x="2298" y="0"/>
                    <a:pt x="19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1"/>
            <p:cNvSpPr/>
            <p:nvPr/>
          </p:nvSpPr>
          <p:spPr>
            <a:xfrm>
              <a:off x="3821425" y="2928275"/>
              <a:ext cx="89525" cy="256475"/>
            </a:xfrm>
            <a:custGeom>
              <a:avLst/>
              <a:gdLst/>
              <a:ahLst/>
              <a:cxnLst/>
              <a:rect l="l" t="t" r="r" b="b"/>
              <a:pathLst>
                <a:path w="3581" h="10259" extrusionOk="0">
                  <a:moveTo>
                    <a:pt x="1364" y="1"/>
                  </a:moveTo>
                  <a:cubicBezTo>
                    <a:pt x="1129" y="1"/>
                    <a:pt x="899" y="60"/>
                    <a:pt x="696" y="193"/>
                  </a:cubicBezTo>
                  <a:cubicBezTo>
                    <a:pt x="119" y="571"/>
                    <a:pt x="0" y="1327"/>
                    <a:pt x="20" y="2023"/>
                  </a:cubicBezTo>
                  <a:cubicBezTo>
                    <a:pt x="100" y="3395"/>
                    <a:pt x="577" y="4708"/>
                    <a:pt x="895" y="6041"/>
                  </a:cubicBezTo>
                  <a:cubicBezTo>
                    <a:pt x="1273" y="7593"/>
                    <a:pt x="995" y="8766"/>
                    <a:pt x="875" y="10258"/>
                  </a:cubicBezTo>
                  <a:cubicBezTo>
                    <a:pt x="2725" y="9144"/>
                    <a:pt x="3461" y="5703"/>
                    <a:pt x="3541" y="3714"/>
                  </a:cubicBezTo>
                  <a:cubicBezTo>
                    <a:pt x="3581" y="2580"/>
                    <a:pt x="3402" y="1307"/>
                    <a:pt x="2566" y="511"/>
                  </a:cubicBezTo>
                  <a:cubicBezTo>
                    <a:pt x="2244" y="201"/>
                    <a:pt x="1796" y="1"/>
                    <a:pt x="13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1"/>
            <p:cNvSpPr/>
            <p:nvPr/>
          </p:nvSpPr>
          <p:spPr>
            <a:xfrm>
              <a:off x="3574250" y="3135025"/>
              <a:ext cx="259625" cy="96000"/>
            </a:xfrm>
            <a:custGeom>
              <a:avLst/>
              <a:gdLst/>
              <a:ahLst/>
              <a:cxnLst/>
              <a:rect l="l" t="t" r="r" b="b"/>
              <a:pathLst>
                <a:path w="10385" h="3840" extrusionOk="0">
                  <a:moveTo>
                    <a:pt x="1654" y="1"/>
                  </a:moveTo>
                  <a:cubicBezTo>
                    <a:pt x="1193" y="1"/>
                    <a:pt x="741" y="121"/>
                    <a:pt x="438" y="477"/>
                  </a:cubicBezTo>
                  <a:cubicBezTo>
                    <a:pt x="0" y="974"/>
                    <a:pt x="100" y="1789"/>
                    <a:pt x="498" y="2366"/>
                  </a:cubicBezTo>
                  <a:cubicBezTo>
                    <a:pt x="1154" y="3301"/>
                    <a:pt x="2387" y="3659"/>
                    <a:pt x="3521" y="3779"/>
                  </a:cubicBezTo>
                  <a:cubicBezTo>
                    <a:pt x="3900" y="3817"/>
                    <a:pt x="4335" y="3840"/>
                    <a:pt x="4802" y="3840"/>
                  </a:cubicBezTo>
                  <a:cubicBezTo>
                    <a:pt x="6759" y="3840"/>
                    <a:pt x="9260" y="3438"/>
                    <a:pt x="10384" y="2088"/>
                  </a:cubicBezTo>
                  <a:cubicBezTo>
                    <a:pt x="8892" y="1988"/>
                    <a:pt x="7699" y="2108"/>
                    <a:pt x="6207" y="1511"/>
                  </a:cubicBezTo>
                  <a:cubicBezTo>
                    <a:pt x="4934" y="994"/>
                    <a:pt x="3700" y="357"/>
                    <a:pt x="2348" y="79"/>
                  </a:cubicBezTo>
                  <a:cubicBezTo>
                    <a:pt x="2126" y="32"/>
                    <a:pt x="1889" y="1"/>
                    <a:pt x="16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1"/>
            <p:cNvSpPr/>
            <p:nvPr/>
          </p:nvSpPr>
          <p:spPr>
            <a:xfrm>
              <a:off x="3659300" y="2992750"/>
              <a:ext cx="512750" cy="936475"/>
            </a:xfrm>
            <a:custGeom>
              <a:avLst/>
              <a:gdLst/>
              <a:ahLst/>
              <a:cxnLst/>
              <a:rect l="l" t="t" r="r" b="b"/>
              <a:pathLst>
                <a:path w="20510" h="37459" extrusionOk="0">
                  <a:moveTo>
                    <a:pt x="0" y="1"/>
                  </a:moveTo>
                  <a:lnTo>
                    <a:pt x="0" y="1"/>
                  </a:lnTo>
                  <a:cubicBezTo>
                    <a:pt x="2566" y="2587"/>
                    <a:pt x="4993" y="5272"/>
                    <a:pt x="7281" y="8097"/>
                  </a:cubicBezTo>
                  <a:cubicBezTo>
                    <a:pt x="14104" y="16532"/>
                    <a:pt x="19216" y="26578"/>
                    <a:pt x="20509" y="37459"/>
                  </a:cubicBezTo>
                  <a:cubicBezTo>
                    <a:pt x="19813" y="22679"/>
                    <a:pt x="10921" y="945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1"/>
            <p:cNvSpPr/>
            <p:nvPr/>
          </p:nvSpPr>
          <p:spPr>
            <a:xfrm>
              <a:off x="3831350" y="3005200"/>
              <a:ext cx="42800" cy="186500"/>
            </a:xfrm>
            <a:custGeom>
              <a:avLst/>
              <a:gdLst/>
              <a:ahLst/>
              <a:cxnLst/>
              <a:rect l="l" t="t" r="r" b="b"/>
              <a:pathLst>
                <a:path w="1712" h="7460" extrusionOk="0">
                  <a:moveTo>
                    <a:pt x="1473" y="0"/>
                  </a:moveTo>
                  <a:lnTo>
                    <a:pt x="1473" y="0"/>
                  </a:lnTo>
                  <a:cubicBezTo>
                    <a:pt x="1373" y="2507"/>
                    <a:pt x="1373" y="5272"/>
                    <a:pt x="1" y="7460"/>
                  </a:cubicBezTo>
                  <a:cubicBezTo>
                    <a:pt x="1692" y="5391"/>
                    <a:pt x="1712" y="2527"/>
                    <a:pt x="1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1"/>
            <p:cNvSpPr/>
            <p:nvPr/>
          </p:nvSpPr>
          <p:spPr>
            <a:xfrm>
              <a:off x="3934800" y="3132000"/>
              <a:ext cx="55725" cy="193500"/>
            </a:xfrm>
            <a:custGeom>
              <a:avLst/>
              <a:gdLst/>
              <a:ahLst/>
              <a:cxnLst/>
              <a:rect l="l" t="t" r="r" b="b"/>
              <a:pathLst>
                <a:path w="2229" h="7740" extrusionOk="0">
                  <a:moveTo>
                    <a:pt x="2189" y="1"/>
                  </a:moveTo>
                  <a:cubicBezTo>
                    <a:pt x="1890" y="2627"/>
                    <a:pt x="1691" y="5571"/>
                    <a:pt x="1" y="7739"/>
                  </a:cubicBezTo>
                  <a:cubicBezTo>
                    <a:pt x="1990" y="5710"/>
                    <a:pt x="2229" y="2686"/>
                    <a:pt x="2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1"/>
            <p:cNvSpPr/>
            <p:nvPr/>
          </p:nvSpPr>
          <p:spPr>
            <a:xfrm>
              <a:off x="4046700" y="3277225"/>
              <a:ext cx="78600" cy="222825"/>
            </a:xfrm>
            <a:custGeom>
              <a:avLst/>
              <a:gdLst/>
              <a:ahLst/>
              <a:cxnLst/>
              <a:rect l="l" t="t" r="r" b="b"/>
              <a:pathLst>
                <a:path w="3144" h="8913" extrusionOk="0">
                  <a:moveTo>
                    <a:pt x="3024" y="0"/>
                  </a:moveTo>
                  <a:cubicBezTo>
                    <a:pt x="2805" y="3163"/>
                    <a:pt x="2328" y="6565"/>
                    <a:pt x="0" y="8912"/>
                  </a:cubicBezTo>
                  <a:cubicBezTo>
                    <a:pt x="2606" y="6804"/>
                    <a:pt x="3143" y="3163"/>
                    <a:pt x="3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1"/>
            <p:cNvSpPr/>
            <p:nvPr/>
          </p:nvSpPr>
          <p:spPr>
            <a:xfrm>
              <a:off x="4124275" y="3492575"/>
              <a:ext cx="74625" cy="193475"/>
            </a:xfrm>
            <a:custGeom>
              <a:avLst/>
              <a:gdLst/>
              <a:ahLst/>
              <a:cxnLst/>
              <a:rect l="l" t="t" r="r" b="b"/>
              <a:pathLst>
                <a:path w="2985" h="7739" extrusionOk="0">
                  <a:moveTo>
                    <a:pt x="2985" y="0"/>
                  </a:moveTo>
                  <a:lnTo>
                    <a:pt x="2985" y="0"/>
                  </a:lnTo>
                  <a:cubicBezTo>
                    <a:pt x="2567" y="2725"/>
                    <a:pt x="2070" y="5689"/>
                    <a:pt x="1" y="7738"/>
                  </a:cubicBezTo>
                  <a:cubicBezTo>
                    <a:pt x="2308" y="5948"/>
                    <a:pt x="2905" y="2785"/>
                    <a:pt x="2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1"/>
            <p:cNvSpPr/>
            <p:nvPr/>
          </p:nvSpPr>
          <p:spPr>
            <a:xfrm>
              <a:off x="3648850" y="3192675"/>
              <a:ext cx="177075" cy="20025"/>
            </a:xfrm>
            <a:custGeom>
              <a:avLst/>
              <a:gdLst/>
              <a:ahLst/>
              <a:cxnLst/>
              <a:rect l="l" t="t" r="r" b="b"/>
              <a:pathLst>
                <a:path w="7083" h="801" extrusionOk="0">
                  <a:moveTo>
                    <a:pt x="7082" y="1"/>
                  </a:moveTo>
                  <a:lnTo>
                    <a:pt x="7082" y="1"/>
                  </a:lnTo>
                  <a:cubicBezTo>
                    <a:pt x="5654" y="370"/>
                    <a:pt x="4180" y="564"/>
                    <a:pt x="2708" y="564"/>
                  </a:cubicBezTo>
                  <a:cubicBezTo>
                    <a:pt x="1801" y="564"/>
                    <a:pt x="895" y="491"/>
                    <a:pt x="0" y="339"/>
                  </a:cubicBezTo>
                  <a:lnTo>
                    <a:pt x="0" y="339"/>
                  </a:lnTo>
                  <a:cubicBezTo>
                    <a:pt x="986" y="647"/>
                    <a:pt x="2027" y="801"/>
                    <a:pt x="3069" y="801"/>
                  </a:cubicBezTo>
                  <a:cubicBezTo>
                    <a:pt x="4446" y="801"/>
                    <a:pt x="5825" y="533"/>
                    <a:pt x="7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1"/>
            <p:cNvSpPr/>
            <p:nvPr/>
          </p:nvSpPr>
          <p:spPr>
            <a:xfrm>
              <a:off x="3783125" y="3319500"/>
              <a:ext cx="154200" cy="25750"/>
            </a:xfrm>
            <a:custGeom>
              <a:avLst/>
              <a:gdLst/>
              <a:ahLst/>
              <a:cxnLst/>
              <a:rect l="l" t="t" r="r" b="b"/>
              <a:pathLst>
                <a:path w="6168" h="1030" extrusionOk="0">
                  <a:moveTo>
                    <a:pt x="6167" y="0"/>
                  </a:moveTo>
                  <a:cubicBezTo>
                    <a:pt x="4796" y="541"/>
                    <a:pt x="3356" y="811"/>
                    <a:pt x="1904" y="811"/>
                  </a:cubicBezTo>
                  <a:cubicBezTo>
                    <a:pt x="1270" y="811"/>
                    <a:pt x="634" y="759"/>
                    <a:pt x="0" y="657"/>
                  </a:cubicBezTo>
                  <a:lnTo>
                    <a:pt x="0" y="657"/>
                  </a:lnTo>
                  <a:cubicBezTo>
                    <a:pt x="745" y="907"/>
                    <a:pt x="1530" y="1030"/>
                    <a:pt x="2318" y="1030"/>
                  </a:cubicBezTo>
                  <a:cubicBezTo>
                    <a:pt x="3656" y="1030"/>
                    <a:pt x="5002" y="677"/>
                    <a:pt x="6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1"/>
            <p:cNvSpPr/>
            <p:nvPr/>
          </p:nvSpPr>
          <p:spPr>
            <a:xfrm>
              <a:off x="3847275" y="3489575"/>
              <a:ext cx="196950" cy="21325"/>
            </a:xfrm>
            <a:custGeom>
              <a:avLst/>
              <a:gdLst/>
              <a:ahLst/>
              <a:cxnLst/>
              <a:rect l="l" t="t" r="r" b="b"/>
              <a:pathLst>
                <a:path w="7878" h="853" extrusionOk="0">
                  <a:moveTo>
                    <a:pt x="0" y="1"/>
                  </a:moveTo>
                  <a:lnTo>
                    <a:pt x="0" y="1"/>
                  </a:lnTo>
                  <a:cubicBezTo>
                    <a:pt x="1349" y="566"/>
                    <a:pt x="2817" y="852"/>
                    <a:pt x="4287" y="852"/>
                  </a:cubicBezTo>
                  <a:cubicBezTo>
                    <a:pt x="5505" y="852"/>
                    <a:pt x="6724" y="656"/>
                    <a:pt x="7878" y="259"/>
                  </a:cubicBezTo>
                  <a:lnTo>
                    <a:pt x="7878" y="259"/>
                  </a:lnTo>
                  <a:cubicBezTo>
                    <a:pt x="6768" y="486"/>
                    <a:pt x="5648" y="596"/>
                    <a:pt x="4530" y="596"/>
                  </a:cubicBezTo>
                  <a:cubicBezTo>
                    <a:pt x="3004" y="596"/>
                    <a:pt x="1482" y="39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1"/>
            <p:cNvSpPr/>
            <p:nvPr/>
          </p:nvSpPr>
          <p:spPr>
            <a:xfrm>
              <a:off x="3914400" y="3664625"/>
              <a:ext cx="204425" cy="36850"/>
            </a:xfrm>
            <a:custGeom>
              <a:avLst/>
              <a:gdLst/>
              <a:ahLst/>
              <a:cxnLst/>
              <a:rect l="l" t="t" r="r" b="b"/>
              <a:pathLst>
                <a:path w="8177" h="1474" extrusionOk="0">
                  <a:moveTo>
                    <a:pt x="1" y="1"/>
                  </a:moveTo>
                  <a:lnTo>
                    <a:pt x="1" y="1"/>
                  </a:lnTo>
                  <a:cubicBezTo>
                    <a:pt x="1465" y="973"/>
                    <a:pt x="3234" y="1473"/>
                    <a:pt x="4997" y="1473"/>
                  </a:cubicBezTo>
                  <a:cubicBezTo>
                    <a:pt x="6083" y="1473"/>
                    <a:pt x="7168" y="1283"/>
                    <a:pt x="8177" y="896"/>
                  </a:cubicBezTo>
                  <a:lnTo>
                    <a:pt x="8177" y="896"/>
                  </a:lnTo>
                  <a:cubicBezTo>
                    <a:pt x="7232" y="1137"/>
                    <a:pt x="6263" y="1257"/>
                    <a:pt x="5296" y="1257"/>
                  </a:cubicBezTo>
                  <a:cubicBezTo>
                    <a:pt x="3472" y="1257"/>
                    <a:pt x="1652" y="83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7" name="Google Shape;807;p11"/>
          <p:cNvGrpSpPr/>
          <p:nvPr/>
        </p:nvGrpSpPr>
        <p:grpSpPr>
          <a:xfrm rot="-5721994" flipH="1">
            <a:off x="8635367" y="4648735"/>
            <a:ext cx="785839" cy="482362"/>
            <a:chOff x="3635425" y="69650"/>
            <a:chExt cx="965800" cy="592825"/>
          </a:xfrm>
        </p:grpSpPr>
        <p:sp>
          <p:nvSpPr>
            <p:cNvPr id="808" name="Google Shape;808;p11"/>
            <p:cNvSpPr/>
            <p:nvPr/>
          </p:nvSpPr>
          <p:spPr>
            <a:xfrm>
              <a:off x="3741350" y="90400"/>
              <a:ext cx="859875" cy="436675"/>
            </a:xfrm>
            <a:custGeom>
              <a:avLst/>
              <a:gdLst/>
              <a:ahLst/>
              <a:cxnLst/>
              <a:rect l="l" t="t" r="r" b="b"/>
              <a:pathLst>
                <a:path w="34395" h="17467" fill="none" extrusionOk="0">
                  <a:moveTo>
                    <a:pt x="0" y="17467"/>
                  </a:moveTo>
                  <a:cubicBezTo>
                    <a:pt x="10464" y="9848"/>
                    <a:pt x="21723" y="2746"/>
                    <a:pt x="34395" y="1"/>
                  </a:cubicBezTo>
                </a:path>
              </a:pathLst>
            </a:custGeom>
            <a:solidFill>
              <a:schemeClr val="dk1"/>
            </a:solidFill>
            <a:ln w="10450" cap="flat" cmpd="sng">
              <a:solidFill>
                <a:srgbClr val="28292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1"/>
            <p:cNvSpPr/>
            <p:nvPr/>
          </p:nvSpPr>
          <p:spPr>
            <a:xfrm>
              <a:off x="3783125" y="468375"/>
              <a:ext cx="70150" cy="192650"/>
            </a:xfrm>
            <a:custGeom>
              <a:avLst/>
              <a:gdLst/>
              <a:ahLst/>
              <a:cxnLst/>
              <a:rect l="l" t="t" r="r" b="b"/>
              <a:pathLst>
                <a:path w="2806" h="7706" extrusionOk="0">
                  <a:moveTo>
                    <a:pt x="2805" y="0"/>
                  </a:moveTo>
                  <a:cubicBezTo>
                    <a:pt x="2805" y="1"/>
                    <a:pt x="279" y="5471"/>
                    <a:pt x="140" y="6167"/>
                  </a:cubicBezTo>
                  <a:cubicBezTo>
                    <a:pt x="0" y="6843"/>
                    <a:pt x="418" y="7520"/>
                    <a:pt x="1114" y="7679"/>
                  </a:cubicBezTo>
                  <a:cubicBezTo>
                    <a:pt x="1204" y="7697"/>
                    <a:pt x="1294" y="7706"/>
                    <a:pt x="1382" y="7706"/>
                  </a:cubicBezTo>
                  <a:cubicBezTo>
                    <a:pt x="1976" y="7706"/>
                    <a:pt x="2505" y="7310"/>
                    <a:pt x="2626" y="6704"/>
                  </a:cubicBezTo>
                  <a:cubicBezTo>
                    <a:pt x="2785" y="6008"/>
                    <a:pt x="2805" y="1"/>
                    <a:pt x="2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1"/>
            <p:cNvSpPr/>
            <p:nvPr/>
          </p:nvSpPr>
          <p:spPr>
            <a:xfrm>
              <a:off x="3865675" y="221850"/>
              <a:ext cx="70150" cy="192825"/>
            </a:xfrm>
            <a:custGeom>
              <a:avLst/>
              <a:gdLst/>
              <a:ahLst/>
              <a:cxnLst/>
              <a:rect l="l" t="t" r="r" b="b"/>
              <a:pathLst>
                <a:path w="2806" h="7713" extrusionOk="0">
                  <a:moveTo>
                    <a:pt x="1396" y="1"/>
                  </a:moveTo>
                  <a:cubicBezTo>
                    <a:pt x="813" y="1"/>
                    <a:pt x="299" y="395"/>
                    <a:pt x="180" y="1009"/>
                  </a:cubicBezTo>
                  <a:cubicBezTo>
                    <a:pt x="20" y="1685"/>
                    <a:pt x="0" y="7713"/>
                    <a:pt x="0" y="7713"/>
                  </a:cubicBezTo>
                  <a:cubicBezTo>
                    <a:pt x="0" y="7713"/>
                    <a:pt x="2507" y="2242"/>
                    <a:pt x="2666" y="1546"/>
                  </a:cubicBezTo>
                  <a:cubicBezTo>
                    <a:pt x="2805" y="850"/>
                    <a:pt x="2388" y="174"/>
                    <a:pt x="1691" y="34"/>
                  </a:cubicBezTo>
                  <a:cubicBezTo>
                    <a:pt x="1592" y="12"/>
                    <a:pt x="1493" y="1"/>
                    <a:pt x="13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1"/>
            <p:cNvSpPr/>
            <p:nvPr/>
          </p:nvSpPr>
          <p:spPr>
            <a:xfrm>
              <a:off x="3874125" y="464400"/>
              <a:ext cx="125350" cy="170850"/>
            </a:xfrm>
            <a:custGeom>
              <a:avLst/>
              <a:gdLst/>
              <a:ahLst/>
              <a:cxnLst/>
              <a:rect l="l" t="t" r="r" b="b"/>
              <a:pathLst>
                <a:path w="5014" h="6834" extrusionOk="0">
                  <a:moveTo>
                    <a:pt x="1" y="0"/>
                  </a:moveTo>
                  <a:cubicBezTo>
                    <a:pt x="1" y="1"/>
                    <a:pt x="2089" y="5650"/>
                    <a:pt x="2487" y="6247"/>
                  </a:cubicBezTo>
                  <a:cubicBezTo>
                    <a:pt x="2731" y="6631"/>
                    <a:pt x="3147" y="6834"/>
                    <a:pt x="3573" y="6834"/>
                  </a:cubicBezTo>
                  <a:cubicBezTo>
                    <a:pt x="3808" y="6834"/>
                    <a:pt x="4045" y="6772"/>
                    <a:pt x="4258" y="6644"/>
                  </a:cubicBezTo>
                  <a:cubicBezTo>
                    <a:pt x="4835" y="6266"/>
                    <a:pt x="5014" y="5471"/>
                    <a:pt x="4636" y="4874"/>
                  </a:cubicBezTo>
                  <a:cubicBezTo>
                    <a:pt x="4258" y="427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1"/>
            <p:cNvSpPr/>
            <p:nvPr/>
          </p:nvSpPr>
          <p:spPr>
            <a:xfrm>
              <a:off x="3719475" y="247575"/>
              <a:ext cx="125825" cy="171100"/>
            </a:xfrm>
            <a:custGeom>
              <a:avLst/>
              <a:gdLst/>
              <a:ahLst/>
              <a:cxnLst/>
              <a:rect l="l" t="t" r="r" b="b"/>
              <a:pathLst>
                <a:path w="5033" h="6844" extrusionOk="0">
                  <a:moveTo>
                    <a:pt x="1459" y="1"/>
                  </a:moveTo>
                  <a:cubicBezTo>
                    <a:pt x="1225" y="1"/>
                    <a:pt x="988" y="65"/>
                    <a:pt x="776" y="199"/>
                  </a:cubicBezTo>
                  <a:cubicBezTo>
                    <a:pt x="179" y="577"/>
                    <a:pt x="0" y="1373"/>
                    <a:pt x="398" y="1969"/>
                  </a:cubicBezTo>
                  <a:cubicBezTo>
                    <a:pt x="776" y="2566"/>
                    <a:pt x="5033" y="6843"/>
                    <a:pt x="5033" y="6843"/>
                  </a:cubicBezTo>
                  <a:cubicBezTo>
                    <a:pt x="5033" y="6843"/>
                    <a:pt x="2944" y="1194"/>
                    <a:pt x="2546" y="597"/>
                  </a:cubicBezTo>
                  <a:cubicBezTo>
                    <a:pt x="2303" y="212"/>
                    <a:pt x="1885" y="1"/>
                    <a:pt x="1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1"/>
            <p:cNvSpPr/>
            <p:nvPr/>
          </p:nvSpPr>
          <p:spPr>
            <a:xfrm>
              <a:off x="3660775" y="456425"/>
              <a:ext cx="175575" cy="120425"/>
            </a:xfrm>
            <a:custGeom>
              <a:avLst/>
              <a:gdLst/>
              <a:ahLst/>
              <a:cxnLst/>
              <a:rect l="l" t="t" r="r" b="b"/>
              <a:pathLst>
                <a:path w="7023" h="4817" extrusionOk="0">
                  <a:moveTo>
                    <a:pt x="7023" y="1"/>
                  </a:moveTo>
                  <a:cubicBezTo>
                    <a:pt x="7022" y="1"/>
                    <a:pt x="1373" y="2090"/>
                    <a:pt x="777" y="2487"/>
                  </a:cubicBezTo>
                  <a:cubicBezTo>
                    <a:pt x="180" y="2865"/>
                    <a:pt x="1" y="3661"/>
                    <a:pt x="379" y="4258"/>
                  </a:cubicBezTo>
                  <a:cubicBezTo>
                    <a:pt x="621" y="4614"/>
                    <a:pt x="1033" y="4816"/>
                    <a:pt x="1456" y="4816"/>
                  </a:cubicBezTo>
                  <a:cubicBezTo>
                    <a:pt x="1693" y="4816"/>
                    <a:pt x="1934" y="4752"/>
                    <a:pt x="2149" y="4616"/>
                  </a:cubicBezTo>
                  <a:cubicBezTo>
                    <a:pt x="2746" y="4258"/>
                    <a:pt x="7023" y="1"/>
                    <a:pt x="7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1"/>
            <p:cNvSpPr/>
            <p:nvPr/>
          </p:nvSpPr>
          <p:spPr>
            <a:xfrm>
              <a:off x="3883075" y="305750"/>
              <a:ext cx="175075" cy="120875"/>
            </a:xfrm>
            <a:custGeom>
              <a:avLst/>
              <a:gdLst/>
              <a:ahLst/>
              <a:cxnLst/>
              <a:rect l="l" t="t" r="r" b="b"/>
              <a:pathLst>
                <a:path w="7003" h="4835" extrusionOk="0">
                  <a:moveTo>
                    <a:pt x="5549" y="0"/>
                  </a:moveTo>
                  <a:cubicBezTo>
                    <a:pt x="5315" y="0"/>
                    <a:pt x="5081" y="64"/>
                    <a:pt x="4874" y="199"/>
                  </a:cubicBezTo>
                  <a:cubicBezTo>
                    <a:pt x="4278" y="577"/>
                    <a:pt x="1" y="4834"/>
                    <a:pt x="1" y="4834"/>
                  </a:cubicBezTo>
                  <a:cubicBezTo>
                    <a:pt x="1" y="4834"/>
                    <a:pt x="5630" y="2746"/>
                    <a:pt x="6247" y="2348"/>
                  </a:cubicBezTo>
                  <a:cubicBezTo>
                    <a:pt x="6824" y="1970"/>
                    <a:pt x="7003" y="1174"/>
                    <a:pt x="6645" y="577"/>
                  </a:cubicBezTo>
                  <a:cubicBezTo>
                    <a:pt x="6389" y="207"/>
                    <a:pt x="5969" y="0"/>
                    <a:pt x="5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1"/>
            <p:cNvSpPr/>
            <p:nvPr/>
          </p:nvSpPr>
          <p:spPr>
            <a:xfrm>
              <a:off x="3886075" y="447475"/>
              <a:ext cx="195950" cy="67350"/>
            </a:xfrm>
            <a:custGeom>
              <a:avLst/>
              <a:gdLst/>
              <a:ahLst/>
              <a:cxnLst/>
              <a:rect l="l" t="t" r="r" b="b"/>
              <a:pathLst>
                <a:path w="7838" h="2694" extrusionOk="0">
                  <a:moveTo>
                    <a:pt x="0" y="1"/>
                  </a:moveTo>
                  <a:cubicBezTo>
                    <a:pt x="0" y="1"/>
                    <a:pt x="5471" y="2527"/>
                    <a:pt x="6167" y="2666"/>
                  </a:cubicBezTo>
                  <a:cubicBezTo>
                    <a:pt x="6257" y="2684"/>
                    <a:pt x="6346" y="2693"/>
                    <a:pt x="6435" y="2693"/>
                  </a:cubicBezTo>
                  <a:cubicBezTo>
                    <a:pt x="7029" y="2693"/>
                    <a:pt x="7557" y="2298"/>
                    <a:pt x="7679" y="1692"/>
                  </a:cubicBezTo>
                  <a:cubicBezTo>
                    <a:pt x="7838" y="995"/>
                    <a:pt x="7420" y="339"/>
                    <a:pt x="6724" y="180"/>
                  </a:cubicBezTo>
                  <a:cubicBezTo>
                    <a:pt x="6028" y="2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1"/>
            <p:cNvSpPr/>
            <p:nvPr/>
          </p:nvSpPr>
          <p:spPr>
            <a:xfrm>
              <a:off x="3636900" y="368075"/>
              <a:ext cx="195975" cy="67000"/>
            </a:xfrm>
            <a:custGeom>
              <a:avLst/>
              <a:gdLst/>
              <a:ahLst/>
              <a:cxnLst/>
              <a:rect l="l" t="t" r="r" b="b"/>
              <a:pathLst>
                <a:path w="7839" h="2680" extrusionOk="0">
                  <a:moveTo>
                    <a:pt x="1357" y="0"/>
                  </a:moveTo>
                  <a:cubicBezTo>
                    <a:pt x="778" y="0"/>
                    <a:pt x="276" y="392"/>
                    <a:pt x="140" y="989"/>
                  </a:cubicBezTo>
                  <a:cubicBezTo>
                    <a:pt x="1" y="1685"/>
                    <a:pt x="419" y="2361"/>
                    <a:pt x="1115" y="2520"/>
                  </a:cubicBezTo>
                  <a:cubicBezTo>
                    <a:pt x="1811" y="2660"/>
                    <a:pt x="7839" y="2680"/>
                    <a:pt x="7839" y="2680"/>
                  </a:cubicBezTo>
                  <a:cubicBezTo>
                    <a:pt x="7839" y="2680"/>
                    <a:pt x="2368" y="173"/>
                    <a:pt x="1652" y="34"/>
                  </a:cubicBezTo>
                  <a:cubicBezTo>
                    <a:pt x="1552" y="11"/>
                    <a:pt x="1453" y="0"/>
                    <a:pt x="1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1"/>
            <p:cNvSpPr/>
            <p:nvPr/>
          </p:nvSpPr>
          <p:spPr>
            <a:xfrm>
              <a:off x="3713500" y="464400"/>
              <a:ext cx="130325" cy="166675"/>
            </a:xfrm>
            <a:custGeom>
              <a:avLst/>
              <a:gdLst/>
              <a:ahLst/>
              <a:cxnLst/>
              <a:rect l="l" t="t" r="r" b="b"/>
              <a:pathLst>
                <a:path w="5213" h="6667" extrusionOk="0">
                  <a:moveTo>
                    <a:pt x="5212" y="0"/>
                  </a:moveTo>
                  <a:cubicBezTo>
                    <a:pt x="5212" y="1"/>
                    <a:pt x="816" y="4098"/>
                    <a:pt x="398" y="4675"/>
                  </a:cubicBezTo>
                  <a:cubicBezTo>
                    <a:pt x="0" y="5252"/>
                    <a:pt x="140" y="6048"/>
                    <a:pt x="716" y="6445"/>
                  </a:cubicBezTo>
                  <a:cubicBezTo>
                    <a:pt x="934" y="6596"/>
                    <a:pt x="1180" y="6666"/>
                    <a:pt x="1425" y="6666"/>
                  </a:cubicBezTo>
                  <a:cubicBezTo>
                    <a:pt x="1828" y="6666"/>
                    <a:pt x="2227" y="6474"/>
                    <a:pt x="2487" y="6127"/>
                  </a:cubicBezTo>
                  <a:cubicBezTo>
                    <a:pt x="2885" y="5550"/>
                    <a:pt x="5212" y="1"/>
                    <a:pt x="5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1"/>
            <p:cNvSpPr/>
            <p:nvPr/>
          </p:nvSpPr>
          <p:spPr>
            <a:xfrm>
              <a:off x="3875625" y="251850"/>
              <a:ext cx="130325" cy="166825"/>
            </a:xfrm>
            <a:custGeom>
              <a:avLst/>
              <a:gdLst/>
              <a:ahLst/>
              <a:cxnLst/>
              <a:rect l="l" t="t" r="r" b="b"/>
              <a:pathLst>
                <a:path w="5213" h="6673" extrusionOk="0">
                  <a:moveTo>
                    <a:pt x="3770" y="0"/>
                  </a:moveTo>
                  <a:cubicBezTo>
                    <a:pt x="3367" y="0"/>
                    <a:pt x="2971" y="190"/>
                    <a:pt x="2726" y="545"/>
                  </a:cubicBezTo>
                  <a:cubicBezTo>
                    <a:pt x="2328" y="1122"/>
                    <a:pt x="0" y="6672"/>
                    <a:pt x="0" y="6672"/>
                  </a:cubicBezTo>
                  <a:cubicBezTo>
                    <a:pt x="0" y="6672"/>
                    <a:pt x="4397" y="2554"/>
                    <a:pt x="4814" y="1977"/>
                  </a:cubicBezTo>
                  <a:cubicBezTo>
                    <a:pt x="5212" y="1420"/>
                    <a:pt x="5073" y="625"/>
                    <a:pt x="4496" y="227"/>
                  </a:cubicBezTo>
                  <a:cubicBezTo>
                    <a:pt x="4275" y="74"/>
                    <a:pt x="4021" y="0"/>
                    <a:pt x="3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1"/>
            <p:cNvSpPr/>
            <p:nvPr/>
          </p:nvSpPr>
          <p:spPr>
            <a:xfrm>
              <a:off x="3858700" y="468875"/>
              <a:ext cx="68175" cy="193600"/>
            </a:xfrm>
            <a:custGeom>
              <a:avLst/>
              <a:gdLst/>
              <a:ahLst/>
              <a:cxnLst/>
              <a:rect l="l" t="t" r="r" b="b"/>
              <a:pathLst>
                <a:path w="2727" h="7744" extrusionOk="0">
                  <a:moveTo>
                    <a:pt x="220" y="0"/>
                  </a:moveTo>
                  <a:cubicBezTo>
                    <a:pt x="220" y="0"/>
                    <a:pt x="1" y="6008"/>
                    <a:pt x="120" y="6704"/>
                  </a:cubicBezTo>
                  <a:cubicBezTo>
                    <a:pt x="243" y="7316"/>
                    <a:pt x="749" y="7744"/>
                    <a:pt x="1343" y="7744"/>
                  </a:cubicBezTo>
                  <a:cubicBezTo>
                    <a:pt x="1425" y="7744"/>
                    <a:pt x="1508" y="7735"/>
                    <a:pt x="1592" y="7719"/>
                  </a:cubicBezTo>
                  <a:cubicBezTo>
                    <a:pt x="2289" y="7599"/>
                    <a:pt x="2726" y="6963"/>
                    <a:pt x="2647" y="6266"/>
                  </a:cubicBezTo>
                  <a:cubicBezTo>
                    <a:pt x="2507" y="5570"/>
                    <a:pt x="220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1"/>
            <p:cNvSpPr/>
            <p:nvPr/>
          </p:nvSpPr>
          <p:spPr>
            <a:xfrm>
              <a:off x="3791575" y="220225"/>
              <a:ext cx="69150" cy="193975"/>
            </a:xfrm>
            <a:custGeom>
              <a:avLst/>
              <a:gdLst/>
              <a:ahLst/>
              <a:cxnLst/>
              <a:rect l="l" t="t" r="r" b="b"/>
              <a:pathLst>
                <a:path w="2766" h="7759" extrusionOk="0">
                  <a:moveTo>
                    <a:pt x="1402" y="0"/>
                  </a:moveTo>
                  <a:cubicBezTo>
                    <a:pt x="1327" y="0"/>
                    <a:pt x="1251" y="7"/>
                    <a:pt x="1174" y="20"/>
                  </a:cubicBezTo>
                  <a:cubicBezTo>
                    <a:pt x="438" y="139"/>
                    <a:pt x="0" y="796"/>
                    <a:pt x="120" y="1492"/>
                  </a:cubicBezTo>
                  <a:cubicBezTo>
                    <a:pt x="259" y="2188"/>
                    <a:pt x="2547" y="7758"/>
                    <a:pt x="2547" y="7758"/>
                  </a:cubicBezTo>
                  <a:cubicBezTo>
                    <a:pt x="2547" y="7758"/>
                    <a:pt x="2766" y="1731"/>
                    <a:pt x="2646" y="1034"/>
                  </a:cubicBezTo>
                  <a:cubicBezTo>
                    <a:pt x="2522" y="415"/>
                    <a:pt x="2005" y="0"/>
                    <a:pt x="1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1"/>
            <p:cNvSpPr/>
            <p:nvPr/>
          </p:nvSpPr>
          <p:spPr>
            <a:xfrm>
              <a:off x="3635425" y="442425"/>
              <a:ext cx="196450" cy="64250"/>
            </a:xfrm>
            <a:custGeom>
              <a:avLst/>
              <a:gdLst/>
              <a:ahLst/>
              <a:cxnLst/>
              <a:rect l="l" t="t" r="r" b="b"/>
              <a:pathLst>
                <a:path w="7858" h="2570" extrusionOk="0">
                  <a:moveTo>
                    <a:pt x="2308" y="0"/>
                  </a:moveTo>
                  <a:cubicBezTo>
                    <a:pt x="1739" y="0"/>
                    <a:pt x="1311" y="12"/>
                    <a:pt x="1154" y="44"/>
                  </a:cubicBezTo>
                  <a:cubicBezTo>
                    <a:pt x="458" y="163"/>
                    <a:pt x="0" y="800"/>
                    <a:pt x="120" y="1496"/>
                  </a:cubicBezTo>
                  <a:cubicBezTo>
                    <a:pt x="243" y="2151"/>
                    <a:pt x="793" y="2570"/>
                    <a:pt x="1375" y="2570"/>
                  </a:cubicBezTo>
                  <a:cubicBezTo>
                    <a:pt x="1447" y="2570"/>
                    <a:pt x="1519" y="2563"/>
                    <a:pt x="1592" y="2550"/>
                  </a:cubicBezTo>
                  <a:cubicBezTo>
                    <a:pt x="2288" y="2431"/>
                    <a:pt x="7858" y="143"/>
                    <a:pt x="7858" y="143"/>
                  </a:cubicBezTo>
                  <a:cubicBezTo>
                    <a:pt x="7858" y="143"/>
                    <a:pt x="4257" y="0"/>
                    <a:pt x="2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1"/>
            <p:cNvSpPr/>
            <p:nvPr/>
          </p:nvSpPr>
          <p:spPr>
            <a:xfrm>
              <a:off x="3886550" y="376375"/>
              <a:ext cx="196475" cy="64075"/>
            </a:xfrm>
            <a:custGeom>
              <a:avLst/>
              <a:gdLst/>
              <a:ahLst/>
              <a:cxnLst/>
              <a:rect l="l" t="t" r="r" b="b"/>
              <a:pathLst>
                <a:path w="7859" h="2563" extrusionOk="0">
                  <a:moveTo>
                    <a:pt x="6495" y="1"/>
                  </a:moveTo>
                  <a:cubicBezTo>
                    <a:pt x="6420" y="1"/>
                    <a:pt x="6344" y="7"/>
                    <a:pt x="6267" y="20"/>
                  </a:cubicBezTo>
                  <a:cubicBezTo>
                    <a:pt x="5571" y="139"/>
                    <a:pt x="1" y="2427"/>
                    <a:pt x="1" y="2427"/>
                  </a:cubicBezTo>
                  <a:cubicBezTo>
                    <a:pt x="1" y="2427"/>
                    <a:pt x="3722" y="2562"/>
                    <a:pt x="5654" y="2562"/>
                  </a:cubicBezTo>
                  <a:cubicBezTo>
                    <a:pt x="6182" y="2562"/>
                    <a:pt x="6576" y="2552"/>
                    <a:pt x="6725" y="2527"/>
                  </a:cubicBezTo>
                  <a:cubicBezTo>
                    <a:pt x="7421" y="2407"/>
                    <a:pt x="7859" y="1751"/>
                    <a:pt x="7739" y="1054"/>
                  </a:cubicBezTo>
                  <a:cubicBezTo>
                    <a:pt x="7633" y="417"/>
                    <a:pt x="7102" y="1"/>
                    <a:pt x="6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1"/>
            <p:cNvSpPr/>
            <p:nvPr/>
          </p:nvSpPr>
          <p:spPr>
            <a:xfrm>
              <a:off x="3882575" y="456925"/>
              <a:ext cx="170625" cy="126500"/>
            </a:xfrm>
            <a:custGeom>
              <a:avLst/>
              <a:gdLst/>
              <a:ahLst/>
              <a:cxnLst/>
              <a:rect l="l" t="t" r="r" b="b"/>
              <a:pathLst>
                <a:path w="6825" h="5060" extrusionOk="0">
                  <a:moveTo>
                    <a:pt x="1" y="1"/>
                  </a:moveTo>
                  <a:cubicBezTo>
                    <a:pt x="1" y="1"/>
                    <a:pt x="4099" y="4437"/>
                    <a:pt x="4676" y="4835"/>
                  </a:cubicBezTo>
                  <a:cubicBezTo>
                    <a:pt x="4888" y="4986"/>
                    <a:pt x="5135" y="5060"/>
                    <a:pt x="5381" y="5060"/>
                  </a:cubicBezTo>
                  <a:cubicBezTo>
                    <a:pt x="5781" y="5060"/>
                    <a:pt x="6180" y="4866"/>
                    <a:pt x="6426" y="4497"/>
                  </a:cubicBezTo>
                  <a:cubicBezTo>
                    <a:pt x="6824" y="3940"/>
                    <a:pt x="6685" y="3164"/>
                    <a:pt x="6108" y="2746"/>
                  </a:cubicBezTo>
                  <a:cubicBezTo>
                    <a:pt x="5531" y="234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665250" y="299725"/>
              <a:ext cx="171100" cy="126400"/>
            </a:xfrm>
            <a:custGeom>
              <a:avLst/>
              <a:gdLst/>
              <a:ahLst/>
              <a:cxnLst/>
              <a:rect l="l" t="t" r="r" b="b"/>
              <a:pathLst>
                <a:path w="6844" h="5056" extrusionOk="0">
                  <a:moveTo>
                    <a:pt x="1455" y="1"/>
                  </a:moveTo>
                  <a:cubicBezTo>
                    <a:pt x="1048" y="1"/>
                    <a:pt x="646" y="193"/>
                    <a:pt x="399" y="540"/>
                  </a:cubicBezTo>
                  <a:cubicBezTo>
                    <a:pt x="1" y="1117"/>
                    <a:pt x="160" y="1912"/>
                    <a:pt x="737" y="2310"/>
                  </a:cubicBezTo>
                  <a:cubicBezTo>
                    <a:pt x="1294" y="2708"/>
                    <a:pt x="6844" y="5055"/>
                    <a:pt x="6844" y="5055"/>
                  </a:cubicBezTo>
                  <a:cubicBezTo>
                    <a:pt x="6844" y="5055"/>
                    <a:pt x="2746" y="639"/>
                    <a:pt x="2169" y="222"/>
                  </a:cubicBezTo>
                  <a:cubicBezTo>
                    <a:pt x="1951" y="71"/>
                    <a:pt x="1702" y="1"/>
                    <a:pt x="1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1"/>
            <p:cNvSpPr/>
            <p:nvPr/>
          </p:nvSpPr>
          <p:spPr>
            <a:xfrm>
              <a:off x="3793075" y="382575"/>
              <a:ext cx="133300" cy="117275"/>
            </a:xfrm>
            <a:custGeom>
              <a:avLst/>
              <a:gdLst/>
              <a:ahLst/>
              <a:cxnLst/>
              <a:rect l="l" t="t" r="r" b="b"/>
              <a:pathLst>
                <a:path w="5332" h="4691" extrusionOk="0">
                  <a:moveTo>
                    <a:pt x="2669" y="0"/>
                  </a:moveTo>
                  <a:cubicBezTo>
                    <a:pt x="2240" y="0"/>
                    <a:pt x="1804" y="119"/>
                    <a:pt x="1413" y="369"/>
                  </a:cubicBezTo>
                  <a:cubicBezTo>
                    <a:pt x="318" y="1065"/>
                    <a:pt x="0" y="2497"/>
                    <a:pt x="696" y="3591"/>
                  </a:cubicBezTo>
                  <a:cubicBezTo>
                    <a:pt x="1134" y="4299"/>
                    <a:pt x="1896" y="4690"/>
                    <a:pt x="2675" y="4690"/>
                  </a:cubicBezTo>
                  <a:cubicBezTo>
                    <a:pt x="3101" y="4690"/>
                    <a:pt x="3532" y="4574"/>
                    <a:pt x="3919" y="4328"/>
                  </a:cubicBezTo>
                  <a:cubicBezTo>
                    <a:pt x="5013" y="3631"/>
                    <a:pt x="5331" y="2179"/>
                    <a:pt x="4635" y="1085"/>
                  </a:cubicBezTo>
                  <a:cubicBezTo>
                    <a:pt x="4188" y="383"/>
                    <a:pt x="3438" y="0"/>
                    <a:pt x="2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1"/>
            <p:cNvSpPr/>
            <p:nvPr/>
          </p:nvSpPr>
          <p:spPr>
            <a:xfrm>
              <a:off x="4119300" y="154075"/>
              <a:ext cx="281525" cy="399950"/>
            </a:xfrm>
            <a:custGeom>
              <a:avLst/>
              <a:gdLst/>
              <a:ahLst/>
              <a:cxnLst/>
              <a:rect l="l" t="t" r="r" b="b"/>
              <a:pathLst>
                <a:path w="11261" h="15998" extrusionOk="0">
                  <a:moveTo>
                    <a:pt x="11260" y="0"/>
                  </a:moveTo>
                  <a:lnTo>
                    <a:pt x="11260" y="0"/>
                  </a:lnTo>
                  <a:cubicBezTo>
                    <a:pt x="8177" y="1552"/>
                    <a:pt x="5372" y="3143"/>
                    <a:pt x="3124" y="5849"/>
                  </a:cubicBezTo>
                  <a:cubicBezTo>
                    <a:pt x="1353" y="7957"/>
                    <a:pt x="120" y="10603"/>
                    <a:pt x="21" y="13368"/>
                  </a:cubicBezTo>
                  <a:cubicBezTo>
                    <a:pt x="1" y="14025"/>
                    <a:pt x="41" y="14721"/>
                    <a:pt x="419" y="15298"/>
                  </a:cubicBezTo>
                  <a:cubicBezTo>
                    <a:pt x="696" y="15706"/>
                    <a:pt x="1188" y="15997"/>
                    <a:pt x="1666" y="15997"/>
                  </a:cubicBezTo>
                  <a:cubicBezTo>
                    <a:pt x="1839" y="15997"/>
                    <a:pt x="2010" y="15959"/>
                    <a:pt x="2169" y="15875"/>
                  </a:cubicBezTo>
                  <a:cubicBezTo>
                    <a:pt x="2487" y="15695"/>
                    <a:pt x="2686" y="15377"/>
                    <a:pt x="2865" y="15079"/>
                  </a:cubicBezTo>
                  <a:cubicBezTo>
                    <a:pt x="4775" y="11697"/>
                    <a:pt x="4695" y="7420"/>
                    <a:pt x="6864" y="4178"/>
                  </a:cubicBezTo>
                  <a:cubicBezTo>
                    <a:pt x="7998" y="2467"/>
                    <a:pt x="9669" y="1253"/>
                    <a:pt x="11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1"/>
            <p:cNvSpPr/>
            <p:nvPr/>
          </p:nvSpPr>
          <p:spPr>
            <a:xfrm>
              <a:off x="4182475" y="143125"/>
              <a:ext cx="238725" cy="251675"/>
            </a:xfrm>
            <a:custGeom>
              <a:avLst/>
              <a:gdLst/>
              <a:ahLst/>
              <a:cxnLst/>
              <a:rect l="l" t="t" r="r" b="b"/>
              <a:pathLst>
                <a:path w="9549" h="10067" extrusionOk="0">
                  <a:moveTo>
                    <a:pt x="9549" y="0"/>
                  </a:moveTo>
                  <a:cubicBezTo>
                    <a:pt x="5630" y="1453"/>
                    <a:pt x="2347" y="4576"/>
                    <a:pt x="637" y="8395"/>
                  </a:cubicBezTo>
                  <a:cubicBezTo>
                    <a:pt x="438" y="8873"/>
                    <a:pt x="159" y="9569"/>
                    <a:pt x="0" y="10066"/>
                  </a:cubicBezTo>
                  <a:cubicBezTo>
                    <a:pt x="199" y="9589"/>
                    <a:pt x="537" y="8893"/>
                    <a:pt x="776" y="8455"/>
                  </a:cubicBezTo>
                  <a:cubicBezTo>
                    <a:pt x="2686" y="4775"/>
                    <a:pt x="5849" y="1811"/>
                    <a:pt x="9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1"/>
            <p:cNvSpPr/>
            <p:nvPr/>
          </p:nvSpPr>
          <p:spPr>
            <a:xfrm>
              <a:off x="3937300" y="69650"/>
              <a:ext cx="472475" cy="140675"/>
            </a:xfrm>
            <a:custGeom>
              <a:avLst/>
              <a:gdLst/>
              <a:ahLst/>
              <a:cxnLst/>
              <a:rect l="l" t="t" r="r" b="b"/>
              <a:pathLst>
                <a:path w="18899" h="5627" extrusionOk="0">
                  <a:moveTo>
                    <a:pt x="1338" y="0"/>
                  </a:moveTo>
                  <a:cubicBezTo>
                    <a:pt x="1154" y="0"/>
                    <a:pt x="975" y="25"/>
                    <a:pt x="816" y="95"/>
                  </a:cubicBezTo>
                  <a:cubicBezTo>
                    <a:pt x="219" y="373"/>
                    <a:pt x="0" y="1169"/>
                    <a:pt x="199" y="1825"/>
                  </a:cubicBezTo>
                  <a:cubicBezTo>
                    <a:pt x="398" y="2462"/>
                    <a:pt x="895" y="2939"/>
                    <a:pt x="1432" y="3337"/>
                  </a:cubicBezTo>
                  <a:cubicBezTo>
                    <a:pt x="3581" y="4925"/>
                    <a:pt x="6332" y="5627"/>
                    <a:pt x="9027" y="5627"/>
                  </a:cubicBezTo>
                  <a:cubicBezTo>
                    <a:pt x="9101" y="5627"/>
                    <a:pt x="9176" y="5626"/>
                    <a:pt x="9250" y="5625"/>
                  </a:cubicBezTo>
                  <a:cubicBezTo>
                    <a:pt x="12771" y="5565"/>
                    <a:pt x="15775" y="4372"/>
                    <a:pt x="18898" y="2939"/>
                  </a:cubicBezTo>
                  <a:lnTo>
                    <a:pt x="18898" y="2939"/>
                  </a:lnTo>
                  <a:cubicBezTo>
                    <a:pt x="17185" y="3351"/>
                    <a:pt x="15486" y="3791"/>
                    <a:pt x="13726" y="3791"/>
                  </a:cubicBezTo>
                  <a:cubicBezTo>
                    <a:pt x="13443" y="3791"/>
                    <a:pt x="13158" y="3780"/>
                    <a:pt x="12871" y="3755"/>
                  </a:cubicBezTo>
                  <a:cubicBezTo>
                    <a:pt x="9011" y="3417"/>
                    <a:pt x="5709" y="672"/>
                    <a:pt x="1890" y="55"/>
                  </a:cubicBezTo>
                  <a:cubicBezTo>
                    <a:pt x="1711" y="25"/>
                    <a:pt x="1522" y="0"/>
                    <a:pt x="1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1"/>
            <p:cNvSpPr/>
            <p:nvPr/>
          </p:nvSpPr>
          <p:spPr>
            <a:xfrm>
              <a:off x="4085500" y="134175"/>
              <a:ext cx="345650" cy="55525"/>
            </a:xfrm>
            <a:custGeom>
              <a:avLst/>
              <a:gdLst/>
              <a:ahLst/>
              <a:cxnLst/>
              <a:rect l="l" t="t" r="r" b="b"/>
              <a:pathLst>
                <a:path w="13826" h="2221" extrusionOk="0">
                  <a:moveTo>
                    <a:pt x="13825" y="0"/>
                  </a:moveTo>
                  <a:lnTo>
                    <a:pt x="13825" y="0"/>
                  </a:lnTo>
                  <a:cubicBezTo>
                    <a:pt x="11191" y="1254"/>
                    <a:pt x="8267" y="1910"/>
                    <a:pt x="5343" y="1910"/>
                  </a:cubicBezTo>
                  <a:cubicBezTo>
                    <a:pt x="4139" y="1910"/>
                    <a:pt x="2935" y="1798"/>
                    <a:pt x="1751" y="1572"/>
                  </a:cubicBezTo>
                  <a:cubicBezTo>
                    <a:pt x="1214" y="1472"/>
                    <a:pt x="497" y="1274"/>
                    <a:pt x="0" y="1154"/>
                  </a:cubicBezTo>
                  <a:lnTo>
                    <a:pt x="0" y="1154"/>
                  </a:lnTo>
                  <a:cubicBezTo>
                    <a:pt x="477" y="1353"/>
                    <a:pt x="1194" y="1572"/>
                    <a:pt x="1691" y="1731"/>
                  </a:cubicBezTo>
                  <a:cubicBezTo>
                    <a:pt x="2977" y="2059"/>
                    <a:pt x="4305" y="2221"/>
                    <a:pt x="5633" y="2221"/>
                  </a:cubicBezTo>
                  <a:cubicBezTo>
                    <a:pt x="8498" y="2221"/>
                    <a:pt x="11366" y="1468"/>
                    <a:pt x="1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0" name="Google Shape;830;p11"/>
          <p:cNvGrpSpPr/>
          <p:nvPr/>
        </p:nvGrpSpPr>
        <p:grpSpPr>
          <a:xfrm>
            <a:off x="-174677" y="-424650"/>
            <a:ext cx="965805" cy="1080049"/>
            <a:chOff x="2180275" y="-47850"/>
            <a:chExt cx="812625" cy="908750"/>
          </a:xfrm>
        </p:grpSpPr>
        <p:sp>
          <p:nvSpPr>
            <p:cNvPr id="831" name="Google Shape;831;p11"/>
            <p:cNvSpPr/>
            <p:nvPr/>
          </p:nvSpPr>
          <p:spPr>
            <a:xfrm>
              <a:off x="2722850" y="650400"/>
              <a:ext cx="270050" cy="184225"/>
            </a:xfrm>
            <a:custGeom>
              <a:avLst/>
              <a:gdLst/>
              <a:ahLst/>
              <a:cxnLst/>
              <a:rect l="l" t="t" r="r" b="b"/>
              <a:pathLst>
                <a:path w="10802" h="7369" extrusionOk="0">
                  <a:moveTo>
                    <a:pt x="0" y="0"/>
                  </a:moveTo>
                  <a:lnTo>
                    <a:pt x="0" y="0"/>
                  </a:lnTo>
                  <a:cubicBezTo>
                    <a:pt x="1572" y="1393"/>
                    <a:pt x="2566" y="3362"/>
                    <a:pt x="4078" y="4894"/>
                  </a:cubicBezTo>
                  <a:cubicBezTo>
                    <a:pt x="5232" y="6047"/>
                    <a:pt x="6565" y="7102"/>
                    <a:pt x="8196" y="7340"/>
                  </a:cubicBezTo>
                  <a:cubicBezTo>
                    <a:pt x="8329" y="7359"/>
                    <a:pt x="8467" y="7368"/>
                    <a:pt x="8608" y="7368"/>
                  </a:cubicBezTo>
                  <a:cubicBezTo>
                    <a:pt x="9392" y="7368"/>
                    <a:pt x="10236" y="7074"/>
                    <a:pt x="10523" y="6366"/>
                  </a:cubicBezTo>
                  <a:cubicBezTo>
                    <a:pt x="10802" y="5689"/>
                    <a:pt x="10523" y="4914"/>
                    <a:pt x="10086" y="4357"/>
                  </a:cubicBezTo>
                  <a:cubicBezTo>
                    <a:pt x="9429" y="3521"/>
                    <a:pt x="8435" y="3004"/>
                    <a:pt x="7460" y="2626"/>
                  </a:cubicBezTo>
                  <a:cubicBezTo>
                    <a:pt x="5093" y="1452"/>
                    <a:pt x="2347" y="133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1"/>
            <p:cNvSpPr/>
            <p:nvPr/>
          </p:nvSpPr>
          <p:spPr>
            <a:xfrm>
              <a:off x="2184750" y="178425"/>
              <a:ext cx="114900" cy="331200"/>
            </a:xfrm>
            <a:custGeom>
              <a:avLst/>
              <a:gdLst/>
              <a:ahLst/>
              <a:cxnLst/>
              <a:rect l="l" t="t" r="r" b="b"/>
              <a:pathLst>
                <a:path w="4596" h="13248" extrusionOk="0">
                  <a:moveTo>
                    <a:pt x="3561" y="1"/>
                  </a:moveTo>
                  <a:lnTo>
                    <a:pt x="3561" y="1"/>
                  </a:lnTo>
                  <a:cubicBezTo>
                    <a:pt x="1134" y="1433"/>
                    <a:pt x="199" y="5889"/>
                    <a:pt x="80" y="8435"/>
                  </a:cubicBezTo>
                  <a:cubicBezTo>
                    <a:pt x="0" y="9927"/>
                    <a:pt x="219" y="11559"/>
                    <a:pt x="1293" y="12593"/>
                  </a:cubicBezTo>
                  <a:cubicBezTo>
                    <a:pt x="1711" y="12984"/>
                    <a:pt x="2299" y="13247"/>
                    <a:pt x="2863" y="13247"/>
                  </a:cubicBezTo>
                  <a:cubicBezTo>
                    <a:pt x="3158" y="13247"/>
                    <a:pt x="3447" y="13175"/>
                    <a:pt x="3700" y="13011"/>
                  </a:cubicBezTo>
                  <a:cubicBezTo>
                    <a:pt x="4456" y="12533"/>
                    <a:pt x="4595" y="11519"/>
                    <a:pt x="4576" y="10643"/>
                  </a:cubicBezTo>
                  <a:cubicBezTo>
                    <a:pt x="4496" y="8873"/>
                    <a:pt x="3879" y="7182"/>
                    <a:pt x="3481" y="5451"/>
                  </a:cubicBezTo>
                  <a:cubicBezTo>
                    <a:pt x="3004" y="3442"/>
                    <a:pt x="3382" y="1911"/>
                    <a:pt x="35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1"/>
            <p:cNvSpPr/>
            <p:nvPr/>
          </p:nvSpPr>
          <p:spPr>
            <a:xfrm>
              <a:off x="2285700" y="120125"/>
              <a:ext cx="335225" cy="124025"/>
            </a:xfrm>
            <a:custGeom>
              <a:avLst/>
              <a:gdLst/>
              <a:ahLst/>
              <a:cxnLst/>
              <a:rect l="l" t="t" r="r" b="b"/>
              <a:pathLst>
                <a:path w="13409" h="4961" extrusionOk="0">
                  <a:moveTo>
                    <a:pt x="7144" y="1"/>
                  </a:moveTo>
                  <a:cubicBezTo>
                    <a:pt x="4625" y="1"/>
                    <a:pt x="1445" y="499"/>
                    <a:pt x="0" y="2214"/>
                  </a:cubicBezTo>
                  <a:cubicBezTo>
                    <a:pt x="1930" y="2333"/>
                    <a:pt x="3482" y="2214"/>
                    <a:pt x="5411" y="2969"/>
                  </a:cubicBezTo>
                  <a:cubicBezTo>
                    <a:pt x="7042" y="3646"/>
                    <a:pt x="8634" y="4521"/>
                    <a:pt x="10384" y="4859"/>
                  </a:cubicBezTo>
                  <a:cubicBezTo>
                    <a:pt x="10668" y="4920"/>
                    <a:pt x="10977" y="4960"/>
                    <a:pt x="11284" y="4960"/>
                  </a:cubicBezTo>
                  <a:cubicBezTo>
                    <a:pt x="11881" y="4960"/>
                    <a:pt x="12470" y="4809"/>
                    <a:pt x="12851" y="4362"/>
                  </a:cubicBezTo>
                  <a:cubicBezTo>
                    <a:pt x="13408" y="3725"/>
                    <a:pt x="13289" y="2651"/>
                    <a:pt x="12791" y="1935"/>
                  </a:cubicBezTo>
                  <a:cubicBezTo>
                    <a:pt x="11956" y="722"/>
                    <a:pt x="10365" y="244"/>
                    <a:pt x="8892" y="85"/>
                  </a:cubicBezTo>
                  <a:cubicBezTo>
                    <a:pt x="8378" y="33"/>
                    <a:pt x="7782" y="1"/>
                    <a:pt x="71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1"/>
            <p:cNvSpPr/>
            <p:nvPr/>
          </p:nvSpPr>
          <p:spPr>
            <a:xfrm>
              <a:off x="2320025" y="350000"/>
              <a:ext cx="123350" cy="331575"/>
            </a:xfrm>
            <a:custGeom>
              <a:avLst/>
              <a:gdLst/>
              <a:ahLst/>
              <a:cxnLst/>
              <a:rect l="l" t="t" r="r" b="b"/>
              <a:pathLst>
                <a:path w="4934" h="13263" extrusionOk="0">
                  <a:moveTo>
                    <a:pt x="2825" y="1"/>
                  </a:moveTo>
                  <a:cubicBezTo>
                    <a:pt x="557" y="1652"/>
                    <a:pt x="0" y="6168"/>
                    <a:pt x="139" y="8734"/>
                  </a:cubicBezTo>
                  <a:cubicBezTo>
                    <a:pt x="179" y="10226"/>
                    <a:pt x="557" y="11837"/>
                    <a:pt x="1731" y="12732"/>
                  </a:cubicBezTo>
                  <a:cubicBezTo>
                    <a:pt x="2127" y="13059"/>
                    <a:pt x="2654" y="13262"/>
                    <a:pt x="3163" y="13262"/>
                  </a:cubicBezTo>
                  <a:cubicBezTo>
                    <a:pt x="3521" y="13262"/>
                    <a:pt x="3870" y="13161"/>
                    <a:pt x="4158" y="12931"/>
                  </a:cubicBezTo>
                  <a:cubicBezTo>
                    <a:pt x="4854" y="12394"/>
                    <a:pt x="4933" y="11360"/>
                    <a:pt x="4794" y="10504"/>
                  </a:cubicBezTo>
                  <a:cubicBezTo>
                    <a:pt x="4555" y="8734"/>
                    <a:pt x="3800" y="7122"/>
                    <a:pt x="3243" y="5432"/>
                  </a:cubicBezTo>
                  <a:cubicBezTo>
                    <a:pt x="2586" y="3482"/>
                    <a:pt x="2825" y="1911"/>
                    <a:pt x="2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1"/>
            <p:cNvSpPr/>
            <p:nvPr/>
          </p:nvSpPr>
          <p:spPr>
            <a:xfrm>
              <a:off x="2402075" y="272875"/>
              <a:ext cx="337700" cy="117250"/>
            </a:xfrm>
            <a:custGeom>
              <a:avLst/>
              <a:gdLst/>
              <a:ahLst/>
              <a:cxnLst/>
              <a:rect l="l" t="t" r="r" b="b"/>
              <a:pathLst>
                <a:path w="13508" h="4690" extrusionOk="0">
                  <a:moveTo>
                    <a:pt x="8437" y="1"/>
                  </a:moveTo>
                  <a:cubicBezTo>
                    <a:pt x="5877" y="1"/>
                    <a:pt x="1566" y="685"/>
                    <a:pt x="0" y="2967"/>
                  </a:cubicBezTo>
                  <a:cubicBezTo>
                    <a:pt x="975" y="2937"/>
                    <a:pt x="1840" y="2857"/>
                    <a:pt x="2711" y="2857"/>
                  </a:cubicBezTo>
                  <a:cubicBezTo>
                    <a:pt x="3581" y="2857"/>
                    <a:pt x="4456" y="2937"/>
                    <a:pt x="5451" y="3225"/>
                  </a:cubicBezTo>
                  <a:cubicBezTo>
                    <a:pt x="7162" y="3762"/>
                    <a:pt x="8813" y="4458"/>
                    <a:pt x="10583" y="4657"/>
                  </a:cubicBezTo>
                  <a:cubicBezTo>
                    <a:pt x="10759" y="4678"/>
                    <a:pt x="10943" y="4690"/>
                    <a:pt x="11128" y="4690"/>
                  </a:cubicBezTo>
                  <a:cubicBezTo>
                    <a:pt x="11842" y="4690"/>
                    <a:pt x="12579" y="4510"/>
                    <a:pt x="12990" y="3941"/>
                  </a:cubicBezTo>
                  <a:cubicBezTo>
                    <a:pt x="13507" y="3205"/>
                    <a:pt x="13289" y="2171"/>
                    <a:pt x="12712" y="1494"/>
                  </a:cubicBezTo>
                  <a:cubicBezTo>
                    <a:pt x="11777" y="361"/>
                    <a:pt x="10146" y="22"/>
                    <a:pt x="8654" y="2"/>
                  </a:cubicBezTo>
                  <a:cubicBezTo>
                    <a:pt x="8583" y="1"/>
                    <a:pt x="8511" y="1"/>
                    <a:pt x="8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1"/>
            <p:cNvSpPr/>
            <p:nvPr/>
          </p:nvSpPr>
          <p:spPr>
            <a:xfrm>
              <a:off x="2485625" y="498700"/>
              <a:ext cx="125350" cy="304650"/>
            </a:xfrm>
            <a:custGeom>
              <a:avLst/>
              <a:gdLst/>
              <a:ahLst/>
              <a:cxnLst/>
              <a:rect l="l" t="t" r="r" b="b"/>
              <a:pathLst>
                <a:path w="5014" h="12186" extrusionOk="0">
                  <a:moveTo>
                    <a:pt x="1990" y="1"/>
                  </a:moveTo>
                  <a:cubicBezTo>
                    <a:pt x="80" y="1712"/>
                    <a:pt x="0" y="5949"/>
                    <a:pt x="319" y="8276"/>
                  </a:cubicBezTo>
                  <a:cubicBezTo>
                    <a:pt x="517" y="9649"/>
                    <a:pt x="995" y="11081"/>
                    <a:pt x="2169" y="11837"/>
                  </a:cubicBezTo>
                  <a:cubicBezTo>
                    <a:pt x="2531" y="12054"/>
                    <a:pt x="2964" y="12186"/>
                    <a:pt x="3379" y="12186"/>
                  </a:cubicBezTo>
                  <a:cubicBezTo>
                    <a:pt x="3762" y="12186"/>
                    <a:pt x="4130" y="12075"/>
                    <a:pt x="4416" y="11817"/>
                  </a:cubicBezTo>
                  <a:cubicBezTo>
                    <a:pt x="5013" y="11240"/>
                    <a:pt x="4993" y="10285"/>
                    <a:pt x="4794" y="9490"/>
                  </a:cubicBezTo>
                  <a:cubicBezTo>
                    <a:pt x="4416" y="7898"/>
                    <a:pt x="3561" y="6466"/>
                    <a:pt x="2885" y="4974"/>
                  </a:cubicBezTo>
                  <a:cubicBezTo>
                    <a:pt x="2089" y="3223"/>
                    <a:pt x="2149" y="1791"/>
                    <a:pt x="19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1"/>
            <p:cNvSpPr/>
            <p:nvPr/>
          </p:nvSpPr>
          <p:spPr>
            <a:xfrm>
              <a:off x="2546300" y="405125"/>
              <a:ext cx="312325" cy="103550"/>
            </a:xfrm>
            <a:custGeom>
              <a:avLst/>
              <a:gdLst/>
              <a:ahLst/>
              <a:cxnLst/>
              <a:rect l="l" t="t" r="r" b="b"/>
              <a:pathLst>
                <a:path w="12493" h="4142" extrusionOk="0">
                  <a:moveTo>
                    <a:pt x="8551" y="0"/>
                  </a:moveTo>
                  <a:cubicBezTo>
                    <a:pt x="8271" y="0"/>
                    <a:pt x="7992" y="16"/>
                    <a:pt x="7719" y="44"/>
                  </a:cubicBezTo>
                  <a:cubicBezTo>
                    <a:pt x="5371" y="243"/>
                    <a:pt x="1273" y="1277"/>
                    <a:pt x="0" y="3545"/>
                  </a:cubicBezTo>
                  <a:cubicBezTo>
                    <a:pt x="1260" y="3389"/>
                    <a:pt x="2329" y="3143"/>
                    <a:pt x="3522" y="3143"/>
                  </a:cubicBezTo>
                  <a:cubicBezTo>
                    <a:pt x="4005" y="3143"/>
                    <a:pt x="4508" y="3183"/>
                    <a:pt x="5053" y="3286"/>
                  </a:cubicBezTo>
                  <a:cubicBezTo>
                    <a:pt x="6664" y="3624"/>
                    <a:pt x="8256" y="4142"/>
                    <a:pt x="9907" y="4142"/>
                  </a:cubicBezTo>
                  <a:cubicBezTo>
                    <a:pt x="10722" y="4142"/>
                    <a:pt x="11637" y="3943"/>
                    <a:pt x="12075" y="3246"/>
                  </a:cubicBezTo>
                  <a:cubicBezTo>
                    <a:pt x="12493" y="2550"/>
                    <a:pt x="12175" y="1595"/>
                    <a:pt x="11598" y="1038"/>
                  </a:cubicBezTo>
                  <a:cubicBezTo>
                    <a:pt x="10817" y="258"/>
                    <a:pt x="9679" y="0"/>
                    <a:pt x="8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1"/>
            <p:cNvSpPr/>
            <p:nvPr/>
          </p:nvSpPr>
          <p:spPr>
            <a:xfrm>
              <a:off x="2624875" y="606625"/>
              <a:ext cx="109925" cy="254275"/>
            </a:xfrm>
            <a:custGeom>
              <a:avLst/>
              <a:gdLst/>
              <a:ahLst/>
              <a:cxnLst/>
              <a:rect l="l" t="t" r="r" b="b"/>
              <a:pathLst>
                <a:path w="4397" h="10171" extrusionOk="0">
                  <a:moveTo>
                    <a:pt x="1552" y="1"/>
                  </a:moveTo>
                  <a:cubicBezTo>
                    <a:pt x="0" y="1532"/>
                    <a:pt x="40" y="5053"/>
                    <a:pt x="398" y="7003"/>
                  </a:cubicBezTo>
                  <a:cubicBezTo>
                    <a:pt x="597" y="8137"/>
                    <a:pt x="1035" y="9330"/>
                    <a:pt x="2029" y="9907"/>
                  </a:cubicBezTo>
                  <a:cubicBezTo>
                    <a:pt x="2321" y="10072"/>
                    <a:pt x="2669" y="10171"/>
                    <a:pt x="3002" y="10171"/>
                  </a:cubicBezTo>
                  <a:cubicBezTo>
                    <a:pt x="3352" y="10171"/>
                    <a:pt x="3685" y="10062"/>
                    <a:pt x="3919" y="9808"/>
                  </a:cubicBezTo>
                  <a:cubicBezTo>
                    <a:pt x="4397" y="9310"/>
                    <a:pt x="4357" y="8534"/>
                    <a:pt x="4178" y="7858"/>
                  </a:cubicBezTo>
                  <a:cubicBezTo>
                    <a:pt x="3800" y="6545"/>
                    <a:pt x="3044" y="5372"/>
                    <a:pt x="2447" y="4138"/>
                  </a:cubicBezTo>
                  <a:cubicBezTo>
                    <a:pt x="1731" y="2686"/>
                    <a:pt x="1751" y="1492"/>
                    <a:pt x="15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1"/>
            <p:cNvSpPr/>
            <p:nvPr/>
          </p:nvSpPr>
          <p:spPr>
            <a:xfrm>
              <a:off x="2673100" y="522750"/>
              <a:ext cx="259125" cy="85400"/>
            </a:xfrm>
            <a:custGeom>
              <a:avLst/>
              <a:gdLst/>
              <a:ahLst/>
              <a:cxnLst/>
              <a:rect l="l" t="t" r="r" b="b"/>
              <a:pathLst>
                <a:path w="10365" h="3416" extrusionOk="0">
                  <a:moveTo>
                    <a:pt x="7162" y="0"/>
                  </a:moveTo>
                  <a:cubicBezTo>
                    <a:pt x="6881" y="0"/>
                    <a:pt x="6600" y="20"/>
                    <a:pt x="6327" y="53"/>
                  </a:cubicBezTo>
                  <a:cubicBezTo>
                    <a:pt x="4357" y="312"/>
                    <a:pt x="976" y="1267"/>
                    <a:pt x="1" y="3196"/>
                  </a:cubicBezTo>
                  <a:cubicBezTo>
                    <a:pt x="1131" y="3013"/>
                    <a:pt x="2061" y="2760"/>
                    <a:pt x="3162" y="2760"/>
                  </a:cubicBezTo>
                  <a:cubicBezTo>
                    <a:pt x="3495" y="2760"/>
                    <a:pt x="3844" y="2783"/>
                    <a:pt x="4218" y="2838"/>
                  </a:cubicBezTo>
                  <a:cubicBezTo>
                    <a:pt x="5536" y="3052"/>
                    <a:pt x="6855" y="3416"/>
                    <a:pt x="8191" y="3416"/>
                  </a:cubicBezTo>
                  <a:cubicBezTo>
                    <a:pt x="8226" y="3416"/>
                    <a:pt x="8261" y="3416"/>
                    <a:pt x="8296" y="3415"/>
                  </a:cubicBezTo>
                  <a:cubicBezTo>
                    <a:pt x="8953" y="3395"/>
                    <a:pt x="9728" y="3216"/>
                    <a:pt x="10047" y="2619"/>
                  </a:cubicBezTo>
                  <a:cubicBezTo>
                    <a:pt x="10365" y="2023"/>
                    <a:pt x="10067" y="1247"/>
                    <a:pt x="9569" y="769"/>
                  </a:cubicBezTo>
                  <a:cubicBezTo>
                    <a:pt x="8935" y="196"/>
                    <a:pt x="8049" y="0"/>
                    <a:pt x="7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1"/>
            <p:cNvSpPr/>
            <p:nvPr/>
          </p:nvSpPr>
          <p:spPr>
            <a:xfrm>
              <a:off x="2180275" y="-47850"/>
              <a:ext cx="706200" cy="802700"/>
            </a:xfrm>
            <a:custGeom>
              <a:avLst/>
              <a:gdLst/>
              <a:ahLst/>
              <a:cxnLst/>
              <a:rect l="l" t="t" r="r" b="b"/>
              <a:pathLst>
                <a:path w="28248" h="32108" extrusionOk="0">
                  <a:moveTo>
                    <a:pt x="0" y="1"/>
                  </a:moveTo>
                  <a:lnTo>
                    <a:pt x="0" y="1"/>
                  </a:lnTo>
                  <a:cubicBezTo>
                    <a:pt x="3939" y="14304"/>
                    <a:pt x="15497" y="25264"/>
                    <a:pt x="28248" y="32108"/>
                  </a:cubicBezTo>
                  <a:cubicBezTo>
                    <a:pt x="25164" y="30138"/>
                    <a:pt x="22181" y="28049"/>
                    <a:pt x="19356" y="25782"/>
                  </a:cubicBezTo>
                  <a:cubicBezTo>
                    <a:pt x="10842" y="19058"/>
                    <a:pt x="3660" y="1034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1"/>
            <p:cNvSpPr/>
            <p:nvPr/>
          </p:nvSpPr>
          <p:spPr>
            <a:xfrm>
              <a:off x="2644750" y="598675"/>
              <a:ext cx="34350" cy="189500"/>
            </a:xfrm>
            <a:custGeom>
              <a:avLst/>
              <a:gdLst/>
              <a:ahLst/>
              <a:cxnLst/>
              <a:rect l="l" t="t" r="r" b="b"/>
              <a:pathLst>
                <a:path w="1374" h="758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" y="2367"/>
                    <a:pt x="598" y="5172"/>
                    <a:pt x="1374" y="7579"/>
                  </a:cubicBezTo>
                  <a:cubicBezTo>
                    <a:pt x="916" y="5113"/>
                    <a:pt x="299" y="2447"/>
                    <a:pt x="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1"/>
            <p:cNvSpPr/>
            <p:nvPr/>
          </p:nvSpPr>
          <p:spPr>
            <a:xfrm>
              <a:off x="2506500" y="490750"/>
              <a:ext cx="37325" cy="200450"/>
            </a:xfrm>
            <a:custGeom>
              <a:avLst/>
              <a:gdLst/>
              <a:ahLst/>
              <a:cxnLst/>
              <a:rect l="l" t="t" r="r" b="b"/>
              <a:pathLst>
                <a:path w="1493" h="8018" extrusionOk="0">
                  <a:moveTo>
                    <a:pt x="1493" y="1"/>
                  </a:moveTo>
                  <a:cubicBezTo>
                    <a:pt x="1" y="2408"/>
                    <a:pt x="438" y="5411"/>
                    <a:pt x="1055" y="8017"/>
                  </a:cubicBezTo>
                  <a:cubicBezTo>
                    <a:pt x="757" y="5391"/>
                    <a:pt x="339" y="2487"/>
                    <a:pt x="1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1"/>
            <p:cNvSpPr/>
            <p:nvPr/>
          </p:nvSpPr>
          <p:spPr>
            <a:xfrm>
              <a:off x="2344875" y="344550"/>
              <a:ext cx="51750" cy="233750"/>
            </a:xfrm>
            <a:custGeom>
              <a:avLst/>
              <a:gdLst/>
              <a:ahLst/>
              <a:cxnLst/>
              <a:rect l="l" t="t" r="r" b="b"/>
              <a:pathLst>
                <a:path w="2070" h="9350" extrusionOk="0">
                  <a:moveTo>
                    <a:pt x="2069" y="0"/>
                  </a:moveTo>
                  <a:lnTo>
                    <a:pt x="2069" y="0"/>
                  </a:lnTo>
                  <a:cubicBezTo>
                    <a:pt x="1" y="2626"/>
                    <a:pt x="259" y="6286"/>
                    <a:pt x="1055" y="9350"/>
                  </a:cubicBezTo>
                  <a:cubicBezTo>
                    <a:pt x="578" y="6207"/>
                    <a:pt x="279" y="2785"/>
                    <a:pt x="2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1"/>
            <p:cNvSpPr/>
            <p:nvPr/>
          </p:nvSpPr>
          <p:spPr>
            <a:xfrm>
              <a:off x="2233975" y="179425"/>
              <a:ext cx="46275" cy="205425"/>
            </a:xfrm>
            <a:custGeom>
              <a:avLst/>
              <a:gdLst/>
              <a:ahLst/>
              <a:cxnLst/>
              <a:rect l="l" t="t" r="r" b="b"/>
              <a:pathLst>
                <a:path w="1851" h="8217" extrusionOk="0">
                  <a:moveTo>
                    <a:pt x="1851" y="1"/>
                  </a:moveTo>
                  <a:lnTo>
                    <a:pt x="1851" y="1"/>
                  </a:lnTo>
                  <a:cubicBezTo>
                    <a:pt x="1" y="2268"/>
                    <a:pt x="120" y="5491"/>
                    <a:pt x="617" y="8216"/>
                  </a:cubicBezTo>
                  <a:cubicBezTo>
                    <a:pt x="438" y="5451"/>
                    <a:pt x="299" y="2447"/>
                    <a:pt x="1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1"/>
            <p:cNvSpPr/>
            <p:nvPr/>
          </p:nvSpPr>
          <p:spPr>
            <a:xfrm>
              <a:off x="2679575" y="548575"/>
              <a:ext cx="170600" cy="47625"/>
            </a:xfrm>
            <a:custGeom>
              <a:avLst/>
              <a:gdLst/>
              <a:ahLst/>
              <a:cxnLst/>
              <a:rect l="l" t="t" r="r" b="b"/>
              <a:pathLst>
                <a:path w="6824" h="1905" extrusionOk="0">
                  <a:moveTo>
                    <a:pt x="6004" y="1"/>
                  </a:moveTo>
                  <a:cubicBezTo>
                    <a:pt x="3892" y="1"/>
                    <a:pt x="1744" y="672"/>
                    <a:pt x="0" y="1905"/>
                  </a:cubicBezTo>
                  <a:cubicBezTo>
                    <a:pt x="2129" y="791"/>
                    <a:pt x="4456" y="174"/>
                    <a:pt x="6824" y="35"/>
                  </a:cubicBezTo>
                  <a:cubicBezTo>
                    <a:pt x="6552" y="12"/>
                    <a:pt x="6278" y="1"/>
                    <a:pt x="6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1"/>
            <p:cNvSpPr/>
            <p:nvPr/>
          </p:nvSpPr>
          <p:spPr>
            <a:xfrm>
              <a:off x="2542800" y="445700"/>
              <a:ext cx="146750" cy="50550"/>
            </a:xfrm>
            <a:custGeom>
              <a:avLst/>
              <a:gdLst/>
              <a:ahLst/>
              <a:cxnLst/>
              <a:rect l="l" t="t" r="r" b="b"/>
              <a:pathLst>
                <a:path w="5870" h="2022" extrusionOk="0">
                  <a:moveTo>
                    <a:pt x="5185" y="0"/>
                  </a:moveTo>
                  <a:cubicBezTo>
                    <a:pt x="3289" y="0"/>
                    <a:pt x="1368" y="726"/>
                    <a:pt x="1" y="2021"/>
                  </a:cubicBezTo>
                  <a:cubicBezTo>
                    <a:pt x="1771" y="848"/>
                    <a:pt x="3781" y="151"/>
                    <a:pt x="5869" y="32"/>
                  </a:cubicBezTo>
                  <a:cubicBezTo>
                    <a:pt x="5642" y="11"/>
                    <a:pt x="5414" y="0"/>
                    <a:pt x="5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1"/>
            <p:cNvSpPr/>
            <p:nvPr/>
          </p:nvSpPr>
          <p:spPr>
            <a:xfrm>
              <a:off x="2400575" y="307375"/>
              <a:ext cx="192975" cy="40175"/>
            </a:xfrm>
            <a:custGeom>
              <a:avLst/>
              <a:gdLst/>
              <a:ahLst/>
              <a:cxnLst/>
              <a:rect l="l" t="t" r="r" b="b"/>
              <a:pathLst>
                <a:path w="7719" h="1607" extrusionOk="0">
                  <a:moveTo>
                    <a:pt x="5779" y="1"/>
                  </a:moveTo>
                  <a:cubicBezTo>
                    <a:pt x="3758" y="1"/>
                    <a:pt x="1731" y="553"/>
                    <a:pt x="1" y="1606"/>
                  </a:cubicBezTo>
                  <a:cubicBezTo>
                    <a:pt x="2114" y="646"/>
                    <a:pt x="4427" y="145"/>
                    <a:pt x="6751" y="145"/>
                  </a:cubicBezTo>
                  <a:cubicBezTo>
                    <a:pt x="7074" y="145"/>
                    <a:pt x="7397" y="155"/>
                    <a:pt x="7719" y="174"/>
                  </a:cubicBezTo>
                  <a:cubicBezTo>
                    <a:pt x="7079" y="58"/>
                    <a:pt x="6429" y="1"/>
                    <a:pt x="5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1"/>
            <p:cNvSpPr/>
            <p:nvPr/>
          </p:nvSpPr>
          <p:spPr>
            <a:xfrm>
              <a:off x="2286200" y="139775"/>
              <a:ext cx="203425" cy="37200"/>
            </a:xfrm>
            <a:custGeom>
              <a:avLst/>
              <a:gdLst/>
              <a:ahLst/>
              <a:cxnLst/>
              <a:rect l="l" t="t" r="r" b="b"/>
              <a:pathLst>
                <a:path w="8137" h="1488" extrusionOk="0">
                  <a:moveTo>
                    <a:pt x="4952" y="1"/>
                  </a:moveTo>
                  <a:cubicBezTo>
                    <a:pt x="3197" y="1"/>
                    <a:pt x="1436" y="506"/>
                    <a:pt x="0" y="1487"/>
                  </a:cubicBezTo>
                  <a:cubicBezTo>
                    <a:pt x="1633" y="664"/>
                    <a:pt x="3455" y="236"/>
                    <a:pt x="5285" y="236"/>
                  </a:cubicBezTo>
                  <a:cubicBezTo>
                    <a:pt x="6242" y="236"/>
                    <a:pt x="7201" y="353"/>
                    <a:pt x="8136" y="592"/>
                  </a:cubicBezTo>
                  <a:cubicBezTo>
                    <a:pt x="7130" y="196"/>
                    <a:pt x="6042" y="1"/>
                    <a:pt x="4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9" name="Google Shape;849;p11"/>
          <p:cNvSpPr txBox="1">
            <a:spLocks noGrp="1"/>
          </p:cNvSpPr>
          <p:nvPr>
            <p:ph type="title" hasCustomPrompt="1"/>
          </p:nvPr>
        </p:nvSpPr>
        <p:spPr>
          <a:xfrm>
            <a:off x="3623300" y="1464925"/>
            <a:ext cx="4807500" cy="171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50" name="Google Shape;850;p11"/>
          <p:cNvSpPr txBox="1">
            <a:spLocks noGrp="1"/>
          </p:cNvSpPr>
          <p:nvPr>
            <p:ph type="subTitle" idx="1"/>
          </p:nvPr>
        </p:nvSpPr>
        <p:spPr>
          <a:xfrm>
            <a:off x="3623300" y="3181475"/>
            <a:ext cx="48075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14"/>
          <p:cNvSpPr/>
          <p:nvPr/>
        </p:nvSpPr>
        <p:spPr>
          <a:xfrm rot="-3828850">
            <a:off x="-1121368" y="2836372"/>
            <a:ext cx="3046210" cy="4338957"/>
          </a:xfrm>
          <a:custGeom>
            <a:avLst/>
            <a:gdLst/>
            <a:ahLst/>
            <a:cxnLst/>
            <a:rect l="l" t="t" r="r" b="b"/>
            <a:pathLst>
              <a:path w="121844" h="173552" extrusionOk="0">
                <a:moveTo>
                  <a:pt x="81619" y="1"/>
                </a:moveTo>
                <a:cubicBezTo>
                  <a:pt x="80393" y="1"/>
                  <a:pt x="79165" y="116"/>
                  <a:pt x="77940" y="366"/>
                </a:cubicBezTo>
                <a:cubicBezTo>
                  <a:pt x="69446" y="2116"/>
                  <a:pt x="63558" y="9735"/>
                  <a:pt x="59241" y="17254"/>
                </a:cubicBezTo>
                <a:cubicBezTo>
                  <a:pt x="54924" y="24655"/>
                  <a:pt x="51343" y="32492"/>
                  <a:pt x="46450" y="39514"/>
                </a:cubicBezTo>
                <a:cubicBezTo>
                  <a:pt x="41556" y="46517"/>
                  <a:pt x="35091" y="52843"/>
                  <a:pt x="26975" y="55608"/>
                </a:cubicBezTo>
                <a:cubicBezTo>
                  <a:pt x="24432" y="56470"/>
                  <a:pt x="21708" y="56912"/>
                  <a:pt x="18994" y="56912"/>
                </a:cubicBezTo>
                <a:cubicBezTo>
                  <a:pt x="13070" y="56912"/>
                  <a:pt x="7196" y="54804"/>
                  <a:pt x="3362" y="50356"/>
                </a:cubicBezTo>
                <a:lnTo>
                  <a:pt x="0" y="144588"/>
                </a:lnTo>
                <a:lnTo>
                  <a:pt x="87210" y="173552"/>
                </a:lnTo>
                <a:cubicBezTo>
                  <a:pt x="95386" y="160761"/>
                  <a:pt x="103920" y="145901"/>
                  <a:pt x="100021" y="131220"/>
                </a:cubicBezTo>
                <a:cubicBezTo>
                  <a:pt x="98131" y="124078"/>
                  <a:pt x="93397" y="117892"/>
                  <a:pt x="91785" y="110671"/>
                </a:cubicBezTo>
                <a:cubicBezTo>
                  <a:pt x="88801" y="97343"/>
                  <a:pt x="96878" y="84293"/>
                  <a:pt x="104934" y="73253"/>
                </a:cubicBezTo>
                <a:cubicBezTo>
                  <a:pt x="112991" y="62232"/>
                  <a:pt x="121843" y="50077"/>
                  <a:pt x="120709" y="36471"/>
                </a:cubicBezTo>
                <a:cubicBezTo>
                  <a:pt x="119635" y="23899"/>
                  <a:pt x="110067" y="13594"/>
                  <a:pt x="99524" y="6612"/>
                </a:cubicBezTo>
                <a:cubicBezTo>
                  <a:pt x="94145" y="3048"/>
                  <a:pt x="87916" y="1"/>
                  <a:pt x="816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14"/>
          <p:cNvSpPr/>
          <p:nvPr/>
        </p:nvSpPr>
        <p:spPr>
          <a:xfrm rot="-5400000" flipH="1">
            <a:off x="5738178" y="1168998"/>
            <a:ext cx="2384673" cy="5890529"/>
          </a:xfrm>
          <a:custGeom>
            <a:avLst/>
            <a:gdLst/>
            <a:ahLst/>
            <a:cxnLst/>
            <a:rect l="l" t="t" r="r" b="b"/>
            <a:pathLst>
              <a:path w="75096" h="174858" extrusionOk="0">
                <a:moveTo>
                  <a:pt x="72370" y="1"/>
                </a:moveTo>
                <a:cubicBezTo>
                  <a:pt x="51205" y="5889"/>
                  <a:pt x="35648" y="27671"/>
                  <a:pt x="36941" y="49613"/>
                </a:cubicBezTo>
                <a:cubicBezTo>
                  <a:pt x="38135" y="69824"/>
                  <a:pt x="51821" y="88941"/>
                  <a:pt x="47942" y="108814"/>
                </a:cubicBezTo>
                <a:cubicBezTo>
                  <a:pt x="47226" y="112593"/>
                  <a:pt x="45654" y="116492"/>
                  <a:pt x="42432" y="118581"/>
                </a:cubicBezTo>
                <a:cubicBezTo>
                  <a:pt x="40283" y="119974"/>
                  <a:pt x="37697" y="120372"/>
                  <a:pt x="35251" y="120948"/>
                </a:cubicBezTo>
                <a:cubicBezTo>
                  <a:pt x="23514" y="123614"/>
                  <a:pt x="12414" y="130437"/>
                  <a:pt x="6327" y="140821"/>
                </a:cubicBezTo>
                <a:cubicBezTo>
                  <a:pt x="259" y="151185"/>
                  <a:pt x="1" y="165210"/>
                  <a:pt x="7202" y="174858"/>
                </a:cubicBezTo>
                <a:lnTo>
                  <a:pt x="75096" y="171556"/>
                </a:lnTo>
                <a:lnTo>
                  <a:pt x="7237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3" name="Google Shape;953;p14"/>
          <p:cNvGrpSpPr/>
          <p:nvPr/>
        </p:nvGrpSpPr>
        <p:grpSpPr>
          <a:xfrm rot="2350022">
            <a:off x="8266691" y="3824077"/>
            <a:ext cx="939162" cy="1353874"/>
            <a:chOff x="3563300" y="2901850"/>
            <a:chExt cx="712675" cy="1027375"/>
          </a:xfrm>
        </p:grpSpPr>
        <p:sp>
          <p:nvSpPr>
            <p:cNvPr id="954" name="Google Shape;954;p14"/>
            <p:cNvSpPr/>
            <p:nvPr/>
          </p:nvSpPr>
          <p:spPr>
            <a:xfrm>
              <a:off x="3563300" y="2901850"/>
              <a:ext cx="232775" cy="228700"/>
            </a:xfrm>
            <a:custGeom>
              <a:avLst/>
              <a:gdLst/>
              <a:ahLst/>
              <a:cxnLst/>
              <a:rect l="l" t="t" r="r" b="b"/>
              <a:pathLst>
                <a:path w="9311" h="9148" extrusionOk="0">
                  <a:moveTo>
                    <a:pt x="1874" y="1"/>
                  </a:moveTo>
                  <a:cubicBezTo>
                    <a:pt x="1302" y="1"/>
                    <a:pt x="757" y="187"/>
                    <a:pt x="438" y="653"/>
                  </a:cubicBezTo>
                  <a:cubicBezTo>
                    <a:pt x="1" y="1230"/>
                    <a:pt x="100" y="2065"/>
                    <a:pt x="438" y="2722"/>
                  </a:cubicBezTo>
                  <a:cubicBezTo>
                    <a:pt x="896" y="3657"/>
                    <a:pt x="1731" y="4373"/>
                    <a:pt x="2627" y="4950"/>
                  </a:cubicBezTo>
                  <a:cubicBezTo>
                    <a:pt x="4676" y="6621"/>
                    <a:pt x="7321" y="7337"/>
                    <a:pt x="9311" y="9147"/>
                  </a:cubicBezTo>
                  <a:cubicBezTo>
                    <a:pt x="8037" y="7436"/>
                    <a:pt x="7520" y="5308"/>
                    <a:pt x="6366" y="3478"/>
                  </a:cubicBezTo>
                  <a:cubicBezTo>
                    <a:pt x="5511" y="2125"/>
                    <a:pt x="4437" y="772"/>
                    <a:pt x="2925" y="195"/>
                  </a:cubicBezTo>
                  <a:cubicBezTo>
                    <a:pt x="2597" y="73"/>
                    <a:pt x="2230" y="1"/>
                    <a:pt x="18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4130250" y="3368575"/>
              <a:ext cx="145725" cy="319450"/>
            </a:xfrm>
            <a:custGeom>
              <a:avLst/>
              <a:gdLst/>
              <a:ahLst/>
              <a:cxnLst/>
              <a:rect l="l" t="t" r="r" b="b"/>
              <a:pathLst>
                <a:path w="5829" h="12778" extrusionOk="0">
                  <a:moveTo>
                    <a:pt x="3219" y="0"/>
                  </a:moveTo>
                  <a:cubicBezTo>
                    <a:pt x="3053" y="0"/>
                    <a:pt x="2887" y="27"/>
                    <a:pt x="2726" y="86"/>
                  </a:cubicBezTo>
                  <a:cubicBezTo>
                    <a:pt x="1890" y="385"/>
                    <a:pt x="1492" y="1320"/>
                    <a:pt x="1353" y="2195"/>
                  </a:cubicBezTo>
                  <a:cubicBezTo>
                    <a:pt x="1055" y="3945"/>
                    <a:pt x="1254" y="5736"/>
                    <a:pt x="1274" y="7486"/>
                  </a:cubicBezTo>
                  <a:cubicBezTo>
                    <a:pt x="1293" y="9555"/>
                    <a:pt x="597" y="10948"/>
                    <a:pt x="0" y="12778"/>
                  </a:cubicBezTo>
                  <a:cubicBezTo>
                    <a:pt x="2686" y="11942"/>
                    <a:pt x="4576" y="7785"/>
                    <a:pt x="5272" y="5338"/>
                  </a:cubicBezTo>
                  <a:cubicBezTo>
                    <a:pt x="5670" y="3886"/>
                    <a:pt x="5829" y="2255"/>
                    <a:pt x="4974" y="1021"/>
                  </a:cubicBezTo>
                  <a:cubicBezTo>
                    <a:pt x="4575" y="447"/>
                    <a:pt x="3894" y="0"/>
                    <a:pt x="3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3796550" y="3558600"/>
              <a:ext cx="320800" cy="155950"/>
            </a:xfrm>
            <a:custGeom>
              <a:avLst/>
              <a:gdLst/>
              <a:ahLst/>
              <a:cxnLst/>
              <a:rect l="l" t="t" r="r" b="b"/>
              <a:pathLst>
                <a:path w="12832" h="6238" extrusionOk="0">
                  <a:moveTo>
                    <a:pt x="1839" y="0"/>
                  </a:moveTo>
                  <a:cubicBezTo>
                    <a:pt x="1465" y="0"/>
                    <a:pt x="1105" y="92"/>
                    <a:pt x="796" y="323"/>
                  </a:cubicBezTo>
                  <a:cubicBezTo>
                    <a:pt x="100" y="820"/>
                    <a:pt x="0" y="1875"/>
                    <a:pt x="319" y="2710"/>
                  </a:cubicBezTo>
                  <a:cubicBezTo>
                    <a:pt x="876" y="4103"/>
                    <a:pt x="2308" y="4898"/>
                    <a:pt x="3720" y="5356"/>
                  </a:cubicBezTo>
                  <a:cubicBezTo>
                    <a:pt x="5085" y="5800"/>
                    <a:pt x="7081" y="6237"/>
                    <a:pt x="8959" y="6237"/>
                  </a:cubicBezTo>
                  <a:cubicBezTo>
                    <a:pt x="10448" y="6237"/>
                    <a:pt x="11863" y="5962"/>
                    <a:pt x="12831" y="5197"/>
                  </a:cubicBezTo>
                  <a:cubicBezTo>
                    <a:pt x="11001" y="4660"/>
                    <a:pt x="9430" y="4461"/>
                    <a:pt x="7739" y="3267"/>
                  </a:cubicBezTo>
                  <a:cubicBezTo>
                    <a:pt x="6286" y="2273"/>
                    <a:pt x="4934" y="1079"/>
                    <a:pt x="3303" y="363"/>
                  </a:cubicBezTo>
                  <a:cubicBezTo>
                    <a:pt x="2850" y="159"/>
                    <a:pt x="2333" y="0"/>
                    <a:pt x="18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4054150" y="3170200"/>
              <a:ext cx="120375" cy="326875"/>
            </a:xfrm>
            <a:custGeom>
              <a:avLst/>
              <a:gdLst/>
              <a:ahLst/>
              <a:cxnLst/>
              <a:rect l="l" t="t" r="r" b="b"/>
              <a:pathLst>
                <a:path w="4815" h="13075" extrusionOk="0">
                  <a:moveTo>
                    <a:pt x="2163" y="1"/>
                  </a:moveTo>
                  <a:cubicBezTo>
                    <a:pt x="1941" y="1"/>
                    <a:pt x="1720" y="45"/>
                    <a:pt x="1513" y="144"/>
                  </a:cubicBezTo>
                  <a:cubicBezTo>
                    <a:pt x="717" y="502"/>
                    <a:pt x="419" y="1496"/>
                    <a:pt x="339" y="2372"/>
                  </a:cubicBezTo>
                  <a:cubicBezTo>
                    <a:pt x="200" y="4142"/>
                    <a:pt x="558" y="5913"/>
                    <a:pt x="757" y="7663"/>
                  </a:cubicBezTo>
                  <a:cubicBezTo>
                    <a:pt x="995" y="9732"/>
                    <a:pt x="419" y="11184"/>
                    <a:pt x="1" y="13074"/>
                  </a:cubicBezTo>
                  <a:cubicBezTo>
                    <a:pt x="2587" y="11900"/>
                    <a:pt x="4079" y="7623"/>
                    <a:pt x="4536" y="5117"/>
                  </a:cubicBezTo>
                  <a:cubicBezTo>
                    <a:pt x="4815" y="3645"/>
                    <a:pt x="4795" y="1994"/>
                    <a:pt x="3840" y="860"/>
                  </a:cubicBezTo>
                  <a:cubicBezTo>
                    <a:pt x="3443" y="360"/>
                    <a:pt x="2795" y="1"/>
                    <a:pt x="21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714000" y="3392275"/>
              <a:ext cx="327750" cy="140750"/>
            </a:xfrm>
            <a:custGeom>
              <a:avLst/>
              <a:gdLst/>
              <a:ahLst/>
              <a:cxnLst/>
              <a:rect l="l" t="t" r="r" b="b"/>
              <a:pathLst>
                <a:path w="13110" h="5630" extrusionOk="0">
                  <a:moveTo>
                    <a:pt x="1902" y="1"/>
                  </a:moveTo>
                  <a:cubicBezTo>
                    <a:pt x="1447" y="1"/>
                    <a:pt x="1016" y="113"/>
                    <a:pt x="677" y="411"/>
                  </a:cubicBezTo>
                  <a:cubicBezTo>
                    <a:pt x="0" y="968"/>
                    <a:pt x="0" y="2063"/>
                    <a:pt x="398" y="2838"/>
                  </a:cubicBezTo>
                  <a:cubicBezTo>
                    <a:pt x="1074" y="4151"/>
                    <a:pt x="2586" y="4828"/>
                    <a:pt x="4019" y="5186"/>
                  </a:cubicBezTo>
                  <a:cubicBezTo>
                    <a:pt x="5092" y="5426"/>
                    <a:pt x="6546" y="5629"/>
                    <a:pt x="8020" y="5629"/>
                  </a:cubicBezTo>
                  <a:cubicBezTo>
                    <a:pt x="9960" y="5629"/>
                    <a:pt x="11933" y="5277"/>
                    <a:pt x="13109" y="4191"/>
                  </a:cubicBezTo>
                  <a:cubicBezTo>
                    <a:pt x="11220" y="3833"/>
                    <a:pt x="9648" y="3753"/>
                    <a:pt x="7858" y="2739"/>
                  </a:cubicBezTo>
                  <a:cubicBezTo>
                    <a:pt x="6306" y="1844"/>
                    <a:pt x="4854" y="809"/>
                    <a:pt x="3183" y="232"/>
                  </a:cubicBezTo>
                  <a:cubicBezTo>
                    <a:pt x="2770" y="98"/>
                    <a:pt x="2325" y="1"/>
                    <a:pt x="1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28325" y="3013225"/>
              <a:ext cx="104975" cy="306300"/>
            </a:xfrm>
            <a:custGeom>
              <a:avLst/>
              <a:gdLst/>
              <a:ahLst/>
              <a:cxnLst/>
              <a:rect l="l" t="t" r="r" b="b"/>
              <a:pathLst>
                <a:path w="4199" h="12252" extrusionOk="0">
                  <a:moveTo>
                    <a:pt x="1607" y="1"/>
                  </a:moveTo>
                  <a:cubicBezTo>
                    <a:pt x="1352" y="1"/>
                    <a:pt x="1102" y="61"/>
                    <a:pt x="876" y="196"/>
                  </a:cubicBezTo>
                  <a:cubicBezTo>
                    <a:pt x="180" y="614"/>
                    <a:pt x="1" y="1549"/>
                    <a:pt x="1" y="2365"/>
                  </a:cubicBezTo>
                  <a:cubicBezTo>
                    <a:pt x="21" y="3996"/>
                    <a:pt x="558" y="5587"/>
                    <a:pt x="876" y="7218"/>
                  </a:cubicBezTo>
                  <a:cubicBezTo>
                    <a:pt x="1274" y="9069"/>
                    <a:pt x="876" y="10501"/>
                    <a:pt x="657" y="12251"/>
                  </a:cubicBezTo>
                  <a:cubicBezTo>
                    <a:pt x="2945" y="10958"/>
                    <a:pt x="3900" y="6860"/>
                    <a:pt x="4099" y="4533"/>
                  </a:cubicBezTo>
                  <a:cubicBezTo>
                    <a:pt x="4198" y="3160"/>
                    <a:pt x="4059" y="1609"/>
                    <a:pt x="3084" y="654"/>
                  </a:cubicBezTo>
                  <a:cubicBezTo>
                    <a:pt x="2694" y="264"/>
                    <a:pt x="2140" y="1"/>
                    <a:pt x="1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3622475" y="3250475"/>
              <a:ext cx="310350" cy="118175"/>
            </a:xfrm>
            <a:custGeom>
              <a:avLst/>
              <a:gdLst/>
              <a:ahLst/>
              <a:cxnLst/>
              <a:rect l="l" t="t" r="r" b="b"/>
              <a:pathLst>
                <a:path w="12414" h="4727" extrusionOk="0">
                  <a:moveTo>
                    <a:pt x="1997" y="0"/>
                  </a:moveTo>
                  <a:cubicBezTo>
                    <a:pt x="1452" y="0"/>
                    <a:pt x="924" y="129"/>
                    <a:pt x="578" y="513"/>
                  </a:cubicBezTo>
                  <a:cubicBezTo>
                    <a:pt x="1" y="1110"/>
                    <a:pt x="100" y="2065"/>
                    <a:pt x="558" y="2761"/>
                  </a:cubicBezTo>
                  <a:cubicBezTo>
                    <a:pt x="1294" y="3935"/>
                    <a:pt x="2766" y="4412"/>
                    <a:pt x="4139" y="4591"/>
                  </a:cubicBezTo>
                  <a:cubicBezTo>
                    <a:pt x="4742" y="4673"/>
                    <a:pt x="5468" y="4726"/>
                    <a:pt x="6242" y="4726"/>
                  </a:cubicBezTo>
                  <a:cubicBezTo>
                    <a:pt x="8481" y="4726"/>
                    <a:pt x="11128" y="4284"/>
                    <a:pt x="12414" y="2821"/>
                  </a:cubicBezTo>
                  <a:cubicBezTo>
                    <a:pt x="10644" y="2662"/>
                    <a:pt x="9171" y="2741"/>
                    <a:pt x="7441" y="1966"/>
                  </a:cubicBezTo>
                  <a:cubicBezTo>
                    <a:pt x="5949" y="1329"/>
                    <a:pt x="4477" y="474"/>
                    <a:pt x="2885" y="96"/>
                  </a:cubicBezTo>
                  <a:cubicBezTo>
                    <a:pt x="2603" y="39"/>
                    <a:pt x="2298" y="0"/>
                    <a:pt x="19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3821425" y="2928275"/>
              <a:ext cx="89525" cy="256475"/>
            </a:xfrm>
            <a:custGeom>
              <a:avLst/>
              <a:gdLst/>
              <a:ahLst/>
              <a:cxnLst/>
              <a:rect l="l" t="t" r="r" b="b"/>
              <a:pathLst>
                <a:path w="3581" h="10259" extrusionOk="0">
                  <a:moveTo>
                    <a:pt x="1364" y="1"/>
                  </a:moveTo>
                  <a:cubicBezTo>
                    <a:pt x="1129" y="1"/>
                    <a:pt x="899" y="60"/>
                    <a:pt x="696" y="193"/>
                  </a:cubicBezTo>
                  <a:cubicBezTo>
                    <a:pt x="119" y="571"/>
                    <a:pt x="0" y="1327"/>
                    <a:pt x="20" y="2023"/>
                  </a:cubicBezTo>
                  <a:cubicBezTo>
                    <a:pt x="100" y="3395"/>
                    <a:pt x="577" y="4708"/>
                    <a:pt x="895" y="6041"/>
                  </a:cubicBezTo>
                  <a:cubicBezTo>
                    <a:pt x="1273" y="7593"/>
                    <a:pt x="995" y="8766"/>
                    <a:pt x="875" y="10258"/>
                  </a:cubicBezTo>
                  <a:cubicBezTo>
                    <a:pt x="2725" y="9144"/>
                    <a:pt x="3461" y="5703"/>
                    <a:pt x="3541" y="3714"/>
                  </a:cubicBezTo>
                  <a:cubicBezTo>
                    <a:pt x="3581" y="2580"/>
                    <a:pt x="3402" y="1307"/>
                    <a:pt x="2566" y="511"/>
                  </a:cubicBezTo>
                  <a:cubicBezTo>
                    <a:pt x="2244" y="201"/>
                    <a:pt x="1796" y="1"/>
                    <a:pt x="13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3574250" y="3135025"/>
              <a:ext cx="259625" cy="96000"/>
            </a:xfrm>
            <a:custGeom>
              <a:avLst/>
              <a:gdLst/>
              <a:ahLst/>
              <a:cxnLst/>
              <a:rect l="l" t="t" r="r" b="b"/>
              <a:pathLst>
                <a:path w="10385" h="3840" extrusionOk="0">
                  <a:moveTo>
                    <a:pt x="1654" y="1"/>
                  </a:moveTo>
                  <a:cubicBezTo>
                    <a:pt x="1193" y="1"/>
                    <a:pt x="741" y="121"/>
                    <a:pt x="438" y="477"/>
                  </a:cubicBezTo>
                  <a:cubicBezTo>
                    <a:pt x="0" y="974"/>
                    <a:pt x="100" y="1789"/>
                    <a:pt x="498" y="2366"/>
                  </a:cubicBezTo>
                  <a:cubicBezTo>
                    <a:pt x="1154" y="3301"/>
                    <a:pt x="2387" y="3659"/>
                    <a:pt x="3521" y="3779"/>
                  </a:cubicBezTo>
                  <a:cubicBezTo>
                    <a:pt x="3900" y="3817"/>
                    <a:pt x="4335" y="3840"/>
                    <a:pt x="4802" y="3840"/>
                  </a:cubicBezTo>
                  <a:cubicBezTo>
                    <a:pt x="6759" y="3840"/>
                    <a:pt x="9260" y="3438"/>
                    <a:pt x="10384" y="2088"/>
                  </a:cubicBezTo>
                  <a:cubicBezTo>
                    <a:pt x="8892" y="1988"/>
                    <a:pt x="7699" y="2108"/>
                    <a:pt x="6207" y="1511"/>
                  </a:cubicBezTo>
                  <a:cubicBezTo>
                    <a:pt x="4934" y="994"/>
                    <a:pt x="3700" y="357"/>
                    <a:pt x="2348" y="79"/>
                  </a:cubicBezTo>
                  <a:cubicBezTo>
                    <a:pt x="2126" y="32"/>
                    <a:pt x="1889" y="1"/>
                    <a:pt x="16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3659300" y="2992750"/>
              <a:ext cx="512750" cy="936475"/>
            </a:xfrm>
            <a:custGeom>
              <a:avLst/>
              <a:gdLst/>
              <a:ahLst/>
              <a:cxnLst/>
              <a:rect l="l" t="t" r="r" b="b"/>
              <a:pathLst>
                <a:path w="20510" h="37459" extrusionOk="0">
                  <a:moveTo>
                    <a:pt x="0" y="1"/>
                  </a:moveTo>
                  <a:lnTo>
                    <a:pt x="0" y="1"/>
                  </a:lnTo>
                  <a:cubicBezTo>
                    <a:pt x="2566" y="2587"/>
                    <a:pt x="4993" y="5272"/>
                    <a:pt x="7281" y="8097"/>
                  </a:cubicBezTo>
                  <a:cubicBezTo>
                    <a:pt x="14104" y="16532"/>
                    <a:pt x="19216" y="26578"/>
                    <a:pt x="20509" y="37459"/>
                  </a:cubicBezTo>
                  <a:cubicBezTo>
                    <a:pt x="19813" y="22679"/>
                    <a:pt x="10921" y="945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3831350" y="3005200"/>
              <a:ext cx="42800" cy="186500"/>
            </a:xfrm>
            <a:custGeom>
              <a:avLst/>
              <a:gdLst/>
              <a:ahLst/>
              <a:cxnLst/>
              <a:rect l="l" t="t" r="r" b="b"/>
              <a:pathLst>
                <a:path w="1712" h="7460" extrusionOk="0">
                  <a:moveTo>
                    <a:pt x="1473" y="0"/>
                  </a:moveTo>
                  <a:lnTo>
                    <a:pt x="1473" y="0"/>
                  </a:lnTo>
                  <a:cubicBezTo>
                    <a:pt x="1373" y="2507"/>
                    <a:pt x="1373" y="5272"/>
                    <a:pt x="1" y="7460"/>
                  </a:cubicBezTo>
                  <a:cubicBezTo>
                    <a:pt x="1692" y="5391"/>
                    <a:pt x="1712" y="2527"/>
                    <a:pt x="1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3934800" y="3132000"/>
              <a:ext cx="55725" cy="193500"/>
            </a:xfrm>
            <a:custGeom>
              <a:avLst/>
              <a:gdLst/>
              <a:ahLst/>
              <a:cxnLst/>
              <a:rect l="l" t="t" r="r" b="b"/>
              <a:pathLst>
                <a:path w="2229" h="7740" extrusionOk="0">
                  <a:moveTo>
                    <a:pt x="2189" y="1"/>
                  </a:moveTo>
                  <a:cubicBezTo>
                    <a:pt x="1890" y="2627"/>
                    <a:pt x="1691" y="5571"/>
                    <a:pt x="1" y="7739"/>
                  </a:cubicBezTo>
                  <a:cubicBezTo>
                    <a:pt x="1990" y="5710"/>
                    <a:pt x="2229" y="2686"/>
                    <a:pt x="2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4046700" y="3277225"/>
              <a:ext cx="78600" cy="222825"/>
            </a:xfrm>
            <a:custGeom>
              <a:avLst/>
              <a:gdLst/>
              <a:ahLst/>
              <a:cxnLst/>
              <a:rect l="l" t="t" r="r" b="b"/>
              <a:pathLst>
                <a:path w="3144" h="8913" extrusionOk="0">
                  <a:moveTo>
                    <a:pt x="3024" y="0"/>
                  </a:moveTo>
                  <a:cubicBezTo>
                    <a:pt x="2805" y="3163"/>
                    <a:pt x="2328" y="6565"/>
                    <a:pt x="0" y="8912"/>
                  </a:cubicBezTo>
                  <a:cubicBezTo>
                    <a:pt x="2606" y="6804"/>
                    <a:pt x="3143" y="3163"/>
                    <a:pt x="3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4124275" y="3492575"/>
              <a:ext cx="74625" cy="193475"/>
            </a:xfrm>
            <a:custGeom>
              <a:avLst/>
              <a:gdLst/>
              <a:ahLst/>
              <a:cxnLst/>
              <a:rect l="l" t="t" r="r" b="b"/>
              <a:pathLst>
                <a:path w="2985" h="7739" extrusionOk="0">
                  <a:moveTo>
                    <a:pt x="2985" y="0"/>
                  </a:moveTo>
                  <a:lnTo>
                    <a:pt x="2985" y="0"/>
                  </a:lnTo>
                  <a:cubicBezTo>
                    <a:pt x="2567" y="2725"/>
                    <a:pt x="2070" y="5689"/>
                    <a:pt x="1" y="7738"/>
                  </a:cubicBezTo>
                  <a:cubicBezTo>
                    <a:pt x="2308" y="5948"/>
                    <a:pt x="2905" y="2785"/>
                    <a:pt x="2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3648850" y="3192675"/>
              <a:ext cx="177075" cy="20025"/>
            </a:xfrm>
            <a:custGeom>
              <a:avLst/>
              <a:gdLst/>
              <a:ahLst/>
              <a:cxnLst/>
              <a:rect l="l" t="t" r="r" b="b"/>
              <a:pathLst>
                <a:path w="7083" h="801" extrusionOk="0">
                  <a:moveTo>
                    <a:pt x="7082" y="1"/>
                  </a:moveTo>
                  <a:lnTo>
                    <a:pt x="7082" y="1"/>
                  </a:lnTo>
                  <a:cubicBezTo>
                    <a:pt x="5654" y="370"/>
                    <a:pt x="4180" y="564"/>
                    <a:pt x="2708" y="564"/>
                  </a:cubicBezTo>
                  <a:cubicBezTo>
                    <a:pt x="1801" y="564"/>
                    <a:pt x="895" y="491"/>
                    <a:pt x="0" y="339"/>
                  </a:cubicBezTo>
                  <a:lnTo>
                    <a:pt x="0" y="339"/>
                  </a:lnTo>
                  <a:cubicBezTo>
                    <a:pt x="986" y="647"/>
                    <a:pt x="2027" y="801"/>
                    <a:pt x="3069" y="801"/>
                  </a:cubicBezTo>
                  <a:cubicBezTo>
                    <a:pt x="4446" y="801"/>
                    <a:pt x="5825" y="533"/>
                    <a:pt x="7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3783125" y="3319500"/>
              <a:ext cx="154200" cy="25750"/>
            </a:xfrm>
            <a:custGeom>
              <a:avLst/>
              <a:gdLst/>
              <a:ahLst/>
              <a:cxnLst/>
              <a:rect l="l" t="t" r="r" b="b"/>
              <a:pathLst>
                <a:path w="6168" h="1030" extrusionOk="0">
                  <a:moveTo>
                    <a:pt x="6167" y="0"/>
                  </a:moveTo>
                  <a:cubicBezTo>
                    <a:pt x="4796" y="541"/>
                    <a:pt x="3356" y="811"/>
                    <a:pt x="1904" y="811"/>
                  </a:cubicBezTo>
                  <a:cubicBezTo>
                    <a:pt x="1270" y="811"/>
                    <a:pt x="634" y="759"/>
                    <a:pt x="0" y="657"/>
                  </a:cubicBezTo>
                  <a:lnTo>
                    <a:pt x="0" y="657"/>
                  </a:lnTo>
                  <a:cubicBezTo>
                    <a:pt x="745" y="907"/>
                    <a:pt x="1530" y="1030"/>
                    <a:pt x="2318" y="1030"/>
                  </a:cubicBezTo>
                  <a:cubicBezTo>
                    <a:pt x="3656" y="1030"/>
                    <a:pt x="5002" y="677"/>
                    <a:pt x="6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3847275" y="3489575"/>
              <a:ext cx="196950" cy="21325"/>
            </a:xfrm>
            <a:custGeom>
              <a:avLst/>
              <a:gdLst/>
              <a:ahLst/>
              <a:cxnLst/>
              <a:rect l="l" t="t" r="r" b="b"/>
              <a:pathLst>
                <a:path w="7878" h="853" extrusionOk="0">
                  <a:moveTo>
                    <a:pt x="0" y="1"/>
                  </a:moveTo>
                  <a:lnTo>
                    <a:pt x="0" y="1"/>
                  </a:lnTo>
                  <a:cubicBezTo>
                    <a:pt x="1349" y="566"/>
                    <a:pt x="2817" y="852"/>
                    <a:pt x="4287" y="852"/>
                  </a:cubicBezTo>
                  <a:cubicBezTo>
                    <a:pt x="5505" y="852"/>
                    <a:pt x="6724" y="656"/>
                    <a:pt x="7878" y="259"/>
                  </a:cubicBezTo>
                  <a:lnTo>
                    <a:pt x="7878" y="259"/>
                  </a:lnTo>
                  <a:cubicBezTo>
                    <a:pt x="6768" y="486"/>
                    <a:pt x="5648" y="596"/>
                    <a:pt x="4530" y="596"/>
                  </a:cubicBezTo>
                  <a:cubicBezTo>
                    <a:pt x="3004" y="596"/>
                    <a:pt x="1482" y="39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3914400" y="3664625"/>
              <a:ext cx="204425" cy="36850"/>
            </a:xfrm>
            <a:custGeom>
              <a:avLst/>
              <a:gdLst/>
              <a:ahLst/>
              <a:cxnLst/>
              <a:rect l="l" t="t" r="r" b="b"/>
              <a:pathLst>
                <a:path w="8177" h="1474" extrusionOk="0">
                  <a:moveTo>
                    <a:pt x="1" y="1"/>
                  </a:moveTo>
                  <a:lnTo>
                    <a:pt x="1" y="1"/>
                  </a:lnTo>
                  <a:cubicBezTo>
                    <a:pt x="1465" y="973"/>
                    <a:pt x="3234" y="1473"/>
                    <a:pt x="4997" y="1473"/>
                  </a:cubicBezTo>
                  <a:cubicBezTo>
                    <a:pt x="6083" y="1473"/>
                    <a:pt x="7168" y="1283"/>
                    <a:pt x="8177" y="896"/>
                  </a:cubicBezTo>
                  <a:lnTo>
                    <a:pt x="8177" y="896"/>
                  </a:lnTo>
                  <a:cubicBezTo>
                    <a:pt x="7232" y="1137"/>
                    <a:pt x="6263" y="1257"/>
                    <a:pt x="5296" y="1257"/>
                  </a:cubicBezTo>
                  <a:cubicBezTo>
                    <a:pt x="3472" y="1257"/>
                    <a:pt x="1652" y="83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2" name="Google Shape;972;p14"/>
          <p:cNvSpPr/>
          <p:nvPr/>
        </p:nvSpPr>
        <p:spPr>
          <a:xfrm>
            <a:off x="7353575" y="-424656"/>
            <a:ext cx="2154415" cy="1796425"/>
          </a:xfrm>
          <a:custGeom>
            <a:avLst/>
            <a:gdLst/>
            <a:ahLst/>
            <a:cxnLst/>
            <a:rect l="l" t="t" r="r" b="b"/>
            <a:pathLst>
              <a:path w="77483" h="64608" extrusionOk="0">
                <a:moveTo>
                  <a:pt x="140" y="1"/>
                </a:moveTo>
                <a:lnTo>
                  <a:pt x="140" y="1"/>
                </a:lnTo>
                <a:cubicBezTo>
                  <a:pt x="0" y="6227"/>
                  <a:pt x="359" y="12632"/>
                  <a:pt x="2845" y="18361"/>
                </a:cubicBezTo>
                <a:cubicBezTo>
                  <a:pt x="5332" y="24071"/>
                  <a:pt x="10245" y="29044"/>
                  <a:pt x="16352" y="30218"/>
                </a:cubicBezTo>
                <a:cubicBezTo>
                  <a:pt x="17516" y="30440"/>
                  <a:pt x="18701" y="30526"/>
                  <a:pt x="19896" y="30526"/>
                </a:cubicBezTo>
                <a:cubicBezTo>
                  <a:pt x="23825" y="30526"/>
                  <a:pt x="27874" y="29604"/>
                  <a:pt x="31722" y="29604"/>
                </a:cubicBezTo>
                <a:cubicBezTo>
                  <a:pt x="34028" y="29604"/>
                  <a:pt x="36262" y="29935"/>
                  <a:pt x="38354" y="30993"/>
                </a:cubicBezTo>
                <a:cubicBezTo>
                  <a:pt x="46470" y="35071"/>
                  <a:pt x="46390" y="46549"/>
                  <a:pt x="50906" y="54427"/>
                </a:cubicBezTo>
                <a:cubicBezTo>
                  <a:pt x="54554" y="60705"/>
                  <a:pt x="61788" y="64607"/>
                  <a:pt x="69005" y="64607"/>
                </a:cubicBezTo>
                <a:cubicBezTo>
                  <a:pt x="70523" y="64607"/>
                  <a:pt x="72041" y="64435"/>
                  <a:pt x="73524" y="64075"/>
                </a:cubicBezTo>
                <a:lnTo>
                  <a:pt x="77482" y="1174"/>
                </a:lnTo>
                <a:lnTo>
                  <a:pt x="14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14"/>
          <p:cNvSpPr/>
          <p:nvPr/>
        </p:nvSpPr>
        <p:spPr>
          <a:xfrm rot="-5097765" flipH="1">
            <a:off x="-177495" y="-1356063"/>
            <a:ext cx="3076308" cy="4117056"/>
          </a:xfrm>
          <a:custGeom>
            <a:avLst/>
            <a:gdLst/>
            <a:ahLst/>
            <a:cxnLst/>
            <a:rect l="l" t="t" r="r" b="b"/>
            <a:pathLst>
              <a:path w="123057" h="127030" extrusionOk="0">
                <a:moveTo>
                  <a:pt x="12613" y="0"/>
                </a:moveTo>
                <a:lnTo>
                  <a:pt x="1" y="122122"/>
                </a:lnTo>
                <a:cubicBezTo>
                  <a:pt x="6745" y="125386"/>
                  <a:pt x="14226" y="127030"/>
                  <a:pt x="21703" y="127030"/>
                </a:cubicBezTo>
                <a:cubicBezTo>
                  <a:pt x="27348" y="127030"/>
                  <a:pt x="32991" y="126093"/>
                  <a:pt x="38314" y="124210"/>
                </a:cubicBezTo>
                <a:cubicBezTo>
                  <a:pt x="50707" y="119814"/>
                  <a:pt x="61171" y="110305"/>
                  <a:pt x="66760" y="98429"/>
                </a:cubicBezTo>
                <a:cubicBezTo>
                  <a:pt x="73325" y="84485"/>
                  <a:pt x="74001" y="66700"/>
                  <a:pt x="86056" y="57132"/>
                </a:cubicBezTo>
                <a:cubicBezTo>
                  <a:pt x="94710" y="50269"/>
                  <a:pt x="107322" y="49513"/>
                  <a:pt x="115159" y="41755"/>
                </a:cubicBezTo>
                <a:cubicBezTo>
                  <a:pt x="120133" y="36802"/>
                  <a:pt x="122420" y="29640"/>
                  <a:pt x="122739" y="22638"/>
                </a:cubicBezTo>
                <a:cubicBezTo>
                  <a:pt x="123057" y="15616"/>
                  <a:pt x="121644" y="8654"/>
                  <a:pt x="120152" y="1791"/>
                </a:cubicBezTo>
                <a:lnTo>
                  <a:pt x="1261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4" name="Google Shape;974;p14"/>
          <p:cNvGrpSpPr/>
          <p:nvPr/>
        </p:nvGrpSpPr>
        <p:grpSpPr>
          <a:xfrm rot="5618119">
            <a:off x="8574185" y="1576058"/>
            <a:ext cx="965715" cy="592773"/>
            <a:chOff x="3635425" y="69650"/>
            <a:chExt cx="965800" cy="592825"/>
          </a:xfrm>
        </p:grpSpPr>
        <p:sp>
          <p:nvSpPr>
            <p:cNvPr id="975" name="Google Shape;975;p14"/>
            <p:cNvSpPr/>
            <p:nvPr/>
          </p:nvSpPr>
          <p:spPr>
            <a:xfrm>
              <a:off x="3741350" y="90400"/>
              <a:ext cx="859875" cy="436675"/>
            </a:xfrm>
            <a:custGeom>
              <a:avLst/>
              <a:gdLst/>
              <a:ahLst/>
              <a:cxnLst/>
              <a:rect l="l" t="t" r="r" b="b"/>
              <a:pathLst>
                <a:path w="34395" h="17467" fill="none" extrusionOk="0">
                  <a:moveTo>
                    <a:pt x="0" y="17467"/>
                  </a:moveTo>
                  <a:cubicBezTo>
                    <a:pt x="10464" y="9848"/>
                    <a:pt x="21723" y="2746"/>
                    <a:pt x="34395" y="1"/>
                  </a:cubicBezTo>
                </a:path>
              </a:pathLst>
            </a:custGeom>
            <a:solidFill>
              <a:schemeClr val="dk1"/>
            </a:solidFill>
            <a:ln w="10450" cap="flat" cmpd="sng">
              <a:solidFill>
                <a:srgbClr val="28292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3783125" y="468375"/>
              <a:ext cx="70150" cy="192650"/>
            </a:xfrm>
            <a:custGeom>
              <a:avLst/>
              <a:gdLst/>
              <a:ahLst/>
              <a:cxnLst/>
              <a:rect l="l" t="t" r="r" b="b"/>
              <a:pathLst>
                <a:path w="2806" h="7706" extrusionOk="0">
                  <a:moveTo>
                    <a:pt x="2805" y="0"/>
                  </a:moveTo>
                  <a:cubicBezTo>
                    <a:pt x="2805" y="1"/>
                    <a:pt x="279" y="5471"/>
                    <a:pt x="140" y="6167"/>
                  </a:cubicBezTo>
                  <a:cubicBezTo>
                    <a:pt x="0" y="6843"/>
                    <a:pt x="418" y="7520"/>
                    <a:pt x="1114" y="7679"/>
                  </a:cubicBezTo>
                  <a:cubicBezTo>
                    <a:pt x="1204" y="7697"/>
                    <a:pt x="1294" y="7706"/>
                    <a:pt x="1382" y="7706"/>
                  </a:cubicBezTo>
                  <a:cubicBezTo>
                    <a:pt x="1976" y="7706"/>
                    <a:pt x="2505" y="7310"/>
                    <a:pt x="2626" y="6704"/>
                  </a:cubicBezTo>
                  <a:cubicBezTo>
                    <a:pt x="2785" y="6008"/>
                    <a:pt x="2805" y="1"/>
                    <a:pt x="2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3865675" y="221850"/>
              <a:ext cx="70150" cy="192825"/>
            </a:xfrm>
            <a:custGeom>
              <a:avLst/>
              <a:gdLst/>
              <a:ahLst/>
              <a:cxnLst/>
              <a:rect l="l" t="t" r="r" b="b"/>
              <a:pathLst>
                <a:path w="2806" h="7713" extrusionOk="0">
                  <a:moveTo>
                    <a:pt x="1396" y="1"/>
                  </a:moveTo>
                  <a:cubicBezTo>
                    <a:pt x="813" y="1"/>
                    <a:pt x="299" y="395"/>
                    <a:pt x="180" y="1009"/>
                  </a:cubicBezTo>
                  <a:cubicBezTo>
                    <a:pt x="20" y="1685"/>
                    <a:pt x="0" y="7713"/>
                    <a:pt x="0" y="7713"/>
                  </a:cubicBezTo>
                  <a:cubicBezTo>
                    <a:pt x="0" y="7713"/>
                    <a:pt x="2507" y="2242"/>
                    <a:pt x="2666" y="1546"/>
                  </a:cubicBezTo>
                  <a:cubicBezTo>
                    <a:pt x="2805" y="850"/>
                    <a:pt x="2388" y="174"/>
                    <a:pt x="1691" y="34"/>
                  </a:cubicBezTo>
                  <a:cubicBezTo>
                    <a:pt x="1592" y="12"/>
                    <a:pt x="1493" y="1"/>
                    <a:pt x="13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3874125" y="464400"/>
              <a:ext cx="125350" cy="170850"/>
            </a:xfrm>
            <a:custGeom>
              <a:avLst/>
              <a:gdLst/>
              <a:ahLst/>
              <a:cxnLst/>
              <a:rect l="l" t="t" r="r" b="b"/>
              <a:pathLst>
                <a:path w="5014" h="6834" extrusionOk="0">
                  <a:moveTo>
                    <a:pt x="1" y="0"/>
                  </a:moveTo>
                  <a:cubicBezTo>
                    <a:pt x="1" y="1"/>
                    <a:pt x="2089" y="5650"/>
                    <a:pt x="2487" y="6247"/>
                  </a:cubicBezTo>
                  <a:cubicBezTo>
                    <a:pt x="2731" y="6631"/>
                    <a:pt x="3147" y="6834"/>
                    <a:pt x="3573" y="6834"/>
                  </a:cubicBezTo>
                  <a:cubicBezTo>
                    <a:pt x="3808" y="6834"/>
                    <a:pt x="4045" y="6772"/>
                    <a:pt x="4258" y="6644"/>
                  </a:cubicBezTo>
                  <a:cubicBezTo>
                    <a:pt x="4835" y="6266"/>
                    <a:pt x="5014" y="5471"/>
                    <a:pt x="4636" y="4874"/>
                  </a:cubicBezTo>
                  <a:cubicBezTo>
                    <a:pt x="4258" y="427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3719475" y="247575"/>
              <a:ext cx="125825" cy="171100"/>
            </a:xfrm>
            <a:custGeom>
              <a:avLst/>
              <a:gdLst/>
              <a:ahLst/>
              <a:cxnLst/>
              <a:rect l="l" t="t" r="r" b="b"/>
              <a:pathLst>
                <a:path w="5033" h="6844" extrusionOk="0">
                  <a:moveTo>
                    <a:pt x="1459" y="1"/>
                  </a:moveTo>
                  <a:cubicBezTo>
                    <a:pt x="1225" y="1"/>
                    <a:pt x="988" y="65"/>
                    <a:pt x="776" y="199"/>
                  </a:cubicBezTo>
                  <a:cubicBezTo>
                    <a:pt x="179" y="577"/>
                    <a:pt x="0" y="1373"/>
                    <a:pt x="398" y="1969"/>
                  </a:cubicBezTo>
                  <a:cubicBezTo>
                    <a:pt x="776" y="2566"/>
                    <a:pt x="5033" y="6843"/>
                    <a:pt x="5033" y="6843"/>
                  </a:cubicBezTo>
                  <a:cubicBezTo>
                    <a:pt x="5033" y="6843"/>
                    <a:pt x="2944" y="1194"/>
                    <a:pt x="2546" y="597"/>
                  </a:cubicBezTo>
                  <a:cubicBezTo>
                    <a:pt x="2303" y="212"/>
                    <a:pt x="1885" y="1"/>
                    <a:pt x="1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3660775" y="456425"/>
              <a:ext cx="175575" cy="120425"/>
            </a:xfrm>
            <a:custGeom>
              <a:avLst/>
              <a:gdLst/>
              <a:ahLst/>
              <a:cxnLst/>
              <a:rect l="l" t="t" r="r" b="b"/>
              <a:pathLst>
                <a:path w="7023" h="4817" extrusionOk="0">
                  <a:moveTo>
                    <a:pt x="7023" y="1"/>
                  </a:moveTo>
                  <a:cubicBezTo>
                    <a:pt x="7022" y="1"/>
                    <a:pt x="1373" y="2090"/>
                    <a:pt x="777" y="2487"/>
                  </a:cubicBezTo>
                  <a:cubicBezTo>
                    <a:pt x="180" y="2865"/>
                    <a:pt x="1" y="3661"/>
                    <a:pt x="379" y="4258"/>
                  </a:cubicBezTo>
                  <a:cubicBezTo>
                    <a:pt x="621" y="4614"/>
                    <a:pt x="1033" y="4816"/>
                    <a:pt x="1456" y="4816"/>
                  </a:cubicBezTo>
                  <a:cubicBezTo>
                    <a:pt x="1693" y="4816"/>
                    <a:pt x="1934" y="4752"/>
                    <a:pt x="2149" y="4616"/>
                  </a:cubicBezTo>
                  <a:cubicBezTo>
                    <a:pt x="2746" y="4258"/>
                    <a:pt x="7023" y="1"/>
                    <a:pt x="7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3883075" y="305750"/>
              <a:ext cx="175075" cy="120875"/>
            </a:xfrm>
            <a:custGeom>
              <a:avLst/>
              <a:gdLst/>
              <a:ahLst/>
              <a:cxnLst/>
              <a:rect l="l" t="t" r="r" b="b"/>
              <a:pathLst>
                <a:path w="7003" h="4835" extrusionOk="0">
                  <a:moveTo>
                    <a:pt x="5549" y="0"/>
                  </a:moveTo>
                  <a:cubicBezTo>
                    <a:pt x="5315" y="0"/>
                    <a:pt x="5081" y="64"/>
                    <a:pt x="4874" y="199"/>
                  </a:cubicBezTo>
                  <a:cubicBezTo>
                    <a:pt x="4278" y="577"/>
                    <a:pt x="1" y="4834"/>
                    <a:pt x="1" y="4834"/>
                  </a:cubicBezTo>
                  <a:cubicBezTo>
                    <a:pt x="1" y="4834"/>
                    <a:pt x="5630" y="2746"/>
                    <a:pt x="6247" y="2348"/>
                  </a:cubicBezTo>
                  <a:cubicBezTo>
                    <a:pt x="6824" y="1970"/>
                    <a:pt x="7003" y="1174"/>
                    <a:pt x="6645" y="577"/>
                  </a:cubicBezTo>
                  <a:cubicBezTo>
                    <a:pt x="6389" y="207"/>
                    <a:pt x="5969" y="0"/>
                    <a:pt x="5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3886075" y="447475"/>
              <a:ext cx="195950" cy="67350"/>
            </a:xfrm>
            <a:custGeom>
              <a:avLst/>
              <a:gdLst/>
              <a:ahLst/>
              <a:cxnLst/>
              <a:rect l="l" t="t" r="r" b="b"/>
              <a:pathLst>
                <a:path w="7838" h="2694" extrusionOk="0">
                  <a:moveTo>
                    <a:pt x="0" y="1"/>
                  </a:moveTo>
                  <a:cubicBezTo>
                    <a:pt x="0" y="1"/>
                    <a:pt x="5471" y="2527"/>
                    <a:pt x="6167" y="2666"/>
                  </a:cubicBezTo>
                  <a:cubicBezTo>
                    <a:pt x="6257" y="2684"/>
                    <a:pt x="6346" y="2693"/>
                    <a:pt x="6435" y="2693"/>
                  </a:cubicBezTo>
                  <a:cubicBezTo>
                    <a:pt x="7029" y="2693"/>
                    <a:pt x="7557" y="2298"/>
                    <a:pt x="7679" y="1692"/>
                  </a:cubicBezTo>
                  <a:cubicBezTo>
                    <a:pt x="7838" y="995"/>
                    <a:pt x="7420" y="339"/>
                    <a:pt x="6724" y="180"/>
                  </a:cubicBezTo>
                  <a:cubicBezTo>
                    <a:pt x="6028" y="2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3636900" y="368075"/>
              <a:ext cx="195975" cy="67000"/>
            </a:xfrm>
            <a:custGeom>
              <a:avLst/>
              <a:gdLst/>
              <a:ahLst/>
              <a:cxnLst/>
              <a:rect l="l" t="t" r="r" b="b"/>
              <a:pathLst>
                <a:path w="7839" h="2680" extrusionOk="0">
                  <a:moveTo>
                    <a:pt x="1357" y="0"/>
                  </a:moveTo>
                  <a:cubicBezTo>
                    <a:pt x="778" y="0"/>
                    <a:pt x="276" y="392"/>
                    <a:pt x="140" y="989"/>
                  </a:cubicBezTo>
                  <a:cubicBezTo>
                    <a:pt x="1" y="1685"/>
                    <a:pt x="419" y="2361"/>
                    <a:pt x="1115" y="2520"/>
                  </a:cubicBezTo>
                  <a:cubicBezTo>
                    <a:pt x="1811" y="2660"/>
                    <a:pt x="7839" y="2680"/>
                    <a:pt x="7839" y="2680"/>
                  </a:cubicBezTo>
                  <a:cubicBezTo>
                    <a:pt x="7839" y="2680"/>
                    <a:pt x="2368" y="173"/>
                    <a:pt x="1652" y="34"/>
                  </a:cubicBezTo>
                  <a:cubicBezTo>
                    <a:pt x="1552" y="11"/>
                    <a:pt x="1453" y="0"/>
                    <a:pt x="1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3713500" y="464400"/>
              <a:ext cx="130325" cy="166675"/>
            </a:xfrm>
            <a:custGeom>
              <a:avLst/>
              <a:gdLst/>
              <a:ahLst/>
              <a:cxnLst/>
              <a:rect l="l" t="t" r="r" b="b"/>
              <a:pathLst>
                <a:path w="5213" h="6667" extrusionOk="0">
                  <a:moveTo>
                    <a:pt x="5212" y="0"/>
                  </a:moveTo>
                  <a:cubicBezTo>
                    <a:pt x="5212" y="1"/>
                    <a:pt x="816" y="4098"/>
                    <a:pt x="398" y="4675"/>
                  </a:cubicBezTo>
                  <a:cubicBezTo>
                    <a:pt x="0" y="5252"/>
                    <a:pt x="140" y="6048"/>
                    <a:pt x="716" y="6445"/>
                  </a:cubicBezTo>
                  <a:cubicBezTo>
                    <a:pt x="934" y="6596"/>
                    <a:pt x="1180" y="6666"/>
                    <a:pt x="1425" y="6666"/>
                  </a:cubicBezTo>
                  <a:cubicBezTo>
                    <a:pt x="1828" y="6666"/>
                    <a:pt x="2227" y="6474"/>
                    <a:pt x="2487" y="6127"/>
                  </a:cubicBezTo>
                  <a:cubicBezTo>
                    <a:pt x="2885" y="5550"/>
                    <a:pt x="5212" y="1"/>
                    <a:pt x="5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3875625" y="251850"/>
              <a:ext cx="130325" cy="166825"/>
            </a:xfrm>
            <a:custGeom>
              <a:avLst/>
              <a:gdLst/>
              <a:ahLst/>
              <a:cxnLst/>
              <a:rect l="l" t="t" r="r" b="b"/>
              <a:pathLst>
                <a:path w="5213" h="6673" extrusionOk="0">
                  <a:moveTo>
                    <a:pt x="3770" y="0"/>
                  </a:moveTo>
                  <a:cubicBezTo>
                    <a:pt x="3367" y="0"/>
                    <a:pt x="2971" y="190"/>
                    <a:pt x="2726" y="545"/>
                  </a:cubicBezTo>
                  <a:cubicBezTo>
                    <a:pt x="2328" y="1122"/>
                    <a:pt x="0" y="6672"/>
                    <a:pt x="0" y="6672"/>
                  </a:cubicBezTo>
                  <a:cubicBezTo>
                    <a:pt x="0" y="6672"/>
                    <a:pt x="4397" y="2554"/>
                    <a:pt x="4814" y="1977"/>
                  </a:cubicBezTo>
                  <a:cubicBezTo>
                    <a:pt x="5212" y="1420"/>
                    <a:pt x="5073" y="625"/>
                    <a:pt x="4496" y="227"/>
                  </a:cubicBezTo>
                  <a:cubicBezTo>
                    <a:pt x="4275" y="74"/>
                    <a:pt x="4021" y="0"/>
                    <a:pt x="3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3858700" y="468875"/>
              <a:ext cx="68175" cy="193600"/>
            </a:xfrm>
            <a:custGeom>
              <a:avLst/>
              <a:gdLst/>
              <a:ahLst/>
              <a:cxnLst/>
              <a:rect l="l" t="t" r="r" b="b"/>
              <a:pathLst>
                <a:path w="2727" h="7744" extrusionOk="0">
                  <a:moveTo>
                    <a:pt x="220" y="0"/>
                  </a:moveTo>
                  <a:cubicBezTo>
                    <a:pt x="220" y="0"/>
                    <a:pt x="1" y="6008"/>
                    <a:pt x="120" y="6704"/>
                  </a:cubicBezTo>
                  <a:cubicBezTo>
                    <a:pt x="243" y="7316"/>
                    <a:pt x="749" y="7744"/>
                    <a:pt x="1343" y="7744"/>
                  </a:cubicBezTo>
                  <a:cubicBezTo>
                    <a:pt x="1425" y="7744"/>
                    <a:pt x="1508" y="7735"/>
                    <a:pt x="1592" y="7719"/>
                  </a:cubicBezTo>
                  <a:cubicBezTo>
                    <a:pt x="2289" y="7599"/>
                    <a:pt x="2726" y="6963"/>
                    <a:pt x="2647" y="6266"/>
                  </a:cubicBezTo>
                  <a:cubicBezTo>
                    <a:pt x="2507" y="5570"/>
                    <a:pt x="220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3791575" y="220225"/>
              <a:ext cx="69150" cy="193975"/>
            </a:xfrm>
            <a:custGeom>
              <a:avLst/>
              <a:gdLst/>
              <a:ahLst/>
              <a:cxnLst/>
              <a:rect l="l" t="t" r="r" b="b"/>
              <a:pathLst>
                <a:path w="2766" h="7759" extrusionOk="0">
                  <a:moveTo>
                    <a:pt x="1402" y="0"/>
                  </a:moveTo>
                  <a:cubicBezTo>
                    <a:pt x="1327" y="0"/>
                    <a:pt x="1251" y="7"/>
                    <a:pt x="1174" y="20"/>
                  </a:cubicBezTo>
                  <a:cubicBezTo>
                    <a:pt x="438" y="139"/>
                    <a:pt x="0" y="796"/>
                    <a:pt x="120" y="1492"/>
                  </a:cubicBezTo>
                  <a:cubicBezTo>
                    <a:pt x="259" y="2188"/>
                    <a:pt x="2547" y="7758"/>
                    <a:pt x="2547" y="7758"/>
                  </a:cubicBezTo>
                  <a:cubicBezTo>
                    <a:pt x="2547" y="7758"/>
                    <a:pt x="2766" y="1731"/>
                    <a:pt x="2646" y="1034"/>
                  </a:cubicBezTo>
                  <a:cubicBezTo>
                    <a:pt x="2522" y="415"/>
                    <a:pt x="2005" y="0"/>
                    <a:pt x="1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3635425" y="442425"/>
              <a:ext cx="196450" cy="64250"/>
            </a:xfrm>
            <a:custGeom>
              <a:avLst/>
              <a:gdLst/>
              <a:ahLst/>
              <a:cxnLst/>
              <a:rect l="l" t="t" r="r" b="b"/>
              <a:pathLst>
                <a:path w="7858" h="2570" extrusionOk="0">
                  <a:moveTo>
                    <a:pt x="2308" y="0"/>
                  </a:moveTo>
                  <a:cubicBezTo>
                    <a:pt x="1739" y="0"/>
                    <a:pt x="1311" y="12"/>
                    <a:pt x="1154" y="44"/>
                  </a:cubicBezTo>
                  <a:cubicBezTo>
                    <a:pt x="458" y="163"/>
                    <a:pt x="0" y="800"/>
                    <a:pt x="120" y="1496"/>
                  </a:cubicBezTo>
                  <a:cubicBezTo>
                    <a:pt x="243" y="2151"/>
                    <a:pt x="793" y="2570"/>
                    <a:pt x="1375" y="2570"/>
                  </a:cubicBezTo>
                  <a:cubicBezTo>
                    <a:pt x="1447" y="2570"/>
                    <a:pt x="1519" y="2563"/>
                    <a:pt x="1592" y="2550"/>
                  </a:cubicBezTo>
                  <a:cubicBezTo>
                    <a:pt x="2288" y="2431"/>
                    <a:pt x="7858" y="143"/>
                    <a:pt x="7858" y="143"/>
                  </a:cubicBezTo>
                  <a:cubicBezTo>
                    <a:pt x="7858" y="143"/>
                    <a:pt x="4257" y="0"/>
                    <a:pt x="2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886550" y="376375"/>
              <a:ext cx="196475" cy="64075"/>
            </a:xfrm>
            <a:custGeom>
              <a:avLst/>
              <a:gdLst/>
              <a:ahLst/>
              <a:cxnLst/>
              <a:rect l="l" t="t" r="r" b="b"/>
              <a:pathLst>
                <a:path w="7859" h="2563" extrusionOk="0">
                  <a:moveTo>
                    <a:pt x="6495" y="1"/>
                  </a:moveTo>
                  <a:cubicBezTo>
                    <a:pt x="6420" y="1"/>
                    <a:pt x="6344" y="7"/>
                    <a:pt x="6267" y="20"/>
                  </a:cubicBezTo>
                  <a:cubicBezTo>
                    <a:pt x="5571" y="139"/>
                    <a:pt x="1" y="2427"/>
                    <a:pt x="1" y="2427"/>
                  </a:cubicBezTo>
                  <a:cubicBezTo>
                    <a:pt x="1" y="2427"/>
                    <a:pt x="3722" y="2562"/>
                    <a:pt x="5654" y="2562"/>
                  </a:cubicBezTo>
                  <a:cubicBezTo>
                    <a:pt x="6182" y="2562"/>
                    <a:pt x="6576" y="2552"/>
                    <a:pt x="6725" y="2527"/>
                  </a:cubicBezTo>
                  <a:cubicBezTo>
                    <a:pt x="7421" y="2407"/>
                    <a:pt x="7859" y="1751"/>
                    <a:pt x="7739" y="1054"/>
                  </a:cubicBezTo>
                  <a:cubicBezTo>
                    <a:pt x="7633" y="417"/>
                    <a:pt x="7102" y="1"/>
                    <a:pt x="6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882575" y="456925"/>
              <a:ext cx="170625" cy="126500"/>
            </a:xfrm>
            <a:custGeom>
              <a:avLst/>
              <a:gdLst/>
              <a:ahLst/>
              <a:cxnLst/>
              <a:rect l="l" t="t" r="r" b="b"/>
              <a:pathLst>
                <a:path w="6825" h="5060" extrusionOk="0">
                  <a:moveTo>
                    <a:pt x="1" y="1"/>
                  </a:moveTo>
                  <a:cubicBezTo>
                    <a:pt x="1" y="1"/>
                    <a:pt x="4099" y="4437"/>
                    <a:pt x="4676" y="4835"/>
                  </a:cubicBezTo>
                  <a:cubicBezTo>
                    <a:pt x="4888" y="4986"/>
                    <a:pt x="5135" y="5060"/>
                    <a:pt x="5381" y="5060"/>
                  </a:cubicBezTo>
                  <a:cubicBezTo>
                    <a:pt x="5781" y="5060"/>
                    <a:pt x="6180" y="4866"/>
                    <a:pt x="6426" y="4497"/>
                  </a:cubicBezTo>
                  <a:cubicBezTo>
                    <a:pt x="6824" y="3940"/>
                    <a:pt x="6685" y="3164"/>
                    <a:pt x="6108" y="2746"/>
                  </a:cubicBezTo>
                  <a:cubicBezTo>
                    <a:pt x="5531" y="234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3665250" y="299725"/>
              <a:ext cx="171100" cy="126400"/>
            </a:xfrm>
            <a:custGeom>
              <a:avLst/>
              <a:gdLst/>
              <a:ahLst/>
              <a:cxnLst/>
              <a:rect l="l" t="t" r="r" b="b"/>
              <a:pathLst>
                <a:path w="6844" h="5056" extrusionOk="0">
                  <a:moveTo>
                    <a:pt x="1455" y="1"/>
                  </a:moveTo>
                  <a:cubicBezTo>
                    <a:pt x="1048" y="1"/>
                    <a:pt x="646" y="193"/>
                    <a:pt x="399" y="540"/>
                  </a:cubicBezTo>
                  <a:cubicBezTo>
                    <a:pt x="1" y="1117"/>
                    <a:pt x="160" y="1912"/>
                    <a:pt x="737" y="2310"/>
                  </a:cubicBezTo>
                  <a:cubicBezTo>
                    <a:pt x="1294" y="2708"/>
                    <a:pt x="6844" y="5055"/>
                    <a:pt x="6844" y="5055"/>
                  </a:cubicBezTo>
                  <a:cubicBezTo>
                    <a:pt x="6844" y="5055"/>
                    <a:pt x="2746" y="639"/>
                    <a:pt x="2169" y="222"/>
                  </a:cubicBezTo>
                  <a:cubicBezTo>
                    <a:pt x="1951" y="71"/>
                    <a:pt x="1702" y="1"/>
                    <a:pt x="1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3793075" y="382575"/>
              <a:ext cx="133300" cy="117275"/>
            </a:xfrm>
            <a:custGeom>
              <a:avLst/>
              <a:gdLst/>
              <a:ahLst/>
              <a:cxnLst/>
              <a:rect l="l" t="t" r="r" b="b"/>
              <a:pathLst>
                <a:path w="5332" h="4691" extrusionOk="0">
                  <a:moveTo>
                    <a:pt x="2669" y="0"/>
                  </a:moveTo>
                  <a:cubicBezTo>
                    <a:pt x="2240" y="0"/>
                    <a:pt x="1804" y="119"/>
                    <a:pt x="1413" y="369"/>
                  </a:cubicBezTo>
                  <a:cubicBezTo>
                    <a:pt x="318" y="1065"/>
                    <a:pt x="0" y="2497"/>
                    <a:pt x="696" y="3591"/>
                  </a:cubicBezTo>
                  <a:cubicBezTo>
                    <a:pt x="1134" y="4299"/>
                    <a:pt x="1896" y="4690"/>
                    <a:pt x="2675" y="4690"/>
                  </a:cubicBezTo>
                  <a:cubicBezTo>
                    <a:pt x="3101" y="4690"/>
                    <a:pt x="3532" y="4574"/>
                    <a:pt x="3919" y="4328"/>
                  </a:cubicBezTo>
                  <a:cubicBezTo>
                    <a:pt x="5013" y="3631"/>
                    <a:pt x="5331" y="2179"/>
                    <a:pt x="4635" y="1085"/>
                  </a:cubicBezTo>
                  <a:cubicBezTo>
                    <a:pt x="4188" y="383"/>
                    <a:pt x="3438" y="0"/>
                    <a:pt x="2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4119300" y="154075"/>
              <a:ext cx="281525" cy="399950"/>
            </a:xfrm>
            <a:custGeom>
              <a:avLst/>
              <a:gdLst/>
              <a:ahLst/>
              <a:cxnLst/>
              <a:rect l="l" t="t" r="r" b="b"/>
              <a:pathLst>
                <a:path w="11261" h="15998" extrusionOk="0">
                  <a:moveTo>
                    <a:pt x="11260" y="0"/>
                  </a:moveTo>
                  <a:lnTo>
                    <a:pt x="11260" y="0"/>
                  </a:lnTo>
                  <a:cubicBezTo>
                    <a:pt x="8177" y="1552"/>
                    <a:pt x="5372" y="3143"/>
                    <a:pt x="3124" y="5849"/>
                  </a:cubicBezTo>
                  <a:cubicBezTo>
                    <a:pt x="1353" y="7957"/>
                    <a:pt x="120" y="10603"/>
                    <a:pt x="21" y="13368"/>
                  </a:cubicBezTo>
                  <a:cubicBezTo>
                    <a:pt x="1" y="14025"/>
                    <a:pt x="41" y="14721"/>
                    <a:pt x="419" y="15298"/>
                  </a:cubicBezTo>
                  <a:cubicBezTo>
                    <a:pt x="696" y="15706"/>
                    <a:pt x="1188" y="15997"/>
                    <a:pt x="1666" y="15997"/>
                  </a:cubicBezTo>
                  <a:cubicBezTo>
                    <a:pt x="1839" y="15997"/>
                    <a:pt x="2010" y="15959"/>
                    <a:pt x="2169" y="15875"/>
                  </a:cubicBezTo>
                  <a:cubicBezTo>
                    <a:pt x="2487" y="15695"/>
                    <a:pt x="2686" y="15377"/>
                    <a:pt x="2865" y="15079"/>
                  </a:cubicBezTo>
                  <a:cubicBezTo>
                    <a:pt x="4775" y="11697"/>
                    <a:pt x="4695" y="7420"/>
                    <a:pt x="6864" y="4178"/>
                  </a:cubicBezTo>
                  <a:cubicBezTo>
                    <a:pt x="7998" y="2467"/>
                    <a:pt x="9669" y="1253"/>
                    <a:pt x="11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4182475" y="143125"/>
              <a:ext cx="238725" cy="251675"/>
            </a:xfrm>
            <a:custGeom>
              <a:avLst/>
              <a:gdLst/>
              <a:ahLst/>
              <a:cxnLst/>
              <a:rect l="l" t="t" r="r" b="b"/>
              <a:pathLst>
                <a:path w="9549" h="10067" extrusionOk="0">
                  <a:moveTo>
                    <a:pt x="9549" y="0"/>
                  </a:moveTo>
                  <a:cubicBezTo>
                    <a:pt x="5630" y="1453"/>
                    <a:pt x="2347" y="4576"/>
                    <a:pt x="637" y="8395"/>
                  </a:cubicBezTo>
                  <a:cubicBezTo>
                    <a:pt x="438" y="8873"/>
                    <a:pt x="159" y="9569"/>
                    <a:pt x="0" y="10066"/>
                  </a:cubicBezTo>
                  <a:cubicBezTo>
                    <a:pt x="199" y="9589"/>
                    <a:pt x="537" y="8893"/>
                    <a:pt x="776" y="8455"/>
                  </a:cubicBezTo>
                  <a:cubicBezTo>
                    <a:pt x="2686" y="4775"/>
                    <a:pt x="5849" y="1811"/>
                    <a:pt x="9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3937300" y="69650"/>
              <a:ext cx="472475" cy="140675"/>
            </a:xfrm>
            <a:custGeom>
              <a:avLst/>
              <a:gdLst/>
              <a:ahLst/>
              <a:cxnLst/>
              <a:rect l="l" t="t" r="r" b="b"/>
              <a:pathLst>
                <a:path w="18899" h="5627" extrusionOk="0">
                  <a:moveTo>
                    <a:pt x="1338" y="0"/>
                  </a:moveTo>
                  <a:cubicBezTo>
                    <a:pt x="1154" y="0"/>
                    <a:pt x="975" y="25"/>
                    <a:pt x="816" y="95"/>
                  </a:cubicBezTo>
                  <a:cubicBezTo>
                    <a:pt x="219" y="373"/>
                    <a:pt x="0" y="1169"/>
                    <a:pt x="199" y="1825"/>
                  </a:cubicBezTo>
                  <a:cubicBezTo>
                    <a:pt x="398" y="2462"/>
                    <a:pt x="895" y="2939"/>
                    <a:pt x="1432" y="3337"/>
                  </a:cubicBezTo>
                  <a:cubicBezTo>
                    <a:pt x="3581" y="4925"/>
                    <a:pt x="6332" y="5627"/>
                    <a:pt x="9027" y="5627"/>
                  </a:cubicBezTo>
                  <a:cubicBezTo>
                    <a:pt x="9101" y="5627"/>
                    <a:pt x="9176" y="5626"/>
                    <a:pt x="9250" y="5625"/>
                  </a:cubicBezTo>
                  <a:cubicBezTo>
                    <a:pt x="12771" y="5565"/>
                    <a:pt x="15775" y="4372"/>
                    <a:pt x="18898" y="2939"/>
                  </a:cubicBezTo>
                  <a:lnTo>
                    <a:pt x="18898" y="2939"/>
                  </a:lnTo>
                  <a:cubicBezTo>
                    <a:pt x="17185" y="3351"/>
                    <a:pt x="15486" y="3791"/>
                    <a:pt x="13726" y="3791"/>
                  </a:cubicBezTo>
                  <a:cubicBezTo>
                    <a:pt x="13443" y="3791"/>
                    <a:pt x="13158" y="3780"/>
                    <a:pt x="12871" y="3755"/>
                  </a:cubicBezTo>
                  <a:cubicBezTo>
                    <a:pt x="9011" y="3417"/>
                    <a:pt x="5709" y="672"/>
                    <a:pt x="1890" y="55"/>
                  </a:cubicBezTo>
                  <a:cubicBezTo>
                    <a:pt x="1711" y="25"/>
                    <a:pt x="1522" y="0"/>
                    <a:pt x="1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4085500" y="134175"/>
              <a:ext cx="345650" cy="55525"/>
            </a:xfrm>
            <a:custGeom>
              <a:avLst/>
              <a:gdLst/>
              <a:ahLst/>
              <a:cxnLst/>
              <a:rect l="l" t="t" r="r" b="b"/>
              <a:pathLst>
                <a:path w="13826" h="2221" extrusionOk="0">
                  <a:moveTo>
                    <a:pt x="13825" y="0"/>
                  </a:moveTo>
                  <a:lnTo>
                    <a:pt x="13825" y="0"/>
                  </a:lnTo>
                  <a:cubicBezTo>
                    <a:pt x="11191" y="1254"/>
                    <a:pt x="8267" y="1910"/>
                    <a:pt x="5343" y="1910"/>
                  </a:cubicBezTo>
                  <a:cubicBezTo>
                    <a:pt x="4139" y="1910"/>
                    <a:pt x="2935" y="1798"/>
                    <a:pt x="1751" y="1572"/>
                  </a:cubicBezTo>
                  <a:cubicBezTo>
                    <a:pt x="1214" y="1472"/>
                    <a:pt x="497" y="1274"/>
                    <a:pt x="0" y="1154"/>
                  </a:cubicBezTo>
                  <a:lnTo>
                    <a:pt x="0" y="1154"/>
                  </a:lnTo>
                  <a:cubicBezTo>
                    <a:pt x="477" y="1353"/>
                    <a:pt x="1194" y="1572"/>
                    <a:pt x="1691" y="1731"/>
                  </a:cubicBezTo>
                  <a:cubicBezTo>
                    <a:pt x="2977" y="2059"/>
                    <a:pt x="4305" y="2221"/>
                    <a:pt x="5633" y="2221"/>
                  </a:cubicBezTo>
                  <a:cubicBezTo>
                    <a:pt x="8498" y="2221"/>
                    <a:pt x="11366" y="1468"/>
                    <a:pt x="1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7" name="Google Shape;997;p14"/>
          <p:cNvGrpSpPr/>
          <p:nvPr/>
        </p:nvGrpSpPr>
        <p:grpSpPr>
          <a:xfrm>
            <a:off x="98538" y="-369250"/>
            <a:ext cx="965805" cy="1080049"/>
            <a:chOff x="2180275" y="-47850"/>
            <a:chExt cx="812625" cy="908750"/>
          </a:xfrm>
        </p:grpSpPr>
        <p:sp>
          <p:nvSpPr>
            <p:cNvPr id="998" name="Google Shape;998;p14"/>
            <p:cNvSpPr/>
            <p:nvPr/>
          </p:nvSpPr>
          <p:spPr>
            <a:xfrm>
              <a:off x="2722850" y="650400"/>
              <a:ext cx="270050" cy="184225"/>
            </a:xfrm>
            <a:custGeom>
              <a:avLst/>
              <a:gdLst/>
              <a:ahLst/>
              <a:cxnLst/>
              <a:rect l="l" t="t" r="r" b="b"/>
              <a:pathLst>
                <a:path w="10802" h="7369" extrusionOk="0">
                  <a:moveTo>
                    <a:pt x="0" y="0"/>
                  </a:moveTo>
                  <a:lnTo>
                    <a:pt x="0" y="0"/>
                  </a:lnTo>
                  <a:cubicBezTo>
                    <a:pt x="1572" y="1393"/>
                    <a:pt x="2566" y="3362"/>
                    <a:pt x="4078" y="4894"/>
                  </a:cubicBezTo>
                  <a:cubicBezTo>
                    <a:pt x="5232" y="6047"/>
                    <a:pt x="6565" y="7102"/>
                    <a:pt x="8196" y="7340"/>
                  </a:cubicBezTo>
                  <a:cubicBezTo>
                    <a:pt x="8329" y="7359"/>
                    <a:pt x="8467" y="7368"/>
                    <a:pt x="8608" y="7368"/>
                  </a:cubicBezTo>
                  <a:cubicBezTo>
                    <a:pt x="9392" y="7368"/>
                    <a:pt x="10236" y="7074"/>
                    <a:pt x="10523" y="6366"/>
                  </a:cubicBezTo>
                  <a:cubicBezTo>
                    <a:pt x="10802" y="5689"/>
                    <a:pt x="10523" y="4914"/>
                    <a:pt x="10086" y="4357"/>
                  </a:cubicBezTo>
                  <a:cubicBezTo>
                    <a:pt x="9429" y="3521"/>
                    <a:pt x="8435" y="3004"/>
                    <a:pt x="7460" y="2626"/>
                  </a:cubicBezTo>
                  <a:cubicBezTo>
                    <a:pt x="5093" y="1452"/>
                    <a:pt x="2347" y="133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2184750" y="178425"/>
              <a:ext cx="114900" cy="331200"/>
            </a:xfrm>
            <a:custGeom>
              <a:avLst/>
              <a:gdLst/>
              <a:ahLst/>
              <a:cxnLst/>
              <a:rect l="l" t="t" r="r" b="b"/>
              <a:pathLst>
                <a:path w="4596" h="13248" extrusionOk="0">
                  <a:moveTo>
                    <a:pt x="3561" y="1"/>
                  </a:moveTo>
                  <a:lnTo>
                    <a:pt x="3561" y="1"/>
                  </a:lnTo>
                  <a:cubicBezTo>
                    <a:pt x="1134" y="1433"/>
                    <a:pt x="199" y="5889"/>
                    <a:pt x="80" y="8435"/>
                  </a:cubicBezTo>
                  <a:cubicBezTo>
                    <a:pt x="0" y="9927"/>
                    <a:pt x="219" y="11559"/>
                    <a:pt x="1293" y="12593"/>
                  </a:cubicBezTo>
                  <a:cubicBezTo>
                    <a:pt x="1711" y="12984"/>
                    <a:pt x="2299" y="13247"/>
                    <a:pt x="2863" y="13247"/>
                  </a:cubicBezTo>
                  <a:cubicBezTo>
                    <a:pt x="3158" y="13247"/>
                    <a:pt x="3447" y="13175"/>
                    <a:pt x="3700" y="13011"/>
                  </a:cubicBezTo>
                  <a:cubicBezTo>
                    <a:pt x="4456" y="12533"/>
                    <a:pt x="4595" y="11519"/>
                    <a:pt x="4576" y="10643"/>
                  </a:cubicBezTo>
                  <a:cubicBezTo>
                    <a:pt x="4496" y="8873"/>
                    <a:pt x="3879" y="7182"/>
                    <a:pt x="3481" y="5451"/>
                  </a:cubicBezTo>
                  <a:cubicBezTo>
                    <a:pt x="3004" y="3442"/>
                    <a:pt x="3382" y="1911"/>
                    <a:pt x="35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2285700" y="120125"/>
              <a:ext cx="335225" cy="124025"/>
            </a:xfrm>
            <a:custGeom>
              <a:avLst/>
              <a:gdLst/>
              <a:ahLst/>
              <a:cxnLst/>
              <a:rect l="l" t="t" r="r" b="b"/>
              <a:pathLst>
                <a:path w="13409" h="4961" extrusionOk="0">
                  <a:moveTo>
                    <a:pt x="7144" y="1"/>
                  </a:moveTo>
                  <a:cubicBezTo>
                    <a:pt x="4625" y="1"/>
                    <a:pt x="1445" y="499"/>
                    <a:pt x="0" y="2214"/>
                  </a:cubicBezTo>
                  <a:cubicBezTo>
                    <a:pt x="1930" y="2333"/>
                    <a:pt x="3482" y="2214"/>
                    <a:pt x="5411" y="2969"/>
                  </a:cubicBezTo>
                  <a:cubicBezTo>
                    <a:pt x="7042" y="3646"/>
                    <a:pt x="8634" y="4521"/>
                    <a:pt x="10384" y="4859"/>
                  </a:cubicBezTo>
                  <a:cubicBezTo>
                    <a:pt x="10668" y="4920"/>
                    <a:pt x="10977" y="4960"/>
                    <a:pt x="11284" y="4960"/>
                  </a:cubicBezTo>
                  <a:cubicBezTo>
                    <a:pt x="11881" y="4960"/>
                    <a:pt x="12470" y="4809"/>
                    <a:pt x="12851" y="4362"/>
                  </a:cubicBezTo>
                  <a:cubicBezTo>
                    <a:pt x="13408" y="3725"/>
                    <a:pt x="13289" y="2651"/>
                    <a:pt x="12791" y="1935"/>
                  </a:cubicBezTo>
                  <a:cubicBezTo>
                    <a:pt x="11956" y="722"/>
                    <a:pt x="10365" y="244"/>
                    <a:pt x="8892" y="85"/>
                  </a:cubicBezTo>
                  <a:cubicBezTo>
                    <a:pt x="8378" y="33"/>
                    <a:pt x="7782" y="1"/>
                    <a:pt x="71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2320025" y="350000"/>
              <a:ext cx="123350" cy="331575"/>
            </a:xfrm>
            <a:custGeom>
              <a:avLst/>
              <a:gdLst/>
              <a:ahLst/>
              <a:cxnLst/>
              <a:rect l="l" t="t" r="r" b="b"/>
              <a:pathLst>
                <a:path w="4934" h="13263" extrusionOk="0">
                  <a:moveTo>
                    <a:pt x="2825" y="1"/>
                  </a:moveTo>
                  <a:cubicBezTo>
                    <a:pt x="557" y="1652"/>
                    <a:pt x="0" y="6168"/>
                    <a:pt x="139" y="8734"/>
                  </a:cubicBezTo>
                  <a:cubicBezTo>
                    <a:pt x="179" y="10226"/>
                    <a:pt x="557" y="11837"/>
                    <a:pt x="1731" y="12732"/>
                  </a:cubicBezTo>
                  <a:cubicBezTo>
                    <a:pt x="2127" y="13059"/>
                    <a:pt x="2654" y="13262"/>
                    <a:pt x="3163" y="13262"/>
                  </a:cubicBezTo>
                  <a:cubicBezTo>
                    <a:pt x="3521" y="13262"/>
                    <a:pt x="3870" y="13161"/>
                    <a:pt x="4158" y="12931"/>
                  </a:cubicBezTo>
                  <a:cubicBezTo>
                    <a:pt x="4854" y="12394"/>
                    <a:pt x="4933" y="11360"/>
                    <a:pt x="4794" y="10504"/>
                  </a:cubicBezTo>
                  <a:cubicBezTo>
                    <a:pt x="4555" y="8734"/>
                    <a:pt x="3800" y="7122"/>
                    <a:pt x="3243" y="5432"/>
                  </a:cubicBezTo>
                  <a:cubicBezTo>
                    <a:pt x="2586" y="3482"/>
                    <a:pt x="2825" y="1911"/>
                    <a:pt x="2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2402075" y="272875"/>
              <a:ext cx="337700" cy="117250"/>
            </a:xfrm>
            <a:custGeom>
              <a:avLst/>
              <a:gdLst/>
              <a:ahLst/>
              <a:cxnLst/>
              <a:rect l="l" t="t" r="r" b="b"/>
              <a:pathLst>
                <a:path w="13508" h="4690" extrusionOk="0">
                  <a:moveTo>
                    <a:pt x="8437" y="1"/>
                  </a:moveTo>
                  <a:cubicBezTo>
                    <a:pt x="5877" y="1"/>
                    <a:pt x="1566" y="685"/>
                    <a:pt x="0" y="2967"/>
                  </a:cubicBezTo>
                  <a:cubicBezTo>
                    <a:pt x="975" y="2937"/>
                    <a:pt x="1840" y="2857"/>
                    <a:pt x="2711" y="2857"/>
                  </a:cubicBezTo>
                  <a:cubicBezTo>
                    <a:pt x="3581" y="2857"/>
                    <a:pt x="4456" y="2937"/>
                    <a:pt x="5451" y="3225"/>
                  </a:cubicBezTo>
                  <a:cubicBezTo>
                    <a:pt x="7162" y="3762"/>
                    <a:pt x="8813" y="4458"/>
                    <a:pt x="10583" y="4657"/>
                  </a:cubicBezTo>
                  <a:cubicBezTo>
                    <a:pt x="10759" y="4678"/>
                    <a:pt x="10943" y="4690"/>
                    <a:pt x="11128" y="4690"/>
                  </a:cubicBezTo>
                  <a:cubicBezTo>
                    <a:pt x="11842" y="4690"/>
                    <a:pt x="12579" y="4510"/>
                    <a:pt x="12990" y="3941"/>
                  </a:cubicBezTo>
                  <a:cubicBezTo>
                    <a:pt x="13507" y="3205"/>
                    <a:pt x="13289" y="2171"/>
                    <a:pt x="12712" y="1494"/>
                  </a:cubicBezTo>
                  <a:cubicBezTo>
                    <a:pt x="11777" y="361"/>
                    <a:pt x="10146" y="22"/>
                    <a:pt x="8654" y="2"/>
                  </a:cubicBezTo>
                  <a:cubicBezTo>
                    <a:pt x="8583" y="1"/>
                    <a:pt x="8511" y="1"/>
                    <a:pt x="8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2485625" y="498700"/>
              <a:ext cx="125350" cy="304650"/>
            </a:xfrm>
            <a:custGeom>
              <a:avLst/>
              <a:gdLst/>
              <a:ahLst/>
              <a:cxnLst/>
              <a:rect l="l" t="t" r="r" b="b"/>
              <a:pathLst>
                <a:path w="5014" h="12186" extrusionOk="0">
                  <a:moveTo>
                    <a:pt x="1990" y="1"/>
                  </a:moveTo>
                  <a:cubicBezTo>
                    <a:pt x="80" y="1712"/>
                    <a:pt x="0" y="5949"/>
                    <a:pt x="319" y="8276"/>
                  </a:cubicBezTo>
                  <a:cubicBezTo>
                    <a:pt x="517" y="9649"/>
                    <a:pt x="995" y="11081"/>
                    <a:pt x="2169" y="11837"/>
                  </a:cubicBezTo>
                  <a:cubicBezTo>
                    <a:pt x="2531" y="12054"/>
                    <a:pt x="2964" y="12186"/>
                    <a:pt x="3379" y="12186"/>
                  </a:cubicBezTo>
                  <a:cubicBezTo>
                    <a:pt x="3762" y="12186"/>
                    <a:pt x="4130" y="12075"/>
                    <a:pt x="4416" y="11817"/>
                  </a:cubicBezTo>
                  <a:cubicBezTo>
                    <a:pt x="5013" y="11240"/>
                    <a:pt x="4993" y="10285"/>
                    <a:pt x="4794" y="9490"/>
                  </a:cubicBezTo>
                  <a:cubicBezTo>
                    <a:pt x="4416" y="7898"/>
                    <a:pt x="3561" y="6466"/>
                    <a:pt x="2885" y="4974"/>
                  </a:cubicBezTo>
                  <a:cubicBezTo>
                    <a:pt x="2089" y="3223"/>
                    <a:pt x="2149" y="1791"/>
                    <a:pt x="19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2546300" y="405125"/>
              <a:ext cx="312325" cy="103550"/>
            </a:xfrm>
            <a:custGeom>
              <a:avLst/>
              <a:gdLst/>
              <a:ahLst/>
              <a:cxnLst/>
              <a:rect l="l" t="t" r="r" b="b"/>
              <a:pathLst>
                <a:path w="12493" h="4142" extrusionOk="0">
                  <a:moveTo>
                    <a:pt x="8551" y="0"/>
                  </a:moveTo>
                  <a:cubicBezTo>
                    <a:pt x="8271" y="0"/>
                    <a:pt x="7992" y="16"/>
                    <a:pt x="7719" y="44"/>
                  </a:cubicBezTo>
                  <a:cubicBezTo>
                    <a:pt x="5371" y="243"/>
                    <a:pt x="1273" y="1277"/>
                    <a:pt x="0" y="3545"/>
                  </a:cubicBezTo>
                  <a:cubicBezTo>
                    <a:pt x="1260" y="3389"/>
                    <a:pt x="2329" y="3143"/>
                    <a:pt x="3522" y="3143"/>
                  </a:cubicBezTo>
                  <a:cubicBezTo>
                    <a:pt x="4005" y="3143"/>
                    <a:pt x="4508" y="3183"/>
                    <a:pt x="5053" y="3286"/>
                  </a:cubicBezTo>
                  <a:cubicBezTo>
                    <a:pt x="6664" y="3624"/>
                    <a:pt x="8256" y="4142"/>
                    <a:pt x="9907" y="4142"/>
                  </a:cubicBezTo>
                  <a:cubicBezTo>
                    <a:pt x="10722" y="4142"/>
                    <a:pt x="11637" y="3943"/>
                    <a:pt x="12075" y="3246"/>
                  </a:cubicBezTo>
                  <a:cubicBezTo>
                    <a:pt x="12493" y="2550"/>
                    <a:pt x="12175" y="1595"/>
                    <a:pt x="11598" y="1038"/>
                  </a:cubicBezTo>
                  <a:cubicBezTo>
                    <a:pt x="10817" y="258"/>
                    <a:pt x="9679" y="0"/>
                    <a:pt x="8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4"/>
            <p:cNvSpPr/>
            <p:nvPr/>
          </p:nvSpPr>
          <p:spPr>
            <a:xfrm>
              <a:off x="2624875" y="606625"/>
              <a:ext cx="109925" cy="254275"/>
            </a:xfrm>
            <a:custGeom>
              <a:avLst/>
              <a:gdLst/>
              <a:ahLst/>
              <a:cxnLst/>
              <a:rect l="l" t="t" r="r" b="b"/>
              <a:pathLst>
                <a:path w="4397" h="10171" extrusionOk="0">
                  <a:moveTo>
                    <a:pt x="1552" y="1"/>
                  </a:moveTo>
                  <a:cubicBezTo>
                    <a:pt x="0" y="1532"/>
                    <a:pt x="40" y="5053"/>
                    <a:pt x="398" y="7003"/>
                  </a:cubicBezTo>
                  <a:cubicBezTo>
                    <a:pt x="597" y="8137"/>
                    <a:pt x="1035" y="9330"/>
                    <a:pt x="2029" y="9907"/>
                  </a:cubicBezTo>
                  <a:cubicBezTo>
                    <a:pt x="2321" y="10072"/>
                    <a:pt x="2669" y="10171"/>
                    <a:pt x="3002" y="10171"/>
                  </a:cubicBezTo>
                  <a:cubicBezTo>
                    <a:pt x="3352" y="10171"/>
                    <a:pt x="3685" y="10062"/>
                    <a:pt x="3919" y="9808"/>
                  </a:cubicBezTo>
                  <a:cubicBezTo>
                    <a:pt x="4397" y="9310"/>
                    <a:pt x="4357" y="8534"/>
                    <a:pt x="4178" y="7858"/>
                  </a:cubicBezTo>
                  <a:cubicBezTo>
                    <a:pt x="3800" y="6545"/>
                    <a:pt x="3044" y="5372"/>
                    <a:pt x="2447" y="4138"/>
                  </a:cubicBezTo>
                  <a:cubicBezTo>
                    <a:pt x="1731" y="2686"/>
                    <a:pt x="1751" y="1492"/>
                    <a:pt x="15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4"/>
            <p:cNvSpPr/>
            <p:nvPr/>
          </p:nvSpPr>
          <p:spPr>
            <a:xfrm>
              <a:off x="2673100" y="522750"/>
              <a:ext cx="259125" cy="85400"/>
            </a:xfrm>
            <a:custGeom>
              <a:avLst/>
              <a:gdLst/>
              <a:ahLst/>
              <a:cxnLst/>
              <a:rect l="l" t="t" r="r" b="b"/>
              <a:pathLst>
                <a:path w="10365" h="3416" extrusionOk="0">
                  <a:moveTo>
                    <a:pt x="7162" y="0"/>
                  </a:moveTo>
                  <a:cubicBezTo>
                    <a:pt x="6881" y="0"/>
                    <a:pt x="6600" y="20"/>
                    <a:pt x="6327" y="53"/>
                  </a:cubicBezTo>
                  <a:cubicBezTo>
                    <a:pt x="4357" y="312"/>
                    <a:pt x="976" y="1267"/>
                    <a:pt x="1" y="3196"/>
                  </a:cubicBezTo>
                  <a:cubicBezTo>
                    <a:pt x="1131" y="3013"/>
                    <a:pt x="2061" y="2760"/>
                    <a:pt x="3162" y="2760"/>
                  </a:cubicBezTo>
                  <a:cubicBezTo>
                    <a:pt x="3495" y="2760"/>
                    <a:pt x="3844" y="2783"/>
                    <a:pt x="4218" y="2838"/>
                  </a:cubicBezTo>
                  <a:cubicBezTo>
                    <a:pt x="5536" y="3052"/>
                    <a:pt x="6855" y="3416"/>
                    <a:pt x="8191" y="3416"/>
                  </a:cubicBezTo>
                  <a:cubicBezTo>
                    <a:pt x="8226" y="3416"/>
                    <a:pt x="8261" y="3416"/>
                    <a:pt x="8296" y="3415"/>
                  </a:cubicBezTo>
                  <a:cubicBezTo>
                    <a:pt x="8953" y="3395"/>
                    <a:pt x="9728" y="3216"/>
                    <a:pt x="10047" y="2619"/>
                  </a:cubicBezTo>
                  <a:cubicBezTo>
                    <a:pt x="10365" y="2023"/>
                    <a:pt x="10067" y="1247"/>
                    <a:pt x="9569" y="769"/>
                  </a:cubicBezTo>
                  <a:cubicBezTo>
                    <a:pt x="8935" y="196"/>
                    <a:pt x="8049" y="0"/>
                    <a:pt x="7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2180275" y="-47850"/>
              <a:ext cx="706200" cy="802700"/>
            </a:xfrm>
            <a:custGeom>
              <a:avLst/>
              <a:gdLst/>
              <a:ahLst/>
              <a:cxnLst/>
              <a:rect l="l" t="t" r="r" b="b"/>
              <a:pathLst>
                <a:path w="28248" h="32108" extrusionOk="0">
                  <a:moveTo>
                    <a:pt x="0" y="1"/>
                  </a:moveTo>
                  <a:lnTo>
                    <a:pt x="0" y="1"/>
                  </a:lnTo>
                  <a:cubicBezTo>
                    <a:pt x="3939" y="14304"/>
                    <a:pt x="15497" y="25264"/>
                    <a:pt x="28248" y="32108"/>
                  </a:cubicBezTo>
                  <a:cubicBezTo>
                    <a:pt x="25164" y="30138"/>
                    <a:pt x="22181" y="28049"/>
                    <a:pt x="19356" y="25782"/>
                  </a:cubicBezTo>
                  <a:cubicBezTo>
                    <a:pt x="10842" y="19058"/>
                    <a:pt x="3660" y="1034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2644750" y="598675"/>
              <a:ext cx="34350" cy="189500"/>
            </a:xfrm>
            <a:custGeom>
              <a:avLst/>
              <a:gdLst/>
              <a:ahLst/>
              <a:cxnLst/>
              <a:rect l="l" t="t" r="r" b="b"/>
              <a:pathLst>
                <a:path w="1374" h="758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" y="2367"/>
                    <a:pt x="598" y="5172"/>
                    <a:pt x="1374" y="7579"/>
                  </a:cubicBezTo>
                  <a:cubicBezTo>
                    <a:pt x="916" y="5113"/>
                    <a:pt x="299" y="2447"/>
                    <a:pt x="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2506500" y="490750"/>
              <a:ext cx="37325" cy="200450"/>
            </a:xfrm>
            <a:custGeom>
              <a:avLst/>
              <a:gdLst/>
              <a:ahLst/>
              <a:cxnLst/>
              <a:rect l="l" t="t" r="r" b="b"/>
              <a:pathLst>
                <a:path w="1493" h="8018" extrusionOk="0">
                  <a:moveTo>
                    <a:pt x="1493" y="1"/>
                  </a:moveTo>
                  <a:cubicBezTo>
                    <a:pt x="1" y="2408"/>
                    <a:pt x="438" y="5411"/>
                    <a:pt x="1055" y="8017"/>
                  </a:cubicBezTo>
                  <a:cubicBezTo>
                    <a:pt x="757" y="5391"/>
                    <a:pt x="339" y="2487"/>
                    <a:pt x="1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2344875" y="344550"/>
              <a:ext cx="51750" cy="233750"/>
            </a:xfrm>
            <a:custGeom>
              <a:avLst/>
              <a:gdLst/>
              <a:ahLst/>
              <a:cxnLst/>
              <a:rect l="l" t="t" r="r" b="b"/>
              <a:pathLst>
                <a:path w="2070" h="9350" extrusionOk="0">
                  <a:moveTo>
                    <a:pt x="2069" y="0"/>
                  </a:moveTo>
                  <a:lnTo>
                    <a:pt x="2069" y="0"/>
                  </a:lnTo>
                  <a:cubicBezTo>
                    <a:pt x="1" y="2626"/>
                    <a:pt x="259" y="6286"/>
                    <a:pt x="1055" y="9350"/>
                  </a:cubicBezTo>
                  <a:cubicBezTo>
                    <a:pt x="578" y="6207"/>
                    <a:pt x="279" y="2785"/>
                    <a:pt x="2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4"/>
            <p:cNvSpPr/>
            <p:nvPr/>
          </p:nvSpPr>
          <p:spPr>
            <a:xfrm>
              <a:off x="2233975" y="179425"/>
              <a:ext cx="46275" cy="205425"/>
            </a:xfrm>
            <a:custGeom>
              <a:avLst/>
              <a:gdLst/>
              <a:ahLst/>
              <a:cxnLst/>
              <a:rect l="l" t="t" r="r" b="b"/>
              <a:pathLst>
                <a:path w="1851" h="8217" extrusionOk="0">
                  <a:moveTo>
                    <a:pt x="1851" y="1"/>
                  </a:moveTo>
                  <a:lnTo>
                    <a:pt x="1851" y="1"/>
                  </a:lnTo>
                  <a:cubicBezTo>
                    <a:pt x="1" y="2268"/>
                    <a:pt x="120" y="5491"/>
                    <a:pt x="617" y="8216"/>
                  </a:cubicBezTo>
                  <a:cubicBezTo>
                    <a:pt x="438" y="5451"/>
                    <a:pt x="299" y="2447"/>
                    <a:pt x="1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4"/>
            <p:cNvSpPr/>
            <p:nvPr/>
          </p:nvSpPr>
          <p:spPr>
            <a:xfrm>
              <a:off x="2679575" y="548575"/>
              <a:ext cx="170600" cy="47625"/>
            </a:xfrm>
            <a:custGeom>
              <a:avLst/>
              <a:gdLst/>
              <a:ahLst/>
              <a:cxnLst/>
              <a:rect l="l" t="t" r="r" b="b"/>
              <a:pathLst>
                <a:path w="6824" h="1905" extrusionOk="0">
                  <a:moveTo>
                    <a:pt x="6004" y="1"/>
                  </a:moveTo>
                  <a:cubicBezTo>
                    <a:pt x="3892" y="1"/>
                    <a:pt x="1744" y="672"/>
                    <a:pt x="0" y="1905"/>
                  </a:cubicBezTo>
                  <a:cubicBezTo>
                    <a:pt x="2129" y="791"/>
                    <a:pt x="4456" y="174"/>
                    <a:pt x="6824" y="35"/>
                  </a:cubicBezTo>
                  <a:cubicBezTo>
                    <a:pt x="6552" y="12"/>
                    <a:pt x="6278" y="1"/>
                    <a:pt x="6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2542800" y="445700"/>
              <a:ext cx="146750" cy="50550"/>
            </a:xfrm>
            <a:custGeom>
              <a:avLst/>
              <a:gdLst/>
              <a:ahLst/>
              <a:cxnLst/>
              <a:rect l="l" t="t" r="r" b="b"/>
              <a:pathLst>
                <a:path w="5870" h="2022" extrusionOk="0">
                  <a:moveTo>
                    <a:pt x="5185" y="0"/>
                  </a:moveTo>
                  <a:cubicBezTo>
                    <a:pt x="3289" y="0"/>
                    <a:pt x="1368" y="726"/>
                    <a:pt x="1" y="2021"/>
                  </a:cubicBezTo>
                  <a:cubicBezTo>
                    <a:pt x="1771" y="848"/>
                    <a:pt x="3781" y="151"/>
                    <a:pt x="5869" y="32"/>
                  </a:cubicBezTo>
                  <a:cubicBezTo>
                    <a:pt x="5642" y="11"/>
                    <a:pt x="5414" y="0"/>
                    <a:pt x="5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2400575" y="307375"/>
              <a:ext cx="192975" cy="40175"/>
            </a:xfrm>
            <a:custGeom>
              <a:avLst/>
              <a:gdLst/>
              <a:ahLst/>
              <a:cxnLst/>
              <a:rect l="l" t="t" r="r" b="b"/>
              <a:pathLst>
                <a:path w="7719" h="1607" extrusionOk="0">
                  <a:moveTo>
                    <a:pt x="5779" y="1"/>
                  </a:moveTo>
                  <a:cubicBezTo>
                    <a:pt x="3758" y="1"/>
                    <a:pt x="1731" y="553"/>
                    <a:pt x="1" y="1606"/>
                  </a:cubicBezTo>
                  <a:cubicBezTo>
                    <a:pt x="2114" y="646"/>
                    <a:pt x="4427" y="145"/>
                    <a:pt x="6751" y="145"/>
                  </a:cubicBezTo>
                  <a:cubicBezTo>
                    <a:pt x="7074" y="145"/>
                    <a:pt x="7397" y="155"/>
                    <a:pt x="7719" y="174"/>
                  </a:cubicBezTo>
                  <a:cubicBezTo>
                    <a:pt x="7079" y="58"/>
                    <a:pt x="6429" y="1"/>
                    <a:pt x="5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4"/>
            <p:cNvSpPr/>
            <p:nvPr/>
          </p:nvSpPr>
          <p:spPr>
            <a:xfrm>
              <a:off x="2286200" y="139775"/>
              <a:ext cx="203425" cy="37200"/>
            </a:xfrm>
            <a:custGeom>
              <a:avLst/>
              <a:gdLst/>
              <a:ahLst/>
              <a:cxnLst/>
              <a:rect l="l" t="t" r="r" b="b"/>
              <a:pathLst>
                <a:path w="8137" h="1488" extrusionOk="0">
                  <a:moveTo>
                    <a:pt x="4952" y="1"/>
                  </a:moveTo>
                  <a:cubicBezTo>
                    <a:pt x="3197" y="1"/>
                    <a:pt x="1436" y="506"/>
                    <a:pt x="0" y="1487"/>
                  </a:cubicBezTo>
                  <a:cubicBezTo>
                    <a:pt x="1633" y="664"/>
                    <a:pt x="3455" y="236"/>
                    <a:pt x="5285" y="236"/>
                  </a:cubicBezTo>
                  <a:cubicBezTo>
                    <a:pt x="6242" y="236"/>
                    <a:pt x="7201" y="353"/>
                    <a:pt x="8136" y="592"/>
                  </a:cubicBezTo>
                  <a:cubicBezTo>
                    <a:pt x="7130" y="196"/>
                    <a:pt x="6042" y="1"/>
                    <a:pt x="4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14"/>
          <p:cNvSpPr txBox="1">
            <a:spLocks noGrp="1"/>
          </p:cNvSpPr>
          <p:nvPr>
            <p:ph type="title"/>
          </p:nvPr>
        </p:nvSpPr>
        <p:spPr>
          <a:xfrm>
            <a:off x="2639906" y="3100300"/>
            <a:ext cx="57909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17" name="Google Shape;1017;p14"/>
          <p:cNvSpPr txBox="1">
            <a:spLocks noGrp="1"/>
          </p:cNvSpPr>
          <p:nvPr>
            <p:ph type="subTitle" idx="1"/>
          </p:nvPr>
        </p:nvSpPr>
        <p:spPr>
          <a:xfrm>
            <a:off x="1226400" y="1126425"/>
            <a:ext cx="7204200" cy="186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" name="Google Shape;1799;p23"/>
          <p:cNvSpPr/>
          <p:nvPr/>
        </p:nvSpPr>
        <p:spPr>
          <a:xfrm rot="-5400000">
            <a:off x="6582082" y="-938615"/>
            <a:ext cx="3004935" cy="3664694"/>
          </a:xfrm>
          <a:custGeom>
            <a:avLst/>
            <a:gdLst/>
            <a:ahLst/>
            <a:cxnLst/>
            <a:rect l="l" t="t" r="r" b="b"/>
            <a:pathLst>
              <a:path w="99782" h="121690" extrusionOk="0">
                <a:moveTo>
                  <a:pt x="79254" y="1"/>
                </a:moveTo>
                <a:cubicBezTo>
                  <a:pt x="74898" y="1"/>
                  <a:pt x="70544" y="853"/>
                  <a:pt x="66541" y="2572"/>
                </a:cubicBezTo>
                <a:cubicBezTo>
                  <a:pt x="57510" y="6431"/>
                  <a:pt x="50448" y="14627"/>
                  <a:pt x="47962" y="24155"/>
                </a:cubicBezTo>
                <a:cubicBezTo>
                  <a:pt x="45734" y="32709"/>
                  <a:pt x="47066" y="41740"/>
                  <a:pt x="46231" y="50533"/>
                </a:cubicBezTo>
                <a:cubicBezTo>
                  <a:pt x="45376" y="59346"/>
                  <a:pt x="41278" y="68934"/>
                  <a:pt x="32883" y="71699"/>
                </a:cubicBezTo>
                <a:cubicBezTo>
                  <a:pt x="28268" y="73191"/>
                  <a:pt x="23195" y="72336"/>
                  <a:pt x="18481" y="73390"/>
                </a:cubicBezTo>
                <a:cubicBezTo>
                  <a:pt x="9270" y="75439"/>
                  <a:pt x="2944" y="84570"/>
                  <a:pt x="1472" y="93899"/>
                </a:cubicBezTo>
                <a:cubicBezTo>
                  <a:pt x="0" y="103229"/>
                  <a:pt x="2467" y="112698"/>
                  <a:pt x="5431" y="121689"/>
                </a:cubicBezTo>
                <a:lnTo>
                  <a:pt x="99782" y="105457"/>
                </a:lnTo>
                <a:lnTo>
                  <a:pt x="94988" y="4004"/>
                </a:lnTo>
                <a:cubicBezTo>
                  <a:pt x="90203" y="1346"/>
                  <a:pt x="84727" y="1"/>
                  <a:pt x="7925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0" name="Google Shape;1800;p23"/>
          <p:cNvSpPr/>
          <p:nvPr/>
        </p:nvSpPr>
        <p:spPr>
          <a:xfrm rot="-5400000" flipH="1">
            <a:off x="-391216" y="2110801"/>
            <a:ext cx="3586189" cy="4328694"/>
          </a:xfrm>
          <a:custGeom>
            <a:avLst/>
            <a:gdLst/>
            <a:ahLst/>
            <a:cxnLst/>
            <a:rect l="l" t="t" r="r" b="b"/>
            <a:pathLst>
              <a:path w="123057" h="127025" extrusionOk="0">
                <a:moveTo>
                  <a:pt x="110444" y="1"/>
                </a:moveTo>
                <a:lnTo>
                  <a:pt x="2904" y="1791"/>
                </a:lnTo>
                <a:cubicBezTo>
                  <a:pt x="1412" y="8654"/>
                  <a:pt x="0" y="15617"/>
                  <a:pt x="318" y="22619"/>
                </a:cubicBezTo>
                <a:cubicBezTo>
                  <a:pt x="637" y="29641"/>
                  <a:pt x="2924" y="36803"/>
                  <a:pt x="7897" y="41756"/>
                </a:cubicBezTo>
                <a:cubicBezTo>
                  <a:pt x="15735" y="49514"/>
                  <a:pt x="28347" y="50250"/>
                  <a:pt x="37000" y="57113"/>
                </a:cubicBezTo>
                <a:cubicBezTo>
                  <a:pt x="49055" y="66701"/>
                  <a:pt x="49732" y="84465"/>
                  <a:pt x="56296" y="98430"/>
                </a:cubicBezTo>
                <a:cubicBezTo>
                  <a:pt x="61886" y="110306"/>
                  <a:pt x="72370" y="119815"/>
                  <a:pt x="84743" y="124211"/>
                </a:cubicBezTo>
                <a:cubicBezTo>
                  <a:pt x="90058" y="126091"/>
                  <a:pt x="95693" y="127024"/>
                  <a:pt x="101330" y="127024"/>
                </a:cubicBezTo>
                <a:cubicBezTo>
                  <a:pt x="108815" y="127024"/>
                  <a:pt x="116305" y="125379"/>
                  <a:pt x="123056" y="122122"/>
                </a:cubicBezTo>
                <a:lnTo>
                  <a:pt x="11044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1" name="Google Shape;1801;p23"/>
          <p:cNvSpPr/>
          <p:nvPr/>
        </p:nvSpPr>
        <p:spPr>
          <a:xfrm rot="-5400000" flipH="1">
            <a:off x="-748482" y="-556541"/>
            <a:ext cx="2648369" cy="2207891"/>
          </a:xfrm>
          <a:custGeom>
            <a:avLst/>
            <a:gdLst/>
            <a:ahLst/>
            <a:cxnLst/>
            <a:rect l="l" t="t" r="r" b="b"/>
            <a:pathLst>
              <a:path w="77483" h="64596" extrusionOk="0">
                <a:moveTo>
                  <a:pt x="77343" y="0"/>
                </a:moveTo>
                <a:lnTo>
                  <a:pt x="0" y="1174"/>
                </a:lnTo>
                <a:lnTo>
                  <a:pt x="3959" y="64055"/>
                </a:lnTo>
                <a:cubicBezTo>
                  <a:pt x="5452" y="64420"/>
                  <a:pt x="6980" y="64596"/>
                  <a:pt x="8508" y="64596"/>
                </a:cubicBezTo>
                <a:cubicBezTo>
                  <a:pt x="15714" y="64596"/>
                  <a:pt x="22930" y="60693"/>
                  <a:pt x="26557" y="54407"/>
                </a:cubicBezTo>
                <a:cubicBezTo>
                  <a:pt x="31093" y="46549"/>
                  <a:pt x="31013" y="35071"/>
                  <a:pt x="39109" y="30993"/>
                </a:cubicBezTo>
                <a:cubicBezTo>
                  <a:pt x="41201" y="29935"/>
                  <a:pt x="43435" y="29604"/>
                  <a:pt x="45741" y="29604"/>
                </a:cubicBezTo>
                <a:cubicBezTo>
                  <a:pt x="49590" y="29604"/>
                  <a:pt x="53643" y="30525"/>
                  <a:pt x="57579" y="30525"/>
                </a:cubicBezTo>
                <a:cubicBezTo>
                  <a:pt x="58776" y="30525"/>
                  <a:pt x="59964" y="30440"/>
                  <a:pt x="61131" y="30217"/>
                </a:cubicBezTo>
                <a:cubicBezTo>
                  <a:pt x="67238" y="29044"/>
                  <a:pt x="72131" y="24070"/>
                  <a:pt x="74618" y="18361"/>
                </a:cubicBezTo>
                <a:cubicBezTo>
                  <a:pt x="77105" y="12632"/>
                  <a:pt x="77482" y="6227"/>
                  <a:pt x="773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2" name="Google Shape;1802;p23"/>
          <p:cNvSpPr/>
          <p:nvPr/>
        </p:nvSpPr>
        <p:spPr>
          <a:xfrm rot="-5556362">
            <a:off x="6603771" y="2315809"/>
            <a:ext cx="1965418" cy="4576395"/>
          </a:xfrm>
          <a:custGeom>
            <a:avLst/>
            <a:gdLst/>
            <a:ahLst/>
            <a:cxnLst/>
            <a:rect l="l" t="t" r="r" b="b"/>
            <a:pathLst>
              <a:path w="75096" h="174858" extrusionOk="0">
                <a:moveTo>
                  <a:pt x="2746" y="0"/>
                </a:moveTo>
                <a:lnTo>
                  <a:pt x="0" y="171535"/>
                </a:lnTo>
                <a:lnTo>
                  <a:pt x="67914" y="174857"/>
                </a:lnTo>
                <a:cubicBezTo>
                  <a:pt x="75095" y="165210"/>
                  <a:pt x="74857" y="151185"/>
                  <a:pt x="68789" y="140801"/>
                </a:cubicBezTo>
                <a:cubicBezTo>
                  <a:pt x="62702" y="130437"/>
                  <a:pt x="51602" y="123594"/>
                  <a:pt x="39865" y="120948"/>
                </a:cubicBezTo>
                <a:cubicBezTo>
                  <a:pt x="37399" y="120371"/>
                  <a:pt x="34832" y="119973"/>
                  <a:pt x="32684" y="118581"/>
                </a:cubicBezTo>
                <a:cubicBezTo>
                  <a:pt x="29442" y="116492"/>
                  <a:pt x="27890" y="112593"/>
                  <a:pt x="27154" y="108814"/>
                </a:cubicBezTo>
                <a:cubicBezTo>
                  <a:pt x="23275" y="88941"/>
                  <a:pt x="36981" y="69824"/>
                  <a:pt x="38174" y="49593"/>
                </a:cubicBezTo>
                <a:cubicBezTo>
                  <a:pt x="39467" y="27671"/>
                  <a:pt x="23911" y="5889"/>
                  <a:pt x="274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03" name="Google Shape;1803;p23"/>
          <p:cNvGrpSpPr/>
          <p:nvPr/>
        </p:nvGrpSpPr>
        <p:grpSpPr>
          <a:xfrm rot="3287096">
            <a:off x="-105259" y="73278"/>
            <a:ext cx="620913" cy="895094"/>
            <a:chOff x="3563300" y="2901850"/>
            <a:chExt cx="712675" cy="1027375"/>
          </a:xfrm>
        </p:grpSpPr>
        <p:sp>
          <p:nvSpPr>
            <p:cNvPr id="1804" name="Google Shape;1804;p23"/>
            <p:cNvSpPr/>
            <p:nvPr/>
          </p:nvSpPr>
          <p:spPr>
            <a:xfrm>
              <a:off x="3563300" y="2901850"/>
              <a:ext cx="232775" cy="228700"/>
            </a:xfrm>
            <a:custGeom>
              <a:avLst/>
              <a:gdLst/>
              <a:ahLst/>
              <a:cxnLst/>
              <a:rect l="l" t="t" r="r" b="b"/>
              <a:pathLst>
                <a:path w="9311" h="9148" extrusionOk="0">
                  <a:moveTo>
                    <a:pt x="1874" y="1"/>
                  </a:moveTo>
                  <a:cubicBezTo>
                    <a:pt x="1302" y="1"/>
                    <a:pt x="757" y="187"/>
                    <a:pt x="438" y="653"/>
                  </a:cubicBezTo>
                  <a:cubicBezTo>
                    <a:pt x="1" y="1230"/>
                    <a:pt x="100" y="2065"/>
                    <a:pt x="438" y="2722"/>
                  </a:cubicBezTo>
                  <a:cubicBezTo>
                    <a:pt x="896" y="3657"/>
                    <a:pt x="1731" y="4373"/>
                    <a:pt x="2627" y="4950"/>
                  </a:cubicBezTo>
                  <a:cubicBezTo>
                    <a:pt x="4676" y="6621"/>
                    <a:pt x="7321" y="7337"/>
                    <a:pt x="9311" y="9147"/>
                  </a:cubicBezTo>
                  <a:cubicBezTo>
                    <a:pt x="8037" y="7436"/>
                    <a:pt x="7520" y="5308"/>
                    <a:pt x="6366" y="3478"/>
                  </a:cubicBezTo>
                  <a:cubicBezTo>
                    <a:pt x="5511" y="2125"/>
                    <a:pt x="4437" y="772"/>
                    <a:pt x="2925" y="195"/>
                  </a:cubicBezTo>
                  <a:cubicBezTo>
                    <a:pt x="2597" y="73"/>
                    <a:pt x="2230" y="1"/>
                    <a:pt x="18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3"/>
            <p:cNvSpPr/>
            <p:nvPr/>
          </p:nvSpPr>
          <p:spPr>
            <a:xfrm>
              <a:off x="4130250" y="3368575"/>
              <a:ext cx="145725" cy="319450"/>
            </a:xfrm>
            <a:custGeom>
              <a:avLst/>
              <a:gdLst/>
              <a:ahLst/>
              <a:cxnLst/>
              <a:rect l="l" t="t" r="r" b="b"/>
              <a:pathLst>
                <a:path w="5829" h="12778" extrusionOk="0">
                  <a:moveTo>
                    <a:pt x="3219" y="0"/>
                  </a:moveTo>
                  <a:cubicBezTo>
                    <a:pt x="3053" y="0"/>
                    <a:pt x="2887" y="27"/>
                    <a:pt x="2726" y="86"/>
                  </a:cubicBezTo>
                  <a:cubicBezTo>
                    <a:pt x="1890" y="385"/>
                    <a:pt x="1492" y="1320"/>
                    <a:pt x="1353" y="2195"/>
                  </a:cubicBezTo>
                  <a:cubicBezTo>
                    <a:pt x="1055" y="3945"/>
                    <a:pt x="1254" y="5736"/>
                    <a:pt x="1274" y="7486"/>
                  </a:cubicBezTo>
                  <a:cubicBezTo>
                    <a:pt x="1293" y="9555"/>
                    <a:pt x="597" y="10948"/>
                    <a:pt x="0" y="12778"/>
                  </a:cubicBezTo>
                  <a:cubicBezTo>
                    <a:pt x="2686" y="11942"/>
                    <a:pt x="4576" y="7785"/>
                    <a:pt x="5272" y="5338"/>
                  </a:cubicBezTo>
                  <a:cubicBezTo>
                    <a:pt x="5670" y="3886"/>
                    <a:pt x="5829" y="2255"/>
                    <a:pt x="4974" y="1021"/>
                  </a:cubicBezTo>
                  <a:cubicBezTo>
                    <a:pt x="4575" y="447"/>
                    <a:pt x="3894" y="0"/>
                    <a:pt x="3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3"/>
            <p:cNvSpPr/>
            <p:nvPr/>
          </p:nvSpPr>
          <p:spPr>
            <a:xfrm>
              <a:off x="3796550" y="3558600"/>
              <a:ext cx="320800" cy="155950"/>
            </a:xfrm>
            <a:custGeom>
              <a:avLst/>
              <a:gdLst/>
              <a:ahLst/>
              <a:cxnLst/>
              <a:rect l="l" t="t" r="r" b="b"/>
              <a:pathLst>
                <a:path w="12832" h="6238" extrusionOk="0">
                  <a:moveTo>
                    <a:pt x="1839" y="0"/>
                  </a:moveTo>
                  <a:cubicBezTo>
                    <a:pt x="1465" y="0"/>
                    <a:pt x="1105" y="92"/>
                    <a:pt x="796" y="323"/>
                  </a:cubicBezTo>
                  <a:cubicBezTo>
                    <a:pt x="100" y="820"/>
                    <a:pt x="0" y="1875"/>
                    <a:pt x="319" y="2710"/>
                  </a:cubicBezTo>
                  <a:cubicBezTo>
                    <a:pt x="876" y="4103"/>
                    <a:pt x="2308" y="4898"/>
                    <a:pt x="3720" y="5356"/>
                  </a:cubicBezTo>
                  <a:cubicBezTo>
                    <a:pt x="5085" y="5800"/>
                    <a:pt x="7081" y="6237"/>
                    <a:pt x="8959" y="6237"/>
                  </a:cubicBezTo>
                  <a:cubicBezTo>
                    <a:pt x="10448" y="6237"/>
                    <a:pt x="11863" y="5962"/>
                    <a:pt x="12831" y="5197"/>
                  </a:cubicBezTo>
                  <a:cubicBezTo>
                    <a:pt x="11001" y="4660"/>
                    <a:pt x="9430" y="4461"/>
                    <a:pt x="7739" y="3267"/>
                  </a:cubicBezTo>
                  <a:cubicBezTo>
                    <a:pt x="6286" y="2273"/>
                    <a:pt x="4934" y="1079"/>
                    <a:pt x="3303" y="363"/>
                  </a:cubicBezTo>
                  <a:cubicBezTo>
                    <a:pt x="2850" y="159"/>
                    <a:pt x="2333" y="0"/>
                    <a:pt x="18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3"/>
            <p:cNvSpPr/>
            <p:nvPr/>
          </p:nvSpPr>
          <p:spPr>
            <a:xfrm>
              <a:off x="4054150" y="3170200"/>
              <a:ext cx="120375" cy="326875"/>
            </a:xfrm>
            <a:custGeom>
              <a:avLst/>
              <a:gdLst/>
              <a:ahLst/>
              <a:cxnLst/>
              <a:rect l="l" t="t" r="r" b="b"/>
              <a:pathLst>
                <a:path w="4815" h="13075" extrusionOk="0">
                  <a:moveTo>
                    <a:pt x="2163" y="1"/>
                  </a:moveTo>
                  <a:cubicBezTo>
                    <a:pt x="1941" y="1"/>
                    <a:pt x="1720" y="45"/>
                    <a:pt x="1513" y="144"/>
                  </a:cubicBezTo>
                  <a:cubicBezTo>
                    <a:pt x="717" y="502"/>
                    <a:pt x="419" y="1496"/>
                    <a:pt x="339" y="2372"/>
                  </a:cubicBezTo>
                  <a:cubicBezTo>
                    <a:pt x="200" y="4142"/>
                    <a:pt x="558" y="5913"/>
                    <a:pt x="757" y="7663"/>
                  </a:cubicBezTo>
                  <a:cubicBezTo>
                    <a:pt x="995" y="9732"/>
                    <a:pt x="419" y="11184"/>
                    <a:pt x="1" y="13074"/>
                  </a:cubicBezTo>
                  <a:cubicBezTo>
                    <a:pt x="2587" y="11900"/>
                    <a:pt x="4079" y="7623"/>
                    <a:pt x="4536" y="5117"/>
                  </a:cubicBezTo>
                  <a:cubicBezTo>
                    <a:pt x="4815" y="3645"/>
                    <a:pt x="4795" y="1994"/>
                    <a:pt x="3840" y="860"/>
                  </a:cubicBezTo>
                  <a:cubicBezTo>
                    <a:pt x="3443" y="360"/>
                    <a:pt x="2795" y="1"/>
                    <a:pt x="21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3"/>
            <p:cNvSpPr/>
            <p:nvPr/>
          </p:nvSpPr>
          <p:spPr>
            <a:xfrm>
              <a:off x="3714000" y="3392275"/>
              <a:ext cx="327750" cy="140750"/>
            </a:xfrm>
            <a:custGeom>
              <a:avLst/>
              <a:gdLst/>
              <a:ahLst/>
              <a:cxnLst/>
              <a:rect l="l" t="t" r="r" b="b"/>
              <a:pathLst>
                <a:path w="13110" h="5630" extrusionOk="0">
                  <a:moveTo>
                    <a:pt x="1902" y="1"/>
                  </a:moveTo>
                  <a:cubicBezTo>
                    <a:pt x="1447" y="1"/>
                    <a:pt x="1016" y="113"/>
                    <a:pt x="677" y="411"/>
                  </a:cubicBezTo>
                  <a:cubicBezTo>
                    <a:pt x="0" y="968"/>
                    <a:pt x="0" y="2063"/>
                    <a:pt x="398" y="2838"/>
                  </a:cubicBezTo>
                  <a:cubicBezTo>
                    <a:pt x="1074" y="4151"/>
                    <a:pt x="2586" y="4828"/>
                    <a:pt x="4019" y="5186"/>
                  </a:cubicBezTo>
                  <a:cubicBezTo>
                    <a:pt x="5092" y="5426"/>
                    <a:pt x="6546" y="5629"/>
                    <a:pt x="8020" y="5629"/>
                  </a:cubicBezTo>
                  <a:cubicBezTo>
                    <a:pt x="9960" y="5629"/>
                    <a:pt x="11933" y="5277"/>
                    <a:pt x="13109" y="4191"/>
                  </a:cubicBezTo>
                  <a:cubicBezTo>
                    <a:pt x="11220" y="3833"/>
                    <a:pt x="9648" y="3753"/>
                    <a:pt x="7858" y="2739"/>
                  </a:cubicBezTo>
                  <a:cubicBezTo>
                    <a:pt x="6306" y="1844"/>
                    <a:pt x="4854" y="809"/>
                    <a:pt x="3183" y="232"/>
                  </a:cubicBezTo>
                  <a:cubicBezTo>
                    <a:pt x="2770" y="98"/>
                    <a:pt x="2325" y="1"/>
                    <a:pt x="1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3"/>
            <p:cNvSpPr/>
            <p:nvPr/>
          </p:nvSpPr>
          <p:spPr>
            <a:xfrm>
              <a:off x="3928325" y="3013225"/>
              <a:ext cx="104975" cy="306300"/>
            </a:xfrm>
            <a:custGeom>
              <a:avLst/>
              <a:gdLst/>
              <a:ahLst/>
              <a:cxnLst/>
              <a:rect l="l" t="t" r="r" b="b"/>
              <a:pathLst>
                <a:path w="4199" h="12252" extrusionOk="0">
                  <a:moveTo>
                    <a:pt x="1607" y="1"/>
                  </a:moveTo>
                  <a:cubicBezTo>
                    <a:pt x="1352" y="1"/>
                    <a:pt x="1102" y="61"/>
                    <a:pt x="876" y="196"/>
                  </a:cubicBezTo>
                  <a:cubicBezTo>
                    <a:pt x="180" y="614"/>
                    <a:pt x="1" y="1549"/>
                    <a:pt x="1" y="2365"/>
                  </a:cubicBezTo>
                  <a:cubicBezTo>
                    <a:pt x="21" y="3996"/>
                    <a:pt x="558" y="5587"/>
                    <a:pt x="876" y="7218"/>
                  </a:cubicBezTo>
                  <a:cubicBezTo>
                    <a:pt x="1274" y="9069"/>
                    <a:pt x="876" y="10501"/>
                    <a:pt x="657" y="12251"/>
                  </a:cubicBezTo>
                  <a:cubicBezTo>
                    <a:pt x="2945" y="10958"/>
                    <a:pt x="3900" y="6860"/>
                    <a:pt x="4099" y="4533"/>
                  </a:cubicBezTo>
                  <a:cubicBezTo>
                    <a:pt x="4198" y="3160"/>
                    <a:pt x="4059" y="1609"/>
                    <a:pt x="3084" y="654"/>
                  </a:cubicBezTo>
                  <a:cubicBezTo>
                    <a:pt x="2694" y="264"/>
                    <a:pt x="2140" y="1"/>
                    <a:pt x="1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3"/>
            <p:cNvSpPr/>
            <p:nvPr/>
          </p:nvSpPr>
          <p:spPr>
            <a:xfrm>
              <a:off x="3622475" y="3250475"/>
              <a:ext cx="310350" cy="118175"/>
            </a:xfrm>
            <a:custGeom>
              <a:avLst/>
              <a:gdLst/>
              <a:ahLst/>
              <a:cxnLst/>
              <a:rect l="l" t="t" r="r" b="b"/>
              <a:pathLst>
                <a:path w="12414" h="4727" extrusionOk="0">
                  <a:moveTo>
                    <a:pt x="1997" y="0"/>
                  </a:moveTo>
                  <a:cubicBezTo>
                    <a:pt x="1452" y="0"/>
                    <a:pt x="924" y="129"/>
                    <a:pt x="578" y="513"/>
                  </a:cubicBezTo>
                  <a:cubicBezTo>
                    <a:pt x="1" y="1110"/>
                    <a:pt x="100" y="2065"/>
                    <a:pt x="558" y="2761"/>
                  </a:cubicBezTo>
                  <a:cubicBezTo>
                    <a:pt x="1294" y="3935"/>
                    <a:pt x="2766" y="4412"/>
                    <a:pt x="4139" y="4591"/>
                  </a:cubicBezTo>
                  <a:cubicBezTo>
                    <a:pt x="4742" y="4673"/>
                    <a:pt x="5468" y="4726"/>
                    <a:pt x="6242" y="4726"/>
                  </a:cubicBezTo>
                  <a:cubicBezTo>
                    <a:pt x="8481" y="4726"/>
                    <a:pt x="11128" y="4284"/>
                    <a:pt x="12414" y="2821"/>
                  </a:cubicBezTo>
                  <a:cubicBezTo>
                    <a:pt x="10644" y="2662"/>
                    <a:pt x="9171" y="2741"/>
                    <a:pt x="7441" y="1966"/>
                  </a:cubicBezTo>
                  <a:cubicBezTo>
                    <a:pt x="5949" y="1329"/>
                    <a:pt x="4477" y="474"/>
                    <a:pt x="2885" y="96"/>
                  </a:cubicBezTo>
                  <a:cubicBezTo>
                    <a:pt x="2603" y="39"/>
                    <a:pt x="2298" y="0"/>
                    <a:pt x="19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3"/>
            <p:cNvSpPr/>
            <p:nvPr/>
          </p:nvSpPr>
          <p:spPr>
            <a:xfrm>
              <a:off x="3821425" y="2928275"/>
              <a:ext cx="89525" cy="256475"/>
            </a:xfrm>
            <a:custGeom>
              <a:avLst/>
              <a:gdLst/>
              <a:ahLst/>
              <a:cxnLst/>
              <a:rect l="l" t="t" r="r" b="b"/>
              <a:pathLst>
                <a:path w="3581" h="10259" extrusionOk="0">
                  <a:moveTo>
                    <a:pt x="1364" y="1"/>
                  </a:moveTo>
                  <a:cubicBezTo>
                    <a:pt x="1129" y="1"/>
                    <a:pt x="899" y="60"/>
                    <a:pt x="696" y="193"/>
                  </a:cubicBezTo>
                  <a:cubicBezTo>
                    <a:pt x="119" y="571"/>
                    <a:pt x="0" y="1327"/>
                    <a:pt x="20" y="2023"/>
                  </a:cubicBezTo>
                  <a:cubicBezTo>
                    <a:pt x="100" y="3395"/>
                    <a:pt x="577" y="4708"/>
                    <a:pt x="895" y="6041"/>
                  </a:cubicBezTo>
                  <a:cubicBezTo>
                    <a:pt x="1273" y="7593"/>
                    <a:pt x="995" y="8766"/>
                    <a:pt x="875" y="10258"/>
                  </a:cubicBezTo>
                  <a:cubicBezTo>
                    <a:pt x="2725" y="9144"/>
                    <a:pt x="3461" y="5703"/>
                    <a:pt x="3541" y="3714"/>
                  </a:cubicBezTo>
                  <a:cubicBezTo>
                    <a:pt x="3581" y="2580"/>
                    <a:pt x="3402" y="1307"/>
                    <a:pt x="2566" y="511"/>
                  </a:cubicBezTo>
                  <a:cubicBezTo>
                    <a:pt x="2244" y="201"/>
                    <a:pt x="1796" y="1"/>
                    <a:pt x="13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3"/>
            <p:cNvSpPr/>
            <p:nvPr/>
          </p:nvSpPr>
          <p:spPr>
            <a:xfrm>
              <a:off x="3574250" y="3135025"/>
              <a:ext cx="259625" cy="96000"/>
            </a:xfrm>
            <a:custGeom>
              <a:avLst/>
              <a:gdLst/>
              <a:ahLst/>
              <a:cxnLst/>
              <a:rect l="l" t="t" r="r" b="b"/>
              <a:pathLst>
                <a:path w="10385" h="3840" extrusionOk="0">
                  <a:moveTo>
                    <a:pt x="1654" y="1"/>
                  </a:moveTo>
                  <a:cubicBezTo>
                    <a:pt x="1193" y="1"/>
                    <a:pt x="741" y="121"/>
                    <a:pt x="438" y="477"/>
                  </a:cubicBezTo>
                  <a:cubicBezTo>
                    <a:pt x="0" y="974"/>
                    <a:pt x="100" y="1789"/>
                    <a:pt x="498" y="2366"/>
                  </a:cubicBezTo>
                  <a:cubicBezTo>
                    <a:pt x="1154" y="3301"/>
                    <a:pt x="2387" y="3659"/>
                    <a:pt x="3521" y="3779"/>
                  </a:cubicBezTo>
                  <a:cubicBezTo>
                    <a:pt x="3900" y="3817"/>
                    <a:pt x="4335" y="3840"/>
                    <a:pt x="4802" y="3840"/>
                  </a:cubicBezTo>
                  <a:cubicBezTo>
                    <a:pt x="6759" y="3840"/>
                    <a:pt x="9260" y="3438"/>
                    <a:pt x="10384" y="2088"/>
                  </a:cubicBezTo>
                  <a:cubicBezTo>
                    <a:pt x="8892" y="1988"/>
                    <a:pt x="7699" y="2108"/>
                    <a:pt x="6207" y="1511"/>
                  </a:cubicBezTo>
                  <a:cubicBezTo>
                    <a:pt x="4934" y="994"/>
                    <a:pt x="3700" y="357"/>
                    <a:pt x="2348" y="79"/>
                  </a:cubicBezTo>
                  <a:cubicBezTo>
                    <a:pt x="2126" y="32"/>
                    <a:pt x="1889" y="1"/>
                    <a:pt x="16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3"/>
            <p:cNvSpPr/>
            <p:nvPr/>
          </p:nvSpPr>
          <p:spPr>
            <a:xfrm>
              <a:off x="3659300" y="2992750"/>
              <a:ext cx="512750" cy="936475"/>
            </a:xfrm>
            <a:custGeom>
              <a:avLst/>
              <a:gdLst/>
              <a:ahLst/>
              <a:cxnLst/>
              <a:rect l="l" t="t" r="r" b="b"/>
              <a:pathLst>
                <a:path w="20510" h="37459" extrusionOk="0">
                  <a:moveTo>
                    <a:pt x="0" y="1"/>
                  </a:moveTo>
                  <a:lnTo>
                    <a:pt x="0" y="1"/>
                  </a:lnTo>
                  <a:cubicBezTo>
                    <a:pt x="2566" y="2587"/>
                    <a:pt x="4993" y="5272"/>
                    <a:pt x="7281" y="8097"/>
                  </a:cubicBezTo>
                  <a:cubicBezTo>
                    <a:pt x="14104" y="16532"/>
                    <a:pt x="19216" y="26578"/>
                    <a:pt x="20509" y="37459"/>
                  </a:cubicBezTo>
                  <a:cubicBezTo>
                    <a:pt x="19813" y="22679"/>
                    <a:pt x="10921" y="945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3"/>
            <p:cNvSpPr/>
            <p:nvPr/>
          </p:nvSpPr>
          <p:spPr>
            <a:xfrm>
              <a:off x="3831350" y="3005200"/>
              <a:ext cx="42800" cy="186500"/>
            </a:xfrm>
            <a:custGeom>
              <a:avLst/>
              <a:gdLst/>
              <a:ahLst/>
              <a:cxnLst/>
              <a:rect l="l" t="t" r="r" b="b"/>
              <a:pathLst>
                <a:path w="1712" h="7460" extrusionOk="0">
                  <a:moveTo>
                    <a:pt x="1473" y="0"/>
                  </a:moveTo>
                  <a:lnTo>
                    <a:pt x="1473" y="0"/>
                  </a:lnTo>
                  <a:cubicBezTo>
                    <a:pt x="1373" y="2507"/>
                    <a:pt x="1373" y="5272"/>
                    <a:pt x="1" y="7460"/>
                  </a:cubicBezTo>
                  <a:cubicBezTo>
                    <a:pt x="1692" y="5391"/>
                    <a:pt x="1712" y="2527"/>
                    <a:pt x="1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3"/>
            <p:cNvSpPr/>
            <p:nvPr/>
          </p:nvSpPr>
          <p:spPr>
            <a:xfrm>
              <a:off x="3934800" y="3132000"/>
              <a:ext cx="55725" cy="193500"/>
            </a:xfrm>
            <a:custGeom>
              <a:avLst/>
              <a:gdLst/>
              <a:ahLst/>
              <a:cxnLst/>
              <a:rect l="l" t="t" r="r" b="b"/>
              <a:pathLst>
                <a:path w="2229" h="7740" extrusionOk="0">
                  <a:moveTo>
                    <a:pt x="2189" y="1"/>
                  </a:moveTo>
                  <a:cubicBezTo>
                    <a:pt x="1890" y="2627"/>
                    <a:pt x="1691" y="5571"/>
                    <a:pt x="1" y="7739"/>
                  </a:cubicBezTo>
                  <a:cubicBezTo>
                    <a:pt x="1990" y="5710"/>
                    <a:pt x="2229" y="2686"/>
                    <a:pt x="2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3"/>
            <p:cNvSpPr/>
            <p:nvPr/>
          </p:nvSpPr>
          <p:spPr>
            <a:xfrm>
              <a:off x="4046700" y="3277225"/>
              <a:ext cx="78600" cy="222825"/>
            </a:xfrm>
            <a:custGeom>
              <a:avLst/>
              <a:gdLst/>
              <a:ahLst/>
              <a:cxnLst/>
              <a:rect l="l" t="t" r="r" b="b"/>
              <a:pathLst>
                <a:path w="3144" h="8913" extrusionOk="0">
                  <a:moveTo>
                    <a:pt x="3024" y="0"/>
                  </a:moveTo>
                  <a:cubicBezTo>
                    <a:pt x="2805" y="3163"/>
                    <a:pt x="2328" y="6565"/>
                    <a:pt x="0" y="8912"/>
                  </a:cubicBezTo>
                  <a:cubicBezTo>
                    <a:pt x="2606" y="6804"/>
                    <a:pt x="3143" y="3163"/>
                    <a:pt x="3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3"/>
            <p:cNvSpPr/>
            <p:nvPr/>
          </p:nvSpPr>
          <p:spPr>
            <a:xfrm>
              <a:off x="4124275" y="3492575"/>
              <a:ext cx="74625" cy="193475"/>
            </a:xfrm>
            <a:custGeom>
              <a:avLst/>
              <a:gdLst/>
              <a:ahLst/>
              <a:cxnLst/>
              <a:rect l="l" t="t" r="r" b="b"/>
              <a:pathLst>
                <a:path w="2985" h="7739" extrusionOk="0">
                  <a:moveTo>
                    <a:pt x="2985" y="0"/>
                  </a:moveTo>
                  <a:lnTo>
                    <a:pt x="2985" y="0"/>
                  </a:lnTo>
                  <a:cubicBezTo>
                    <a:pt x="2567" y="2725"/>
                    <a:pt x="2070" y="5689"/>
                    <a:pt x="1" y="7738"/>
                  </a:cubicBezTo>
                  <a:cubicBezTo>
                    <a:pt x="2308" y="5948"/>
                    <a:pt x="2905" y="2785"/>
                    <a:pt x="2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3"/>
            <p:cNvSpPr/>
            <p:nvPr/>
          </p:nvSpPr>
          <p:spPr>
            <a:xfrm>
              <a:off x="3648850" y="3192675"/>
              <a:ext cx="177075" cy="20025"/>
            </a:xfrm>
            <a:custGeom>
              <a:avLst/>
              <a:gdLst/>
              <a:ahLst/>
              <a:cxnLst/>
              <a:rect l="l" t="t" r="r" b="b"/>
              <a:pathLst>
                <a:path w="7083" h="801" extrusionOk="0">
                  <a:moveTo>
                    <a:pt x="7082" y="1"/>
                  </a:moveTo>
                  <a:lnTo>
                    <a:pt x="7082" y="1"/>
                  </a:lnTo>
                  <a:cubicBezTo>
                    <a:pt x="5654" y="370"/>
                    <a:pt x="4180" y="564"/>
                    <a:pt x="2708" y="564"/>
                  </a:cubicBezTo>
                  <a:cubicBezTo>
                    <a:pt x="1801" y="564"/>
                    <a:pt x="895" y="491"/>
                    <a:pt x="0" y="339"/>
                  </a:cubicBezTo>
                  <a:lnTo>
                    <a:pt x="0" y="339"/>
                  </a:lnTo>
                  <a:cubicBezTo>
                    <a:pt x="986" y="647"/>
                    <a:pt x="2027" y="801"/>
                    <a:pt x="3069" y="801"/>
                  </a:cubicBezTo>
                  <a:cubicBezTo>
                    <a:pt x="4446" y="801"/>
                    <a:pt x="5825" y="533"/>
                    <a:pt x="7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3"/>
            <p:cNvSpPr/>
            <p:nvPr/>
          </p:nvSpPr>
          <p:spPr>
            <a:xfrm>
              <a:off x="3783125" y="3319500"/>
              <a:ext cx="154200" cy="25750"/>
            </a:xfrm>
            <a:custGeom>
              <a:avLst/>
              <a:gdLst/>
              <a:ahLst/>
              <a:cxnLst/>
              <a:rect l="l" t="t" r="r" b="b"/>
              <a:pathLst>
                <a:path w="6168" h="1030" extrusionOk="0">
                  <a:moveTo>
                    <a:pt x="6167" y="0"/>
                  </a:moveTo>
                  <a:cubicBezTo>
                    <a:pt x="4796" y="541"/>
                    <a:pt x="3356" y="811"/>
                    <a:pt x="1904" y="811"/>
                  </a:cubicBezTo>
                  <a:cubicBezTo>
                    <a:pt x="1270" y="811"/>
                    <a:pt x="634" y="759"/>
                    <a:pt x="0" y="657"/>
                  </a:cubicBezTo>
                  <a:lnTo>
                    <a:pt x="0" y="657"/>
                  </a:lnTo>
                  <a:cubicBezTo>
                    <a:pt x="745" y="907"/>
                    <a:pt x="1530" y="1030"/>
                    <a:pt x="2318" y="1030"/>
                  </a:cubicBezTo>
                  <a:cubicBezTo>
                    <a:pt x="3656" y="1030"/>
                    <a:pt x="5002" y="677"/>
                    <a:pt x="6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3"/>
            <p:cNvSpPr/>
            <p:nvPr/>
          </p:nvSpPr>
          <p:spPr>
            <a:xfrm>
              <a:off x="3847275" y="3489575"/>
              <a:ext cx="196950" cy="21325"/>
            </a:xfrm>
            <a:custGeom>
              <a:avLst/>
              <a:gdLst/>
              <a:ahLst/>
              <a:cxnLst/>
              <a:rect l="l" t="t" r="r" b="b"/>
              <a:pathLst>
                <a:path w="7878" h="853" extrusionOk="0">
                  <a:moveTo>
                    <a:pt x="0" y="1"/>
                  </a:moveTo>
                  <a:lnTo>
                    <a:pt x="0" y="1"/>
                  </a:lnTo>
                  <a:cubicBezTo>
                    <a:pt x="1349" y="566"/>
                    <a:pt x="2817" y="852"/>
                    <a:pt x="4287" y="852"/>
                  </a:cubicBezTo>
                  <a:cubicBezTo>
                    <a:pt x="5505" y="852"/>
                    <a:pt x="6724" y="656"/>
                    <a:pt x="7878" y="259"/>
                  </a:cubicBezTo>
                  <a:lnTo>
                    <a:pt x="7878" y="259"/>
                  </a:lnTo>
                  <a:cubicBezTo>
                    <a:pt x="6768" y="486"/>
                    <a:pt x="5648" y="596"/>
                    <a:pt x="4530" y="596"/>
                  </a:cubicBezTo>
                  <a:cubicBezTo>
                    <a:pt x="3004" y="596"/>
                    <a:pt x="1482" y="39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3"/>
            <p:cNvSpPr/>
            <p:nvPr/>
          </p:nvSpPr>
          <p:spPr>
            <a:xfrm>
              <a:off x="3914400" y="3664625"/>
              <a:ext cx="204425" cy="36850"/>
            </a:xfrm>
            <a:custGeom>
              <a:avLst/>
              <a:gdLst/>
              <a:ahLst/>
              <a:cxnLst/>
              <a:rect l="l" t="t" r="r" b="b"/>
              <a:pathLst>
                <a:path w="8177" h="1474" extrusionOk="0">
                  <a:moveTo>
                    <a:pt x="1" y="1"/>
                  </a:moveTo>
                  <a:lnTo>
                    <a:pt x="1" y="1"/>
                  </a:lnTo>
                  <a:cubicBezTo>
                    <a:pt x="1465" y="973"/>
                    <a:pt x="3234" y="1473"/>
                    <a:pt x="4997" y="1473"/>
                  </a:cubicBezTo>
                  <a:cubicBezTo>
                    <a:pt x="6083" y="1473"/>
                    <a:pt x="7168" y="1283"/>
                    <a:pt x="8177" y="896"/>
                  </a:cubicBezTo>
                  <a:lnTo>
                    <a:pt x="8177" y="896"/>
                  </a:lnTo>
                  <a:cubicBezTo>
                    <a:pt x="7232" y="1137"/>
                    <a:pt x="6263" y="1257"/>
                    <a:pt x="5296" y="1257"/>
                  </a:cubicBezTo>
                  <a:cubicBezTo>
                    <a:pt x="3472" y="1257"/>
                    <a:pt x="1652" y="83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2" name="Google Shape;1822;p23"/>
          <p:cNvGrpSpPr/>
          <p:nvPr/>
        </p:nvGrpSpPr>
        <p:grpSpPr>
          <a:xfrm rot="5721596">
            <a:off x="8318881" y="4326399"/>
            <a:ext cx="965676" cy="592749"/>
            <a:chOff x="3635425" y="69650"/>
            <a:chExt cx="965800" cy="592825"/>
          </a:xfrm>
        </p:grpSpPr>
        <p:sp>
          <p:nvSpPr>
            <p:cNvPr id="1823" name="Google Shape;1823;p23"/>
            <p:cNvSpPr/>
            <p:nvPr/>
          </p:nvSpPr>
          <p:spPr>
            <a:xfrm>
              <a:off x="3741350" y="90400"/>
              <a:ext cx="859875" cy="436675"/>
            </a:xfrm>
            <a:custGeom>
              <a:avLst/>
              <a:gdLst/>
              <a:ahLst/>
              <a:cxnLst/>
              <a:rect l="l" t="t" r="r" b="b"/>
              <a:pathLst>
                <a:path w="34395" h="17467" fill="none" extrusionOk="0">
                  <a:moveTo>
                    <a:pt x="0" y="17467"/>
                  </a:moveTo>
                  <a:cubicBezTo>
                    <a:pt x="10464" y="9848"/>
                    <a:pt x="21723" y="2746"/>
                    <a:pt x="34395" y="1"/>
                  </a:cubicBezTo>
                </a:path>
              </a:pathLst>
            </a:custGeom>
            <a:solidFill>
              <a:schemeClr val="dk1"/>
            </a:solidFill>
            <a:ln w="10450" cap="flat" cmpd="sng">
              <a:solidFill>
                <a:srgbClr val="28292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3"/>
            <p:cNvSpPr/>
            <p:nvPr/>
          </p:nvSpPr>
          <p:spPr>
            <a:xfrm>
              <a:off x="3783125" y="468375"/>
              <a:ext cx="70150" cy="192650"/>
            </a:xfrm>
            <a:custGeom>
              <a:avLst/>
              <a:gdLst/>
              <a:ahLst/>
              <a:cxnLst/>
              <a:rect l="l" t="t" r="r" b="b"/>
              <a:pathLst>
                <a:path w="2806" h="7706" extrusionOk="0">
                  <a:moveTo>
                    <a:pt x="2805" y="0"/>
                  </a:moveTo>
                  <a:cubicBezTo>
                    <a:pt x="2805" y="1"/>
                    <a:pt x="279" y="5471"/>
                    <a:pt x="140" y="6167"/>
                  </a:cubicBezTo>
                  <a:cubicBezTo>
                    <a:pt x="0" y="6843"/>
                    <a:pt x="418" y="7520"/>
                    <a:pt x="1114" y="7679"/>
                  </a:cubicBezTo>
                  <a:cubicBezTo>
                    <a:pt x="1204" y="7697"/>
                    <a:pt x="1294" y="7706"/>
                    <a:pt x="1382" y="7706"/>
                  </a:cubicBezTo>
                  <a:cubicBezTo>
                    <a:pt x="1976" y="7706"/>
                    <a:pt x="2505" y="7310"/>
                    <a:pt x="2626" y="6704"/>
                  </a:cubicBezTo>
                  <a:cubicBezTo>
                    <a:pt x="2785" y="6008"/>
                    <a:pt x="2805" y="1"/>
                    <a:pt x="2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3"/>
            <p:cNvSpPr/>
            <p:nvPr/>
          </p:nvSpPr>
          <p:spPr>
            <a:xfrm>
              <a:off x="3865675" y="221850"/>
              <a:ext cx="70150" cy="192825"/>
            </a:xfrm>
            <a:custGeom>
              <a:avLst/>
              <a:gdLst/>
              <a:ahLst/>
              <a:cxnLst/>
              <a:rect l="l" t="t" r="r" b="b"/>
              <a:pathLst>
                <a:path w="2806" h="7713" extrusionOk="0">
                  <a:moveTo>
                    <a:pt x="1396" y="1"/>
                  </a:moveTo>
                  <a:cubicBezTo>
                    <a:pt x="813" y="1"/>
                    <a:pt x="299" y="395"/>
                    <a:pt x="180" y="1009"/>
                  </a:cubicBezTo>
                  <a:cubicBezTo>
                    <a:pt x="20" y="1685"/>
                    <a:pt x="0" y="7713"/>
                    <a:pt x="0" y="7713"/>
                  </a:cubicBezTo>
                  <a:cubicBezTo>
                    <a:pt x="0" y="7713"/>
                    <a:pt x="2507" y="2242"/>
                    <a:pt x="2666" y="1546"/>
                  </a:cubicBezTo>
                  <a:cubicBezTo>
                    <a:pt x="2805" y="850"/>
                    <a:pt x="2388" y="174"/>
                    <a:pt x="1691" y="34"/>
                  </a:cubicBezTo>
                  <a:cubicBezTo>
                    <a:pt x="1592" y="12"/>
                    <a:pt x="1493" y="1"/>
                    <a:pt x="13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3"/>
            <p:cNvSpPr/>
            <p:nvPr/>
          </p:nvSpPr>
          <p:spPr>
            <a:xfrm>
              <a:off x="3874125" y="464400"/>
              <a:ext cx="125350" cy="170850"/>
            </a:xfrm>
            <a:custGeom>
              <a:avLst/>
              <a:gdLst/>
              <a:ahLst/>
              <a:cxnLst/>
              <a:rect l="l" t="t" r="r" b="b"/>
              <a:pathLst>
                <a:path w="5014" h="6834" extrusionOk="0">
                  <a:moveTo>
                    <a:pt x="1" y="0"/>
                  </a:moveTo>
                  <a:cubicBezTo>
                    <a:pt x="1" y="1"/>
                    <a:pt x="2089" y="5650"/>
                    <a:pt x="2487" y="6247"/>
                  </a:cubicBezTo>
                  <a:cubicBezTo>
                    <a:pt x="2731" y="6631"/>
                    <a:pt x="3147" y="6834"/>
                    <a:pt x="3573" y="6834"/>
                  </a:cubicBezTo>
                  <a:cubicBezTo>
                    <a:pt x="3808" y="6834"/>
                    <a:pt x="4045" y="6772"/>
                    <a:pt x="4258" y="6644"/>
                  </a:cubicBezTo>
                  <a:cubicBezTo>
                    <a:pt x="4835" y="6266"/>
                    <a:pt x="5014" y="5471"/>
                    <a:pt x="4636" y="4874"/>
                  </a:cubicBezTo>
                  <a:cubicBezTo>
                    <a:pt x="4258" y="427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3"/>
            <p:cNvSpPr/>
            <p:nvPr/>
          </p:nvSpPr>
          <p:spPr>
            <a:xfrm>
              <a:off x="3719475" y="247575"/>
              <a:ext cx="125825" cy="171100"/>
            </a:xfrm>
            <a:custGeom>
              <a:avLst/>
              <a:gdLst/>
              <a:ahLst/>
              <a:cxnLst/>
              <a:rect l="l" t="t" r="r" b="b"/>
              <a:pathLst>
                <a:path w="5033" h="6844" extrusionOk="0">
                  <a:moveTo>
                    <a:pt x="1459" y="1"/>
                  </a:moveTo>
                  <a:cubicBezTo>
                    <a:pt x="1225" y="1"/>
                    <a:pt x="988" y="65"/>
                    <a:pt x="776" y="199"/>
                  </a:cubicBezTo>
                  <a:cubicBezTo>
                    <a:pt x="179" y="577"/>
                    <a:pt x="0" y="1373"/>
                    <a:pt x="398" y="1969"/>
                  </a:cubicBezTo>
                  <a:cubicBezTo>
                    <a:pt x="776" y="2566"/>
                    <a:pt x="5033" y="6843"/>
                    <a:pt x="5033" y="6843"/>
                  </a:cubicBezTo>
                  <a:cubicBezTo>
                    <a:pt x="5033" y="6843"/>
                    <a:pt x="2944" y="1194"/>
                    <a:pt x="2546" y="597"/>
                  </a:cubicBezTo>
                  <a:cubicBezTo>
                    <a:pt x="2303" y="212"/>
                    <a:pt x="1885" y="1"/>
                    <a:pt x="1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3"/>
            <p:cNvSpPr/>
            <p:nvPr/>
          </p:nvSpPr>
          <p:spPr>
            <a:xfrm>
              <a:off x="3660775" y="456425"/>
              <a:ext cx="175575" cy="120425"/>
            </a:xfrm>
            <a:custGeom>
              <a:avLst/>
              <a:gdLst/>
              <a:ahLst/>
              <a:cxnLst/>
              <a:rect l="l" t="t" r="r" b="b"/>
              <a:pathLst>
                <a:path w="7023" h="4817" extrusionOk="0">
                  <a:moveTo>
                    <a:pt x="7023" y="1"/>
                  </a:moveTo>
                  <a:cubicBezTo>
                    <a:pt x="7022" y="1"/>
                    <a:pt x="1373" y="2090"/>
                    <a:pt x="777" y="2487"/>
                  </a:cubicBezTo>
                  <a:cubicBezTo>
                    <a:pt x="180" y="2865"/>
                    <a:pt x="1" y="3661"/>
                    <a:pt x="379" y="4258"/>
                  </a:cubicBezTo>
                  <a:cubicBezTo>
                    <a:pt x="621" y="4614"/>
                    <a:pt x="1033" y="4816"/>
                    <a:pt x="1456" y="4816"/>
                  </a:cubicBezTo>
                  <a:cubicBezTo>
                    <a:pt x="1693" y="4816"/>
                    <a:pt x="1934" y="4752"/>
                    <a:pt x="2149" y="4616"/>
                  </a:cubicBezTo>
                  <a:cubicBezTo>
                    <a:pt x="2746" y="4258"/>
                    <a:pt x="7023" y="1"/>
                    <a:pt x="7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3"/>
            <p:cNvSpPr/>
            <p:nvPr/>
          </p:nvSpPr>
          <p:spPr>
            <a:xfrm>
              <a:off x="3883075" y="305750"/>
              <a:ext cx="175075" cy="120875"/>
            </a:xfrm>
            <a:custGeom>
              <a:avLst/>
              <a:gdLst/>
              <a:ahLst/>
              <a:cxnLst/>
              <a:rect l="l" t="t" r="r" b="b"/>
              <a:pathLst>
                <a:path w="7003" h="4835" extrusionOk="0">
                  <a:moveTo>
                    <a:pt x="5549" y="0"/>
                  </a:moveTo>
                  <a:cubicBezTo>
                    <a:pt x="5315" y="0"/>
                    <a:pt x="5081" y="64"/>
                    <a:pt x="4874" y="199"/>
                  </a:cubicBezTo>
                  <a:cubicBezTo>
                    <a:pt x="4278" y="577"/>
                    <a:pt x="1" y="4834"/>
                    <a:pt x="1" y="4834"/>
                  </a:cubicBezTo>
                  <a:cubicBezTo>
                    <a:pt x="1" y="4834"/>
                    <a:pt x="5630" y="2746"/>
                    <a:pt x="6247" y="2348"/>
                  </a:cubicBezTo>
                  <a:cubicBezTo>
                    <a:pt x="6824" y="1970"/>
                    <a:pt x="7003" y="1174"/>
                    <a:pt x="6645" y="577"/>
                  </a:cubicBezTo>
                  <a:cubicBezTo>
                    <a:pt x="6389" y="207"/>
                    <a:pt x="5969" y="0"/>
                    <a:pt x="5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3"/>
            <p:cNvSpPr/>
            <p:nvPr/>
          </p:nvSpPr>
          <p:spPr>
            <a:xfrm>
              <a:off x="3886075" y="447475"/>
              <a:ext cx="195950" cy="67350"/>
            </a:xfrm>
            <a:custGeom>
              <a:avLst/>
              <a:gdLst/>
              <a:ahLst/>
              <a:cxnLst/>
              <a:rect l="l" t="t" r="r" b="b"/>
              <a:pathLst>
                <a:path w="7838" h="2694" extrusionOk="0">
                  <a:moveTo>
                    <a:pt x="0" y="1"/>
                  </a:moveTo>
                  <a:cubicBezTo>
                    <a:pt x="0" y="1"/>
                    <a:pt x="5471" y="2527"/>
                    <a:pt x="6167" y="2666"/>
                  </a:cubicBezTo>
                  <a:cubicBezTo>
                    <a:pt x="6257" y="2684"/>
                    <a:pt x="6346" y="2693"/>
                    <a:pt x="6435" y="2693"/>
                  </a:cubicBezTo>
                  <a:cubicBezTo>
                    <a:pt x="7029" y="2693"/>
                    <a:pt x="7557" y="2298"/>
                    <a:pt x="7679" y="1692"/>
                  </a:cubicBezTo>
                  <a:cubicBezTo>
                    <a:pt x="7838" y="995"/>
                    <a:pt x="7420" y="339"/>
                    <a:pt x="6724" y="180"/>
                  </a:cubicBezTo>
                  <a:cubicBezTo>
                    <a:pt x="6028" y="2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3"/>
            <p:cNvSpPr/>
            <p:nvPr/>
          </p:nvSpPr>
          <p:spPr>
            <a:xfrm>
              <a:off x="3636900" y="368075"/>
              <a:ext cx="195975" cy="67000"/>
            </a:xfrm>
            <a:custGeom>
              <a:avLst/>
              <a:gdLst/>
              <a:ahLst/>
              <a:cxnLst/>
              <a:rect l="l" t="t" r="r" b="b"/>
              <a:pathLst>
                <a:path w="7839" h="2680" extrusionOk="0">
                  <a:moveTo>
                    <a:pt x="1357" y="0"/>
                  </a:moveTo>
                  <a:cubicBezTo>
                    <a:pt x="778" y="0"/>
                    <a:pt x="276" y="392"/>
                    <a:pt x="140" y="989"/>
                  </a:cubicBezTo>
                  <a:cubicBezTo>
                    <a:pt x="1" y="1685"/>
                    <a:pt x="419" y="2361"/>
                    <a:pt x="1115" y="2520"/>
                  </a:cubicBezTo>
                  <a:cubicBezTo>
                    <a:pt x="1811" y="2660"/>
                    <a:pt x="7839" y="2680"/>
                    <a:pt x="7839" y="2680"/>
                  </a:cubicBezTo>
                  <a:cubicBezTo>
                    <a:pt x="7839" y="2680"/>
                    <a:pt x="2368" y="173"/>
                    <a:pt x="1652" y="34"/>
                  </a:cubicBezTo>
                  <a:cubicBezTo>
                    <a:pt x="1552" y="11"/>
                    <a:pt x="1453" y="0"/>
                    <a:pt x="1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3"/>
            <p:cNvSpPr/>
            <p:nvPr/>
          </p:nvSpPr>
          <p:spPr>
            <a:xfrm>
              <a:off x="3713500" y="464400"/>
              <a:ext cx="130325" cy="166675"/>
            </a:xfrm>
            <a:custGeom>
              <a:avLst/>
              <a:gdLst/>
              <a:ahLst/>
              <a:cxnLst/>
              <a:rect l="l" t="t" r="r" b="b"/>
              <a:pathLst>
                <a:path w="5213" h="6667" extrusionOk="0">
                  <a:moveTo>
                    <a:pt x="5212" y="0"/>
                  </a:moveTo>
                  <a:cubicBezTo>
                    <a:pt x="5212" y="1"/>
                    <a:pt x="816" y="4098"/>
                    <a:pt x="398" y="4675"/>
                  </a:cubicBezTo>
                  <a:cubicBezTo>
                    <a:pt x="0" y="5252"/>
                    <a:pt x="140" y="6048"/>
                    <a:pt x="716" y="6445"/>
                  </a:cubicBezTo>
                  <a:cubicBezTo>
                    <a:pt x="934" y="6596"/>
                    <a:pt x="1180" y="6666"/>
                    <a:pt x="1425" y="6666"/>
                  </a:cubicBezTo>
                  <a:cubicBezTo>
                    <a:pt x="1828" y="6666"/>
                    <a:pt x="2227" y="6474"/>
                    <a:pt x="2487" y="6127"/>
                  </a:cubicBezTo>
                  <a:cubicBezTo>
                    <a:pt x="2885" y="5550"/>
                    <a:pt x="5212" y="1"/>
                    <a:pt x="5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3"/>
            <p:cNvSpPr/>
            <p:nvPr/>
          </p:nvSpPr>
          <p:spPr>
            <a:xfrm>
              <a:off x="3875625" y="251850"/>
              <a:ext cx="130325" cy="166825"/>
            </a:xfrm>
            <a:custGeom>
              <a:avLst/>
              <a:gdLst/>
              <a:ahLst/>
              <a:cxnLst/>
              <a:rect l="l" t="t" r="r" b="b"/>
              <a:pathLst>
                <a:path w="5213" h="6673" extrusionOk="0">
                  <a:moveTo>
                    <a:pt x="3770" y="0"/>
                  </a:moveTo>
                  <a:cubicBezTo>
                    <a:pt x="3367" y="0"/>
                    <a:pt x="2971" y="190"/>
                    <a:pt x="2726" y="545"/>
                  </a:cubicBezTo>
                  <a:cubicBezTo>
                    <a:pt x="2328" y="1122"/>
                    <a:pt x="0" y="6672"/>
                    <a:pt x="0" y="6672"/>
                  </a:cubicBezTo>
                  <a:cubicBezTo>
                    <a:pt x="0" y="6672"/>
                    <a:pt x="4397" y="2554"/>
                    <a:pt x="4814" y="1977"/>
                  </a:cubicBezTo>
                  <a:cubicBezTo>
                    <a:pt x="5212" y="1420"/>
                    <a:pt x="5073" y="625"/>
                    <a:pt x="4496" y="227"/>
                  </a:cubicBezTo>
                  <a:cubicBezTo>
                    <a:pt x="4275" y="74"/>
                    <a:pt x="4021" y="0"/>
                    <a:pt x="3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3"/>
            <p:cNvSpPr/>
            <p:nvPr/>
          </p:nvSpPr>
          <p:spPr>
            <a:xfrm>
              <a:off x="3858700" y="468875"/>
              <a:ext cx="68175" cy="193600"/>
            </a:xfrm>
            <a:custGeom>
              <a:avLst/>
              <a:gdLst/>
              <a:ahLst/>
              <a:cxnLst/>
              <a:rect l="l" t="t" r="r" b="b"/>
              <a:pathLst>
                <a:path w="2727" h="7744" extrusionOk="0">
                  <a:moveTo>
                    <a:pt x="220" y="0"/>
                  </a:moveTo>
                  <a:cubicBezTo>
                    <a:pt x="220" y="0"/>
                    <a:pt x="1" y="6008"/>
                    <a:pt x="120" y="6704"/>
                  </a:cubicBezTo>
                  <a:cubicBezTo>
                    <a:pt x="243" y="7316"/>
                    <a:pt x="749" y="7744"/>
                    <a:pt x="1343" y="7744"/>
                  </a:cubicBezTo>
                  <a:cubicBezTo>
                    <a:pt x="1425" y="7744"/>
                    <a:pt x="1508" y="7735"/>
                    <a:pt x="1592" y="7719"/>
                  </a:cubicBezTo>
                  <a:cubicBezTo>
                    <a:pt x="2289" y="7599"/>
                    <a:pt x="2726" y="6963"/>
                    <a:pt x="2647" y="6266"/>
                  </a:cubicBezTo>
                  <a:cubicBezTo>
                    <a:pt x="2507" y="5570"/>
                    <a:pt x="220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3"/>
            <p:cNvSpPr/>
            <p:nvPr/>
          </p:nvSpPr>
          <p:spPr>
            <a:xfrm>
              <a:off x="3791575" y="220225"/>
              <a:ext cx="69150" cy="193975"/>
            </a:xfrm>
            <a:custGeom>
              <a:avLst/>
              <a:gdLst/>
              <a:ahLst/>
              <a:cxnLst/>
              <a:rect l="l" t="t" r="r" b="b"/>
              <a:pathLst>
                <a:path w="2766" h="7759" extrusionOk="0">
                  <a:moveTo>
                    <a:pt x="1402" y="0"/>
                  </a:moveTo>
                  <a:cubicBezTo>
                    <a:pt x="1327" y="0"/>
                    <a:pt x="1251" y="7"/>
                    <a:pt x="1174" y="20"/>
                  </a:cubicBezTo>
                  <a:cubicBezTo>
                    <a:pt x="438" y="139"/>
                    <a:pt x="0" y="796"/>
                    <a:pt x="120" y="1492"/>
                  </a:cubicBezTo>
                  <a:cubicBezTo>
                    <a:pt x="259" y="2188"/>
                    <a:pt x="2547" y="7758"/>
                    <a:pt x="2547" y="7758"/>
                  </a:cubicBezTo>
                  <a:cubicBezTo>
                    <a:pt x="2547" y="7758"/>
                    <a:pt x="2766" y="1731"/>
                    <a:pt x="2646" y="1034"/>
                  </a:cubicBezTo>
                  <a:cubicBezTo>
                    <a:pt x="2522" y="415"/>
                    <a:pt x="2005" y="0"/>
                    <a:pt x="1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3"/>
            <p:cNvSpPr/>
            <p:nvPr/>
          </p:nvSpPr>
          <p:spPr>
            <a:xfrm>
              <a:off x="3635425" y="442425"/>
              <a:ext cx="196450" cy="64250"/>
            </a:xfrm>
            <a:custGeom>
              <a:avLst/>
              <a:gdLst/>
              <a:ahLst/>
              <a:cxnLst/>
              <a:rect l="l" t="t" r="r" b="b"/>
              <a:pathLst>
                <a:path w="7858" h="2570" extrusionOk="0">
                  <a:moveTo>
                    <a:pt x="2308" y="0"/>
                  </a:moveTo>
                  <a:cubicBezTo>
                    <a:pt x="1739" y="0"/>
                    <a:pt x="1311" y="12"/>
                    <a:pt x="1154" y="44"/>
                  </a:cubicBezTo>
                  <a:cubicBezTo>
                    <a:pt x="458" y="163"/>
                    <a:pt x="0" y="800"/>
                    <a:pt x="120" y="1496"/>
                  </a:cubicBezTo>
                  <a:cubicBezTo>
                    <a:pt x="243" y="2151"/>
                    <a:pt x="793" y="2570"/>
                    <a:pt x="1375" y="2570"/>
                  </a:cubicBezTo>
                  <a:cubicBezTo>
                    <a:pt x="1447" y="2570"/>
                    <a:pt x="1519" y="2563"/>
                    <a:pt x="1592" y="2550"/>
                  </a:cubicBezTo>
                  <a:cubicBezTo>
                    <a:pt x="2288" y="2431"/>
                    <a:pt x="7858" y="143"/>
                    <a:pt x="7858" y="143"/>
                  </a:cubicBezTo>
                  <a:cubicBezTo>
                    <a:pt x="7858" y="143"/>
                    <a:pt x="4257" y="0"/>
                    <a:pt x="2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3"/>
            <p:cNvSpPr/>
            <p:nvPr/>
          </p:nvSpPr>
          <p:spPr>
            <a:xfrm>
              <a:off x="3886550" y="376375"/>
              <a:ext cx="196475" cy="64075"/>
            </a:xfrm>
            <a:custGeom>
              <a:avLst/>
              <a:gdLst/>
              <a:ahLst/>
              <a:cxnLst/>
              <a:rect l="l" t="t" r="r" b="b"/>
              <a:pathLst>
                <a:path w="7859" h="2563" extrusionOk="0">
                  <a:moveTo>
                    <a:pt x="6495" y="1"/>
                  </a:moveTo>
                  <a:cubicBezTo>
                    <a:pt x="6420" y="1"/>
                    <a:pt x="6344" y="7"/>
                    <a:pt x="6267" y="20"/>
                  </a:cubicBezTo>
                  <a:cubicBezTo>
                    <a:pt x="5571" y="139"/>
                    <a:pt x="1" y="2427"/>
                    <a:pt x="1" y="2427"/>
                  </a:cubicBezTo>
                  <a:cubicBezTo>
                    <a:pt x="1" y="2427"/>
                    <a:pt x="3722" y="2562"/>
                    <a:pt x="5654" y="2562"/>
                  </a:cubicBezTo>
                  <a:cubicBezTo>
                    <a:pt x="6182" y="2562"/>
                    <a:pt x="6576" y="2552"/>
                    <a:pt x="6725" y="2527"/>
                  </a:cubicBezTo>
                  <a:cubicBezTo>
                    <a:pt x="7421" y="2407"/>
                    <a:pt x="7859" y="1751"/>
                    <a:pt x="7739" y="1054"/>
                  </a:cubicBezTo>
                  <a:cubicBezTo>
                    <a:pt x="7633" y="417"/>
                    <a:pt x="7102" y="1"/>
                    <a:pt x="6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3"/>
            <p:cNvSpPr/>
            <p:nvPr/>
          </p:nvSpPr>
          <p:spPr>
            <a:xfrm>
              <a:off x="3882575" y="456925"/>
              <a:ext cx="170625" cy="126500"/>
            </a:xfrm>
            <a:custGeom>
              <a:avLst/>
              <a:gdLst/>
              <a:ahLst/>
              <a:cxnLst/>
              <a:rect l="l" t="t" r="r" b="b"/>
              <a:pathLst>
                <a:path w="6825" h="5060" extrusionOk="0">
                  <a:moveTo>
                    <a:pt x="1" y="1"/>
                  </a:moveTo>
                  <a:cubicBezTo>
                    <a:pt x="1" y="1"/>
                    <a:pt x="4099" y="4437"/>
                    <a:pt x="4676" y="4835"/>
                  </a:cubicBezTo>
                  <a:cubicBezTo>
                    <a:pt x="4888" y="4986"/>
                    <a:pt x="5135" y="5060"/>
                    <a:pt x="5381" y="5060"/>
                  </a:cubicBezTo>
                  <a:cubicBezTo>
                    <a:pt x="5781" y="5060"/>
                    <a:pt x="6180" y="4866"/>
                    <a:pt x="6426" y="4497"/>
                  </a:cubicBezTo>
                  <a:cubicBezTo>
                    <a:pt x="6824" y="3940"/>
                    <a:pt x="6685" y="3164"/>
                    <a:pt x="6108" y="2746"/>
                  </a:cubicBezTo>
                  <a:cubicBezTo>
                    <a:pt x="5531" y="234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3"/>
            <p:cNvSpPr/>
            <p:nvPr/>
          </p:nvSpPr>
          <p:spPr>
            <a:xfrm>
              <a:off x="3665250" y="299725"/>
              <a:ext cx="171100" cy="126400"/>
            </a:xfrm>
            <a:custGeom>
              <a:avLst/>
              <a:gdLst/>
              <a:ahLst/>
              <a:cxnLst/>
              <a:rect l="l" t="t" r="r" b="b"/>
              <a:pathLst>
                <a:path w="6844" h="5056" extrusionOk="0">
                  <a:moveTo>
                    <a:pt x="1455" y="1"/>
                  </a:moveTo>
                  <a:cubicBezTo>
                    <a:pt x="1048" y="1"/>
                    <a:pt x="646" y="193"/>
                    <a:pt x="399" y="540"/>
                  </a:cubicBezTo>
                  <a:cubicBezTo>
                    <a:pt x="1" y="1117"/>
                    <a:pt x="160" y="1912"/>
                    <a:pt x="737" y="2310"/>
                  </a:cubicBezTo>
                  <a:cubicBezTo>
                    <a:pt x="1294" y="2708"/>
                    <a:pt x="6844" y="5055"/>
                    <a:pt x="6844" y="5055"/>
                  </a:cubicBezTo>
                  <a:cubicBezTo>
                    <a:pt x="6844" y="5055"/>
                    <a:pt x="2746" y="639"/>
                    <a:pt x="2169" y="222"/>
                  </a:cubicBezTo>
                  <a:cubicBezTo>
                    <a:pt x="1951" y="71"/>
                    <a:pt x="1702" y="1"/>
                    <a:pt x="1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3"/>
            <p:cNvSpPr/>
            <p:nvPr/>
          </p:nvSpPr>
          <p:spPr>
            <a:xfrm>
              <a:off x="3793075" y="382575"/>
              <a:ext cx="133300" cy="117275"/>
            </a:xfrm>
            <a:custGeom>
              <a:avLst/>
              <a:gdLst/>
              <a:ahLst/>
              <a:cxnLst/>
              <a:rect l="l" t="t" r="r" b="b"/>
              <a:pathLst>
                <a:path w="5332" h="4691" extrusionOk="0">
                  <a:moveTo>
                    <a:pt x="2669" y="0"/>
                  </a:moveTo>
                  <a:cubicBezTo>
                    <a:pt x="2240" y="0"/>
                    <a:pt x="1804" y="119"/>
                    <a:pt x="1413" y="369"/>
                  </a:cubicBezTo>
                  <a:cubicBezTo>
                    <a:pt x="318" y="1065"/>
                    <a:pt x="0" y="2497"/>
                    <a:pt x="696" y="3591"/>
                  </a:cubicBezTo>
                  <a:cubicBezTo>
                    <a:pt x="1134" y="4299"/>
                    <a:pt x="1896" y="4690"/>
                    <a:pt x="2675" y="4690"/>
                  </a:cubicBezTo>
                  <a:cubicBezTo>
                    <a:pt x="3101" y="4690"/>
                    <a:pt x="3532" y="4574"/>
                    <a:pt x="3919" y="4328"/>
                  </a:cubicBezTo>
                  <a:cubicBezTo>
                    <a:pt x="5013" y="3631"/>
                    <a:pt x="5331" y="2179"/>
                    <a:pt x="4635" y="1085"/>
                  </a:cubicBezTo>
                  <a:cubicBezTo>
                    <a:pt x="4188" y="383"/>
                    <a:pt x="3438" y="0"/>
                    <a:pt x="2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3"/>
            <p:cNvSpPr/>
            <p:nvPr/>
          </p:nvSpPr>
          <p:spPr>
            <a:xfrm>
              <a:off x="4119300" y="154075"/>
              <a:ext cx="281525" cy="399950"/>
            </a:xfrm>
            <a:custGeom>
              <a:avLst/>
              <a:gdLst/>
              <a:ahLst/>
              <a:cxnLst/>
              <a:rect l="l" t="t" r="r" b="b"/>
              <a:pathLst>
                <a:path w="11261" h="15998" extrusionOk="0">
                  <a:moveTo>
                    <a:pt x="11260" y="0"/>
                  </a:moveTo>
                  <a:lnTo>
                    <a:pt x="11260" y="0"/>
                  </a:lnTo>
                  <a:cubicBezTo>
                    <a:pt x="8177" y="1552"/>
                    <a:pt x="5372" y="3143"/>
                    <a:pt x="3124" y="5849"/>
                  </a:cubicBezTo>
                  <a:cubicBezTo>
                    <a:pt x="1353" y="7957"/>
                    <a:pt x="120" y="10603"/>
                    <a:pt x="21" y="13368"/>
                  </a:cubicBezTo>
                  <a:cubicBezTo>
                    <a:pt x="1" y="14025"/>
                    <a:pt x="41" y="14721"/>
                    <a:pt x="419" y="15298"/>
                  </a:cubicBezTo>
                  <a:cubicBezTo>
                    <a:pt x="696" y="15706"/>
                    <a:pt x="1188" y="15997"/>
                    <a:pt x="1666" y="15997"/>
                  </a:cubicBezTo>
                  <a:cubicBezTo>
                    <a:pt x="1839" y="15997"/>
                    <a:pt x="2010" y="15959"/>
                    <a:pt x="2169" y="15875"/>
                  </a:cubicBezTo>
                  <a:cubicBezTo>
                    <a:pt x="2487" y="15695"/>
                    <a:pt x="2686" y="15377"/>
                    <a:pt x="2865" y="15079"/>
                  </a:cubicBezTo>
                  <a:cubicBezTo>
                    <a:pt x="4775" y="11697"/>
                    <a:pt x="4695" y="7420"/>
                    <a:pt x="6864" y="4178"/>
                  </a:cubicBezTo>
                  <a:cubicBezTo>
                    <a:pt x="7998" y="2467"/>
                    <a:pt x="9669" y="1253"/>
                    <a:pt x="11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3"/>
            <p:cNvSpPr/>
            <p:nvPr/>
          </p:nvSpPr>
          <p:spPr>
            <a:xfrm>
              <a:off x="4182475" y="143125"/>
              <a:ext cx="238725" cy="251675"/>
            </a:xfrm>
            <a:custGeom>
              <a:avLst/>
              <a:gdLst/>
              <a:ahLst/>
              <a:cxnLst/>
              <a:rect l="l" t="t" r="r" b="b"/>
              <a:pathLst>
                <a:path w="9549" h="10067" extrusionOk="0">
                  <a:moveTo>
                    <a:pt x="9549" y="0"/>
                  </a:moveTo>
                  <a:cubicBezTo>
                    <a:pt x="5630" y="1453"/>
                    <a:pt x="2347" y="4576"/>
                    <a:pt x="637" y="8395"/>
                  </a:cubicBezTo>
                  <a:cubicBezTo>
                    <a:pt x="438" y="8873"/>
                    <a:pt x="159" y="9569"/>
                    <a:pt x="0" y="10066"/>
                  </a:cubicBezTo>
                  <a:cubicBezTo>
                    <a:pt x="199" y="9589"/>
                    <a:pt x="537" y="8893"/>
                    <a:pt x="776" y="8455"/>
                  </a:cubicBezTo>
                  <a:cubicBezTo>
                    <a:pt x="2686" y="4775"/>
                    <a:pt x="5849" y="1811"/>
                    <a:pt x="9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3"/>
            <p:cNvSpPr/>
            <p:nvPr/>
          </p:nvSpPr>
          <p:spPr>
            <a:xfrm>
              <a:off x="3937300" y="69650"/>
              <a:ext cx="472475" cy="140675"/>
            </a:xfrm>
            <a:custGeom>
              <a:avLst/>
              <a:gdLst/>
              <a:ahLst/>
              <a:cxnLst/>
              <a:rect l="l" t="t" r="r" b="b"/>
              <a:pathLst>
                <a:path w="18899" h="5627" extrusionOk="0">
                  <a:moveTo>
                    <a:pt x="1338" y="0"/>
                  </a:moveTo>
                  <a:cubicBezTo>
                    <a:pt x="1154" y="0"/>
                    <a:pt x="975" y="25"/>
                    <a:pt x="816" y="95"/>
                  </a:cubicBezTo>
                  <a:cubicBezTo>
                    <a:pt x="219" y="373"/>
                    <a:pt x="0" y="1169"/>
                    <a:pt x="199" y="1825"/>
                  </a:cubicBezTo>
                  <a:cubicBezTo>
                    <a:pt x="398" y="2462"/>
                    <a:pt x="895" y="2939"/>
                    <a:pt x="1432" y="3337"/>
                  </a:cubicBezTo>
                  <a:cubicBezTo>
                    <a:pt x="3581" y="4925"/>
                    <a:pt x="6332" y="5627"/>
                    <a:pt x="9027" y="5627"/>
                  </a:cubicBezTo>
                  <a:cubicBezTo>
                    <a:pt x="9101" y="5627"/>
                    <a:pt x="9176" y="5626"/>
                    <a:pt x="9250" y="5625"/>
                  </a:cubicBezTo>
                  <a:cubicBezTo>
                    <a:pt x="12771" y="5565"/>
                    <a:pt x="15775" y="4372"/>
                    <a:pt x="18898" y="2939"/>
                  </a:cubicBezTo>
                  <a:lnTo>
                    <a:pt x="18898" y="2939"/>
                  </a:lnTo>
                  <a:cubicBezTo>
                    <a:pt x="17185" y="3351"/>
                    <a:pt x="15486" y="3791"/>
                    <a:pt x="13726" y="3791"/>
                  </a:cubicBezTo>
                  <a:cubicBezTo>
                    <a:pt x="13443" y="3791"/>
                    <a:pt x="13158" y="3780"/>
                    <a:pt x="12871" y="3755"/>
                  </a:cubicBezTo>
                  <a:cubicBezTo>
                    <a:pt x="9011" y="3417"/>
                    <a:pt x="5709" y="672"/>
                    <a:pt x="1890" y="55"/>
                  </a:cubicBezTo>
                  <a:cubicBezTo>
                    <a:pt x="1711" y="25"/>
                    <a:pt x="1522" y="0"/>
                    <a:pt x="1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3"/>
            <p:cNvSpPr/>
            <p:nvPr/>
          </p:nvSpPr>
          <p:spPr>
            <a:xfrm>
              <a:off x="4085500" y="134175"/>
              <a:ext cx="345650" cy="55525"/>
            </a:xfrm>
            <a:custGeom>
              <a:avLst/>
              <a:gdLst/>
              <a:ahLst/>
              <a:cxnLst/>
              <a:rect l="l" t="t" r="r" b="b"/>
              <a:pathLst>
                <a:path w="13826" h="2221" extrusionOk="0">
                  <a:moveTo>
                    <a:pt x="13825" y="0"/>
                  </a:moveTo>
                  <a:lnTo>
                    <a:pt x="13825" y="0"/>
                  </a:lnTo>
                  <a:cubicBezTo>
                    <a:pt x="11191" y="1254"/>
                    <a:pt x="8267" y="1910"/>
                    <a:pt x="5343" y="1910"/>
                  </a:cubicBezTo>
                  <a:cubicBezTo>
                    <a:pt x="4139" y="1910"/>
                    <a:pt x="2935" y="1798"/>
                    <a:pt x="1751" y="1572"/>
                  </a:cubicBezTo>
                  <a:cubicBezTo>
                    <a:pt x="1214" y="1472"/>
                    <a:pt x="497" y="1274"/>
                    <a:pt x="0" y="1154"/>
                  </a:cubicBezTo>
                  <a:lnTo>
                    <a:pt x="0" y="1154"/>
                  </a:lnTo>
                  <a:cubicBezTo>
                    <a:pt x="477" y="1353"/>
                    <a:pt x="1194" y="1572"/>
                    <a:pt x="1691" y="1731"/>
                  </a:cubicBezTo>
                  <a:cubicBezTo>
                    <a:pt x="2977" y="2059"/>
                    <a:pt x="4305" y="2221"/>
                    <a:pt x="5633" y="2221"/>
                  </a:cubicBezTo>
                  <a:cubicBezTo>
                    <a:pt x="8498" y="2221"/>
                    <a:pt x="11366" y="1468"/>
                    <a:pt x="1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5" name="Google Shape;1845;p23"/>
          <p:cNvGrpSpPr/>
          <p:nvPr/>
        </p:nvGrpSpPr>
        <p:grpSpPr>
          <a:xfrm rot="2417957">
            <a:off x="8567376" y="4793532"/>
            <a:ext cx="592916" cy="295872"/>
            <a:chOff x="5351150" y="1861950"/>
            <a:chExt cx="1036450" cy="517200"/>
          </a:xfrm>
        </p:grpSpPr>
        <p:sp>
          <p:nvSpPr>
            <p:cNvPr id="1846" name="Google Shape;1846;p23"/>
            <p:cNvSpPr/>
            <p:nvPr/>
          </p:nvSpPr>
          <p:spPr>
            <a:xfrm>
              <a:off x="5429725" y="2107025"/>
              <a:ext cx="957875" cy="126850"/>
            </a:xfrm>
            <a:custGeom>
              <a:avLst/>
              <a:gdLst/>
              <a:ahLst/>
              <a:cxnLst/>
              <a:rect l="l" t="t" r="r" b="b"/>
              <a:pathLst>
                <a:path w="38315" h="5074" fill="none" extrusionOk="0">
                  <a:moveTo>
                    <a:pt x="1" y="538"/>
                  </a:moveTo>
                  <a:cubicBezTo>
                    <a:pt x="12951" y="1"/>
                    <a:pt x="26259" y="339"/>
                    <a:pt x="38314" y="5074"/>
                  </a:cubicBezTo>
                </a:path>
              </a:pathLst>
            </a:custGeom>
            <a:solidFill>
              <a:schemeClr val="dk1"/>
            </a:solidFill>
            <a:ln w="10450" cap="flat" cmpd="sng">
              <a:solidFill>
                <a:schemeClr val="dk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3"/>
            <p:cNvSpPr/>
            <p:nvPr/>
          </p:nvSpPr>
          <p:spPr>
            <a:xfrm>
              <a:off x="5401400" y="2134375"/>
              <a:ext cx="153675" cy="145650"/>
            </a:xfrm>
            <a:custGeom>
              <a:avLst/>
              <a:gdLst/>
              <a:ahLst/>
              <a:cxnLst/>
              <a:rect l="l" t="t" r="r" b="b"/>
              <a:pathLst>
                <a:path w="6147" h="5826" extrusionOk="0">
                  <a:moveTo>
                    <a:pt x="6147" y="1"/>
                  </a:moveTo>
                  <a:cubicBezTo>
                    <a:pt x="6146" y="1"/>
                    <a:pt x="1034" y="3144"/>
                    <a:pt x="537" y="3641"/>
                  </a:cubicBezTo>
                  <a:cubicBezTo>
                    <a:pt x="40" y="4139"/>
                    <a:pt x="0" y="4934"/>
                    <a:pt x="497" y="5432"/>
                  </a:cubicBezTo>
                  <a:cubicBezTo>
                    <a:pt x="766" y="5690"/>
                    <a:pt x="1105" y="5825"/>
                    <a:pt x="1438" y="5825"/>
                  </a:cubicBezTo>
                  <a:cubicBezTo>
                    <a:pt x="1746" y="5825"/>
                    <a:pt x="2049" y="5710"/>
                    <a:pt x="2288" y="5471"/>
                  </a:cubicBezTo>
                  <a:cubicBezTo>
                    <a:pt x="2785" y="4974"/>
                    <a:pt x="6147" y="1"/>
                    <a:pt x="6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3"/>
            <p:cNvSpPr/>
            <p:nvPr/>
          </p:nvSpPr>
          <p:spPr>
            <a:xfrm>
              <a:off x="5596350" y="1949750"/>
              <a:ext cx="153675" cy="145875"/>
            </a:xfrm>
            <a:custGeom>
              <a:avLst/>
              <a:gdLst/>
              <a:ahLst/>
              <a:cxnLst/>
              <a:rect l="l" t="t" r="r" b="b"/>
              <a:pathLst>
                <a:path w="6147" h="5835" extrusionOk="0">
                  <a:moveTo>
                    <a:pt x="4735" y="1"/>
                  </a:moveTo>
                  <a:cubicBezTo>
                    <a:pt x="4418" y="1"/>
                    <a:pt x="4103" y="120"/>
                    <a:pt x="3859" y="364"/>
                  </a:cubicBezTo>
                  <a:cubicBezTo>
                    <a:pt x="3362" y="861"/>
                    <a:pt x="0" y="5834"/>
                    <a:pt x="0" y="5834"/>
                  </a:cubicBezTo>
                  <a:cubicBezTo>
                    <a:pt x="0" y="5834"/>
                    <a:pt x="5112" y="2671"/>
                    <a:pt x="5610" y="2174"/>
                  </a:cubicBezTo>
                  <a:cubicBezTo>
                    <a:pt x="6107" y="1677"/>
                    <a:pt x="6147" y="881"/>
                    <a:pt x="5650" y="384"/>
                  </a:cubicBezTo>
                  <a:cubicBezTo>
                    <a:pt x="5396" y="130"/>
                    <a:pt x="5065" y="1"/>
                    <a:pt x="47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3"/>
            <p:cNvSpPr/>
            <p:nvPr/>
          </p:nvSpPr>
          <p:spPr>
            <a:xfrm>
              <a:off x="5539650" y="2142850"/>
              <a:ext cx="64675" cy="196450"/>
            </a:xfrm>
            <a:custGeom>
              <a:avLst/>
              <a:gdLst/>
              <a:ahLst/>
              <a:cxnLst/>
              <a:rect l="l" t="t" r="r" b="b"/>
              <a:pathLst>
                <a:path w="2587" h="7858" extrusionOk="0">
                  <a:moveTo>
                    <a:pt x="1413" y="0"/>
                  </a:moveTo>
                  <a:cubicBezTo>
                    <a:pt x="1413" y="0"/>
                    <a:pt x="20" y="5869"/>
                    <a:pt x="20" y="6565"/>
                  </a:cubicBezTo>
                  <a:cubicBezTo>
                    <a:pt x="0" y="7261"/>
                    <a:pt x="577" y="7838"/>
                    <a:pt x="1273" y="7858"/>
                  </a:cubicBezTo>
                  <a:cubicBezTo>
                    <a:pt x="1970" y="7858"/>
                    <a:pt x="2566" y="7321"/>
                    <a:pt x="2566" y="6624"/>
                  </a:cubicBezTo>
                  <a:cubicBezTo>
                    <a:pt x="2586" y="5928"/>
                    <a:pt x="1413" y="0"/>
                    <a:pt x="1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3"/>
            <p:cNvSpPr/>
            <p:nvPr/>
          </p:nvSpPr>
          <p:spPr>
            <a:xfrm>
              <a:off x="5547100" y="1891175"/>
              <a:ext cx="64675" cy="196500"/>
            </a:xfrm>
            <a:custGeom>
              <a:avLst/>
              <a:gdLst/>
              <a:ahLst/>
              <a:cxnLst/>
              <a:rect l="l" t="t" r="r" b="b"/>
              <a:pathLst>
                <a:path w="2587" h="7860" extrusionOk="0">
                  <a:moveTo>
                    <a:pt x="1276" y="1"/>
                  </a:moveTo>
                  <a:cubicBezTo>
                    <a:pt x="597" y="1"/>
                    <a:pt x="60" y="532"/>
                    <a:pt x="21" y="1235"/>
                  </a:cubicBezTo>
                  <a:cubicBezTo>
                    <a:pt x="1" y="1931"/>
                    <a:pt x="1174" y="7859"/>
                    <a:pt x="1174" y="7859"/>
                  </a:cubicBezTo>
                  <a:cubicBezTo>
                    <a:pt x="1174" y="7859"/>
                    <a:pt x="2567" y="1991"/>
                    <a:pt x="2567" y="1294"/>
                  </a:cubicBezTo>
                  <a:cubicBezTo>
                    <a:pt x="2587" y="598"/>
                    <a:pt x="2010" y="21"/>
                    <a:pt x="1314" y="1"/>
                  </a:cubicBezTo>
                  <a:cubicBezTo>
                    <a:pt x="1301" y="1"/>
                    <a:pt x="1289" y="1"/>
                    <a:pt x="1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3"/>
            <p:cNvSpPr/>
            <p:nvPr/>
          </p:nvSpPr>
          <p:spPr>
            <a:xfrm>
              <a:off x="5351150" y="2079175"/>
              <a:ext cx="197475" cy="63700"/>
            </a:xfrm>
            <a:custGeom>
              <a:avLst/>
              <a:gdLst/>
              <a:ahLst/>
              <a:cxnLst/>
              <a:rect l="l" t="t" r="r" b="b"/>
              <a:pathLst>
                <a:path w="7899" h="2548" extrusionOk="0">
                  <a:moveTo>
                    <a:pt x="1299" y="0"/>
                  </a:moveTo>
                  <a:cubicBezTo>
                    <a:pt x="618" y="0"/>
                    <a:pt x="60" y="570"/>
                    <a:pt x="41" y="1254"/>
                  </a:cubicBezTo>
                  <a:cubicBezTo>
                    <a:pt x="1" y="1950"/>
                    <a:pt x="558" y="2547"/>
                    <a:pt x="1274" y="2547"/>
                  </a:cubicBezTo>
                  <a:cubicBezTo>
                    <a:pt x="1280" y="2547"/>
                    <a:pt x="1286" y="2547"/>
                    <a:pt x="1293" y="2547"/>
                  </a:cubicBezTo>
                  <a:cubicBezTo>
                    <a:pt x="2070" y="2547"/>
                    <a:pt x="7898" y="1393"/>
                    <a:pt x="7898" y="1393"/>
                  </a:cubicBezTo>
                  <a:cubicBezTo>
                    <a:pt x="7898" y="1393"/>
                    <a:pt x="2030" y="1"/>
                    <a:pt x="1334" y="1"/>
                  </a:cubicBezTo>
                  <a:cubicBezTo>
                    <a:pt x="1322" y="1"/>
                    <a:pt x="1310" y="0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3"/>
            <p:cNvSpPr/>
            <p:nvPr/>
          </p:nvSpPr>
          <p:spPr>
            <a:xfrm>
              <a:off x="5603300" y="2086650"/>
              <a:ext cx="196975" cy="63700"/>
            </a:xfrm>
            <a:custGeom>
              <a:avLst/>
              <a:gdLst/>
              <a:ahLst/>
              <a:cxnLst/>
              <a:rect l="l" t="t" r="r" b="b"/>
              <a:pathLst>
                <a:path w="7879" h="2548" extrusionOk="0">
                  <a:moveTo>
                    <a:pt x="6586" y="0"/>
                  </a:moveTo>
                  <a:cubicBezTo>
                    <a:pt x="5810" y="0"/>
                    <a:pt x="1" y="1154"/>
                    <a:pt x="1" y="1154"/>
                  </a:cubicBezTo>
                  <a:cubicBezTo>
                    <a:pt x="1" y="1154"/>
                    <a:pt x="5869" y="2547"/>
                    <a:pt x="6565" y="2547"/>
                  </a:cubicBezTo>
                  <a:cubicBezTo>
                    <a:pt x="6577" y="2547"/>
                    <a:pt x="6589" y="2547"/>
                    <a:pt x="6600" y="2547"/>
                  </a:cubicBezTo>
                  <a:cubicBezTo>
                    <a:pt x="7261" y="2547"/>
                    <a:pt x="7819" y="1997"/>
                    <a:pt x="7858" y="1313"/>
                  </a:cubicBezTo>
                  <a:cubicBezTo>
                    <a:pt x="7878" y="617"/>
                    <a:pt x="7321" y="40"/>
                    <a:pt x="6605" y="0"/>
                  </a:cubicBezTo>
                  <a:cubicBezTo>
                    <a:pt x="6599" y="0"/>
                    <a:pt x="6593" y="0"/>
                    <a:pt x="6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3"/>
            <p:cNvSpPr/>
            <p:nvPr/>
          </p:nvSpPr>
          <p:spPr>
            <a:xfrm>
              <a:off x="5594850" y="2135375"/>
              <a:ext cx="149225" cy="150350"/>
            </a:xfrm>
            <a:custGeom>
              <a:avLst/>
              <a:gdLst/>
              <a:ahLst/>
              <a:cxnLst/>
              <a:rect l="l" t="t" r="r" b="b"/>
              <a:pathLst>
                <a:path w="5969" h="6014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163" y="5133"/>
                    <a:pt x="3661" y="5630"/>
                  </a:cubicBezTo>
                  <a:cubicBezTo>
                    <a:pt x="3914" y="5884"/>
                    <a:pt x="4245" y="6013"/>
                    <a:pt x="4575" y="6013"/>
                  </a:cubicBezTo>
                  <a:cubicBezTo>
                    <a:pt x="4892" y="6013"/>
                    <a:pt x="5207" y="5894"/>
                    <a:pt x="5451" y="5650"/>
                  </a:cubicBezTo>
                  <a:cubicBezTo>
                    <a:pt x="5948" y="5153"/>
                    <a:pt x="5968" y="4357"/>
                    <a:pt x="5471" y="3860"/>
                  </a:cubicBezTo>
                  <a:cubicBezTo>
                    <a:pt x="4974" y="3363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3"/>
            <p:cNvSpPr/>
            <p:nvPr/>
          </p:nvSpPr>
          <p:spPr>
            <a:xfrm>
              <a:off x="5407350" y="1944275"/>
              <a:ext cx="149225" cy="150350"/>
            </a:xfrm>
            <a:custGeom>
              <a:avLst/>
              <a:gdLst/>
              <a:ahLst/>
              <a:cxnLst/>
              <a:rect l="l" t="t" r="r" b="b"/>
              <a:pathLst>
                <a:path w="5969" h="6014" extrusionOk="0">
                  <a:moveTo>
                    <a:pt x="1394" y="1"/>
                  </a:moveTo>
                  <a:cubicBezTo>
                    <a:pt x="1077" y="1"/>
                    <a:pt x="762" y="120"/>
                    <a:pt x="518" y="364"/>
                  </a:cubicBezTo>
                  <a:cubicBezTo>
                    <a:pt x="21" y="861"/>
                    <a:pt x="1" y="1657"/>
                    <a:pt x="498" y="2154"/>
                  </a:cubicBezTo>
                  <a:cubicBezTo>
                    <a:pt x="995" y="2652"/>
                    <a:pt x="5969" y="6014"/>
                    <a:pt x="5969" y="6014"/>
                  </a:cubicBezTo>
                  <a:cubicBezTo>
                    <a:pt x="5969" y="6014"/>
                    <a:pt x="2806" y="881"/>
                    <a:pt x="2308" y="384"/>
                  </a:cubicBezTo>
                  <a:cubicBezTo>
                    <a:pt x="2055" y="130"/>
                    <a:pt x="1723" y="1"/>
                    <a:pt x="13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3"/>
            <p:cNvSpPr/>
            <p:nvPr/>
          </p:nvSpPr>
          <p:spPr>
            <a:xfrm>
              <a:off x="5360600" y="2124950"/>
              <a:ext cx="189025" cy="91975"/>
            </a:xfrm>
            <a:custGeom>
              <a:avLst/>
              <a:gdLst/>
              <a:ahLst/>
              <a:cxnLst/>
              <a:rect l="l" t="t" r="r" b="b"/>
              <a:pathLst>
                <a:path w="7561" h="3679" extrusionOk="0">
                  <a:moveTo>
                    <a:pt x="7560" y="0"/>
                  </a:moveTo>
                  <a:cubicBezTo>
                    <a:pt x="7560" y="0"/>
                    <a:pt x="1612" y="955"/>
                    <a:pt x="976" y="1213"/>
                  </a:cubicBezTo>
                  <a:cubicBezTo>
                    <a:pt x="319" y="1452"/>
                    <a:pt x="1" y="2208"/>
                    <a:pt x="260" y="2865"/>
                  </a:cubicBezTo>
                  <a:cubicBezTo>
                    <a:pt x="456" y="3364"/>
                    <a:pt x="929" y="3679"/>
                    <a:pt x="1424" y="3679"/>
                  </a:cubicBezTo>
                  <a:cubicBezTo>
                    <a:pt x="1580" y="3679"/>
                    <a:pt x="1738" y="3647"/>
                    <a:pt x="1891" y="3581"/>
                  </a:cubicBezTo>
                  <a:cubicBezTo>
                    <a:pt x="2547" y="3322"/>
                    <a:pt x="7560" y="0"/>
                    <a:pt x="75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3"/>
            <p:cNvSpPr/>
            <p:nvPr/>
          </p:nvSpPr>
          <p:spPr>
            <a:xfrm>
              <a:off x="5601800" y="2013000"/>
              <a:ext cx="189025" cy="92075"/>
            </a:xfrm>
            <a:custGeom>
              <a:avLst/>
              <a:gdLst/>
              <a:ahLst/>
              <a:cxnLst/>
              <a:rect l="l" t="t" r="r" b="b"/>
              <a:pathLst>
                <a:path w="7561" h="3683" extrusionOk="0">
                  <a:moveTo>
                    <a:pt x="6157" y="1"/>
                  </a:moveTo>
                  <a:cubicBezTo>
                    <a:pt x="5996" y="1"/>
                    <a:pt x="5831" y="33"/>
                    <a:pt x="5670" y="102"/>
                  </a:cubicBezTo>
                  <a:cubicBezTo>
                    <a:pt x="5034" y="340"/>
                    <a:pt x="1" y="3682"/>
                    <a:pt x="1" y="3682"/>
                  </a:cubicBezTo>
                  <a:cubicBezTo>
                    <a:pt x="1" y="3682"/>
                    <a:pt x="5949" y="2708"/>
                    <a:pt x="6585" y="2449"/>
                  </a:cubicBezTo>
                  <a:cubicBezTo>
                    <a:pt x="7242" y="2210"/>
                    <a:pt x="7560" y="1454"/>
                    <a:pt x="7321" y="818"/>
                  </a:cubicBezTo>
                  <a:cubicBezTo>
                    <a:pt x="7111" y="307"/>
                    <a:pt x="6652" y="1"/>
                    <a:pt x="6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3"/>
            <p:cNvSpPr/>
            <p:nvPr/>
          </p:nvSpPr>
          <p:spPr>
            <a:xfrm>
              <a:off x="5462550" y="2140350"/>
              <a:ext cx="101975" cy="182250"/>
            </a:xfrm>
            <a:custGeom>
              <a:avLst/>
              <a:gdLst/>
              <a:ahLst/>
              <a:cxnLst/>
              <a:rect l="l" t="t" r="r" b="b"/>
              <a:pathLst>
                <a:path w="4079" h="7290" extrusionOk="0">
                  <a:moveTo>
                    <a:pt x="4079" y="1"/>
                  </a:moveTo>
                  <a:cubicBezTo>
                    <a:pt x="4079" y="1"/>
                    <a:pt x="538" y="4874"/>
                    <a:pt x="279" y="5531"/>
                  </a:cubicBezTo>
                  <a:cubicBezTo>
                    <a:pt x="1" y="6167"/>
                    <a:pt x="279" y="6923"/>
                    <a:pt x="916" y="7182"/>
                  </a:cubicBezTo>
                  <a:cubicBezTo>
                    <a:pt x="1088" y="7255"/>
                    <a:pt x="1267" y="7290"/>
                    <a:pt x="1443" y="7290"/>
                  </a:cubicBezTo>
                  <a:cubicBezTo>
                    <a:pt x="1936" y="7290"/>
                    <a:pt x="2401" y="7015"/>
                    <a:pt x="2607" y="6545"/>
                  </a:cubicBezTo>
                  <a:cubicBezTo>
                    <a:pt x="2885" y="5889"/>
                    <a:pt x="4079" y="1"/>
                    <a:pt x="40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3"/>
            <p:cNvSpPr/>
            <p:nvPr/>
          </p:nvSpPr>
          <p:spPr>
            <a:xfrm>
              <a:off x="5586900" y="1906700"/>
              <a:ext cx="101975" cy="182950"/>
            </a:xfrm>
            <a:custGeom>
              <a:avLst/>
              <a:gdLst/>
              <a:ahLst/>
              <a:cxnLst/>
              <a:rect l="l" t="t" r="r" b="b"/>
              <a:pathLst>
                <a:path w="4079" h="7318" extrusionOk="0">
                  <a:moveTo>
                    <a:pt x="2636" y="1"/>
                  </a:moveTo>
                  <a:cubicBezTo>
                    <a:pt x="2149" y="1"/>
                    <a:pt x="1692" y="290"/>
                    <a:pt x="1472" y="773"/>
                  </a:cubicBezTo>
                  <a:cubicBezTo>
                    <a:pt x="1194" y="1409"/>
                    <a:pt x="0" y="7318"/>
                    <a:pt x="0" y="7318"/>
                  </a:cubicBezTo>
                  <a:cubicBezTo>
                    <a:pt x="0" y="7318"/>
                    <a:pt x="3541" y="2444"/>
                    <a:pt x="3800" y="1787"/>
                  </a:cubicBezTo>
                  <a:cubicBezTo>
                    <a:pt x="4078" y="1151"/>
                    <a:pt x="3800" y="395"/>
                    <a:pt x="3163" y="116"/>
                  </a:cubicBezTo>
                  <a:cubicBezTo>
                    <a:pt x="2990" y="38"/>
                    <a:pt x="2811" y="1"/>
                    <a:pt x="26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3"/>
            <p:cNvSpPr/>
            <p:nvPr/>
          </p:nvSpPr>
          <p:spPr>
            <a:xfrm>
              <a:off x="5363100" y="2005875"/>
              <a:ext cx="187000" cy="97700"/>
            </a:xfrm>
            <a:custGeom>
              <a:avLst/>
              <a:gdLst/>
              <a:ahLst/>
              <a:cxnLst/>
              <a:rect l="l" t="t" r="r" b="b"/>
              <a:pathLst>
                <a:path w="7480" h="3908" extrusionOk="0">
                  <a:moveTo>
                    <a:pt x="1446" y="0"/>
                  </a:moveTo>
                  <a:cubicBezTo>
                    <a:pt x="959" y="0"/>
                    <a:pt x="504" y="275"/>
                    <a:pt x="299" y="745"/>
                  </a:cubicBezTo>
                  <a:cubicBezTo>
                    <a:pt x="0" y="1401"/>
                    <a:pt x="299" y="2177"/>
                    <a:pt x="955" y="2455"/>
                  </a:cubicBezTo>
                  <a:cubicBezTo>
                    <a:pt x="1592" y="2714"/>
                    <a:pt x="7480" y="3908"/>
                    <a:pt x="7480" y="3908"/>
                  </a:cubicBezTo>
                  <a:cubicBezTo>
                    <a:pt x="7480" y="3908"/>
                    <a:pt x="2606" y="387"/>
                    <a:pt x="1970" y="108"/>
                  </a:cubicBezTo>
                  <a:cubicBezTo>
                    <a:pt x="1798" y="35"/>
                    <a:pt x="1620" y="0"/>
                    <a:pt x="1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3"/>
            <p:cNvSpPr/>
            <p:nvPr/>
          </p:nvSpPr>
          <p:spPr>
            <a:xfrm>
              <a:off x="5601300" y="2125925"/>
              <a:ext cx="187025" cy="98000"/>
            </a:xfrm>
            <a:custGeom>
              <a:avLst/>
              <a:gdLst/>
              <a:ahLst/>
              <a:cxnLst/>
              <a:rect l="l" t="t" r="r" b="b"/>
              <a:pathLst>
                <a:path w="7481" h="3920" extrusionOk="0">
                  <a:moveTo>
                    <a:pt x="1" y="1"/>
                  </a:moveTo>
                  <a:cubicBezTo>
                    <a:pt x="1" y="1"/>
                    <a:pt x="4875" y="3542"/>
                    <a:pt x="5511" y="3820"/>
                  </a:cubicBezTo>
                  <a:cubicBezTo>
                    <a:pt x="5680" y="3887"/>
                    <a:pt x="5855" y="3919"/>
                    <a:pt x="6025" y="3919"/>
                  </a:cubicBezTo>
                  <a:cubicBezTo>
                    <a:pt x="6517" y="3919"/>
                    <a:pt x="6975" y="3651"/>
                    <a:pt x="7182" y="3164"/>
                  </a:cubicBezTo>
                  <a:cubicBezTo>
                    <a:pt x="7481" y="2527"/>
                    <a:pt x="7182" y="1771"/>
                    <a:pt x="6546" y="1473"/>
                  </a:cubicBezTo>
                  <a:cubicBezTo>
                    <a:pt x="5889" y="119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3"/>
            <p:cNvSpPr/>
            <p:nvPr/>
          </p:nvSpPr>
          <p:spPr>
            <a:xfrm>
              <a:off x="5585900" y="2140850"/>
              <a:ext cx="96000" cy="185025"/>
            </a:xfrm>
            <a:custGeom>
              <a:avLst/>
              <a:gdLst/>
              <a:ahLst/>
              <a:cxnLst/>
              <a:rect l="l" t="t" r="r" b="b"/>
              <a:pathLst>
                <a:path w="3840" h="7401" extrusionOk="0">
                  <a:moveTo>
                    <a:pt x="0" y="1"/>
                  </a:moveTo>
                  <a:cubicBezTo>
                    <a:pt x="0" y="1"/>
                    <a:pt x="955" y="5949"/>
                    <a:pt x="1214" y="6605"/>
                  </a:cubicBezTo>
                  <a:cubicBezTo>
                    <a:pt x="1399" y="7098"/>
                    <a:pt x="1894" y="7400"/>
                    <a:pt x="2404" y="7400"/>
                  </a:cubicBezTo>
                  <a:cubicBezTo>
                    <a:pt x="2552" y="7400"/>
                    <a:pt x="2702" y="7375"/>
                    <a:pt x="2845" y="7321"/>
                  </a:cubicBezTo>
                  <a:cubicBezTo>
                    <a:pt x="3521" y="7063"/>
                    <a:pt x="3840" y="6326"/>
                    <a:pt x="3581" y="5670"/>
                  </a:cubicBezTo>
                  <a:cubicBezTo>
                    <a:pt x="3322" y="5033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3"/>
            <p:cNvSpPr/>
            <p:nvPr/>
          </p:nvSpPr>
          <p:spPr>
            <a:xfrm>
              <a:off x="5469525" y="1903875"/>
              <a:ext cx="96500" cy="184775"/>
            </a:xfrm>
            <a:custGeom>
              <a:avLst/>
              <a:gdLst/>
              <a:ahLst/>
              <a:cxnLst/>
              <a:rect l="l" t="t" r="r" b="b"/>
              <a:pathLst>
                <a:path w="3860" h="7391" extrusionOk="0">
                  <a:moveTo>
                    <a:pt x="1457" y="0"/>
                  </a:moveTo>
                  <a:cubicBezTo>
                    <a:pt x="1302" y="0"/>
                    <a:pt x="1145" y="29"/>
                    <a:pt x="995" y="90"/>
                  </a:cubicBezTo>
                  <a:cubicBezTo>
                    <a:pt x="319" y="349"/>
                    <a:pt x="0" y="1085"/>
                    <a:pt x="279" y="1721"/>
                  </a:cubicBezTo>
                  <a:cubicBezTo>
                    <a:pt x="518" y="2378"/>
                    <a:pt x="3860" y="7391"/>
                    <a:pt x="3860" y="7391"/>
                  </a:cubicBezTo>
                  <a:cubicBezTo>
                    <a:pt x="3860" y="7391"/>
                    <a:pt x="2885" y="1463"/>
                    <a:pt x="2626" y="806"/>
                  </a:cubicBezTo>
                  <a:cubicBezTo>
                    <a:pt x="2444" y="305"/>
                    <a:pt x="1959" y="0"/>
                    <a:pt x="1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3"/>
            <p:cNvSpPr/>
            <p:nvPr/>
          </p:nvSpPr>
          <p:spPr>
            <a:xfrm>
              <a:off x="5516775" y="2056300"/>
              <a:ext cx="117875" cy="116925"/>
            </a:xfrm>
            <a:custGeom>
              <a:avLst/>
              <a:gdLst/>
              <a:ahLst/>
              <a:cxnLst/>
              <a:rect l="l" t="t" r="r" b="b"/>
              <a:pathLst>
                <a:path w="4715" h="4677" extrusionOk="0">
                  <a:moveTo>
                    <a:pt x="2370" y="1"/>
                  </a:moveTo>
                  <a:cubicBezTo>
                    <a:pt x="1094" y="1"/>
                    <a:pt x="40" y="1008"/>
                    <a:pt x="20" y="2288"/>
                  </a:cubicBezTo>
                  <a:cubicBezTo>
                    <a:pt x="0" y="3582"/>
                    <a:pt x="1015" y="4656"/>
                    <a:pt x="2308" y="4676"/>
                  </a:cubicBezTo>
                  <a:cubicBezTo>
                    <a:pt x="2332" y="4676"/>
                    <a:pt x="2356" y="4677"/>
                    <a:pt x="2380" y="4677"/>
                  </a:cubicBezTo>
                  <a:cubicBezTo>
                    <a:pt x="3640" y="4677"/>
                    <a:pt x="4675" y="3657"/>
                    <a:pt x="4695" y="2388"/>
                  </a:cubicBezTo>
                  <a:cubicBezTo>
                    <a:pt x="4715" y="1095"/>
                    <a:pt x="3700" y="41"/>
                    <a:pt x="2407" y="1"/>
                  </a:cubicBezTo>
                  <a:cubicBezTo>
                    <a:pt x="2395" y="1"/>
                    <a:pt x="2382" y="1"/>
                    <a:pt x="2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3"/>
            <p:cNvSpPr/>
            <p:nvPr/>
          </p:nvSpPr>
          <p:spPr>
            <a:xfrm>
              <a:off x="5747025" y="2166800"/>
              <a:ext cx="438650" cy="212350"/>
            </a:xfrm>
            <a:custGeom>
              <a:avLst/>
              <a:gdLst/>
              <a:ahLst/>
              <a:cxnLst/>
              <a:rect l="l" t="t" r="r" b="b"/>
              <a:pathLst>
                <a:path w="17546" h="8494" extrusionOk="0">
                  <a:moveTo>
                    <a:pt x="12816" y="0"/>
                  </a:moveTo>
                  <a:cubicBezTo>
                    <a:pt x="11060" y="0"/>
                    <a:pt x="9310" y="187"/>
                    <a:pt x="7520" y="713"/>
                  </a:cubicBezTo>
                  <a:cubicBezTo>
                    <a:pt x="4874" y="1489"/>
                    <a:pt x="2368" y="3001"/>
                    <a:pt x="756" y="5229"/>
                  </a:cubicBezTo>
                  <a:cubicBezTo>
                    <a:pt x="359" y="5786"/>
                    <a:pt x="1" y="6383"/>
                    <a:pt x="1" y="7059"/>
                  </a:cubicBezTo>
                  <a:cubicBezTo>
                    <a:pt x="1" y="7715"/>
                    <a:pt x="458" y="8412"/>
                    <a:pt x="1134" y="8491"/>
                  </a:cubicBezTo>
                  <a:cubicBezTo>
                    <a:pt x="1156" y="8492"/>
                    <a:pt x="1178" y="8493"/>
                    <a:pt x="1200" y="8493"/>
                  </a:cubicBezTo>
                  <a:cubicBezTo>
                    <a:pt x="1521" y="8493"/>
                    <a:pt x="1871" y="8362"/>
                    <a:pt x="2169" y="8213"/>
                  </a:cubicBezTo>
                  <a:cubicBezTo>
                    <a:pt x="5650" y="6482"/>
                    <a:pt x="7958" y="2881"/>
                    <a:pt x="11558" y="1389"/>
                  </a:cubicBezTo>
                  <a:cubicBezTo>
                    <a:pt x="13468" y="594"/>
                    <a:pt x="15497" y="514"/>
                    <a:pt x="17546" y="335"/>
                  </a:cubicBezTo>
                  <a:cubicBezTo>
                    <a:pt x="15944" y="148"/>
                    <a:pt x="14378" y="0"/>
                    <a:pt x="128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3"/>
            <p:cNvSpPr/>
            <p:nvPr/>
          </p:nvSpPr>
          <p:spPr>
            <a:xfrm>
              <a:off x="5870850" y="2168025"/>
              <a:ext cx="338200" cy="86750"/>
            </a:xfrm>
            <a:custGeom>
              <a:avLst/>
              <a:gdLst/>
              <a:ahLst/>
              <a:cxnLst/>
              <a:rect l="l" t="t" r="r" b="b"/>
              <a:pathLst>
                <a:path w="13528" h="3470" extrusionOk="0">
                  <a:moveTo>
                    <a:pt x="9986" y="0"/>
                  </a:moveTo>
                  <a:cubicBezTo>
                    <a:pt x="6995" y="0"/>
                    <a:pt x="4000" y="841"/>
                    <a:pt x="1453" y="2435"/>
                  </a:cubicBezTo>
                  <a:cubicBezTo>
                    <a:pt x="1035" y="2693"/>
                    <a:pt x="399" y="3151"/>
                    <a:pt x="1" y="3469"/>
                  </a:cubicBezTo>
                  <a:cubicBezTo>
                    <a:pt x="438" y="3191"/>
                    <a:pt x="1075" y="2793"/>
                    <a:pt x="1533" y="2554"/>
                  </a:cubicBezTo>
                  <a:cubicBezTo>
                    <a:pt x="4393" y="1007"/>
                    <a:pt x="7634" y="233"/>
                    <a:pt x="10879" y="233"/>
                  </a:cubicBezTo>
                  <a:cubicBezTo>
                    <a:pt x="11764" y="233"/>
                    <a:pt x="12650" y="290"/>
                    <a:pt x="13528" y="406"/>
                  </a:cubicBezTo>
                  <a:cubicBezTo>
                    <a:pt x="12367" y="134"/>
                    <a:pt x="11177" y="0"/>
                    <a:pt x="9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3"/>
            <p:cNvSpPr/>
            <p:nvPr/>
          </p:nvSpPr>
          <p:spPr>
            <a:xfrm>
              <a:off x="5820625" y="1861950"/>
              <a:ext cx="378475" cy="310250"/>
            </a:xfrm>
            <a:custGeom>
              <a:avLst/>
              <a:gdLst/>
              <a:ahLst/>
              <a:cxnLst/>
              <a:rect l="l" t="t" r="r" b="b"/>
              <a:pathLst>
                <a:path w="15139" h="12410" extrusionOk="0">
                  <a:moveTo>
                    <a:pt x="1491" y="0"/>
                  </a:moveTo>
                  <a:cubicBezTo>
                    <a:pt x="902" y="0"/>
                    <a:pt x="362" y="513"/>
                    <a:pt x="200" y="1091"/>
                  </a:cubicBezTo>
                  <a:cubicBezTo>
                    <a:pt x="1" y="1747"/>
                    <a:pt x="180" y="2444"/>
                    <a:pt x="398" y="3060"/>
                  </a:cubicBezTo>
                  <a:cubicBezTo>
                    <a:pt x="1314" y="5646"/>
                    <a:pt x="3303" y="7775"/>
                    <a:pt x="5630" y="9267"/>
                  </a:cubicBezTo>
                  <a:cubicBezTo>
                    <a:pt x="8574" y="11196"/>
                    <a:pt x="11737" y="11853"/>
                    <a:pt x="15139" y="12410"/>
                  </a:cubicBezTo>
                  <a:cubicBezTo>
                    <a:pt x="13229" y="11694"/>
                    <a:pt x="11300" y="11037"/>
                    <a:pt x="9668" y="9744"/>
                  </a:cubicBezTo>
                  <a:cubicBezTo>
                    <a:pt x="6665" y="7337"/>
                    <a:pt x="5451" y="3199"/>
                    <a:pt x="2587" y="574"/>
                  </a:cubicBezTo>
                  <a:cubicBezTo>
                    <a:pt x="2308" y="315"/>
                    <a:pt x="2010" y="96"/>
                    <a:pt x="1672" y="17"/>
                  </a:cubicBezTo>
                  <a:cubicBezTo>
                    <a:pt x="1611" y="6"/>
                    <a:pt x="1551" y="0"/>
                    <a:pt x="1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3"/>
            <p:cNvSpPr/>
            <p:nvPr/>
          </p:nvSpPr>
          <p:spPr>
            <a:xfrm>
              <a:off x="5919100" y="2008575"/>
              <a:ext cx="303375" cy="168100"/>
            </a:xfrm>
            <a:custGeom>
              <a:avLst/>
              <a:gdLst/>
              <a:ahLst/>
              <a:cxnLst/>
              <a:rect l="l" t="t" r="r" b="b"/>
              <a:pathLst>
                <a:path w="12135" h="6724" extrusionOk="0">
                  <a:moveTo>
                    <a:pt x="0" y="0"/>
                  </a:moveTo>
                  <a:cubicBezTo>
                    <a:pt x="259" y="418"/>
                    <a:pt x="756" y="1015"/>
                    <a:pt x="1094" y="1413"/>
                  </a:cubicBezTo>
                  <a:cubicBezTo>
                    <a:pt x="3879" y="4536"/>
                    <a:pt x="7957" y="6525"/>
                    <a:pt x="12135" y="6724"/>
                  </a:cubicBezTo>
                  <a:cubicBezTo>
                    <a:pt x="8316" y="6147"/>
                    <a:pt x="4695" y="4476"/>
                    <a:pt x="1850" y="1910"/>
                  </a:cubicBezTo>
                  <a:cubicBezTo>
                    <a:pt x="1234" y="1373"/>
                    <a:pt x="518" y="61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8" name="Google Shape;1868;p23"/>
          <p:cNvSpPr txBox="1">
            <a:spLocks noGrp="1"/>
          </p:cNvSpPr>
          <p:nvPr>
            <p:ph type="title" hasCustomPrompt="1"/>
          </p:nvPr>
        </p:nvSpPr>
        <p:spPr>
          <a:xfrm>
            <a:off x="713225" y="638357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69" name="Google Shape;1869;p23"/>
          <p:cNvSpPr txBox="1">
            <a:spLocks noGrp="1"/>
          </p:cNvSpPr>
          <p:nvPr>
            <p:ph type="subTitle" idx="1"/>
          </p:nvPr>
        </p:nvSpPr>
        <p:spPr>
          <a:xfrm>
            <a:off x="713225" y="1327277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70" name="Google Shape;1870;p23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1990612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71" name="Google Shape;1871;p23"/>
          <p:cNvSpPr txBox="1">
            <a:spLocks noGrp="1"/>
          </p:cNvSpPr>
          <p:nvPr>
            <p:ph type="subTitle" idx="3"/>
          </p:nvPr>
        </p:nvSpPr>
        <p:spPr>
          <a:xfrm>
            <a:off x="2223600" y="2679533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72" name="Google Shape;1872;p23"/>
          <p:cNvSpPr txBox="1">
            <a:spLocks noGrp="1"/>
          </p:cNvSpPr>
          <p:nvPr>
            <p:ph type="title" idx="4" hasCustomPrompt="1"/>
          </p:nvPr>
        </p:nvSpPr>
        <p:spPr>
          <a:xfrm>
            <a:off x="3733975" y="3342868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73" name="Google Shape;1873;p23"/>
          <p:cNvSpPr txBox="1">
            <a:spLocks noGrp="1"/>
          </p:cNvSpPr>
          <p:nvPr>
            <p:ph type="subTitle" idx="5"/>
          </p:nvPr>
        </p:nvSpPr>
        <p:spPr>
          <a:xfrm>
            <a:off x="3733975" y="4031789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7" r:id="rId6"/>
    <p:sldLayoutId id="2147483658" r:id="rId7"/>
    <p:sldLayoutId id="2147483660" r:id="rId8"/>
    <p:sldLayoutId id="2147483669" r:id="rId9"/>
    <p:sldLayoutId id="2147483676" r:id="rId10"/>
    <p:sldLayoutId id="2147483677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jp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jpg"/><Relationship Id="rId11" Type="http://schemas.openxmlformats.org/officeDocument/2006/relationships/image" Target="../media/image4.pn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9" name="Google Shape;2739;p35"/>
          <p:cNvGrpSpPr/>
          <p:nvPr/>
        </p:nvGrpSpPr>
        <p:grpSpPr>
          <a:xfrm rot="3516190">
            <a:off x="-1459320" y="1220848"/>
            <a:ext cx="903030" cy="450622"/>
            <a:chOff x="5351150" y="1861950"/>
            <a:chExt cx="1036450" cy="517200"/>
          </a:xfrm>
        </p:grpSpPr>
        <p:sp>
          <p:nvSpPr>
            <p:cNvPr id="2740" name="Google Shape;2740;p35"/>
            <p:cNvSpPr/>
            <p:nvPr/>
          </p:nvSpPr>
          <p:spPr>
            <a:xfrm>
              <a:off x="5429725" y="2107025"/>
              <a:ext cx="957875" cy="126850"/>
            </a:xfrm>
            <a:custGeom>
              <a:avLst/>
              <a:gdLst/>
              <a:ahLst/>
              <a:cxnLst/>
              <a:rect l="l" t="t" r="r" b="b"/>
              <a:pathLst>
                <a:path w="38315" h="5074" fill="none" extrusionOk="0">
                  <a:moveTo>
                    <a:pt x="1" y="538"/>
                  </a:moveTo>
                  <a:cubicBezTo>
                    <a:pt x="12951" y="1"/>
                    <a:pt x="26259" y="339"/>
                    <a:pt x="38314" y="5074"/>
                  </a:cubicBezTo>
                </a:path>
              </a:pathLst>
            </a:custGeom>
            <a:solidFill>
              <a:schemeClr val="dk1"/>
            </a:solidFill>
            <a:ln w="10450" cap="flat" cmpd="sng">
              <a:solidFill>
                <a:schemeClr val="dk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5"/>
            <p:cNvSpPr/>
            <p:nvPr/>
          </p:nvSpPr>
          <p:spPr>
            <a:xfrm>
              <a:off x="5401400" y="2134375"/>
              <a:ext cx="153675" cy="145650"/>
            </a:xfrm>
            <a:custGeom>
              <a:avLst/>
              <a:gdLst/>
              <a:ahLst/>
              <a:cxnLst/>
              <a:rect l="l" t="t" r="r" b="b"/>
              <a:pathLst>
                <a:path w="6147" h="5826" extrusionOk="0">
                  <a:moveTo>
                    <a:pt x="6147" y="1"/>
                  </a:moveTo>
                  <a:cubicBezTo>
                    <a:pt x="6146" y="1"/>
                    <a:pt x="1034" y="3144"/>
                    <a:pt x="537" y="3641"/>
                  </a:cubicBezTo>
                  <a:cubicBezTo>
                    <a:pt x="40" y="4139"/>
                    <a:pt x="0" y="4934"/>
                    <a:pt x="497" y="5432"/>
                  </a:cubicBezTo>
                  <a:cubicBezTo>
                    <a:pt x="766" y="5690"/>
                    <a:pt x="1105" y="5825"/>
                    <a:pt x="1438" y="5825"/>
                  </a:cubicBezTo>
                  <a:cubicBezTo>
                    <a:pt x="1746" y="5825"/>
                    <a:pt x="2049" y="5710"/>
                    <a:pt x="2288" y="5471"/>
                  </a:cubicBezTo>
                  <a:cubicBezTo>
                    <a:pt x="2785" y="4974"/>
                    <a:pt x="6147" y="1"/>
                    <a:pt x="6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5"/>
            <p:cNvSpPr/>
            <p:nvPr/>
          </p:nvSpPr>
          <p:spPr>
            <a:xfrm>
              <a:off x="5596350" y="1949750"/>
              <a:ext cx="153675" cy="145875"/>
            </a:xfrm>
            <a:custGeom>
              <a:avLst/>
              <a:gdLst/>
              <a:ahLst/>
              <a:cxnLst/>
              <a:rect l="l" t="t" r="r" b="b"/>
              <a:pathLst>
                <a:path w="6147" h="5835" extrusionOk="0">
                  <a:moveTo>
                    <a:pt x="4735" y="1"/>
                  </a:moveTo>
                  <a:cubicBezTo>
                    <a:pt x="4418" y="1"/>
                    <a:pt x="4103" y="120"/>
                    <a:pt x="3859" y="364"/>
                  </a:cubicBezTo>
                  <a:cubicBezTo>
                    <a:pt x="3362" y="861"/>
                    <a:pt x="0" y="5834"/>
                    <a:pt x="0" y="5834"/>
                  </a:cubicBezTo>
                  <a:cubicBezTo>
                    <a:pt x="0" y="5834"/>
                    <a:pt x="5112" y="2671"/>
                    <a:pt x="5610" y="2174"/>
                  </a:cubicBezTo>
                  <a:cubicBezTo>
                    <a:pt x="6107" y="1677"/>
                    <a:pt x="6147" y="881"/>
                    <a:pt x="5650" y="384"/>
                  </a:cubicBezTo>
                  <a:cubicBezTo>
                    <a:pt x="5396" y="130"/>
                    <a:pt x="5065" y="1"/>
                    <a:pt x="47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5"/>
            <p:cNvSpPr/>
            <p:nvPr/>
          </p:nvSpPr>
          <p:spPr>
            <a:xfrm>
              <a:off x="5539650" y="2142850"/>
              <a:ext cx="64675" cy="196450"/>
            </a:xfrm>
            <a:custGeom>
              <a:avLst/>
              <a:gdLst/>
              <a:ahLst/>
              <a:cxnLst/>
              <a:rect l="l" t="t" r="r" b="b"/>
              <a:pathLst>
                <a:path w="2587" h="7858" extrusionOk="0">
                  <a:moveTo>
                    <a:pt x="1413" y="0"/>
                  </a:moveTo>
                  <a:cubicBezTo>
                    <a:pt x="1413" y="0"/>
                    <a:pt x="20" y="5869"/>
                    <a:pt x="20" y="6565"/>
                  </a:cubicBezTo>
                  <a:cubicBezTo>
                    <a:pt x="0" y="7261"/>
                    <a:pt x="577" y="7838"/>
                    <a:pt x="1273" y="7858"/>
                  </a:cubicBezTo>
                  <a:cubicBezTo>
                    <a:pt x="1970" y="7858"/>
                    <a:pt x="2566" y="7321"/>
                    <a:pt x="2566" y="6624"/>
                  </a:cubicBezTo>
                  <a:cubicBezTo>
                    <a:pt x="2586" y="5928"/>
                    <a:pt x="1413" y="0"/>
                    <a:pt x="1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5"/>
            <p:cNvSpPr/>
            <p:nvPr/>
          </p:nvSpPr>
          <p:spPr>
            <a:xfrm>
              <a:off x="5547100" y="1891175"/>
              <a:ext cx="64675" cy="196500"/>
            </a:xfrm>
            <a:custGeom>
              <a:avLst/>
              <a:gdLst/>
              <a:ahLst/>
              <a:cxnLst/>
              <a:rect l="l" t="t" r="r" b="b"/>
              <a:pathLst>
                <a:path w="2587" h="7860" extrusionOk="0">
                  <a:moveTo>
                    <a:pt x="1276" y="1"/>
                  </a:moveTo>
                  <a:cubicBezTo>
                    <a:pt x="597" y="1"/>
                    <a:pt x="60" y="532"/>
                    <a:pt x="21" y="1235"/>
                  </a:cubicBezTo>
                  <a:cubicBezTo>
                    <a:pt x="1" y="1931"/>
                    <a:pt x="1174" y="7859"/>
                    <a:pt x="1174" y="7859"/>
                  </a:cubicBezTo>
                  <a:cubicBezTo>
                    <a:pt x="1174" y="7859"/>
                    <a:pt x="2567" y="1991"/>
                    <a:pt x="2567" y="1294"/>
                  </a:cubicBezTo>
                  <a:cubicBezTo>
                    <a:pt x="2587" y="598"/>
                    <a:pt x="2010" y="21"/>
                    <a:pt x="1314" y="1"/>
                  </a:cubicBezTo>
                  <a:cubicBezTo>
                    <a:pt x="1301" y="1"/>
                    <a:pt x="1289" y="1"/>
                    <a:pt x="1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5"/>
            <p:cNvSpPr/>
            <p:nvPr/>
          </p:nvSpPr>
          <p:spPr>
            <a:xfrm>
              <a:off x="5351150" y="2079175"/>
              <a:ext cx="197475" cy="63700"/>
            </a:xfrm>
            <a:custGeom>
              <a:avLst/>
              <a:gdLst/>
              <a:ahLst/>
              <a:cxnLst/>
              <a:rect l="l" t="t" r="r" b="b"/>
              <a:pathLst>
                <a:path w="7899" h="2548" extrusionOk="0">
                  <a:moveTo>
                    <a:pt x="1299" y="0"/>
                  </a:moveTo>
                  <a:cubicBezTo>
                    <a:pt x="618" y="0"/>
                    <a:pt x="60" y="570"/>
                    <a:pt x="41" y="1254"/>
                  </a:cubicBezTo>
                  <a:cubicBezTo>
                    <a:pt x="1" y="1950"/>
                    <a:pt x="558" y="2547"/>
                    <a:pt x="1274" y="2547"/>
                  </a:cubicBezTo>
                  <a:cubicBezTo>
                    <a:pt x="1280" y="2547"/>
                    <a:pt x="1286" y="2547"/>
                    <a:pt x="1293" y="2547"/>
                  </a:cubicBezTo>
                  <a:cubicBezTo>
                    <a:pt x="2070" y="2547"/>
                    <a:pt x="7898" y="1393"/>
                    <a:pt x="7898" y="1393"/>
                  </a:cubicBezTo>
                  <a:cubicBezTo>
                    <a:pt x="7898" y="1393"/>
                    <a:pt x="2030" y="1"/>
                    <a:pt x="1334" y="1"/>
                  </a:cubicBezTo>
                  <a:cubicBezTo>
                    <a:pt x="1322" y="1"/>
                    <a:pt x="1310" y="0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5"/>
            <p:cNvSpPr/>
            <p:nvPr/>
          </p:nvSpPr>
          <p:spPr>
            <a:xfrm>
              <a:off x="5603300" y="2086650"/>
              <a:ext cx="196975" cy="63700"/>
            </a:xfrm>
            <a:custGeom>
              <a:avLst/>
              <a:gdLst/>
              <a:ahLst/>
              <a:cxnLst/>
              <a:rect l="l" t="t" r="r" b="b"/>
              <a:pathLst>
                <a:path w="7879" h="2548" extrusionOk="0">
                  <a:moveTo>
                    <a:pt x="6586" y="0"/>
                  </a:moveTo>
                  <a:cubicBezTo>
                    <a:pt x="5810" y="0"/>
                    <a:pt x="1" y="1154"/>
                    <a:pt x="1" y="1154"/>
                  </a:cubicBezTo>
                  <a:cubicBezTo>
                    <a:pt x="1" y="1154"/>
                    <a:pt x="5869" y="2547"/>
                    <a:pt x="6565" y="2547"/>
                  </a:cubicBezTo>
                  <a:cubicBezTo>
                    <a:pt x="6577" y="2547"/>
                    <a:pt x="6589" y="2547"/>
                    <a:pt x="6600" y="2547"/>
                  </a:cubicBezTo>
                  <a:cubicBezTo>
                    <a:pt x="7261" y="2547"/>
                    <a:pt x="7819" y="1997"/>
                    <a:pt x="7858" y="1313"/>
                  </a:cubicBezTo>
                  <a:cubicBezTo>
                    <a:pt x="7878" y="617"/>
                    <a:pt x="7321" y="40"/>
                    <a:pt x="6605" y="0"/>
                  </a:cubicBezTo>
                  <a:cubicBezTo>
                    <a:pt x="6599" y="0"/>
                    <a:pt x="6593" y="0"/>
                    <a:pt x="6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5"/>
            <p:cNvSpPr/>
            <p:nvPr/>
          </p:nvSpPr>
          <p:spPr>
            <a:xfrm>
              <a:off x="5594850" y="2135375"/>
              <a:ext cx="149225" cy="150350"/>
            </a:xfrm>
            <a:custGeom>
              <a:avLst/>
              <a:gdLst/>
              <a:ahLst/>
              <a:cxnLst/>
              <a:rect l="l" t="t" r="r" b="b"/>
              <a:pathLst>
                <a:path w="5969" h="6014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163" y="5133"/>
                    <a:pt x="3661" y="5630"/>
                  </a:cubicBezTo>
                  <a:cubicBezTo>
                    <a:pt x="3914" y="5884"/>
                    <a:pt x="4245" y="6013"/>
                    <a:pt x="4575" y="6013"/>
                  </a:cubicBezTo>
                  <a:cubicBezTo>
                    <a:pt x="4892" y="6013"/>
                    <a:pt x="5207" y="5894"/>
                    <a:pt x="5451" y="5650"/>
                  </a:cubicBezTo>
                  <a:cubicBezTo>
                    <a:pt x="5948" y="5153"/>
                    <a:pt x="5968" y="4357"/>
                    <a:pt x="5471" y="3860"/>
                  </a:cubicBezTo>
                  <a:cubicBezTo>
                    <a:pt x="4974" y="3363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5"/>
            <p:cNvSpPr/>
            <p:nvPr/>
          </p:nvSpPr>
          <p:spPr>
            <a:xfrm>
              <a:off x="5407350" y="1944275"/>
              <a:ext cx="149225" cy="150350"/>
            </a:xfrm>
            <a:custGeom>
              <a:avLst/>
              <a:gdLst/>
              <a:ahLst/>
              <a:cxnLst/>
              <a:rect l="l" t="t" r="r" b="b"/>
              <a:pathLst>
                <a:path w="5969" h="6014" extrusionOk="0">
                  <a:moveTo>
                    <a:pt x="1394" y="1"/>
                  </a:moveTo>
                  <a:cubicBezTo>
                    <a:pt x="1077" y="1"/>
                    <a:pt x="762" y="120"/>
                    <a:pt x="518" y="364"/>
                  </a:cubicBezTo>
                  <a:cubicBezTo>
                    <a:pt x="21" y="861"/>
                    <a:pt x="1" y="1657"/>
                    <a:pt x="498" y="2154"/>
                  </a:cubicBezTo>
                  <a:cubicBezTo>
                    <a:pt x="995" y="2652"/>
                    <a:pt x="5969" y="6014"/>
                    <a:pt x="5969" y="6014"/>
                  </a:cubicBezTo>
                  <a:cubicBezTo>
                    <a:pt x="5969" y="6014"/>
                    <a:pt x="2806" y="881"/>
                    <a:pt x="2308" y="384"/>
                  </a:cubicBezTo>
                  <a:cubicBezTo>
                    <a:pt x="2055" y="130"/>
                    <a:pt x="1723" y="1"/>
                    <a:pt x="13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5"/>
            <p:cNvSpPr/>
            <p:nvPr/>
          </p:nvSpPr>
          <p:spPr>
            <a:xfrm>
              <a:off x="5360600" y="2124950"/>
              <a:ext cx="189025" cy="91975"/>
            </a:xfrm>
            <a:custGeom>
              <a:avLst/>
              <a:gdLst/>
              <a:ahLst/>
              <a:cxnLst/>
              <a:rect l="l" t="t" r="r" b="b"/>
              <a:pathLst>
                <a:path w="7561" h="3679" extrusionOk="0">
                  <a:moveTo>
                    <a:pt x="7560" y="0"/>
                  </a:moveTo>
                  <a:cubicBezTo>
                    <a:pt x="7560" y="0"/>
                    <a:pt x="1612" y="955"/>
                    <a:pt x="976" y="1213"/>
                  </a:cubicBezTo>
                  <a:cubicBezTo>
                    <a:pt x="319" y="1452"/>
                    <a:pt x="1" y="2208"/>
                    <a:pt x="260" y="2865"/>
                  </a:cubicBezTo>
                  <a:cubicBezTo>
                    <a:pt x="456" y="3364"/>
                    <a:pt x="929" y="3679"/>
                    <a:pt x="1424" y="3679"/>
                  </a:cubicBezTo>
                  <a:cubicBezTo>
                    <a:pt x="1580" y="3679"/>
                    <a:pt x="1738" y="3647"/>
                    <a:pt x="1891" y="3581"/>
                  </a:cubicBezTo>
                  <a:cubicBezTo>
                    <a:pt x="2547" y="3322"/>
                    <a:pt x="7560" y="0"/>
                    <a:pt x="75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5"/>
            <p:cNvSpPr/>
            <p:nvPr/>
          </p:nvSpPr>
          <p:spPr>
            <a:xfrm>
              <a:off x="5601800" y="2013000"/>
              <a:ext cx="189025" cy="92075"/>
            </a:xfrm>
            <a:custGeom>
              <a:avLst/>
              <a:gdLst/>
              <a:ahLst/>
              <a:cxnLst/>
              <a:rect l="l" t="t" r="r" b="b"/>
              <a:pathLst>
                <a:path w="7561" h="3683" extrusionOk="0">
                  <a:moveTo>
                    <a:pt x="6157" y="1"/>
                  </a:moveTo>
                  <a:cubicBezTo>
                    <a:pt x="5996" y="1"/>
                    <a:pt x="5831" y="33"/>
                    <a:pt x="5670" y="102"/>
                  </a:cubicBezTo>
                  <a:cubicBezTo>
                    <a:pt x="5034" y="340"/>
                    <a:pt x="1" y="3682"/>
                    <a:pt x="1" y="3682"/>
                  </a:cubicBezTo>
                  <a:cubicBezTo>
                    <a:pt x="1" y="3682"/>
                    <a:pt x="5949" y="2708"/>
                    <a:pt x="6585" y="2449"/>
                  </a:cubicBezTo>
                  <a:cubicBezTo>
                    <a:pt x="7242" y="2210"/>
                    <a:pt x="7560" y="1454"/>
                    <a:pt x="7321" y="818"/>
                  </a:cubicBezTo>
                  <a:cubicBezTo>
                    <a:pt x="7111" y="307"/>
                    <a:pt x="6652" y="1"/>
                    <a:pt x="6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5"/>
            <p:cNvSpPr/>
            <p:nvPr/>
          </p:nvSpPr>
          <p:spPr>
            <a:xfrm>
              <a:off x="5462550" y="2140350"/>
              <a:ext cx="101975" cy="182250"/>
            </a:xfrm>
            <a:custGeom>
              <a:avLst/>
              <a:gdLst/>
              <a:ahLst/>
              <a:cxnLst/>
              <a:rect l="l" t="t" r="r" b="b"/>
              <a:pathLst>
                <a:path w="4079" h="7290" extrusionOk="0">
                  <a:moveTo>
                    <a:pt x="4079" y="1"/>
                  </a:moveTo>
                  <a:cubicBezTo>
                    <a:pt x="4079" y="1"/>
                    <a:pt x="538" y="4874"/>
                    <a:pt x="279" y="5531"/>
                  </a:cubicBezTo>
                  <a:cubicBezTo>
                    <a:pt x="1" y="6167"/>
                    <a:pt x="279" y="6923"/>
                    <a:pt x="916" y="7182"/>
                  </a:cubicBezTo>
                  <a:cubicBezTo>
                    <a:pt x="1088" y="7255"/>
                    <a:pt x="1267" y="7290"/>
                    <a:pt x="1443" y="7290"/>
                  </a:cubicBezTo>
                  <a:cubicBezTo>
                    <a:pt x="1936" y="7290"/>
                    <a:pt x="2401" y="7015"/>
                    <a:pt x="2607" y="6545"/>
                  </a:cubicBezTo>
                  <a:cubicBezTo>
                    <a:pt x="2885" y="5889"/>
                    <a:pt x="4079" y="1"/>
                    <a:pt x="40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5"/>
            <p:cNvSpPr/>
            <p:nvPr/>
          </p:nvSpPr>
          <p:spPr>
            <a:xfrm>
              <a:off x="5586900" y="1906700"/>
              <a:ext cx="101975" cy="182950"/>
            </a:xfrm>
            <a:custGeom>
              <a:avLst/>
              <a:gdLst/>
              <a:ahLst/>
              <a:cxnLst/>
              <a:rect l="l" t="t" r="r" b="b"/>
              <a:pathLst>
                <a:path w="4079" h="7318" extrusionOk="0">
                  <a:moveTo>
                    <a:pt x="2636" y="1"/>
                  </a:moveTo>
                  <a:cubicBezTo>
                    <a:pt x="2149" y="1"/>
                    <a:pt x="1692" y="290"/>
                    <a:pt x="1472" y="773"/>
                  </a:cubicBezTo>
                  <a:cubicBezTo>
                    <a:pt x="1194" y="1409"/>
                    <a:pt x="0" y="7318"/>
                    <a:pt x="0" y="7318"/>
                  </a:cubicBezTo>
                  <a:cubicBezTo>
                    <a:pt x="0" y="7318"/>
                    <a:pt x="3541" y="2444"/>
                    <a:pt x="3800" y="1787"/>
                  </a:cubicBezTo>
                  <a:cubicBezTo>
                    <a:pt x="4078" y="1151"/>
                    <a:pt x="3800" y="395"/>
                    <a:pt x="3163" y="116"/>
                  </a:cubicBezTo>
                  <a:cubicBezTo>
                    <a:pt x="2990" y="38"/>
                    <a:pt x="2811" y="1"/>
                    <a:pt x="26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5"/>
            <p:cNvSpPr/>
            <p:nvPr/>
          </p:nvSpPr>
          <p:spPr>
            <a:xfrm>
              <a:off x="5363100" y="2005875"/>
              <a:ext cx="187000" cy="97700"/>
            </a:xfrm>
            <a:custGeom>
              <a:avLst/>
              <a:gdLst/>
              <a:ahLst/>
              <a:cxnLst/>
              <a:rect l="l" t="t" r="r" b="b"/>
              <a:pathLst>
                <a:path w="7480" h="3908" extrusionOk="0">
                  <a:moveTo>
                    <a:pt x="1446" y="0"/>
                  </a:moveTo>
                  <a:cubicBezTo>
                    <a:pt x="959" y="0"/>
                    <a:pt x="504" y="275"/>
                    <a:pt x="299" y="745"/>
                  </a:cubicBezTo>
                  <a:cubicBezTo>
                    <a:pt x="0" y="1401"/>
                    <a:pt x="299" y="2177"/>
                    <a:pt x="955" y="2455"/>
                  </a:cubicBezTo>
                  <a:cubicBezTo>
                    <a:pt x="1592" y="2714"/>
                    <a:pt x="7480" y="3908"/>
                    <a:pt x="7480" y="3908"/>
                  </a:cubicBezTo>
                  <a:cubicBezTo>
                    <a:pt x="7480" y="3908"/>
                    <a:pt x="2606" y="387"/>
                    <a:pt x="1970" y="108"/>
                  </a:cubicBezTo>
                  <a:cubicBezTo>
                    <a:pt x="1798" y="35"/>
                    <a:pt x="1620" y="0"/>
                    <a:pt x="1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5"/>
            <p:cNvSpPr/>
            <p:nvPr/>
          </p:nvSpPr>
          <p:spPr>
            <a:xfrm>
              <a:off x="5601300" y="2125925"/>
              <a:ext cx="187025" cy="98000"/>
            </a:xfrm>
            <a:custGeom>
              <a:avLst/>
              <a:gdLst/>
              <a:ahLst/>
              <a:cxnLst/>
              <a:rect l="l" t="t" r="r" b="b"/>
              <a:pathLst>
                <a:path w="7481" h="3920" extrusionOk="0">
                  <a:moveTo>
                    <a:pt x="1" y="1"/>
                  </a:moveTo>
                  <a:cubicBezTo>
                    <a:pt x="1" y="1"/>
                    <a:pt x="4875" y="3542"/>
                    <a:pt x="5511" y="3820"/>
                  </a:cubicBezTo>
                  <a:cubicBezTo>
                    <a:pt x="5680" y="3887"/>
                    <a:pt x="5855" y="3919"/>
                    <a:pt x="6025" y="3919"/>
                  </a:cubicBezTo>
                  <a:cubicBezTo>
                    <a:pt x="6517" y="3919"/>
                    <a:pt x="6975" y="3651"/>
                    <a:pt x="7182" y="3164"/>
                  </a:cubicBezTo>
                  <a:cubicBezTo>
                    <a:pt x="7481" y="2527"/>
                    <a:pt x="7182" y="1771"/>
                    <a:pt x="6546" y="1473"/>
                  </a:cubicBezTo>
                  <a:cubicBezTo>
                    <a:pt x="5889" y="119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5"/>
            <p:cNvSpPr/>
            <p:nvPr/>
          </p:nvSpPr>
          <p:spPr>
            <a:xfrm>
              <a:off x="5585900" y="2140850"/>
              <a:ext cx="96000" cy="185025"/>
            </a:xfrm>
            <a:custGeom>
              <a:avLst/>
              <a:gdLst/>
              <a:ahLst/>
              <a:cxnLst/>
              <a:rect l="l" t="t" r="r" b="b"/>
              <a:pathLst>
                <a:path w="3840" h="7401" extrusionOk="0">
                  <a:moveTo>
                    <a:pt x="0" y="1"/>
                  </a:moveTo>
                  <a:cubicBezTo>
                    <a:pt x="0" y="1"/>
                    <a:pt x="955" y="5949"/>
                    <a:pt x="1214" y="6605"/>
                  </a:cubicBezTo>
                  <a:cubicBezTo>
                    <a:pt x="1399" y="7098"/>
                    <a:pt x="1894" y="7400"/>
                    <a:pt x="2404" y="7400"/>
                  </a:cubicBezTo>
                  <a:cubicBezTo>
                    <a:pt x="2552" y="7400"/>
                    <a:pt x="2702" y="7375"/>
                    <a:pt x="2845" y="7321"/>
                  </a:cubicBezTo>
                  <a:cubicBezTo>
                    <a:pt x="3521" y="7063"/>
                    <a:pt x="3840" y="6326"/>
                    <a:pt x="3581" y="5670"/>
                  </a:cubicBezTo>
                  <a:cubicBezTo>
                    <a:pt x="3322" y="5033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5"/>
            <p:cNvSpPr/>
            <p:nvPr/>
          </p:nvSpPr>
          <p:spPr>
            <a:xfrm>
              <a:off x="5469525" y="1903875"/>
              <a:ext cx="96500" cy="184775"/>
            </a:xfrm>
            <a:custGeom>
              <a:avLst/>
              <a:gdLst/>
              <a:ahLst/>
              <a:cxnLst/>
              <a:rect l="l" t="t" r="r" b="b"/>
              <a:pathLst>
                <a:path w="3860" h="7391" extrusionOk="0">
                  <a:moveTo>
                    <a:pt x="1457" y="0"/>
                  </a:moveTo>
                  <a:cubicBezTo>
                    <a:pt x="1302" y="0"/>
                    <a:pt x="1145" y="29"/>
                    <a:pt x="995" y="90"/>
                  </a:cubicBezTo>
                  <a:cubicBezTo>
                    <a:pt x="319" y="349"/>
                    <a:pt x="0" y="1085"/>
                    <a:pt x="279" y="1721"/>
                  </a:cubicBezTo>
                  <a:cubicBezTo>
                    <a:pt x="518" y="2378"/>
                    <a:pt x="3860" y="7391"/>
                    <a:pt x="3860" y="7391"/>
                  </a:cubicBezTo>
                  <a:cubicBezTo>
                    <a:pt x="3860" y="7391"/>
                    <a:pt x="2885" y="1463"/>
                    <a:pt x="2626" y="806"/>
                  </a:cubicBezTo>
                  <a:cubicBezTo>
                    <a:pt x="2444" y="305"/>
                    <a:pt x="1959" y="0"/>
                    <a:pt x="1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35"/>
            <p:cNvSpPr/>
            <p:nvPr/>
          </p:nvSpPr>
          <p:spPr>
            <a:xfrm>
              <a:off x="5516775" y="2056300"/>
              <a:ext cx="117875" cy="116925"/>
            </a:xfrm>
            <a:custGeom>
              <a:avLst/>
              <a:gdLst/>
              <a:ahLst/>
              <a:cxnLst/>
              <a:rect l="l" t="t" r="r" b="b"/>
              <a:pathLst>
                <a:path w="4715" h="4677" extrusionOk="0">
                  <a:moveTo>
                    <a:pt x="2370" y="1"/>
                  </a:moveTo>
                  <a:cubicBezTo>
                    <a:pt x="1094" y="1"/>
                    <a:pt x="40" y="1008"/>
                    <a:pt x="20" y="2288"/>
                  </a:cubicBezTo>
                  <a:cubicBezTo>
                    <a:pt x="0" y="3582"/>
                    <a:pt x="1015" y="4656"/>
                    <a:pt x="2308" y="4676"/>
                  </a:cubicBezTo>
                  <a:cubicBezTo>
                    <a:pt x="2332" y="4676"/>
                    <a:pt x="2356" y="4677"/>
                    <a:pt x="2380" y="4677"/>
                  </a:cubicBezTo>
                  <a:cubicBezTo>
                    <a:pt x="3640" y="4677"/>
                    <a:pt x="4675" y="3657"/>
                    <a:pt x="4695" y="2388"/>
                  </a:cubicBezTo>
                  <a:cubicBezTo>
                    <a:pt x="4715" y="1095"/>
                    <a:pt x="3700" y="41"/>
                    <a:pt x="2407" y="1"/>
                  </a:cubicBezTo>
                  <a:cubicBezTo>
                    <a:pt x="2395" y="1"/>
                    <a:pt x="2382" y="1"/>
                    <a:pt x="2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35"/>
            <p:cNvSpPr/>
            <p:nvPr/>
          </p:nvSpPr>
          <p:spPr>
            <a:xfrm>
              <a:off x="5747025" y="2166800"/>
              <a:ext cx="438650" cy="212350"/>
            </a:xfrm>
            <a:custGeom>
              <a:avLst/>
              <a:gdLst/>
              <a:ahLst/>
              <a:cxnLst/>
              <a:rect l="l" t="t" r="r" b="b"/>
              <a:pathLst>
                <a:path w="17546" h="8494" extrusionOk="0">
                  <a:moveTo>
                    <a:pt x="12816" y="0"/>
                  </a:moveTo>
                  <a:cubicBezTo>
                    <a:pt x="11060" y="0"/>
                    <a:pt x="9310" y="187"/>
                    <a:pt x="7520" y="713"/>
                  </a:cubicBezTo>
                  <a:cubicBezTo>
                    <a:pt x="4874" y="1489"/>
                    <a:pt x="2368" y="3001"/>
                    <a:pt x="756" y="5229"/>
                  </a:cubicBezTo>
                  <a:cubicBezTo>
                    <a:pt x="359" y="5786"/>
                    <a:pt x="1" y="6383"/>
                    <a:pt x="1" y="7059"/>
                  </a:cubicBezTo>
                  <a:cubicBezTo>
                    <a:pt x="1" y="7715"/>
                    <a:pt x="458" y="8412"/>
                    <a:pt x="1134" y="8491"/>
                  </a:cubicBezTo>
                  <a:cubicBezTo>
                    <a:pt x="1156" y="8492"/>
                    <a:pt x="1178" y="8493"/>
                    <a:pt x="1200" y="8493"/>
                  </a:cubicBezTo>
                  <a:cubicBezTo>
                    <a:pt x="1521" y="8493"/>
                    <a:pt x="1871" y="8362"/>
                    <a:pt x="2169" y="8213"/>
                  </a:cubicBezTo>
                  <a:cubicBezTo>
                    <a:pt x="5650" y="6482"/>
                    <a:pt x="7958" y="2881"/>
                    <a:pt x="11558" y="1389"/>
                  </a:cubicBezTo>
                  <a:cubicBezTo>
                    <a:pt x="13468" y="594"/>
                    <a:pt x="15497" y="514"/>
                    <a:pt x="17546" y="335"/>
                  </a:cubicBezTo>
                  <a:cubicBezTo>
                    <a:pt x="15944" y="148"/>
                    <a:pt x="14378" y="0"/>
                    <a:pt x="128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5"/>
            <p:cNvSpPr/>
            <p:nvPr/>
          </p:nvSpPr>
          <p:spPr>
            <a:xfrm>
              <a:off x="5870850" y="2168025"/>
              <a:ext cx="338200" cy="86750"/>
            </a:xfrm>
            <a:custGeom>
              <a:avLst/>
              <a:gdLst/>
              <a:ahLst/>
              <a:cxnLst/>
              <a:rect l="l" t="t" r="r" b="b"/>
              <a:pathLst>
                <a:path w="13528" h="3470" extrusionOk="0">
                  <a:moveTo>
                    <a:pt x="9986" y="0"/>
                  </a:moveTo>
                  <a:cubicBezTo>
                    <a:pt x="6995" y="0"/>
                    <a:pt x="4000" y="841"/>
                    <a:pt x="1453" y="2435"/>
                  </a:cubicBezTo>
                  <a:cubicBezTo>
                    <a:pt x="1035" y="2693"/>
                    <a:pt x="399" y="3151"/>
                    <a:pt x="1" y="3469"/>
                  </a:cubicBezTo>
                  <a:cubicBezTo>
                    <a:pt x="438" y="3191"/>
                    <a:pt x="1075" y="2793"/>
                    <a:pt x="1533" y="2554"/>
                  </a:cubicBezTo>
                  <a:cubicBezTo>
                    <a:pt x="4393" y="1007"/>
                    <a:pt x="7634" y="233"/>
                    <a:pt x="10879" y="233"/>
                  </a:cubicBezTo>
                  <a:cubicBezTo>
                    <a:pt x="11764" y="233"/>
                    <a:pt x="12650" y="290"/>
                    <a:pt x="13528" y="406"/>
                  </a:cubicBezTo>
                  <a:cubicBezTo>
                    <a:pt x="12367" y="134"/>
                    <a:pt x="11177" y="0"/>
                    <a:pt x="9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5"/>
            <p:cNvSpPr/>
            <p:nvPr/>
          </p:nvSpPr>
          <p:spPr>
            <a:xfrm>
              <a:off x="5820625" y="1861950"/>
              <a:ext cx="378475" cy="310250"/>
            </a:xfrm>
            <a:custGeom>
              <a:avLst/>
              <a:gdLst/>
              <a:ahLst/>
              <a:cxnLst/>
              <a:rect l="l" t="t" r="r" b="b"/>
              <a:pathLst>
                <a:path w="15139" h="12410" extrusionOk="0">
                  <a:moveTo>
                    <a:pt x="1491" y="0"/>
                  </a:moveTo>
                  <a:cubicBezTo>
                    <a:pt x="902" y="0"/>
                    <a:pt x="362" y="513"/>
                    <a:pt x="200" y="1091"/>
                  </a:cubicBezTo>
                  <a:cubicBezTo>
                    <a:pt x="1" y="1747"/>
                    <a:pt x="180" y="2444"/>
                    <a:pt x="398" y="3060"/>
                  </a:cubicBezTo>
                  <a:cubicBezTo>
                    <a:pt x="1314" y="5646"/>
                    <a:pt x="3303" y="7775"/>
                    <a:pt x="5630" y="9267"/>
                  </a:cubicBezTo>
                  <a:cubicBezTo>
                    <a:pt x="8574" y="11196"/>
                    <a:pt x="11737" y="11853"/>
                    <a:pt x="15139" y="12410"/>
                  </a:cubicBezTo>
                  <a:cubicBezTo>
                    <a:pt x="13229" y="11694"/>
                    <a:pt x="11300" y="11037"/>
                    <a:pt x="9668" y="9744"/>
                  </a:cubicBezTo>
                  <a:cubicBezTo>
                    <a:pt x="6665" y="7337"/>
                    <a:pt x="5451" y="3199"/>
                    <a:pt x="2587" y="574"/>
                  </a:cubicBezTo>
                  <a:cubicBezTo>
                    <a:pt x="2308" y="315"/>
                    <a:pt x="2010" y="96"/>
                    <a:pt x="1672" y="17"/>
                  </a:cubicBezTo>
                  <a:cubicBezTo>
                    <a:pt x="1611" y="6"/>
                    <a:pt x="1551" y="0"/>
                    <a:pt x="1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5"/>
            <p:cNvSpPr/>
            <p:nvPr/>
          </p:nvSpPr>
          <p:spPr>
            <a:xfrm>
              <a:off x="5919100" y="2008575"/>
              <a:ext cx="303375" cy="168100"/>
            </a:xfrm>
            <a:custGeom>
              <a:avLst/>
              <a:gdLst/>
              <a:ahLst/>
              <a:cxnLst/>
              <a:rect l="l" t="t" r="r" b="b"/>
              <a:pathLst>
                <a:path w="12135" h="6724" extrusionOk="0">
                  <a:moveTo>
                    <a:pt x="0" y="0"/>
                  </a:moveTo>
                  <a:cubicBezTo>
                    <a:pt x="259" y="418"/>
                    <a:pt x="756" y="1015"/>
                    <a:pt x="1094" y="1413"/>
                  </a:cubicBezTo>
                  <a:cubicBezTo>
                    <a:pt x="3879" y="4536"/>
                    <a:pt x="7957" y="6525"/>
                    <a:pt x="12135" y="6724"/>
                  </a:cubicBezTo>
                  <a:cubicBezTo>
                    <a:pt x="8316" y="6147"/>
                    <a:pt x="4695" y="4476"/>
                    <a:pt x="1850" y="1910"/>
                  </a:cubicBezTo>
                  <a:cubicBezTo>
                    <a:pt x="1234" y="1373"/>
                    <a:pt x="518" y="61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2" name="Google Shape;2762;p35"/>
          <p:cNvGrpSpPr/>
          <p:nvPr/>
        </p:nvGrpSpPr>
        <p:grpSpPr>
          <a:xfrm rot="1863780" flipH="1">
            <a:off x="-1177349" y="2171803"/>
            <a:ext cx="654799" cy="987590"/>
            <a:chOff x="5185050" y="2463125"/>
            <a:chExt cx="751475" cy="1133400"/>
          </a:xfrm>
        </p:grpSpPr>
        <p:sp>
          <p:nvSpPr>
            <p:cNvPr id="2763" name="Google Shape;2763;p35"/>
            <p:cNvSpPr/>
            <p:nvPr/>
          </p:nvSpPr>
          <p:spPr>
            <a:xfrm>
              <a:off x="5185050" y="2463125"/>
              <a:ext cx="751475" cy="1067250"/>
            </a:xfrm>
            <a:custGeom>
              <a:avLst/>
              <a:gdLst/>
              <a:ahLst/>
              <a:cxnLst/>
              <a:rect l="l" t="t" r="r" b="b"/>
              <a:pathLst>
                <a:path w="30059" h="42690" extrusionOk="0">
                  <a:moveTo>
                    <a:pt x="1831" y="0"/>
                  </a:moveTo>
                  <a:lnTo>
                    <a:pt x="1831" y="0"/>
                  </a:lnTo>
                  <a:cubicBezTo>
                    <a:pt x="2368" y="2188"/>
                    <a:pt x="1194" y="4476"/>
                    <a:pt x="697" y="6764"/>
                  </a:cubicBezTo>
                  <a:cubicBezTo>
                    <a:pt x="239" y="9071"/>
                    <a:pt x="1" y="11538"/>
                    <a:pt x="1393" y="13428"/>
                  </a:cubicBezTo>
                  <a:cubicBezTo>
                    <a:pt x="2845" y="15357"/>
                    <a:pt x="5809" y="16412"/>
                    <a:pt x="6904" y="18500"/>
                  </a:cubicBezTo>
                  <a:cubicBezTo>
                    <a:pt x="8236" y="21066"/>
                    <a:pt x="6347" y="24448"/>
                    <a:pt x="8018" y="26855"/>
                  </a:cubicBezTo>
                  <a:cubicBezTo>
                    <a:pt x="9589" y="29143"/>
                    <a:pt x="13826" y="29779"/>
                    <a:pt x="15060" y="32206"/>
                  </a:cubicBezTo>
                  <a:cubicBezTo>
                    <a:pt x="15875" y="33838"/>
                    <a:pt x="15060" y="35887"/>
                    <a:pt x="15597" y="37617"/>
                  </a:cubicBezTo>
                  <a:cubicBezTo>
                    <a:pt x="15696" y="37975"/>
                    <a:pt x="15875" y="38313"/>
                    <a:pt x="16174" y="38592"/>
                  </a:cubicBezTo>
                  <a:cubicBezTo>
                    <a:pt x="16611" y="38970"/>
                    <a:pt x="17268" y="39129"/>
                    <a:pt x="17904" y="39288"/>
                  </a:cubicBezTo>
                  <a:cubicBezTo>
                    <a:pt x="20470" y="39925"/>
                    <a:pt x="23295" y="40720"/>
                    <a:pt x="24051" y="42690"/>
                  </a:cubicBezTo>
                  <a:cubicBezTo>
                    <a:pt x="25503" y="40621"/>
                    <a:pt x="26975" y="38592"/>
                    <a:pt x="28408" y="36523"/>
                  </a:cubicBezTo>
                  <a:cubicBezTo>
                    <a:pt x="29004" y="35648"/>
                    <a:pt x="29621" y="34792"/>
                    <a:pt x="29800" y="33838"/>
                  </a:cubicBezTo>
                  <a:cubicBezTo>
                    <a:pt x="30059" y="32425"/>
                    <a:pt x="29183" y="31132"/>
                    <a:pt x="28487" y="29879"/>
                  </a:cubicBezTo>
                  <a:cubicBezTo>
                    <a:pt x="27711" y="28526"/>
                    <a:pt x="27075" y="26975"/>
                    <a:pt x="27473" y="25403"/>
                  </a:cubicBezTo>
                  <a:cubicBezTo>
                    <a:pt x="27731" y="24249"/>
                    <a:pt x="28567" y="23076"/>
                    <a:pt x="28388" y="21922"/>
                  </a:cubicBezTo>
                  <a:cubicBezTo>
                    <a:pt x="28288" y="21265"/>
                    <a:pt x="27831" y="20689"/>
                    <a:pt x="27373" y="20171"/>
                  </a:cubicBezTo>
                  <a:cubicBezTo>
                    <a:pt x="26199" y="18898"/>
                    <a:pt x="24747" y="17784"/>
                    <a:pt x="23096" y="16889"/>
                  </a:cubicBezTo>
                  <a:cubicBezTo>
                    <a:pt x="21346" y="15934"/>
                    <a:pt x="19277" y="15138"/>
                    <a:pt x="18481" y="13607"/>
                  </a:cubicBezTo>
                  <a:cubicBezTo>
                    <a:pt x="17924" y="12453"/>
                    <a:pt x="18163" y="11080"/>
                    <a:pt x="17944" y="9847"/>
                  </a:cubicBezTo>
                  <a:cubicBezTo>
                    <a:pt x="17347" y="6465"/>
                    <a:pt x="13369" y="4277"/>
                    <a:pt x="9191" y="3203"/>
                  </a:cubicBezTo>
                  <a:cubicBezTo>
                    <a:pt x="6406" y="2507"/>
                    <a:pt x="3144" y="1989"/>
                    <a:pt x="18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5"/>
            <p:cNvSpPr/>
            <p:nvPr/>
          </p:nvSpPr>
          <p:spPr>
            <a:xfrm>
              <a:off x="5320825" y="2577500"/>
              <a:ext cx="502800" cy="1019025"/>
            </a:xfrm>
            <a:custGeom>
              <a:avLst/>
              <a:gdLst/>
              <a:ahLst/>
              <a:cxnLst/>
              <a:rect l="l" t="t" r="r" b="b"/>
              <a:pathLst>
                <a:path w="20112" h="40761" extrusionOk="0">
                  <a:moveTo>
                    <a:pt x="0" y="0"/>
                  </a:moveTo>
                  <a:lnTo>
                    <a:pt x="0" y="0"/>
                  </a:lnTo>
                  <a:cubicBezTo>
                    <a:pt x="10225" y="11240"/>
                    <a:pt x="17208" y="25582"/>
                    <a:pt x="18859" y="40761"/>
                  </a:cubicBezTo>
                  <a:lnTo>
                    <a:pt x="20112" y="40601"/>
                  </a:lnTo>
                  <a:cubicBezTo>
                    <a:pt x="18063" y="25304"/>
                    <a:pt x="10623" y="1104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5" name="Google Shape;2765;p35"/>
          <p:cNvGrpSpPr/>
          <p:nvPr/>
        </p:nvGrpSpPr>
        <p:grpSpPr>
          <a:xfrm rot="2350091">
            <a:off x="10045996" y="1509882"/>
            <a:ext cx="620940" cy="895132"/>
            <a:chOff x="3563300" y="2901850"/>
            <a:chExt cx="712675" cy="1027375"/>
          </a:xfrm>
        </p:grpSpPr>
        <p:sp>
          <p:nvSpPr>
            <p:cNvPr id="2766" name="Google Shape;2766;p35"/>
            <p:cNvSpPr/>
            <p:nvPr/>
          </p:nvSpPr>
          <p:spPr>
            <a:xfrm>
              <a:off x="3563300" y="2901850"/>
              <a:ext cx="232775" cy="228700"/>
            </a:xfrm>
            <a:custGeom>
              <a:avLst/>
              <a:gdLst/>
              <a:ahLst/>
              <a:cxnLst/>
              <a:rect l="l" t="t" r="r" b="b"/>
              <a:pathLst>
                <a:path w="9311" h="9148" extrusionOk="0">
                  <a:moveTo>
                    <a:pt x="1874" y="1"/>
                  </a:moveTo>
                  <a:cubicBezTo>
                    <a:pt x="1302" y="1"/>
                    <a:pt x="757" y="187"/>
                    <a:pt x="438" y="653"/>
                  </a:cubicBezTo>
                  <a:cubicBezTo>
                    <a:pt x="1" y="1230"/>
                    <a:pt x="100" y="2065"/>
                    <a:pt x="438" y="2722"/>
                  </a:cubicBezTo>
                  <a:cubicBezTo>
                    <a:pt x="896" y="3657"/>
                    <a:pt x="1731" y="4373"/>
                    <a:pt x="2627" y="4950"/>
                  </a:cubicBezTo>
                  <a:cubicBezTo>
                    <a:pt x="4676" y="6621"/>
                    <a:pt x="7321" y="7337"/>
                    <a:pt x="9311" y="9147"/>
                  </a:cubicBezTo>
                  <a:cubicBezTo>
                    <a:pt x="8037" y="7436"/>
                    <a:pt x="7520" y="5308"/>
                    <a:pt x="6366" y="3478"/>
                  </a:cubicBezTo>
                  <a:cubicBezTo>
                    <a:pt x="5511" y="2125"/>
                    <a:pt x="4437" y="772"/>
                    <a:pt x="2925" y="195"/>
                  </a:cubicBezTo>
                  <a:cubicBezTo>
                    <a:pt x="2597" y="73"/>
                    <a:pt x="2230" y="1"/>
                    <a:pt x="18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5"/>
            <p:cNvSpPr/>
            <p:nvPr/>
          </p:nvSpPr>
          <p:spPr>
            <a:xfrm>
              <a:off x="4130250" y="3368575"/>
              <a:ext cx="145725" cy="319450"/>
            </a:xfrm>
            <a:custGeom>
              <a:avLst/>
              <a:gdLst/>
              <a:ahLst/>
              <a:cxnLst/>
              <a:rect l="l" t="t" r="r" b="b"/>
              <a:pathLst>
                <a:path w="5829" h="12778" extrusionOk="0">
                  <a:moveTo>
                    <a:pt x="3219" y="0"/>
                  </a:moveTo>
                  <a:cubicBezTo>
                    <a:pt x="3053" y="0"/>
                    <a:pt x="2887" y="27"/>
                    <a:pt x="2726" y="86"/>
                  </a:cubicBezTo>
                  <a:cubicBezTo>
                    <a:pt x="1890" y="385"/>
                    <a:pt x="1492" y="1320"/>
                    <a:pt x="1353" y="2195"/>
                  </a:cubicBezTo>
                  <a:cubicBezTo>
                    <a:pt x="1055" y="3945"/>
                    <a:pt x="1254" y="5736"/>
                    <a:pt x="1274" y="7486"/>
                  </a:cubicBezTo>
                  <a:cubicBezTo>
                    <a:pt x="1293" y="9555"/>
                    <a:pt x="597" y="10948"/>
                    <a:pt x="0" y="12778"/>
                  </a:cubicBezTo>
                  <a:cubicBezTo>
                    <a:pt x="2686" y="11942"/>
                    <a:pt x="4576" y="7785"/>
                    <a:pt x="5272" y="5338"/>
                  </a:cubicBezTo>
                  <a:cubicBezTo>
                    <a:pt x="5670" y="3886"/>
                    <a:pt x="5829" y="2255"/>
                    <a:pt x="4974" y="1021"/>
                  </a:cubicBezTo>
                  <a:cubicBezTo>
                    <a:pt x="4575" y="447"/>
                    <a:pt x="3894" y="0"/>
                    <a:pt x="3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5"/>
            <p:cNvSpPr/>
            <p:nvPr/>
          </p:nvSpPr>
          <p:spPr>
            <a:xfrm>
              <a:off x="3796550" y="3558600"/>
              <a:ext cx="320800" cy="155950"/>
            </a:xfrm>
            <a:custGeom>
              <a:avLst/>
              <a:gdLst/>
              <a:ahLst/>
              <a:cxnLst/>
              <a:rect l="l" t="t" r="r" b="b"/>
              <a:pathLst>
                <a:path w="12832" h="6238" extrusionOk="0">
                  <a:moveTo>
                    <a:pt x="1839" y="0"/>
                  </a:moveTo>
                  <a:cubicBezTo>
                    <a:pt x="1465" y="0"/>
                    <a:pt x="1105" y="92"/>
                    <a:pt x="796" y="323"/>
                  </a:cubicBezTo>
                  <a:cubicBezTo>
                    <a:pt x="100" y="820"/>
                    <a:pt x="0" y="1875"/>
                    <a:pt x="319" y="2710"/>
                  </a:cubicBezTo>
                  <a:cubicBezTo>
                    <a:pt x="876" y="4103"/>
                    <a:pt x="2308" y="4898"/>
                    <a:pt x="3720" y="5356"/>
                  </a:cubicBezTo>
                  <a:cubicBezTo>
                    <a:pt x="5085" y="5800"/>
                    <a:pt x="7081" y="6237"/>
                    <a:pt x="8959" y="6237"/>
                  </a:cubicBezTo>
                  <a:cubicBezTo>
                    <a:pt x="10448" y="6237"/>
                    <a:pt x="11863" y="5962"/>
                    <a:pt x="12831" y="5197"/>
                  </a:cubicBezTo>
                  <a:cubicBezTo>
                    <a:pt x="11001" y="4660"/>
                    <a:pt x="9430" y="4461"/>
                    <a:pt x="7739" y="3267"/>
                  </a:cubicBezTo>
                  <a:cubicBezTo>
                    <a:pt x="6286" y="2273"/>
                    <a:pt x="4934" y="1079"/>
                    <a:pt x="3303" y="363"/>
                  </a:cubicBezTo>
                  <a:cubicBezTo>
                    <a:pt x="2850" y="159"/>
                    <a:pt x="2333" y="0"/>
                    <a:pt x="18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5"/>
            <p:cNvSpPr/>
            <p:nvPr/>
          </p:nvSpPr>
          <p:spPr>
            <a:xfrm>
              <a:off x="4054150" y="3170200"/>
              <a:ext cx="120375" cy="326875"/>
            </a:xfrm>
            <a:custGeom>
              <a:avLst/>
              <a:gdLst/>
              <a:ahLst/>
              <a:cxnLst/>
              <a:rect l="l" t="t" r="r" b="b"/>
              <a:pathLst>
                <a:path w="4815" h="13075" extrusionOk="0">
                  <a:moveTo>
                    <a:pt x="2163" y="1"/>
                  </a:moveTo>
                  <a:cubicBezTo>
                    <a:pt x="1941" y="1"/>
                    <a:pt x="1720" y="45"/>
                    <a:pt x="1513" y="144"/>
                  </a:cubicBezTo>
                  <a:cubicBezTo>
                    <a:pt x="717" y="502"/>
                    <a:pt x="419" y="1496"/>
                    <a:pt x="339" y="2372"/>
                  </a:cubicBezTo>
                  <a:cubicBezTo>
                    <a:pt x="200" y="4142"/>
                    <a:pt x="558" y="5913"/>
                    <a:pt x="757" y="7663"/>
                  </a:cubicBezTo>
                  <a:cubicBezTo>
                    <a:pt x="995" y="9732"/>
                    <a:pt x="419" y="11184"/>
                    <a:pt x="1" y="13074"/>
                  </a:cubicBezTo>
                  <a:cubicBezTo>
                    <a:pt x="2587" y="11900"/>
                    <a:pt x="4079" y="7623"/>
                    <a:pt x="4536" y="5117"/>
                  </a:cubicBezTo>
                  <a:cubicBezTo>
                    <a:pt x="4815" y="3645"/>
                    <a:pt x="4795" y="1994"/>
                    <a:pt x="3840" y="860"/>
                  </a:cubicBezTo>
                  <a:cubicBezTo>
                    <a:pt x="3443" y="360"/>
                    <a:pt x="2795" y="1"/>
                    <a:pt x="21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5"/>
            <p:cNvSpPr/>
            <p:nvPr/>
          </p:nvSpPr>
          <p:spPr>
            <a:xfrm>
              <a:off x="3714000" y="3392275"/>
              <a:ext cx="327750" cy="140750"/>
            </a:xfrm>
            <a:custGeom>
              <a:avLst/>
              <a:gdLst/>
              <a:ahLst/>
              <a:cxnLst/>
              <a:rect l="l" t="t" r="r" b="b"/>
              <a:pathLst>
                <a:path w="13110" h="5630" extrusionOk="0">
                  <a:moveTo>
                    <a:pt x="1902" y="1"/>
                  </a:moveTo>
                  <a:cubicBezTo>
                    <a:pt x="1447" y="1"/>
                    <a:pt x="1016" y="113"/>
                    <a:pt x="677" y="411"/>
                  </a:cubicBezTo>
                  <a:cubicBezTo>
                    <a:pt x="0" y="968"/>
                    <a:pt x="0" y="2063"/>
                    <a:pt x="398" y="2838"/>
                  </a:cubicBezTo>
                  <a:cubicBezTo>
                    <a:pt x="1074" y="4151"/>
                    <a:pt x="2586" y="4828"/>
                    <a:pt x="4019" y="5186"/>
                  </a:cubicBezTo>
                  <a:cubicBezTo>
                    <a:pt x="5092" y="5426"/>
                    <a:pt x="6546" y="5629"/>
                    <a:pt x="8020" y="5629"/>
                  </a:cubicBezTo>
                  <a:cubicBezTo>
                    <a:pt x="9960" y="5629"/>
                    <a:pt x="11933" y="5277"/>
                    <a:pt x="13109" y="4191"/>
                  </a:cubicBezTo>
                  <a:cubicBezTo>
                    <a:pt x="11220" y="3833"/>
                    <a:pt x="9648" y="3753"/>
                    <a:pt x="7858" y="2739"/>
                  </a:cubicBezTo>
                  <a:cubicBezTo>
                    <a:pt x="6306" y="1844"/>
                    <a:pt x="4854" y="809"/>
                    <a:pt x="3183" y="232"/>
                  </a:cubicBezTo>
                  <a:cubicBezTo>
                    <a:pt x="2770" y="98"/>
                    <a:pt x="2325" y="1"/>
                    <a:pt x="1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5"/>
            <p:cNvSpPr/>
            <p:nvPr/>
          </p:nvSpPr>
          <p:spPr>
            <a:xfrm>
              <a:off x="3928325" y="3013225"/>
              <a:ext cx="104975" cy="306300"/>
            </a:xfrm>
            <a:custGeom>
              <a:avLst/>
              <a:gdLst/>
              <a:ahLst/>
              <a:cxnLst/>
              <a:rect l="l" t="t" r="r" b="b"/>
              <a:pathLst>
                <a:path w="4199" h="12252" extrusionOk="0">
                  <a:moveTo>
                    <a:pt x="1607" y="1"/>
                  </a:moveTo>
                  <a:cubicBezTo>
                    <a:pt x="1352" y="1"/>
                    <a:pt x="1102" y="61"/>
                    <a:pt x="876" y="196"/>
                  </a:cubicBezTo>
                  <a:cubicBezTo>
                    <a:pt x="180" y="614"/>
                    <a:pt x="1" y="1549"/>
                    <a:pt x="1" y="2365"/>
                  </a:cubicBezTo>
                  <a:cubicBezTo>
                    <a:pt x="21" y="3996"/>
                    <a:pt x="558" y="5587"/>
                    <a:pt x="876" y="7218"/>
                  </a:cubicBezTo>
                  <a:cubicBezTo>
                    <a:pt x="1274" y="9069"/>
                    <a:pt x="876" y="10501"/>
                    <a:pt x="657" y="12251"/>
                  </a:cubicBezTo>
                  <a:cubicBezTo>
                    <a:pt x="2945" y="10958"/>
                    <a:pt x="3900" y="6860"/>
                    <a:pt x="4099" y="4533"/>
                  </a:cubicBezTo>
                  <a:cubicBezTo>
                    <a:pt x="4198" y="3160"/>
                    <a:pt x="4059" y="1609"/>
                    <a:pt x="3084" y="654"/>
                  </a:cubicBezTo>
                  <a:cubicBezTo>
                    <a:pt x="2694" y="264"/>
                    <a:pt x="2140" y="1"/>
                    <a:pt x="1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5"/>
            <p:cNvSpPr/>
            <p:nvPr/>
          </p:nvSpPr>
          <p:spPr>
            <a:xfrm>
              <a:off x="3622475" y="3250475"/>
              <a:ext cx="310350" cy="118175"/>
            </a:xfrm>
            <a:custGeom>
              <a:avLst/>
              <a:gdLst/>
              <a:ahLst/>
              <a:cxnLst/>
              <a:rect l="l" t="t" r="r" b="b"/>
              <a:pathLst>
                <a:path w="12414" h="4727" extrusionOk="0">
                  <a:moveTo>
                    <a:pt x="1997" y="0"/>
                  </a:moveTo>
                  <a:cubicBezTo>
                    <a:pt x="1452" y="0"/>
                    <a:pt x="924" y="129"/>
                    <a:pt x="578" y="513"/>
                  </a:cubicBezTo>
                  <a:cubicBezTo>
                    <a:pt x="1" y="1110"/>
                    <a:pt x="100" y="2065"/>
                    <a:pt x="558" y="2761"/>
                  </a:cubicBezTo>
                  <a:cubicBezTo>
                    <a:pt x="1294" y="3935"/>
                    <a:pt x="2766" y="4412"/>
                    <a:pt x="4139" y="4591"/>
                  </a:cubicBezTo>
                  <a:cubicBezTo>
                    <a:pt x="4742" y="4673"/>
                    <a:pt x="5468" y="4726"/>
                    <a:pt x="6242" y="4726"/>
                  </a:cubicBezTo>
                  <a:cubicBezTo>
                    <a:pt x="8481" y="4726"/>
                    <a:pt x="11128" y="4284"/>
                    <a:pt x="12414" y="2821"/>
                  </a:cubicBezTo>
                  <a:cubicBezTo>
                    <a:pt x="10644" y="2662"/>
                    <a:pt x="9171" y="2741"/>
                    <a:pt x="7441" y="1966"/>
                  </a:cubicBezTo>
                  <a:cubicBezTo>
                    <a:pt x="5949" y="1329"/>
                    <a:pt x="4477" y="474"/>
                    <a:pt x="2885" y="96"/>
                  </a:cubicBezTo>
                  <a:cubicBezTo>
                    <a:pt x="2603" y="39"/>
                    <a:pt x="2298" y="0"/>
                    <a:pt x="19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5"/>
            <p:cNvSpPr/>
            <p:nvPr/>
          </p:nvSpPr>
          <p:spPr>
            <a:xfrm>
              <a:off x="3821425" y="2928275"/>
              <a:ext cx="89525" cy="256475"/>
            </a:xfrm>
            <a:custGeom>
              <a:avLst/>
              <a:gdLst/>
              <a:ahLst/>
              <a:cxnLst/>
              <a:rect l="l" t="t" r="r" b="b"/>
              <a:pathLst>
                <a:path w="3581" h="10259" extrusionOk="0">
                  <a:moveTo>
                    <a:pt x="1364" y="1"/>
                  </a:moveTo>
                  <a:cubicBezTo>
                    <a:pt x="1129" y="1"/>
                    <a:pt x="899" y="60"/>
                    <a:pt x="696" y="193"/>
                  </a:cubicBezTo>
                  <a:cubicBezTo>
                    <a:pt x="119" y="571"/>
                    <a:pt x="0" y="1327"/>
                    <a:pt x="20" y="2023"/>
                  </a:cubicBezTo>
                  <a:cubicBezTo>
                    <a:pt x="100" y="3395"/>
                    <a:pt x="577" y="4708"/>
                    <a:pt x="895" y="6041"/>
                  </a:cubicBezTo>
                  <a:cubicBezTo>
                    <a:pt x="1273" y="7593"/>
                    <a:pt x="995" y="8766"/>
                    <a:pt x="875" y="10258"/>
                  </a:cubicBezTo>
                  <a:cubicBezTo>
                    <a:pt x="2725" y="9144"/>
                    <a:pt x="3461" y="5703"/>
                    <a:pt x="3541" y="3714"/>
                  </a:cubicBezTo>
                  <a:cubicBezTo>
                    <a:pt x="3581" y="2580"/>
                    <a:pt x="3402" y="1307"/>
                    <a:pt x="2566" y="511"/>
                  </a:cubicBezTo>
                  <a:cubicBezTo>
                    <a:pt x="2244" y="201"/>
                    <a:pt x="1796" y="1"/>
                    <a:pt x="13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5"/>
            <p:cNvSpPr/>
            <p:nvPr/>
          </p:nvSpPr>
          <p:spPr>
            <a:xfrm>
              <a:off x="3574250" y="3135025"/>
              <a:ext cx="259625" cy="96000"/>
            </a:xfrm>
            <a:custGeom>
              <a:avLst/>
              <a:gdLst/>
              <a:ahLst/>
              <a:cxnLst/>
              <a:rect l="l" t="t" r="r" b="b"/>
              <a:pathLst>
                <a:path w="10385" h="3840" extrusionOk="0">
                  <a:moveTo>
                    <a:pt x="1654" y="1"/>
                  </a:moveTo>
                  <a:cubicBezTo>
                    <a:pt x="1193" y="1"/>
                    <a:pt x="741" y="121"/>
                    <a:pt x="438" y="477"/>
                  </a:cubicBezTo>
                  <a:cubicBezTo>
                    <a:pt x="0" y="974"/>
                    <a:pt x="100" y="1789"/>
                    <a:pt x="498" y="2366"/>
                  </a:cubicBezTo>
                  <a:cubicBezTo>
                    <a:pt x="1154" y="3301"/>
                    <a:pt x="2387" y="3659"/>
                    <a:pt x="3521" y="3779"/>
                  </a:cubicBezTo>
                  <a:cubicBezTo>
                    <a:pt x="3900" y="3817"/>
                    <a:pt x="4335" y="3840"/>
                    <a:pt x="4802" y="3840"/>
                  </a:cubicBezTo>
                  <a:cubicBezTo>
                    <a:pt x="6759" y="3840"/>
                    <a:pt x="9260" y="3438"/>
                    <a:pt x="10384" y="2088"/>
                  </a:cubicBezTo>
                  <a:cubicBezTo>
                    <a:pt x="8892" y="1988"/>
                    <a:pt x="7699" y="2108"/>
                    <a:pt x="6207" y="1511"/>
                  </a:cubicBezTo>
                  <a:cubicBezTo>
                    <a:pt x="4934" y="994"/>
                    <a:pt x="3700" y="357"/>
                    <a:pt x="2348" y="79"/>
                  </a:cubicBezTo>
                  <a:cubicBezTo>
                    <a:pt x="2126" y="32"/>
                    <a:pt x="1889" y="1"/>
                    <a:pt x="16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5"/>
            <p:cNvSpPr/>
            <p:nvPr/>
          </p:nvSpPr>
          <p:spPr>
            <a:xfrm>
              <a:off x="3659300" y="2992750"/>
              <a:ext cx="512750" cy="936475"/>
            </a:xfrm>
            <a:custGeom>
              <a:avLst/>
              <a:gdLst/>
              <a:ahLst/>
              <a:cxnLst/>
              <a:rect l="l" t="t" r="r" b="b"/>
              <a:pathLst>
                <a:path w="20510" h="37459" extrusionOk="0">
                  <a:moveTo>
                    <a:pt x="0" y="1"/>
                  </a:moveTo>
                  <a:lnTo>
                    <a:pt x="0" y="1"/>
                  </a:lnTo>
                  <a:cubicBezTo>
                    <a:pt x="2566" y="2587"/>
                    <a:pt x="4993" y="5272"/>
                    <a:pt x="7281" y="8097"/>
                  </a:cubicBezTo>
                  <a:cubicBezTo>
                    <a:pt x="14104" y="16532"/>
                    <a:pt x="19216" y="26578"/>
                    <a:pt x="20509" y="37459"/>
                  </a:cubicBezTo>
                  <a:cubicBezTo>
                    <a:pt x="19813" y="22679"/>
                    <a:pt x="10921" y="945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5"/>
            <p:cNvSpPr/>
            <p:nvPr/>
          </p:nvSpPr>
          <p:spPr>
            <a:xfrm>
              <a:off x="3831350" y="3005200"/>
              <a:ext cx="42800" cy="186500"/>
            </a:xfrm>
            <a:custGeom>
              <a:avLst/>
              <a:gdLst/>
              <a:ahLst/>
              <a:cxnLst/>
              <a:rect l="l" t="t" r="r" b="b"/>
              <a:pathLst>
                <a:path w="1712" h="7460" extrusionOk="0">
                  <a:moveTo>
                    <a:pt x="1473" y="0"/>
                  </a:moveTo>
                  <a:lnTo>
                    <a:pt x="1473" y="0"/>
                  </a:lnTo>
                  <a:cubicBezTo>
                    <a:pt x="1373" y="2507"/>
                    <a:pt x="1373" y="5272"/>
                    <a:pt x="1" y="7460"/>
                  </a:cubicBezTo>
                  <a:cubicBezTo>
                    <a:pt x="1692" y="5391"/>
                    <a:pt x="1712" y="2527"/>
                    <a:pt x="1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5"/>
            <p:cNvSpPr/>
            <p:nvPr/>
          </p:nvSpPr>
          <p:spPr>
            <a:xfrm>
              <a:off x="3934800" y="3132000"/>
              <a:ext cx="55725" cy="193500"/>
            </a:xfrm>
            <a:custGeom>
              <a:avLst/>
              <a:gdLst/>
              <a:ahLst/>
              <a:cxnLst/>
              <a:rect l="l" t="t" r="r" b="b"/>
              <a:pathLst>
                <a:path w="2229" h="7740" extrusionOk="0">
                  <a:moveTo>
                    <a:pt x="2189" y="1"/>
                  </a:moveTo>
                  <a:cubicBezTo>
                    <a:pt x="1890" y="2627"/>
                    <a:pt x="1691" y="5571"/>
                    <a:pt x="1" y="7739"/>
                  </a:cubicBezTo>
                  <a:cubicBezTo>
                    <a:pt x="1990" y="5710"/>
                    <a:pt x="2229" y="2686"/>
                    <a:pt x="2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5"/>
            <p:cNvSpPr/>
            <p:nvPr/>
          </p:nvSpPr>
          <p:spPr>
            <a:xfrm>
              <a:off x="4046700" y="3277225"/>
              <a:ext cx="78600" cy="222825"/>
            </a:xfrm>
            <a:custGeom>
              <a:avLst/>
              <a:gdLst/>
              <a:ahLst/>
              <a:cxnLst/>
              <a:rect l="l" t="t" r="r" b="b"/>
              <a:pathLst>
                <a:path w="3144" h="8913" extrusionOk="0">
                  <a:moveTo>
                    <a:pt x="3024" y="0"/>
                  </a:moveTo>
                  <a:cubicBezTo>
                    <a:pt x="2805" y="3163"/>
                    <a:pt x="2328" y="6565"/>
                    <a:pt x="0" y="8912"/>
                  </a:cubicBezTo>
                  <a:cubicBezTo>
                    <a:pt x="2606" y="6804"/>
                    <a:pt x="3143" y="3163"/>
                    <a:pt x="3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5"/>
            <p:cNvSpPr/>
            <p:nvPr/>
          </p:nvSpPr>
          <p:spPr>
            <a:xfrm>
              <a:off x="4124275" y="3492575"/>
              <a:ext cx="74625" cy="193475"/>
            </a:xfrm>
            <a:custGeom>
              <a:avLst/>
              <a:gdLst/>
              <a:ahLst/>
              <a:cxnLst/>
              <a:rect l="l" t="t" r="r" b="b"/>
              <a:pathLst>
                <a:path w="2985" h="7739" extrusionOk="0">
                  <a:moveTo>
                    <a:pt x="2985" y="0"/>
                  </a:moveTo>
                  <a:lnTo>
                    <a:pt x="2985" y="0"/>
                  </a:lnTo>
                  <a:cubicBezTo>
                    <a:pt x="2567" y="2725"/>
                    <a:pt x="2070" y="5689"/>
                    <a:pt x="1" y="7738"/>
                  </a:cubicBezTo>
                  <a:cubicBezTo>
                    <a:pt x="2308" y="5948"/>
                    <a:pt x="2905" y="2785"/>
                    <a:pt x="2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5"/>
            <p:cNvSpPr/>
            <p:nvPr/>
          </p:nvSpPr>
          <p:spPr>
            <a:xfrm>
              <a:off x="3648850" y="3192675"/>
              <a:ext cx="177075" cy="20025"/>
            </a:xfrm>
            <a:custGeom>
              <a:avLst/>
              <a:gdLst/>
              <a:ahLst/>
              <a:cxnLst/>
              <a:rect l="l" t="t" r="r" b="b"/>
              <a:pathLst>
                <a:path w="7083" h="801" extrusionOk="0">
                  <a:moveTo>
                    <a:pt x="7082" y="1"/>
                  </a:moveTo>
                  <a:lnTo>
                    <a:pt x="7082" y="1"/>
                  </a:lnTo>
                  <a:cubicBezTo>
                    <a:pt x="5654" y="370"/>
                    <a:pt x="4180" y="564"/>
                    <a:pt x="2708" y="564"/>
                  </a:cubicBezTo>
                  <a:cubicBezTo>
                    <a:pt x="1801" y="564"/>
                    <a:pt x="895" y="491"/>
                    <a:pt x="0" y="339"/>
                  </a:cubicBezTo>
                  <a:lnTo>
                    <a:pt x="0" y="339"/>
                  </a:lnTo>
                  <a:cubicBezTo>
                    <a:pt x="986" y="647"/>
                    <a:pt x="2027" y="801"/>
                    <a:pt x="3069" y="801"/>
                  </a:cubicBezTo>
                  <a:cubicBezTo>
                    <a:pt x="4446" y="801"/>
                    <a:pt x="5825" y="533"/>
                    <a:pt x="7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5"/>
            <p:cNvSpPr/>
            <p:nvPr/>
          </p:nvSpPr>
          <p:spPr>
            <a:xfrm>
              <a:off x="3783125" y="3319500"/>
              <a:ext cx="154200" cy="25750"/>
            </a:xfrm>
            <a:custGeom>
              <a:avLst/>
              <a:gdLst/>
              <a:ahLst/>
              <a:cxnLst/>
              <a:rect l="l" t="t" r="r" b="b"/>
              <a:pathLst>
                <a:path w="6168" h="1030" extrusionOk="0">
                  <a:moveTo>
                    <a:pt x="6167" y="0"/>
                  </a:moveTo>
                  <a:cubicBezTo>
                    <a:pt x="4796" y="541"/>
                    <a:pt x="3356" y="811"/>
                    <a:pt x="1904" y="811"/>
                  </a:cubicBezTo>
                  <a:cubicBezTo>
                    <a:pt x="1270" y="811"/>
                    <a:pt x="634" y="759"/>
                    <a:pt x="0" y="657"/>
                  </a:cubicBezTo>
                  <a:lnTo>
                    <a:pt x="0" y="657"/>
                  </a:lnTo>
                  <a:cubicBezTo>
                    <a:pt x="745" y="907"/>
                    <a:pt x="1530" y="1030"/>
                    <a:pt x="2318" y="1030"/>
                  </a:cubicBezTo>
                  <a:cubicBezTo>
                    <a:pt x="3656" y="1030"/>
                    <a:pt x="5002" y="677"/>
                    <a:pt x="6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5"/>
            <p:cNvSpPr/>
            <p:nvPr/>
          </p:nvSpPr>
          <p:spPr>
            <a:xfrm>
              <a:off x="3847275" y="3489575"/>
              <a:ext cx="196950" cy="21325"/>
            </a:xfrm>
            <a:custGeom>
              <a:avLst/>
              <a:gdLst/>
              <a:ahLst/>
              <a:cxnLst/>
              <a:rect l="l" t="t" r="r" b="b"/>
              <a:pathLst>
                <a:path w="7878" h="853" extrusionOk="0">
                  <a:moveTo>
                    <a:pt x="0" y="1"/>
                  </a:moveTo>
                  <a:lnTo>
                    <a:pt x="0" y="1"/>
                  </a:lnTo>
                  <a:cubicBezTo>
                    <a:pt x="1349" y="566"/>
                    <a:pt x="2817" y="852"/>
                    <a:pt x="4287" y="852"/>
                  </a:cubicBezTo>
                  <a:cubicBezTo>
                    <a:pt x="5505" y="852"/>
                    <a:pt x="6724" y="656"/>
                    <a:pt x="7878" y="259"/>
                  </a:cubicBezTo>
                  <a:lnTo>
                    <a:pt x="7878" y="259"/>
                  </a:lnTo>
                  <a:cubicBezTo>
                    <a:pt x="6768" y="486"/>
                    <a:pt x="5648" y="596"/>
                    <a:pt x="4530" y="596"/>
                  </a:cubicBezTo>
                  <a:cubicBezTo>
                    <a:pt x="3004" y="596"/>
                    <a:pt x="1482" y="39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5"/>
            <p:cNvSpPr/>
            <p:nvPr/>
          </p:nvSpPr>
          <p:spPr>
            <a:xfrm>
              <a:off x="3914400" y="3664625"/>
              <a:ext cx="204425" cy="36850"/>
            </a:xfrm>
            <a:custGeom>
              <a:avLst/>
              <a:gdLst/>
              <a:ahLst/>
              <a:cxnLst/>
              <a:rect l="l" t="t" r="r" b="b"/>
              <a:pathLst>
                <a:path w="8177" h="1474" extrusionOk="0">
                  <a:moveTo>
                    <a:pt x="1" y="1"/>
                  </a:moveTo>
                  <a:lnTo>
                    <a:pt x="1" y="1"/>
                  </a:lnTo>
                  <a:cubicBezTo>
                    <a:pt x="1465" y="973"/>
                    <a:pt x="3234" y="1473"/>
                    <a:pt x="4997" y="1473"/>
                  </a:cubicBezTo>
                  <a:cubicBezTo>
                    <a:pt x="6083" y="1473"/>
                    <a:pt x="7168" y="1283"/>
                    <a:pt x="8177" y="896"/>
                  </a:cubicBezTo>
                  <a:lnTo>
                    <a:pt x="8177" y="896"/>
                  </a:lnTo>
                  <a:cubicBezTo>
                    <a:pt x="7232" y="1137"/>
                    <a:pt x="6263" y="1257"/>
                    <a:pt x="5296" y="1257"/>
                  </a:cubicBezTo>
                  <a:cubicBezTo>
                    <a:pt x="3472" y="1257"/>
                    <a:pt x="1652" y="83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87" name="Google Shape;2787;p35"/>
          <p:cNvSpPr txBox="1">
            <a:spLocks noGrp="1"/>
          </p:cNvSpPr>
          <p:nvPr>
            <p:ph type="ctrTitle"/>
          </p:nvPr>
        </p:nvSpPr>
        <p:spPr>
          <a:xfrm>
            <a:off x="2307600" y="3209407"/>
            <a:ext cx="5771053" cy="14632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>
                <a:solidFill>
                  <a:srgbClr val="000000"/>
                </a:solidFill>
              </a:rPr>
              <a:t>Đề tài: VĐCB “ Bật qua vạch kẻ”</a:t>
            </a:r>
            <a:br>
              <a:rPr lang="vi-VN" sz="2000">
                <a:solidFill>
                  <a:srgbClr val="000000"/>
                </a:solidFill>
              </a:rPr>
            </a:br>
            <a:r>
              <a:rPr lang="vi-VN" sz="2000">
                <a:solidFill>
                  <a:srgbClr val="000000"/>
                </a:solidFill>
              </a:rPr>
              <a:t>	 TCVĐ “ Chú Thỏ tài ba”</a:t>
            </a:r>
            <a:br>
              <a:rPr lang="vi-VN" sz="2000">
                <a:solidFill>
                  <a:srgbClr val="000000"/>
                </a:solidFill>
              </a:rPr>
            </a:br>
            <a:r>
              <a:rPr lang="vi-VN" sz="2000">
                <a:solidFill>
                  <a:srgbClr val="000000"/>
                </a:solidFill>
              </a:rPr>
              <a:t>Lớp: Nhà trẻ D1</a:t>
            </a:r>
            <a:br>
              <a:rPr lang="vi-VN" sz="2000">
                <a:solidFill>
                  <a:srgbClr val="000000"/>
                </a:solidFill>
              </a:rPr>
            </a:br>
            <a:r>
              <a:rPr lang="vi-VN" sz="2000">
                <a:solidFill>
                  <a:srgbClr val="000000"/>
                </a:solidFill>
              </a:rPr>
              <a:t>Giáo viên: Hoàng Thị Minh Giang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88" name="Google Shape;2788;p35"/>
          <p:cNvSpPr txBox="1">
            <a:spLocks noGrp="1"/>
          </p:cNvSpPr>
          <p:nvPr>
            <p:ph type="subTitle" idx="1"/>
          </p:nvPr>
        </p:nvSpPr>
        <p:spPr>
          <a:xfrm>
            <a:off x="2307600" y="4694165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>
                <a:solidFill>
                  <a:srgbClr val="002060"/>
                </a:solidFill>
                <a:latin typeface="+mn-lt"/>
              </a:rPr>
              <a:t>Năm học: 2024 - 2025</a:t>
            </a:r>
            <a:endParaRPr b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B64090-9387-35BF-FE2A-A3731D61B9FE}"/>
              </a:ext>
            </a:extLst>
          </p:cNvPr>
          <p:cNvSpPr txBox="1"/>
          <p:nvPr/>
        </p:nvSpPr>
        <p:spPr>
          <a:xfrm>
            <a:off x="2663801" y="85629"/>
            <a:ext cx="39917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 b="1"/>
              <a:t>UBND QUẬN LONG BIÊN</a:t>
            </a:r>
          </a:p>
          <a:p>
            <a:pPr algn="ctr"/>
            <a:r>
              <a:rPr lang="vi-VN" sz="2000" b="1"/>
              <a:t>TRƯỜNG MẦM NON GIA QUẤT</a:t>
            </a:r>
          </a:p>
          <a:p>
            <a:pPr algn="ctr"/>
            <a:r>
              <a:rPr lang="vi-VN" sz="2000" b="1"/>
              <a:t>------------------</a:t>
            </a:r>
            <a:endParaRPr lang="en-US" sz="2000" b="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57F1C5-9167-95AE-1928-2209B9382631}"/>
              </a:ext>
            </a:extLst>
          </p:cNvPr>
          <p:cNvSpPr/>
          <p:nvPr/>
        </p:nvSpPr>
        <p:spPr>
          <a:xfrm>
            <a:off x="566261" y="2017229"/>
            <a:ext cx="81868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HỘI THI GIÁO VIÊN DẠY GIỎI CẤP QUẬN</a:t>
            </a:r>
            <a:endParaRPr lang="en-US" sz="32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7F9A78-AFDC-45FE-BE9D-897D38826D5A}"/>
              </a:ext>
            </a:extLst>
          </p:cNvPr>
          <p:cNvSpPr txBox="1"/>
          <p:nvPr/>
        </p:nvSpPr>
        <p:spPr>
          <a:xfrm>
            <a:off x="1615427" y="2634307"/>
            <a:ext cx="6088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>
                <a:solidFill>
                  <a:srgbClr val="002060"/>
                </a:solidFill>
              </a:rPr>
              <a:t>LĨNH VỰC PHÁT TRIỂN THỂ CHẤT</a:t>
            </a:r>
            <a:endParaRPr lang="en-US" sz="2800" b="1">
              <a:solidFill>
                <a:srgbClr val="002060"/>
              </a:solidFill>
              <a:latin typeface=".VnArial" panose="020B7200000000000000" pitchFamily="34" charset="0"/>
            </a:endParaRP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E5B3F7EC-EE0A-36DD-6E43-91CD56C7FFC3}"/>
              </a:ext>
            </a:extLst>
          </p:cNvPr>
          <p:cNvSpPr/>
          <p:nvPr/>
        </p:nvSpPr>
        <p:spPr>
          <a:xfrm>
            <a:off x="4056866" y="1015688"/>
            <a:ext cx="1030265" cy="991824"/>
          </a:xfrm>
          <a:custGeom>
            <a:avLst/>
            <a:gdLst/>
            <a:ahLst/>
            <a:cxnLst/>
            <a:rect l="l" t="t" r="r" b="b"/>
            <a:pathLst>
              <a:path w="506048" h="490779">
                <a:moveTo>
                  <a:pt x="0" y="0"/>
                </a:moveTo>
                <a:lnTo>
                  <a:pt x="506048" y="0"/>
                </a:lnTo>
                <a:lnTo>
                  <a:pt x="506048" y="490779"/>
                </a:lnTo>
                <a:lnTo>
                  <a:pt x="0" y="4907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83C0A0-493D-4DBF-6522-0F54FB7970B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78742" y="3844061"/>
            <a:ext cx="1776547" cy="12994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5" name="Google Shape;2975;p38"/>
          <p:cNvSpPr txBox="1">
            <a:spLocks noGrp="1"/>
          </p:cNvSpPr>
          <p:nvPr>
            <p:ph type="title"/>
          </p:nvPr>
        </p:nvSpPr>
        <p:spPr>
          <a:xfrm>
            <a:off x="1485923" y="743400"/>
            <a:ext cx="5294256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>
                <a:solidFill>
                  <a:srgbClr val="002060"/>
                </a:solidFill>
                <a:latin typeface="+mj-lt"/>
              </a:rPr>
              <a:t> </a:t>
            </a:r>
            <a:r>
              <a:rPr lang="vi-VN" sz="4000">
                <a:solidFill>
                  <a:srgbClr val="000000"/>
                </a:solidFill>
                <a:latin typeface="+mj-lt"/>
              </a:rPr>
              <a:t>ỔN ĐỊNH TỔ CHỨC </a:t>
            </a:r>
            <a:endParaRPr sz="400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3019" name="Google Shape;3019;p38"/>
          <p:cNvGrpSpPr/>
          <p:nvPr/>
        </p:nvGrpSpPr>
        <p:grpSpPr>
          <a:xfrm rot="899875" flipH="1">
            <a:off x="977109" y="4296204"/>
            <a:ext cx="654823" cy="987626"/>
            <a:chOff x="5185050" y="2463125"/>
            <a:chExt cx="751475" cy="1133400"/>
          </a:xfrm>
        </p:grpSpPr>
        <p:sp>
          <p:nvSpPr>
            <p:cNvPr id="3020" name="Google Shape;3020;p38"/>
            <p:cNvSpPr/>
            <p:nvPr/>
          </p:nvSpPr>
          <p:spPr>
            <a:xfrm>
              <a:off x="5185050" y="2463125"/>
              <a:ext cx="751475" cy="1067250"/>
            </a:xfrm>
            <a:custGeom>
              <a:avLst/>
              <a:gdLst/>
              <a:ahLst/>
              <a:cxnLst/>
              <a:rect l="l" t="t" r="r" b="b"/>
              <a:pathLst>
                <a:path w="30059" h="42690" extrusionOk="0">
                  <a:moveTo>
                    <a:pt x="1831" y="0"/>
                  </a:moveTo>
                  <a:lnTo>
                    <a:pt x="1831" y="0"/>
                  </a:lnTo>
                  <a:cubicBezTo>
                    <a:pt x="2368" y="2188"/>
                    <a:pt x="1194" y="4476"/>
                    <a:pt x="697" y="6764"/>
                  </a:cubicBezTo>
                  <a:cubicBezTo>
                    <a:pt x="239" y="9071"/>
                    <a:pt x="1" y="11538"/>
                    <a:pt x="1393" y="13428"/>
                  </a:cubicBezTo>
                  <a:cubicBezTo>
                    <a:pt x="2845" y="15357"/>
                    <a:pt x="5809" y="16412"/>
                    <a:pt x="6904" y="18500"/>
                  </a:cubicBezTo>
                  <a:cubicBezTo>
                    <a:pt x="8236" y="21066"/>
                    <a:pt x="6347" y="24448"/>
                    <a:pt x="8018" y="26855"/>
                  </a:cubicBezTo>
                  <a:cubicBezTo>
                    <a:pt x="9589" y="29143"/>
                    <a:pt x="13826" y="29779"/>
                    <a:pt x="15060" y="32206"/>
                  </a:cubicBezTo>
                  <a:cubicBezTo>
                    <a:pt x="15875" y="33838"/>
                    <a:pt x="15060" y="35887"/>
                    <a:pt x="15597" y="37617"/>
                  </a:cubicBezTo>
                  <a:cubicBezTo>
                    <a:pt x="15696" y="37975"/>
                    <a:pt x="15875" y="38313"/>
                    <a:pt x="16174" y="38592"/>
                  </a:cubicBezTo>
                  <a:cubicBezTo>
                    <a:pt x="16611" y="38970"/>
                    <a:pt x="17268" y="39129"/>
                    <a:pt x="17904" y="39288"/>
                  </a:cubicBezTo>
                  <a:cubicBezTo>
                    <a:pt x="20470" y="39925"/>
                    <a:pt x="23295" y="40720"/>
                    <a:pt x="24051" y="42690"/>
                  </a:cubicBezTo>
                  <a:cubicBezTo>
                    <a:pt x="25503" y="40621"/>
                    <a:pt x="26975" y="38592"/>
                    <a:pt x="28408" y="36523"/>
                  </a:cubicBezTo>
                  <a:cubicBezTo>
                    <a:pt x="29004" y="35648"/>
                    <a:pt x="29621" y="34792"/>
                    <a:pt x="29800" y="33838"/>
                  </a:cubicBezTo>
                  <a:cubicBezTo>
                    <a:pt x="30059" y="32425"/>
                    <a:pt x="29183" y="31132"/>
                    <a:pt x="28487" y="29879"/>
                  </a:cubicBezTo>
                  <a:cubicBezTo>
                    <a:pt x="27711" y="28526"/>
                    <a:pt x="27075" y="26975"/>
                    <a:pt x="27473" y="25403"/>
                  </a:cubicBezTo>
                  <a:cubicBezTo>
                    <a:pt x="27731" y="24249"/>
                    <a:pt x="28567" y="23076"/>
                    <a:pt x="28388" y="21922"/>
                  </a:cubicBezTo>
                  <a:cubicBezTo>
                    <a:pt x="28288" y="21265"/>
                    <a:pt x="27831" y="20689"/>
                    <a:pt x="27373" y="20171"/>
                  </a:cubicBezTo>
                  <a:cubicBezTo>
                    <a:pt x="26199" y="18898"/>
                    <a:pt x="24747" y="17784"/>
                    <a:pt x="23096" y="16889"/>
                  </a:cubicBezTo>
                  <a:cubicBezTo>
                    <a:pt x="21346" y="15934"/>
                    <a:pt x="19277" y="15138"/>
                    <a:pt x="18481" y="13607"/>
                  </a:cubicBezTo>
                  <a:cubicBezTo>
                    <a:pt x="17924" y="12453"/>
                    <a:pt x="18163" y="11080"/>
                    <a:pt x="17944" y="9847"/>
                  </a:cubicBezTo>
                  <a:cubicBezTo>
                    <a:pt x="17347" y="6465"/>
                    <a:pt x="13369" y="4277"/>
                    <a:pt x="9191" y="3203"/>
                  </a:cubicBezTo>
                  <a:cubicBezTo>
                    <a:pt x="6406" y="2507"/>
                    <a:pt x="3144" y="1989"/>
                    <a:pt x="18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38"/>
            <p:cNvSpPr/>
            <p:nvPr/>
          </p:nvSpPr>
          <p:spPr>
            <a:xfrm>
              <a:off x="5320825" y="2577500"/>
              <a:ext cx="502800" cy="1019025"/>
            </a:xfrm>
            <a:custGeom>
              <a:avLst/>
              <a:gdLst/>
              <a:ahLst/>
              <a:cxnLst/>
              <a:rect l="l" t="t" r="r" b="b"/>
              <a:pathLst>
                <a:path w="20112" h="40761" extrusionOk="0">
                  <a:moveTo>
                    <a:pt x="0" y="0"/>
                  </a:moveTo>
                  <a:lnTo>
                    <a:pt x="0" y="0"/>
                  </a:lnTo>
                  <a:cubicBezTo>
                    <a:pt x="10225" y="11240"/>
                    <a:pt x="17208" y="25582"/>
                    <a:pt x="18859" y="40761"/>
                  </a:cubicBezTo>
                  <a:lnTo>
                    <a:pt x="20112" y="40601"/>
                  </a:lnTo>
                  <a:cubicBezTo>
                    <a:pt x="18063" y="25304"/>
                    <a:pt x="10623" y="1104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2" name="Google Shape;3022;p38"/>
          <p:cNvGrpSpPr/>
          <p:nvPr/>
        </p:nvGrpSpPr>
        <p:grpSpPr>
          <a:xfrm rot="-899875">
            <a:off x="267250" y="4361823"/>
            <a:ext cx="654823" cy="965817"/>
            <a:chOff x="5158228" y="2563236"/>
            <a:chExt cx="751475" cy="1108373"/>
          </a:xfrm>
        </p:grpSpPr>
        <p:sp>
          <p:nvSpPr>
            <p:cNvPr id="3023" name="Google Shape;3023;p38"/>
            <p:cNvSpPr/>
            <p:nvPr/>
          </p:nvSpPr>
          <p:spPr>
            <a:xfrm>
              <a:off x="5158228" y="2563236"/>
              <a:ext cx="751475" cy="1067249"/>
            </a:xfrm>
            <a:custGeom>
              <a:avLst/>
              <a:gdLst/>
              <a:ahLst/>
              <a:cxnLst/>
              <a:rect l="l" t="t" r="r" b="b"/>
              <a:pathLst>
                <a:path w="30059" h="42690" extrusionOk="0">
                  <a:moveTo>
                    <a:pt x="1831" y="0"/>
                  </a:moveTo>
                  <a:lnTo>
                    <a:pt x="1831" y="0"/>
                  </a:lnTo>
                  <a:cubicBezTo>
                    <a:pt x="2368" y="2188"/>
                    <a:pt x="1194" y="4476"/>
                    <a:pt x="697" y="6764"/>
                  </a:cubicBezTo>
                  <a:cubicBezTo>
                    <a:pt x="239" y="9071"/>
                    <a:pt x="1" y="11538"/>
                    <a:pt x="1393" y="13428"/>
                  </a:cubicBezTo>
                  <a:cubicBezTo>
                    <a:pt x="2845" y="15357"/>
                    <a:pt x="5809" y="16412"/>
                    <a:pt x="6904" y="18500"/>
                  </a:cubicBezTo>
                  <a:cubicBezTo>
                    <a:pt x="8236" y="21066"/>
                    <a:pt x="6347" y="24448"/>
                    <a:pt x="8018" y="26855"/>
                  </a:cubicBezTo>
                  <a:cubicBezTo>
                    <a:pt x="9589" y="29143"/>
                    <a:pt x="13826" y="29779"/>
                    <a:pt x="15060" y="32206"/>
                  </a:cubicBezTo>
                  <a:cubicBezTo>
                    <a:pt x="15875" y="33838"/>
                    <a:pt x="15060" y="35887"/>
                    <a:pt x="15597" y="37617"/>
                  </a:cubicBezTo>
                  <a:cubicBezTo>
                    <a:pt x="15696" y="37975"/>
                    <a:pt x="15875" y="38313"/>
                    <a:pt x="16174" y="38592"/>
                  </a:cubicBezTo>
                  <a:cubicBezTo>
                    <a:pt x="16611" y="38970"/>
                    <a:pt x="17268" y="39129"/>
                    <a:pt x="17904" y="39288"/>
                  </a:cubicBezTo>
                  <a:cubicBezTo>
                    <a:pt x="20470" y="39925"/>
                    <a:pt x="23295" y="40720"/>
                    <a:pt x="24051" y="42690"/>
                  </a:cubicBezTo>
                  <a:cubicBezTo>
                    <a:pt x="25503" y="40621"/>
                    <a:pt x="26975" y="38592"/>
                    <a:pt x="28408" y="36523"/>
                  </a:cubicBezTo>
                  <a:cubicBezTo>
                    <a:pt x="29004" y="35648"/>
                    <a:pt x="29621" y="34792"/>
                    <a:pt x="29800" y="33838"/>
                  </a:cubicBezTo>
                  <a:cubicBezTo>
                    <a:pt x="30059" y="32425"/>
                    <a:pt x="29183" y="31132"/>
                    <a:pt x="28487" y="29879"/>
                  </a:cubicBezTo>
                  <a:cubicBezTo>
                    <a:pt x="27711" y="28526"/>
                    <a:pt x="27075" y="26975"/>
                    <a:pt x="27473" y="25403"/>
                  </a:cubicBezTo>
                  <a:cubicBezTo>
                    <a:pt x="27731" y="24249"/>
                    <a:pt x="28567" y="23076"/>
                    <a:pt x="28388" y="21922"/>
                  </a:cubicBezTo>
                  <a:cubicBezTo>
                    <a:pt x="28288" y="21265"/>
                    <a:pt x="27831" y="20689"/>
                    <a:pt x="27373" y="20171"/>
                  </a:cubicBezTo>
                  <a:cubicBezTo>
                    <a:pt x="26199" y="18898"/>
                    <a:pt x="24747" y="17784"/>
                    <a:pt x="23096" y="16889"/>
                  </a:cubicBezTo>
                  <a:cubicBezTo>
                    <a:pt x="21346" y="15934"/>
                    <a:pt x="19277" y="15138"/>
                    <a:pt x="18481" y="13607"/>
                  </a:cubicBezTo>
                  <a:cubicBezTo>
                    <a:pt x="17924" y="12453"/>
                    <a:pt x="18163" y="11080"/>
                    <a:pt x="17944" y="9847"/>
                  </a:cubicBezTo>
                  <a:cubicBezTo>
                    <a:pt x="17347" y="6465"/>
                    <a:pt x="13369" y="4277"/>
                    <a:pt x="9191" y="3203"/>
                  </a:cubicBezTo>
                  <a:cubicBezTo>
                    <a:pt x="6406" y="2507"/>
                    <a:pt x="3144" y="1989"/>
                    <a:pt x="18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38"/>
            <p:cNvSpPr/>
            <p:nvPr/>
          </p:nvSpPr>
          <p:spPr>
            <a:xfrm>
              <a:off x="5300709" y="2652584"/>
              <a:ext cx="502800" cy="1019025"/>
            </a:xfrm>
            <a:custGeom>
              <a:avLst/>
              <a:gdLst/>
              <a:ahLst/>
              <a:cxnLst/>
              <a:rect l="l" t="t" r="r" b="b"/>
              <a:pathLst>
                <a:path w="20112" h="40761" extrusionOk="0">
                  <a:moveTo>
                    <a:pt x="0" y="0"/>
                  </a:moveTo>
                  <a:lnTo>
                    <a:pt x="0" y="0"/>
                  </a:lnTo>
                  <a:cubicBezTo>
                    <a:pt x="10225" y="11240"/>
                    <a:pt x="17208" y="25582"/>
                    <a:pt x="18859" y="40761"/>
                  </a:cubicBezTo>
                  <a:lnTo>
                    <a:pt x="20112" y="40601"/>
                  </a:lnTo>
                  <a:cubicBezTo>
                    <a:pt x="18063" y="25304"/>
                    <a:pt x="10623" y="1104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3B6933A-5BD9-0793-7F63-EBF5B53D10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8496" y="3066858"/>
            <a:ext cx="3991654" cy="22861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A0D0C9-8610-8129-1583-FE2503D0C2A7}"/>
              </a:ext>
            </a:extLst>
          </p:cNvPr>
          <p:cNvSpPr txBox="1"/>
          <p:nvPr/>
        </p:nvSpPr>
        <p:spPr>
          <a:xfrm>
            <a:off x="1026615" y="1904700"/>
            <a:ext cx="6572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>
                <a:solidFill>
                  <a:srgbClr val="FF0000"/>
                </a:solidFill>
                <a:latin typeface="+mj-lt"/>
              </a:rPr>
              <a:t>TRÒ CHƠI: CON THỎ </a:t>
            </a:r>
            <a:endParaRPr lang="en-US" sz="4400" b="1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9" name="Google Shape;3029;p39"/>
          <p:cNvSpPr txBox="1">
            <a:spLocks noGrp="1"/>
          </p:cNvSpPr>
          <p:nvPr>
            <p:ph type="title"/>
          </p:nvPr>
        </p:nvSpPr>
        <p:spPr>
          <a:xfrm>
            <a:off x="1916303" y="974698"/>
            <a:ext cx="6880022" cy="10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>
                <a:solidFill>
                  <a:srgbClr val="000000"/>
                </a:solidFill>
                <a:latin typeface="+mj-lt"/>
              </a:rPr>
              <a:t>KHỞI ĐỘNG</a:t>
            </a:r>
            <a:endParaRPr sz="600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3032" name="Google Shape;3032;p39"/>
          <p:cNvGrpSpPr/>
          <p:nvPr/>
        </p:nvGrpSpPr>
        <p:grpSpPr>
          <a:xfrm flipH="1">
            <a:off x="5990012" y="3171263"/>
            <a:ext cx="1293643" cy="1972237"/>
            <a:chOff x="6069587" y="2106469"/>
            <a:chExt cx="1293643" cy="1972237"/>
          </a:xfrm>
        </p:grpSpPr>
        <p:sp>
          <p:nvSpPr>
            <p:cNvPr id="3033" name="Google Shape;3033;p39"/>
            <p:cNvSpPr/>
            <p:nvPr/>
          </p:nvSpPr>
          <p:spPr>
            <a:xfrm>
              <a:off x="6263481" y="2301621"/>
              <a:ext cx="984182" cy="131640"/>
            </a:xfrm>
            <a:custGeom>
              <a:avLst/>
              <a:gdLst/>
              <a:ahLst/>
              <a:cxnLst/>
              <a:rect l="l" t="t" r="r" b="b"/>
              <a:pathLst>
                <a:path w="30496" h="4079" extrusionOk="0">
                  <a:moveTo>
                    <a:pt x="0" y="1"/>
                  </a:moveTo>
                  <a:lnTo>
                    <a:pt x="0" y="4079"/>
                  </a:lnTo>
                  <a:lnTo>
                    <a:pt x="30496" y="4079"/>
                  </a:lnTo>
                  <a:lnTo>
                    <a:pt x="30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39"/>
            <p:cNvSpPr/>
            <p:nvPr/>
          </p:nvSpPr>
          <p:spPr>
            <a:xfrm>
              <a:off x="7162270" y="2301621"/>
              <a:ext cx="33402" cy="131640"/>
            </a:xfrm>
            <a:custGeom>
              <a:avLst/>
              <a:gdLst/>
              <a:ahLst/>
              <a:cxnLst/>
              <a:rect l="l" t="t" r="r" b="b"/>
              <a:pathLst>
                <a:path w="1035" h="4079" extrusionOk="0">
                  <a:moveTo>
                    <a:pt x="0" y="1"/>
                  </a:moveTo>
                  <a:lnTo>
                    <a:pt x="0" y="4079"/>
                  </a:lnTo>
                  <a:lnTo>
                    <a:pt x="1035" y="4079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39"/>
            <p:cNvSpPr/>
            <p:nvPr/>
          </p:nvSpPr>
          <p:spPr>
            <a:xfrm>
              <a:off x="7094207" y="2301621"/>
              <a:ext cx="34047" cy="131640"/>
            </a:xfrm>
            <a:custGeom>
              <a:avLst/>
              <a:gdLst/>
              <a:ahLst/>
              <a:cxnLst/>
              <a:rect l="l" t="t" r="r" b="b"/>
              <a:pathLst>
                <a:path w="1055" h="4079" extrusionOk="0">
                  <a:moveTo>
                    <a:pt x="1" y="1"/>
                  </a:moveTo>
                  <a:lnTo>
                    <a:pt x="1" y="4079"/>
                  </a:lnTo>
                  <a:lnTo>
                    <a:pt x="1055" y="4079"/>
                  </a:lnTo>
                  <a:lnTo>
                    <a:pt x="10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39"/>
            <p:cNvSpPr/>
            <p:nvPr/>
          </p:nvSpPr>
          <p:spPr>
            <a:xfrm>
              <a:off x="7026790" y="2301621"/>
              <a:ext cx="34080" cy="131640"/>
            </a:xfrm>
            <a:custGeom>
              <a:avLst/>
              <a:gdLst/>
              <a:ahLst/>
              <a:cxnLst/>
              <a:rect l="l" t="t" r="r" b="b"/>
              <a:pathLst>
                <a:path w="1056" h="4079" extrusionOk="0">
                  <a:moveTo>
                    <a:pt x="1" y="1"/>
                  </a:moveTo>
                  <a:lnTo>
                    <a:pt x="1" y="4079"/>
                  </a:lnTo>
                  <a:lnTo>
                    <a:pt x="1055" y="4079"/>
                  </a:lnTo>
                  <a:lnTo>
                    <a:pt x="10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39"/>
            <p:cNvSpPr/>
            <p:nvPr/>
          </p:nvSpPr>
          <p:spPr>
            <a:xfrm>
              <a:off x="6311631" y="2326019"/>
              <a:ext cx="677335" cy="80294"/>
            </a:xfrm>
            <a:custGeom>
              <a:avLst/>
              <a:gdLst/>
              <a:ahLst/>
              <a:cxnLst/>
              <a:rect l="l" t="t" r="r" b="b"/>
              <a:pathLst>
                <a:path w="20988" h="2488" extrusionOk="0">
                  <a:moveTo>
                    <a:pt x="1174" y="1"/>
                  </a:moveTo>
                  <a:cubicBezTo>
                    <a:pt x="1174" y="657"/>
                    <a:pt x="657" y="1175"/>
                    <a:pt x="0" y="1175"/>
                  </a:cubicBezTo>
                  <a:lnTo>
                    <a:pt x="0" y="1334"/>
                  </a:lnTo>
                  <a:cubicBezTo>
                    <a:pt x="657" y="1334"/>
                    <a:pt x="1174" y="1851"/>
                    <a:pt x="1174" y="2487"/>
                  </a:cubicBezTo>
                  <a:lnTo>
                    <a:pt x="19833" y="2487"/>
                  </a:lnTo>
                  <a:cubicBezTo>
                    <a:pt x="19833" y="1851"/>
                    <a:pt x="20351" y="1334"/>
                    <a:pt x="20987" y="1334"/>
                  </a:cubicBezTo>
                  <a:lnTo>
                    <a:pt x="20987" y="1175"/>
                  </a:lnTo>
                  <a:cubicBezTo>
                    <a:pt x="20351" y="1175"/>
                    <a:pt x="19833" y="657"/>
                    <a:pt x="19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39"/>
            <p:cNvSpPr/>
            <p:nvPr/>
          </p:nvSpPr>
          <p:spPr>
            <a:xfrm>
              <a:off x="6377112" y="2380592"/>
              <a:ext cx="536078" cy="8391"/>
            </a:xfrm>
            <a:custGeom>
              <a:avLst/>
              <a:gdLst/>
              <a:ahLst/>
              <a:cxnLst/>
              <a:rect l="l" t="t" r="r" b="b"/>
              <a:pathLst>
                <a:path w="16611" h="260" extrusionOk="0">
                  <a:moveTo>
                    <a:pt x="120" y="1"/>
                  </a:moveTo>
                  <a:cubicBezTo>
                    <a:pt x="40" y="1"/>
                    <a:pt x="0" y="60"/>
                    <a:pt x="0" y="140"/>
                  </a:cubicBezTo>
                  <a:cubicBezTo>
                    <a:pt x="0" y="200"/>
                    <a:pt x="40" y="259"/>
                    <a:pt x="120" y="259"/>
                  </a:cubicBezTo>
                  <a:lnTo>
                    <a:pt x="16472" y="259"/>
                  </a:lnTo>
                  <a:cubicBezTo>
                    <a:pt x="16551" y="259"/>
                    <a:pt x="16611" y="200"/>
                    <a:pt x="16611" y="140"/>
                  </a:cubicBezTo>
                  <a:cubicBezTo>
                    <a:pt x="16611" y="60"/>
                    <a:pt x="16551" y="1"/>
                    <a:pt x="164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39"/>
            <p:cNvSpPr/>
            <p:nvPr/>
          </p:nvSpPr>
          <p:spPr>
            <a:xfrm>
              <a:off x="6377112" y="2361971"/>
              <a:ext cx="536078" cy="8391"/>
            </a:xfrm>
            <a:custGeom>
              <a:avLst/>
              <a:gdLst/>
              <a:ahLst/>
              <a:cxnLst/>
              <a:rect l="l" t="t" r="r" b="b"/>
              <a:pathLst>
                <a:path w="16611" h="260" extrusionOk="0">
                  <a:moveTo>
                    <a:pt x="120" y="1"/>
                  </a:moveTo>
                  <a:cubicBezTo>
                    <a:pt x="40" y="1"/>
                    <a:pt x="0" y="80"/>
                    <a:pt x="0" y="140"/>
                  </a:cubicBezTo>
                  <a:cubicBezTo>
                    <a:pt x="0" y="220"/>
                    <a:pt x="40" y="259"/>
                    <a:pt x="120" y="259"/>
                  </a:cubicBezTo>
                  <a:lnTo>
                    <a:pt x="16472" y="259"/>
                  </a:lnTo>
                  <a:cubicBezTo>
                    <a:pt x="16551" y="259"/>
                    <a:pt x="16611" y="220"/>
                    <a:pt x="16611" y="140"/>
                  </a:cubicBezTo>
                  <a:cubicBezTo>
                    <a:pt x="16611" y="61"/>
                    <a:pt x="16551" y="1"/>
                    <a:pt x="164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39"/>
            <p:cNvSpPr/>
            <p:nvPr/>
          </p:nvSpPr>
          <p:spPr>
            <a:xfrm>
              <a:off x="6377112" y="2344640"/>
              <a:ext cx="536078" cy="8391"/>
            </a:xfrm>
            <a:custGeom>
              <a:avLst/>
              <a:gdLst/>
              <a:ahLst/>
              <a:cxnLst/>
              <a:rect l="l" t="t" r="r" b="b"/>
              <a:pathLst>
                <a:path w="16611" h="260" extrusionOk="0">
                  <a:moveTo>
                    <a:pt x="120" y="1"/>
                  </a:moveTo>
                  <a:cubicBezTo>
                    <a:pt x="40" y="1"/>
                    <a:pt x="0" y="41"/>
                    <a:pt x="0" y="120"/>
                  </a:cubicBezTo>
                  <a:cubicBezTo>
                    <a:pt x="0" y="200"/>
                    <a:pt x="40" y="259"/>
                    <a:pt x="120" y="259"/>
                  </a:cubicBezTo>
                  <a:lnTo>
                    <a:pt x="16472" y="259"/>
                  </a:lnTo>
                  <a:cubicBezTo>
                    <a:pt x="16551" y="259"/>
                    <a:pt x="16611" y="200"/>
                    <a:pt x="16611" y="120"/>
                  </a:cubicBezTo>
                  <a:cubicBezTo>
                    <a:pt x="16611" y="41"/>
                    <a:pt x="16551" y="1"/>
                    <a:pt x="164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39"/>
            <p:cNvSpPr/>
            <p:nvPr/>
          </p:nvSpPr>
          <p:spPr>
            <a:xfrm>
              <a:off x="6212135" y="2106469"/>
              <a:ext cx="1099750" cy="195830"/>
            </a:xfrm>
            <a:custGeom>
              <a:avLst/>
              <a:gdLst/>
              <a:ahLst/>
              <a:cxnLst/>
              <a:rect l="l" t="t" r="r" b="b"/>
              <a:pathLst>
                <a:path w="34077" h="6068" extrusionOk="0">
                  <a:moveTo>
                    <a:pt x="0" y="1"/>
                  </a:moveTo>
                  <a:lnTo>
                    <a:pt x="0" y="6068"/>
                  </a:lnTo>
                  <a:lnTo>
                    <a:pt x="34076" y="6068"/>
                  </a:lnTo>
                  <a:lnTo>
                    <a:pt x="340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39"/>
            <p:cNvSpPr/>
            <p:nvPr/>
          </p:nvSpPr>
          <p:spPr>
            <a:xfrm>
              <a:off x="7141712" y="2162333"/>
              <a:ext cx="109178" cy="83489"/>
            </a:xfrm>
            <a:custGeom>
              <a:avLst/>
              <a:gdLst/>
              <a:ahLst/>
              <a:cxnLst/>
              <a:rect l="l" t="t" r="r" b="b"/>
              <a:pathLst>
                <a:path w="3383" h="2587" extrusionOk="0">
                  <a:moveTo>
                    <a:pt x="1692" y="0"/>
                  </a:moveTo>
                  <a:cubicBezTo>
                    <a:pt x="757" y="0"/>
                    <a:pt x="1" y="577"/>
                    <a:pt x="1" y="1293"/>
                  </a:cubicBezTo>
                  <a:cubicBezTo>
                    <a:pt x="1" y="2029"/>
                    <a:pt x="757" y="2586"/>
                    <a:pt x="1692" y="2586"/>
                  </a:cubicBezTo>
                  <a:cubicBezTo>
                    <a:pt x="2607" y="2586"/>
                    <a:pt x="3382" y="2009"/>
                    <a:pt x="3382" y="1293"/>
                  </a:cubicBezTo>
                  <a:cubicBezTo>
                    <a:pt x="3382" y="577"/>
                    <a:pt x="2626" y="0"/>
                    <a:pt x="16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39"/>
            <p:cNvSpPr/>
            <p:nvPr/>
          </p:nvSpPr>
          <p:spPr>
            <a:xfrm>
              <a:off x="7093562" y="2159751"/>
              <a:ext cx="16072" cy="88620"/>
            </a:xfrm>
            <a:custGeom>
              <a:avLst/>
              <a:gdLst/>
              <a:ahLst/>
              <a:cxnLst/>
              <a:rect l="l" t="t" r="r" b="b"/>
              <a:pathLst>
                <a:path w="498" h="2746" extrusionOk="0">
                  <a:moveTo>
                    <a:pt x="1" y="1"/>
                  </a:moveTo>
                  <a:lnTo>
                    <a:pt x="1" y="2746"/>
                  </a:lnTo>
                  <a:lnTo>
                    <a:pt x="498" y="2746"/>
                  </a:lnTo>
                  <a:lnTo>
                    <a:pt x="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39"/>
            <p:cNvSpPr/>
            <p:nvPr/>
          </p:nvSpPr>
          <p:spPr>
            <a:xfrm>
              <a:off x="7058901" y="2159751"/>
              <a:ext cx="16072" cy="88620"/>
            </a:xfrm>
            <a:custGeom>
              <a:avLst/>
              <a:gdLst/>
              <a:ahLst/>
              <a:cxnLst/>
              <a:rect l="l" t="t" r="r" b="b"/>
              <a:pathLst>
                <a:path w="498" h="2746" extrusionOk="0">
                  <a:moveTo>
                    <a:pt x="1" y="1"/>
                  </a:moveTo>
                  <a:lnTo>
                    <a:pt x="1" y="2746"/>
                  </a:lnTo>
                  <a:lnTo>
                    <a:pt x="498" y="2746"/>
                  </a:lnTo>
                  <a:lnTo>
                    <a:pt x="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39"/>
            <p:cNvSpPr/>
            <p:nvPr/>
          </p:nvSpPr>
          <p:spPr>
            <a:xfrm>
              <a:off x="7024240" y="2159751"/>
              <a:ext cx="16072" cy="88620"/>
            </a:xfrm>
            <a:custGeom>
              <a:avLst/>
              <a:gdLst/>
              <a:ahLst/>
              <a:cxnLst/>
              <a:rect l="l" t="t" r="r" b="b"/>
              <a:pathLst>
                <a:path w="498" h="2746" extrusionOk="0">
                  <a:moveTo>
                    <a:pt x="0" y="1"/>
                  </a:moveTo>
                  <a:lnTo>
                    <a:pt x="0" y="2746"/>
                  </a:lnTo>
                  <a:lnTo>
                    <a:pt x="498" y="2746"/>
                  </a:lnTo>
                  <a:lnTo>
                    <a:pt x="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39"/>
            <p:cNvSpPr/>
            <p:nvPr/>
          </p:nvSpPr>
          <p:spPr>
            <a:xfrm>
              <a:off x="6989580" y="2159751"/>
              <a:ext cx="16072" cy="88620"/>
            </a:xfrm>
            <a:custGeom>
              <a:avLst/>
              <a:gdLst/>
              <a:ahLst/>
              <a:cxnLst/>
              <a:rect l="l" t="t" r="r" b="b"/>
              <a:pathLst>
                <a:path w="498" h="2746" extrusionOk="0">
                  <a:moveTo>
                    <a:pt x="0" y="1"/>
                  </a:moveTo>
                  <a:lnTo>
                    <a:pt x="0" y="2746"/>
                  </a:lnTo>
                  <a:lnTo>
                    <a:pt x="497" y="2746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39"/>
            <p:cNvSpPr/>
            <p:nvPr/>
          </p:nvSpPr>
          <p:spPr>
            <a:xfrm>
              <a:off x="6283393" y="2159751"/>
              <a:ext cx="670881" cy="88620"/>
            </a:xfrm>
            <a:custGeom>
              <a:avLst/>
              <a:gdLst/>
              <a:ahLst/>
              <a:cxnLst/>
              <a:rect l="l" t="t" r="r" b="b"/>
              <a:pathLst>
                <a:path w="20788" h="2746" extrusionOk="0">
                  <a:moveTo>
                    <a:pt x="0" y="1"/>
                  </a:moveTo>
                  <a:lnTo>
                    <a:pt x="0" y="2746"/>
                  </a:lnTo>
                  <a:lnTo>
                    <a:pt x="20788" y="2746"/>
                  </a:lnTo>
                  <a:lnTo>
                    <a:pt x="207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39"/>
            <p:cNvSpPr/>
            <p:nvPr/>
          </p:nvSpPr>
          <p:spPr>
            <a:xfrm>
              <a:off x="7164174" y="2178372"/>
              <a:ext cx="65513" cy="51378"/>
            </a:xfrm>
            <a:custGeom>
              <a:avLst/>
              <a:gdLst/>
              <a:ahLst/>
              <a:cxnLst/>
              <a:rect l="l" t="t" r="r" b="b"/>
              <a:pathLst>
                <a:path w="2030" h="1592" extrusionOk="0">
                  <a:moveTo>
                    <a:pt x="1015" y="1"/>
                  </a:moveTo>
                  <a:cubicBezTo>
                    <a:pt x="458" y="1"/>
                    <a:pt x="1" y="359"/>
                    <a:pt x="1" y="796"/>
                  </a:cubicBezTo>
                  <a:cubicBezTo>
                    <a:pt x="1" y="1234"/>
                    <a:pt x="458" y="1592"/>
                    <a:pt x="1015" y="1592"/>
                  </a:cubicBezTo>
                  <a:cubicBezTo>
                    <a:pt x="1572" y="1592"/>
                    <a:pt x="2030" y="1234"/>
                    <a:pt x="2030" y="796"/>
                  </a:cubicBezTo>
                  <a:cubicBezTo>
                    <a:pt x="2030" y="359"/>
                    <a:pt x="1572" y="1"/>
                    <a:pt x="10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39"/>
            <p:cNvSpPr/>
            <p:nvPr/>
          </p:nvSpPr>
          <p:spPr>
            <a:xfrm>
              <a:off x="6212135" y="2582198"/>
              <a:ext cx="1099750" cy="270928"/>
            </a:xfrm>
            <a:custGeom>
              <a:avLst/>
              <a:gdLst/>
              <a:ahLst/>
              <a:cxnLst/>
              <a:rect l="l" t="t" r="r" b="b"/>
              <a:pathLst>
                <a:path w="34077" h="8395" extrusionOk="0">
                  <a:moveTo>
                    <a:pt x="0" y="0"/>
                  </a:moveTo>
                  <a:lnTo>
                    <a:pt x="0" y="8395"/>
                  </a:lnTo>
                  <a:lnTo>
                    <a:pt x="34076" y="8395"/>
                  </a:lnTo>
                  <a:lnTo>
                    <a:pt x="340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39"/>
            <p:cNvSpPr/>
            <p:nvPr/>
          </p:nvSpPr>
          <p:spPr>
            <a:xfrm>
              <a:off x="7239304" y="2582198"/>
              <a:ext cx="45601" cy="270928"/>
            </a:xfrm>
            <a:custGeom>
              <a:avLst/>
              <a:gdLst/>
              <a:ahLst/>
              <a:cxnLst/>
              <a:rect l="l" t="t" r="r" b="b"/>
              <a:pathLst>
                <a:path w="1413" h="8395" extrusionOk="0">
                  <a:moveTo>
                    <a:pt x="0" y="0"/>
                  </a:moveTo>
                  <a:lnTo>
                    <a:pt x="0" y="8395"/>
                  </a:lnTo>
                  <a:lnTo>
                    <a:pt x="1413" y="8395"/>
                  </a:lnTo>
                  <a:lnTo>
                    <a:pt x="1413" y="0"/>
                  </a:lnTo>
                  <a:close/>
                </a:path>
              </a:pathLst>
            </a:custGeom>
            <a:solidFill>
              <a:srgbClr val="EF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39"/>
            <p:cNvSpPr/>
            <p:nvPr/>
          </p:nvSpPr>
          <p:spPr>
            <a:xfrm>
              <a:off x="6212135" y="2582198"/>
              <a:ext cx="46246" cy="270928"/>
            </a:xfrm>
            <a:custGeom>
              <a:avLst/>
              <a:gdLst/>
              <a:ahLst/>
              <a:cxnLst/>
              <a:rect l="l" t="t" r="r" b="b"/>
              <a:pathLst>
                <a:path w="1433" h="8395" extrusionOk="0">
                  <a:moveTo>
                    <a:pt x="0" y="0"/>
                  </a:moveTo>
                  <a:lnTo>
                    <a:pt x="0" y="8395"/>
                  </a:lnTo>
                  <a:lnTo>
                    <a:pt x="1432" y="8395"/>
                  </a:lnTo>
                  <a:lnTo>
                    <a:pt x="1432" y="0"/>
                  </a:lnTo>
                  <a:close/>
                </a:path>
              </a:pathLst>
            </a:custGeom>
            <a:solidFill>
              <a:srgbClr val="EF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39"/>
            <p:cNvSpPr/>
            <p:nvPr/>
          </p:nvSpPr>
          <p:spPr>
            <a:xfrm>
              <a:off x="6331543" y="2656651"/>
              <a:ext cx="27625" cy="122022"/>
            </a:xfrm>
            <a:custGeom>
              <a:avLst/>
              <a:gdLst/>
              <a:ahLst/>
              <a:cxnLst/>
              <a:rect l="l" t="t" r="r" b="b"/>
              <a:pathLst>
                <a:path w="856" h="3781" extrusionOk="0">
                  <a:moveTo>
                    <a:pt x="0" y="1"/>
                  </a:moveTo>
                  <a:lnTo>
                    <a:pt x="0" y="3780"/>
                  </a:lnTo>
                  <a:lnTo>
                    <a:pt x="855" y="3780"/>
                  </a:lnTo>
                  <a:lnTo>
                    <a:pt x="855" y="1"/>
                  </a:lnTo>
                  <a:close/>
                </a:path>
              </a:pathLst>
            </a:custGeom>
            <a:solidFill>
              <a:srgbClr val="779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39"/>
            <p:cNvSpPr/>
            <p:nvPr/>
          </p:nvSpPr>
          <p:spPr>
            <a:xfrm>
              <a:off x="6390602" y="2656651"/>
              <a:ext cx="26980" cy="122022"/>
            </a:xfrm>
            <a:custGeom>
              <a:avLst/>
              <a:gdLst/>
              <a:ahLst/>
              <a:cxnLst/>
              <a:rect l="l" t="t" r="r" b="b"/>
              <a:pathLst>
                <a:path w="836" h="3781" extrusionOk="0">
                  <a:moveTo>
                    <a:pt x="0" y="1"/>
                  </a:moveTo>
                  <a:lnTo>
                    <a:pt x="0" y="3780"/>
                  </a:lnTo>
                  <a:lnTo>
                    <a:pt x="836" y="3780"/>
                  </a:lnTo>
                  <a:lnTo>
                    <a:pt x="836" y="1"/>
                  </a:lnTo>
                  <a:close/>
                </a:path>
              </a:pathLst>
            </a:custGeom>
            <a:solidFill>
              <a:srgbClr val="779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39"/>
            <p:cNvSpPr/>
            <p:nvPr/>
          </p:nvSpPr>
          <p:spPr>
            <a:xfrm>
              <a:off x="6448370" y="2656651"/>
              <a:ext cx="27012" cy="122022"/>
            </a:xfrm>
            <a:custGeom>
              <a:avLst/>
              <a:gdLst/>
              <a:ahLst/>
              <a:cxnLst/>
              <a:rect l="l" t="t" r="r" b="b"/>
              <a:pathLst>
                <a:path w="837" h="3781" extrusionOk="0">
                  <a:moveTo>
                    <a:pt x="1" y="1"/>
                  </a:moveTo>
                  <a:lnTo>
                    <a:pt x="1" y="3780"/>
                  </a:lnTo>
                  <a:lnTo>
                    <a:pt x="836" y="3780"/>
                  </a:lnTo>
                  <a:lnTo>
                    <a:pt x="836" y="1"/>
                  </a:lnTo>
                  <a:close/>
                </a:path>
              </a:pathLst>
            </a:custGeom>
            <a:solidFill>
              <a:srgbClr val="779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39"/>
            <p:cNvSpPr/>
            <p:nvPr/>
          </p:nvSpPr>
          <p:spPr>
            <a:xfrm>
              <a:off x="6506783" y="2656651"/>
              <a:ext cx="27658" cy="122022"/>
            </a:xfrm>
            <a:custGeom>
              <a:avLst/>
              <a:gdLst/>
              <a:ahLst/>
              <a:cxnLst/>
              <a:rect l="l" t="t" r="r" b="b"/>
              <a:pathLst>
                <a:path w="857" h="3781" extrusionOk="0">
                  <a:moveTo>
                    <a:pt x="1" y="1"/>
                  </a:moveTo>
                  <a:lnTo>
                    <a:pt x="1" y="3780"/>
                  </a:lnTo>
                  <a:lnTo>
                    <a:pt x="856" y="3780"/>
                  </a:lnTo>
                  <a:lnTo>
                    <a:pt x="856" y="1"/>
                  </a:lnTo>
                  <a:close/>
                </a:path>
              </a:pathLst>
            </a:custGeom>
            <a:solidFill>
              <a:srgbClr val="779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39"/>
            <p:cNvSpPr/>
            <p:nvPr/>
          </p:nvSpPr>
          <p:spPr>
            <a:xfrm>
              <a:off x="6569714" y="2656651"/>
              <a:ext cx="615049" cy="122022"/>
            </a:xfrm>
            <a:custGeom>
              <a:avLst/>
              <a:gdLst/>
              <a:ahLst/>
              <a:cxnLst/>
              <a:rect l="l" t="t" r="r" b="b"/>
              <a:pathLst>
                <a:path w="19058" h="3781" extrusionOk="0">
                  <a:moveTo>
                    <a:pt x="1890" y="1"/>
                  </a:moveTo>
                  <a:cubicBezTo>
                    <a:pt x="836" y="1"/>
                    <a:pt x="0" y="856"/>
                    <a:pt x="0" y="1890"/>
                  </a:cubicBezTo>
                  <a:cubicBezTo>
                    <a:pt x="0" y="2945"/>
                    <a:pt x="836" y="3780"/>
                    <a:pt x="1890" y="3780"/>
                  </a:cubicBezTo>
                  <a:lnTo>
                    <a:pt x="17168" y="3780"/>
                  </a:lnTo>
                  <a:cubicBezTo>
                    <a:pt x="18222" y="3780"/>
                    <a:pt x="19057" y="2945"/>
                    <a:pt x="19057" y="1890"/>
                  </a:cubicBezTo>
                  <a:cubicBezTo>
                    <a:pt x="19057" y="856"/>
                    <a:pt x="18222" y="1"/>
                    <a:pt x="17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39"/>
            <p:cNvSpPr/>
            <p:nvPr/>
          </p:nvSpPr>
          <p:spPr>
            <a:xfrm>
              <a:off x="7092916" y="2691312"/>
              <a:ext cx="57187" cy="51410"/>
            </a:xfrm>
            <a:custGeom>
              <a:avLst/>
              <a:gdLst/>
              <a:ahLst/>
              <a:cxnLst/>
              <a:rect l="l" t="t" r="r" b="b"/>
              <a:pathLst>
                <a:path w="1772" h="1593" extrusionOk="0">
                  <a:moveTo>
                    <a:pt x="896" y="1"/>
                  </a:moveTo>
                  <a:cubicBezTo>
                    <a:pt x="399" y="1"/>
                    <a:pt x="1" y="359"/>
                    <a:pt x="1" y="797"/>
                  </a:cubicBezTo>
                  <a:cubicBezTo>
                    <a:pt x="1" y="1254"/>
                    <a:pt x="399" y="1592"/>
                    <a:pt x="896" y="1592"/>
                  </a:cubicBezTo>
                  <a:cubicBezTo>
                    <a:pt x="1393" y="1592"/>
                    <a:pt x="1771" y="1254"/>
                    <a:pt x="1771" y="797"/>
                  </a:cubicBezTo>
                  <a:cubicBezTo>
                    <a:pt x="1771" y="359"/>
                    <a:pt x="1393" y="1"/>
                    <a:pt x="896" y="1"/>
                  </a:cubicBezTo>
                  <a:close/>
                </a:path>
              </a:pathLst>
            </a:custGeom>
            <a:solidFill>
              <a:srgbClr val="779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39"/>
            <p:cNvSpPr/>
            <p:nvPr/>
          </p:nvSpPr>
          <p:spPr>
            <a:xfrm>
              <a:off x="6605020" y="2691312"/>
              <a:ext cx="57800" cy="51410"/>
            </a:xfrm>
            <a:custGeom>
              <a:avLst/>
              <a:gdLst/>
              <a:ahLst/>
              <a:cxnLst/>
              <a:rect l="l" t="t" r="r" b="b"/>
              <a:pathLst>
                <a:path w="1791" h="1593" extrusionOk="0">
                  <a:moveTo>
                    <a:pt x="896" y="1"/>
                  </a:moveTo>
                  <a:cubicBezTo>
                    <a:pt x="398" y="1"/>
                    <a:pt x="0" y="359"/>
                    <a:pt x="0" y="797"/>
                  </a:cubicBezTo>
                  <a:cubicBezTo>
                    <a:pt x="0" y="1234"/>
                    <a:pt x="398" y="1592"/>
                    <a:pt x="896" y="1592"/>
                  </a:cubicBezTo>
                  <a:cubicBezTo>
                    <a:pt x="1373" y="1592"/>
                    <a:pt x="1791" y="1234"/>
                    <a:pt x="1791" y="797"/>
                  </a:cubicBezTo>
                  <a:cubicBezTo>
                    <a:pt x="1791" y="359"/>
                    <a:pt x="1373" y="1"/>
                    <a:pt x="896" y="1"/>
                  </a:cubicBezTo>
                  <a:close/>
                </a:path>
              </a:pathLst>
            </a:custGeom>
            <a:solidFill>
              <a:srgbClr val="779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39"/>
            <p:cNvSpPr/>
            <p:nvPr/>
          </p:nvSpPr>
          <p:spPr>
            <a:xfrm>
              <a:off x="6168470" y="2440296"/>
              <a:ext cx="989959" cy="133576"/>
            </a:xfrm>
            <a:custGeom>
              <a:avLst/>
              <a:gdLst/>
              <a:ahLst/>
              <a:cxnLst/>
              <a:rect l="l" t="t" r="r" b="b"/>
              <a:pathLst>
                <a:path w="30675" h="4139" extrusionOk="0">
                  <a:moveTo>
                    <a:pt x="0" y="1"/>
                  </a:moveTo>
                  <a:lnTo>
                    <a:pt x="0" y="4138"/>
                  </a:lnTo>
                  <a:lnTo>
                    <a:pt x="30675" y="4138"/>
                  </a:lnTo>
                  <a:lnTo>
                    <a:pt x="306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39"/>
            <p:cNvSpPr/>
            <p:nvPr/>
          </p:nvSpPr>
          <p:spPr>
            <a:xfrm>
              <a:off x="6167857" y="2536597"/>
              <a:ext cx="990652" cy="32"/>
            </a:xfrm>
            <a:custGeom>
              <a:avLst/>
              <a:gdLst/>
              <a:ahLst/>
              <a:cxnLst/>
              <a:rect l="l" t="t" r="r" b="b"/>
              <a:pathLst>
                <a:path w="42890" h="1" fill="none" extrusionOk="0">
                  <a:moveTo>
                    <a:pt x="42889" y="1"/>
                  </a:moveTo>
                  <a:lnTo>
                    <a:pt x="1" y="1"/>
                  </a:lnTo>
                </a:path>
              </a:pathLst>
            </a:custGeom>
            <a:noFill/>
            <a:ln w="5475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39"/>
            <p:cNvSpPr/>
            <p:nvPr/>
          </p:nvSpPr>
          <p:spPr>
            <a:xfrm>
              <a:off x="6167857" y="2517976"/>
              <a:ext cx="990652" cy="32"/>
            </a:xfrm>
            <a:custGeom>
              <a:avLst/>
              <a:gdLst/>
              <a:ahLst/>
              <a:cxnLst/>
              <a:rect l="l" t="t" r="r" b="b"/>
              <a:pathLst>
                <a:path w="42890" h="1" fill="none" extrusionOk="0">
                  <a:moveTo>
                    <a:pt x="42889" y="1"/>
                  </a:moveTo>
                  <a:lnTo>
                    <a:pt x="1" y="1"/>
                  </a:lnTo>
                </a:path>
              </a:pathLst>
            </a:custGeom>
            <a:noFill/>
            <a:ln w="5475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39"/>
            <p:cNvSpPr/>
            <p:nvPr/>
          </p:nvSpPr>
          <p:spPr>
            <a:xfrm>
              <a:off x="6167857" y="2499355"/>
              <a:ext cx="990652" cy="32"/>
            </a:xfrm>
            <a:custGeom>
              <a:avLst/>
              <a:gdLst/>
              <a:ahLst/>
              <a:cxnLst/>
              <a:rect l="l" t="t" r="r" b="b"/>
              <a:pathLst>
                <a:path w="42890" h="1" fill="none" extrusionOk="0">
                  <a:moveTo>
                    <a:pt x="42889" y="1"/>
                  </a:moveTo>
                  <a:lnTo>
                    <a:pt x="1" y="1"/>
                  </a:lnTo>
                </a:path>
              </a:pathLst>
            </a:custGeom>
            <a:noFill/>
            <a:ln w="5475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39"/>
            <p:cNvSpPr/>
            <p:nvPr/>
          </p:nvSpPr>
          <p:spPr>
            <a:xfrm>
              <a:off x="6167857" y="2480120"/>
              <a:ext cx="990652" cy="32"/>
            </a:xfrm>
            <a:custGeom>
              <a:avLst/>
              <a:gdLst/>
              <a:ahLst/>
              <a:cxnLst/>
              <a:rect l="l" t="t" r="r" b="b"/>
              <a:pathLst>
                <a:path w="42890" h="1" fill="none" extrusionOk="0">
                  <a:moveTo>
                    <a:pt x="42889" y="0"/>
                  </a:moveTo>
                  <a:lnTo>
                    <a:pt x="1" y="0"/>
                  </a:lnTo>
                </a:path>
              </a:pathLst>
            </a:custGeom>
            <a:noFill/>
            <a:ln w="5475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39"/>
            <p:cNvSpPr/>
            <p:nvPr/>
          </p:nvSpPr>
          <p:spPr>
            <a:xfrm>
              <a:off x="6139586" y="2559704"/>
              <a:ext cx="1050309" cy="21235"/>
            </a:xfrm>
            <a:custGeom>
              <a:avLst/>
              <a:gdLst/>
              <a:ahLst/>
              <a:cxnLst/>
              <a:rect l="l" t="t" r="r" b="b"/>
              <a:pathLst>
                <a:path w="32545" h="658" extrusionOk="0">
                  <a:moveTo>
                    <a:pt x="318" y="1"/>
                  </a:moveTo>
                  <a:cubicBezTo>
                    <a:pt x="139" y="1"/>
                    <a:pt x="0" y="160"/>
                    <a:pt x="0" y="319"/>
                  </a:cubicBezTo>
                  <a:cubicBezTo>
                    <a:pt x="0" y="498"/>
                    <a:pt x="139" y="657"/>
                    <a:pt x="318" y="657"/>
                  </a:cubicBezTo>
                  <a:lnTo>
                    <a:pt x="32226" y="657"/>
                  </a:lnTo>
                  <a:cubicBezTo>
                    <a:pt x="32385" y="657"/>
                    <a:pt x="32545" y="498"/>
                    <a:pt x="32545" y="319"/>
                  </a:cubicBezTo>
                  <a:cubicBezTo>
                    <a:pt x="32545" y="160"/>
                    <a:pt x="32385" y="1"/>
                    <a:pt x="32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39"/>
            <p:cNvSpPr/>
            <p:nvPr/>
          </p:nvSpPr>
          <p:spPr>
            <a:xfrm>
              <a:off x="6139586" y="2433874"/>
              <a:ext cx="1050309" cy="20590"/>
            </a:xfrm>
            <a:custGeom>
              <a:avLst/>
              <a:gdLst/>
              <a:ahLst/>
              <a:cxnLst/>
              <a:rect l="l" t="t" r="r" b="b"/>
              <a:pathLst>
                <a:path w="32545" h="638" extrusionOk="0">
                  <a:moveTo>
                    <a:pt x="318" y="1"/>
                  </a:moveTo>
                  <a:cubicBezTo>
                    <a:pt x="139" y="1"/>
                    <a:pt x="0" y="140"/>
                    <a:pt x="0" y="319"/>
                  </a:cubicBezTo>
                  <a:cubicBezTo>
                    <a:pt x="0" y="498"/>
                    <a:pt x="139" y="637"/>
                    <a:pt x="318" y="637"/>
                  </a:cubicBezTo>
                  <a:lnTo>
                    <a:pt x="32226" y="637"/>
                  </a:lnTo>
                  <a:cubicBezTo>
                    <a:pt x="32385" y="637"/>
                    <a:pt x="32545" y="498"/>
                    <a:pt x="32545" y="319"/>
                  </a:cubicBezTo>
                  <a:cubicBezTo>
                    <a:pt x="32545" y="140"/>
                    <a:pt x="32385" y="1"/>
                    <a:pt x="32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39"/>
            <p:cNvSpPr/>
            <p:nvPr/>
          </p:nvSpPr>
          <p:spPr>
            <a:xfrm>
              <a:off x="6143427" y="2974438"/>
              <a:ext cx="1154968" cy="207383"/>
            </a:xfrm>
            <a:custGeom>
              <a:avLst/>
              <a:gdLst/>
              <a:ahLst/>
              <a:cxnLst/>
              <a:rect l="l" t="t" r="r" b="b"/>
              <a:pathLst>
                <a:path w="35788" h="6426" extrusionOk="0">
                  <a:moveTo>
                    <a:pt x="1" y="1"/>
                  </a:moveTo>
                  <a:lnTo>
                    <a:pt x="1" y="6426"/>
                  </a:lnTo>
                  <a:lnTo>
                    <a:pt x="35787" y="6426"/>
                  </a:lnTo>
                  <a:lnTo>
                    <a:pt x="357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39"/>
            <p:cNvSpPr/>
            <p:nvPr/>
          </p:nvSpPr>
          <p:spPr>
            <a:xfrm>
              <a:off x="7198221" y="2974438"/>
              <a:ext cx="39824" cy="207383"/>
            </a:xfrm>
            <a:custGeom>
              <a:avLst/>
              <a:gdLst/>
              <a:ahLst/>
              <a:cxnLst/>
              <a:rect l="l" t="t" r="r" b="b"/>
              <a:pathLst>
                <a:path w="1234" h="6426" extrusionOk="0">
                  <a:moveTo>
                    <a:pt x="0" y="1"/>
                  </a:moveTo>
                  <a:lnTo>
                    <a:pt x="0" y="6426"/>
                  </a:lnTo>
                  <a:lnTo>
                    <a:pt x="1234" y="6426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39"/>
            <p:cNvSpPr/>
            <p:nvPr/>
          </p:nvSpPr>
          <p:spPr>
            <a:xfrm>
              <a:off x="7118605" y="2974438"/>
              <a:ext cx="39179" cy="207383"/>
            </a:xfrm>
            <a:custGeom>
              <a:avLst/>
              <a:gdLst/>
              <a:ahLst/>
              <a:cxnLst/>
              <a:rect l="l" t="t" r="r" b="b"/>
              <a:pathLst>
                <a:path w="1214" h="6426" extrusionOk="0">
                  <a:moveTo>
                    <a:pt x="1" y="1"/>
                  </a:moveTo>
                  <a:lnTo>
                    <a:pt x="1" y="6426"/>
                  </a:lnTo>
                  <a:lnTo>
                    <a:pt x="1214" y="6426"/>
                  </a:lnTo>
                  <a:lnTo>
                    <a:pt x="12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39"/>
            <p:cNvSpPr/>
            <p:nvPr/>
          </p:nvSpPr>
          <p:spPr>
            <a:xfrm>
              <a:off x="7039634" y="2974438"/>
              <a:ext cx="39211" cy="207383"/>
            </a:xfrm>
            <a:custGeom>
              <a:avLst/>
              <a:gdLst/>
              <a:ahLst/>
              <a:cxnLst/>
              <a:rect l="l" t="t" r="r" b="b"/>
              <a:pathLst>
                <a:path w="1215" h="6426" extrusionOk="0">
                  <a:moveTo>
                    <a:pt x="1" y="1"/>
                  </a:moveTo>
                  <a:lnTo>
                    <a:pt x="1" y="6426"/>
                  </a:lnTo>
                  <a:lnTo>
                    <a:pt x="1214" y="6426"/>
                  </a:lnTo>
                  <a:lnTo>
                    <a:pt x="12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39"/>
            <p:cNvSpPr/>
            <p:nvPr/>
          </p:nvSpPr>
          <p:spPr>
            <a:xfrm>
              <a:off x="6200549" y="3014876"/>
              <a:ext cx="794194" cy="126508"/>
            </a:xfrm>
            <a:custGeom>
              <a:avLst/>
              <a:gdLst/>
              <a:ahLst/>
              <a:cxnLst/>
              <a:rect l="l" t="t" r="r" b="b"/>
              <a:pathLst>
                <a:path w="24609" h="3920" extrusionOk="0">
                  <a:moveTo>
                    <a:pt x="1592" y="1"/>
                  </a:moveTo>
                  <a:cubicBezTo>
                    <a:pt x="1592" y="876"/>
                    <a:pt x="896" y="1592"/>
                    <a:pt x="1" y="1592"/>
                  </a:cubicBezTo>
                  <a:lnTo>
                    <a:pt x="1" y="2328"/>
                  </a:lnTo>
                  <a:cubicBezTo>
                    <a:pt x="856" y="2328"/>
                    <a:pt x="1592" y="3044"/>
                    <a:pt x="1592" y="3920"/>
                  </a:cubicBezTo>
                  <a:lnTo>
                    <a:pt x="23017" y="3920"/>
                  </a:lnTo>
                  <a:cubicBezTo>
                    <a:pt x="23017" y="3044"/>
                    <a:pt x="23733" y="2328"/>
                    <a:pt x="24608" y="2328"/>
                  </a:cubicBezTo>
                  <a:lnTo>
                    <a:pt x="24608" y="1592"/>
                  </a:lnTo>
                  <a:cubicBezTo>
                    <a:pt x="23733" y="1592"/>
                    <a:pt x="23017" y="876"/>
                    <a:pt x="230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39"/>
            <p:cNvSpPr/>
            <p:nvPr/>
          </p:nvSpPr>
          <p:spPr>
            <a:xfrm>
              <a:off x="6276325" y="3099623"/>
              <a:ext cx="629185" cy="12877"/>
            </a:xfrm>
            <a:custGeom>
              <a:avLst/>
              <a:gdLst/>
              <a:ahLst/>
              <a:cxnLst/>
              <a:rect l="l" t="t" r="r" b="b"/>
              <a:pathLst>
                <a:path w="19496" h="399" extrusionOk="0">
                  <a:moveTo>
                    <a:pt x="179" y="1"/>
                  </a:moveTo>
                  <a:cubicBezTo>
                    <a:pt x="80" y="1"/>
                    <a:pt x="0" y="80"/>
                    <a:pt x="0" y="180"/>
                  </a:cubicBezTo>
                  <a:lnTo>
                    <a:pt x="0" y="239"/>
                  </a:lnTo>
                  <a:cubicBezTo>
                    <a:pt x="0" y="339"/>
                    <a:pt x="80" y="398"/>
                    <a:pt x="179" y="398"/>
                  </a:cubicBezTo>
                  <a:lnTo>
                    <a:pt x="19336" y="398"/>
                  </a:lnTo>
                  <a:cubicBezTo>
                    <a:pt x="19435" y="398"/>
                    <a:pt x="19495" y="339"/>
                    <a:pt x="19495" y="239"/>
                  </a:cubicBezTo>
                  <a:lnTo>
                    <a:pt x="19495" y="180"/>
                  </a:lnTo>
                  <a:cubicBezTo>
                    <a:pt x="19495" y="80"/>
                    <a:pt x="19435" y="1"/>
                    <a:pt x="193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39"/>
            <p:cNvSpPr/>
            <p:nvPr/>
          </p:nvSpPr>
          <p:spPr>
            <a:xfrm>
              <a:off x="6276325" y="3070739"/>
              <a:ext cx="629185" cy="12877"/>
            </a:xfrm>
            <a:custGeom>
              <a:avLst/>
              <a:gdLst/>
              <a:ahLst/>
              <a:cxnLst/>
              <a:rect l="l" t="t" r="r" b="b"/>
              <a:pathLst>
                <a:path w="19496" h="399" extrusionOk="0">
                  <a:moveTo>
                    <a:pt x="179" y="0"/>
                  </a:moveTo>
                  <a:cubicBezTo>
                    <a:pt x="80" y="0"/>
                    <a:pt x="0" y="80"/>
                    <a:pt x="0" y="179"/>
                  </a:cubicBezTo>
                  <a:lnTo>
                    <a:pt x="0" y="239"/>
                  </a:lnTo>
                  <a:cubicBezTo>
                    <a:pt x="0" y="319"/>
                    <a:pt x="80" y="398"/>
                    <a:pt x="179" y="398"/>
                  </a:cubicBezTo>
                  <a:lnTo>
                    <a:pt x="19336" y="398"/>
                  </a:lnTo>
                  <a:cubicBezTo>
                    <a:pt x="19435" y="398"/>
                    <a:pt x="19495" y="319"/>
                    <a:pt x="19495" y="239"/>
                  </a:cubicBezTo>
                  <a:lnTo>
                    <a:pt x="19495" y="179"/>
                  </a:lnTo>
                  <a:cubicBezTo>
                    <a:pt x="19495" y="80"/>
                    <a:pt x="19435" y="0"/>
                    <a:pt x="193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39"/>
            <p:cNvSpPr/>
            <p:nvPr/>
          </p:nvSpPr>
          <p:spPr>
            <a:xfrm>
              <a:off x="6276325" y="3043146"/>
              <a:ext cx="629185" cy="12231"/>
            </a:xfrm>
            <a:custGeom>
              <a:avLst/>
              <a:gdLst/>
              <a:ahLst/>
              <a:cxnLst/>
              <a:rect l="l" t="t" r="r" b="b"/>
              <a:pathLst>
                <a:path w="19496" h="379" extrusionOk="0">
                  <a:moveTo>
                    <a:pt x="179" y="0"/>
                  </a:moveTo>
                  <a:cubicBezTo>
                    <a:pt x="80" y="0"/>
                    <a:pt x="0" y="60"/>
                    <a:pt x="0" y="159"/>
                  </a:cubicBezTo>
                  <a:lnTo>
                    <a:pt x="0" y="219"/>
                  </a:lnTo>
                  <a:cubicBezTo>
                    <a:pt x="0" y="318"/>
                    <a:pt x="80" y="378"/>
                    <a:pt x="179" y="378"/>
                  </a:cubicBezTo>
                  <a:lnTo>
                    <a:pt x="19336" y="378"/>
                  </a:lnTo>
                  <a:cubicBezTo>
                    <a:pt x="19435" y="378"/>
                    <a:pt x="19495" y="318"/>
                    <a:pt x="19495" y="219"/>
                  </a:cubicBezTo>
                  <a:lnTo>
                    <a:pt x="19495" y="159"/>
                  </a:lnTo>
                  <a:cubicBezTo>
                    <a:pt x="19495" y="60"/>
                    <a:pt x="19435" y="0"/>
                    <a:pt x="193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39"/>
            <p:cNvSpPr/>
            <p:nvPr/>
          </p:nvSpPr>
          <p:spPr>
            <a:xfrm>
              <a:off x="6263481" y="2855675"/>
              <a:ext cx="1099750" cy="118795"/>
            </a:xfrm>
            <a:custGeom>
              <a:avLst/>
              <a:gdLst/>
              <a:ahLst/>
              <a:cxnLst/>
              <a:rect l="l" t="t" r="r" b="b"/>
              <a:pathLst>
                <a:path w="34077" h="3681" extrusionOk="0">
                  <a:moveTo>
                    <a:pt x="0" y="0"/>
                  </a:moveTo>
                  <a:lnTo>
                    <a:pt x="0" y="3681"/>
                  </a:lnTo>
                  <a:lnTo>
                    <a:pt x="34077" y="3681"/>
                  </a:lnTo>
                  <a:lnTo>
                    <a:pt x="340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39"/>
            <p:cNvSpPr/>
            <p:nvPr/>
          </p:nvSpPr>
          <p:spPr>
            <a:xfrm>
              <a:off x="7193090" y="2889045"/>
              <a:ext cx="109146" cy="51410"/>
            </a:xfrm>
            <a:custGeom>
              <a:avLst/>
              <a:gdLst/>
              <a:ahLst/>
              <a:cxnLst/>
              <a:rect l="l" t="t" r="r" b="b"/>
              <a:pathLst>
                <a:path w="3382" h="1593" extrusionOk="0">
                  <a:moveTo>
                    <a:pt x="1691" y="1"/>
                  </a:moveTo>
                  <a:cubicBezTo>
                    <a:pt x="776" y="1"/>
                    <a:pt x="0" y="339"/>
                    <a:pt x="0" y="797"/>
                  </a:cubicBezTo>
                  <a:cubicBezTo>
                    <a:pt x="0" y="1234"/>
                    <a:pt x="776" y="1592"/>
                    <a:pt x="1691" y="1592"/>
                  </a:cubicBezTo>
                  <a:cubicBezTo>
                    <a:pt x="2606" y="1592"/>
                    <a:pt x="3382" y="1234"/>
                    <a:pt x="3382" y="797"/>
                  </a:cubicBezTo>
                  <a:cubicBezTo>
                    <a:pt x="3382" y="339"/>
                    <a:pt x="2606" y="1"/>
                    <a:pt x="1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39"/>
            <p:cNvSpPr/>
            <p:nvPr/>
          </p:nvSpPr>
          <p:spPr>
            <a:xfrm>
              <a:off x="7144939" y="2887786"/>
              <a:ext cx="16072" cy="53314"/>
            </a:xfrm>
            <a:custGeom>
              <a:avLst/>
              <a:gdLst/>
              <a:ahLst/>
              <a:cxnLst/>
              <a:rect l="l" t="t" r="r" b="b"/>
              <a:pathLst>
                <a:path w="498" h="1652" extrusionOk="0">
                  <a:moveTo>
                    <a:pt x="0" y="0"/>
                  </a:moveTo>
                  <a:lnTo>
                    <a:pt x="0" y="1651"/>
                  </a:lnTo>
                  <a:lnTo>
                    <a:pt x="497" y="165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39"/>
            <p:cNvSpPr/>
            <p:nvPr/>
          </p:nvSpPr>
          <p:spPr>
            <a:xfrm>
              <a:off x="7110246" y="2887786"/>
              <a:ext cx="16104" cy="53314"/>
            </a:xfrm>
            <a:custGeom>
              <a:avLst/>
              <a:gdLst/>
              <a:ahLst/>
              <a:cxnLst/>
              <a:rect l="l" t="t" r="r" b="b"/>
              <a:pathLst>
                <a:path w="499" h="1652" extrusionOk="0">
                  <a:moveTo>
                    <a:pt x="1" y="0"/>
                  </a:moveTo>
                  <a:lnTo>
                    <a:pt x="1" y="1651"/>
                  </a:lnTo>
                  <a:lnTo>
                    <a:pt x="498" y="165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39"/>
            <p:cNvSpPr/>
            <p:nvPr/>
          </p:nvSpPr>
          <p:spPr>
            <a:xfrm>
              <a:off x="7075586" y="2887786"/>
              <a:ext cx="16072" cy="53314"/>
            </a:xfrm>
            <a:custGeom>
              <a:avLst/>
              <a:gdLst/>
              <a:ahLst/>
              <a:cxnLst/>
              <a:rect l="l" t="t" r="r" b="b"/>
              <a:pathLst>
                <a:path w="498" h="1652" extrusionOk="0">
                  <a:moveTo>
                    <a:pt x="1" y="0"/>
                  </a:moveTo>
                  <a:lnTo>
                    <a:pt x="1" y="1651"/>
                  </a:lnTo>
                  <a:lnTo>
                    <a:pt x="498" y="165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39"/>
            <p:cNvSpPr/>
            <p:nvPr/>
          </p:nvSpPr>
          <p:spPr>
            <a:xfrm>
              <a:off x="7040925" y="2887786"/>
              <a:ext cx="16072" cy="53314"/>
            </a:xfrm>
            <a:custGeom>
              <a:avLst/>
              <a:gdLst/>
              <a:ahLst/>
              <a:cxnLst/>
              <a:rect l="l" t="t" r="r" b="b"/>
              <a:pathLst>
                <a:path w="498" h="1652" extrusionOk="0">
                  <a:moveTo>
                    <a:pt x="1" y="0"/>
                  </a:moveTo>
                  <a:lnTo>
                    <a:pt x="1" y="1651"/>
                  </a:lnTo>
                  <a:lnTo>
                    <a:pt x="498" y="165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39"/>
            <p:cNvSpPr/>
            <p:nvPr/>
          </p:nvSpPr>
          <p:spPr>
            <a:xfrm>
              <a:off x="6335384" y="2887786"/>
              <a:ext cx="670913" cy="53314"/>
            </a:xfrm>
            <a:custGeom>
              <a:avLst/>
              <a:gdLst/>
              <a:ahLst/>
              <a:cxnLst/>
              <a:rect l="l" t="t" r="r" b="b"/>
              <a:pathLst>
                <a:path w="20789" h="1652" extrusionOk="0">
                  <a:moveTo>
                    <a:pt x="0" y="0"/>
                  </a:moveTo>
                  <a:lnTo>
                    <a:pt x="0" y="1651"/>
                  </a:lnTo>
                  <a:lnTo>
                    <a:pt x="20788" y="1651"/>
                  </a:lnTo>
                  <a:lnTo>
                    <a:pt x="207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39"/>
            <p:cNvSpPr/>
            <p:nvPr/>
          </p:nvSpPr>
          <p:spPr>
            <a:xfrm>
              <a:off x="7214261" y="2899340"/>
              <a:ext cx="66159" cy="30207"/>
            </a:xfrm>
            <a:custGeom>
              <a:avLst/>
              <a:gdLst/>
              <a:ahLst/>
              <a:cxnLst/>
              <a:rect l="l" t="t" r="r" b="b"/>
              <a:pathLst>
                <a:path w="2050" h="936" extrusionOk="0">
                  <a:moveTo>
                    <a:pt x="1035" y="0"/>
                  </a:moveTo>
                  <a:cubicBezTo>
                    <a:pt x="478" y="0"/>
                    <a:pt x="1" y="199"/>
                    <a:pt x="1" y="478"/>
                  </a:cubicBezTo>
                  <a:cubicBezTo>
                    <a:pt x="1" y="736"/>
                    <a:pt x="478" y="935"/>
                    <a:pt x="1035" y="935"/>
                  </a:cubicBezTo>
                  <a:cubicBezTo>
                    <a:pt x="1572" y="935"/>
                    <a:pt x="2049" y="736"/>
                    <a:pt x="2049" y="478"/>
                  </a:cubicBezTo>
                  <a:cubicBezTo>
                    <a:pt x="2049" y="219"/>
                    <a:pt x="1572" y="0"/>
                    <a:pt x="1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39"/>
            <p:cNvSpPr/>
            <p:nvPr/>
          </p:nvSpPr>
          <p:spPr>
            <a:xfrm>
              <a:off x="6262835" y="3425769"/>
              <a:ext cx="1099750" cy="176563"/>
            </a:xfrm>
            <a:custGeom>
              <a:avLst/>
              <a:gdLst/>
              <a:ahLst/>
              <a:cxnLst/>
              <a:rect l="l" t="t" r="r" b="b"/>
              <a:pathLst>
                <a:path w="34077" h="5471" extrusionOk="0">
                  <a:moveTo>
                    <a:pt x="1" y="0"/>
                  </a:moveTo>
                  <a:lnTo>
                    <a:pt x="1" y="5471"/>
                  </a:lnTo>
                  <a:lnTo>
                    <a:pt x="34077" y="5471"/>
                  </a:lnTo>
                  <a:lnTo>
                    <a:pt x="34077" y="0"/>
                  </a:lnTo>
                  <a:close/>
                </a:path>
              </a:pathLst>
            </a:custGeom>
            <a:solidFill>
              <a:srgbClr val="E4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39"/>
            <p:cNvSpPr/>
            <p:nvPr/>
          </p:nvSpPr>
          <p:spPr>
            <a:xfrm>
              <a:off x="6262835" y="3425769"/>
              <a:ext cx="45601" cy="176563"/>
            </a:xfrm>
            <a:custGeom>
              <a:avLst/>
              <a:gdLst/>
              <a:ahLst/>
              <a:cxnLst/>
              <a:rect l="l" t="t" r="r" b="b"/>
              <a:pathLst>
                <a:path w="1413" h="5471" extrusionOk="0">
                  <a:moveTo>
                    <a:pt x="1" y="0"/>
                  </a:moveTo>
                  <a:lnTo>
                    <a:pt x="1" y="5471"/>
                  </a:lnTo>
                  <a:lnTo>
                    <a:pt x="1413" y="5471"/>
                  </a:lnTo>
                  <a:lnTo>
                    <a:pt x="14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39"/>
            <p:cNvSpPr/>
            <p:nvPr/>
          </p:nvSpPr>
          <p:spPr>
            <a:xfrm>
              <a:off x="7317629" y="3425769"/>
              <a:ext cx="45601" cy="176563"/>
            </a:xfrm>
            <a:custGeom>
              <a:avLst/>
              <a:gdLst/>
              <a:ahLst/>
              <a:cxnLst/>
              <a:rect l="l" t="t" r="r" b="b"/>
              <a:pathLst>
                <a:path w="1413" h="5471" extrusionOk="0">
                  <a:moveTo>
                    <a:pt x="0" y="0"/>
                  </a:moveTo>
                  <a:lnTo>
                    <a:pt x="0" y="5471"/>
                  </a:lnTo>
                  <a:lnTo>
                    <a:pt x="1413" y="5471"/>
                  </a:lnTo>
                  <a:lnTo>
                    <a:pt x="14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39"/>
            <p:cNvSpPr/>
            <p:nvPr/>
          </p:nvSpPr>
          <p:spPr>
            <a:xfrm>
              <a:off x="6352714" y="3473920"/>
              <a:ext cx="27625" cy="78971"/>
            </a:xfrm>
            <a:custGeom>
              <a:avLst/>
              <a:gdLst/>
              <a:ahLst/>
              <a:cxnLst/>
              <a:rect l="l" t="t" r="r" b="b"/>
              <a:pathLst>
                <a:path w="856" h="2447" extrusionOk="0">
                  <a:moveTo>
                    <a:pt x="1" y="0"/>
                  </a:moveTo>
                  <a:lnTo>
                    <a:pt x="1" y="2447"/>
                  </a:lnTo>
                  <a:lnTo>
                    <a:pt x="856" y="2447"/>
                  </a:lnTo>
                  <a:lnTo>
                    <a:pt x="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39"/>
            <p:cNvSpPr/>
            <p:nvPr/>
          </p:nvSpPr>
          <p:spPr>
            <a:xfrm>
              <a:off x="6410482" y="3473920"/>
              <a:ext cx="27658" cy="78971"/>
            </a:xfrm>
            <a:custGeom>
              <a:avLst/>
              <a:gdLst/>
              <a:ahLst/>
              <a:cxnLst/>
              <a:rect l="l" t="t" r="r" b="b"/>
              <a:pathLst>
                <a:path w="857" h="2447" extrusionOk="0">
                  <a:moveTo>
                    <a:pt x="1" y="0"/>
                  </a:moveTo>
                  <a:lnTo>
                    <a:pt x="1" y="2447"/>
                  </a:lnTo>
                  <a:lnTo>
                    <a:pt x="856" y="2447"/>
                  </a:lnTo>
                  <a:lnTo>
                    <a:pt x="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39"/>
            <p:cNvSpPr/>
            <p:nvPr/>
          </p:nvSpPr>
          <p:spPr>
            <a:xfrm>
              <a:off x="6468927" y="3473920"/>
              <a:ext cx="27625" cy="78971"/>
            </a:xfrm>
            <a:custGeom>
              <a:avLst/>
              <a:gdLst/>
              <a:ahLst/>
              <a:cxnLst/>
              <a:rect l="l" t="t" r="r" b="b"/>
              <a:pathLst>
                <a:path w="856" h="2447" extrusionOk="0">
                  <a:moveTo>
                    <a:pt x="0" y="0"/>
                  </a:moveTo>
                  <a:lnTo>
                    <a:pt x="0" y="2447"/>
                  </a:lnTo>
                  <a:lnTo>
                    <a:pt x="856" y="2447"/>
                  </a:lnTo>
                  <a:lnTo>
                    <a:pt x="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39"/>
            <p:cNvSpPr/>
            <p:nvPr/>
          </p:nvSpPr>
          <p:spPr>
            <a:xfrm>
              <a:off x="6527986" y="3473920"/>
              <a:ext cx="26980" cy="78971"/>
            </a:xfrm>
            <a:custGeom>
              <a:avLst/>
              <a:gdLst/>
              <a:ahLst/>
              <a:cxnLst/>
              <a:rect l="l" t="t" r="r" b="b"/>
              <a:pathLst>
                <a:path w="836" h="2447" extrusionOk="0">
                  <a:moveTo>
                    <a:pt x="0" y="0"/>
                  </a:moveTo>
                  <a:lnTo>
                    <a:pt x="0" y="2447"/>
                  </a:lnTo>
                  <a:lnTo>
                    <a:pt x="836" y="2447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39"/>
            <p:cNvSpPr/>
            <p:nvPr/>
          </p:nvSpPr>
          <p:spPr>
            <a:xfrm>
              <a:off x="7077522" y="3473920"/>
              <a:ext cx="26980" cy="78971"/>
            </a:xfrm>
            <a:custGeom>
              <a:avLst/>
              <a:gdLst/>
              <a:ahLst/>
              <a:cxnLst/>
              <a:rect l="l" t="t" r="r" b="b"/>
              <a:pathLst>
                <a:path w="836" h="2447" extrusionOk="0">
                  <a:moveTo>
                    <a:pt x="0" y="0"/>
                  </a:moveTo>
                  <a:lnTo>
                    <a:pt x="0" y="2447"/>
                  </a:lnTo>
                  <a:lnTo>
                    <a:pt x="836" y="2447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39"/>
            <p:cNvSpPr/>
            <p:nvPr/>
          </p:nvSpPr>
          <p:spPr>
            <a:xfrm>
              <a:off x="7135935" y="3473920"/>
              <a:ext cx="27625" cy="78971"/>
            </a:xfrm>
            <a:custGeom>
              <a:avLst/>
              <a:gdLst/>
              <a:ahLst/>
              <a:cxnLst/>
              <a:rect l="l" t="t" r="r" b="b"/>
              <a:pathLst>
                <a:path w="856" h="2447" extrusionOk="0">
                  <a:moveTo>
                    <a:pt x="1" y="0"/>
                  </a:moveTo>
                  <a:lnTo>
                    <a:pt x="1" y="2447"/>
                  </a:lnTo>
                  <a:lnTo>
                    <a:pt x="856" y="2447"/>
                  </a:lnTo>
                  <a:lnTo>
                    <a:pt x="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39"/>
            <p:cNvSpPr/>
            <p:nvPr/>
          </p:nvSpPr>
          <p:spPr>
            <a:xfrm>
              <a:off x="7194349" y="3473920"/>
              <a:ext cx="27658" cy="78971"/>
            </a:xfrm>
            <a:custGeom>
              <a:avLst/>
              <a:gdLst/>
              <a:ahLst/>
              <a:cxnLst/>
              <a:rect l="l" t="t" r="r" b="b"/>
              <a:pathLst>
                <a:path w="857" h="2447" extrusionOk="0">
                  <a:moveTo>
                    <a:pt x="1" y="0"/>
                  </a:moveTo>
                  <a:lnTo>
                    <a:pt x="1" y="2447"/>
                  </a:lnTo>
                  <a:lnTo>
                    <a:pt x="856" y="2447"/>
                  </a:lnTo>
                  <a:lnTo>
                    <a:pt x="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39"/>
            <p:cNvSpPr/>
            <p:nvPr/>
          </p:nvSpPr>
          <p:spPr>
            <a:xfrm>
              <a:off x="7252149" y="3473920"/>
              <a:ext cx="27625" cy="78971"/>
            </a:xfrm>
            <a:custGeom>
              <a:avLst/>
              <a:gdLst/>
              <a:ahLst/>
              <a:cxnLst/>
              <a:rect l="l" t="t" r="r" b="b"/>
              <a:pathLst>
                <a:path w="856" h="2447" extrusionOk="0">
                  <a:moveTo>
                    <a:pt x="0" y="0"/>
                  </a:moveTo>
                  <a:lnTo>
                    <a:pt x="0" y="2447"/>
                  </a:lnTo>
                  <a:lnTo>
                    <a:pt x="856" y="2447"/>
                  </a:lnTo>
                  <a:lnTo>
                    <a:pt x="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39"/>
            <p:cNvSpPr/>
            <p:nvPr/>
          </p:nvSpPr>
          <p:spPr>
            <a:xfrm>
              <a:off x="6611443" y="3491250"/>
              <a:ext cx="412184" cy="44956"/>
            </a:xfrm>
            <a:custGeom>
              <a:avLst/>
              <a:gdLst/>
              <a:ahLst/>
              <a:cxnLst/>
              <a:rect l="l" t="t" r="r" b="b"/>
              <a:pathLst>
                <a:path w="12772" h="1393" extrusionOk="0">
                  <a:moveTo>
                    <a:pt x="697" y="0"/>
                  </a:moveTo>
                  <a:cubicBezTo>
                    <a:pt x="299" y="0"/>
                    <a:pt x="0" y="338"/>
                    <a:pt x="0" y="696"/>
                  </a:cubicBezTo>
                  <a:cubicBezTo>
                    <a:pt x="0" y="1094"/>
                    <a:pt x="319" y="1393"/>
                    <a:pt x="697" y="1393"/>
                  </a:cubicBezTo>
                  <a:lnTo>
                    <a:pt x="12075" y="1393"/>
                  </a:lnTo>
                  <a:cubicBezTo>
                    <a:pt x="12473" y="1393"/>
                    <a:pt x="12771" y="1074"/>
                    <a:pt x="12771" y="696"/>
                  </a:cubicBezTo>
                  <a:cubicBezTo>
                    <a:pt x="12771" y="338"/>
                    <a:pt x="12453" y="0"/>
                    <a:pt x="12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39"/>
            <p:cNvSpPr/>
            <p:nvPr/>
          </p:nvSpPr>
          <p:spPr>
            <a:xfrm>
              <a:off x="6218525" y="3193343"/>
              <a:ext cx="990637" cy="220260"/>
            </a:xfrm>
            <a:custGeom>
              <a:avLst/>
              <a:gdLst/>
              <a:ahLst/>
              <a:cxnLst/>
              <a:rect l="l" t="t" r="r" b="b"/>
              <a:pathLst>
                <a:path w="30696" h="6825" extrusionOk="0">
                  <a:moveTo>
                    <a:pt x="1" y="1"/>
                  </a:moveTo>
                  <a:lnTo>
                    <a:pt x="1" y="6824"/>
                  </a:lnTo>
                  <a:lnTo>
                    <a:pt x="30695" y="6824"/>
                  </a:lnTo>
                  <a:lnTo>
                    <a:pt x="30695" y="1"/>
                  </a:lnTo>
                  <a:close/>
                </a:path>
              </a:pathLst>
            </a:custGeom>
            <a:solidFill>
              <a:srgbClr val="779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39"/>
            <p:cNvSpPr/>
            <p:nvPr/>
          </p:nvSpPr>
          <p:spPr>
            <a:xfrm>
              <a:off x="6219203" y="3384654"/>
              <a:ext cx="990018" cy="32"/>
            </a:xfrm>
            <a:custGeom>
              <a:avLst/>
              <a:gdLst/>
              <a:ahLst/>
              <a:cxnLst/>
              <a:rect l="l" t="t" r="r" b="b"/>
              <a:pathLst>
                <a:path w="42909" h="1" fill="none" extrusionOk="0">
                  <a:moveTo>
                    <a:pt x="42909" y="1"/>
                  </a:moveTo>
                  <a:lnTo>
                    <a:pt x="0" y="1"/>
                  </a:lnTo>
                </a:path>
              </a:pathLst>
            </a:custGeom>
            <a:noFill/>
            <a:ln w="5475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39"/>
            <p:cNvSpPr/>
            <p:nvPr/>
          </p:nvSpPr>
          <p:spPr>
            <a:xfrm>
              <a:off x="6219203" y="3367324"/>
              <a:ext cx="990018" cy="32"/>
            </a:xfrm>
            <a:custGeom>
              <a:avLst/>
              <a:gdLst/>
              <a:ahLst/>
              <a:cxnLst/>
              <a:rect l="l" t="t" r="r" b="b"/>
              <a:pathLst>
                <a:path w="42909" h="1" fill="none" extrusionOk="0">
                  <a:moveTo>
                    <a:pt x="42909" y="1"/>
                  </a:moveTo>
                  <a:lnTo>
                    <a:pt x="0" y="1"/>
                  </a:lnTo>
                </a:path>
              </a:pathLst>
            </a:custGeom>
            <a:noFill/>
            <a:ln w="5475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39"/>
            <p:cNvSpPr/>
            <p:nvPr/>
          </p:nvSpPr>
          <p:spPr>
            <a:xfrm>
              <a:off x="6219203" y="3349993"/>
              <a:ext cx="990018" cy="32"/>
            </a:xfrm>
            <a:custGeom>
              <a:avLst/>
              <a:gdLst/>
              <a:ahLst/>
              <a:cxnLst/>
              <a:rect l="l" t="t" r="r" b="b"/>
              <a:pathLst>
                <a:path w="42909" h="1" fill="none" extrusionOk="0">
                  <a:moveTo>
                    <a:pt x="42909" y="1"/>
                  </a:moveTo>
                  <a:lnTo>
                    <a:pt x="0" y="1"/>
                  </a:lnTo>
                </a:path>
              </a:pathLst>
            </a:custGeom>
            <a:noFill/>
            <a:ln w="5475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39"/>
            <p:cNvSpPr/>
            <p:nvPr/>
          </p:nvSpPr>
          <p:spPr>
            <a:xfrm>
              <a:off x="6219203" y="3332663"/>
              <a:ext cx="990018" cy="32"/>
            </a:xfrm>
            <a:custGeom>
              <a:avLst/>
              <a:gdLst/>
              <a:ahLst/>
              <a:cxnLst/>
              <a:rect l="l" t="t" r="r" b="b"/>
              <a:pathLst>
                <a:path w="42909" h="1" fill="none" extrusionOk="0">
                  <a:moveTo>
                    <a:pt x="42909" y="1"/>
                  </a:moveTo>
                  <a:lnTo>
                    <a:pt x="0" y="1"/>
                  </a:lnTo>
                </a:path>
              </a:pathLst>
            </a:custGeom>
            <a:noFill/>
            <a:ln w="5475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39"/>
            <p:cNvSpPr/>
            <p:nvPr/>
          </p:nvSpPr>
          <p:spPr>
            <a:xfrm>
              <a:off x="6219203" y="3315978"/>
              <a:ext cx="990018" cy="32"/>
            </a:xfrm>
            <a:custGeom>
              <a:avLst/>
              <a:gdLst/>
              <a:ahLst/>
              <a:cxnLst/>
              <a:rect l="l" t="t" r="r" b="b"/>
              <a:pathLst>
                <a:path w="42909" h="1" fill="none" extrusionOk="0">
                  <a:moveTo>
                    <a:pt x="42909" y="0"/>
                  </a:moveTo>
                  <a:lnTo>
                    <a:pt x="0" y="0"/>
                  </a:lnTo>
                </a:path>
              </a:pathLst>
            </a:custGeom>
            <a:noFill/>
            <a:ln w="5475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39"/>
            <p:cNvSpPr/>
            <p:nvPr/>
          </p:nvSpPr>
          <p:spPr>
            <a:xfrm>
              <a:off x="6219203" y="3298648"/>
              <a:ext cx="990018" cy="32"/>
            </a:xfrm>
            <a:custGeom>
              <a:avLst/>
              <a:gdLst/>
              <a:ahLst/>
              <a:cxnLst/>
              <a:rect l="l" t="t" r="r" b="b"/>
              <a:pathLst>
                <a:path w="42909" h="1" fill="none" extrusionOk="0">
                  <a:moveTo>
                    <a:pt x="42909" y="0"/>
                  </a:moveTo>
                  <a:lnTo>
                    <a:pt x="0" y="0"/>
                  </a:lnTo>
                </a:path>
              </a:pathLst>
            </a:custGeom>
            <a:noFill/>
            <a:ln w="5475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39"/>
            <p:cNvSpPr/>
            <p:nvPr/>
          </p:nvSpPr>
          <p:spPr>
            <a:xfrm>
              <a:off x="6219203" y="3281317"/>
              <a:ext cx="990018" cy="32"/>
            </a:xfrm>
            <a:custGeom>
              <a:avLst/>
              <a:gdLst/>
              <a:ahLst/>
              <a:cxnLst/>
              <a:rect l="l" t="t" r="r" b="b"/>
              <a:pathLst>
                <a:path w="42909" h="1" fill="none" extrusionOk="0">
                  <a:moveTo>
                    <a:pt x="42909" y="0"/>
                  </a:moveTo>
                  <a:lnTo>
                    <a:pt x="0" y="0"/>
                  </a:lnTo>
                </a:path>
              </a:pathLst>
            </a:custGeom>
            <a:noFill/>
            <a:ln w="5475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39"/>
            <p:cNvSpPr/>
            <p:nvPr/>
          </p:nvSpPr>
          <p:spPr>
            <a:xfrm>
              <a:off x="6219203" y="3263987"/>
              <a:ext cx="990018" cy="32"/>
            </a:xfrm>
            <a:custGeom>
              <a:avLst/>
              <a:gdLst/>
              <a:ahLst/>
              <a:cxnLst/>
              <a:rect l="l" t="t" r="r" b="b"/>
              <a:pathLst>
                <a:path w="42909" h="1" fill="none" extrusionOk="0">
                  <a:moveTo>
                    <a:pt x="42909" y="0"/>
                  </a:moveTo>
                  <a:lnTo>
                    <a:pt x="0" y="0"/>
                  </a:lnTo>
                </a:path>
              </a:pathLst>
            </a:custGeom>
            <a:noFill/>
            <a:ln w="5475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39"/>
            <p:cNvSpPr/>
            <p:nvPr/>
          </p:nvSpPr>
          <p:spPr>
            <a:xfrm>
              <a:off x="6219203" y="3246657"/>
              <a:ext cx="990018" cy="32"/>
            </a:xfrm>
            <a:custGeom>
              <a:avLst/>
              <a:gdLst/>
              <a:ahLst/>
              <a:cxnLst/>
              <a:rect l="l" t="t" r="r" b="b"/>
              <a:pathLst>
                <a:path w="42909" h="1" fill="none" extrusionOk="0">
                  <a:moveTo>
                    <a:pt x="42909" y="0"/>
                  </a:moveTo>
                  <a:lnTo>
                    <a:pt x="0" y="0"/>
                  </a:lnTo>
                </a:path>
              </a:pathLst>
            </a:custGeom>
            <a:noFill/>
            <a:ln w="5475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39"/>
            <p:cNvSpPr/>
            <p:nvPr/>
          </p:nvSpPr>
          <p:spPr>
            <a:xfrm>
              <a:off x="6219203" y="3229940"/>
              <a:ext cx="990018" cy="32"/>
            </a:xfrm>
            <a:custGeom>
              <a:avLst/>
              <a:gdLst/>
              <a:ahLst/>
              <a:cxnLst/>
              <a:rect l="l" t="t" r="r" b="b"/>
              <a:pathLst>
                <a:path w="42909" h="1" fill="none" extrusionOk="0">
                  <a:moveTo>
                    <a:pt x="42909" y="1"/>
                  </a:moveTo>
                  <a:lnTo>
                    <a:pt x="0" y="1"/>
                  </a:lnTo>
                </a:path>
              </a:pathLst>
            </a:custGeom>
            <a:noFill/>
            <a:ln w="5475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39"/>
            <p:cNvSpPr/>
            <p:nvPr/>
          </p:nvSpPr>
          <p:spPr>
            <a:xfrm>
              <a:off x="6219203" y="3212609"/>
              <a:ext cx="1042581" cy="32"/>
            </a:xfrm>
            <a:custGeom>
              <a:avLst/>
              <a:gdLst/>
              <a:ahLst/>
              <a:cxnLst/>
              <a:rect l="l" t="t" r="r" b="b"/>
              <a:pathLst>
                <a:path w="42909" h="1" fill="none" extrusionOk="0">
                  <a:moveTo>
                    <a:pt x="42909" y="1"/>
                  </a:moveTo>
                  <a:lnTo>
                    <a:pt x="0" y="1"/>
                  </a:lnTo>
                </a:path>
              </a:pathLst>
            </a:custGeom>
            <a:noFill/>
            <a:ln w="5475" cap="flat" cmpd="sng">
              <a:solidFill>
                <a:srgbClr val="FFFFFF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39"/>
            <p:cNvSpPr/>
            <p:nvPr/>
          </p:nvSpPr>
          <p:spPr>
            <a:xfrm>
              <a:off x="6190932" y="3390463"/>
              <a:ext cx="1050309" cy="34693"/>
            </a:xfrm>
            <a:custGeom>
              <a:avLst/>
              <a:gdLst/>
              <a:ahLst/>
              <a:cxnLst/>
              <a:rect l="l" t="t" r="r" b="b"/>
              <a:pathLst>
                <a:path w="32545" h="1075" extrusionOk="0">
                  <a:moveTo>
                    <a:pt x="438" y="0"/>
                  </a:moveTo>
                  <a:cubicBezTo>
                    <a:pt x="200" y="0"/>
                    <a:pt x="1" y="199"/>
                    <a:pt x="1" y="438"/>
                  </a:cubicBezTo>
                  <a:lnTo>
                    <a:pt x="1" y="617"/>
                  </a:lnTo>
                  <a:cubicBezTo>
                    <a:pt x="1" y="875"/>
                    <a:pt x="200" y="1074"/>
                    <a:pt x="438" y="1074"/>
                  </a:cubicBezTo>
                  <a:lnTo>
                    <a:pt x="32087" y="1074"/>
                  </a:lnTo>
                  <a:cubicBezTo>
                    <a:pt x="32346" y="1074"/>
                    <a:pt x="32545" y="875"/>
                    <a:pt x="32545" y="617"/>
                  </a:cubicBezTo>
                  <a:lnTo>
                    <a:pt x="32545" y="438"/>
                  </a:lnTo>
                  <a:cubicBezTo>
                    <a:pt x="32545" y="199"/>
                    <a:pt x="32346" y="0"/>
                    <a:pt x="320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39"/>
            <p:cNvSpPr/>
            <p:nvPr/>
          </p:nvSpPr>
          <p:spPr>
            <a:xfrm>
              <a:off x="6190932" y="3182434"/>
              <a:ext cx="1050309" cy="34693"/>
            </a:xfrm>
            <a:custGeom>
              <a:avLst/>
              <a:gdLst/>
              <a:ahLst/>
              <a:cxnLst/>
              <a:rect l="l" t="t" r="r" b="b"/>
              <a:pathLst>
                <a:path w="32545" h="1075" extrusionOk="0">
                  <a:moveTo>
                    <a:pt x="438" y="1"/>
                  </a:moveTo>
                  <a:cubicBezTo>
                    <a:pt x="200" y="1"/>
                    <a:pt x="1" y="200"/>
                    <a:pt x="1" y="458"/>
                  </a:cubicBezTo>
                  <a:lnTo>
                    <a:pt x="1" y="617"/>
                  </a:lnTo>
                  <a:cubicBezTo>
                    <a:pt x="1" y="876"/>
                    <a:pt x="200" y="1075"/>
                    <a:pt x="438" y="1075"/>
                  </a:cubicBezTo>
                  <a:lnTo>
                    <a:pt x="32087" y="1075"/>
                  </a:lnTo>
                  <a:cubicBezTo>
                    <a:pt x="32346" y="1075"/>
                    <a:pt x="32545" y="876"/>
                    <a:pt x="32545" y="617"/>
                  </a:cubicBezTo>
                  <a:lnTo>
                    <a:pt x="32545" y="458"/>
                  </a:lnTo>
                  <a:cubicBezTo>
                    <a:pt x="32545" y="200"/>
                    <a:pt x="32346" y="1"/>
                    <a:pt x="32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39"/>
            <p:cNvSpPr/>
            <p:nvPr/>
          </p:nvSpPr>
          <p:spPr>
            <a:xfrm>
              <a:off x="6133810" y="3799388"/>
              <a:ext cx="983537" cy="131640"/>
            </a:xfrm>
            <a:custGeom>
              <a:avLst/>
              <a:gdLst/>
              <a:ahLst/>
              <a:cxnLst/>
              <a:rect l="l" t="t" r="r" b="b"/>
              <a:pathLst>
                <a:path w="30476" h="4079" extrusionOk="0">
                  <a:moveTo>
                    <a:pt x="0" y="1"/>
                  </a:moveTo>
                  <a:lnTo>
                    <a:pt x="0" y="4079"/>
                  </a:lnTo>
                  <a:lnTo>
                    <a:pt x="30476" y="4079"/>
                  </a:lnTo>
                  <a:lnTo>
                    <a:pt x="304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39"/>
            <p:cNvSpPr/>
            <p:nvPr/>
          </p:nvSpPr>
          <p:spPr>
            <a:xfrm>
              <a:off x="6185801" y="3799388"/>
              <a:ext cx="34047" cy="131640"/>
            </a:xfrm>
            <a:custGeom>
              <a:avLst/>
              <a:gdLst/>
              <a:ahLst/>
              <a:cxnLst/>
              <a:rect l="l" t="t" r="r" b="b"/>
              <a:pathLst>
                <a:path w="1055" h="4079" extrusionOk="0">
                  <a:moveTo>
                    <a:pt x="0" y="1"/>
                  </a:moveTo>
                  <a:lnTo>
                    <a:pt x="0" y="4079"/>
                  </a:lnTo>
                  <a:lnTo>
                    <a:pt x="1055" y="4079"/>
                  </a:lnTo>
                  <a:lnTo>
                    <a:pt x="1055" y="1"/>
                  </a:lnTo>
                  <a:close/>
                </a:path>
              </a:pathLst>
            </a:custGeom>
            <a:solidFill>
              <a:srgbClr val="EF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39"/>
            <p:cNvSpPr/>
            <p:nvPr/>
          </p:nvSpPr>
          <p:spPr>
            <a:xfrm>
              <a:off x="6253218" y="3799388"/>
              <a:ext cx="33402" cy="131640"/>
            </a:xfrm>
            <a:custGeom>
              <a:avLst/>
              <a:gdLst/>
              <a:ahLst/>
              <a:cxnLst/>
              <a:rect l="l" t="t" r="r" b="b"/>
              <a:pathLst>
                <a:path w="1035" h="4079" extrusionOk="0">
                  <a:moveTo>
                    <a:pt x="0" y="1"/>
                  </a:moveTo>
                  <a:lnTo>
                    <a:pt x="0" y="4079"/>
                  </a:lnTo>
                  <a:lnTo>
                    <a:pt x="1035" y="4079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39"/>
            <p:cNvSpPr/>
            <p:nvPr/>
          </p:nvSpPr>
          <p:spPr>
            <a:xfrm>
              <a:off x="6320603" y="3799388"/>
              <a:ext cx="34080" cy="131640"/>
            </a:xfrm>
            <a:custGeom>
              <a:avLst/>
              <a:gdLst/>
              <a:ahLst/>
              <a:cxnLst/>
              <a:rect l="l" t="t" r="r" b="b"/>
              <a:pathLst>
                <a:path w="1056" h="4079" extrusionOk="0">
                  <a:moveTo>
                    <a:pt x="1" y="1"/>
                  </a:moveTo>
                  <a:lnTo>
                    <a:pt x="1" y="4079"/>
                  </a:lnTo>
                  <a:lnTo>
                    <a:pt x="1055" y="4079"/>
                  </a:lnTo>
                  <a:lnTo>
                    <a:pt x="1055" y="1"/>
                  </a:lnTo>
                  <a:close/>
                </a:path>
              </a:pathLst>
            </a:custGeom>
            <a:solidFill>
              <a:srgbClr val="EF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39"/>
            <p:cNvSpPr/>
            <p:nvPr/>
          </p:nvSpPr>
          <p:spPr>
            <a:xfrm>
              <a:off x="6391893" y="3825077"/>
              <a:ext cx="677303" cy="80262"/>
            </a:xfrm>
            <a:custGeom>
              <a:avLst/>
              <a:gdLst/>
              <a:ahLst/>
              <a:cxnLst/>
              <a:rect l="l" t="t" r="r" b="b"/>
              <a:pathLst>
                <a:path w="20987" h="2487" extrusionOk="0">
                  <a:moveTo>
                    <a:pt x="1174" y="0"/>
                  </a:moveTo>
                  <a:cubicBezTo>
                    <a:pt x="1174" y="657"/>
                    <a:pt x="656" y="1174"/>
                    <a:pt x="0" y="1174"/>
                  </a:cubicBezTo>
                  <a:lnTo>
                    <a:pt x="0" y="1333"/>
                  </a:lnTo>
                  <a:cubicBezTo>
                    <a:pt x="656" y="1333"/>
                    <a:pt x="1174" y="1850"/>
                    <a:pt x="1174" y="2487"/>
                  </a:cubicBezTo>
                  <a:lnTo>
                    <a:pt x="19833" y="2487"/>
                  </a:lnTo>
                  <a:cubicBezTo>
                    <a:pt x="19833" y="1850"/>
                    <a:pt x="20350" y="1333"/>
                    <a:pt x="20987" y="1333"/>
                  </a:cubicBezTo>
                  <a:lnTo>
                    <a:pt x="20987" y="1174"/>
                  </a:lnTo>
                  <a:cubicBezTo>
                    <a:pt x="20350" y="1174"/>
                    <a:pt x="19833" y="657"/>
                    <a:pt x="198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39"/>
            <p:cNvSpPr/>
            <p:nvPr/>
          </p:nvSpPr>
          <p:spPr>
            <a:xfrm>
              <a:off x="6468282" y="3879004"/>
              <a:ext cx="536078" cy="8359"/>
            </a:xfrm>
            <a:custGeom>
              <a:avLst/>
              <a:gdLst/>
              <a:ahLst/>
              <a:cxnLst/>
              <a:rect l="l" t="t" r="r" b="b"/>
              <a:pathLst>
                <a:path w="16611" h="259" extrusionOk="0">
                  <a:moveTo>
                    <a:pt x="120" y="0"/>
                  </a:moveTo>
                  <a:cubicBezTo>
                    <a:pt x="60" y="0"/>
                    <a:pt x="0" y="60"/>
                    <a:pt x="0" y="120"/>
                  </a:cubicBezTo>
                  <a:cubicBezTo>
                    <a:pt x="0" y="199"/>
                    <a:pt x="60" y="259"/>
                    <a:pt x="120" y="259"/>
                  </a:cubicBezTo>
                  <a:lnTo>
                    <a:pt x="16491" y="259"/>
                  </a:lnTo>
                  <a:cubicBezTo>
                    <a:pt x="16571" y="259"/>
                    <a:pt x="16611" y="199"/>
                    <a:pt x="16611" y="120"/>
                  </a:cubicBezTo>
                  <a:cubicBezTo>
                    <a:pt x="16611" y="60"/>
                    <a:pt x="16571" y="0"/>
                    <a:pt x="16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39"/>
            <p:cNvSpPr/>
            <p:nvPr/>
          </p:nvSpPr>
          <p:spPr>
            <a:xfrm>
              <a:off x="6468282" y="3860383"/>
              <a:ext cx="536078" cy="8391"/>
            </a:xfrm>
            <a:custGeom>
              <a:avLst/>
              <a:gdLst/>
              <a:ahLst/>
              <a:cxnLst/>
              <a:rect l="l" t="t" r="r" b="b"/>
              <a:pathLst>
                <a:path w="16611" h="260" extrusionOk="0">
                  <a:moveTo>
                    <a:pt x="120" y="0"/>
                  </a:moveTo>
                  <a:cubicBezTo>
                    <a:pt x="60" y="0"/>
                    <a:pt x="0" y="60"/>
                    <a:pt x="0" y="140"/>
                  </a:cubicBezTo>
                  <a:cubicBezTo>
                    <a:pt x="0" y="199"/>
                    <a:pt x="60" y="259"/>
                    <a:pt x="120" y="259"/>
                  </a:cubicBezTo>
                  <a:lnTo>
                    <a:pt x="16491" y="259"/>
                  </a:lnTo>
                  <a:cubicBezTo>
                    <a:pt x="16571" y="259"/>
                    <a:pt x="16611" y="199"/>
                    <a:pt x="16611" y="140"/>
                  </a:cubicBezTo>
                  <a:cubicBezTo>
                    <a:pt x="16611" y="80"/>
                    <a:pt x="16571" y="0"/>
                    <a:pt x="16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39"/>
            <p:cNvSpPr/>
            <p:nvPr/>
          </p:nvSpPr>
          <p:spPr>
            <a:xfrm>
              <a:off x="6468282" y="3843052"/>
              <a:ext cx="536078" cy="7745"/>
            </a:xfrm>
            <a:custGeom>
              <a:avLst/>
              <a:gdLst/>
              <a:ahLst/>
              <a:cxnLst/>
              <a:rect l="l" t="t" r="r" b="b"/>
              <a:pathLst>
                <a:path w="16611" h="240" extrusionOk="0">
                  <a:moveTo>
                    <a:pt x="120" y="0"/>
                  </a:moveTo>
                  <a:cubicBezTo>
                    <a:pt x="60" y="0"/>
                    <a:pt x="0" y="40"/>
                    <a:pt x="0" y="120"/>
                  </a:cubicBezTo>
                  <a:cubicBezTo>
                    <a:pt x="0" y="199"/>
                    <a:pt x="60" y="239"/>
                    <a:pt x="120" y="239"/>
                  </a:cubicBezTo>
                  <a:lnTo>
                    <a:pt x="16491" y="239"/>
                  </a:lnTo>
                  <a:cubicBezTo>
                    <a:pt x="16571" y="239"/>
                    <a:pt x="16611" y="199"/>
                    <a:pt x="16611" y="120"/>
                  </a:cubicBezTo>
                  <a:cubicBezTo>
                    <a:pt x="16611" y="40"/>
                    <a:pt x="16571" y="0"/>
                    <a:pt x="16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39"/>
            <p:cNvSpPr/>
            <p:nvPr/>
          </p:nvSpPr>
          <p:spPr>
            <a:xfrm>
              <a:off x="6069587" y="3604881"/>
              <a:ext cx="1099137" cy="195830"/>
            </a:xfrm>
            <a:custGeom>
              <a:avLst/>
              <a:gdLst/>
              <a:ahLst/>
              <a:cxnLst/>
              <a:rect l="l" t="t" r="r" b="b"/>
              <a:pathLst>
                <a:path w="34058" h="6068" extrusionOk="0">
                  <a:moveTo>
                    <a:pt x="1" y="0"/>
                  </a:moveTo>
                  <a:lnTo>
                    <a:pt x="1" y="6067"/>
                  </a:lnTo>
                  <a:lnTo>
                    <a:pt x="34057" y="6067"/>
                  </a:lnTo>
                  <a:lnTo>
                    <a:pt x="340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39"/>
            <p:cNvSpPr/>
            <p:nvPr/>
          </p:nvSpPr>
          <p:spPr>
            <a:xfrm>
              <a:off x="6130582" y="3660713"/>
              <a:ext cx="109178" cy="83489"/>
            </a:xfrm>
            <a:custGeom>
              <a:avLst/>
              <a:gdLst/>
              <a:ahLst/>
              <a:cxnLst/>
              <a:rect l="l" t="t" r="r" b="b"/>
              <a:pathLst>
                <a:path w="3383" h="2587" extrusionOk="0">
                  <a:moveTo>
                    <a:pt x="1692" y="1"/>
                  </a:moveTo>
                  <a:cubicBezTo>
                    <a:pt x="776" y="1"/>
                    <a:pt x="1" y="578"/>
                    <a:pt x="1" y="1294"/>
                  </a:cubicBezTo>
                  <a:cubicBezTo>
                    <a:pt x="1" y="2010"/>
                    <a:pt x="776" y="2587"/>
                    <a:pt x="1692" y="2587"/>
                  </a:cubicBezTo>
                  <a:cubicBezTo>
                    <a:pt x="2607" y="2587"/>
                    <a:pt x="3382" y="2010"/>
                    <a:pt x="3382" y="1294"/>
                  </a:cubicBezTo>
                  <a:cubicBezTo>
                    <a:pt x="3382" y="578"/>
                    <a:pt x="2607" y="1"/>
                    <a:pt x="16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39"/>
            <p:cNvSpPr/>
            <p:nvPr/>
          </p:nvSpPr>
          <p:spPr>
            <a:xfrm>
              <a:off x="6271839" y="3658163"/>
              <a:ext cx="16072" cy="88620"/>
            </a:xfrm>
            <a:custGeom>
              <a:avLst/>
              <a:gdLst/>
              <a:ahLst/>
              <a:cxnLst/>
              <a:rect l="l" t="t" r="r" b="b"/>
              <a:pathLst>
                <a:path w="498" h="2746" extrusionOk="0">
                  <a:moveTo>
                    <a:pt x="0" y="0"/>
                  </a:moveTo>
                  <a:lnTo>
                    <a:pt x="0" y="2745"/>
                  </a:lnTo>
                  <a:lnTo>
                    <a:pt x="497" y="2745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39"/>
            <p:cNvSpPr/>
            <p:nvPr/>
          </p:nvSpPr>
          <p:spPr>
            <a:xfrm>
              <a:off x="6306500" y="3658163"/>
              <a:ext cx="16072" cy="88620"/>
            </a:xfrm>
            <a:custGeom>
              <a:avLst/>
              <a:gdLst/>
              <a:ahLst/>
              <a:cxnLst/>
              <a:rect l="l" t="t" r="r" b="b"/>
              <a:pathLst>
                <a:path w="498" h="2746" extrusionOk="0">
                  <a:moveTo>
                    <a:pt x="0" y="0"/>
                  </a:moveTo>
                  <a:lnTo>
                    <a:pt x="0" y="2745"/>
                  </a:lnTo>
                  <a:lnTo>
                    <a:pt x="498" y="2745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39"/>
            <p:cNvSpPr/>
            <p:nvPr/>
          </p:nvSpPr>
          <p:spPr>
            <a:xfrm>
              <a:off x="6340515" y="3658163"/>
              <a:ext cx="16072" cy="88620"/>
            </a:xfrm>
            <a:custGeom>
              <a:avLst/>
              <a:gdLst/>
              <a:ahLst/>
              <a:cxnLst/>
              <a:rect l="l" t="t" r="r" b="b"/>
              <a:pathLst>
                <a:path w="498" h="2746" extrusionOk="0">
                  <a:moveTo>
                    <a:pt x="1" y="0"/>
                  </a:moveTo>
                  <a:lnTo>
                    <a:pt x="1" y="2745"/>
                  </a:lnTo>
                  <a:lnTo>
                    <a:pt x="498" y="2745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39"/>
            <p:cNvSpPr/>
            <p:nvPr/>
          </p:nvSpPr>
          <p:spPr>
            <a:xfrm>
              <a:off x="6375176" y="3658163"/>
              <a:ext cx="16104" cy="88620"/>
            </a:xfrm>
            <a:custGeom>
              <a:avLst/>
              <a:gdLst/>
              <a:ahLst/>
              <a:cxnLst/>
              <a:rect l="l" t="t" r="r" b="b"/>
              <a:pathLst>
                <a:path w="499" h="2746" extrusionOk="0">
                  <a:moveTo>
                    <a:pt x="1" y="0"/>
                  </a:moveTo>
                  <a:lnTo>
                    <a:pt x="1" y="2745"/>
                  </a:lnTo>
                  <a:lnTo>
                    <a:pt x="498" y="2745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39"/>
            <p:cNvSpPr/>
            <p:nvPr/>
          </p:nvSpPr>
          <p:spPr>
            <a:xfrm>
              <a:off x="6426553" y="3658163"/>
              <a:ext cx="670913" cy="88620"/>
            </a:xfrm>
            <a:custGeom>
              <a:avLst/>
              <a:gdLst/>
              <a:ahLst/>
              <a:cxnLst/>
              <a:rect l="l" t="t" r="r" b="b"/>
              <a:pathLst>
                <a:path w="20789" h="2746" extrusionOk="0">
                  <a:moveTo>
                    <a:pt x="0" y="0"/>
                  </a:moveTo>
                  <a:lnTo>
                    <a:pt x="0" y="2745"/>
                  </a:lnTo>
                  <a:lnTo>
                    <a:pt x="20788" y="2745"/>
                  </a:lnTo>
                  <a:lnTo>
                    <a:pt x="207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39"/>
            <p:cNvSpPr/>
            <p:nvPr/>
          </p:nvSpPr>
          <p:spPr>
            <a:xfrm>
              <a:off x="6151140" y="3676785"/>
              <a:ext cx="66159" cy="51378"/>
            </a:xfrm>
            <a:custGeom>
              <a:avLst/>
              <a:gdLst/>
              <a:ahLst/>
              <a:cxnLst/>
              <a:rect l="l" t="t" r="r" b="b"/>
              <a:pathLst>
                <a:path w="2050" h="1592" extrusionOk="0">
                  <a:moveTo>
                    <a:pt x="1035" y="0"/>
                  </a:moveTo>
                  <a:cubicBezTo>
                    <a:pt x="458" y="0"/>
                    <a:pt x="0" y="358"/>
                    <a:pt x="0" y="796"/>
                  </a:cubicBezTo>
                  <a:cubicBezTo>
                    <a:pt x="0" y="1234"/>
                    <a:pt x="458" y="1592"/>
                    <a:pt x="1035" y="1592"/>
                  </a:cubicBezTo>
                  <a:cubicBezTo>
                    <a:pt x="1592" y="1592"/>
                    <a:pt x="2049" y="1234"/>
                    <a:pt x="2049" y="796"/>
                  </a:cubicBezTo>
                  <a:cubicBezTo>
                    <a:pt x="2049" y="358"/>
                    <a:pt x="1592" y="0"/>
                    <a:pt x="1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39"/>
            <p:cNvSpPr/>
            <p:nvPr/>
          </p:nvSpPr>
          <p:spPr>
            <a:xfrm>
              <a:off x="6223043" y="3939354"/>
              <a:ext cx="989959" cy="132930"/>
            </a:xfrm>
            <a:custGeom>
              <a:avLst/>
              <a:gdLst/>
              <a:ahLst/>
              <a:cxnLst/>
              <a:rect l="l" t="t" r="r" b="b"/>
              <a:pathLst>
                <a:path w="30675" h="4119" extrusionOk="0">
                  <a:moveTo>
                    <a:pt x="0" y="0"/>
                  </a:moveTo>
                  <a:lnTo>
                    <a:pt x="0" y="4118"/>
                  </a:lnTo>
                  <a:lnTo>
                    <a:pt x="30675" y="4118"/>
                  </a:lnTo>
                  <a:lnTo>
                    <a:pt x="306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39"/>
            <p:cNvSpPr/>
            <p:nvPr/>
          </p:nvSpPr>
          <p:spPr>
            <a:xfrm>
              <a:off x="6222366" y="4034364"/>
              <a:ext cx="990662" cy="32"/>
            </a:xfrm>
            <a:custGeom>
              <a:avLst/>
              <a:gdLst/>
              <a:ahLst/>
              <a:cxnLst/>
              <a:rect l="l" t="t" r="r" b="b"/>
              <a:pathLst>
                <a:path w="42909" h="1" fill="none" extrusionOk="0">
                  <a:moveTo>
                    <a:pt x="0" y="0"/>
                  </a:moveTo>
                  <a:lnTo>
                    <a:pt x="42909" y="0"/>
                  </a:lnTo>
                </a:path>
              </a:pathLst>
            </a:custGeom>
            <a:noFill/>
            <a:ln w="5475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39"/>
            <p:cNvSpPr/>
            <p:nvPr/>
          </p:nvSpPr>
          <p:spPr>
            <a:xfrm>
              <a:off x="6222366" y="4016388"/>
              <a:ext cx="990662" cy="32"/>
            </a:xfrm>
            <a:custGeom>
              <a:avLst/>
              <a:gdLst/>
              <a:ahLst/>
              <a:cxnLst/>
              <a:rect l="l" t="t" r="r" b="b"/>
              <a:pathLst>
                <a:path w="42909" h="1" fill="none" extrusionOk="0">
                  <a:moveTo>
                    <a:pt x="0" y="0"/>
                  </a:moveTo>
                  <a:lnTo>
                    <a:pt x="42909" y="0"/>
                  </a:lnTo>
                </a:path>
              </a:pathLst>
            </a:custGeom>
            <a:noFill/>
            <a:ln w="5475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39"/>
            <p:cNvSpPr/>
            <p:nvPr/>
          </p:nvSpPr>
          <p:spPr>
            <a:xfrm>
              <a:off x="6222366" y="3997767"/>
              <a:ext cx="990662" cy="32"/>
            </a:xfrm>
            <a:custGeom>
              <a:avLst/>
              <a:gdLst/>
              <a:ahLst/>
              <a:cxnLst/>
              <a:rect l="l" t="t" r="r" b="b"/>
              <a:pathLst>
                <a:path w="42909" h="1" fill="none" extrusionOk="0">
                  <a:moveTo>
                    <a:pt x="0" y="1"/>
                  </a:moveTo>
                  <a:lnTo>
                    <a:pt x="42909" y="1"/>
                  </a:lnTo>
                </a:path>
              </a:pathLst>
            </a:custGeom>
            <a:noFill/>
            <a:ln w="5475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39"/>
            <p:cNvSpPr/>
            <p:nvPr/>
          </p:nvSpPr>
          <p:spPr>
            <a:xfrm>
              <a:off x="6222366" y="3979146"/>
              <a:ext cx="990662" cy="32"/>
            </a:xfrm>
            <a:custGeom>
              <a:avLst/>
              <a:gdLst/>
              <a:ahLst/>
              <a:cxnLst/>
              <a:rect l="l" t="t" r="r" b="b"/>
              <a:pathLst>
                <a:path w="42909" h="1" fill="none" extrusionOk="0">
                  <a:moveTo>
                    <a:pt x="0" y="1"/>
                  </a:moveTo>
                  <a:lnTo>
                    <a:pt x="42909" y="1"/>
                  </a:lnTo>
                </a:path>
              </a:pathLst>
            </a:custGeom>
            <a:noFill/>
            <a:ln w="5475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39"/>
            <p:cNvSpPr/>
            <p:nvPr/>
          </p:nvSpPr>
          <p:spPr>
            <a:xfrm>
              <a:off x="6191577" y="4058116"/>
              <a:ext cx="1050309" cy="20590"/>
            </a:xfrm>
            <a:custGeom>
              <a:avLst/>
              <a:gdLst/>
              <a:ahLst/>
              <a:cxnLst/>
              <a:rect l="l" t="t" r="r" b="b"/>
              <a:pathLst>
                <a:path w="32545" h="638" extrusionOk="0">
                  <a:moveTo>
                    <a:pt x="319" y="0"/>
                  </a:moveTo>
                  <a:cubicBezTo>
                    <a:pt x="140" y="0"/>
                    <a:pt x="0" y="140"/>
                    <a:pt x="0" y="319"/>
                  </a:cubicBezTo>
                  <a:cubicBezTo>
                    <a:pt x="0" y="498"/>
                    <a:pt x="140" y="637"/>
                    <a:pt x="319" y="637"/>
                  </a:cubicBezTo>
                  <a:lnTo>
                    <a:pt x="32227" y="637"/>
                  </a:lnTo>
                  <a:cubicBezTo>
                    <a:pt x="32406" y="637"/>
                    <a:pt x="32545" y="498"/>
                    <a:pt x="32545" y="319"/>
                  </a:cubicBezTo>
                  <a:cubicBezTo>
                    <a:pt x="32545" y="140"/>
                    <a:pt x="32406" y="0"/>
                    <a:pt x="32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39"/>
            <p:cNvSpPr/>
            <p:nvPr/>
          </p:nvSpPr>
          <p:spPr>
            <a:xfrm>
              <a:off x="6191577" y="3932286"/>
              <a:ext cx="1050309" cy="20590"/>
            </a:xfrm>
            <a:custGeom>
              <a:avLst/>
              <a:gdLst/>
              <a:ahLst/>
              <a:cxnLst/>
              <a:rect l="l" t="t" r="r" b="b"/>
              <a:pathLst>
                <a:path w="32545" h="638" extrusionOk="0">
                  <a:moveTo>
                    <a:pt x="319" y="0"/>
                  </a:moveTo>
                  <a:cubicBezTo>
                    <a:pt x="140" y="0"/>
                    <a:pt x="0" y="140"/>
                    <a:pt x="0" y="319"/>
                  </a:cubicBezTo>
                  <a:cubicBezTo>
                    <a:pt x="0" y="498"/>
                    <a:pt x="140" y="637"/>
                    <a:pt x="319" y="637"/>
                  </a:cubicBezTo>
                  <a:lnTo>
                    <a:pt x="32227" y="637"/>
                  </a:lnTo>
                  <a:cubicBezTo>
                    <a:pt x="32406" y="637"/>
                    <a:pt x="32545" y="498"/>
                    <a:pt x="32545" y="319"/>
                  </a:cubicBezTo>
                  <a:cubicBezTo>
                    <a:pt x="32545" y="140"/>
                    <a:pt x="32406" y="0"/>
                    <a:pt x="32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1" name="Google Shape;3131;p39"/>
          <p:cNvGrpSpPr/>
          <p:nvPr/>
        </p:nvGrpSpPr>
        <p:grpSpPr>
          <a:xfrm flipH="1">
            <a:off x="4797778" y="4279984"/>
            <a:ext cx="1301136" cy="863516"/>
            <a:chOff x="7313211" y="3209957"/>
            <a:chExt cx="1301136" cy="863516"/>
          </a:xfrm>
        </p:grpSpPr>
        <p:sp>
          <p:nvSpPr>
            <p:cNvPr id="3132" name="Google Shape;3132;p39"/>
            <p:cNvSpPr/>
            <p:nvPr/>
          </p:nvSpPr>
          <p:spPr>
            <a:xfrm>
              <a:off x="7328556" y="3209957"/>
              <a:ext cx="984182" cy="131640"/>
            </a:xfrm>
            <a:custGeom>
              <a:avLst/>
              <a:gdLst/>
              <a:ahLst/>
              <a:cxnLst/>
              <a:rect l="l" t="t" r="r" b="b"/>
              <a:pathLst>
                <a:path w="30496" h="4079" extrusionOk="0">
                  <a:moveTo>
                    <a:pt x="0" y="1"/>
                  </a:moveTo>
                  <a:lnTo>
                    <a:pt x="0" y="4079"/>
                  </a:lnTo>
                  <a:lnTo>
                    <a:pt x="30496" y="4079"/>
                  </a:lnTo>
                  <a:lnTo>
                    <a:pt x="30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39"/>
            <p:cNvSpPr/>
            <p:nvPr/>
          </p:nvSpPr>
          <p:spPr>
            <a:xfrm>
              <a:off x="8227345" y="3209957"/>
              <a:ext cx="33402" cy="131640"/>
            </a:xfrm>
            <a:custGeom>
              <a:avLst/>
              <a:gdLst/>
              <a:ahLst/>
              <a:cxnLst/>
              <a:rect l="l" t="t" r="r" b="b"/>
              <a:pathLst>
                <a:path w="1035" h="4079" extrusionOk="0">
                  <a:moveTo>
                    <a:pt x="0" y="1"/>
                  </a:moveTo>
                  <a:lnTo>
                    <a:pt x="0" y="4079"/>
                  </a:lnTo>
                  <a:lnTo>
                    <a:pt x="1035" y="4079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39"/>
            <p:cNvSpPr/>
            <p:nvPr/>
          </p:nvSpPr>
          <p:spPr>
            <a:xfrm>
              <a:off x="8159282" y="3209957"/>
              <a:ext cx="34047" cy="131640"/>
            </a:xfrm>
            <a:custGeom>
              <a:avLst/>
              <a:gdLst/>
              <a:ahLst/>
              <a:cxnLst/>
              <a:rect l="l" t="t" r="r" b="b"/>
              <a:pathLst>
                <a:path w="1055" h="4079" extrusionOk="0">
                  <a:moveTo>
                    <a:pt x="1" y="1"/>
                  </a:moveTo>
                  <a:lnTo>
                    <a:pt x="1" y="4079"/>
                  </a:lnTo>
                  <a:lnTo>
                    <a:pt x="1055" y="4079"/>
                  </a:lnTo>
                  <a:lnTo>
                    <a:pt x="10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39"/>
            <p:cNvSpPr/>
            <p:nvPr/>
          </p:nvSpPr>
          <p:spPr>
            <a:xfrm>
              <a:off x="8091865" y="3209957"/>
              <a:ext cx="34080" cy="131640"/>
            </a:xfrm>
            <a:custGeom>
              <a:avLst/>
              <a:gdLst/>
              <a:ahLst/>
              <a:cxnLst/>
              <a:rect l="l" t="t" r="r" b="b"/>
              <a:pathLst>
                <a:path w="1056" h="4079" extrusionOk="0">
                  <a:moveTo>
                    <a:pt x="1" y="1"/>
                  </a:moveTo>
                  <a:lnTo>
                    <a:pt x="1" y="4079"/>
                  </a:lnTo>
                  <a:lnTo>
                    <a:pt x="1055" y="4079"/>
                  </a:lnTo>
                  <a:lnTo>
                    <a:pt x="10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39"/>
            <p:cNvSpPr/>
            <p:nvPr/>
          </p:nvSpPr>
          <p:spPr>
            <a:xfrm>
              <a:off x="7376706" y="3234355"/>
              <a:ext cx="677335" cy="80294"/>
            </a:xfrm>
            <a:custGeom>
              <a:avLst/>
              <a:gdLst/>
              <a:ahLst/>
              <a:cxnLst/>
              <a:rect l="l" t="t" r="r" b="b"/>
              <a:pathLst>
                <a:path w="20988" h="2488" extrusionOk="0">
                  <a:moveTo>
                    <a:pt x="1174" y="1"/>
                  </a:moveTo>
                  <a:cubicBezTo>
                    <a:pt x="1174" y="657"/>
                    <a:pt x="657" y="1175"/>
                    <a:pt x="0" y="1175"/>
                  </a:cubicBezTo>
                  <a:lnTo>
                    <a:pt x="0" y="1334"/>
                  </a:lnTo>
                  <a:cubicBezTo>
                    <a:pt x="657" y="1334"/>
                    <a:pt x="1174" y="1851"/>
                    <a:pt x="1174" y="2487"/>
                  </a:cubicBezTo>
                  <a:lnTo>
                    <a:pt x="19833" y="2487"/>
                  </a:lnTo>
                  <a:cubicBezTo>
                    <a:pt x="19833" y="1851"/>
                    <a:pt x="20351" y="1334"/>
                    <a:pt x="20987" y="1334"/>
                  </a:cubicBezTo>
                  <a:lnTo>
                    <a:pt x="20987" y="1175"/>
                  </a:lnTo>
                  <a:cubicBezTo>
                    <a:pt x="20351" y="1175"/>
                    <a:pt x="19833" y="657"/>
                    <a:pt x="19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39"/>
            <p:cNvSpPr/>
            <p:nvPr/>
          </p:nvSpPr>
          <p:spPr>
            <a:xfrm>
              <a:off x="7442187" y="3288928"/>
              <a:ext cx="536078" cy="8391"/>
            </a:xfrm>
            <a:custGeom>
              <a:avLst/>
              <a:gdLst/>
              <a:ahLst/>
              <a:cxnLst/>
              <a:rect l="l" t="t" r="r" b="b"/>
              <a:pathLst>
                <a:path w="16611" h="260" extrusionOk="0">
                  <a:moveTo>
                    <a:pt x="120" y="1"/>
                  </a:moveTo>
                  <a:cubicBezTo>
                    <a:pt x="40" y="1"/>
                    <a:pt x="0" y="60"/>
                    <a:pt x="0" y="140"/>
                  </a:cubicBezTo>
                  <a:cubicBezTo>
                    <a:pt x="0" y="200"/>
                    <a:pt x="40" y="259"/>
                    <a:pt x="120" y="259"/>
                  </a:cubicBezTo>
                  <a:lnTo>
                    <a:pt x="16472" y="259"/>
                  </a:lnTo>
                  <a:cubicBezTo>
                    <a:pt x="16551" y="259"/>
                    <a:pt x="16611" y="200"/>
                    <a:pt x="16611" y="140"/>
                  </a:cubicBezTo>
                  <a:cubicBezTo>
                    <a:pt x="16611" y="60"/>
                    <a:pt x="16551" y="1"/>
                    <a:pt x="164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39"/>
            <p:cNvSpPr/>
            <p:nvPr/>
          </p:nvSpPr>
          <p:spPr>
            <a:xfrm>
              <a:off x="7442187" y="3270307"/>
              <a:ext cx="536078" cy="8391"/>
            </a:xfrm>
            <a:custGeom>
              <a:avLst/>
              <a:gdLst/>
              <a:ahLst/>
              <a:cxnLst/>
              <a:rect l="l" t="t" r="r" b="b"/>
              <a:pathLst>
                <a:path w="16611" h="260" extrusionOk="0">
                  <a:moveTo>
                    <a:pt x="120" y="1"/>
                  </a:moveTo>
                  <a:cubicBezTo>
                    <a:pt x="40" y="1"/>
                    <a:pt x="0" y="80"/>
                    <a:pt x="0" y="140"/>
                  </a:cubicBezTo>
                  <a:cubicBezTo>
                    <a:pt x="0" y="220"/>
                    <a:pt x="40" y="259"/>
                    <a:pt x="120" y="259"/>
                  </a:cubicBezTo>
                  <a:lnTo>
                    <a:pt x="16472" y="259"/>
                  </a:lnTo>
                  <a:cubicBezTo>
                    <a:pt x="16551" y="259"/>
                    <a:pt x="16611" y="220"/>
                    <a:pt x="16611" y="140"/>
                  </a:cubicBezTo>
                  <a:cubicBezTo>
                    <a:pt x="16611" y="61"/>
                    <a:pt x="16551" y="1"/>
                    <a:pt x="164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39"/>
            <p:cNvSpPr/>
            <p:nvPr/>
          </p:nvSpPr>
          <p:spPr>
            <a:xfrm>
              <a:off x="7442187" y="3252976"/>
              <a:ext cx="536078" cy="8391"/>
            </a:xfrm>
            <a:custGeom>
              <a:avLst/>
              <a:gdLst/>
              <a:ahLst/>
              <a:cxnLst/>
              <a:rect l="l" t="t" r="r" b="b"/>
              <a:pathLst>
                <a:path w="16611" h="260" extrusionOk="0">
                  <a:moveTo>
                    <a:pt x="120" y="1"/>
                  </a:moveTo>
                  <a:cubicBezTo>
                    <a:pt x="40" y="1"/>
                    <a:pt x="0" y="41"/>
                    <a:pt x="0" y="120"/>
                  </a:cubicBezTo>
                  <a:cubicBezTo>
                    <a:pt x="0" y="200"/>
                    <a:pt x="40" y="259"/>
                    <a:pt x="120" y="259"/>
                  </a:cubicBezTo>
                  <a:lnTo>
                    <a:pt x="16472" y="259"/>
                  </a:lnTo>
                  <a:cubicBezTo>
                    <a:pt x="16551" y="259"/>
                    <a:pt x="16611" y="200"/>
                    <a:pt x="16611" y="120"/>
                  </a:cubicBezTo>
                  <a:cubicBezTo>
                    <a:pt x="16611" y="41"/>
                    <a:pt x="16551" y="1"/>
                    <a:pt x="164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39"/>
            <p:cNvSpPr/>
            <p:nvPr/>
          </p:nvSpPr>
          <p:spPr>
            <a:xfrm>
              <a:off x="7449310" y="3537134"/>
              <a:ext cx="1099750" cy="270928"/>
            </a:xfrm>
            <a:custGeom>
              <a:avLst/>
              <a:gdLst/>
              <a:ahLst/>
              <a:cxnLst/>
              <a:rect l="l" t="t" r="r" b="b"/>
              <a:pathLst>
                <a:path w="34077" h="8395" extrusionOk="0">
                  <a:moveTo>
                    <a:pt x="0" y="0"/>
                  </a:moveTo>
                  <a:lnTo>
                    <a:pt x="0" y="8395"/>
                  </a:lnTo>
                  <a:lnTo>
                    <a:pt x="34076" y="8395"/>
                  </a:lnTo>
                  <a:lnTo>
                    <a:pt x="340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39"/>
            <p:cNvSpPr/>
            <p:nvPr/>
          </p:nvSpPr>
          <p:spPr>
            <a:xfrm>
              <a:off x="8476479" y="3537134"/>
              <a:ext cx="45601" cy="270928"/>
            </a:xfrm>
            <a:custGeom>
              <a:avLst/>
              <a:gdLst/>
              <a:ahLst/>
              <a:cxnLst/>
              <a:rect l="l" t="t" r="r" b="b"/>
              <a:pathLst>
                <a:path w="1413" h="8395" extrusionOk="0">
                  <a:moveTo>
                    <a:pt x="0" y="0"/>
                  </a:moveTo>
                  <a:lnTo>
                    <a:pt x="0" y="8395"/>
                  </a:lnTo>
                  <a:lnTo>
                    <a:pt x="1413" y="8395"/>
                  </a:lnTo>
                  <a:lnTo>
                    <a:pt x="14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39"/>
            <p:cNvSpPr/>
            <p:nvPr/>
          </p:nvSpPr>
          <p:spPr>
            <a:xfrm>
              <a:off x="7449310" y="3537134"/>
              <a:ext cx="46246" cy="270928"/>
            </a:xfrm>
            <a:custGeom>
              <a:avLst/>
              <a:gdLst/>
              <a:ahLst/>
              <a:cxnLst/>
              <a:rect l="l" t="t" r="r" b="b"/>
              <a:pathLst>
                <a:path w="1433" h="8395" extrusionOk="0">
                  <a:moveTo>
                    <a:pt x="0" y="0"/>
                  </a:moveTo>
                  <a:lnTo>
                    <a:pt x="0" y="8395"/>
                  </a:lnTo>
                  <a:lnTo>
                    <a:pt x="1432" y="8395"/>
                  </a:lnTo>
                  <a:lnTo>
                    <a:pt x="14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39"/>
            <p:cNvSpPr/>
            <p:nvPr/>
          </p:nvSpPr>
          <p:spPr>
            <a:xfrm>
              <a:off x="7568718" y="3611587"/>
              <a:ext cx="27625" cy="122022"/>
            </a:xfrm>
            <a:custGeom>
              <a:avLst/>
              <a:gdLst/>
              <a:ahLst/>
              <a:cxnLst/>
              <a:rect l="l" t="t" r="r" b="b"/>
              <a:pathLst>
                <a:path w="856" h="3781" extrusionOk="0">
                  <a:moveTo>
                    <a:pt x="0" y="1"/>
                  </a:moveTo>
                  <a:lnTo>
                    <a:pt x="0" y="3780"/>
                  </a:lnTo>
                  <a:lnTo>
                    <a:pt x="855" y="3780"/>
                  </a:lnTo>
                  <a:lnTo>
                    <a:pt x="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39"/>
            <p:cNvSpPr/>
            <p:nvPr/>
          </p:nvSpPr>
          <p:spPr>
            <a:xfrm>
              <a:off x="7627777" y="3611587"/>
              <a:ext cx="26980" cy="122022"/>
            </a:xfrm>
            <a:custGeom>
              <a:avLst/>
              <a:gdLst/>
              <a:ahLst/>
              <a:cxnLst/>
              <a:rect l="l" t="t" r="r" b="b"/>
              <a:pathLst>
                <a:path w="836" h="3781" extrusionOk="0">
                  <a:moveTo>
                    <a:pt x="0" y="1"/>
                  </a:moveTo>
                  <a:lnTo>
                    <a:pt x="0" y="3780"/>
                  </a:lnTo>
                  <a:lnTo>
                    <a:pt x="836" y="3780"/>
                  </a:lnTo>
                  <a:lnTo>
                    <a:pt x="8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39"/>
            <p:cNvSpPr/>
            <p:nvPr/>
          </p:nvSpPr>
          <p:spPr>
            <a:xfrm>
              <a:off x="7706977" y="3611575"/>
              <a:ext cx="714961" cy="122022"/>
            </a:xfrm>
            <a:custGeom>
              <a:avLst/>
              <a:gdLst/>
              <a:ahLst/>
              <a:cxnLst/>
              <a:rect l="l" t="t" r="r" b="b"/>
              <a:pathLst>
                <a:path w="19058" h="3781" extrusionOk="0">
                  <a:moveTo>
                    <a:pt x="1890" y="1"/>
                  </a:moveTo>
                  <a:cubicBezTo>
                    <a:pt x="836" y="1"/>
                    <a:pt x="0" y="856"/>
                    <a:pt x="0" y="1890"/>
                  </a:cubicBezTo>
                  <a:cubicBezTo>
                    <a:pt x="0" y="2945"/>
                    <a:pt x="836" y="3780"/>
                    <a:pt x="1890" y="3780"/>
                  </a:cubicBezTo>
                  <a:lnTo>
                    <a:pt x="17168" y="3780"/>
                  </a:lnTo>
                  <a:cubicBezTo>
                    <a:pt x="18222" y="3780"/>
                    <a:pt x="19057" y="2945"/>
                    <a:pt x="19057" y="1890"/>
                  </a:cubicBezTo>
                  <a:cubicBezTo>
                    <a:pt x="19057" y="856"/>
                    <a:pt x="18222" y="1"/>
                    <a:pt x="17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39"/>
            <p:cNvSpPr/>
            <p:nvPr/>
          </p:nvSpPr>
          <p:spPr>
            <a:xfrm>
              <a:off x="8330091" y="3646247"/>
              <a:ext cx="57187" cy="51410"/>
            </a:xfrm>
            <a:custGeom>
              <a:avLst/>
              <a:gdLst/>
              <a:ahLst/>
              <a:cxnLst/>
              <a:rect l="l" t="t" r="r" b="b"/>
              <a:pathLst>
                <a:path w="1772" h="1593" extrusionOk="0">
                  <a:moveTo>
                    <a:pt x="896" y="1"/>
                  </a:moveTo>
                  <a:cubicBezTo>
                    <a:pt x="399" y="1"/>
                    <a:pt x="1" y="359"/>
                    <a:pt x="1" y="797"/>
                  </a:cubicBezTo>
                  <a:cubicBezTo>
                    <a:pt x="1" y="1254"/>
                    <a:pt x="399" y="1592"/>
                    <a:pt x="896" y="1592"/>
                  </a:cubicBezTo>
                  <a:cubicBezTo>
                    <a:pt x="1393" y="1592"/>
                    <a:pt x="1771" y="1254"/>
                    <a:pt x="1771" y="797"/>
                  </a:cubicBezTo>
                  <a:cubicBezTo>
                    <a:pt x="1771" y="359"/>
                    <a:pt x="1393" y="1"/>
                    <a:pt x="8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39"/>
            <p:cNvSpPr/>
            <p:nvPr/>
          </p:nvSpPr>
          <p:spPr>
            <a:xfrm>
              <a:off x="7748545" y="3646247"/>
              <a:ext cx="57800" cy="51410"/>
            </a:xfrm>
            <a:custGeom>
              <a:avLst/>
              <a:gdLst/>
              <a:ahLst/>
              <a:cxnLst/>
              <a:rect l="l" t="t" r="r" b="b"/>
              <a:pathLst>
                <a:path w="1791" h="1593" extrusionOk="0">
                  <a:moveTo>
                    <a:pt x="896" y="1"/>
                  </a:moveTo>
                  <a:cubicBezTo>
                    <a:pt x="398" y="1"/>
                    <a:pt x="0" y="359"/>
                    <a:pt x="0" y="797"/>
                  </a:cubicBezTo>
                  <a:cubicBezTo>
                    <a:pt x="0" y="1234"/>
                    <a:pt x="398" y="1592"/>
                    <a:pt x="896" y="1592"/>
                  </a:cubicBezTo>
                  <a:cubicBezTo>
                    <a:pt x="1373" y="1592"/>
                    <a:pt x="1791" y="1234"/>
                    <a:pt x="1791" y="797"/>
                  </a:cubicBezTo>
                  <a:cubicBezTo>
                    <a:pt x="1791" y="359"/>
                    <a:pt x="1373" y="1"/>
                    <a:pt x="8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39"/>
            <p:cNvSpPr/>
            <p:nvPr/>
          </p:nvSpPr>
          <p:spPr>
            <a:xfrm>
              <a:off x="7500656" y="3954678"/>
              <a:ext cx="1099750" cy="118795"/>
            </a:xfrm>
            <a:custGeom>
              <a:avLst/>
              <a:gdLst/>
              <a:ahLst/>
              <a:cxnLst/>
              <a:rect l="l" t="t" r="r" b="b"/>
              <a:pathLst>
                <a:path w="34077" h="3681" extrusionOk="0">
                  <a:moveTo>
                    <a:pt x="0" y="0"/>
                  </a:moveTo>
                  <a:lnTo>
                    <a:pt x="0" y="3681"/>
                  </a:lnTo>
                  <a:lnTo>
                    <a:pt x="34077" y="3681"/>
                  </a:lnTo>
                  <a:lnTo>
                    <a:pt x="340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39"/>
            <p:cNvSpPr/>
            <p:nvPr/>
          </p:nvSpPr>
          <p:spPr>
            <a:xfrm>
              <a:off x="8430265" y="3990664"/>
              <a:ext cx="109146" cy="51410"/>
            </a:xfrm>
            <a:custGeom>
              <a:avLst/>
              <a:gdLst/>
              <a:ahLst/>
              <a:cxnLst/>
              <a:rect l="l" t="t" r="r" b="b"/>
              <a:pathLst>
                <a:path w="3382" h="1593" extrusionOk="0">
                  <a:moveTo>
                    <a:pt x="1691" y="1"/>
                  </a:moveTo>
                  <a:cubicBezTo>
                    <a:pt x="776" y="1"/>
                    <a:pt x="0" y="339"/>
                    <a:pt x="0" y="797"/>
                  </a:cubicBezTo>
                  <a:cubicBezTo>
                    <a:pt x="0" y="1234"/>
                    <a:pt x="776" y="1592"/>
                    <a:pt x="1691" y="1592"/>
                  </a:cubicBezTo>
                  <a:cubicBezTo>
                    <a:pt x="2606" y="1592"/>
                    <a:pt x="3382" y="1234"/>
                    <a:pt x="3382" y="797"/>
                  </a:cubicBezTo>
                  <a:cubicBezTo>
                    <a:pt x="3382" y="339"/>
                    <a:pt x="2606" y="1"/>
                    <a:pt x="1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39"/>
            <p:cNvSpPr/>
            <p:nvPr/>
          </p:nvSpPr>
          <p:spPr>
            <a:xfrm>
              <a:off x="8382114" y="3989406"/>
              <a:ext cx="16072" cy="53314"/>
            </a:xfrm>
            <a:custGeom>
              <a:avLst/>
              <a:gdLst/>
              <a:ahLst/>
              <a:cxnLst/>
              <a:rect l="l" t="t" r="r" b="b"/>
              <a:pathLst>
                <a:path w="498" h="1652" extrusionOk="0">
                  <a:moveTo>
                    <a:pt x="0" y="0"/>
                  </a:moveTo>
                  <a:lnTo>
                    <a:pt x="0" y="1651"/>
                  </a:lnTo>
                  <a:lnTo>
                    <a:pt x="497" y="165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39"/>
            <p:cNvSpPr/>
            <p:nvPr/>
          </p:nvSpPr>
          <p:spPr>
            <a:xfrm>
              <a:off x="8347421" y="3989406"/>
              <a:ext cx="16104" cy="53314"/>
            </a:xfrm>
            <a:custGeom>
              <a:avLst/>
              <a:gdLst/>
              <a:ahLst/>
              <a:cxnLst/>
              <a:rect l="l" t="t" r="r" b="b"/>
              <a:pathLst>
                <a:path w="499" h="1652" extrusionOk="0">
                  <a:moveTo>
                    <a:pt x="1" y="0"/>
                  </a:moveTo>
                  <a:lnTo>
                    <a:pt x="1" y="1651"/>
                  </a:lnTo>
                  <a:lnTo>
                    <a:pt x="498" y="165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39"/>
            <p:cNvSpPr/>
            <p:nvPr/>
          </p:nvSpPr>
          <p:spPr>
            <a:xfrm>
              <a:off x="8312761" y="3989406"/>
              <a:ext cx="16072" cy="53314"/>
            </a:xfrm>
            <a:custGeom>
              <a:avLst/>
              <a:gdLst/>
              <a:ahLst/>
              <a:cxnLst/>
              <a:rect l="l" t="t" r="r" b="b"/>
              <a:pathLst>
                <a:path w="498" h="1652" extrusionOk="0">
                  <a:moveTo>
                    <a:pt x="1" y="0"/>
                  </a:moveTo>
                  <a:lnTo>
                    <a:pt x="1" y="1651"/>
                  </a:lnTo>
                  <a:lnTo>
                    <a:pt x="498" y="165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39"/>
            <p:cNvSpPr/>
            <p:nvPr/>
          </p:nvSpPr>
          <p:spPr>
            <a:xfrm>
              <a:off x="8278100" y="3989406"/>
              <a:ext cx="16072" cy="53314"/>
            </a:xfrm>
            <a:custGeom>
              <a:avLst/>
              <a:gdLst/>
              <a:ahLst/>
              <a:cxnLst/>
              <a:rect l="l" t="t" r="r" b="b"/>
              <a:pathLst>
                <a:path w="498" h="1652" extrusionOk="0">
                  <a:moveTo>
                    <a:pt x="1" y="0"/>
                  </a:moveTo>
                  <a:lnTo>
                    <a:pt x="1" y="1651"/>
                  </a:lnTo>
                  <a:lnTo>
                    <a:pt x="498" y="165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39"/>
            <p:cNvSpPr/>
            <p:nvPr/>
          </p:nvSpPr>
          <p:spPr>
            <a:xfrm>
              <a:off x="7572559" y="3986789"/>
              <a:ext cx="670913" cy="53314"/>
            </a:xfrm>
            <a:custGeom>
              <a:avLst/>
              <a:gdLst/>
              <a:ahLst/>
              <a:cxnLst/>
              <a:rect l="l" t="t" r="r" b="b"/>
              <a:pathLst>
                <a:path w="20789" h="1652" extrusionOk="0">
                  <a:moveTo>
                    <a:pt x="0" y="0"/>
                  </a:moveTo>
                  <a:lnTo>
                    <a:pt x="0" y="1651"/>
                  </a:lnTo>
                  <a:lnTo>
                    <a:pt x="20788" y="1651"/>
                  </a:lnTo>
                  <a:lnTo>
                    <a:pt x="207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39"/>
            <p:cNvSpPr/>
            <p:nvPr/>
          </p:nvSpPr>
          <p:spPr>
            <a:xfrm>
              <a:off x="8451436" y="4000959"/>
              <a:ext cx="66159" cy="30207"/>
            </a:xfrm>
            <a:custGeom>
              <a:avLst/>
              <a:gdLst/>
              <a:ahLst/>
              <a:cxnLst/>
              <a:rect l="l" t="t" r="r" b="b"/>
              <a:pathLst>
                <a:path w="2050" h="936" extrusionOk="0">
                  <a:moveTo>
                    <a:pt x="1035" y="0"/>
                  </a:moveTo>
                  <a:cubicBezTo>
                    <a:pt x="478" y="0"/>
                    <a:pt x="1" y="199"/>
                    <a:pt x="1" y="478"/>
                  </a:cubicBezTo>
                  <a:cubicBezTo>
                    <a:pt x="1" y="736"/>
                    <a:pt x="478" y="935"/>
                    <a:pt x="1035" y="935"/>
                  </a:cubicBezTo>
                  <a:cubicBezTo>
                    <a:pt x="1572" y="935"/>
                    <a:pt x="2049" y="736"/>
                    <a:pt x="2049" y="478"/>
                  </a:cubicBezTo>
                  <a:cubicBezTo>
                    <a:pt x="2049" y="219"/>
                    <a:pt x="1572" y="0"/>
                    <a:pt x="1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56" name="Google Shape;3156;p39"/>
            <p:cNvGrpSpPr/>
            <p:nvPr/>
          </p:nvGrpSpPr>
          <p:grpSpPr>
            <a:xfrm>
              <a:off x="7514598" y="3340380"/>
              <a:ext cx="1099750" cy="195830"/>
              <a:chOff x="7734110" y="3210705"/>
              <a:chExt cx="1099750" cy="195830"/>
            </a:xfrm>
          </p:grpSpPr>
          <p:sp>
            <p:nvSpPr>
              <p:cNvPr id="3157" name="Google Shape;3157;p39"/>
              <p:cNvSpPr/>
              <p:nvPr/>
            </p:nvSpPr>
            <p:spPr>
              <a:xfrm>
                <a:off x="7734110" y="3210705"/>
                <a:ext cx="1099750" cy="195830"/>
              </a:xfrm>
              <a:custGeom>
                <a:avLst/>
                <a:gdLst/>
                <a:ahLst/>
                <a:cxnLst/>
                <a:rect l="l" t="t" r="r" b="b"/>
                <a:pathLst>
                  <a:path w="34077" h="6068" extrusionOk="0">
                    <a:moveTo>
                      <a:pt x="0" y="1"/>
                    </a:moveTo>
                    <a:lnTo>
                      <a:pt x="0" y="6068"/>
                    </a:lnTo>
                    <a:lnTo>
                      <a:pt x="34076" y="6068"/>
                    </a:lnTo>
                    <a:lnTo>
                      <a:pt x="3407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" name="Google Shape;3158;p39"/>
              <p:cNvSpPr/>
              <p:nvPr/>
            </p:nvSpPr>
            <p:spPr>
              <a:xfrm>
                <a:off x="8663687" y="3266569"/>
                <a:ext cx="109178" cy="83489"/>
              </a:xfrm>
              <a:custGeom>
                <a:avLst/>
                <a:gdLst/>
                <a:ahLst/>
                <a:cxnLst/>
                <a:rect l="l" t="t" r="r" b="b"/>
                <a:pathLst>
                  <a:path w="3383" h="2587" extrusionOk="0">
                    <a:moveTo>
                      <a:pt x="1692" y="0"/>
                    </a:moveTo>
                    <a:cubicBezTo>
                      <a:pt x="757" y="0"/>
                      <a:pt x="1" y="577"/>
                      <a:pt x="1" y="1293"/>
                    </a:cubicBezTo>
                    <a:cubicBezTo>
                      <a:pt x="1" y="2029"/>
                      <a:pt x="757" y="2586"/>
                      <a:pt x="1692" y="2586"/>
                    </a:cubicBezTo>
                    <a:cubicBezTo>
                      <a:pt x="2607" y="2586"/>
                      <a:pt x="3382" y="2009"/>
                      <a:pt x="3382" y="1293"/>
                    </a:cubicBezTo>
                    <a:cubicBezTo>
                      <a:pt x="3382" y="577"/>
                      <a:pt x="2626" y="0"/>
                      <a:pt x="16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" name="Google Shape;3159;p39"/>
              <p:cNvSpPr/>
              <p:nvPr/>
            </p:nvSpPr>
            <p:spPr>
              <a:xfrm>
                <a:off x="8615537" y="3263987"/>
                <a:ext cx="16072" cy="88620"/>
              </a:xfrm>
              <a:custGeom>
                <a:avLst/>
                <a:gdLst/>
                <a:ahLst/>
                <a:cxnLst/>
                <a:rect l="l" t="t" r="r" b="b"/>
                <a:pathLst>
                  <a:path w="498" h="2746" extrusionOk="0">
                    <a:moveTo>
                      <a:pt x="1" y="1"/>
                    </a:moveTo>
                    <a:lnTo>
                      <a:pt x="1" y="2746"/>
                    </a:lnTo>
                    <a:lnTo>
                      <a:pt x="498" y="2746"/>
                    </a:lnTo>
                    <a:lnTo>
                      <a:pt x="4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" name="Google Shape;3160;p39"/>
              <p:cNvSpPr/>
              <p:nvPr/>
            </p:nvSpPr>
            <p:spPr>
              <a:xfrm>
                <a:off x="8580876" y="3263987"/>
                <a:ext cx="16072" cy="88620"/>
              </a:xfrm>
              <a:custGeom>
                <a:avLst/>
                <a:gdLst/>
                <a:ahLst/>
                <a:cxnLst/>
                <a:rect l="l" t="t" r="r" b="b"/>
                <a:pathLst>
                  <a:path w="498" h="2746" extrusionOk="0">
                    <a:moveTo>
                      <a:pt x="1" y="1"/>
                    </a:moveTo>
                    <a:lnTo>
                      <a:pt x="1" y="2746"/>
                    </a:lnTo>
                    <a:lnTo>
                      <a:pt x="498" y="2746"/>
                    </a:lnTo>
                    <a:lnTo>
                      <a:pt x="4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39"/>
              <p:cNvSpPr/>
              <p:nvPr/>
            </p:nvSpPr>
            <p:spPr>
              <a:xfrm>
                <a:off x="8546215" y="3263987"/>
                <a:ext cx="16072" cy="88620"/>
              </a:xfrm>
              <a:custGeom>
                <a:avLst/>
                <a:gdLst/>
                <a:ahLst/>
                <a:cxnLst/>
                <a:rect l="l" t="t" r="r" b="b"/>
                <a:pathLst>
                  <a:path w="498" h="2746" extrusionOk="0">
                    <a:moveTo>
                      <a:pt x="0" y="1"/>
                    </a:moveTo>
                    <a:lnTo>
                      <a:pt x="0" y="2746"/>
                    </a:lnTo>
                    <a:lnTo>
                      <a:pt x="498" y="2746"/>
                    </a:lnTo>
                    <a:lnTo>
                      <a:pt x="4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39"/>
              <p:cNvSpPr/>
              <p:nvPr/>
            </p:nvSpPr>
            <p:spPr>
              <a:xfrm>
                <a:off x="8511555" y="3263987"/>
                <a:ext cx="16072" cy="88620"/>
              </a:xfrm>
              <a:custGeom>
                <a:avLst/>
                <a:gdLst/>
                <a:ahLst/>
                <a:cxnLst/>
                <a:rect l="l" t="t" r="r" b="b"/>
                <a:pathLst>
                  <a:path w="498" h="2746" extrusionOk="0">
                    <a:moveTo>
                      <a:pt x="0" y="1"/>
                    </a:moveTo>
                    <a:lnTo>
                      <a:pt x="0" y="2746"/>
                    </a:lnTo>
                    <a:lnTo>
                      <a:pt x="497" y="2746"/>
                    </a:lnTo>
                    <a:lnTo>
                      <a:pt x="49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39"/>
              <p:cNvSpPr/>
              <p:nvPr/>
            </p:nvSpPr>
            <p:spPr>
              <a:xfrm>
                <a:off x="7805368" y="3263987"/>
                <a:ext cx="670881" cy="88620"/>
              </a:xfrm>
              <a:custGeom>
                <a:avLst/>
                <a:gdLst/>
                <a:ahLst/>
                <a:cxnLst/>
                <a:rect l="l" t="t" r="r" b="b"/>
                <a:pathLst>
                  <a:path w="20788" h="2746" extrusionOk="0">
                    <a:moveTo>
                      <a:pt x="0" y="1"/>
                    </a:moveTo>
                    <a:lnTo>
                      <a:pt x="0" y="2746"/>
                    </a:lnTo>
                    <a:lnTo>
                      <a:pt x="20788" y="2746"/>
                    </a:lnTo>
                    <a:lnTo>
                      <a:pt x="207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39"/>
              <p:cNvSpPr/>
              <p:nvPr/>
            </p:nvSpPr>
            <p:spPr>
              <a:xfrm>
                <a:off x="8686149" y="3282608"/>
                <a:ext cx="65513" cy="51378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1592" extrusionOk="0">
                    <a:moveTo>
                      <a:pt x="1015" y="1"/>
                    </a:moveTo>
                    <a:cubicBezTo>
                      <a:pt x="458" y="1"/>
                      <a:pt x="1" y="359"/>
                      <a:pt x="1" y="796"/>
                    </a:cubicBezTo>
                    <a:cubicBezTo>
                      <a:pt x="1" y="1234"/>
                      <a:pt x="458" y="1592"/>
                      <a:pt x="1015" y="1592"/>
                    </a:cubicBezTo>
                    <a:cubicBezTo>
                      <a:pt x="1572" y="1592"/>
                      <a:pt x="2030" y="1234"/>
                      <a:pt x="2030" y="796"/>
                    </a:cubicBezTo>
                    <a:cubicBezTo>
                      <a:pt x="2030" y="359"/>
                      <a:pt x="1572" y="1"/>
                      <a:pt x="10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65" name="Google Shape;3165;p39"/>
            <p:cNvGrpSpPr/>
            <p:nvPr/>
          </p:nvGrpSpPr>
          <p:grpSpPr>
            <a:xfrm>
              <a:off x="7313211" y="3808985"/>
              <a:ext cx="1050309" cy="147066"/>
              <a:chOff x="7661561" y="3538110"/>
              <a:chExt cx="1050309" cy="147066"/>
            </a:xfrm>
          </p:grpSpPr>
          <p:sp>
            <p:nvSpPr>
              <p:cNvPr id="3166" name="Google Shape;3166;p39"/>
              <p:cNvSpPr/>
              <p:nvPr/>
            </p:nvSpPr>
            <p:spPr>
              <a:xfrm>
                <a:off x="7690445" y="3544532"/>
                <a:ext cx="989959" cy="133576"/>
              </a:xfrm>
              <a:custGeom>
                <a:avLst/>
                <a:gdLst/>
                <a:ahLst/>
                <a:cxnLst/>
                <a:rect l="l" t="t" r="r" b="b"/>
                <a:pathLst>
                  <a:path w="30675" h="4139" extrusionOk="0">
                    <a:moveTo>
                      <a:pt x="0" y="1"/>
                    </a:moveTo>
                    <a:lnTo>
                      <a:pt x="0" y="4138"/>
                    </a:lnTo>
                    <a:lnTo>
                      <a:pt x="30675" y="4138"/>
                    </a:lnTo>
                    <a:lnTo>
                      <a:pt x="3067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3167;p39"/>
              <p:cNvSpPr/>
              <p:nvPr/>
            </p:nvSpPr>
            <p:spPr>
              <a:xfrm>
                <a:off x="7689832" y="3640833"/>
                <a:ext cx="990652" cy="32"/>
              </a:xfrm>
              <a:custGeom>
                <a:avLst/>
                <a:gdLst/>
                <a:ahLst/>
                <a:cxnLst/>
                <a:rect l="l" t="t" r="r" b="b"/>
                <a:pathLst>
                  <a:path w="42890" h="1" fill="none" extrusionOk="0">
                    <a:moveTo>
                      <a:pt x="42889" y="1"/>
                    </a:moveTo>
                    <a:lnTo>
                      <a:pt x="1" y="1"/>
                    </a:lnTo>
                  </a:path>
                </a:pathLst>
              </a:custGeom>
              <a:noFill/>
              <a:ln w="5475" cap="flat" cmpd="sng">
                <a:solidFill>
                  <a:schemeClr val="lt1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39"/>
              <p:cNvSpPr/>
              <p:nvPr/>
            </p:nvSpPr>
            <p:spPr>
              <a:xfrm>
                <a:off x="7689832" y="3622212"/>
                <a:ext cx="990652" cy="32"/>
              </a:xfrm>
              <a:custGeom>
                <a:avLst/>
                <a:gdLst/>
                <a:ahLst/>
                <a:cxnLst/>
                <a:rect l="l" t="t" r="r" b="b"/>
                <a:pathLst>
                  <a:path w="42890" h="1" fill="none" extrusionOk="0">
                    <a:moveTo>
                      <a:pt x="42889" y="1"/>
                    </a:moveTo>
                    <a:lnTo>
                      <a:pt x="1" y="1"/>
                    </a:lnTo>
                  </a:path>
                </a:pathLst>
              </a:custGeom>
              <a:noFill/>
              <a:ln w="5475" cap="flat" cmpd="sng">
                <a:solidFill>
                  <a:schemeClr val="lt1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39"/>
              <p:cNvSpPr/>
              <p:nvPr/>
            </p:nvSpPr>
            <p:spPr>
              <a:xfrm>
                <a:off x="7689832" y="3603591"/>
                <a:ext cx="990652" cy="32"/>
              </a:xfrm>
              <a:custGeom>
                <a:avLst/>
                <a:gdLst/>
                <a:ahLst/>
                <a:cxnLst/>
                <a:rect l="l" t="t" r="r" b="b"/>
                <a:pathLst>
                  <a:path w="42890" h="1" fill="none" extrusionOk="0">
                    <a:moveTo>
                      <a:pt x="42889" y="1"/>
                    </a:moveTo>
                    <a:lnTo>
                      <a:pt x="1" y="1"/>
                    </a:lnTo>
                  </a:path>
                </a:pathLst>
              </a:custGeom>
              <a:noFill/>
              <a:ln w="5475" cap="flat" cmpd="sng">
                <a:solidFill>
                  <a:schemeClr val="lt1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39"/>
              <p:cNvSpPr/>
              <p:nvPr/>
            </p:nvSpPr>
            <p:spPr>
              <a:xfrm>
                <a:off x="7689832" y="3584356"/>
                <a:ext cx="990652" cy="32"/>
              </a:xfrm>
              <a:custGeom>
                <a:avLst/>
                <a:gdLst/>
                <a:ahLst/>
                <a:cxnLst/>
                <a:rect l="l" t="t" r="r" b="b"/>
                <a:pathLst>
                  <a:path w="42890" h="1" fill="none" extrusionOk="0">
                    <a:moveTo>
                      <a:pt x="42889" y="0"/>
                    </a:moveTo>
                    <a:lnTo>
                      <a:pt x="1" y="0"/>
                    </a:lnTo>
                  </a:path>
                </a:pathLst>
              </a:custGeom>
              <a:noFill/>
              <a:ln w="5475" cap="flat" cmpd="sng">
                <a:solidFill>
                  <a:schemeClr val="lt1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39"/>
              <p:cNvSpPr/>
              <p:nvPr/>
            </p:nvSpPr>
            <p:spPr>
              <a:xfrm>
                <a:off x="7661561" y="3663940"/>
                <a:ext cx="1050309" cy="21235"/>
              </a:xfrm>
              <a:custGeom>
                <a:avLst/>
                <a:gdLst/>
                <a:ahLst/>
                <a:cxnLst/>
                <a:rect l="l" t="t" r="r" b="b"/>
                <a:pathLst>
                  <a:path w="32545" h="658" extrusionOk="0">
                    <a:moveTo>
                      <a:pt x="318" y="1"/>
                    </a:moveTo>
                    <a:cubicBezTo>
                      <a:pt x="139" y="1"/>
                      <a:pt x="0" y="160"/>
                      <a:pt x="0" y="319"/>
                    </a:cubicBezTo>
                    <a:cubicBezTo>
                      <a:pt x="0" y="498"/>
                      <a:pt x="139" y="657"/>
                      <a:pt x="318" y="657"/>
                    </a:cubicBezTo>
                    <a:lnTo>
                      <a:pt x="32226" y="657"/>
                    </a:lnTo>
                    <a:cubicBezTo>
                      <a:pt x="32385" y="657"/>
                      <a:pt x="32545" y="498"/>
                      <a:pt x="32545" y="319"/>
                    </a:cubicBezTo>
                    <a:cubicBezTo>
                      <a:pt x="32545" y="160"/>
                      <a:pt x="32385" y="1"/>
                      <a:pt x="322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39"/>
              <p:cNvSpPr/>
              <p:nvPr/>
            </p:nvSpPr>
            <p:spPr>
              <a:xfrm>
                <a:off x="7661561" y="3538110"/>
                <a:ext cx="1050309" cy="20590"/>
              </a:xfrm>
              <a:custGeom>
                <a:avLst/>
                <a:gdLst/>
                <a:ahLst/>
                <a:cxnLst/>
                <a:rect l="l" t="t" r="r" b="b"/>
                <a:pathLst>
                  <a:path w="32545" h="638" extrusionOk="0">
                    <a:moveTo>
                      <a:pt x="318" y="1"/>
                    </a:moveTo>
                    <a:cubicBezTo>
                      <a:pt x="139" y="1"/>
                      <a:pt x="0" y="140"/>
                      <a:pt x="0" y="319"/>
                    </a:cubicBezTo>
                    <a:cubicBezTo>
                      <a:pt x="0" y="498"/>
                      <a:pt x="139" y="637"/>
                      <a:pt x="318" y="637"/>
                    </a:cubicBezTo>
                    <a:lnTo>
                      <a:pt x="32226" y="637"/>
                    </a:lnTo>
                    <a:cubicBezTo>
                      <a:pt x="32385" y="637"/>
                      <a:pt x="32545" y="498"/>
                      <a:pt x="32545" y="319"/>
                    </a:cubicBezTo>
                    <a:cubicBezTo>
                      <a:pt x="32545" y="140"/>
                      <a:pt x="32385" y="1"/>
                      <a:pt x="322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nhạc khởi động">
            <a:hlinkClick r:id="" action="ppaction://media"/>
            <a:extLst>
              <a:ext uri="{FF2B5EF4-FFF2-40B4-BE49-F238E27FC236}">
                <a16:creationId xmlns:a16="http://schemas.microsoft.com/office/drawing/2014/main" id="{7296A51C-16AD-CB37-9E11-F90AD82E7D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6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20885" y="187707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2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3" name="Google Shape;3413;p46"/>
          <p:cNvSpPr txBox="1">
            <a:spLocks noGrp="1"/>
          </p:cNvSpPr>
          <p:nvPr>
            <p:ph type="title"/>
          </p:nvPr>
        </p:nvSpPr>
        <p:spPr>
          <a:xfrm>
            <a:off x="2570706" y="2879"/>
            <a:ext cx="9076267" cy="11247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>
                <a:solidFill>
                  <a:srgbClr val="002060"/>
                </a:solidFill>
                <a:latin typeface="+mj-lt"/>
              </a:rPr>
              <a:t> </a:t>
            </a:r>
            <a:r>
              <a:rPr lang="vi-VN" sz="4000">
                <a:solidFill>
                  <a:srgbClr val="000000"/>
                </a:solidFill>
                <a:latin typeface="+mj-lt"/>
              </a:rPr>
              <a:t>TRỌNG ĐỘNG</a:t>
            </a:r>
            <a:endParaRPr sz="40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B5D6B6-87FF-7AF9-ABA6-B79EFE55CE18}"/>
              </a:ext>
            </a:extLst>
          </p:cNvPr>
          <p:cNvSpPr txBox="1"/>
          <p:nvPr/>
        </p:nvSpPr>
        <p:spPr>
          <a:xfrm>
            <a:off x="948407" y="1344567"/>
            <a:ext cx="7590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sym typeface="Encode Sans Expanded"/>
              </a:rPr>
              <a:t>BÀI TẬP PHÁT TRIỂN CHUNG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A60A20-BB58-1469-6475-B21B1DA65C9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3295" y="3725805"/>
            <a:ext cx="1576832" cy="1576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216564-0076-852D-714E-C150268FF31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89084" y="3847028"/>
            <a:ext cx="1294715" cy="1576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152D37-F118-67EF-9884-1ED4328B758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716" y="3638902"/>
            <a:ext cx="1745073" cy="17450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5660F3-F1E0-9D70-FF5E-2CA1C42C1EB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0706" y="3262489"/>
            <a:ext cx="2318430" cy="23184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98ABD2-A13F-A742-97C6-264C401EF6C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9098" y="4764009"/>
            <a:ext cx="386547" cy="3865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242610-C457-8904-2379-72C24DA0A88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5502" y="3398427"/>
            <a:ext cx="272083" cy="2036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F1305DD-95FA-684F-682B-8B98B84E957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7173" y="3723973"/>
            <a:ext cx="436471" cy="3267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54BF14-1C3F-DFD2-28E9-DEDC1C17F91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295" y="3413596"/>
            <a:ext cx="702112" cy="525577"/>
          </a:xfrm>
          <a:prstGeom prst="rect">
            <a:avLst/>
          </a:prstGeom>
        </p:spPr>
      </p:pic>
      <p:pic>
        <p:nvPicPr>
          <p:cNvPr id="4" name="nhạc BTPTC">
            <a:hlinkClick r:id="" action="ppaction://media"/>
            <a:extLst>
              <a:ext uri="{FF2B5EF4-FFF2-40B4-BE49-F238E27FC236}">
                <a16:creationId xmlns:a16="http://schemas.microsoft.com/office/drawing/2014/main" id="{722343DE-603D-48B0-F356-43F1A8CC6F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728853" y="257175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93BF3AE-7548-24B0-3011-1E435A62482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1527" y="3150634"/>
            <a:ext cx="2191077" cy="21910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312D0B7-265A-AC11-FDBC-E0D73323FEE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1686" y="3228075"/>
            <a:ext cx="3555826" cy="2334576"/>
          </a:xfrm>
          <a:prstGeom prst="rect">
            <a:avLst/>
          </a:prstGeom>
        </p:spPr>
      </p:pic>
      <p:sp>
        <p:nvSpPr>
          <p:cNvPr id="2" name="Google Shape;3413;p46">
            <a:extLst>
              <a:ext uri="{FF2B5EF4-FFF2-40B4-BE49-F238E27FC236}">
                <a16:creationId xmlns:a16="http://schemas.microsoft.com/office/drawing/2014/main" id="{D724F0EB-BEE7-5656-67A7-FBC4E28487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15434" y="-206425"/>
            <a:ext cx="9076267" cy="11247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>
                <a:solidFill>
                  <a:srgbClr val="002060"/>
                </a:solidFill>
                <a:latin typeface="+mj-lt"/>
              </a:rPr>
              <a:t> </a:t>
            </a:r>
            <a:r>
              <a:rPr lang="vi-VN" sz="4000">
                <a:solidFill>
                  <a:srgbClr val="000000"/>
                </a:solidFill>
                <a:latin typeface="+mj-lt"/>
              </a:rPr>
              <a:t>TRỌNG ĐỘNG</a:t>
            </a:r>
            <a:endParaRPr sz="28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24C2D3-C56C-2671-AE12-7426AE57BA88}"/>
              </a:ext>
            </a:extLst>
          </p:cNvPr>
          <p:cNvSpPr txBox="1"/>
          <p:nvPr/>
        </p:nvSpPr>
        <p:spPr>
          <a:xfrm>
            <a:off x="2211453" y="1023430"/>
            <a:ext cx="51411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sym typeface="Encode Sans Expanded"/>
              </a:rPr>
              <a:t>VẬN ĐỘNG CƠ BẢN</a:t>
            </a:r>
            <a:endParaRPr lang="vi-VN" sz="4000" b="1">
              <a:solidFill>
                <a:srgbClr val="002060"/>
              </a:solidFill>
              <a:latin typeface="Times New Roman" panose="02020603050405020304" pitchFamily="18" charset="0"/>
              <a:sym typeface="Encode Sans Expanded"/>
            </a:endParaRPr>
          </a:p>
          <a:p>
            <a:pPr algn="ctr"/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sym typeface="Encode Sans Expanded"/>
              </a:rPr>
              <a:t> BẬT QUA VẠCH KẺ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4" name="Google Shape;3184;p41"/>
          <p:cNvGrpSpPr/>
          <p:nvPr/>
        </p:nvGrpSpPr>
        <p:grpSpPr>
          <a:xfrm rot="-2852398" flipH="1">
            <a:off x="5828237" y="2236098"/>
            <a:ext cx="335733" cy="506363"/>
            <a:chOff x="5185050" y="2463125"/>
            <a:chExt cx="751475" cy="1133400"/>
          </a:xfrm>
        </p:grpSpPr>
        <p:sp>
          <p:nvSpPr>
            <p:cNvPr id="3185" name="Google Shape;3185;p41"/>
            <p:cNvSpPr/>
            <p:nvPr/>
          </p:nvSpPr>
          <p:spPr>
            <a:xfrm>
              <a:off x="5185050" y="2463125"/>
              <a:ext cx="751475" cy="1067250"/>
            </a:xfrm>
            <a:custGeom>
              <a:avLst/>
              <a:gdLst/>
              <a:ahLst/>
              <a:cxnLst/>
              <a:rect l="l" t="t" r="r" b="b"/>
              <a:pathLst>
                <a:path w="30059" h="42690" extrusionOk="0">
                  <a:moveTo>
                    <a:pt x="1831" y="0"/>
                  </a:moveTo>
                  <a:lnTo>
                    <a:pt x="1831" y="0"/>
                  </a:lnTo>
                  <a:cubicBezTo>
                    <a:pt x="2368" y="2188"/>
                    <a:pt x="1194" y="4476"/>
                    <a:pt x="697" y="6764"/>
                  </a:cubicBezTo>
                  <a:cubicBezTo>
                    <a:pt x="239" y="9071"/>
                    <a:pt x="1" y="11538"/>
                    <a:pt x="1393" y="13428"/>
                  </a:cubicBezTo>
                  <a:cubicBezTo>
                    <a:pt x="2845" y="15357"/>
                    <a:pt x="5809" y="16412"/>
                    <a:pt x="6904" y="18500"/>
                  </a:cubicBezTo>
                  <a:cubicBezTo>
                    <a:pt x="8236" y="21066"/>
                    <a:pt x="6347" y="24448"/>
                    <a:pt x="8018" y="26855"/>
                  </a:cubicBezTo>
                  <a:cubicBezTo>
                    <a:pt x="9589" y="29143"/>
                    <a:pt x="13826" y="29779"/>
                    <a:pt x="15060" y="32206"/>
                  </a:cubicBezTo>
                  <a:cubicBezTo>
                    <a:pt x="15875" y="33838"/>
                    <a:pt x="15060" y="35887"/>
                    <a:pt x="15597" y="37617"/>
                  </a:cubicBezTo>
                  <a:cubicBezTo>
                    <a:pt x="15696" y="37975"/>
                    <a:pt x="15875" y="38313"/>
                    <a:pt x="16174" y="38592"/>
                  </a:cubicBezTo>
                  <a:cubicBezTo>
                    <a:pt x="16611" y="38970"/>
                    <a:pt x="17268" y="39129"/>
                    <a:pt x="17904" y="39288"/>
                  </a:cubicBezTo>
                  <a:cubicBezTo>
                    <a:pt x="20470" y="39925"/>
                    <a:pt x="23295" y="40720"/>
                    <a:pt x="24051" y="42690"/>
                  </a:cubicBezTo>
                  <a:cubicBezTo>
                    <a:pt x="25503" y="40621"/>
                    <a:pt x="26975" y="38592"/>
                    <a:pt x="28408" y="36523"/>
                  </a:cubicBezTo>
                  <a:cubicBezTo>
                    <a:pt x="29004" y="35648"/>
                    <a:pt x="29621" y="34792"/>
                    <a:pt x="29800" y="33838"/>
                  </a:cubicBezTo>
                  <a:cubicBezTo>
                    <a:pt x="30059" y="32425"/>
                    <a:pt x="29183" y="31132"/>
                    <a:pt x="28487" y="29879"/>
                  </a:cubicBezTo>
                  <a:cubicBezTo>
                    <a:pt x="27711" y="28526"/>
                    <a:pt x="27075" y="26975"/>
                    <a:pt x="27473" y="25403"/>
                  </a:cubicBezTo>
                  <a:cubicBezTo>
                    <a:pt x="27731" y="24249"/>
                    <a:pt x="28567" y="23076"/>
                    <a:pt x="28388" y="21922"/>
                  </a:cubicBezTo>
                  <a:cubicBezTo>
                    <a:pt x="28288" y="21265"/>
                    <a:pt x="27831" y="20689"/>
                    <a:pt x="27373" y="20171"/>
                  </a:cubicBezTo>
                  <a:cubicBezTo>
                    <a:pt x="26199" y="18898"/>
                    <a:pt x="24747" y="17784"/>
                    <a:pt x="23096" y="16889"/>
                  </a:cubicBezTo>
                  <a:cubicBezTo>
                    <a:pt x="21346" y="15934"/>
                    <a:pt x="19277" y="15138"/>
                    <a:pt x="18481" y="13607"/>
                  </a:cubicBezTo>
                  <a:cubicBezTo>
                    <a:pt x="17924" y="12453"/>
                    <a:pt x="18163" y="11080"/>
                    <a:pt x="17944" y="9847"/>
                  </a:cubicBezTo>
                  <a:cubicBezTo>
                    <a:pt x="17347" y="6465"/>
                    <a:pt x="13369" y="4277"/>
                    <a:pt x="9191" y="3203"/>
                  </a:cubicBezTo>
                  <a:cubicBezTo>
                    <a:pt x="6406" y="2507"/>
                    <a:pt x="3144" y="1989"/>
                    <a:pt x="18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41"/>
            <p:cNvSpPr/>
            <p:nvPr/>
          </p:nvSpPr>
          <p:spPr>
            <a:xfrm>
              <a:off x="5320825" y="2577500"/>
              <a:ext cx="502800" cy="1019025"/>
            </a:xfrm>
            <a:custGeom>
              <a:avLst/>
              <a:gdLst/>
              <a:ahLst/>
              <a:cxnLst/>
              <a:rect l="l" t="t" r="r" b="b"/>
              <a:pathLst>
                <a:path w="20112" h="40761" extrusionOk="0">
                  <a:moveTo>
                    <a:pt x="0" y="0"/>
                  </a:moveTo>
                  <a:lnTo>
                    <a:pt x="0" y="0"/>
                  </a:lnTo>
                  <a:cubicBezTo>
                    <a:pt x="10225" y="11240"/>
                    <a:pt x="17208" y="25582"/>
                    <a:pt x="18859" y="40761"/>
                  </a:cubicBezTo>
                  <a:lnTo>
                    <a:pt x="20112" y="40601"/>
                  </a:lnTo>
                  <a:cubicBezTo>
                    <a:pt x="18063" y="25304"/>
                    <a:pt x="10623" y="1104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7" name="Google Shape;3187;p41"/>
          <p:cNvGrpSpPr/>
          <p:nvPr/>
        </p:nvGrpSpPr>
        <p:grpSpPr>
          <a:xfrm rot="-3247542">
            <a:off x="5849566" y="2573956"/>
            <a:ext cx="179915" cy="271354"/>
            <a:chOff x="5185049" y="2463124"/>
            <a:chExt cx="751475" cy="1133401"/>
          </a:xfrm>
        </p:grpSpPr>
        <p:sp>
          <p:nvSpPr>
            <p:cNvPr id="3188" name="Google Shape;3188;p41"/>
            <p:cNvSpPr/>
            <p:nvPr/>
          </p:nvSpPr>
          <p:spPr>
            <a:xfrm>
              <a:off x="5185049" y="2463124"/>
              <a:ext cx="751475" cy="1067252"/>
            </a:xfrm>
            <a:custGeom>
              <a:avLst/>
              <a:gdLst/>
              <a:ahLst/>
              <a:cxnLst/>
              <a:rect l="l" t="t" r="r" b="b"/>
              <a:pathLst>
                <a:path w="30059" h="42690" extrusionOk="0">
                  <a:moveTo>
                    <a:pt x="1831" y="0"/>
                  </a:moveTo>
                  <a:lnTo>
                    <a:pt x="1831" y="0"/>
                  </a:lnTo>
                  <a:cubicBezTo>
                    <a:pt x="2368" y="2188"/>
                    <a:pt x="1194" y="4476"/>
                    <a:pt x="697" y="6764"/>
                  </a:cubicBezTo>
                  <a:cubicBezTo>
                    <a:pt x="239" y="9071"/>
                    <a:pt x="1" y="11538"/>
                    <a:pt x="1393" y="13428"/>
                  </a:cubicBezTo>
                  <a:cubicBezTo>
                    <a:pt x="2845" y="15357"/>
                    <a:pt x="5809" y="16412"/>
                    <a:pt x="6904" y="18500"/>
                  </a:cubicBezTo>
                  <a:cubicBezTo>
                    <a:pt x="8236" y="21066"/>
                    <a:pt x="6347" y="24448"/>
                    <a:pt x="8018" y="26855"/>
                  </a:cubicBezTo>
                  <a:cubicBezTo>
                    <a:pt x="9589" y="29143"/>
                    <a:pt x="13826" y="29779"/>
                    <a:pt x="15060" y="32206"/>
                  </a:cubicBezTo>
                  <a:cubicBezTo>
                    <a:pt x="15875" y="33838"/>
                    <a:pt x="15060" y="35887"/>
                    <a:pt x="15597" y="37617"/>
                  </a:cubicBezTo>
                  <a:cubicBezTo>
                    <a:pt x="15696" y="37975"/>
                    <a:pt x="15875" y="38313"/>
                    <a:pt x="16174" y="38592"/>
                  </a:cubicBezTo>
                  <a:cubicBezTo>
                    <a:pt x="16611" y="38970"/>
                    <a:pt x="17268" y="39129"/>
                    <a:pt x="17904" y="39288"/>
                  </a:cubicBezTo>
                  <a:cubicBezTo>
                    <a:pt x="20470" y="39925"/>
                    <a:pt x="23295" y="40720"/>
                    <a:pt x="24051" y="42690"/>
                  </a:cubicBezTo>
                  <a:cubicBezTo>
                    <a:pt x="25503" y="40621"/>
                    <a:pt x="26975" y="38592"/>
                    <a:pt x="28408" y="36523"/>
                  </a:cubicBezTo>
                  <a:cubicBezTo>
                    <a:pt x="29004" y="35648"/>
                    <a:pt x="29621" y="34792"/>
                    <a:pt x="29800" y="33838"/>
                  </a:cubicBezTo>
                  <a:cubicBezTo>
                    <a:pt x="30059" y="32425"/>
                    <a:pt x="29183" y="31132"/>
                    <a:pt x="28487" y="29879"/>
                  </a:cubicBezTo>
                  <a:cubicBezTo>
                    <a:pt x="27711" y="28526"/>
                    <a:pt x="27075" y="26975"/>
                    <a:pt x="27473" y="25403"/>
                  </a:cubicBezTo>
                  <a:cubicBezTo>
                    <a:pt x="27731" y="24249"/>
                    <a:pt x="28567" y="23076"/>
                    <a:pt x="28388" y="21922"/>
                  </a:cubicBezTo>
                  <a:cubicBezTo>
                    <a:pt x="28288" y="21265"/>
                    <a:pt x="27831" y="20689"/>
                    <a:pt x="27373" y="20171"/>
                  </a:cubicBezTo>
                  <a:cubicBezTo>
                    <a:pt x="26199" y="18898"/>
                    <a:pt x="24747" y="17784"/>
                    <a:pt x="23096" y="16889"/>
                  </a:cubicBezTo>
                  <a:cubicBezTo>
                    <a:pt x="21346" y="15934"/>
                    <a:pt x="19277" y="15138"/>
                    <a:pt x="18481" y="13607"/>
                  </a:cubicBezTo>
                  <a:cubicBezTo>
                    <a:pt x="17924" y="12453"/>
                    <a:pt x="18163" y="11080"/>
                    <a:pt x="17944" y="9847"/>
                  </a:cubicBezTo>
                  <a:cubicBezTo>
                    <a:pt x="17347" y="6465"/>
                    <a:pt x="13369" y="4277"/>
                    <a:pt x="9191" y="3203"/>
                  </a:cubicBezTo>
                  <a:cubicBezTo>
                    <a:pt x="6406" y="2507"/>
                    <a:pt x="3144" y="1989"/>
                    <a:pt x="18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41"/>
            <p:cNvSpPr/>
            <p:nvPr/>
          </p:nvSpPr>
          <p:spPr>
            <a:xfrm>
              <a:off x="5320825" y="2577500"/>
              <a:ext cx="502800" cy="1019025"/>
            </a:xfrm>
            <a:custGeom>
              <a:avLst/>
              <a:gdLst/>
              <a:ahLst/>
              <a:cxnLst/>
              <a:rect l="l" t="t" r="r" b="b"/>
              <a:pathLst>
                <a:path w="20112" h="40761" extrusionOk="0">
                  <a:moveTo>
                    <a:pt x="0" y="0"/>
                  </a:moveTo>
                  <a:lnTo>
                    <a:pt x="0" y="0"/>
                  </a:lnTo>
                  <a:cubicBezTo>
                    <a:pt x="10225" y="11240"/>
                    <a:pt x="17208" y="25582"/>
                    <a:pt x="18859" y="40761"/>
                  </a:cubicBezTo>
                  <a:lnTo>
                    <a:pt x="20112" y="40601"/>
                  </a:lnTo>
                  <a:cubicBezTo>
                    <a:pt x="18063" y="25304"/>
                    <a:pt x="10623" y="1104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Santa Claus is in a hurry">
            <a:hlinkClick r:id="" action="ppaction://media"/>
            <a:extLst>
              <a:ext uri="{FF2B5EF4-FFF2-40B4-BE49-F238E27FC236}">
                <a16:creationId xmlns:a16="http://schemas.microsoft.com/office/drawing/2014/main" id="{B6D174E8-9488-85F1-3CDC-71921F39C4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3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87560" y="897648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623E85-02DC-7649-85E1-BEB1E5D601D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57" y="3497439"/>
            <a:ext cx="4660010" cy="2336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8DCB0ED-0F9F-B6E0-4910-C2A5260F820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660010" y="3497439"/>
            <a:ext cx="4607359" cy="2336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3849617-742F-FF2A-F820-1CA0DF3A712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490"/>
          <a:stretch/>
        </p:blipFill>
        <p:spPr>
          <a:xfrm>
            <a:off x="1347518" y="4386610"/>
            <a:ext cx="1120607" cy="8019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A4E1430-DC65-2D91-CB95-8E1BA097A39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490"/>
          <a:stretch/>
        </p:blipFill>
        <p:spPr>
          <a:xfrm>
            <a:off x="7180775" y="4424044"/>
            <a:ext cx="1120607" cy="8019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FAEB17C-69F6-4F6A-CBE3-32A926B29F3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490"/>
          <a:stretch/>
        </p:blipFill>
        <p:spPr>
          <a:xfrm>
            <a:off x="2122488" y="4375920"/>
            <a:ext cx="1120607" cy="8019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2D475A3-D5F5-4E34-BB0F-C54D9AAF23B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490"/>
          <a:stretch/>
        </p:blipFill>
        <p:spPr>
          <a:xfrm>
            <a:off x="2836670" y="4397301"/>
            <a:ext cx="1120607" cy="8019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00B9718-BDD6-FD4D-310A-189D03F1F3C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490"/>
          <a:stretch/>
        </p:blipFill>
        <p:spPr>
          <a:xfrm>
            <a:off x="6403386" y="4424044"/>
            <a:ext cx="1120607" cy="80194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E25F91-AB2F-66D2-B84C-84078BDA870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490"/>
          <a:stretch/>
        </p:blipFill>
        <p:spPr>
          <a:xfrm>
            <a:off x="5687685" y="4424044"/>
            <a:ext cx="1120607" cy="80194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23D96F0-0DC4-C0EE-3D1A-DA3F1A30814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490"/>
          <a:stretch/>
        </p:blipFill>
        <p:spPr>
          <a:xfrm>
            <a:off x="2564189" y="4098160"/>
            <a:ext cx="989178" cy="7078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7708FB7-2EFD-9BB6-BED7-413E7BDB398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490"/>
          <a:stretch/>
        </p:blipFill>
        <p:spPr>
          <a:xfrm>
            <a:off x="542430" y="4393920"/>
            <a:ext cx="1120607" cy="80194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28CFC4F-214F-B973-2AD4-D4020E09E03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490"/>
          <a:stretch/>
        </p:blipFill>
        <p:spPr>
          <a:xfrm>
            <a:off x="1810324" y="4117128"/>
            <a:ext cx="989178" cy="70788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CA96D2C-7BD5-9ED1-5E89-C2938D4A488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490"/>
          <a:stretch/>
        </p:blipFill>
        <p:spPr>
          <a:xfrm>
            <a:off x="1001714" y="4119768"/>
            <a:ext cx="989178" cy="70788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13BC2A7-A2F5-FBE3-3D51-2148FCAFE53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490"/>
          <a:stretch/>
        </p:blipFill>
        <p:spPr>
          <a:xfrm>
            <a:off x="6897975" y="4165023"/>
            <a:ext cx="989178" cy="70788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94DCB20-CDD1-0752-9CFF-B50CBA4D72B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490"/>
          <a:stretch/>
        </p:blipFill>
        <p:spPr>
          <a:xfrm>
            <a:off x="6097219" y="4165023"/>
            <a:ext cx="989178" cy="70788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C07DB79-AC97-6F25-7733-07C2E4ED24A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490"/>
          <a:stretch/>
        </p:blipFill>
        <p:spPr>
          <a:xfrm>
            <a:off x="5250039" y="4165023"/>
            <a:ext cx="989178" cy="70788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D04FFD3-4E2E-8E5E-782E-AA9CEEF3063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490"/>
          <a:stretch/>
        </p:blipFill>
        <p:spPr>
          <a:xfrm>
            <a:off x="7732137" y="4101821"/>
            <a:ext cx="989178" cy="707886"/>
          </a:xfrm>
          <a:prstGeom prst="rect">
            <a:avLst/>
          </a:prstGeom>
        </p:spPr>
      </p:pic>
      <p:pic>
        <p:nvPicPr>
          <p:cNvPr id="3169" name="Picture 3168">
            <a:extLst>
              <a:ext uri="{FF2B5EF4-FFF2-40B4-BE49-F238E27FC236}">
                <a16:creationId xmlns:a16="http://schemas.microsoft.com/office/drawing/2014/main" id="{5B13F25B-E664-2AF7-4293-7FF0B6BF0C3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69543" y="3147940"/>
            <a:ext cx="1760372" cy="2336800"/>
          </a:xfrm>
          <a:prstGeom prst="rect">
            <a:avLst/>
          </a:prstGeom>
        </p:spPr>
      </p:pic>
      <p:sp>
        <p:nvSpPr>
          <p:cNvPr id="2" name="Google Shape;3413;p46">
            <a:extLst>
              <a:ext uri="{FF2B5EF4-FFF2-40B4-BE49-F238E27FC236}">
                <a16:creationId xmlns:a16="http://schemas.microsoft.com/office/drawing/2014/main" id="{7720C6D7-8487-4A8C-3AEF-131BDD02FD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54430" y="-152409"/>
            <a:ext cx="9076267" cy="11247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>
                <a:solidFill>
                  <a:srgbClr val="002060"/>
                </a:solidFill>
                <a:latin typeface="+mj-lt"/>
              </a:rPr>
              <a:t> </a:t>
            </a:r>
            <a:r>
              <a:rPr lang="vi-VN" sz="4000">
                <a:solidFill>
                  <a:srgbClr val="000000"/>
                </a:solidFill>
                <a:latin typeface="+mj-lt"/>
              </a:rPr>
              <a:t>TRỌNG ĐỘNG</a:t>
            </a:r>
            <a:endParaRPr sz="28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3E267B-4A06-2266-A68D-D695B900259D}"/>
              </a:ext>
            </a:extLst>
          </p:cNvPr>
          <p:cNvSpPr txBox="1"/>
          <p:nvPr/>
        </p:nvSpPr>
        <p:spPr>
          <a:xfrm>
            <a:off x="2386071" y="1172697"/>
            <a:ext cx="47003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sym typeface="Encode Sans Expanded"/>
              </a:rPr>
              <a:t>TRÒ CHƠI VẬN ĐỘNG </a:t>
            </a:r>
            <a:endParaRPr lang="vi-VN" sz="4000" b="1">
              <a:solidFill>
                <a:srgbClr val="002060"/>
              </a:solidFill>
              <a:latin typeface="Times New Roman" panose="02020603050405020304" pitchFamily="18" charset="0"/>
              <a:sym typeface="Encode Sans Expanded"/>
            </a:endParaRPr>
          </a:p>
          <a:p>
            <a:pPr algn="ctr"/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sym typeface="Encode Sans Expanded"/>
              </a:rPr>
              <a:t>CHÚ THỎ TÀI BA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38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393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9" name="Google Shape;3969;p51"/>
          <p:cNvGrpSpPr/>
          <p:nvPr/>
        </p:nvGrpSpPr>
        <p:grpSpPr>
          <a:xfrm>
            <a:off x="-72348" y="3267703"/>
            <a:ext cx="1838815" cy="1924992"/>
            <a:chOff x="5529700" y="-2119675"/>
            <a:chExt cx="1549650" cy="1622275"/>
          </a:xfrm>
        </p:grpSpPr>
        <p:sp>
          <p:nvSpPr>
            <p:cNvPr id="3970" name="Google Shape;3970;p51"/>
            <p:cNvSpPr/>
            <p:nvPr/>
          </p:nvSpPr>
          <p:spPr>
            <a:xfrm>
              <a:off x="5563525" y="-1948100"/>
              <a:ext cx="1515825" cy="1450700"/>
            </a:xfrm>
            <a:custGeom>
              <a:avLst/>
              <a:gdLst/>
              <a:ahLst/>
              <a:cxnLst/>
              <a:rect l="l" t="t" r="r" b="b"/>
              <a:pathLst>
                <a:path w="60633" h="58028" extrusionOk="0">
                  <a:moveTo>
                    <a:pt x="21464" y="1"/>
                  </a:moveTo>
                  <a:lnTo>
                    <a:pt x="0" y="27632"/>
                  </a:lnTo>
                  <a:lnTo>
                    <a:pt x="39169" y="58028"/>
                  </a:lnTo>
                  <a:lnTo>
                    <a:pt x="60633" y="30397"/>
                  </a:lnTo>
                  <a:lnTo>
                    <a:pt x="214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51"/>
            <p:cNvSpPr/>
            <p:nvPr/>
          </p:nvSpPr>
          <p:spPr>
            <a:xfrm>
              <a:off x="5563525" y="-1948100"/>
              <a:ext cx="1515825" cy="1450700"/>
            </a:xfrm>
            <a:custGeom>
              <a:avLst/>
              <a:gdLst/>
              <a:ahLst/>
              <a:cxnLst/>
              <a:rect l="l" t="t" r="r" b="b"/>
              <a:pathLst>
                <a:path w="60633" h="58028" extrusionOk="0">
                  <a:moveTo>
                    <a:pt x="21464" y="1"/>
                  </a:moveTo>
                  <a:lnTo>
                    <a:pt x="0" y="27632"/>
                  </a:lnTo>
                  <a:lnTo>
                    <a:pt x="39169" y="58028"/>
                  </a:lnTo>
                  <a:lnTo>
                    <a:pt x="60633" y="30397"/>
                  </a:lnTo>
                  <a:lnTo>
                    <a:pt x="21464" y="1"/>
                  </a:lnTo>
                  <a:close/>
                </a:path>
              </a:pathLst>
            </a:custGeom>
            <a:solidFill>
              <a:srgbClr val="000000">
                <a:alpha val="1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51"/>
            <p:cNvSpPr/>
            <p:nvPr/>
          </p:nvSpPr>
          <p:spPr>
            <a:xfrm>
              <a:off x="5554575" y="-2037125"/>
              <a:ext cx="1515825" cy="1505425"/>
            </a:xfrm>
            <a:custGeom>
              <a:avLst/>
              <a:gdLst/>
              <a:ahLst/>
              <a:cxnLst/>
              <a:rect l="l" t="t" r="r" b="b"/>
              <a:pathLst>
                <a:path w="60633" h="60217" extrusionOk="0">
                  <a:moveTo>
                    <a:pt x="23175" y="1"/>
                  </a:moveTo>
                  <a:lnTo>
                    <a:pt x="0" y="29840"/>
                  </a:lnTo>
                  <a:lnTo>
                    <a:pt x="39169" y="60216"/>
                  </a:lnTo>
                  <a:lnTo>
                    <a:pt x="60633" y="32605"/>
                  </a:lnTo>
                  <a:lnTo>
                    <a:pt x="60335" y="28825"/>
                  </a:lnTo>
                  <a:lnTo>
                    <a:pt x="231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51"/>
            <p:cNvSpPr/>
            <p:nvPr/>
          </p:nvSpPr>
          <p:spPr>
            <a:xfrm>
              <a:off x="6495474" y="-1301600"/>
              <a:ext cx="558028" cy="711181"/>
            </a:xfrm>
            <a:custGeom>
              <a:avLst/>
              <a:gdLst/>
              <a:ahLst/>
              <a:cxnLst/>
              <a:rect l="l" t="t" r="r" b="b"/>
              <a:pathLst>
                <a:path w="27632" h="35012" fill="none" extrusionOk="0">
                  <a:moveTo>
                    <a:pt x="27632" y="0"/>
                  </a:moveTo>
                  <a:lnTo>
                    <a:pt x="1" y="35012"/>
                  </a:lnTo>
                </a:path>
              </a:pathLst>
            </a:custGeom>
            <a:noFill/>
            <a:ln w="3975" cap="flat" cmpd="sng">
              <a:solidFill>
                <a:schemeClr val="accen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51"/>
            <p:cNvSpPr/>
            <p:nvPr/>
          </p:nvSpPr>
          <p:spPr>
            <a:xfrm>
              <a:off x="6500301" y="-1289067"/>
              <a:ext cx="557220" cy="710775"/>
            </a:xfrm>
            <a:custGeom>
              <a:avLst/>
              <a:gdLst/>
              <a:ahLst/>
              <a:cxnLst/>
              <a:rect l="l" t="t" r="r" b="b"/>
              <a:pathLst>
                <a:path w="27592" h="34992" fill="none" extrusionOk="0">
                  <a:moveTo>
                    <a:pt x="27592" y="0"/>
                  </a:moveTo>
                  <a:lnTo>
                    <a:pt x="1" y="34991"/>
                  </a:lnTo>
                </a:path>
              </a:pathLst>
            </a:custGeom>
            <a:noFill/>
            <a:ln w="3975" cap="flat" cmpd="sng">
              <a:solidFill>
                <a:schemeClr val="accen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51"/>
            <p:cNvSpPr/>
            <p:nvPr/>
          </p:nvSpPr>
          <p:spPr>
            <a:xfrm>
              <a:off x="6504724" y="-1276554"/>
              <a:ext cx="557220" cy="710389"/>
            </a:xfrm>
            <a:custGeom>
              <a:avLst/>
              <a:gdLst/>
              <a:ahLst/>
              <a:cxnLst/>
              <a:rect l="l" t="t" r="r" b="b"/>
              <a:pathLst>
                <a:path w="27592" h="34973" fill="none" extrusionOk="0">
                  <a:moveTo>
                    <a:pt x="27592" y="1"/>
                  </a:moveTo>
                  <a:lnTo>
                    <a:pt x="0" y="34972"/>
                  </a:lnTo>
                </a:path>
              </a:pathLst>
            </a:custGeom>
            <a:noFill/>
            <a:ln w="3975" cap="flat" cmpd="sng">
              <a:solidFill>
                <a:schemeClr val="accen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51"/>
            <p:cNvSpPr/>
            <p:nvPr/>
          </p:nvSpPr>
          <p:spPr>
            <a:xfrm>
              <a:off x="6508743" y="-1264834"/>
              <a:ext cx="558028" cy="710775"/>
            </a:xfrm>
            <a:custGeom>
              <a:avLst/>
              <a:gdLst/>
              <a:ahLst/>
              <a:cxnLst/>
              <a:rect l="l" t="t" r="r" b="b"/>
              <a:pathLst>
                <a:path w="27632" h="34992" fill="none" extrusionOk="0">
                  <a:moveTo>
                    <a:pt x="27631" y="1"/>
                  </a:moveTo>
                  <a:lnTo>
                    <a:pt x="0" y="34992"/>
                  </a:lnTo>
                </a:path>
              </a:pathLst>
            </a:custGeom>
            <a:noFill/>
            <a:ln w="3975" cap="flat" cmpd="sng">
              <a:solidFill>
                <a:schemeClr val="accen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51"/>
            <p:cNvSpPr/>
            <p:nvPr/>
          </p:nvSpPr>
          <p:spPr>
            <a:xfrm>
              <a:off x="6513166" y="-1252707"/>
              <a:ext cx="557220" cy="711181"/>
            </a:xfrm>
            <a:custGeom>
              <a:avLst/>
              <a:gdLst/>
              <a:ahLst/>
              <a:cxnLst/>
              <a:rect l="l" t="t" r="r" b="b"/>
              <a:pathLst>
                <a:path w="27592" h="35012" fill="none" extrusionOk="0">
                  <a:moveTo>
                    <a:pt x="27591" y="0"/>
                  </a:moveTo>
                  <a:lnTo>
                    <a:pt x="0" y="35012"/>
                  </a:lnTo>
                </a:path>
              </a:pathLst>
            </a:custGeom>
            <a:noFill/>
            <a:ln w="3975" cap="flat" cmpd="sng">
              <a:solidFill>
                <a:schemeClr val="accen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51"/>
            <p:cNvSpPr/>
            <p:nvPr/>
          </p:nvSpPr>
          <p:spPr>
            <a:xfrm>
              <a:off x="5545125" y="-2119675"/>
              <a:ext cx="1515350" cy="1451200"/>
            </a:xfrm>
            <a:custGeom>
              <a:avLst/>
              <a:gdLst/>
              <a:ahLst/>
              <a:cxnLst/>
              <a:rect l="l" t="t" r="r" b="b"/>
              <a:pathLst>
                <a:path w="60614" h="58048" extrusionOk="0">
                  <a:moveTo>
                    <a:pt x="21444" y="1"/>
                  </a:moveTo>
                  <a:lnTo>
                    <a:pt x="0" y="27632"/>
                  </a:lnTo>
                  <a:lnTo>
                    <a:pt x="39149" y="58048"/>
                  </a:lnTo>
                  <a:lnTo>
                    <a:pt x="60613" y="30417"/>
                  </a:lnTo>
                  <a:lnTo>
                    <a:pt x="214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51"/>
            <p:cNvSpPr/>
            <p:nvPr/>
          </p:nvSpPr>
          <p:spPr>
            <a:xfrm>
              <a:off x="5806200" y="-1885425"/>
              <a:ext cx="374025" cy="465000"/>
            </a:xfrm>
            <a:custGeom>
              <a:avLst/>
              <a:gdLst/>
              <a:ahLst/>
              <a:cxnLst/>
              <a:rect l="l" t="t" r="r" b="b"/>
              <a:pathLst>
                <a:path w="14961" h="18600" extrusionOk="0">
                  <a:moveTo>
                    <a:pt x="13627" y="0"/>
                  </a:moveTo>
                  <a:lnTo>
                    <a:pt x="1" y="17545"/>
                  </a:lnTo>
                  <a:lnTo>
                    <a:pt x="1334" y="18600"/>
                  </a:lnTo>
                  <a:lnTo>
                    <a:pt x="14960" y="1034"/>
                  </a:lnTo>
                  <a:lnTo>
                    <a:pt x="13627" y="0"/>
                  </a:lnTo>
                  <a:close/>
                </a:path>
              </a:pathLst>
            </a:custGeom>
            <a:solidFill>
              <a:srgbClr val="4C89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51"/>
            <p:cNvSpPr/>
            <p:nvPr/>
          </p:nvSpPr>
          <p:spPr>
            <a:xfrm>
              <a:off x="5713700" y="-1966500"/>
              <a:ext cx="1176675" cy="1111525"/>
            </a:xfrm>
            <a:custGeom>
              <a:avLst/>
              <a:gdLst/>
              <a:ahLst/>
              <a:cxnLst/>
              <a:rect l="l" t="t" r="r" b="b"/>
              <a:pathLst>
                <a:path w="47067" h="44461" extrusionOk="0">
                  <a:moveTo>
                    <a:pt x="17486" y="1"/>
                  </a:moveTo>
                  <a:cubicBezTo>
                    <a:pt x="15935" y="199"/>
                    <a:pt x="15079" y="339"/>
                    <a:pt x="13528" y="498"/>
                  </a:cubicBezTo>
                  <a:lnTo>
                    <a:pt x="1" y="17904"/>
                  </a:lnTo>
                  <a:cubicBezTo>
                    <a:pt x="200" y="19456"/>
                    <a:pt x="299" y="20331"/>
                    <a:pt x="498" y="21863"/>
                  </a:cubicBezTo>
                  <a:lnTo>
                    <a:pt x="29601" y="44461"/>
                  </a:lnTo>
                  <a:cubicBezTo>
                    <a:pt x="31133" y="44262"/>
                    <a:pt x="32008" y="44162"/>
                    <a:pt x="33540" y="43963"/>
                  </a:cubicBezTo>
                  <a:lnTo>
                    <a:pt x="47067" y="26557"/>
                  </a:lnTo>
                  <a:cubicBezTo>
                    <a:pt x="46868" y="25026"/>
                    <a:pt x="46768" y="24150"/>
                    <a:pt x="46569" y="22619"/>
                  </a:cubicBezTo>
                  <a:lnTo>
                    <a:pt x="17486" y="1"/>
                  </a:lnTo>
                  <a:close/>
                </a:path>
              </a:pathLst>
            </a:custGeom>
            <a:solidFill>
              <a:schemeClr val="lt2"/>
            </a:solidFill>
            <a:ln w="33825" cap="flat" cmpd="sng">
              <a:solidFill>
                <a:schemeClr val="accen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51"/>
            <p:cNvSpPr/>
            <p:nvPr/>
          </p:nvSpPr>
          <p:spPr>
            <a:xfrm>
              <a:off x="6256275" y="-1540800"/>
              <a:ext cx="374500" cy="465025"/>
            </a:xfrm>
            <a:custGeom>
              <a:avLst/>
              <a:gdLst/>
              <a:ahLst/>
              <a:cxnLst/>
              <a:rect l="l" t="t" r="r" b="b"/>
              <a:pathLst>
                <a:path w="14980" h="18601" extrusionOk="0">
                  <a:moveTo>
                    <a:pt x="13647" y="1"/>
                  </a:moveTo>
                  <a:lnTo>
                    <a:pt x="1" y="17566"/>
                  </a:lnTo>
                  <a:lnTo>
                    <a:pt x="1353" y="18600"/>
                  </a:lnTo>
                  <a:lnTo>
                    <a:pt x="14980" y="1035"/>
                  </a:lnTo>
                  <a:lnTo>
                    <a:pt x="136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51"/>
            <p:cNvSpPr/>
            <p:nvPr/>
          </p:nvSpPr>
          <p:spPr>
            <a:xfrm>
              <a:off x="6318450" y="-1494050"/>
              <a:ext cx="374500" cy="464525"/>
            </a:xfrm>
            <a:custGeom>
              <a:avLst/>
              <a:gdLst/>
              <a:ahLst/>
              <a:cxnLst/>
              <a:rect l="l" t="t" r="r" b="b"/>
              <a:pathLst>
                <a:path w="14980" h="18581" extrusionOk="0">
                  <a:moveTo>
                    <a:pt x="13627" y="1"/>
                  </a:moveTo>
                  <a:lnTo>
                    <a:pt x="0" y="17546"/>
                  </a:lnTo>
                  <a:lnTo>
                    <a:pt x="1333" y="18580"/>
                  </a:lnTo>
                  <a:lnTo>
                    <a:pt x="14979" y="1035"/>
                  </a:lnTo>
                  <a:lnTo>
                    <a:pt x="136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51"/>
            <p:cNvSpPr/>
            <p:nvPr/>
          </p:nvSpPr>
          <p:spPr>
            <a:xfrm>
              <a:off x="6380100" y="-1447300"/>
              <a:ext cx="374525" cy="465025"/>
            </a:xfrm>
            <a:custGeom>
              <a:avLst/>
              <a:gdLst/>
              <a:ahLst/>
              <a:cxnLst/>
              <a:rect l="l" t="t" r="r" b="b"/>
              <a:pathLst>
                <a:path w="14981" h="18601" extrusionOk="0">
                  <a:moveTo>
                    <a:pt x="13627" y="1"/>
                  </a:moveTo>
                  <a:lnTo>
                    <a:pt x="1" y="17566"/>
                  </a:lnTo>
                  <a:lnTo>
                    <a:pt x="1334" y="18600"/>
                  </a:lnTo>
                  <a:lnTo>
                    <a:pt x="14980" y="1035"/>
                  </a:lnTo>
                  <a:lnTo>
                    <a:pt x="136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51"/>
            <p:cNvSpPr/>
            <p:nvPr/>
          </p:nvSpPr>
          <p:spPr>
            <a:xfrm>
              <a:off x="6442275" y="-1401050"/>
              <a:ext cx="374000" cy="465025"/>
            </a:xfrm>
            <a:custGeom>
              <a:avLst/>
              <a:gdLst/>
              <a:ahLst/>
              <a:cxnLst/>
              <a:rect l="l" t="t" r="r" b="b"/>
              <a:pathLst>
                <a:path w="14960" h="18601" extrusionOk="0">
                  <a:moveTo>
                    <a:pt x="13627" y="1"/>
                  </a:moveTo>
                  <a:lnTo>
                    <a:pt x="0" y="17566"/>
                  </a:lnTo>
                  <a:lnTo>
                    <a:pt x="1333" y="18600"/>
                  </a:lnTo>
                  <a:lnTo>
                    <a:pt x="14960" y="1035"/>
                  </a:lnTo>
                  <a:lnTo>
                    <a:pt x="136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51"/>
            <p:cNvSpPr/>
            <p:nvPr/>
          </p:nvSpPr>
          <p:spPr>
            <a:xfrm>
              <a:off x="5529700" y="-1428400"/>
              <a:ext cx="1009575" cy="930500"/>
            </a:xfrm>
            <a:custGeom>
              <a:avLst/>
              <a:gdLst/>
              <a:ahLst/>
              <a:cxnLst/>
              <a:rect l="l" t="t" r="r" b="b"/>
              <a:pathLst>
                <a:path w="40383" h="37220" extrusionOk="0">
                  <a:moveTo>
                    <a:pt x="617" y="0"/>
                  </a:moveTo>
                  <a:lnTo>
                    <a:pt x="617" y="0"/>
                  </a:lnTo>
                  <a:cubicBezTo>
                    <a:pt x="0" y="2228"/>
                    <a:pt x="219" y="4695"/>
                    <a:pt x="1214" y="6804"/>
                  </a:cubicBezTo>
                  <a:lnTo>
                    <a:pt x="40383" y="37220"/>
                  </a:lnTo>
                  <a:cubicBezTo>
                    <a:pt x="39368" y="35131"/>
                    <a:pt x="39149" y="32664"/>
                    <a:pt x="39786" y="30397"/>
                  </a:cubicBezTo>
                  <a:lnTo>
                    <a:pt x="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51"/>
            <p:cNvSpPr/>
            <p:nvPr/>
          </p:nvSpPr>
          <p:spPr>
            <a:xfrm>
              <a:off x="5892250" y="-1786575"/>
              <a:ext cx="568450" cy="525900"/>
            </a:xfrm>
            <a:custGeom>
              <a:avLst/>
              <a:gdLst/>
              <a:ahLst/>
              <a:cxnLst/>
              <a:rect l="l" t="t" r="r" b="b"/>
              <a:pathLst>
                <a:path w="22738" h="21036" extrusionOk="0">
                  <a:moveTo>
                    <a:pt x="11393" y="1"/>
                  </a:moveTo>
                  <a:cubicBezTo>
                    <a:pt x="10785" y="1"/>
                    <a:pt x="10168" y="54"/>
                    <a:pt x="9549" y="164"/>
                  </a:cubicBezTo>
                  <a:cubicBezTo>
                    <a:pt x="3820" y="1158"/>
                    <a:pt x="0" y="6609"/>
                    <a:pt x="995" y="12338"/>
                  </a:cubicBezTo>
                  <a:cubicBezTo>
                    <a:pt x="1899" y="17446"/>
                    <a:pt x="6329" y="21035"/>
                    <a:pt x="11339" y="21035"/>
                  </a:cubicBezTo>
                  <a:cubicBezTo>
                    <a:pt x="11949" y="21035"/>
                    <a:pt x="12567" y="20982"/>
                    <a:pt x="13189" y="20872"/>
                  </a:cubicBezTo>
                  <a:cubicBezTo>
                    <a:pt x="18898" y="19858"/>
                    <a:pt x="22738" y="14407"/>
                    <a:pt x="21723" y="8698"/>
                  </a:cubicBezTo>
                  <a:cubicBezTo>
                    <a:pt x="20819" y="3590"/>
                    <a:pt x="16388" y="1"/>
                    <a:pt x="11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51"/>
            <p:cNvSpPr/>
            <p:nvPr/>
          </p:nvSpPr>
          <p:spPr>
            <a:xfrm>
              <a:off x="5966850" y="-1717775"/>
              <a:ext cx="419250" cy="387950"/>
            </a:xfrm>
            <a:custGeom>
              <a:avLst/>
              <a:gdLst/>
              <a:ahLst/>
              <a:cxnLst/>
              <a:rect l="l" t="t" r="r" b="b"/>
              <a:pathLst>
                <a:path w="16770" h="15518" extrusionOk="0">
                  <a:moveTo>
                    <a:pt x="8383" y="1"/>
                  </a:moveTo>
                  <a:cubicBezTo>
                    <a:pt x="7941" y="1"/>
                    <a:pt x="7493" y="39"/>
                    <a:pt x="7042" y="117"/>
                  </a:cubicBezTo>
                  <a:cubicBezTo>
                    <a:pt x="2805" y="853"/>
                    <a:pt x="0" y="4892"/>
                    <a:pt x="736" y="9109"/>
                  </a:cubicBezTo>
                  <a:cubicBezTo>
                    <a:pt x="1392" y="12866"/>
                    <a:pt x="4668" y="15517"/>
                    <a:pt x="8357" y="15517"/>
                  </a:cubicBezTo>
                  <a:cubicBezTo>
                    <a:pt x="8809" y="15517"/>
                    <a:pt x="9267" y="15477"/>
                    <a:pt x="9728" y="15395"/>
                  </a:cubicBezTo>
                  <a:cubicBezTo>
                    <a:pt x="13945" y="14659"/>
                    <a:pt x="16770" y="10641"/>
                    <a:pt x="16014" y="6423"/>
                  </a:cubicBezTo>
                  <a:cubicBezTo>
                    <a:pt x="15356" y="2657"/>
                    <a:pt x="12080" y="1"/>
                    <a:pt x="8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51"/>
            <p:cNvSpPr/>
            <p:nvPr/>
          </p:nvSpPr>
          <p:spPr>
            <a:xfrm>
              <a:off x="5529700" y="-1428400"/>
              <a:ext cx="1009575" cy="930500"/>
            </a:xfrm>
            <a:custGeom>
              <a:avLst/>
              <a:gdLst/>
              <a:ahLst/>
              <a:cxnLst/>
              <a:rect l="l" t="t" r="r" b="b"/>
              <a:pathLst>
                <a:path w="40383" h="37220" extrusionOk="0">
                  <a:moveTo>
                    <a:pt x="617" y="0"/>
                  </a:moveTo>
                  <a:lnTo>
                    <a:pt x="617" y="0"/>
                  </a:lnTo>
                  <a:cubicBezTo>
                    <a:pt x="0" y="2228"/>
                    <a:pt x="219" y="4695"/>
                    <a:pt x="1214" y="6804"/>
                  </a:cubicBezTo>
                  <a:lnTo>
                    <a:pt x="40383" y="37220"/>
                  </a:lnTo>
                  <a:cubicBezTo>
                    <a:pt x="39368" y="35131"/>
                    <a:pt x="39149" y="32664"/>
                    <a:pt x="39786" y="30397"/>
                  </a:cubicBezTo>
                  <a:lnTo>
                    <a:pt x="617" y="0"/>
                  </a:lnTo>
                  <a:close/>
                </a:path>
              </a:pathLst>
            </a:custGeom>
            <a:solidFill>
              <a:srgbClr val="000000">
                <a:alpha val="1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51"/>
            <p:cNvSpPr/>
            <p:nvPr/>
          </p:nvSpPr>
          <p:spPr>
            <a:xfrm>
              <a:off x="5614250" y="-1319975"/>
              <a:ext cx="826550" cy="646525"/>
            </a:xfrm>
            <a:custGeom>
              <a:avLst/>
              <a:gdLst/>
              <a:ahLst/>
              <a:cxnLst/>
              <a:rect l="l" t="t" r="r" b="b"/>
              <a:pathLst>
                <a:path w="33062" h="25861" fill="none" extrusionOk="0">
                  <a:moveTo>
                    <a:pt x="0" y="0"/>
                  </a:moveTo>
                  <a:lnTo>
                    <a:pt x="33062" y="25861"/>
                  </a:lnTo>
                </a:path>
              </a:pathLst>
            </a:custGeom>
            <a:solidFill>
              <a:schemeClr val="accent2"/>
            </a:solidFill>
            <a:ln w="12425" cap="flat" cmpd="sng">
              <a:solidFill>
                <a:schemeClr val="accen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51"/>
            <p:cNvSpPr/>
            <p:nvPr/>
          </p:nvSpPr>
          <p:spPr>
            <a:xfrm>
              <a:off x="5609275" y="-1278700"/>
              <a:ext cx="827050" cy="647025"/>
            </a:xfrm>
            <a:custGeom>
              <a:avLst/>
              <a:gdLst/>
              <a:ahLst/>
              <a:cxnLst/>
              <a:rect l="l" t="t" r="r" b="b"/>
              <a:pathLst>
                <a:path w="33082" h="25881" fill="none" extrusionOk="0">
                  <a:moveTo>
                    <a:pt x="0" y="0"/>
                  </a:moveTo>
                  <a:lnTo>
                    <a:pt x="33082" y="25881"/>
                  </a:lnTo>
                </a:path>
              </a:pathLst>
            </a:custGeom>
            <a:solidFill>
              <a:schemeClr val="accent2"/>
            </a:solidFill>
            <a:ln w="12425" cap="flat" cmpd="sng">
              <a:solidFill>
                <a:schemeClr val="accen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1" name="Google Shape;3991;p51"/>
          <p:cNvGrpSpPr/>
          <p:nvPr/>
        </p:nvGrpSpPr>
        <p:grpSpPr>
          <a:xfrm rot="1138275">
            <a:off x="7197233" y="-80830"/>
            <a:ext cx="2021413" cy="2040879"/>
            <a:chOff x="-1027257" y="2398023"/>
            <a:chExt cx="2021374" cy="2040840"/>
          </a:xfrm>
        </p:grpSpPr>
        <p:sp>
          <p:nvSpPr>
            <p:cNvPr id="3992" name="Google Shape;3992;p51"/>
            <p:cNvSpPr/>
            <p:nvPr/>
          </p:nvSpPr>
          <p:spPr>
            <a:xfrm rot="-3471661">
              <a:off x="-825372" y="2821572"/>
              <a:ext cx="1478620" cy="1294111"/>
            </a:xfrm>
            <a:custGeom>
              <a:avLst/>
              <a:gdLst/>
              <a:ahLst/>
              <a:cxnLst/>
              <a:rect l="l" t="t" r="r" b="b"/>
              <a:pathLst>
                <a:path w="59142" h="51762" extrusionOk="0">
                  <a:moveTo>
                    <a:pt x="45057" y="1"/>
                  </a:moveTo>
                  <a:lnTo>
                    <a:pt x="1" y="19993"/>
                  </a:lnTo>
                  <a:lnTo>
                    <a:pt x="14085" y="51762"/>
                  </a:lnTo>
                  <a:lnTo>
                    <a:pt x="59142" y="31789"/>
                  </a:lnTo>
                  <a:lnTo>
                    <a:pt x="450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51"/>
            <p:cNvSpPr/>
            <p:nvPr/>
          </p:nvSpPr>
          <p:spPr>
            <a:xfrm rot="-3471661">
              <a:off x="-825372" y="2821572"/>
              <a:ext cx="1478620" cy="1294111"/>
            </a:xfrm>
            <a:custGeom>
              <a:avLst/>
              <a:gdLst/>
              <a:ahLst/>
              <a:cxnLst/>
              <a:rect l="l" t="t" r="r" b="b"/>
              <a:pathLst>
                <a:path w="59142" h="51762" extrusionOk="0">
                  <a:moveTo>
                    <a:pt x="45057" y="1"/>
                  </a:moveTo>
                  <a:lnTo>
                    <a:pt x="1" y="19993"/>
                  </a:lnTo>
                  <a:lnTo>
                    <a:pt x="14085" y="51762"/>
                  </a:lnTo>
                  <a:lnTo>
                    <a:pt x="59142" y="31789"/>
                  </a:lnTo>
                  <a:lnTo>
                    <a:pt x="45057" y="1"/>
                  </a:ln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51"/>
            <p:cNvSpPr/>
            <p:nvPr/>
          </p:nvSpPr>
          <p:spPr>
            <a:xfrm rot="-3471661">
              <a:off x="-790581" y="2776163"/>
              <a:ext cx="1506946" cy="1331913"/>
            </a:xfrm>
            <a:custGeom>
              <a:avLst/>
              <a:gdLst/>
              <a:ahLst/>
              <a:cxnLst/>
              <a:rect l="l" t="t" r="r" b="b"/>
              <a:pathLst>
                <a:path w="60275" h="53274" extrusionOk="0">
                  <a:moveTo>
                    <a:pt x="45057" y="1"/>
                  </a:moveTo>
                  <a:lnTo>
                    <a:pt x="0" y="19973"/>
                  </a:lnTo>
                  <a:lnTo>
                    <a:pt x="14104" y="51742"/>
                  </a:lnTo>
                  <a:lnTo>
                    <a:pt x="17565" y="53274"/>
                  </a:lnTo>
                  <a:lnTo>
                    <a:pt x="60275" y="34316"/>
                  </a:lnTo>
                  <a:lnTo>
                    <a:pt x="45057" y="1"/>
                  </a:lnTo>
                  <a:close/>
                </a:path>
              </a:pathLst>
            </a:custGeom>
            <a:solidFill>
              <a:srgbClr val="779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51"/>
            <p:cNvSpPr/>
            <p:nvPr/>
          </p:nvSpPr>
          <p:spPr>
            <a:xfrm rot="-3471661">
              <a:off x="-686559" y="2721531"/>
              <a:ext cx="1479120" cy="1293611"/>
            </a:xfrm>
            <a:custGeom>
              <a:avLst/>
              <a:gdLst/>
              <a:ahLst/>
              <a:cxnLst/>
              <a:rect l="l" t="t" r="r" b="b"/>
              <a:pathLst>
                <a:path w="59162" h="51742" extrusionOk="0">
                  <a:moveTo>
                    <a:pt x="45057" y="1"/>
                  </a:moveTo>
                  <a:lnTo>
                    <a:pt x="0" y="19973"/>
                  </a:lnTo>
                  <a:lnTo>
                    <a:pt x="14104" y="51742"/>
                  </a:lnTo>
                  <a:lnTo>
                    <a:pt x="59161" y="31769"/>
                  </a:lnTo>
                  <a:lnTo>
                    <a:pt x="450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51"/>
            <p:cNvSpPr/>
            <p:nvPr/>
          </p:nvSpPr>
          <p:spPr>
            <a:xfrm rot="-3471661">
              <a:off x="-540170" y="2821733"/>
              <a:ext cx="1208557" cy="1057875"/>
            </a:xfrm>
            <a:custGeom>
              <a:avLst/>
              <a:gdLst/>
              <a:ahLst/>
              <a:cxnLst/>
              <a:rect l="l" t="t" r="r" b="b"/>
              <a:pathLst>
                <a:path w="48340" h="42313" extrusionOk="0">
                  <a:moveTo>
                    <a:pt x="36822" y="0"/>
                  </a:moveTo>
                  <a:lnTo>
                    <a:pt x="1" y="16332"/>
                  </a:lnTo>
                  <a:lnTo>
                    <a:pt x="11518" y="42312"/>
                  </a:lnTo>
                  <a:lnTo>
                    <a:pt x="48340" y="25980"/>
                  </a:lnTo>
                  <a:lnTo>
                    <a:pt x="36822" y="0"/>
                  </a:lnTo>
                  <a:close/>
                </a:path>
              </a:pathLst>
            </a:custGeom>
            <a:solidFill>
              <a:schemeClr val="lt2"/>
            </a:solidFill>
            <a:ln w="29350" cap="flat" cmpd="sng">
              <a:solidFill>
                <a:schemeClr val="accent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51"/>
            <p:cNvSpPr/>
            <p:nvPr/>
          </p:nvSpPr>
          <p:spPr>
            <a:xfrm rot="-3471661">
              <a:off x="-187330" y="2840892"/>
              <a:ext cx="567477" cy="629655"/>
            </a:xfrm>
            <a:custGeom>
              <a:avLst/>
              <a:gdLst/>
              <a:ahLst/>
              <a:cxnLst/>
              <a:rect l="l" t="t" r="r" b="b"/>
              <a:pathLst>
                <a:path w="22698" h="25185" extrusionOk="0">
                  <a:moveTo>
                    <a:pt x="12493" y="1"/>
                  </a:moveTo>
                  <a:lnTo>
                    <a:pt x="1293" y="4974"/>
                  </a:lnTo>
                  <a:cubicBezTo>
                    <a:pt x="1870" y="6247"/>
                    <a:pt x="1293" y="7759"/>
                    <a:pt x="0" y="8316"/>
                  </a:cubicBezTo>
                  <a:lnTo>
                    <a:pt x="6923" y="23892"/>
                  </a:lnTo>
                  <a:cubicBezTo>
                    <a:pt x="7253" y="23740"/>
                    <a:pt x="7602" y="23668"/>
                    <a:pt x="7947" y="23668"/>
                  </a:cubicBezTo>
                  <a:cubicBezTo>
                    <a:pt x="8913" y="23668"/>
                    <a:pt x="9849" y="24232"/>
                    <a:pt x="10245" y="25185"/>
                  </a:cubicBezTo>
                  <a:lnTo>
                    <a:pt x="21444" y="20212"/>
                  </a:lnTo>
                  <a:cubicBezTo>
                    <a:pt x="20868" y="18939"/>
                    <a:pt x="21444" y="17427"/>
                    <a:pt x="22698" y="16870"/>
                  </a:cubicBezTo>
                  <a:lnTo>
                    <a:pt x="15815" y="1294"/>
                  </a:lnTo>
                  <a:cubicBezTo>
                    <a:pt x="15480" y="1445"/>
                    <a:pt x="15128" y="1517"/>
                    <a:pt x="14782" y="1517"/>
                  </a:cubicBezTo>
                  <a:cubicBezTo>
                    <a:pt x="13814" y="1517"/>
                    <a:pt x="12889" y="953"/>
                    <a:pt x="124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51"/>
            <p:cNvSpPr/>
            <p:nvPr/>
          </p:nvSpPr>
          <p:spPr>
            <a:xfrm rot="-3471661">
              <a:off x="-79013" y="3175333"/>
              <a:ext cx="262112" cy="521750"/>
            </a:xfrm>
            <a:custGeom>
              <a:avLst/>
              <a:gdLst/>
              <a:ahLst/>
              <a:cxnLst/>
              <a:rect l="l" t="t" r="r" b="b"/>
              <a:pathLst>
                <a:path w="10484" h="20869" extrusionOk="0">
                  <a:moveTo>
                    <a:pt x="1532" y="1"/>
                  </a:moveTo>
                  <a:lnTo>
                    <a:pt x="1" y="677"/>
                  </a:lnTo>
                  <a:lnTo>
                    <a:pt x="8952" y="20868"/>
                  </a:lnTo>
                  <a:lnTo>
                    <a:pt x="10484" y="20192"/>
                  </a:lnTo>
                  <a:lnTo>
                    <a:pt x="15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51"/>
            <p:cNvSpPr/>
            <p:nvPr/>
          </p:nvSpPr>
          <p:spPr>
            <a:xfrm rot="-3471661">
              <a:off x="-88851" y="3251580"/>
              <a:ext cx="262612" cy="522250"/>
            </a:xfrm>
            <a:custGeom>
              <a:avLst/>
              <a:gdLst/>
              <a:ahLst/>
              <a:cxnLst/>
              <a:rect l="l" t="t" r="r" b="b"/>
              <a:pathLst>
                <a:path w="10504" h="20889" extrusionOk="0">
                  <a:moveTo>
                    <a:pt x="1552" y="1"/>
                  </a:moveTo>
                  <a:lnTo>
                    <a:pt x="1" y="697"/>
                  </a:lnTo>
                  <a:lnTo>
                    <a:pt x="8952" y="20888"/>
                  </a:lnTo>
                  <a:lnTo>
                    <a:pt x="10504" y="20192"/>
                  </a:lnTo>
                  <a:lnTo>
                    <a:pt x="15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51"/>
            <p:cNvSpPr/>
            <p:nvPr/>
          </p:nvSpPr>
          <p:spPr>
            <a:xfrm rot="-3471661">
              <a:off x="-98885" y="3328473"/>
              <a:ext cx="262137" cy="521750"/>
            </a:xfrm>
            <a:custGeom>
              <a:avLst/>
              <a:gdLst/>
              <a:ahLst/>
              <a:cxnLst/>
              <a:rect l="l" t="t" r="r" b="b"/>
              <a:pathLst>
                <a:path w="10485" h="20869" extrusionOk="0">
                  <a:moveTo>
                    <a:pt x="1552" y="1"/>
                  </a:moveTo>
                  <a:lnTo>
                    <a:pt x="1" y="677"/>
                  </a:lnTo>
                  <a:lnTo>
                    <a:pt x="8952" y="20868"/>
                  </a:lnTo>
                  <a:lnTo>
                    <a:pt x="10484" y="20192"/>
                  </a:lnTo>
                  <a:lnTo>
                    <a:pt x="15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51"/>
            <p:cNvSpPr/>
            <p:nvPr/>
          </p:nvSpPr>
          <p:spPr>
            <a:xfrm rot="-3471661">
              <a:off x="-108713" y="3404738"/>
              <a:ext cx="262637" cy="522225"/>
            </a:xfrm>
            <a:custGeom>
              <a:avLst/>
              <a:gdLst/>
              <a:ahLst/>
              <a:cxnLst/>
              <a:rect l="l" t="t" r="r" b="b"/>
              <a:pathLst>
                <a:path w="10505" h="20888" extrusionOk="0">
                  <a:moveTo>
                    <a:pt x="1553" y="0"/>
                  </a:moveTo>
                  <a:lnTo>
                    <a:pt x="1" y="696"/>
                  </a:lnTo>
                  <a:lnTo>
                    <a:pt x="8953" y="20887"/>
                  </a:lnTo>
                  <a:lnTo>
                    <a:pt x="10504" y="20191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51"/>
            <p:cNvSpPr/>
            <p:nvPr/>
          </p:nvSpPr>
          <p:spPr>
            <a:xfrm rot="-3471661">
              <a:off x="-118804" y="3480624"/>
              <a:ext cx="262637" cy="522225"/>
            </a:xfrm>
            <a:custGeom>
              <a:avLst/>
              <a:gdLst/>
              <a:ahLst/>
              <a:cxnLst/>
              <a:rect l="l" t="t" r="r" b="b"/>
              <a:pathLst>
                <a:path w="10505" h="20888" extrusionOk="0">
                  <a:moveTo>
                    <a:pt x="1553" y="0"/>
                  </a:moveTo>
                  <a:lnTo>
                    <a:pt x="1" y="696"/>
                  </a:lnTo>
                  <a:lnTo>
                    <a:pt x="8953" y="20888"/>
                  </a:lnTo>
                  <a:lnTo>
                    <a:pt x="10504" y="20191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51"/>
            <p:cNvSpPr/>
            <p:nvPr/>
          </p:nvSpPr>
          <p:spPr>
            <a:xfrm rot="-3471661">
              <a:off x="-130080" y="2905780"/>
              <a:ext cx="452121" cy="499349"/>
            </a:xfrm>
            <a:custGeom>
              <a:avLst/>
              <a:gdLst/>
              <a:ahLst/>
              <a:cxnLst/>
              <a:rect l="l" t="t" r="r" b="b"/>
              <a:pathLst>
                <a:path w="18084" h="19973" extrusionOk="0">
                  <a:moveTo>
                    <a:pt x="9927" y="1"/>
                  </a:moveTo>
                  <a:lnTo>
                    <a:pt x="1015" y="3939"/>
                  </a:lnTo>
                  <a:cubicBezTo>
                    <a:pt x="1473" y="4954"/>
                    <a:pt x="1015" y="6148"/>
                    <a:pt x="1" y="6605"/>
                  </a:cubicBezTo>
                  <a:lnTo>
                    <a:pt x="5511" y="18958"/>
                  </a:lnTo>
                  <a:cubicBezTo>
                    <a:pt x="5776" y="18844"/>
                    <a:pt x="6054" y="18789"/>
                    <a:pt x="6327" y="18789"/>
                  </a:cubicBezTo>
                  <a:cubicBezTo>
                    <a:pt x="7098" y="18789"/>
                    <a:pt x="7834" y="19224"/>
                    <a:pt x="8157" y="19973"/>
                  </a:cubicBezTo>
                  <a:lnTo>
                    <a:pt x="17069" y="16034"/>
                  </a:lnTo>
                  <a:cubicBezTo>
                    <a:pt x="16591" y="15040"/>
                    <a:pt x="17069" y="13866"/>
                    <a:pt x="18083" y="13389"/>
                  </a:cubicBezTo>
                  <a:lnTo>
                    <a:pt x="12593" y="1035"/>
                  </a:lnTo>
                  <a:cubicBezTo>
                    <a:pt x="12328" y="1149"/>
                    <a:pt x="12051" y="1204"/>
                    <a:pt x="11779" y="1204"/>
                  </a:cubicBezTo>
                  <a:cubicBezTo>
                    <a:pt x="11006" y="1204"/>
                    <a:pt x="10265" y="765"/>
                    <a:pt x="99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004" name="Google Shape;4004;p51"/>
            <p:cNvCxnSpPr/>
            <p:nvPr/>
          </p:nvCxnSpPr>
          <p:spPr>
            <a:xfrm rot="-3471273">
              <a:off x="-310659" y="3622309"/>
              <a:ext cx="364238" cy="838185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5" name="Google Shape;4005;p51"/>
            <p:cNvCxnSpPr/>
            <p:nvPr/>
          </p:nvCxnSpPr>
          <p:spPr>
            <a:xfrm rot="-3471273">
              <a:off x="-300385" y="3605956"/>
              <a:ext cx="364238" cy="838185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6" name="Google Shape;4006;p51"/>
            <p:cNvCxnSpPr/>
            <p:nvPr/>
          </p:nvCxnSpPr>
          <p:spPr>
            <a:xfrm rot="-3471273">
              <a:off x="-290111" y="3589603"/>
              <a:ext cx="364238" cy="838185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7" name="Google Shape;4007;p51"/>
            <p:cNvCxnSpPr/>
            <p:nvPr/>
          </p:nvCxnSpPr>
          <p:spPr>
            <a:xfrm rot="-3471273">
              <a:off x="-279838" y="3573250"/>
              <a:ext cx="364238" cy="838185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008" name="Google Shape;4008;p51"/>
            <p:cNvSpPr/>
            <p:nvPr/>
          </p:nvSpPr>
          <p:spPr>
            <a:xfrm rot="-3471661">
              <a:off x="-1087706" y="3071249"/>
              <a:ext cx="1282185" cy="565502"/>
            </a:xfrm>
            <a:custGeom>
              <a:avLst/>
              <a:gdLst/>
              <a:ahLst/>
              <a:cxnLst/>
              <a:rect l="l" t="t" r="r" b="b"/>
              <a:pathLst>
                <a:path w="51285" h="22619" extrusionOk="0">
                  <a:moveTo>
                    <a:pt x="45058" y="0"/>
                  </a:moveTo>
                  <a:lnTo>
                    <a:pt x="1" y="19953"/>
                  </a:lnTo>
                  <a:cubicBezTo>
                    <a:pt x="2308" y="20052"/>
                    <a:pt x="4576" y="21027"/>
                    <a:pt x="6227" y="22618"/>
                  </a:cubicBezTo>
                  <a:lnTo>
                    <a:pt x="51284" y="2646"/>
                  </a:lnTo>
                  <a:cubicBezTo>
                    <a:pt x="49633" y="1054"/>
                    <a:pt x="47365" y="100"/>
                    <a:pt x="45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51"/>
            <p:cNvSpPr/>
            <p:nvPr/>
          </p:nvSpPr>
          <p:spPr>
            <a:xfrm rot="-3471661">
              <a:off x="-1087706" y="3071249"/>
              <a:ext cx="1282185" cy="565502"/>
            </a:xfrm>
            <a:custGeom>
              <a:avLst/>
              <a:gdLst/>
              <a:ahLst/>
              <a:cxnLst/>
              <a:rect l="l" t="t" r="r" b="b"/>
              <a:pathLst>
                <a:path w="51285" h="22619" extrusionOk="0">
                  <a:moveTo>
                    <a:pt x="45058" y="0"/>
                  </a:moveTo>
                  <a:lnTo>
                    <a:pt x="1" y="19953"/>
                  </a:lnTo>
                  <a:cubicBezTo>
                    <a:pt x="2308" y="20052"/>
                    <a:pt x="4576" y="21027"/>
                    <a:pt x="6227" y="22618"/>
                  </a:cubicBezTo>
                  <a:lnTo>
                    <a:pt x="51284" y="2646"/>
                  </a:lnTo>
                  <a:cubicBezTo>
                    <a:pt x="49633" y="1054"/>
                    <a:pt x="47365" y="100"/>
                    <a:pt x="45058" y="0"/>
                  </a:cubicBez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51"/>
            <p:cNvSpPr/>
            <p:nvPr/>
          </p:nvSpPr>
          <p:spPr>
            <a:xfrm rot="-3471661">
              <a:off x="-901254" y="3114429"/>
              <a:ext cx="944470" cy="404369"/>
            </a:xfrm>
            <a:custGeom>
              <a:avLst/>
              <a:gdLst/>
              <a:ahLst/>
              <a:cxnLst/>
              <a:rect l="l" t="t" r="r" b="b"/>
              <a:pathLst>
                <a:path w="37777" h="16174" fill="none" extrusionOk="0">
                  <a:moveTo>
                    <a:pt x="37777" y="1"/>
                  </a:moveTo>
                  <a:lnTo>
                    <a:pt x="1" y="16174"/>
                  </a:lnTo>
                </a:path>
              </a:pathLst>
            </a:custGeom>
            <a:noFill/>
            <a:ln w="12425" cap="flat" cmpd="sng">
              <a:solidFill>
                <a:schemeClr val="dk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51"/>
            <p:cNvSpPr/>
            <p:nvPr/>
          </p:nvSpPr>
          <p:spPr>
            <a:xfrm rot="-3471661">
              <a:off x="-939642" y="3130954"/>
              <a:ext cx="944995" cy="403869"/>
            </a:xfrm>
            <a:custGeom>
              <a:avLst/>
              <a:gdLst/>
              <a:ahLst/>
              <a:cxnLst/>
              <a:rect l="l" t="t" r="r" b="b"/>
              <a:pathLst>
                <a:path w="37798" h="16154" fill="none" extrusionOk="0">
                  <a:moveTo>
                    <a:pt x="37797" y="1"/>
                  </a:moveTo>
                  <a:lnTo>
                    <a:pt x="1" y="16154"/>
                  </a:lnTo>
                </a:path>
              </a:pathLst>
            </a:custGeom>
            <a:noFill/>
            <a:ln w="12425" cap="flat" cmpd="sng">
              <a:solidFill>
                <a:schemeClr val="dk2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2" name="Google Shape;4012;p51"/>
          <p:cNvGrpSpPr/>
          <p:nvPr/>
        </p:nvGrpSpPr>
        <p:grpSpPr>
          <a:xfrm rot="607564" flipH="1">
            <a:off x="-97148" y="4447941"/>
            <a:ext cx="654815" cy="987614"/>
            <a:chOff x="5185050" y="2463125"/>
            <a:chExt cx="751475" cy="1133400"/>
          </a:xfrm>
        </p:grpSpPr>
        <p:sp>
          <p:nvSpPr>
            <p:cNvPr id="4013" name="Google Shape;4013;p51"/>
            <p:cNvSpPr/>
            <p:nvPr/>
          </p:nvSpPr>
          <p:spPr>
            <a:xfrm>
              <a:off x="5185050" y="2463125"/>
              <a:ext cx="751475" cy="1067250"/>
            </a:xfrm>
            <a:custGeom>
              <a:avLst/>
              <a:gdLst/>
              <a:ahLst/>
              <a:cxnLst/>
              <a:rect l="l" t="t" r="r" b="b"/>
              <a:pathLst>
                <a:path w="30059" h="42690" extrusionOk="0">
                  <a:moveTo>
                    <a:pt x="1831" y="0"/>
                  </a:moveTo>
                  <a:lnTo>
                    <a:pt x="1831" y="0"/>
                  </a:lnTo>
                  <a:cubicBezTo>
                    <a:pt x="2368" y="2188"/>
                    <a:pt x="1194" y="4476"/>
                    <a:pt x="697" y="6764"/>
                  </a:cubicBezTo>
                  <a:cubicBezTo>
                    <a:pt x="239" y="9071"/>
                    <a:pt x="1" y="11538"/>
                    <a:pt x="1393" y="13428"/>
                  </a:cubicBezTo>
                  <a:cubicBezTo>
                    <a:pt x="2845" y="15357"/>
                    <a:pt x="5809" y="16412"/>
                    <a:pt x="6904" y="18500"/>
                  </a:cubicBezTo>
                  <a:cubicBezTo>
                    <a:pt x="8236" y="21066"/>
                    <a:pt x="6347" y="24448"/>
                    <a:pt x="8018" y="26855"/>
                  </a:cubicBezTo>
                  <a:cubicBezTo>
                    <a:pt x="9589" y="29143"/>
                    <a:pt x="13826" y="29779"/>
                    <a:pt x="15060" y="32206"/>
                  </a:cubicBezTo>
                  <a:cubicBezTo>
                    <a:pt x="15875" y="33838"/>
                    <a:pt x="15060" y="35887"/>
                    <a:pt x="15597" y="37617"/>
                  </a:cubicBezTo>
                  <a:cubicBezTo>
                    <a:pt x="15696" y="37975"/>
                    <a:pt x="15875" y="38313"/>
                    <a:pt x="16174" y="38592"/>
                  </a:cubicBezTo>
                  <a:cubicBezTo>
                    <a:pt x="16611" y="38970"/>
                    <a:pt x="17268" y="39129"/>
                    <a:pt x="17904" y="39288"/>
                  </a:cubicBezTo>
                  <a:cubicBezTo>
                    <a:pt x="20470" y="39925"/>
                    <a:pt x="23295" y="40720"/>
                    <a:pt x="24051" y="42690"/>
                  </a:cubicBezTo>
                  <a:cubicBezTo>
                    <a:pt x="25503" y="40621"/>
                    <a:pt x="26975" y="38592"/>
                    <a:pt x="28408" y="36523"/>
                  </a:cubicBezTo>
                  <a:cubicBezTo>
                    <a:pt x="29004" y="35648"/>
                    <a:pt x="29621" y="34792"/>
                    <a:pt x="29800" y="33838"/>
                  </a:cubicBezTo>
                  <a:cubicBezTo>
                    <a:pt x="30059" y="32425"/>
                    <a:pt x="29183" y="31132"/>
                    <a:pt x="28487" y="29879"/>
                  </a:cubicBezTo>
                  <a:cubicBezTo>
                    <a:pt x="27711" y="28526"/>
                    <a:pt x="27075" y="26975"/>
                    <a:pt x="27473" y="25403"/>
                  </a:cubicBezTo>
                  <a:cubicBezTo>
                    <a:pt x="27731" y="24249"/>
                    <a:pt x="28567" y="23076"/>
                    <a:pt x="28388" y="21922"/>
                  </a:cubicBezTo>
                  <a:cubicBezTo>
                    <a:pt x="28288" y="21265"/>
                    <a:pt x="27831" y="20689"/>
                    <a:pt x="27373" y="20171"/>
                  </a:cubicBezTo>
                  <a:cubicBezTo>
                    <a:pt x="26199" y="18898"/>
                    <a:pt x="24747" y="17784"/>
                    <a:pt x="23096" y="16889"/>
                  </a:cubicBezTo>
                  <a:cubicBezTo>
                    <a:pt x="21346" y="15934"/>
                    <a:pt x="19277" y="15138"/>
                    <a:pt x="18481" y="13607"/>
                  </a:cubicBezTo>
                  <a:cubicBezTo>
                    <a:pt x="17924" y="12453"/>
                    <a:pt x="18163" y="11080"/>
                    <a:pt x="17944" y="9847"/>
                  </a:cubicBezTo>
                  <a:cubicBezTo>
                    <a:pt x="17347" y="6465"/>
                    <a:pt x="13369" y="4277"/>
                    <a:pt x="9191" y="3203"/>
                  </a:cubicBezTo>
                  <a:cubicBezTo>
                    <a:pt x="6406" y="2507"/>
                    <a:pt x="3144" y="1989"/>
                    <a:pt x="18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51"/>
            <p:cNvSpPr/>
            <p:nvPr/>
          </p:nvSpPr>
          <p:spPr>
            <a:xfrm>
              <a:off x="5320825" y="2577500"/>
              <a:ext cx="502800" cy="1019025"/>
            </a:xfrm>
            <a:custGeom>
              <a:avLst/>
              <a:gdLst/>
              <a:ahLst/>
              <a:cxnLst/>
              <a:rect l="l" t="t" r="r" b="b"/>
              <a:pathLst>
                <a:path w="20112" h="40761" extrusionOk="0">
                  <a:moveTo>
                    <a:pt x="0" y="0"/>
                  </a:moveTo>
                  <a:lnTo>
                    <a:pt x="0" y="0"/>
                  </a:lnTo>
                  <a:cubicBezTo>
                    <a:pt x="10225" y="11240"/>
                    <a:pt x="17208" y="25582"/>
                    <a:pt x="18859" y="40761"/>
                  </a:cubicBezTo>
                  <a:lnTo>
                    <a:pt x="20112" y="40601"/>
                  </a:lnTo>
                  <a:cubicBezTo>
                    <a:pt x="18063" y="25304"/>
                    <a:pt x="10623" y="1104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5" name="Google Shape;4015;p51"/>
          <p:cNvGrpSpPr/>
          <p:nvPr/>
        </p:nvGrpSpPr>
        <p:grpSpPr>
          <a:xfrm rot="5011547" flipH="1">
            <a:off x="8506304" y="1195304"/>
            <a:ext cx="890056" cy="995340"/>
            <a:chOff x="2180275" y="-47850"/>
            <a:chExt cx="812625" cy="908750"/>
          </a:xfrm>
        </p:grpSpPr>
        <p:sp>
          <p:nvSpPr>
            <p:cNvPr id="4016" name="Google Shape;4016;p51"/>
            <p:cNvSpPr/>
            <p:nvPr/>
          </p:nvSpPr>
          <p:spPr>
            <a:xfrm>
              <a:off x="2722850" y="650400"/>
              <a:ext cx="270050" cy="184225"/>
            </a:xfrm>
            <a:custGeom>
              <a:avLst/>
              <a:gdLst/>
              <a:ahLst/>
              <a:cxnLst/>
              <a:rect l="l" t="t" r="r" b="b"/>
              <a:pathLst>
                <a:path w="10802" h="7369" extrusionOk="0">
                  <a:moveTo>
                    <a:pt x="0" y="0"/>
                  </a:moveTo>
                  <a:lnTo>
                    <a:pt x="0" y="0"/>
                  </a:lnTo>
                  <a:cubicBezTo>
                    <a:pt x="1572" y="1393"/>
                    <a:pt x="2566" y="3362"/>
                    <a:pt x="4078" y="4894"/>
                  </a:cubicBezTo>
                  <a:cubicBezTo>
                    <a:pt x="5232" y="6047"/>
                    <a:pt x="6565" y="7102"/>
                    <a:pt x="8196" y="7340"/>
                  </a:cubicBezTo>
                  <a:cubicBezTo>
                    <a:pt x="8329" y="7359"/>
                    <a:pt x="8467" y="7368"/>
                    <a:pt x="8608" y="7368"/>
                  </a:cubicBezTo>
                  <a:cubicBezTo>
                    <a:pt x="9392" y="7368"/>
                    <a:pt x="10236" y="7074"/>
                    <a:pt x="10523" y="6366"/>
                  </a:cubicBezTo>
                  <a:cubicBezTo>
                    <a:pt x="10802" y="5689"/>
                    <a:pt x="10523" y="4914"/>
                    <a:pt x="10086" y="4357"/>
                  </a:cubicBezTo>
                  <a:cubicBezTo>
                    <a:pt x="9429" y="3521"/>
                    <a:pt x="8435" y="3004"/>
                    <a:pt x="7460" y="2626"/>
                  </a:cubicBezTo>
                  <a:cubicBezTo>
                    <a:pt x="5093" y="1452"/>
                    <a:pt x="2347" y="133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51"/>
            <p:cNvSpPr/>
            <p:nvPr/>
          </p:nvSpPr>
          <p:spPr>
            <a:xfrm>
              <a:off x="2184750" y="178425"/>
              <a:ext cx="114900" cy="331200"/>
            </a:xfrm>
            <a:custGeom>
              <a:avLst/>
              <a:gdLst/>
              <a:ahLst/>
              <a:cxnLst/>
              <a:rect l="l" t="t" r="r" b="b"/>
              <a:pathLst>
                <a:path w="4596" h="13248" extrusionOk="0">
                  <a:moveTo>
                    <a:pt x="3561" y="1"/>
                  </a:moveTo>
                  <a:lnTo>
                    <a:pt x="3561" y="1"/>
                  </a:lnTo>
                  <a:cubicBezTo>
                    <a:pt x="1134" y="1433"/>
                    <a:pt x="199" y="5889"/>
                    <a:pt x="80" y="8435"/>
                  </a:cubicBezTo>
                  <a:cubicBezTo>
                    <a:pt x="0" y="9927"/>
                    <a:pt x="219" y="11559"/>
                    <a:pt x="1293" y="12593"/>
                  </a:cubicBezTo>
                  <a:cubicBezTo>
                    <a:pt x="1711" y="12984"/>
                    <a:pt x="2299" y="13247"/>
                    <a:pt x="2863" y="13247"/>
                  </a:cubicBezTo>
                  <a:cubicBezTo>
                    <a:pt x="3158" y="13247"/>
                    <a:pt x="3447" y="13175"/>
                    <a:pt x="3700" y="13011"/>
                  </a:cubicBezTo>
                  <a:cubicBezTo>
                    <a:pt x="4456" y="12533"/>
                    <a:pt x="4595" y="11519"/>
                    <a:pt x="4576" y="10643"/>
                  </a:cubicBezTo>
                  <a:cubicBezTo>
                    <a:pt x="4496" y="8873"/>
                    <a:pt x="3879" y="7182"/>
                    <a:pt x="3481" y="5451"/>
                  </a:cubicBezTo>
                  <a:cubicBezTo>
                    <a:pt x="3004" y="3442"/>
                    <a:pt x="3382" y="1911"/>
                    <a:pt x="35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51"/>
            <p:cNvSpPr/>
            <p:nvPr/>
          </p:nvSpPr>
          <p:spPr>
            <a:xfrm>
              <a:off x="2285700" y="120125"/>
              <a:ext cx="335225" cy="124025"/>
            </a:xfrm>
            <a:custGeom>
              <a:avLst/>
              <a:gdLst/>
              <a:ahLst/>
              <a:cxnLst/>
              <a:rect l="l" t="t" r="r" b="b"/>
              <a:pathLst>
                <a:path w="13409" h="4961" extrusionOk="0">
                  <a:moveTo>
                    <a:pt x="7144" y="1"/>
                  </a:moveTo>
                  <a:cubicBezTo>
                    <a:pt x="4625" y="1"/>
                    <a:pt x="1445" y="499"/>
                    <a:pt x="0" y="2214"/>
                  </a:cubicBezTo>
                  <a:cubicBezTo>
                    <a:pt x="1930" y="2333"/>
                    <a:pt x="3482" y="2214"/>
                    <a:pt x="5411" y="2969"/>
                  </a:cubicBezTo>
                  <a:cubicBezTo>
                    <a:pt x="7042" y="3646"/>
                    <a:pt x="8634" y="4521"/>
                    <a:pt x="10384" y="4859"/>
                  </a:cubicBezTo>
                  <a:cubicBezTo>
                    <a:pt x="10668" y="4920"/>
                    <a:pt x="10977" y="4960"/>
                    <a:pt x="11284" y="4960"/>
                  </a:cubicBezTo>
                  <a:cubicBezTo>
                    <a:pt x="11881" y="4960"/>
                    <a:pt x="12470" y="4809"/>
                    <a:pt x="12851" y="4362"/>
                  </a:cubicBezTo>
                  <a:cubicBezTo>
                    <a:pt x="13408" y="3725"/>
                    <a:pt x="13289" y="2651"/>
                    <a:pt x="12791" y="1935"/>
                  </a:cubicBezTo>
                  <a:cubicBezTo>
                    <a:pt x="11956" y="722"/>
                    <a:pt x="10365" y="244"/>
                    <a:pt x="8892" y="85"/>
                  </a:cubicBezTo>
                  <a:cubicBezTo>
                    <a:pt x="8378" y="33"/>
                    <a:pt x="7782" y="1"/>
                    <a:pt x="71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51"/>
            <p:cNvSpPr/>
            <p:nvPr/>
          </p:nvSpPr>
          <p:spPr>
            <a:xfrm>
              <a:off x="2320025" y="350000"/>
              <a:ext cx="123350" cy="331575"/>
            </a:xfrm>
            <a:custGeom>
              <a:avLst/>
              <a:gdLst/>
              <a:ahLst/>
              <a:cxnLst/>
              <a:rect l="l" t="t" r="r" b="b"/>
              <a:pathLst>
                <a:path w="4934" h="13263" extrusionOk="0">
                  <a:moveTo>
                    <a:pt x="2825" y="1"/>
                  </a:moveTo>
                  <a:cubicBezTo>
                    <a:pt x="557" y="1652"/>
                    <a:pt x="0" y="6168"/>
                    <a:pt x="139" y="8734"/>
                  </a:cubicBezTo>
                  <a:cubicBezTo>
                    <a:pt x="179" y="10226"/>
                    <a:pt x="557" y="11837"/>
                    <a:pt x="1731" y="12732"/>
                  </a:cubicBezTo>
                  <a:cubicBezTo>
                    <a:pt x="2127" y="13059"/>
                    <a:pt x="2654" y="13262"/>
                    <a:pt x="3163" y="13262"/>
                  </a:cubicBezTo>
                  <a:cubicBezTo>
                    <a:pt x="3521" y="13262"/>
                    <a:pt x="3870" y="13161"/>
                    <a:pt x="4158" y="12931"/>
                  </a:cubicBezTo>
                  <a:cubicBezTo>
                    <a:pt x="4854" y="12394"/>
                    <a:pt x="4933" y="11360"/>
                    <a:pt x="4794" y="10504"/>
                  </a:cubicBezTo>
                  <a:cubicBezTo>
                    <a:pt x="4555" y="8734"/>
                    <a:pt x="3800" y="7122"/>
                    <a:pt x="3243" y="5432"/>
                  </a:cubicBezTo>
                  <a:cubicBezTo>
                    <a:pt x="2586" y="3482"/>
                    <a:pt x="2825" y="1911"/>
                    <a:pt x="2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51"/>
            <p:cNvSpPr/>
            <p:nvPr/>
          </p:nvSpPr>
          <p:spPr>
            <a:xfrm>
              <a:off x="2402075" y="272875"/>
              <a:ext cx="337700" cy="117250"/>
            </a:xfrm>
            <a:custGeom>
              <a:avLst/>
              <a:gdLst/>
              <a:ahLst/>
              <a:cxnLst/>
              <a:rect l="l" t="t" r="r" b="b"/>
              <a:pathLst>
                <a:path w="13508" h="4690" extrusionOk="0">
                  <a:moveTo>
                    <a:pt x="8437" y="1"/>
                  </a:moveTo>
                  <a:cubicBezTo>
                    <a:pt x="5877" y="1"/>
                    <a:pt x="1566" y="685"/>
                    <a:pt x="0" y="2967"/>
                  </a:cubicBezTo>
                  <a:cubicBezTo>
                    <a:pt x="975" y="2937"/>
                    <a:pt x="1840" y="2857"/>
                    <a:pt x="2711" y="2857"/>
                  </a:cubicBezTo>
                  <a:cubicBezTo>
                    <a:pt x="3581" y="2857"/>
                    <a:pt x="4456" y="2937"/>
                    <a:pt x="5451" y="3225"/>
                  </a:cubicBezTo>
                  <a:cubicBezTo>
                    <a:pt x="7162" y="3762"/>
                    <a:pt x="8813" y="4458"/>
                    <a:pt x="10583" y="4657"/>
                  </a:cubicBezTo>
                  <a:cubicBezTo>
                    <a:pt x="10759" y="4678"/>
                    <a:pt x="10943" y="4690"/>
                    <a:pt x="11128" y="4690"/>
                  </a:cubicBezTo>
                  <a:cubicBezTo>
                    <a:pt x="11842" y="4690"/>
                    <a:pt x="12579" y="4510"/>
                    <a:pt x="12990" y="3941"/>
                  </a:cubicBezTo>
                  <a:cubicBezTo>
                    <a:pt x="13507" y="3205"/>
                    <a:pt x="13289" y="2171"/>
                    <a:pt x="12712" y="1494"/>
                  </a:cubicBezTo>
                  <a:cubicBezTo>
                    <a:pt x="11777" y="361"/>
                    <a:pt x="10146" y="22"/>
                    <a:pt x="8654" y="2"/>
                  </a:cubicBezTo>
                  <a:cubicBezTo>
                    <a:pt x="8583" y="1"/>
                    <a:pt x="8511" y="1"/>
                    <a:pt x="8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51"/>
            <p:cNvSpPr/>
            <p:nvPr/>
          </p:nvSpPr>
          <p:spPr>
            <a:xfrm>
              <a:off x="2485625" y="498700"/>
              <a:ext cx="125350" cy="304650"/>
            </a:xfrm>
            <a:custGeom>
              <a:avLst/>
              <a:gdLst/>
              <a:ahLst/>
              <a:cxnLst/>
              <a:rect l="l" t="t" r="r" b="b"/>
              <a:pathLst>
                <a:path w="5014" h="12186" extrusionOk="0">
                  <a:moveTo>
                    <a:pt x="1990" y="1"/>
                  </a:moveTo>
                  <a:cubicBezTo>
                    <a:pt x="80" y="1712"/>
                    <a:pt x="0" y="5949"/>
                    <a:pt x="319" y="8276"/>
                  </a:cubicBezTo>
                  <a:cubicBezTo>
                    <a:pt x="517" y="9649"/>
                    <a:pt x="995" y="11081"/>
                    <a:pt x="2169" y="11837"/>
                  </a:cubicBezTo>
                  <a:cubicBezTo>
                    <a:pt x="2531" y="12054"/>
                    <a:pt x="2964" y="12186"/>
                    <a:pt x="3379" y="12186"/>
                  </a:cubicBezTo>
                  <a:cubicBezTo>
                    <a:pt x="3762" y="12186"/>
                    <a:pt x="4130" y="12075"/>
                    <a:pt x="4416" y="11817"/>
                  </a:cubicBezTo>
                  <a:cubicBezTo>
                    <a:pt x="5013" y="11240"/>
                    <a:pt x="4993" y="10285"/>
                    <a:pt x="4794" y="9490"/>
                  </a:cubicBezTo>
                  <a:cubicBezTo>
                    <a:pt x="4416" y="7898"/>
                    <a:pt x="3561" y="6466"/>
                    <a:pt x="2885" y="4974"/>
                  </a:cubicBezTo>
                  <a:cubicBezTo>
                    <a:pt x="2089" y="3223"/>
                    <a:pt x="2149" y="1791"/>
                    <a:pt x="19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51"/>
            <p:cNvSpPr/>
            <p:nvPr/>
          </p:nvSpPr>
          <p:spPr>
            <a:xfrm>
              <a:off x="2546300" y="405125"/>
              <a:ext cx="312325" cy="103550"/>
            </a:xfrm>
            <a:custGeom>
              <a:avLst/>
              <a:gdLst/>
              <a:ahLst/>
              <a:cxnLst/>
              <a:rect l="l" t="t" r="r" b="b"/>
              <a:pathLst>
                <a:path w="12493" h="4142" extrusionOk="0">
                  <a:moveTo>
                    <a:pt x="8551" y="0"/>
                  </a:moveTo>
                  <a:cubicBezTo>
                    <a:pt x="8271" y="0"/>
                    <a:pt x="7992" y="16"/>
                    <a:pt x="7719" y="44"/>
                  </a:cubicBezTo>
                  <a:cubicBezTo>
                    <a:pt x="5371" y="243"/>
                    <a:pt x="1273" y="1277"/>
                    <a:pt x="0" y="3545"/>
                  </a:cubicBezTo>
                  <a:cubicBezTo>
                    <a:pt x="1260" y="3389"/>
                    <a:pt x="2329" y="3143"/>
                    <a:pt x="3522" y="3143"/>
                  </a:cubicBezTo>
                  <a:cubicBezTo>
                    <a:pt x="4005" y="3143"/>
                    <a:pt x="4508" y="3183"/>
                    <a:pt x="5053" y="3286"/>
                  </a:cubicBezTo>
                  <a:cubicBezTo>
                    <a:pt x="6664" y="3624"/>
                    <a:pt x="8256" y="4142"/>
                    <a:pt x="9907" y="4142"/>
                  </a:cubicBezTo>
                  <a:cubicBezTo>
                    <a:pt x="10722" y="4142"/>
                    <a:pt x="11637" y="3943"/>
                    <a:pt x="12075" y="3246"/>
                  </a:cubicBezTo>
                  <a:cubicBezTo>
                    <a:pt x="12493" y="2550"/>
                    <a:pt x="12175" y="1595"/>
                    <a:pt x="11598" y="1038"/>
                  </a:cubicBezTo>
                  <a:cubicBezTo>
                    <a:pt x="10817" y="258"/>
                    <a:pt x="9679" y="0"/>
                    <a:pt x="8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51"/>
            <p:cNvSpPr/>
            <p:nvPr/>
          </p:nvSpPr>
          <p:spPr>
            <a:xfrm>
              <a:off x="2624875" y="606625"/>
              <a:ext cx="109925" cy="254275"/>
            </a:xfrm>
            <a:custGeom>
              <a:avLst/>
              <a:gdLst/>
              <a:ahLst/>
              <a:cxnLst/>
              <a:rect l="l" t="t" r="r" b="b"/>
              <a:pathLst>
                <a:path w="4397" h="10171" extrusionOk="0">
                  <a:moveTo>
                    <a:pt x="1552" y="1"/>
                  </a:moveTo>
                  <a:cubicBezTo>
                    <a:pt x="0" y="1532"/>
                    <a:pt x="40" y="5053"/>
                    <a:pt x="398" y="7003"/>
                  </a:cubicBezTo>
                  <a:cubicBezTo>
                    <a:pt x="597" y="8137"/>
                    <a:pt x="1035" y="9330"/>
                    <a:pt x="2029" y="9907"/>
                  </a:cubicBezTo>
                  <a:cubicBezTo>
                    <a:pt x="2321" y="10072"/>
                    <a:pt x="2669" y="10171"/>
                    <a:pt x="3002" y="10171"/>
                  </a:cubicBezTo>
                  <a:cubicBezTo>
                    <a:pt x="3352" y="10171"/>
                    <a:pt x="3685" y="10062"/>
                    <a:pt x="3919" y="9808"/>
                  </a:cubicBezTo>
                  <a:cubicBezTo>
                    <a:pt x="4397" y="9310"/>
                    <a:pt x="4357" y="8534"/>
                    <a:pt x="4178" y="7858"/>
                  </a:cubicBezTo>
                  <a:cubicBezTo>
                    <a:pt x="3800" y="6545"/>
                    <a:pt x="3044" y="5372"/>
                    <a:pt x="2447" y="4138"/>
                  </a:cubicBezTo>
                  <a:cubicBezTo>
                    <a:pt x="1731" y="2686"/>
                    <a:pt x="1751" y="1492"/>
                    <a:pt x="15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51"/>
            <p:cNvSpPr/>
            <p:nvPr/>
          </p:nvSpPr>
          <p:spPr>
            <a:xfrm>
              <a:off x="2673100" y="522750"/>
              <a:ext cx="259125" cy="85400"/>
            </a:xfrm>
            <a:custGeom>
              <a:avLst/>
              <a:gdLst/>
              <a:ahLst/>
              <a:cxnLst/>
              <a:rect l="l" t="t" r="r" b="b"/>
              <a:pathLst>
                <a:path w="10365" h="3416" extrusionOk="0">
                  <a:moveTo>
                    <a:pt x="7162" y="0"/>
                  </a:moveTo>
                  <a:cubicBezTo>
                    <a:pt x="6881" y="0"/>
                    <a:pt x="6600" y="20"/>
                    <a:pt x="6327" y="53"/>
                  </a:cubicBezTo>
                  <a:cubicBezTo>
                    <a:pt x="4357" y="312"/>
                    <a:pt x="976" y="1267"/>
                    <a:pt x="1" y="3196"/>
                  </a:cubicBezTo>
                  <a:cubicBezTo>
                    <a:pt x="1131" y="3013"/>
                    <a:pt x="2061" y="2760"/>
                    <a:pt x="3162" y="2760"/>
                  </a:cubicBezTo>
                  <a:cubicBezTo>
                    <a:pt x="3495" y="2760"/>
                    <a:pt x="3844" y="2783"/>
                    <a:pt x="4218" y="2838"/>
                  </a:cubicBezTo>
                  <a:cubicBezTo>
                    <a:pt x="5536" y="3052"/>
                    <a:pt x="6855" y="3416"/>
                    <a:pt x="8191" y="3416"/>
                  </a:cubicBezTo>
                  <a:cubicBezTo>
                    <a:pt x="8226" y="3416"/>
                    <a:pt x="8261" y="3416"/>
                    <a:pt x="8296" y="3415"/>
                  </a:cubicBezTo>
                  <a:cubicBezTo>
                    <a:pt x="8953" y="3395"/>
                    <a:pt x="9728" y="3216"/>
                    <a:pt x="10047" y="2619"/>
                  </a:cubicBezTo>
                  <a:cubicBezTo>
                    <a:pt x="10365" y="2023"/>
                    <a:pt x="10067" y="1247"/>
                    <a:pt x="9569" y="769"/>
                  </a:cubicBezTo>
                  <a:cubicBezTo>
                    <a:pt x="8935" y="196"/>
                    <a:pt x="8049" y="0"/>
                    <a:pt x="7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51"/>
            <p:cNvSpPr/>
            <p:nvPr/>
          </p:nvSpPr>
          <p:spPr>
            <a:xfrm>
              <a:off x="2180275" y="-47850"/>
              <a:ext cx="706200" cy="802700"/>
            </a:xfrm>
            <a:custGeom>
              <a:avLst/>
              <a:gdLst/>
              <a:ahLst/>
              <a:cxnLst/>
              <a:rect l="l" t="t" r="r" b="b"/>
              <a:pathLst>
                <a:path w="28248" h="32108" extrusionOk="0">
                  <a:moveTo>
                    <a:pt x="0" y="1"/>
                  </a:moveTo>
                  <a:lnTo>
                    <a:pt x="0" y="1"/>
                  </a:lnTo>
                  <a:cubicBezTo>
                    <a:pt x="3939" y="14304"/>
                    <a:pt x="15497" y="25264"/>
                    <a:pt x="28248" y="32108"/>
                  </a:cubicBezTo>
                  <a:cubicBezTo>
                    <a:pt x="25164" y="30138"/>
                    <a:pt x="22181" y="28049"/>
                    <a:pt x="19356" y="25782"/>
                  </a:cubicBezTo>
                  <a:cubicBezTo>
                    <a:pt x="10842" y="19058"/>
                    <a:pt x="3660" y="1034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51"/>
            <p:cNvSpPr/>
            <p:nvPr/>
          </p:nvSpPr>
          <p:spPr>
            <a:xfrm>
              <a:off x="2644750" y="598675"/>
              <a:ext cx="34350" cy="189500"/>
            </a:xfrm>
            <a:custGeom>
              <a:avLst/>
              <a:gdLst/>
              <a:ahLst/>
              <a:cxnLst/>
              <a:rect l="l" t="t" r="r" b="b"/>
              <a:pathLst>
                <a:path w="1374" h="758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" y="2367"/>
                    <a:pt x="598" y="5172"/>
                    <a:pt x="1374" y="7579"/>
                  </a:cubicBezTo>
                  <a:cubicBezTo>
                    <a:pt x="916" y="5113"/>
                    <a:pt x="299" y="2447"/>
                    <a:pt x="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51"/>
            <p:cNvSpPr/>
            <p:nvPr/>
          </p:nvSpPr>
          <p:spPr>
            <a:xfrm>
              <a:off x="2506500" y="490750"/>
              <a:ext cx="37325" cy="200450"/>
            </a:xfrm>
            <a:custGeom>
              <a:avLst/>
              <a:gdLst/>
              <a:ahLst/>
              <a:cxnLst/>
              <a:rect l="l" t="t" r="r" b="b"/>
              <a:pathLst>
                <a:path w="1493" h="8018" extrusionOk="0">
                  <a:moveTo>
                    <a:pt x="1493" y="1"/>
                  </a:moveTo>
                  <a:cubicBezTo>
                    <a:pt x="1" y="2408"/>
                    <a:pt x="438" y="5411"/>
                    <a:pt x="1055" y="8017"/>
                  </a:cubicBezTo>
                  <a:cubicBezTo>
                    <a:pt x="757" y="5391"/>
                    <a:pt x="339" y="2487"/>
                    <a:pt x="1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51"/>
            <p:cNvSpPr/>
            <p:nvPr/>
          </p:nvSpPr>
          <p:spPr>
            <a:xfrm>
              <a:off x="2344875" y="344550"/>
              <a:ext cx="51750" cy="233750"/>
            </a:xfrm>
            <a:custGeom>
              <a:avLst/>
              <a:gdLst/>
              <a:ahLst/>
              <a:cxnLst/>
              <a:rect l="l" t="t" r="r" b="b"/>
              <a:pathLst>
                <a:path w="2070" h="9350" extrusionOk="0">
                  <a:moveTo>
                    <a:pt x="2069" y="0"/>
                  </a:moveTo>
                  <a:lnTo>
                    <a:pt x="2069" y="0"/>
                  </a:lnTo>
                  <a:cubicBezTo>
                    <a:pt x="1" y="2626"/>
                    <a:pt x="259" y="6286"/>
                    <a:pt x="1055" y="9350"/>
                  </a:cubicBezTo>
                  <a:cubicBezTo>
                    <a:pt x="578" y="6207"/>
                    <a:pt x="279" y="2785"/>
                    <a:pt x="2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51"/>
            <p:cNvSpPr/>
            <p:nvPr/>
          </p:nvSpPr>
          <p:spPr>
            <a:xfrm>
              <a:off x="2233975" y="179425"/>
              <a:ext cx="46275" cy="205425"/>
            </a:xfrm>
            <a:custGeom>
              <a:avLst/>
              <a:gdLst/>
              <a:ahLst/>
              <a:cxnLst/>
              <a:rect l="l" t="t" r="r" b="b"/>
              <a:pathLst>
                <a:path w="1851" h="8217" extrusionOk="0">
                  <a:moveTo>
                    <a:pt x="1851" y="1"/>
                  </a:moveTo>
                  <a:lnTo>
                    <a:pt x="1851" y="1"/>
                  </a:lnTo>
                  <a:cubicBezTo>
                    <a:pt x="1" y="2268"/>
                    <a:pt x="120" y="5491"/>
                    <a:pt x="617" y="8216"/>
                  </a:cubicBezTo>
                  <a:cubicBezTo>
                    <a:pt x="438" y="5451"/>
                    <a:pt x="299" y="2447"/>
                    <a:pt x="1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51"/>
            <p:cNvSpPr/>
            <p:nvPr/>
          </p:nvSpPr>
          <p:spPr>
            <a:xfrm>
              <a:off x="2679575" y="548575"/>
              <a:ext cx="170600" cy="47625"/>
            </a:xfrm>
            <a:custGeom>
              <a:avLst/>
              <a:gdLst/>
              <a:ahLst/>
              <a:cxnLst/>
              <a:rect l="l" t="t" r="r" b="b"/>
              <a:pathLst>
                <a:path w="6824" h="1905" extrusionOk="0">
                  <a:moveTo>
                    <a:pt x="6004" y="1"/>
                  </a:moveTo>
                  <a:cubicBezTo>
                    <a:pt x="3892" y="1"/>
                    <a:pt x="1744" y="672"/>
                    <a:pt x="0" y="1905"/>
                  </a:cubicBezTo>
                  <a:cubicBezTo>
                    <a:pt x="2129" y="791"/>
                    <a:pt x="4456" y="174"/>
                    <a:pt x="6824" y="35"/>
                  </a:cubicBezTo>
                  <a:cubicBezTo>
                    <a:pt x="6552" y="12"/>
                    <a:pt x="6278" y="1"/>
                    <a:pt x="6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51"/>
            <p:cNvSpPr/>
            <p:nvPr/>
          </p:nvSpPr>
          <p:spPr>
            <a:xfrm>
              <a:off x="2542800" y="445700"/>
              <a:ext cx="146750" cy="50550"/>
            </a:xfrm>
            <a:custGeom>
              <a:avLst/>
              <a:gdLst/>
              <a:ahLst/>
              <a:cxnLst/>
              <a:rect l="l" t="t" r="r" b="b"/>
              <a:pathLst>
                <a:path w="5870" h="2022" extrusionOk="0">
                  <a:moveTo>
                    <a:pt x="5185" y="0"/>
                  </a:moveTo>
                  <a:cubicBezTo>
                    <a:pt x="3289" y="0"/>
                    <a:pt x="1368" y="726"/>
                    <a:pt x="1" y="2021"/>
                  </a:cubicBezTo>
                  <a:cubicBezTo>
                    <a:pt x="1771" y="848"/>
                    <a:pt x="3781" y="151"/>
                    <a:pt x="5869" y="32"/>
                  </a:cubicBezTo>
                  <a:cubicBezTo>
                    <a:pt x="5642" y="11"/>
                    <a:pt x="5414" y="0"/>
                    <a:pt x="5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51"/>
            <p:cNvSpPr/>
            <p:nvPr/>
          </p:nvSpPr>
          <p:spPr>
            <a:xfrm>
              <a:off x="2400575" y="307375"/>
              <a:ext cx="192975" cy="40175"/>
            </a:xfrm>
            <a:custGeom>
              <a:avLst/>
              <a:gdLst/>
              <a:ahLst/>
              <a:cxnLst/>
              <a:rect l="l" t="t" r="r" b="b"/>
              <a:pathLst>
                <a:path w="7719" h="1607" extrusionOk="0">
                  <a:moveTo>
                    <a:pt x="5779" y="1"/>
                  </a:moveTo>
                  <a:cubicBezTo>
                    <a:pt x="3758" y="1"/>
                    <a:pt x="1731" y="553"/>
                    <a:pt x="1" y="1606"/>
                  </a:cubicBezTo>
                  <a:cubicBezTo>
                    <a:pt x="2114" y="646"/>
                    <a:pt x="4427" y="145"/>
                    <a:pt x="6751" y="145"/>
                  </a:cubicBezTo>
                  <a:cubicBezTo>
                    <a:pt x="7074" y="145"/>
                    <a:pt x="7397" y="155"/>
                    <a:pt x="7719" y="174"/>
                  </a:cubicBezTo>
                  <a:cubicBezTo>
                    <a:pt x="7079" y="58"/>
                    <a:pt x="6429" y="1"/>
                    <a:pt x="5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51"/>
            <p:cNvSpPr/>
            <p:nvPr/>
          </p:nvSpPr>
          <p:spPr>
            <a:xfrm>
              <a:off x="2286200" y="139775"/>
              <a:ext cx="203425" cy="37200"/>
            </a:xfrm>
            <a:custGeom>
              <a:avLst/>
              <a:gdLst/>
              <a:ahLst/>
              <a:cxnLst/>
              <a:rect l="l" t="t" r="r" b="b"/>
              <a:pathLst>
                <a:path w="8137" h="1488" extrusionOk="0">
                  <a:moveTo>
                    <a:pt x="4952" y="1"/>
                  </a:moveTo>
                  <a:cubicBezTo>
                    <a:pt x="3197" y="1"/>
                    <a:pt x="1436" y="506"/>
                    <a:pt x="0" y="1487"/>
                  </a:cubicBezTo>
                  <a:cubicBezTo>
                    <a:pt x="1633" y="664"/>
                    <a:pt x="3455" y="236"/>
                    <a:pt x="5285" y="236"/>
                  </a:cubicBezTo>
                  <a:cubicBezTo>
                    <a:pt x="6242" y="236"/>
                    <a:pt x="7201" y="353"/>
                    <a:pt x="8136" y="592"/>
                  </a:cubicBezTo>
                  <a:cubicBezTo>
                    <a:pt x="7130" y="196"/>
                    <a:pt x="6042" y="1"/>
                    <a:pt x="4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3029;p39">
            <a:extLst>
              <a:ext uri="{FF2B5EF4-FFF2-40B4-BE49-F238E27FC236}">
                <a16:creationId xmlns:a16="http://schemas.microsoft.com/office/drawing/2014/main" id="{D35D4686-69F9-7B7D-9E34-826CB153B6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54361" y="951716"/>
            <a:ext cx="4257072" cy="12710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600">
                <a:solidFill>
                  <a:srgbClr val="000000"/>
                </a:solidFill>
                <a:latin typeface="+mj-lt"/>
              </a:rPr>
              <a:t>HỒI TĨNH</a:t>
            </a:r>
            <a:endParaRPr sz="660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2" name="Nhạc hồi tĩnh thể dục">
            <a:hlinkClick r:id="" action="ppaction://media"/>
            <a:extLst>
              <a:ext uri="{FF2B5EF4-FFF2-40B4-BE49-F238E27FC236}">
                <a16:creationId xmlns:a16="http://schemas.microsoft.com/office/drawing/2014/main" id="{719B7D1B-575F-5738-0768-2131E54D71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55821" y="185186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8" name="Google Shape;3818;p50"/>
          <p:cNvGrpSpPr/>
          <p:nvPr/>
        </p:nvGrpSpPr>
        <p:grpSpPr>
          <a:xfrm>
            <a:off x="523571" y="3567289"/>
            <a:ext cx="1137429" cy="1576211"/>
            <a:chOff x="6069587" y="2106469"/>
            <a:chExt cx="1293643" cy="1972237"/>
          </a:xfrm>
        </p:grpSpPr>
        <p:sp>
          <p:nvSpPr>
            <p:cNvPr id="3819" name="Google Shape;3819;p50"/>
            <p:cNvSpPr/>
            <p:nvPr/>
          </p:nvSpPr>
          <p:spPr>
            <a:xfrm>
              <a:off x="6263481" y="2301621"/>
              <a:ext cx="984182" cy="131640"/>
            </a:xfrm>
            <a:custGeom>
              <a:avLst/>
              <a:gdLst/>
              <a:ahLst/>
              <a:cxnLst/>
              <a:rect l="l" t="t" r="r" b="b"/>
              <a:pathLst>
                <a:path w="30496" h="4079" extrusionOk="0">
                  <a:moveTo>
                    <a:pt x="0" y="1"/>
                  </a:moveTo>
                  <a:lnTo>
                    <a:pt x="0" y="4079"/>
                  </a:lnTo>
                  <a:lnTo>
                    <a:pt x="30496" y="4079"/>
                  </a:lnTo>
                  <a:lnTo>
                    <a:pt x="30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50"/>
            <p:cNvSpPr/>
            <p:nvPr/>
          </p:nvSpPr>
          <p:spPr>
            <a:xfrm>
              <a:off x="7162270" y="2301621"/>
              <a:ext cx="33402" cy="131640"/>
            </a:xfrm>
            <a:custGeom>
              <a:avLst/>
              <a:gdLst/>
              <a:ahLst/>
              <a:cxnLst/>
              <a:rect l="l" t="t" r="r" b="b"/>
              <a:pathLst>
                <a:path w="1035" h="4079" extrusionOk="0">
                  <a:moveTo>
                    <a:pt x="0" y="1"/>
                  </a:moveTo>
                  <a:lnTo>
                    <a:pt x="0" y="4079"/>
                  </a:lnTo>
                  <a:lnTo>
                    <a:pt x="1035" y="4079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50"/>
            <p:cNvSpPr/>
            <p:nvPr/>
          </p:nvSpPr>
          <p:spPr>
            <a:xfrm>
              <a:off x="7094207" y="2301621"/>
              <a:ext cx="34047" cy="131640"/>
            </a:xfrm>
            <a:custGeom>
              <a:avLst/>
              <a:gdLst/>
              <a:ahLst/>
              <a:cxnLst/>
              <a:rect l="l" t="t" r="r" b="b"/>
              <a:pathLst>
                <a:path w="1055" h="4079" extrusionOk="0">
                  <a:moveTo>
                    <a:pt x="1" y="1"/>
                  </a:moveTo>
                  <a:lnTo>
                    <a:pt x="1" y="4079"/>
                  </a:lnTo>
                  <a:lnTo>
                    <a:pt x="1055" y="4079"/>
                  </a:lnTo>
                  <a:lnTo>
                    <a:pt x="10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50"/>
            <p:cNvSpPr/>
            <p:nvPr/>
          </p:nvSpPr>
          <p:spPr>
            <a:xfrm>
              <a:off x="7026790" y="2301621"/>
              <a:ext cx="34080" cy="131640"/>
            </a:xfrm>
            <a:custGeom>
              <a:avLst/>
              <a:gdLst/>
              <a:ahLst/>
              <a:cxnLst/>
              <a:rect l="l" t="t" r="r" b="b"/>
              <a:pathLst>
                <a:path w="1056" h="4079" extrusionOk="0">
                  <a:moveTo>
                    <a:pt x="1" y="1"/>
                  </a:moveTo>
                  <a:lnTo>
                    <a:pt x="1" y="4079"/>
                  </a:lnTo>
                  <a:lnTo>
                    <a:pt x="1055" y="4079"/>
                  </a:lnTo>
                  <a:lnTo>
                    <a:pt x="10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50"/>
            <p:cNvSpPr/>
            <p:nvPr/>
          </p:nvSpPr>
          <p:spPr>
            <a:xfrm>
              <a:off x="6311631" y="2326019"/>
              <a:ext cx="677335" cy="80294"/>
            </a:xfrm>
            <a:custGeom>
              <a:avLst/>
              <a:gdLst/>
              <a:ahLst/>
              <a:cxnLst/>
              <a:rect l="l" t="t" r="r" b="b"/>
              <a:pathLst>
                <a:path w="20988" h="2488" extrusionOk="0">
                  <a:moveTo>
                    <a:pt x="1174" y="1"/>
                  </a:moveTo>
                  <a:cubicBezTo>
                    <a:pt x="1174" y="657"/>
                    <a:pt x="657" y="1175"/>
                    <a:pt x="0" y="1175"/>
                  </a:cubicBezTo>
                  <a:lnTo>
                    <a:pt x="0" y="1334"/>
                  </a:lnTo>
                  <a:cubicBezTo>
                    <a:pt x="657" y="1334"/>
                    <a:pt x="1174" y="1851"/>
                    <a:pt x="1174" y="2487"/>
                  </a:cubicBezTo>
                  <a:lnTo>
                    <a:pt x="19833" y="2487"/>
                  </a:lnTo>
                  <a:cubicBezTo>
                    <a:pt x="19833" y="1851"/>
                    <a:pt x="20351" y="1334"/>
                    <a:pt x="20987" y="1334"/>
                  </a:cubicBezTo>
                  <a:lnTo>
                    <a:pt x="20987" y="1175"/>
                  </a:lnTo>
                  <a:cubicBezTo>
                    <a:pt x="20351" y="1175"/>
                    <a:pt x="19833" y="657"/>
                    <a:pt x="19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50"/>
            <p:cNvSpPr/>
            <p:nvPr/>
          </p:nvSpPr>
          <p:spPr>
            <a:xfrm>
              <a:off x="6377112" y="2380592"/>
              <a:ext cx="536078" cy="8391"/>
            </a:xfrm>
            <a:custGeom>
              <a:avLst/>
              <a:gdLst/>
              <a:ahLst/>
              <a:cxnLst/>
              <a:rect l="l" t="t" r="r" b="b"/>
              <a:pathLst>
                <a:path w="16611" h="260" extrusionOk="0">
                  <a:moveTo>
                    <a:pt x="120" y="1"/>
                  </a:moveTo>
                  <a:cubicBezTo>
                    <a:pt x="40" y="1"/>
                    <a:pt x="0" y="60"/>
                    <a:pt x="0" y="140"/>
                  </a:cubicBezTo>
                  <a:cubicBezTo>
                    <a:pt x="0" y="200"/>
                    <a:pt x="40" y="259"/>
                    <a:pt x="120" y="259"/>
                  </a:cubicBezTo>
                  <a:lnTo>
                    <a:pt x="16472" y="259"/>
                  </a:lnTo>
                  <a:cubicBezTo>
                    <a:pt x="16551" y="259"/>
                    <a:pt x="16611" y="200"/>
                    <a:pt x="16611" y="140"/>
                  </a:cubicBezTo>
                  <a:cubicBezTo>
                    <a:pt x="16611" y="60"/>
                    <a:pt x="16551" y="1"/>
                    <a:pt x="164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50"/>
            <p:cNvSpPr/>
            <p:nvPr/>
          </p:nvSpPr>
          <p:spPr>
            <a:xfrm>
              <a:off x="6377112" y="2361971"/>
              <a:ext cx="536078" cy="8391"/>
            </a:xfrm>
            <a:custGeom>
              <a:avLst/>
              <a:gdLst/>
              <a:ahLst/>
              <a:cxnLst/>
              <a:rect l="l" t="t" r="r" b="b"/>
              <a:pathLst>
                <a:path w="16611" h="260" extrusionOk="0">
                  <a:moveTo>
                    <a:pt x="120" y="1"/>
                  </a:moveTo>
                  <a:cubicBezTo>
                    <a:pt x="40" y="1"/>
                    <a:pt x="0" y="80"/>
                    <a:pt x="0" y="140"/>
                  </a:cubicBezTo>
                  <a:cubicBezTo>
                    <a:pt x="0" y="220"/>
                    <a:pt x="40" y="259"/>
                    <a:pt x="120" y="259"/>
                  </a:cubicBezTo>
                  <a:lnTo>
                    <a:pt x="16472" y="259"/>
                  </a:lnTo>
                  <a:cubicBezTo>
                    <a:pt x="16551" y="259"/>
                    <a:pt x="16611" y="220"/>
                    <a:pt x="16611" y="140"/>
                  </a:cubicBezTo>
                  <a:cubicBezTo>
                    <a:pt x="16611" y="61"/>
                    <a:pt x="16551" y="1"/>
                    <a:pt x="164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50"/>
            <p:cNvSpPr/>
            <p:nvPr/>
          </p:nvSpPr>
          <p:spPr>
            <a:xfrm>
              <a:off x="6377112" y="2344640"/>
              <a:ext cx="536078" cy="8391"/>
            </a:xfrm>
            <a:custGeom>
              <a:avLst/>
              <a:gdLst/>
              <a:ahLst/>
              <a:cxnLst/>
              <a:rect l="l" t="t" r="r" b="b"/>
              <a:pathLst>
                <a:path w="16611" h="260" extrusionOk="0">
                  <a:moveTo>
                    <a:pt x="120" y="1"/>
                  </a:moveTo>
                  <a:cubicBezTo>
                    <a:pt x="40" y="1"/>
                    <a:pt x="0" y="41"/>
                    <a:pt x="0" y="120"/>
                  </a:cubicBezTo>
                  <a:cubicBezTo>
                    <a:pt x="0" y="200"/>
                    <a:pt x="40" y="259"/>
                    <a:pt x="120" y="259"/>
                  </a:cubicBezTo>
                  <a:lnTo>
                    <a:pt x="16472" y="259"/>
                  </a:lnTo>
                  <a:cubicBezTo>
                    <a:pt x="16551" y="259"/>
                    <a:pt x="16611" y="200"/>
                    <a:pt x="16611" y="120"/>
                  </a:cubicBezTo>
                  <a:cubicBezTo>
                    <a:pt x="16611" y="41"/>
                    <a:pt x="16551" y="1"/>
                    <a:pt x="164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50"/>
            <p:cNvSpPr/>
            <p:nvPr/>
          </p:nvSpPr>
          <p:spPr>
            <a:xfrm>
              <a:off x="6212135" y="2106469"/>
              <a:ext cx="1099750" cy="195830"/>
            </a:xfrm>
            <a:custGeom>
              <a:avLst/>
              <a:gdLst/>
              <a:ahLst/>
              <a:cxnLst/>
              <a:rect l="l" t="t" r="r" b="b"/>
              <a:pathLst>
                <a:path w="34077" h="6068" extrusionOk="0">
                  <a:moveTo>
                    <a:pt x="0" y="1"/>
                  </a:moveTo>
                  <a:lnTo>
                    <a:pt x="0" y="6068"/>
                  </a:lnTo>
                  <a:lnTo>
                    <a:pt x="34076" y="6068"/>
                  </a:lnTo>
                  <a:lnTo>
                    <a:pt x="340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50"/>
            <p:cNvSpPr/>
            <p:nvPr/>
          </p:nvSpPr>
          <p:spPr>
            <a:xfrm>
              <a:off x="7141712" y="2162333"/>
              <a:ext cx="109178" cy="83489"/>
            </a:xfrm>
            <a:custGeom>
              <a:avLst/>
              <a:gdLst/>
              <a:ahLst/>
              <a:cxnLst/>
              <a:rect l="l" t="t" r="r" b="b"/>
              <a:pathLst>
                <a:path w="3383" h="2587" extrusionOk="0">
                  <a:moveTo>
                    <a:pt x="1692" y="0"/>
                  </a:moveTo>
                  <a:cubicBezTo>
                    <a:pt x="757" y="0"/>
                    <a:pt x="1" y="577"/>
                    <a:pt x="1" y="1293"/>
                  </a:cubicBezTo>
                  <a:cubicBezTo>
                    <a:pt x="1" y="2029"/>
                    <a:pt x="757" y="2586"/>
                    <a:pt x="1692" y="2586"/>
                  </a:cubicBezTo>
                  <a:cubicBezTo>
                    <a:pt x="2607" y="2586"/>
                    <a:pt x="3382" y="2009"/>
                    <a:pt x="3382" y="1293"/>
                  </a:cubicBezTo>
                  <a:cubicBezTo>
                    <a:pt x="3382" y="577"/>
                    <a:pt x="2626" y="0"/>
                    <a:pt x="16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50"/>
            <p:cNvSpPr/>
            <p:nvPr/>
          </p:nvSpPr>
          <p:spPr>
            <a:xfrm>
              <a:off x="7093562" y="2159751"/>
              <a:ext cx="16072" cy="88620"/>
            </a:xfrm>
            <a:custGeom>
              <a:avLst/>
              <a:gdLst/>
              <a:ahLst/>
              <a:cxnLst/>
              <a:rect l="l" t="t" r="r" b="b"/>
              <a:pathLst>
                <a:path w="498" h="2746" extrusionOk="0">
                  <a:moveTo>
                    <a:pt x="1" y="1"/>
                  </a:moveTo>
                  <a:lnTo>
                    <a:pt x="1" y="2746"/>
                  </a:lnTo>
                  <a:lnTo>
                    <a:pt x="498" y="2746"/>
                  </a:lnTo>
                  <a:lnTo>
                    <a:pt x="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50"/>
            <p:cNvSpPr/>
            <p:nvPr/>
          </p:nvSpPr>
          <p:spPr>
            <a:xfrm>
              <a:off x="7058901" y="2159751"/>
              <a:ext cx="16072" cy="88620"/>
            </a:xfrm>
            <a:custGeom>
              <a:avLst/>
              <a:gdLst/>
              <a:ahLst/>
              <a:cxnLst/>
              <a:rect l="l" t="t" r="r" b="b"/>
              <a:pathLst>
                <a:path w="498" h="2746" extrusionOk="0">
                  <a:moveTo>
                    <a:pt x="1" y="1"/>
                  </a:moveTo>
                  <a:lnTo>
                    <a:pt x="1" y="2746"/>
                  </a:lnTo>
                  <a:lnTo>
                    <a:pt x="498" y="2746"/>
                  </a:lnTo>
                  <a:lnTo>
                    <a:pt x="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50"/>
            <p:cNvSpPr/>
            <p:nvPr/>
          </p:nvSpPr>
          <p:spPr>
            <a:xfrm>
              <a:off x="7024240" y="2159751"/>
              <a:ext cx="16072" cy="88620"/>
            </a:xfrm>
            <a:custGeom>
              <a:avLst/>
              <a:gdLst/>
              <a:ahLst/>
              <a:cxnLst/>
              <a:rect l="l" t="t" r="r" b="b"/>
              <a:pathLst>
                <a:path w="498" h="2746" extrusionOk="0">
                  <a:moveTo>
                    <a:pt x="0" y="1"/>
                  </a:moveTo>
                  <a:lnTo>
                    <a:pt x="0" y="2746"/>
                  </a:lnTo>
                  <a:lnTo>
                    <a:pt x="498" y="2746"/>
                  </a:lnTo>
                  <a:lnTo>
                    <a:pt x="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50"/>
            <p:cNvSpPr/>
            <p:nvPr/>
          </p:nvSpPr>
          <p:spPr>
            <a:xfrm>
              <a:off x="6989580" y="2159751"/>
              <a:ext cx="16072" cy="88620"/>
            </a:xfrm>
            <a:custGeom>
              <a:avLst/>
              <a:gdLst/>
              <a:ahLst/>
              <a:cxnLst/>
              <a:rect l="l" t="t" r="r" b="b"/>
              <a:pathLst>
                <a:path w="498" h="2746" extrusionOk="0">
                  <a:moveTo>
                    <a:pt x="0" y="1"/>
                  </a:moveTo>
                  <a:lnTo>
                    <a:pt x="0" y="2746"/>
                  </a:lnTo>
                  <a:lnTo>
                    <a:pt x="497" y="2746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50"/>
            <p:cNvSpPr/>
            <p:nvPr/>
          </p:nvSpPr>
          <p:spPr>
            <a:xfrm>
              <a:off x="6283393" y="2159751"/>
              <a:ext cx="670881" cy="88620"/>
            </a:xfrm>
            <a:custGeom>
              <a:avLst/>
              <a:gdLst/>
              <a:ahLst/>
              <a:cxnLst/>
              <a:rect l="l" t="t" r="r" b="b"/>
              <a:pathLst>
                <a:path w="20788" h="2746" extrusionOk="0">
                  <a:moveTo>
                    <a:pt x="0" y="1"/>
                  </a:moveTo>
                  <a:lnTo>
                    <a:pt x="0" y="2746"/>
                  </a:lnTo>
                  <a:lnTo>
                    <a:pt x="20788" y="2746"/>
                  </a:lnTo>
                  <a:lnTo>
                    <a:pt x="207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50"/>
            <p:cNvSpPr/>
            <p:nvPr/>
          </p:nvSpPr>
          <p:spPr>
            <a:xfrm>
              <a:off x="7164174" y="2178372"/>
              <a:ext cx="65513" cy="51378"/>
            </a:xfrm>
            <a:custGeom>
              <a:avLst/>
              <a:gdLst/>
              <a:ahLst/>
              <a:cxnLst/>
              <a:rect l="l" t="t" r="r" b="b"/>
              <a:pathLst>
                <a:path w="2030" h="1592" extrusionOk="0">
                  <a:moveTo>
                    <a:pt x="1015" y="1"/>
                  </a:moveTo>
                  <a:cubicBezTo>
                    <a:pt x="458" y="1"/>
                    <a:pt x="1" y="359"/>
                    <a:pt x="1" y="796"/>
                  </a:cubicBezTo>
                  <a:cubicBezTo>
                    <a:pt x="1" y="1234"/>
                    <a:pt x="458" y="1592"/>
                    <a:pt x="1015" y="1592"/>
                  </a:cubicBezTo>
                  <a:cubicBezTo>
                    <a:pt x="1572" y="1592"/>
                    <a:pt x="2030" y="1234"/>
                    <a:pt x="2030" y="796"/>
                  </a:cubicBezTo>
                  <a:cubicBezTo>
                    <a:pt x="2030" y="359"/>
                    <a:pt x="1572" y="1"/>
                    <a:pt x="10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50"/>
            <p:cNvSpPr/>
            <p:nvPr/>
          </p:nvSpPr>
          <p:spPr>
            <a:xfrm>
              <a:off x="6212135" y="2582198"/>
              <a:ext cx="1099750" cy="270928"/>
            </a:xfrm>
            <a:custGeom>
              <a:avLst/>
              <a:gdLst/>
              <a:ahLst/>
              <a:cxnLst/>
              <a:rect l="l" t="t" r="r" b="b"/>
              <a:pathLst>
                <a:path w="34077" h="8395" extrusionOk="0">
                  <a:moveTo>
                    <a:pt x="0" y="0"/>
                  </a:moveTo>
                  <a:lnTo>
                    <a:pt x="0" y="8395"/>
                  </a:lnTo>
                  <a:lnTo>
                    <a:pt x="34076" y="8395"/>
                  </a:lnTo>
                  <a:lnTo>
                    <a:pt x="340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50"/>
            <p:cNvSpPr/>
            <p:nvPr/>
          </p:nvSpPr>
          <p:spPr>
            <a:xfrm>
              <a:off x="7239304" y="2582198"/>
              <a:ext cx="45601" cy="270928"/>
            </a:xfrm>
            <a:custGeom>
              <a:avLst/>
              <a:gdLst/>
              <a:ahLst/>
              <a:cxnLst/>
              <a:rect l="l" t="t" r="r" b="b"/>
              <a:pathLst>
                <a:path w="1413" h="8395" extrusionOk="0">
                  <a:moveTo>
                    <a:pt x="0" y="0"/>
                  </a:moveTo>
                  <a:lnTo>
                    <a:pt x="0" y="8395"/>
                  </a:lnTo>
                  <a:lnTo>
                    <a:pt x="1413" y="8395"/>
                  </a:lnTo>
                  <a:lnTo>
                    <a:pt x="1413" y="0"/>
                  </a:lnTo>
                  <a:close/>
                </a:path>
              </a:pathLst>
            </a:custGeom>
            <a:solidFill>
              <a:srgbClr val="EF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50"/>
            <p:cNvSpPr/>
            <p:nvPr/>
          </p:nvSpPr>
          <p:spPr>
            <a:xfrm>
              <a:off x="6212135" y="2582198"/>
              <a:ext cx="46246" cy="270928"/>
            </a:xfrm>
            <a:custGeom>
              <a:avLst/>
              <a:gdLst/>
              <a:ahLst/>
              <a:cxnLst/>
              <a:rect l="l" t="t" r="r" b="b"/>
              <a:pathLst>
                <a:path w="1433" h="8395" extrusionOk="0">
                  <a:moveTo>
                    <a:pt x="0" y="0"/>
                  </a:moveTo>
                  <a:lnTo>
                    <a:pt x="0" y="8395"/>
                  </a:lnTo>
                  <a:lnTo>
                    <a:pt x="1432" y="8395"/>
                  </a:lnTo>
                  <a:lnTo>
                    <a:pt x="1432" y="0"/>
                  </a:lnTo>
                  <a:close/>
                </a:path>
              </a:pathLst>
            </a:custGeom>
            <a:solidFill>
              <a:srgbClr val="EF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50"/>
            <p:cNvSpPr/>
            <p:nvPr/>
          </p:nvSpPr>
          <p:spPr>
            <a:xfrm>
              <a:off x="6331543" y="2656651"/>
              <a:ext cx="27625" cy="122022"/>
            </a:xfrm>
            <a:custGeom>
              <a:avLst/>
              <a:gdLst/>
              <a:ahLst/>
              <a:cxnLst/>
              <a:rect l="l" t="t" r="r" b="b"/>
              <a:pathLst>
                <a:path w="856" h="3781" extrusionOk="0">
                  <a:moveTo>
                    <a:pt x="0" y="1"/>
                  </a:moveTo>
                  <a:lnTo>
                    <a:pt x="0" y="3780"/>
                  </a:lnTo>
                  <a:lnTo>
                    <a:pt x="855" y="3780"/>
                  </a:lnTo>
                  <a:lnTo>
                    <a:pt x="855" y="1"/>
                  </a:lnTo>
                  <a:close/>
                </a:path>
              </a:pathLst>
            </a:custGeom>
            <a:solidFill>
              <a:srgbClr val="779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50"/>
            <p:cNvSpPr/>
            <p:nvPr/>
          </p:nvSpPr>
          <p:spPr>
            <a:xfrm>
              <a:off x="6390602" y="2656651"/>
              <a:ext cx="26980" cy="122022"/>
            </a:xfrm>
            <a:custGeom>
              <a:avLst/>
              <a:gdLst/>
              <a:ahLst/>
              <a:cxnLst/>
              <a:rect l="l" t="t" r="r" b="b"/>
              <a:pathLst>
                <a:path w="836" h="3781" extrusionOk="0">
                  <a:moveTo>
                    <a:pt x="0" y="1"/>
                  </a:moveTo>
                  <a:lnTo>
                    <a:pt x="0" y="3780"/>
                  </a:lnTo>
                  <a:lnTo>
                    <a:pt x="836" y="3780"/>
                  </a:lnTo>
                  <a:lnTo>
                    <a:pt x="836" y="1"/>
                  </a:lnTo>
                  <a:close/>
                </a:path>
              </a:pathLst>
            </a:custGeom>
            <a:solidFill>
              <a:srgbClr val="779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50"/>
            <p:cNvSpPr/>
            <p:nvPr/>
          </p:nvSpPr>
          <p:spPr>
            <a:xfrm>
              <a:off x="6448370" y="2656651"/>
              <a:ext cx="27012" cy="122022"/>
            </a:xfrm>
            <a:custGeom>
              <a:avLst/>
              <a:gdLst/>
              <a:ahLst/>
              <a:cxnLst/>
              <a:rect l="l" t="t" r="r" b="b"/>
              <a:pathLst>
                <a:path w="837" h="3781" extrusionOk="0">
                  <a:moveTo>
                    <a:pt x="1" y="1"/>
                  </a:moveTo>
                  <a:lnTo>
                    <a:pt x="1" y="3780"/>
                  </a:lnTo>
                  <a:lnTo>
                    <a:pt x="836" y="3780"/>
                  </a:lnTo>
                  <a:lnTo>
                    <a:pt x="836" y="1"/>
                  </a:lnTo>
                  <a:close/>
                </a:path>
              </a:pathLst>
            </a:custGeom>
            <a:solidFill>
              <a:srgbClr val="779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50"/>
            <p:cNvSpPr/>
            <p:nvPr/>
          </p:nvSpPr>
          <p:spPr>
            <a:xfrm>
              <a:off x="6506783" y="2656651"/>
              <a:ext cx="27658" cy="122022"/>
            </a:xfrm>
            <a:custGeom>
              <a:avLst/>
              <a:gdLst/>
              <a:ahLst/>
              <a:cxnLst/>
              <a:rect l="l" t="t" r="r" b="b"/>
              <a:pathLst>
                <a:path w="857" h="3781" extrusionOk="0">
                  <a:moveTo>
                    <a:pt x="1" y="1"/>
                  </a:moveTo>
                  <a:lnTo>
                    <a:pt x="1" y="3780"/>
                  </a:lnTo>
                  <a:lnTo>
                    <a:pt x="856" y="3780"/>
                  </a:lnTo>
                  <a:lnTo>
                    <a:pt x="856" y="1"/>
                  </a:lnTo>
                  <a:close/>
                </a:path>
              </a:pathLst>
            </a:custGeom>
            <a:solidFill>
              <a:srgbClr val="779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50"/>
            <p:cNvSpPr/>
            <p:nvPr/>
          </p:nvSpPr>
          <p:spPr>
            <a:xfrm>
              <a:off x="6569714" y="2656651"/>
              <a:ext cx="615049" cy="122022"/>
            </a:xfrm>
            <a:custGeom>
              <a:avLst/>
              <a:gdLst/>
              <a:ahLst/>
              <a:cxnLst/>
              <a:rect l="l" t="t" r="r" b="b"/>
              <a:pathLst>
                <a:path w="19058" h="3781" extrusionOk="0">
                  <a:moveTo>
                    <a:pt x="1890" y="1"/>
                  </a:moveTo>
                  <a:cubicBezTo>
                    <a:pt x="836" y="1"/>
                    <a:pt x="0" y="856"/>
                    <a:pt x="0" y="1890"/>
                  </a:cubicBezTo>
                  <a:cubicBezTo>
                    <a:pt x="0" y="2945"/>
                    <a:pt x="836" y="3780"/>
                    <a:pt x="1890" y="3780"/>
                  </a:cubicBezTo>
                  <a:lnTo>
                    <a:pt x="17168" y="3780"/>
                  </a:lnTo>
                  <a:cubicBezTo>
                    <a:pt x="18222" y="3780"/>
                    <a:pt x="19057" y="2945"/>
                    <a:pt x="19057" y="1890"/>
                  </a:cubicBezTo>
                  <a:cubicBezTo>
                    <a:pt x="19057" y="856"/>
                    <a:pt x="18222" y="1"/>
                    <a:pt x="17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50"/>
            <p:cNvSpPr/>
            <p:nvPr/>
          </p:nvSpPr>
          <p:spPr>
            <a:xfrm>
              <a:off x="7092916" y="2691312"/>
              <a:ext cx="57187" cy="51410"/>
            </a:xfrm>
            <a:custGeom>
              <a:avLst/>
              <a:gdLst/>
              <a:ahLst/>
              <a:cxnLst/>
              <a:rect l="l" t="t" r="r" b="b"/>
              <a:pathLst>
                <a:path w="1772" h="1593" extrusionOk="0">
                  <a:moveTo>
                    <a:pt x="896" y="1"/>
                  </a:moveTo>
                  <a:cubicBezTo>
                    <a:pt x="399" y="1"/>
                    <a:pt x="1" y="359"/>
                    <a:pt x="1" y="797"/>
                  </a:cubicBezTo>
                  <a:cubicBezTo>
                    <a:pt x="1" y="1254"/>
                    <a:pt x="399" y="1592"/>
                    <a:pt x="896" y="1592"/>
                  </a:cubicBezTo>
                  <a:cubicBezTo>
                    <a:pt x="1393" y="1592"/>
                    <a:pt x="1771" y="1254"/>
                    <a:pt x="1771" y="797"/>
                  </a:cubicBezTo>
                  <a:cubicBezTo>
                    <a:pt x="1771" y="359"/>
                    <a:pt x="1393" y="1"/>
                    <a:pt x="896" y="1"/>
                  </a:cubicBezTo>
                  <a:close/>
                </a:path>
              </a:pathLst>
            </a:custGeom>
            <a:solidFill>
              <a:srgbClr val="779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50"/>
            <p:cNvSpPr/>
            <p:nvPr/>
          </p:nvSpPr>
          <p:spPr>
            <a:xfrm>
              <a:off x="6605020" y="2691312"/>
              <a:ext cx="57800" cy="51410"/>
            </a:xfrm>
            <a:custGeom>
              <a:avLst/>
              <a:gdLst/>
              <a:ahLst/>
              <a:cxnLst/>
              <a:rect l="l" t="t" r="r" b="b"/>
              <a:pathLst>
                <a:path w="1791" h="1593" extrusionOk="0">
                  <a:moveTo>
                    <a:pt x="896" y="1"/>
                  </a:moveTo>
                  <a:cubicBezTo>
                    <a:pt x="398" y="1"/>
                    <a:pt x="0" y="359"/>
                    <a:pt x="0" y="797"/>
                  </a:cubicBezTo>
                  <a:cubicBezTo>
                    <a:pt x="0" y="1234"/>
                    <a:pt x="398" y="1592"/>
                    <a:pt x="896" y="1592"/>
                  </a:cubicBezTo>
                  <a:cubicBezTo>
                    <a:pt x="1373" y="1592"/>
                    <a:pt x="1791" y="1234"/>
                    <a:pt x="1791" y="797"/>
                  </a:cubicBezTo>
                  <a:cubicBezTo>
                    <a:pt x="1791" y="359"/>
                    <a:pt x="1373" y="1"/>
                    <a:pt x="896" y="1"/>
                  </a:cubicBezTo>
                  <a:close/>
                </a:path>
              </a:pathLst>
            </a:custGeom>
            <a:solidFill>
              <a:srgbClr val="779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50"/>
            <p:cNvSpPr/>
            <p:nvPr/>
          </p:nvSpPr>
          <p:spPr>
            <a:xfrm>
              <a:off x="6168470" y="2440296"/>
              <a:ext cx="989959" cy="133576"/>
            </a:xfrm>
            <a:custGeom>
              <a:avLst/>
              <a:gdLst/>
              <a:ahLst/>
              <a:cxnLst/>
              <a:rect l="l" t="t" r="r" b="b"/>
              <a:pathLst>
                <a:path w="30675" h="4139" extrusionOk="0">
                  <a:moveTo>
                    <a:pt x="0" y="1"/>
                  </a:moveTo>
                  <a:lnTo>
                    <a:pt x="0" y="4138"/>
                  </a:lnTo>
                  <a:lnTo>
                    <a:pt x="30675" y="4138"/>
                  </a:lnTo>
                  <a:lnTo>
                    <a:pt x="306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50"/>
            <p:cNvSpPr/>
            <p:nvPr/>
          </p:nvSpPr>
          <p:spPr>
            <a:xfrm>
              <a:off x="6167857" y="2536597"/>
              <a:ext cx="990652" cy="32"/>
            </a:xfrm>
            <a:custGeom>
              <a:avLst/>
              <a:gdLst/>
              <a:ahLst/>
              <a:cxnLst/>
              <a:rect l="l" t="t" r="r" b="b"/>
              <a:pathLst>
                <a:path w="42890" h="1" fill="none" extrusionOk="0">
                  <a:moveTo>
                    <a:pt x="42889" y="1"/>
                  </a:moveTo>
                  <a:lnTo>
                    <a:pt x="1" y="1"/>
                  </a:lnTo>
                </a:path>
              </a:pathLst>
            </a:custGeom>
            <a:noFill/>
            <a:ln w="5475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50"/>
            <p:cNvSpPr/>
            <p:nvPr/>
          </p:nvSpPr>
          <p:spPr>
            <a:xfrm>
              <a:off x="6167857" y="2517976"/>
              <a:ext cx="990652" cy="32"/>
            </a:xfrm>
            <a:custGeom>
              <a:avLst/>
              <a:gdLst/>
              <a:ahLst/>
              <a:cxnLst/>
              <a:rect l="l" t="t" r="r" b="b"/>
              <a:pathLst>
                <a:path w="42890" h="1" fill="none" extrusionOk="0">
                  <a:moveTo>
                    <a:pt x="42889" y="1"/>
                  </a:moveTo>
                  <a:lnTo>
                    <a:pt x="1" y="1"/>
                  </a:lnTo>
                </a:path>
              </a:pathLst>
            </a:custGeom>
            <a:noFill/>
            <a:ln w="5475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50"/>
            <p:cNvSpPr/>
            <p:nvPr/>
          </p:nvSpPr>
          <p:spPr>
            <a:xfrm>
              <a:off x="6167857" y="2499355"/>
              <a:ext cx="990652" cy="32"/>
            </a:xfrm>
            <a:custGeom>
              <a:avLst/>
              <a:gdLst/>
              <a:ahLst/>
              <a:cxnLst/>
              <a:rect l="l" t="t" r="r" b="b"/>
              <a:pathLst>
                <a:path w="42890" h="1" fill="none" extrusionOk="0">
                  <a:moveTo>
                    <a:pt x="42889" y="1"/>
                  </a:moveTo>
                  <a:lnTo>
                    <a:pt x="1" y="1"/>
                  </a:lnTo>
                </a:path>
              </a:pathLst>
            </a:custGeom>
            <a:noFill/>
            <a:ln w="5475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50"/>
            <p:cNvSpPr/>
            <p:nvPr/>
          </p:nvSpPr>
          <p:spPr>
            <a:xfrm>
              <a:off x="6167857" y="2480120"/>
              <a:ext cx="990652" cy="32"/>
            </a:xfrm>
            <a:custGeom>
              <a:avLst/>
              <a:gdLst/>
              <a:ahLst/>
              <a:cxnLst/>
              <a:rect l="l" t="t" r="r" b="b"/>
              <a:pathLst>
                <a:path w="42890" h="1" fill="none" extrusionOk="0">
                  <a:moveTo>
                    <a:pt x="42889" y="0"/>
                  </a:moveTo>
                  <a:lnTo>
                    <a:pt x="1" y="0"/>
                  </a:lnTo>
                </a:path>
              </a:pathLst>
            </a:custGeom>
            <a:noFill/>
            <a:ln w="5475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50"/>
            <p:cNvSpPr/>
            <p:nvPr/>
          </p:nvSpPr>
          <p:spPr>
            <a:xfrm>
              <a:off x="6139586" y="2559704"/>
              <a:ext cx="1050309" cy="21235"/>
            </a:xfrm>
            <a:custGeom>
              <a:avLst/>
              <a:gdLst/>
              <a:ahLst/>
              <a:cxnLst/>
              <a:rect l="l" t="t" r="r" b="b"/>
              <a:pathLst>
                <a:path w="32545" h="658" extrusionOk="0">
                  <a:moveTo>
                    <a:pt x="318" y="1"/>
                  </a:moveTo>
                  <a:cubicBezTo>
                    <a:pt x="139" y="1"/>
                    <a:pt x="0" y="160"/>
                    <a:pt x="0" y="319"/>
                  </a:cubicBezTo>
                  <a:cubicBezTo>
                    <a:pt x="0" y="498"/>
                    <a:pt x="139" y="657"/>
                    <a:pt x="318" y="657"/>
                  </a:cubicBezTo>
                  <a:lnTo>
                    <a:pt x="32226" y="657"/>
                  </a:lnTo>
                  <a:cubicBezTo>
                    <a:pt x="32385" y="657"/>
                    <a:pt x="32545" y="498"/>
                    <a:pt x="32545" y="319"/>
                  </a:cubicBezTo>
                  <a:cubicBezTo>
                    <a:pt x="32545" y="160"/>
                    <a:pt x="32385" y="1"/>
                    <a:pt x="32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50"/>
            <p:cNvSpPr/>
            <p:nvPr/>
          </p:nvSpPr>
          <p:spPr>
            <a:xfrm>
              <a:off x="6139586" y="2433874"/>
              <a:ext cx="1050309" cy="20590"/>
            </a:xfrm>
            <a:custGeom>
              <a:avLst/>
              <a:gdLst/>
              <a:ahLst/>
              <a:cxnLst/>
              <a:rect l="l" t="t" r="r" b="b"/>
              <a:pathLst>
                <a:path w="32545" h="638" extrusionOk="0">
                  <a:moveTo>
                    <a:pt x="318" y="1"/>
                  </a:moveTo>
                  <a:cubicBezTo>
                    <a:pt x="139" y="1"/>
                    <a:pt x="0" y="140"/>
                    <a:pt x="0" y="319"/>
                  </a:cubicBezTo>
                  <a:cubicBezTo>
                    <a:pt x="0" y="498"/>
                    <a:pt x="139" y="637"/>
                    <a:pt x="318" y="637"/>
                  </a:cubicBezTo>
                  <a:lnTo>
                    <a:pt x="32226" y="637"/>
                  </a:lnTo>
                  <a:cubicBezTo>
                    <a:pt x="32385" y="637"/>
                    <a:pt x="32545" y="498"/>
                    <a:pt x="32545" y="319"/>
                  </a:cubicBezTo>
                  <a:cubicBezTo>
                    <a:pt x="32545" y="140"/>
                    <a:pt x="32385" y="1"/>
                    <a:pt x="32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50"/>
            <p:cNvSpPr/>
            <p:nvPr/>
          </p:nvSpPr>
          <p:spPr>
            <a:xfrm>
              <a:off x="6143427" y="2974438"/>
              <a:ext cx="1154968" cy="207383"/>
            </a:xfrm>
            <a:custGeom>
              <a:avLst/>
              <a:gdLst/>
              <a:ahLst/>
              <a:cxnLst/>
              <a:rect l="l" t="t" r="r" b="b"/>
              <a:pathLst>
                <a:path w="35788" h="6426" extrusionOk="0">
                  <a:moveTo>
                    <a:pt x="1" y="1"/>
                  </a:moveTo>
                  <a:lnTo>
                    <a:pt x="1" y="6426"/>
                  </a:lnTo>
                  <a:lnTo>
                    <a:pt x="35787" y="6426"/>
                  </a:lnTo>
                  <a:lnTo>
                    <a:pt x="357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50"/>
            <p:cNvSpPr/>
            <p:nvPr/>
          </p:nvSpPr>
          <p:spPr>
            <a:xfrm>
              <a:off x="7198221" y="2974438"/>
              <a:ext cx="39824" cy="207383"/>
            </a:xfrm>
            <a:custGeom>
              <a:avLst/>
              <a:gdLst/>
              <a:ahLst/>
              <a:cxnLst/>
              <a:rect l="l" t="t" r="r" b="b"/>
              <a:pathLst>
                <a:path w="1234" h="6426" extrusionOk="0">
                  <a:moveTo>
                    <a:pt x="0" y="1"/>
                  </a:moveTo>
                  <a:lnTo>
                    <a:pt x="0" y="6426"/>
                  </a:lnTo>
                  <a:lnTo>
                    <a:pt x="1234" y="6426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50"/>
            <p:cNvSpPr/>
            <p:nvPr/>
          </p:nvSpPr>
          <p:spPr>
            <a:xfrm>
              <a:off x="7118605" y="2974438"/>
              <a:ext cx="39179" cy="207383"/>
            </a:xfrm>
            <a:custGeom>
              <a:avLst/>
              <a:gdLst/>
              <a:ahLst/>
              <a:cxnLst/>
              <a:rect l="l" t="t" r="r" b="b"/>
              <a:pathLst>
                <a:path w="1214" h="6426" extrusionOk="0">
                  <a:moveTo>
                    <a:pt x="1" y="1"/>
                  </a:moveTo>
                  <a:lnTo>
                    <a:pt x="1" y="6426"/>
                  </a:lnTo>
                  <a:lnTo>
                    <a:pt x="1214" y="6426"/>
                  </a:lnTo>
                  <a:lnTo>
                    <a:pt x="12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50"/>
            <p:cNvSpPr/>
            <p:nvPr/>
          </p:nvSpPr>
          <p:spPr>
            <a:xfrm>
              <a:off x="7039634" y="2974438"/>
              <a:ext cx="39211" cy="207383"/>
            </a:xfrm>
            <a:custGeom>
              <a:avLst/>
              <a:gdLst/>
              <a:ahLst/>
              <a:cxnLst/>
              <a:rect l="l" t="t" r="r" b="b"/>
              <a:pathLst>
                <a:path w="1215" h="6426" extrusionOk="0">
                  <a:moveTo>
                    <a:pt x="1" y="1"/>
                  </a:moveTo>
                  <a:lnTo>
                    <a:pt x="1" y="6426"/>
                  </a:lnTo>
                  <a:lnTo>
                    <a:pt x="1214" y="6426"/>
                  </a:lnTo>
                  <a:lnTo>
                    <a:pt x="12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50"/>
            <p:cNvSpPr/>
            <p:nvPr/>
          </p:nvSpPr>
          <p:spPr>
            <a:xfrm>
              <a:off x="6200549" y="3014876"/>
              <a:ext cx="794194" cy="126508"/>
            </a:xfrm>
            <a:custGeom>
              <a:avLst/>
              <a:gdLst/>
              <a:ahLst/>
              <a:cxnLst/>
              <a:rect l="l" t="t" r="r" b="b"/>
              <a:pathLst>
                <a:path w="24609" h="3920" extrusionOk="0">
                  <a:moveTo>
                    <a:pt x="1592" y="1"/>
                  </a:moveTo>
                  <a:cubicBezTo>
                    <a:pt x="1592" y="876"/>
                    <a:pt x="896" y="1592"/>
                    <a:pt x="1" y="1592"/>
                  </a:cubicBezTo>
                  <a:lnTo>
                    <a:pt x="1" y="2328"/>
                  </a:lnTo>
                  <a:cubicBezTo>
                    <a:pt x="856" y="2328"/>
                    <a:pt x="1592" y="3044"/>
                    <a:pt x="1592" y="3920"/>
                  </a:cubicBezTo>
                  <a:lnTo>
                    <a:pt x="23017" y="3920"/>
                  </a:lnTo>
                  <a:cubicBezTo>
                    <a:pt x="23017" y="3044"/>
                    <a:pt x="23733" y="2328"/>
                    <a:pt x="24608" y="2328"/>
                  </a:cubicBezTo>
                  <a:lnTo>
                    <a:pt x="24608" y="1592"/>
                  </a:lnTo>
                  <a:cubicBezTo>
                    <a:pt x="23733" y="1592"/>
                    <a:pt x="23017" y="876"/>
                    <a:pt x="230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50"/>
            <p:cNvSpPr/>
            <p:nvPr/>
          </p:nvSpPr>
          <p:spPr>
            <a:xfrm>
              <a:off x="6276325" y="3099623"/>
              <a:ext cx="629185" cy="12877"/>
            </a:xfrm>
            <a:custGeom>
              <a:avLst/>
              <a:gdLst/>
              <a:ahLst/>
              <a:cxnLst/>
              <a:rect l="l" t="t" r="r" b="b"/>
              <a:pathLst>
                <a:path w="19496" h="399" extrusionOk="0">
                  <a:moveTo>
                    <a:pt x="179" y="1"/>
                  </a:moveTo>
                  <a:cubicBezTo>
                    <a:pt x="80" y="1"/>
                    <a:pt x="0" y="80"/>
                    <a:pt x="0" y="180"/>
                  </a:cubicBezTo>
                  <a:lnTo>
                    <a:pt x="0" y="239"/>
                  </a:lnTo>
                  <a:cubicBezTo>
                    <a:pt x="0" y="339"/>
                    <a:pt x="80" y="398"/>
                    <a:pt x="179" y="398"/>
                  </a:cubicBezTo>
                  <a:lnTo>
                    <a:pt x="19336" y="398"/>
                  </a:lnTo>
                  <a:cubicBezTo>
                    <a:pt x="19435" y="398"/>
                    <a:pt x="19495" y="339"/>
                    <a:pt x="19495" y="239"/>
                  </a:cubicBezTo>
                  <a:lnTo>
                    <a:pt x="19495" y="180"/>
                  </a:lnTo>
                  <a:cubicBezTo>
                    <a:pt x="19495" y="80"/>
                    <a:pt x="19435" y="1"/>
                    <a:pt x="193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50"/>
            <p:cNvSpPr/>
            <p:nvPr/>
          </p:nvSpPr>
          <p:spPr>
            <a:xfrm>
              <a:off x="6276325" y="3070739"/>
              <a:ext cx="629185" cy="12877"/>
            </a:xfrm>
            <a:custGeom>
              <a:avLst/>
              <a:gdLst/>
              <a:ahLst/>
              <a:cxnLst/>
              <a:rect l="l" t="t" r="r" b="b"/>
              <a:pathLst>
                <a:path w="19496" h="399" extrusionOk="0">
                  <a:moveTo>
                    <a:pt x="179" y="0"/>
                  </a:moveTo>
                  <a:cubicBezTo>
                    <a:pt x="80" y="0"/>
                    <a:pt x="0" y="80"/>
                    <a:pt x="0" y="179"/>
                  </a:cubicBezTo>
                  <a:lnTo>
                    <a:pt x="0" y="239"/>
                  </a:lnTo>
                  <a:cubicBezTo>
                    <a:pt x="0" y="319"/>
                    <a:pt x="80" y="398"/>
                    <a:pt x="179" y="398"/>
                  </a:cubicBezTo>
                  <a:lnTo>
                    <a:pt x="19336" y="398"/>
                  </a:lnTo>
                  <a:cubicBezTo>
                    <a:pt x="19435" y="398"/>
                    <a:pt x="19495" y="319"/>
                    <a:pt x="19495" y="239"/>
                  </a:cubicBezTo>
                  <a:lnTo>
                    <a:pt x="19495" y="179"/>
                  </a:lnTo>
                  <a:cubicBezTo>
                    <a:pt x="19495" y="80"/>
                    <a:pt x="19435" y="0"/>
                    <a:pt x="193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50"/>
            <p:cNvSpPr/>
            <p:nvPr/>
          </p:nvSpPr>
          <p:spPr>
            <a:xfrm>
              <a:off x="6276325" y="3043146"/>
              <a:ext cx="629185" cy="12231"/>
            </a:xfrm>
            <a:custGeom>
              <a:avLst/>
              <a:gdLst/>
              <a:ahLst/>
              <a:cxnLst/>
              <a:rect l="l" t="t" r="r" b="b"/>
              <a:pathLst>
                <a:path w="19496" h="379" extrusionOk="0">
                  <a:moveTo>
                    <a:pt x="179" y="0"/>
                  </a:moveTo>
                  <a:cubicBezTo>
                    <a:pt x="80" y="0"/>
                    <a:pt x="0" y="60"/>
                    <a:pt x="0" y="159"/>
                  </a:cubicBezTo>
                  <a:lnTo>
                    <a:pt x="0" y="219"/>
                  </a:lnTo>
                  <a:cubicBezTo>
                    <a:pt x="0" y="318"/>
                    <a:pt x="80" y="378"/>
                    <a:pt x="179" y="378"/>
                  </a:cubicBezTo>
                  <a:lnTo>
                    <a:pt x="19336" y="378"/>
                  </a:lnTo>
                  <a:cubicBezTo>
                    <a:pt x="19435" y="378"/>
                    <a:pt x="19495" y="318"/>
                    <a:pt x="19495" y="219"/>
                  </a:cubicBezTo>
                  <a:lnTo>
                    <a:pt x="19495" y="159"/>
                  </a:lnTo>
                  <a:cubicBezTo>
                    <a:pt x="19495" y="60"/>
                    <a:pt x="19435" y="0"/>
                    <a:pt x="193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50"/>
            <p:cNvSpPr/>
            <p:nvPr/>
          </p:nvSpPr>
          <p:spPr>
            <a:xfrm>
              <a:off x="6263481" y="2855675"/>
              <a:ext cx="1099750" cy="118795"/>
            </a:xfrm>
            <a:custGeom>
              <a:avLst/>
              <a:gdLst/>
              <a:ahLst/>
              <a:cxnLst/>
              <a:rect l="l" t="t" r="r" b="b"/>
              <a:pathLst>
                <a:path w="34077" h="3681" extrusionOk="0">
                  <a:moveTo>
                    <a:pt x="0" y="0"/>
                  </a:moveTo>
                  <a:lnTo>
                    <a:pt x="0" y="3681"/>
                  </a:lnTo>
                  <a:lnTo>
                    <a:pt x="34077" y="3681"/>
                  </a:lnTo>
                  <a:lnTo>
                    <a:pt x="340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50"/>
            <p:cNvSpPr/>
            <p:nvPr/>
          </p:nvSpPr>
          <p:spPr>
            <a:xfrm>
              <a:off x="7193090" y="2889045"/>
              <a:ext cx="109146" cy="51410"/>
            </a:xfrm>
            <a:custGeom>
              <a:avLst/>
              <a:gdLst/>
              <a:ahLst/>
              <a:cxnLst/>
              <a:rect l="l" t="t" r="r" b="b"/>
              <a:pathLst>
                <a:path w="3382" h="1593" extrusionOk="0">
                  <a:moveTo>
                    <a:pt x="1691" y="1"/>
                  </a:moveTo>
                  <a:cubicBezTo>
                    <a:pt x="776" y="1"/>
                    <a:pt x="0" y="339"/>
                    <a:pt x="0" y="797"/>
                  </a:cubicBezTo>
                  <a:cubicBezTo>
                    <a:pt x="0" y="1234"/>
                    <a:pt x="776" y="1592"/>
                    <a:pt x="1691" y="1592"/>
                  </a:cubicBezTo>
                  <a:cubicBezTo>
                    <a:pt x="2606" y="1592"/>
                    <a:pt x="3382" y="1234"/>
                    <a:pt x="3382" y="797"/>
                  </a:cubicBezTo>
                  <a:cubicBezTo>
                    <a:pt x="3382" y="339"/>
                    <a:pt x="2606" y="1"/>
                    <a:pt x="1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50"/>
            <p:cNvSpPr/>
            <p:nvPr/>
          </p:nvSpPr>
          <p:spPr>
            <a:xfrm>
              <a:off x="7144939" y="2887786"/>
              <a:ext cx="16072" cy="53314"/>
            </a:xfrm>
            <a:custGeom>
              <a:avLst/>
              <a:gdLst/>
              <a:ahLst/>
              <a:cxnLst/>
              <a:rect l="l" t="t" r="r" b="b"/>
              <a:pathLst>
                <a:path w="498" h="1652" extrusionOk="0">
                  <a:moveTo>
                    <a:pt x="0" y="0"/>
                  </a:moveTo>
                  <a:lnTo>
                    <a:pt x="0" y="1651"/>
                  </a:lnTo>
                  <a:lnTo>
                    <a:pt x="497" y="165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50"/>
            <p:cNvSpPr/>
            <p:nvPr/>
          </p:nvSpPr>
          <p:spPr>
            <a:xfrm>
              <a:off x="7110246" y="2887786"/>
              <a:ext cx="16104" cy="53314"/>
            </a:xfrm>
            <a:custGeom>
              <a:avLst/>
              <a:gdLst/>
              <a:ahLst/>
              <a:cxnLst/>
              <a:rect l="l" t="t" r="r" b="b"/>
              <a:pathLst>
                <a:path w="499" h="1652" extrusionOk="0">
                  <a:moveTo>
                    <a:pt x="1" y="0"/>
                  </a:moveTo>
                  <a:lnTo>
                    <a:pt x="1" y="1651"/>
                  </a:lnTo>
                  <a:lnTo>
                    <a:pt x="498" y="165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50"/>
            <p:cNvSpPr/>
            <p:nvPr/>
          </p:nvSpPr>
          <p:spPr>
            <a:xfrm>
              <a:off x="7075586" y="2887786"/>
              <a:ext cx="16072" cy="53314"/>
            </a:xfrm>
            <a:custGeom>
              <a:avLst/>
              <a:gdLst/>
              <a:ahLst/>
              <a:cxnLst/>
              <a:rect l="l" t="t" r="r" b="b"/>
              <a:pathLst>
                <a:path w="498" h="1652" extrusionOk="0">
                  <a:moveTo>
                    <a:pt x="1" y="0"/>
                  </a:moveTo>
                  <a:lnTo>
                    <a:pt x="1" y="1651"/>
                  </a:lnTo>
                  <a:lnTo>
                    <a:pt x="498" y="165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50"/>
            <p:cNvSpPr/>
            <p:nvPr/>
          </p:nvSpPr>
          <p:spPr>
            <a:xfrm>
              <a:off x="7040925" y="2887786"/>
              <a:ext cx="16072" cy="53314"/>
            </a:xfrm>
            <a:custGeom>
              <a:avLst/>
              <a:gdLst/>
              <a:ahLst/>
              <a:cxnLst/>
              <a:rect l="l" t="t" r="r" b="b"/>
              <a:pathLst>
                <a:path w="498" h="1652" extrusionOk="0">
                  <a:moveTo>
                    <a:pt x="1" y="0"/>
                  </a:moveTo>
                  <a:lnTo>
                    <a:pt x="1" y="1651"/>
                  </a:lnTo>
                  <a:lnTo>
                    <a:pt x="498" y="165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50"/>
            <p:cNvSpPr/>
            <p:nvPr/>
          </p:nvSpPr>
          <p:spPr>
            <a:xfrm>
              <a:off x="6335384" y="2887786"/>
              <a:ext cx="670913" cy="53314"/>
            </a:xfrm>
            <a:custGeom>
              <a:avLst/>
              <a:gdLst/>
              <a:ahLst/>
              <a:cxnLst/>
              <a:rect l="l" t="t" r="r" b="b"/>
              <a:pathLst>
                <a:path w="20789" h="1652" extrusionOk="0">
                  <a:moveTo>
                    <a:pt x="0" y="0"/>
                  </a:moveTo>
                  <a:lnTo>
                    <a:pt x="0" y="1651"/>
                  </a:lnTo>
                  <a:lnTo>
                    <a:pt x="20788" y="1651"/>
                  </a:lnTo>
                  <a:lnTo>
                    <a:pt x="207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50"/>
            <p:cNvSpPr/>
            <p:nvPr/>
          </p:nvSpPr>
          <p:spPr>
            <a:xfrm>
              <a:off x="7214261" y="2899340"/>
              <a:ext cx="66159" cy="30207"/>
            </a:xfrm>
            <a:custGeom>
              <a:avLst/>
              <a:gdLst/>
              <a:ahLst/>
              <a:cxnLst/>
              <a:rect l="l" t="t" r="r" b="b"/>
              <a:pathLst>
                <a:path w="2050" h="936" extrusionOk="0">
                  <a:moveTo>
                    <a:pt x="1035" y="0"/>
                  </a:moveTo>
                  <a:cubicBezTo>
                    <a:pt x="478" y="0"/>
                    <a:pt x="1" y="199"/>
                    <a:pt x="1" y="478"/>
                  </a:cubicBezTo>
                  <a:cubicBezTo>
                    <a:pt x="1" y="736"/>
                    <a:pt x="478" y="935"/>
                    <a:pt x="1035" y="935"/>
                  </a:cubicBezTo>
                  <a:cubicBezTo>
                    <a:pt x="1572" y="935"/>
                    <a:pt x="2049" y="736"/>
                    <a:pt x="2049" y="478"/>
                  </a:cubicBezTo>
                  <a:cubicBezTo>
                    <a:pt x="2049" y="219"/>
                    <a:pt x="1572" y="0"/>
                    <a:pt x="1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50"/>
            <p:cNvSpPr/>
            <p:nvPr/>
          </p:nvSpPr>
          <p:spPr>
            <a:xfrm>
              <a:off x="6262835" y="3425769"/>
              <a:ext cx="1099750" cy="176563"/>
            </a:xfrm>
            <a:custGeom>
              <a:avLst/>
              <a:gdLst/>
              <a:ahLst/>
              <a:cxnLst/>
              <a:rect l="l" t="t" r="r" b="b"/>
              <a:pathLst>
                <a:path w="34077" h="5471" extrusionOk="0">
                  <a:moveTo>
                    <a:pt x="1" y="0"/>
                  </a:moveTo>
                  <a:lnTo>
                    <a:pt x="1" y="5471"/>
                  </a:lnTo>
                  <a:lnTo>
                    <a:pt x="34077" y="5471"/>
                  </a:lnTo>
                  <a:lnTo>
                    <a:pt x="34077" y="0"/>
                  </a:lnTo>
                  <a:close/>
                </a:path>
              </a:pathLst>
            </a:custGeom>
            <a:solidFill>
              <a:srgbClr val="E4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50"/>
            <p:cNvSpPr/>
            <p:nvPr/>
          </p:nvSpPr>
          <p:spPr>
            <a:xfrm>
              <a:off x="6262835" y="3425769"/>
              <a:ext cx="45601" cy="176563"/>
            </a:xfrm>
            <a:custGeom>
              <a:avLst/>
              <a:gdLst/>
              <a:ahLst/>
              <a:cxnLst/>
              <a:rect l="l" t="t" r="r" b="b"/>
              <a:pathLst>
                <a:path w="1413" h="5471" extrusionOk="0">
                  <a:moveTo>
                    <a:pt x="1" y="0"/>
                  </a:moveTo>
                  <a:lnTo>
                    <a:pt x="1" y="5471"/>
                  </a:lnTo>
                  <a:lnTo>
                    <a:pt x="1413" y="5471"/>
                  </a:lnTo>
                  <a:lnTo>
                    <a:pt x="14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50"/>
            <p:cNvSpPr/>
            <p:nvPr/>
          </p:nvSpPr>
          <p:spPr>
            <a:xfrm>
              <a:off x="7317629" y="3425769"/>
              <a:ext cx="45601" cy="176563"/>
            </a:xfrm>
            <a:custGeom>
              <a:avLst/>
              <a:gdLst/>
              <a:ahLst/>
              <a:cxnLst/>
              <a:rect l="l" t="t" r="r" b="b"/>
              <a:pathLst>
                <a:path w="1413" h="5471" extrusionOk="0">
                  <a:moveTo>
                    <a:pt x="0" y="0"/>
                  </a:moveTo>
                  <a:lnTo>
                    <a:pt x="0" y="5471"/>
                  </a:lnTo>
                  <a:lnTo>
                    <a:pt x="1413" y="5471"/>
                  </a:lnTo>
                  <a:lnTo>
                    <a:pt x="14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50"/>
            <p:cNvSpPr/>
            <p:nvPr/>
          </p:nvSpPr>
          <p:spPr>
            <a:xfrm>
              <a:off x="6352714" y="3473920"/>
              <a:ext cx="27625" cy="78971"/>
            </a:xfrm>
            <a:custGeom>
              <a:avLst/>
              <a:gdLst/>
              <a:ahLst/>
              <a:cxnLst/>
              <a:rect l="l" t="t" r="r" b="b"/>
              <a:pathLst>
                <a:path w="856" h="2447" extrusionOk="0">
                  <a:moveTo>
                    <a:pt x="1" y="0"/>
                  </a:moveTo>
                  <a:lnTo>
                    <a:pt x="1" y="2447"/>
                  </a:lnTo>
                  <a:lnTo>
                    <a:pt x="856" y="2447"/>
                  </a:lnTo>
                  <a:lnTo>
                    <a:pt x="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50"/>
            <p:cNvSpPr/>
            <p:nvPr/>
          </p:nvSpPr>
          <p:spPr>
            <a:xfrm>
              <a:off x="6410482" y="3473920"/>
              <a:ext cx="27658" cy="78971"/>
            </a:xfrm>
            <a:custGeom>
              <a:avLst/>
              <a:gdLst/>
              <a:ahLst/>
              <a:cxnLst/>
              <a:rect l="l" t="t" r="r" b="b"/>
              <a:pathLst>
                <a:path w="857" h="2447" extrusionOk="0">
                  <a:moveTo>
                    <a:pt x="1" y="0"/>
                  </a:moveTo>
                  <a:lnTo>
                    <a:pt x="1" y="2447"/>
                  </a:lnTo>
                  <a:lnTo>
                    <a:pt x="856" y="2447"/>
                  </a:lnTo>
                  <a:lnTo>
                    <a:pt x="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50"/>
            <p:cNvSpPr/>
            <p:nvPr/>
          </p:nvSpPr>
          <p:spPr>
            <a:xfrm>
              <a:off x="6468927" y="3473920"/>
              <a:ext cx="27625" cy="78971"/>
            </a:xfrm>
            <a:custGeom>
              <a:avLst/>
              <a:gdLst/>
              <a:ahLst/>
              <a:cxnLst/>
              <a:rect l="l" t="t" r="r" b="b"/>
              <a:pathLst>
                <a:path w="856" h="2447" extrusionOk="0">
                  <a:moveTo>
                    <a:pt x="0" y="0"/>
                  </a:moveTo>
                  <a:lnTo>
                    <a:pt x="0" y="2447"/>
                  </a:lnTo>
                  <a:lnTo>
                    <a:pt x="856" y="2447"/>
                  </a:lnTo>
                  <a:lnTo>
                    <a:pt x="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50"/>
            <p:cNvSpPr/>
            <p:nvPr/>
          </p:nvSpPr>
          <p:spPr>
            <a:xfrm>
              <a:off x="6527986" y="3473920"/>
              <a:ext cx="26980" cy="78971"/>
            </a:xfrm>
            <a:custGeom>
              <a:avLst/>
              <a:gdLst/>
              <a:ahLst/>
              <a:cxnLst/>
              <a:rect l="l" t="t" r="r" b="b"/>
              <a:pathLst>
                <a:path w="836" h="2447" extrusionOk="0">
                  <a:moveTo>
                    <a:pt x="0" y="0"/>
                  </a:moveTo>
                  <a:lnTo>
                    <a:pt x="0" y="2447"/>
                  </a:lnTo>
                  <a:lnTo>
                    <a:pt x="836" y="2447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50"/>
            <p:cNvSpPr/>
            <p:nvPr/>
          </p:nvSpPr>
          <p:spPr>
            <a:xfrm>
              <a:off x="7077522" y="3473920"/>
              <a:ext cx="26980" cy="78971"/>
            </a:xfrm>
            <a:custGeom>
              <a:avLst/>
              <a:gdLst/>
              <a:ahLst/>
              <a:cxnLst/>
              <a:rect l="l" t="t" r="r" b="b"/>
              <a:pathLst>
                <a:path w="836" h="2447" extrusionOk="0">
                  <a:moveTo>
                    <a:pt x="0" y="0"/>
                  </a:moveTo>
                  <a:lnTo>
                    <a:pt x="0" y="2447"/>
                  </a:lnTo>
                  <a:lnTo>
                    <a:pt x="836" y="2447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50"/>
            <p:cNvSpPr/>
            <p:nvPr/>
          </p:nvSpPr>
          <p:spPr>
            <a:xfrm>
              <a:off x="7135935" y="3473920"/>
              <a:ext cx="27625" cy="78971"/>
            </a:xfrm>
            <a:custGeom>
              <a:avLst/>
              <a:gdLst/>
              <a:ahLst/>
              <a:cxnLst/>
              <a:rect l="l" t="t" r="r" b="b"/>
              <a:pathLst>
                <a:path w="856" h="2447" extrusionOk="0">
                  <a:moveTo>
                    <a:pt x="1" y="0"/>
                  </a:moveTo>
                  <a:lnTo>
                    <a:pt x="1" y="2447"/>
                  </a:lnTo>
                  <a:lnTo>
                    <a:pt x="856" y="2447"/>
                  </a:lnTo>
                  <a:lnTo>
                    <a:pt x="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50"/>
            <p:cNvSpPr/>
            <p:nvPr/>
          </p:nvSpPr>
          <p:spPr>
            <a:xfrm>
              <a:off x="7194349" y="3473920"/>
              <a:ext cx="27658" cy="78971"/>
            </a:xfrm>
            <a:custGeom>
              <a:avLst/>
              <a:gdLst/>
              <a:ahLst/>
              <a:cxnLst/>
              <a:rect l="l" t="t" r="r" b="b"/>
              <a:pathLst>
                <a:path w="857" h="2447" extrusionOk="0">
                  <a:moveTo>
                    <a:pt x="1" y="0"/>
                  </a:moveTo>
                  <a:lnTo>
                    <a:pt x="1" y="2447"/>
                  </a:lnTo>
                  <a:lnTo>
                    <a:pt x="856" y="2447"/>
                  </a:lnTo>
                  <a:lnTo>
                    <a:pt x="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50"/>
            <p:cNvSpPr/>
            <p:nvPr/>
          </p:nvSpPr>
          <p:spPr>
            <a:xfrm>
              <a:off x="7252149" y="3473920"/>
              <a:ext cx="27625" cy="78971"/>
            </a:xfrm>
            <a:custGeom>
              <a:avLst/>
              <a:gdLst/>
              <a:ahLst/>
              <a:cxnLst/>
              <a:rect l="l" t="t" r="r" b="b"/>
              <a:pathLst>
                <a:path w="856" h="2447" extrusionOk="0">
                  <a:moveTo>
                    <a:pt x="0" y="0"/>
                  </a:moveTo>
                  <a:lnTo>
                    <a:pt x="0" y="2447"/>
                  </a:lnTo>
                  <a:lnTo>
                    <a:pt x="856" y="2447"/>
                  </a:lnTo>
                  <a:lnTo>
                    <a:pt x="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50"/>
            <p:cNvSpPr/>
            <p:nvPr/>
          </p:nvSpPr>
          <p:spPr>
            <a:xfrm>
              <a:off x="6611443" y="3491250"/>
              <a:ext cx="412184" cy="44956"/>
            </a:xfrm>
            <a:custGeom>
              <a:avLst/>
              <a:gdLst/>
              <a:ahLst/>
              <a:cxnLst/>
              <a:rect l="l" t="t" r="r" b="b"/>
              <a:pathLst>
                <a:path w="12772" h="1393" extrusionOk="0">
                  <a:moveTo>
                    <a:pt x="697" y="0"/>
                  </a:moveTo>
                  <a:cubicBezTo>
                    <a:pt x="299" y="0"/>
                    <a:pt x="0" y="338"/>
                    <a:pt x="0" y="696"/>
                  </a:cubicBezTo>
                  <a:cubicBezTo>
                    <a:pt x="0" y="1094"/>
                    <a:pt x="319" y="1393"/>
                    <a:pt x="697" y="1393"/>
                  </a:cubicBezTo>
                  <a:lnTo>
                    <a:pt x="12075" y="1393"/>
                  </a:lnTo>
                  <a:cubicBezTo>
                    <a:pt x="12473" y="1393"/>
                    <a:pt x="12771" y="1074"/>
                    <a:pt x="12771" y="696"/>
                  </a:cubicBezTo>
                  <a:cubicBezTo>
                    <a:pt x="12771" y="338"/>
                    <a:pt x="12453" y="0"/>
                    <a:pt x="12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50"/>
            <p:cNvSpPr/>
            <p:nvPr/>
          </p:nvSpPr>
          <p:spPr>
            <a:xfrm>
              <a:off x="6218525" y="3193343"/>
              <a:ext cx="990637" cy="220260"/>
            </a:xfrm>
            <a:custGeom>
              <a:avLst/>
              <a:gdLst/>
              <a:ahLst/>
              <a:cxnLst/>
              <a:rect l="l" t="t" r="r" b="b"/>
              <a:pathLst>
                <a:path w="30696" h="6825" extrusionOk="0">
                  <a:moveTo>
                    <a:pt x="1" y="1"/>
                  </a:moveTo>
                  <a:lnTo>
                    <a:pt x="1" y="6824"/>
                  </a:lnTo>
                  <a:lnTo>
                    <a:pt x="30695" y="6824"/>
                  </a:lnTo>
                  <a:lnTo>
                    <a:pt x="30695" y="1"/>
                  </a:lnTo>
                  <a:close/>
                </a:path>
              </a:pathLst>
            </a:custGeom>
            <a:solidFill>
              <a:srgbClr val="779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50"/>
            <p:cNvSpPr/>
            <p:nvPr/>
          </p:nvSpPr>
          <p:spPr>
            <a:xfrm>
              <a:off x="6219203" y="3384654"/>
              <a:ext cx="990018" cy="32"/>
            </a:xfrm>
            <a:custGeom>
              <a:avLst/>
              <a:gdLst/>
              <a:ahLst/>
              <a:cxnLst/>
              <a:rect l="l" t="t" r="r" b="b"/>
              <a:pathLst>
                <a:path w="42909" h="1" fill="none" extrusionOk="0">
                  <a:moveTo>
                    <a:pt x="42909" y="1"/>
                  </a:moveTo>
                  <a:lnTo>
                    <a:pt x="0" y="1"/>
                  </a:lnTo>
                </a:path>
              </a:pathLst>
            </a:custGeom>
            <a:noFill/>
            <a:ln w="5475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50"/>
            <p:cNvSpPr/>
            <p:nvPr/>
          </p:nvSpPr>
          <p:spPr>
            <a:xfrm>
              <a:off x="6219203" y="3367324"/>
              <a:ext cx="990018" cy="32"/>
            </a:xfrm>
            <a:custGeom>
              <a:avLst/>
              <a:gdLst/>
              <a:ahLst/>
              <a:cxnLst/>
              <a:rect l="l" t="t" r="r" b="b"/>
              <a:pathLst>
                <a:path w="42909" h="1" fill="none" extrusionOk="0">
                  <a:moveTo>
                    <a:pt x="42909" y="1"/>
                  </a:moveTo>
                  <a:lnTo>
                    <a:pt x="0" y="1"/>
                  </a:lnTo>
                </a:path>
              </a:pathLst>
            </a:custGeom>
            <a:noFill/>
            <a:ln w="5475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50"/>
            <p:cNvSpPr/>
            <p:nvPr/>
          </p:nvSpPr>
          <p:spPr>
            <a:xfrm>
              <a:off x="6219203" y="3349993"/>
              <a:ext cx="990018" cy="32"/>
            </a:xfrm>
            <a:custGeom>
              <a:avLst/>
              <a:gdLst/>
              <a:ahLst/>
              <a:cxnLst/>
              <a:rect l="l" t="t" r="r" b="b"/>
              <a:pathLst>
                <a:path w="42909" h="1" fill="none" extrusionOk="0">
                  <a:moveTo>
                    <a:pt x="42909" y="1"/>
                  </a:moveTo>
                  <a:lnTo>
                    <a:pt x="0" y="1"/>
                  </a:lnTo>
                </a:path>
              </a:pathLst>
            </a:custGeom>
            <a:noFill/>
            <a:ln w="5475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50"/>
            <p:cNvSpPr/>
            <p:nvPr/>
          </p:nvSpPr>
          <p:spPr>
            <a:xfrm>
              <a:off x="6219203" y="3332663"/>
              <a:ext cx="990018" cy="32"/>
            </a:xfrm>
            <a:custGeom>
              <a:avLst/>
              <a:gdLst/>
              <a:ahLst/>
              <a:cxnLst/>
              <a:rect l="l" t="t" r="r" b="b"/>
              <a:pathLst>
                <a:path w="42909" h="1" fill="none" extrusionOk="0">
                  <a:moveTo>
                    <a:pt x="42909" y="1"/>
                  </a:moveTo>
                  <a:lnTo>
                    <a:pt x="0" y="1"/>
                  </a:lnTo>
                </a:path>
              </a:pathLst>
            </a:custGeom>
            <a:noFill/>
            <a:ln w="5475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50"/>
            <p:cNvSpPr/>
            <p:nvPr/>
          </p:nvSpPr>
          <p:spPr>
            <a:xfrm>
              <a:off x="6219203" y="3315978"/>
              <a:ext cx="990018" cy="32"/>
            </a:xfrm>
            <a:custGeom>
              <a:avLst/>
              <a:gdLst/>
              <a:ahLst/>
              <a:cxnLst/>
              <a:rect l="l" t="t" r="r" b="b"/>
              <a:pathLst>
                <a:path w="42909" h="1" fill="none" extrusionOk="0">
                  <a:moveTo>
                    <a:pt x="42909" y="0"/>
                  </a:moveTo>
                  <a:lnTo>
                    <a:pt x="0" y="0"/>
                  </a:lnTo>
                </a:path>
              </a:pathLst>
            </a:custGeom>
            <a:noFill/>
            <a:ln w="5475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50"/>
            <p:cNvSpPr/>
            <p:nvPr/>
          </p:nvSpPr>
          <p:spPr>
            <a:xfrm>
              <a:off x="6219203" y="3298648"/>
              <a:ext cx="990018" cy="32"/>
            </a:xfrm>
            <a:custGeom>
              <a:avLst/>
              <a:gdLst/>
              <a:ahLst/>
              <a:cxnLst/>
              <a:rect l="l" t="t" r="r" b="b"/>
              <a:pathLst>
                <a:path w="42909" h="1" fill="none" extrusionOk="0">
                  <a:moveTo>
                    <a:pt x="42909" y="0"/>
                  </a:moveTo>
                  <a:lnTo>
                    <a:pt x="0" y="0"/>
                  </a:lnTo>
                </a:path>
              </a:pathLst>
            </a:custGeom>
            <a:noFill/>
            <a:ln w="5475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50"/>
            <p:cNvSpPr/>
            <p:nvPr/>
          </p:nvSpPr>
          <p:spPr>
            <a:xfrm>
              <a:off x="6219203" y="3281317"/>
              <a:ext cx="990018" cy="32"/>
            </a:xfrm>
            <a:custGeom>
              <a:avLst/>
              <a:gdLst/>
              <a:ahLst/>
              <a:cxnLst/>
              <a:rect l="l" t="t" r="r" b="b"/>
              <a:pathLst>
                <a:path w="42909" h="1" fill="none" extrusionOk="0">
                  <a:moveTo>
                    <a:pt x="42909" y="0"/>
                  </a:moveTo>
                  <a:lnTo>
                    <a:pt x="0" y="0"/>
                  </a:lnTo>
                </a:path>
              </a:pathLst>
            </a:custGeom>
            <a:noFill/>
            <a:ln w="5475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50"/>
            <p:cNvSpPr/>
            <p:nvPr/>
          </p:nvSpPr>
          <p:spPr>
            <a:xfrm>
              <a:off x="6219203" y="3263987"/>
              <a:ext cx="990018" cy="32"/>
            </a:xfrm>
            <a:custGeom>
              <a:avLst/>
              <a:gdLst/>
              <a:ahLst/>
              <a:cxnLst/>
              <a:rect l="l" t="t" r="r" b="b"/>
              <a:pathLst>
                <a:path w="42909" h="1" fill="none" extrusionOk="0">
                  <a:moveTo>
                    <a:pt x="42909" y="0"/>
                  </a:moveTo>
                  <a:lnTo>
                    <a:pt x="0" y="0"/>
                  </a:lnTo>
                </a:path>
              </a:pathLst>
            </a:custGeom>
            <a:noFill/>
            <a:ln w="5475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50"/>
            <p:cNvSpPr/>
            <p:nvPr/>
          </p:nvSpPr>
          <p:spPr>
            <a:xfrm>
              <a:off x="6219203" y="3246657"/>
              <a:ext cx="990018" cy="32"/>
            </a:xfrm>
            <a:custGeom>
              <a:avLst/>
              <a:gdLst/>
              <a:ahLst/>
              <a:cxnLst/>
              <a:rect l="l" t="t" r="r" b="b"/>
              <a:pathLst>
                <a:path w="42909" h="1" fill="none" extrusionOk="0">
                  <a:moveTo>
                    <a:pt x="42909" y="0"/>
                  </a:moveTo>
                  <a:lnTo>
                    <a:pt x="0" y="0"/>
                  </a:lnTo>
                </a:path>
              </a:pathLst>
            </a:custGeom>
            <a:noFill/>
            <a:ln w="5475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50"/>
            <p:cNvSpPr/>
            <p:nvPr/>
          </p:nvSpPr>
          <p:spPr>
            <a:xfrm>
              <a:off x="6219203" y="3229940"/>
              <a:ext cx="990018" cy="32"/>
            </a:xfrm>
            <a:custGeom>
              <a:avLst/>
              <a:gdLst/>
              <a:ahLst/>
              <a:cxnLst/>
              <a:rect l="l" t="t" r="r" b="b"/>
              <a:pathLst>
                <a:path w="42909" h="1" fill="none" extrusionOk="0">
                  <a:moveTo>
                    <a:pt x="42909" y="1"/>
                  </a:moveTo>
                  <a:lnTo>
                    <a:pt x="0" y="1"/>
                  </a:lnTo>
                </a:path>
              </a:pathLst>
            </a:custGeom>
            <a:noFill/>
            <a:ln w="5475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50"/>
            <p:cNvSpPr/>
            <p:nvPr/>
          </p:nvSpPr>
          <p:spPr>
            <a:xfrm>
              <a:off x="6219203" y="3212609"/>
              <a:ext cx="1042581" cy="32"/>
            </a:xfrm>
            <a:custGeom>
              <a:avLst/>
              <a:gdLst/>
              <a:ahLst/>
              <a:cxnLst/>
              <a:rect l="l" t="t" r="r" b="b"/>
              <a:pathLst>
                <a:path w="42909" h="1" fill="none" extrusionOk="0">
                  <a:moveTo>
                    <a:pt x="42909" y="1"/>
                  </a:moveTo>
                  <a:lnTo>
                    <a:pt x="0" y="1"/>
                  </a:lnTo>
                </a:path>
              </a:pathLst>
            </a:custGeom>
            <a:noFill/>
            <a:ln w="5475" cap="flat" cmpd="sng">
              <a:solidFill>
                <a:srgbClr val="FFFFFF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50"/>
            <p:cNvSpPr/>
            <p:nvPr/>
          </p:nvSpPr>
          <p:spPr>
            <a:xfrm>
              <a:off x="6190932" y="3390463"/>
              <a:ext cx="1050309" cy="34693"/>
            </a:xfrm>
            <a:custGeom>
              <a:avLst/>
              <a:gdLst/>
              <a:ahLst/>
              <a:cxnLst/>
              <a:rect l="l" t="t" r="r" b="b"/>
              <a:pathLst>
                <a:path w="32545" h="1075" extrusionOk="0">
                  <a:moveTo>
                    <a:pt x="438" y="0"/>
                  </a:moveTo>
                  <a:cubicBezTo>
                    <a:pt x="200" y="0"/>
                    <a:pt x="1" y="199"/>
                    <a:pt x="1" y="438"/>
                  </a:cubicBezTo>
                  <a:lnTo>
                    <a:pt x="1" y="617"/>
                  </a:lnTo>
                  <a:cubicBezTo>
                    <a:pt x="1" y="875"/>
                    <a:pt x="200" y="1074"/>
                    <a:pt x="438" y="1074"/>
                  </a:cubicBezTo>
                  <a:lnTo>
                    <a:pt x="32087" y="1074"/>
                  </a:lnTo>
                  <a:cubicBezTo>
                    <a:pt x="32346" y="1074"/>
                    <a:pt x="32545" y="875"/>
                    <a:pt x="32545" y="617"/>
                  </a:cubicBezTo>
                  <a:lnTo>
                    <a:pt x="32545" y="438"/>
                  </a:lnTo>
                  <a:cubicBezTo>
                    <a:pt x="32545" y="199"/>
                    <a:pt x="32346" y="0"/>
                    <a:pt x="320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50"/>
            <p:cNvSpPr/>
            <p:nvPr/>
          </p:nvSpPr>
          <p:spPr>
            <a:xfrm>
              <a:off x="6190932" y="3182434"/>
              <a:ext cx="1050309" cy="34693"/>
            </a:xfrm>
            <a:custGeom>
              <a:avLst/>
              <a:gdLst/>
              <a:ahLst/>
              <a:cxnLst/>
              <a:rect l="l" t="t" r="r" b="b"/>
              <a:pathLst>
                <a:path w="32545" h="1075" extrusionOk="0">
                  <a:moveTo>
                    <a:pt x="438" y="1"/>
                  </a:moveTo>
                  <a:cubicBezTo>
                    <a:pt x="200" y="1"/>
                    <a:pt x="1" y="200"/>
                    <a:pt x="1" y="458"/>
                  </a:cubicBezTo>
                  <a:lnTo>
                    <a:pt x="1" y="617"/>
                  </a:lnTo>
                  <a:cubicBezTo>
                    <a:pt x="1" y="876"/>
                    <a:pt x="200" y="1075"/>
                    <a:pt x="438" y="1075"/>
                  </a:cubicBezTo>
                  <a:lnTo>
                    <a:pt x="32087" y="1075"/>
                  </a:lnTo>
                  <a:cubicBezTo>
                    <a:pt x="32346" y="1075"/>
                    <a:pt x="32545" y="876"/>
                    <a:pt x="32545" y="617"/>
                  </a:cubicBezTo>
                  <a:lnTo>
                    <a:pt x="32545" y="458"/>
                  </a:lnTo>
                  <a:cubicBezTo>
                    <a:pt x="32545" y="200"/>
                    <a:pt x="32346" y="1"/>
                    <a:pt x="32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50"/>
            <p:cNvSpPr/>
            <p:nvPr/>
          </p:nvSpPr>
          <p:spPr>
            <a:xfrm>
              <a:off x="6133810" y="3799388"/>
              <a:ext cx="983537" cy="131640"/>
            </a:xfrm>
            <a:custGeom>
              <a:avLst/>
              <a:gdLst/>
              <a:ahLst/>
              <a:cxnLst/>
              <a:rect l="l" t="t" r="r" b="b"/>
              <a:pathLst>
                <a:path w="30476" h="4079" extrusionOk="0">
                  <a:moveTo>
                    <a:pt x="0" y="1"/>
                  </a:moveTo>
                  <a:lnTo>
                    <a:pt x="0" y="4079"/>
                  </a:lnTo>
                  <a:lnTo>
                    <a:pt x="30476" y="4079"/>
                  </a:lnTo>
                  <a:lnTo>
                    <a:pt x="304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50"/>
            <p:cNvSpPr/>
            <p:nvPr/>
          </p:nvSpPr>
          <p:spPr>
            <a:xfrm>
              <a:off x="6185801" y="3799388"/>
              <a:ext cx="34047" cy="131640"/>
            </a:xfrm>
            <a:custGeom>
              <a:avLst/>
              <a:gdLst/>
              <a:ahLst/>
              <a:cxnLst/>
              <a:rect l="l" t="t" r="r" b="b"/>
              <a:pathLst>
                <a:path w="1055" h="4079" extrusionOk="0">
                  <a:moveTo>
                    <a:pt x="0" y="1"/>
                  </a:moveTo>
                  <a:lnTo>
                    <a:pt x="0" y="4079"/>
                  </a:lnTo>
                  <a:lnTo>
                    <a:pt x="1055" y="4079"/>
                  </a:lnTo>
                  <a:lnTo>
                    <a:pt x="1055" y="1"/>
                  </a:lnTo>
                  <a:close/>
                </a:path>
              </a:pathLst>
            </a:custGeom>
            <a:solidFill>
              <a:srgbClr val="EF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50"/>
            <p:cNvSpPr/>
            <p:nvPr/>
          </p:nvSpPr>
          <p:spPr>
            <a:xfrm>
              <a:off x="6253218" y="3799388"/>
              <a:ext cx="33402" cy="131640"/>
            </a:xfrm>
            <a:custGeom>
              <a:avLst/>
              <a:gdLst/>
              <a:ahLst/>
              <a:cxnLst/>
              <a:rect l="l" t="t" r="r" b="b"/>
              <a:pathLst>
                <a:path w="1035" h="4079" extrusionOk="0">
                  <a:moveTo>
                    <a:pt x="0" y="1"/>
                  </a:moveTo>
                  <a:lnTo>
                    <a:pt x="0" y="4079"/>
                  </a:lnTo>
                  <a:lnTo>
                    <a:pt x="1035" y="4079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50"/>
            <p:cNvSpPr/>
            <p:nvPr/>
          </p:nvSpPr>
          <p:spPr>
            <a:xfrm>
              <a:off x="6320603" y="3799388"/>
              <a:ext cx="34080" cy="131640"/>
            </a:xfrm>
            <a:custGeom>
              <a:avLst/>
              <a:gdLst/>
              <a:ahLst/>
              <a:cxnLst/>
              <a:rect l="l" t="t" r="r" b="b"/>
              <a:pathLst>
                <a:path w="1056" h="4079" extrusionOk="0">
                  <a:moveTo>
                    <a:pt x="1" y="1"/>
                  </a:moveTo>
                  <a:lnTo>
                    <a:pt x="1" y="4079"/>
                  </a:lnTo>
                  <a:lnTo>
                    <a:pt x="1055" y="4079"/>
                  </a:lnTo>
                  <a:lnTo>
                    <a:pt x="1055" y="1"/>
                  </a:lnTo>
                  <a:close/>
                </a:path>
              </a:pathLst>
            </a:custGeom>
            <a:solidFill>
              <a:srgbClr val="EF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50"/>
            <p:cNvSpPr/>
            <p:nvPr/>
          </p:nvSpPr>
          <p:spPr>
            <a:xfrm>
              <a:off x="6391893" y="3825077"/>
              <a:ext cx="677303" cy="80262"/>
            </a:xfrm>
            <a:custGeom>
              <a:avLst/>
              <a:gdLst/>
              <a:ahLst/>
              <a:cxnLst/>
              <a:rect l="l" t="t" r="r" b="b"/>
              <a:pathLst>
                <a:path w="20987" h="2487" extrusionOk="0">
                  <a:moveTo>
                    <a:pt x="1174" y="0"/>
                  </a:moveTo>
                  <a:cubicBezTo>
                    <a:pt x="1174" y="657"/>
                    <a:pt x="656" y="1174"/>
                    <a:pt x="0" y="1174"/>
                  </a:cubicBezTo>
                  <a:lnTo>
                    <a:pt x="0" y="1333"/>
                  </a:lnTo>
                  <a:cubicBezTo>
                    <a:pt x="656" y="1333"/>
                    <a:pt x="1174" y="1850"/>
                    <a:pt x="1174" y="2487"/>
                  </a:cubicBezTo>
                  <a:lnTo>
                    <a:pt x="19833" y="2487"/>
                  </a:lnTo>
                  <a:cubicBezTo>
                    <a:pt x="19833" y="1850"/>
                    <a:pt x="20350" y="1333"/>
                    <a:pt x="20987" y="1333"/>
                  </a:cubicBezTo>
                  <a:lnTo>
                    <a:pt x="20987" y="1174"/>
                  </a:lnTo>
                  <a:cubicBezTo>
                    <a:pt x="20350" y="1174"/>
                    <a:pt x="19833" y="657"/>
                    <a:pt x="198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50"/>
            <p:cNvSpPr/>
            <p:nvPr/>
          </p:nvSpPr>
          <p:spPr>
            <a:xfrm>
              <a:off x="6468282" y="3879004"/>
              <a:ext cx="536078" cy="8359"/>
            </a:xfrm>
            <a:custGeom>
              <a:avLst/>
              <a:gdLst/>
              <a:ahLst/>
              <a:cxnLst/>
              <a:rect l="l" t="t" r="r" b="b"/>
              <a:pathLst>
                <a:path w="16611" h="259" extrusionOk="0">
                  <a:moveTo>
                    <a:pt x="120" y="0"/>
                  </a:moveTo>
                  <a:cubicBezTo>
                    <a:pt x="60" y="0"/>
                    <a:pt x="0" y="60"/>
                    <a:pt x="0" y="120"/>
                  </a:cubicBezTo>
                  <a:cubicBezTo>
                    <a:pt x="0" y="199"/>
                    <a:pt x="60" y="259"/>
                    <a:pt x="120" y="259"/>
                  </a:cubicBezTo>
                  <a:lnTo>
                    <a:pt x="16491" y="259"/>
                  </a:lnTo>
                  <a:cubicBezTo>
                    <a:pt x="16571" y="259"/>
                    <a:pt x="16611" y="199"/>
                    <a:pt x="16611" y="120"/>
                  </a:cubicBezTo>
                  <a:cubicBezTo>
                    <a:pt x="16611" y="60"/>
                    <a:pt x="16571" y="0"/>
                    <a:pt x="16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50"/>
            <p:cNvSpPr/>
            <p:nvPr/>
          </p:nvSpPr>
          <p:spPr>
            <a:xfrm>
              <a:off x="6468282" y="3860383"/>
              <a:ext cx="536078" cy="8391"/>
            </a:xfrm>
            <a:custGeom>
              <a:avLst/>
              <a:gdLst/>
              <a:ahLst/>
              <a:cxnLst/>
              <a:rect l="l" t="t" r="r" b="b"/>
              <a:pathLst>
                <a:path w="16611" h="260" extrusionOk="0">
                  <a:moveTo>
                    <a:pt x="120" y="0"/>
                  </a:moveTo>
                  <a:cubicBezTo>
                    <a:pt x="60" y="0"/>
                    <a:pt x="0" y="60"/>
                    <a:pt x="0" y="140"/>
                  </a:cubicBezTo>
                  <a:cubicBezTo>
                    <a:pt x="0" y="199"/>
                    <a:pt x="60" y="259"/>
                    <a:pt x="120" y="259"/>
                  </a:cubicBezTo>
                  <a:lnTo>
                    <a:pt x="16491" y="259"/>
                  </a:lnTo>
                  <a:cubicBezTo>
                    <a:pt x="16571" y="259"/>
                    <a:pt x="16611" y="199"/>
                    <a:pt x="16611" y="140"/>
                  </a:cubicBezTo>
                  <a:cubicBezTo>
                    <a:pt x="16611" y="80"/>
                    <a:pt x="16571" y="0"/>
                    <a:pt x="16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50"/>
            <p:cNvSpPr/>
            <p:nvPr/>
          </p:nvSpPr>
          <p:spPr>
            <a:xfrm>
              <a:off x="6468282" y="3843052"/>
              <a:ext cx="536078" cy="7745"/>
            </a:xfrm>
            <a:custGeom>
              <a:avLst/>
              <a:gdLst/>
              <a:ahLst/>
              <a:cxnLst/>
              <a:rect l="l" t="t" r="r" b="b"/>
              <a:pathLst>
                <a:path w="16611" h="240" extrusionOk="0">
                  <a:moveTo>
                    <a:pt x="120" y="0"/>
                  </a:moveTo>
                  <a:cubicBezTo>
                    <a:pt x="60" y="0"/>
                    <a:pt x="0" y="40"/>
                    <a:pt x="0" y="120"/>
                  </a:cubicBezTo>
                  <a:cubicBezTo>
                    <a:pt x="0" y="199"/>
                    <a:pt x="60" y="239"/>
                    <a:pt x="120" y="239"/>
                  </a:cubicBezTo>
                  <a:lnTo>
                    <a:pt x="16491" y="239"/>
                  </a:lnTo>
                  <a:cubicBezTo>
                    <a:pt x="16571" y="239"/>
                    <a:pt x="16611" y="199"/>
                    <a:pt x="16611" y="120"/>
                  </a:cubicBezTo>
                  <a:cubicBezTo>
                    <a:pt x="16611" y="40"/>
                    <a:pt x="16571" y="0"/>
                    <a:pt x="16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50"/>
            <p:cNvSpPr/>
            <p:nvPr/>
          </p:nvSpPr>
          <p:spPr>
            <a:xfrm>
              <a:off x="6069587" y="3604881"/>
              <a:ext cx="1099137" cy="195830"/>
            </a:xfrm>
            <a:custGeom>
              <a:avLst/>
              <a:gdLst/>
              <a:ahLst/>
              <a:cxnLst/>
              <a:rect l="l" t="t" r="r" b="b"/>
              <a:pathLst>
                <a:path w="34058" h="6068" extrusionOk="0">
                  <a:moveTo>
                    <a:pt x="1" y="0"/>
                  </a:moveTo>
                  <a:lnTo>
                    <a:pt x="1" y="6067"/>
                  </a:lnTo>
                  <a:lnTo>
                    <a:pt x="34057" y="6067"/>
                  </a:lnTo>
                  <a:lnTo>
                    <a:pt x="340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50"/>
            <p:cNvSpPr/>
            <p:nvPr/>
          </p:nvSpPr>
          <p:spPr>
            <a:xfrm>
              <a:off x="6130582" y="3660713"/>
              <a:ext cx="109178" cy="83489"/>
            </a:xfrm>
            <a:custGeom>
              <a:avLst/>
              <a:gdLst/>
              <a:ahLst/>
              <a:cxnLst/>
              <a:rect l="l" t="t" r="r" b="b"/>
              <a:pathLst>
                <a:path w="3383" h="2587" extrusionOk="0">
                  <a:moveTo>
                    <a:pt x="1692" y="1"/>
                  </a:moveTo>
                  <a:cubicBezTo>
                    <a:pt x="776" y="1"/>
                    <a:pt x="1" y="578"/>
                    <a:pt x="1" y="1294"/>
                  </a:cubicBezTo>
                  <a:cubicBezTo>
                    <a:pt x="1" y="2010"/>
                    <a:pt x="776" y="2587"/>
                    <a:pt x="1692" y="2587"/>
                  </a:cubicBezTo>
                  <a:cubicBezTo>
                    <a:pt x="2607" y="2587"/>
                    <a:pt x="3382" y="2010"/>
                    <a:pt x="3382" y="1294"/>
                  </a:cubicBezTo>
                  <a:cubicBezTo>
                    <a:pt x="3382" y="578"/>
                    <a:pt x="2607" y="1"/>
                    <a:pt x="16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50"/>
            <p:cNvSpPr/>
            <p:nvPr/>
          </p:nvSpPr>
          <p:spPr>
            <a:xfrm>
              <a:off x="6271839" y="3658163"/>
              <a:ext cx="16072" cy="88620"/>
            </a:xfrm>
            <a:custGeom>
              <a:avLst/>
              <a:gdLst/>
              <a:ahLst/>
              <a:cxnLst/>
              <a:rect l="l" t="t" r="r" b="b"/>
              <a:pathLst>
                <a:path w="498" h="2746" extrusionOk="0">
                  <a:moveTo>
                    <a:pt x="0" y="0"/>
                  </a:moveTo>
                  <a:lnTo>
                    <a:pt x="0" y="2745"/>
                  </a:lnTo>
                  <a:lnTo>
                    <a:pt x="497" y="2745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50"/>
            <p:cNvSpPr/>
            <p:nvPr/>
          </p:nvSpPr>
          <p:spPr>
            <a:xfrm>
              <a:off x="6306500" y="3658163"/>
              <a:ext cx="16072" cy="88620"/>
            </a:xfrm>
            <a:custGeom>
              <a:avLst/>
              <a:gdLst/>
              <a:ahLst/>
              <a:cxnLst/>
              <a:rect l="l" t="t" r="r" b="b"/>
              <a:pathLst>
                <a:path w="498" h="2746" extrusionOk="0">
                  <a:moveTo>
                    <a:pt x="0" y="0"/>
                  </a:moveTo>
                  <a:lnTo>
                    <a:pt x="0" y="2745"/>
                  </a:lnTo>
                  <a:lnTo>
                    <a:pt x="498" y="2745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50"/>
            <p:cNvSpPr/>
            <p:nvPr/>
          </p:nvSpPr>
          <p:spPr>
            <a:xfrm>
              <a:off x="6340515" y="3658163"/>
              <a:ext cx="16072" cy="88620"/>
            </a:xfrm>
            <a:custGeom>
              <a:avLst/>
              <a:gdLst/>
              <a:ahLst/>
              <a:cxnLst/>
              <a:rect l="l" t="t" r="r" b="b"/>
              <a:pathLst>
                <a:path w="498" h="2746" extrusionOk="0">
                  <a:moveTo>
                    <a:pt x="1" y="0"/>
                  </a:moveTo>
                  <a:lnTo>
                    <a:pt x="1" y="2745"/>
                  </a:lnTo>
                  <a:lnTo>
                    <a:pt x="498" y="2745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50"/>
            <p:cNvSpPr/>
            <p:nvPr/>
          </p:nvSpPr>
          <p:spPr>
            <a:xfrm>
              <a:off x="6375176" y="3658163"/>
              <a:ext cx="16104" cy="88620"/>
            </a:xfrm>
            <a:custGeom>
              <a:avLst/>
              <a:gdLst/>
              <a:ahLst/>
              <a:cxnLst/>
              <a:rect l="l" t="t" r="r" b="b"/>
              <a:pathLst>
                <a:path w="499" h="2746" extrusionOk="0">
                  <a:moveTo>
                    <a:pt x="1" y="0"/>
                  </a:moveTo>
                  <a:lnTo>
                    <a:pt x="1" y="2745"/>
                  </a:lnTo>
                  <a:lnTo>
                    <a:pt x="498" y="2745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50"/>
            <p:cNvSpPr/>
            <p:nvPr/>
          </p:nvSpPr>
          <p:spPr>
            <a:xfrm>
              <a:off x="6426553" y="3658163"/>
              <a:ext cx="670913" cy="88620"/>
            </a:xfrm>
            <a:custGeom>
              <a:avLst/>
              <a:gdLst/>
              <a:ahLst/>
              <a:cxnLst/>
              <a:rect l="l" t="t" r="r" b="b"/>
              <a:pathLst>
                <a:path w="20789" h="2746" extrusionOk="0">
                  <a:moveTo>
                    <a:pt x="0" y="0"/>
                  </a:moveTo>
                  <a:lnTo>
                    <a:pt x="0" y="2745"/>
                  </a:lnTo>
                  <a:lnTo>
                    <a:pt x="20788" y="2745"/>
                  </a:lnTo>
                  <a:lnTo>
                    <a:pt x="207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50"/>
            <p:cNvSpPr/>
            <p:nvPr/>
          </p:nvSpPr>
          <p:spPr>
            <a:xfrm>
              <a:off x="6151140" y="3676785"/>
              <a:ext cx="66159" cy="51378"/>
            </a:xfrm>
            <a:custGeom>
              <a:avLst/>
              <a:gdLst/>
              <a:ahLst/>
              <a:cxnLst/>
              <a:rect l="l" t="t" r="r" b="b"/>
              <a:pathLst>
                <a:path w="2050" h="1592" extrusionOk="0">
                  <a:moveTo>
                    <a:pt x="1035" y="0"/>
                  </a:moveTo>
                  <a:cubicBezTo>
                    <a:pt x="458" y="0"/>
                    <a:pt x="0" y="358"/>
                    <a:pt x="0" y="796"/>
                  </a:cubicBezTo>
                  <a:cubicBezTo>
                    <a:pt x="0" y="1234"/>
                    <a:pt x="458" y="1592"/>
                    <a:pt x="1035" y="1592"/>
                  </a:cubicBezTo>
                  <a:cubicBezTo>
                    <a:pt x="1592" y="1592"/>
                    <a:pt x="2049" y="1234"/>
                    <a:pt x="2049" y="796"/>
                  </a:cubicBezTo>
                  <a:cubicBezTo>
                    <a:pt x="2049" y="358"/>
                    <a:pt x="1592" y="0"/>
                    <a:pt x="1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50"/>
            <p:cNvSpPr/>
            <p:nvPr/>
          </p:nvSpPr>
          <p:spPr>
            <a:xfrm>
              <a:off x="6223043" y="3939354"/>
              <a:ext cx="989959" cy="132930"/>
            </a:xfrm>
            <a:custGeom>
              <a:avLst/>
              <a:gdLst/>
              <a:ahLst/>
              <a:cxnLst/>
              <a:rect l="l" t="t" r="r" b="b"/>
              <a:pathLst>
                <a:path w="30675" h="4119" extrusionOk="0">
                  <a:moveTo>
                    <a:pt x="0" y="0"/>
                  </a:moveTo>
                  <a:lnTo>
                    <a:pt x="0" y="4118"/>
                  </a:lnTo>
                  <a:lnTo>
                    <a:pt x="30675" y="4118"/>
                  </a:lnTo>
                  <a:lnTo>
                    <a:pt x="306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50"/>
            <p:cNvSpPr/>
            <p:nvPr/>
          </p:nvSpPr>
          <p:spPr>
            <a:xfrm>
              <a:off x="6222366" y="4034364"/>
              <a:ext cx="990662" cy="32"/>
            </a:xfrm>
            <a:custGeom>
              <a:avLst/>
              <a:gdLst/>
              <a:ahLst/>
              <a:cxnLst/>
              <a:rect l="l" t="t" r="r" b="b"/>
              <a:pathLst>
                <a:path w="42909" h="1" fill="none" extrusionOk="0">
                  <a:moveTo>
                    <a:pt x="0" y="0"/>
                  </a:moveTo>
                  <a:lnTo>
                    <a:pt x="42909" y="0"/>
                  </a:lnTo>
                </a:path>
              </a:pathLst>
            </a:custGeom>
            <a:noFill/>
            <a:ln w="5475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50"/>
            <p:cNvSpPr/>
            <p:nvPr/>
          </p:nvSpPr>
          <p:spPr>
            <a:xfrm>
              <a:off x="6222366" y="4016388"/>
              <a:ext cx="990662" cy="32"/>
            </a:xfrm>
            <a:custGeom>
              <a:avLst/>
              <a:gdLst/>
              <a:ahLst/>
              <a:cxnLst/>
              <a:rect l="l" t="t" r="r" b="b"/>
              <a:pathLst>
                <a:path w="42909" h="1" fill="none" extrusionOk="0">
                  <a:moveTo>
                    <a:pt x="0" y="0"/>
                  </a:moveTo>
                  <a:lnTo>
                    <a:pt x="42909" y="0"/>
                  </a:lnTo>
                </a:path>
              </a:pathLst>
            </a:custGeom>
            <a:noFill/>
            <a:ln w="5475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50"/>
            <p:cNvSpPr/>
            <p:nvPr/>
          </p:nvSpPr>
          <p:spPr>
            <a:xfrm>
              <a:off x="6222366" y="3997767"/>
              <a:ext cx="990662" cy="32"/>
            </a:xfrm>
            <a:custGeom>
              <a:avLst/>
              <a:gdLst/>
              <a:ahLst/>
              <a:cxnLst/>
              <a:rect l="l" t="t" r="r" b="b"/>
              <a:pathLst>
                <a:path w="42909" h="1" fill="none" extrusionOk="0">
                  <a:moveTo>
                    <a:pt x="0" y="1"/>
                  </a:moveTo>
                  <a:lnTo>
                    <a:pt x="42909" y="1"/>
                  </a:lnTo>
                </a:path>
              </a:pathLst>
            </a:custGeom>
            <a:noFill/>
            <a:ln w="5475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50"/>
            <p:cNvSpPr/>
            <p:nvPr/>
          </p:nvSpPr>
          <p:spPr>
            <a:xfrm>
              <a:off x="6222366" y="3979146"/>
              <a:ext cx="990662" cy="32"/>
            </a:xfrm>
            <a:custGeom>
              <a:avLst/>
              <a:gdLst/>
              <a:ahLst/>
              <a:cxnLst/>
              <a:rect l="l" t="t" r="r" b="b"/>
              <a:pathLst>
                <a:path w="42909" h="1" fill="none" extrusionOk="0">
                  <a:moveTo>
                    <a:pt x="0" y="1"/>
                  </a:moveTo>
                  <a:lnTo>
                    <a:pt x="42909" y="1"/>
                  </a:lnTo>
                </a:path>
              </a:pathLst>
            </a:custGeom>
            <a:noFill/>
            <a:ln w="5475" cap="flat" cmpd="sng">
              <a:solidFill>
                <a:schemeClr val="lt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50"/>
            <p:cNvSpPr/>
            <p:nvPr/>
          </p:nvSpPr>
          <p:spPr>
            <a:xfrm>
              <a:off x="6191577" y="4058116"/>
              <a:ext cx="1050309" cy="20590"/>
            </a:xfrm>
            <a:custGeom>
              <a:avLst/>
              <a:gdLst/>
              <a:ahLst/>
              <a:cxnLst/>
              <a:rect l="l" t="t" r="r" b="b"/>
              <a:pathLst>
                <a:path w="32545" h="638" extrusionOk="0">
                  <a:moveTo>
                    <a:pt x="319" y="0"/>
                  </a:moveTo>
                  <a:cubicBezTo>
                    <a:pt x="140" y="0"/>
                    <a:pt x="0" y="140"/>
                    <a:pt x="0" y="319"/>
                  </a:cubicBezTo>
                  <a:cubicBezTo>
                    <a:pt x="0" y="498"/>
                    <a:pt x="140" y="637"/>
                    <a:pt x="319" y="637"/>
                  </a:cubicBezTo>
                  <a:lnTo>
                    <a:pt x="32227" y="637"/>
                  </a:lnTo>
                  <a:cubicBezTo>
                    <a:pt x="32406" y="637"/>
                    <a:pt x="32545" y="498"/>
                    <a:pt x="32545" y="319"/>
                  </a:cubicBezTo>
                  <a:cubicBezTo>
                    <a:pt x="32545" y="140"/>
                    <a:pt x="32406" y="0"/>
                    <a:pt x="32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50"/>
            <p:cNvSpPr/>
            <p:nvPr/>
          </p:nvSpPr>
          <p:spPr>
            <a:xfrm>
              <a:off x="6191577" y="3932286"/>
              <a:ext cx="1050309" cy="20590"/>
            </a:xfrm>
            <a:custGeom>
              <a:avLst/>
              <a:gdLst/>
              <a:ahLst/>
              <a:cxnLst/>
              <a:rect l="l" t="t" r="r" b="b"/>
              <a:pathLst>
                <a:path w="32545" h="638" extrusionOk="0">
                  <a:moveTo>
                    <a:pt x="319" y="0"/>
                  </a:moveTo>
                  <a:cubicBezTo>
                    <a:pt x="140" y="0"/>
                    <a:pt x="0" y="140"/>
                    <a:pt x="0" y="319"/>
                  </a:cubicBezTo>
                  <a:cubicBezTo>
                    <a:pt x="0" y="498"/>
                    <a:pt x="140" y="637"/>
                    <a:pt x="319" y="637"/>
                  </a:cubicBezTo>
                  <a:lnTo>
                    <a:pt x="32227" y="637"/>
                  </a:lnTo>
                  <a:cubicBezTo>
                    <a:pt x="32406" y="637"/>
                    <a:pt x="32545" y="498"/>
                    <a:pt x="32545" y="319"/>
                  </a:cubicBezTo>
                  <a:cubicBezTo>
                    <a:pt x="32545" y="140"/>
                    <a:pt x="32406" y="0"/>
                    <a:pt x="32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7" name="Google Shape;3917;p50"/>
          <p:cNvGrpSpPr/>
          <p:nvPr/>
        </p:nvGrpSpPr>
        <p:grpSpPr>
          <a:xfrm>
            <a:off x="1652061" y="4447822"/>
            <a:ext cx="1012117" cy="695678"/>
            <a:chOff x="7313211" y="3209957"/>
            <a:chExt cx="1301136" cy="863516"/>
          </a:xfrm>
        </p:grpSpPr>
        <p:sp>
          <p:nvSpPr>
            <p:cNvPr id="3918" name="Google Shape;3918;p50"/>
            <p:cNvSpPr/>
            <p:nvPr/>
          </p:nvSpPr>
          <p:spPr>
            <a:xfrm>
              <a:off x="7328556" y="3209957"/>
              <a:ext cx="984182" cy="131640"/>
            </a:xfrm>
            <a:custGeom>
              <a:avLst/>
              <a:gdLst/>
              <a:ahLst/>
              <a:cxnLst/>
              <a:rect l="l" t="t" r="r" b="b"/>
              <a:pathLst>
                <a:path w="30496" h="4079" extrusionOk="0">
                  <a:moveTo>
                    <a:pt x="0" y="1"/>
                  </a:moveTo>
                  <a:lnTo>
                    <a:pt x="0" y="4079"/>
                  </a:lnTo>
                  <a:lnTo>
                    <a:pt x="30496" y="4079"/>
                  </a:lnTo>
                  <a:lnTo>
                    <a:pt x="30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50"/>
            <p:cNvSpPr/>
            <p:nvPr/>
          </p:nvSpPr>
          <p:spPr>
            <a:xfrm>
              <a:off x="8227345" y="3209957"/>
              <a:ext cx="33402" cy="131640"/>
            </a:xfrm>
            <a:custGeom>
              <a:avLst/>
              <a:gdLst/>
              <a:ahLst/>
              <a:cxnLst/>
              <a:rect l="l" t="t" r="r" b="b"/>
              <a:pathLst>
                <a:path w="1035" h="4079" extrusionOk="0">
                  <a:moveTo>
                    <a:pt x="0" y="1"/>
                  </a:moveTo>
                  <a:lnTo>
                    <a:pt x="0" y="4079"/>
                  </a:lnTo>
                  <a:lnTo>
                    <a:pt x="1035" y="4079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50"/>
            <p:cNvSpPr/>
            <p:nvPr/>
          </p:nvSpPr>
          <p:spPr>
            <a:xfrm>
              <a:off x="8159282" y="3209957"/>
              <a:ext cx="34047" cy="131640"/>
            </a:xfrm>
            <a:custGeom>
              <a:avLst/>
              <a:gdLst/>
              <a:ahLst/>
              <a:cxnLst/>
              <a:rect l="l" t="t" r="r" b="b"/>
              <a:pathLst>
                <a:path w="1055" h="4079" extrusionOk="0">
                  <a:moveTo>
                    <a:pt x="1" y="1"/>
                  </a:moveTo>
                  <a:lnTo>
                    <a:pt x="1" y="4079"/>
                  </a:lnTo>
                  <a:lnTo>
                    <a:pt x="1055" y="4079"/>
                  </a:lnTo>
                  <a:lnTo>
                    <a:pt x="10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50"/>
            <p:cNvSpPr/>
            <p:nvPr/>
          </p:nvSpPr>
          <p:spPr>
            <a:xfrm>
              <a:off x="8091865" y="3209957"/>
              <a:ext cx="34080" cy="131640"/>
            </a:xfrm>
            <a:custGeom>
              <a:avLst/>
              <a:gdLst/>
              <a:ahLst/>
              <a:cxnLst/>
              <a:rect l="l" t="t" r="r" b="b"/>
              <a:pathLst>
                <a:path w="1056" h="4079" extrusionOk="0">
                  <a:moveTo>
                    <a:pt x="1" y="1"/>
                  </a:moveTo>
                  <a:lnTo>
                    <a:pt x="1" y="4079"/>
                  </a:lnTo>
                  <a:lnTo>
                    <a:pt x="1055" y="4079"/>
                  </a:lnTo>
                  <a:lnTo>
                    <a:pt x="10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50"/>
            <p:cNvSpPr/>
            <p:nvPr/>
          </p:nvSpPr>
          <p:spPr>
            <a:xfrm>
              <a:off x="7376706" y="3234355"/>
              <a:ext cx="677335" cy="80294"/>
            </a:xfrm>
            <a:custGeom>
              <a:avLst/>
              <a:gdLst/>
              <a:ahLst/>
              <a:cxnLst/>
              <a:rect l="l" t="t" r="r" b="b"/>
              <a:pathLst>
                <a:path w="20988" h="2488" extrusionOk="0">
                  <a:moveTo>
                    <a:pt x="1174" y="1"/>
                  </a:moveTo>
                  <a:cubicBezTo>
                    <a:pt x="1174" y="657"/>
                    <a:pt x="657" y="1175"/>
                    <a:pt x="0" y="1175"/>
                  </a:cubicBezTo>
                  <a:lnTo>
                    <a:pt x="0" y="1334"/>
                  </a:lnTo>
                  <a:cubicBezTo>
                    <a:pt x="657" y="1334"/>
                    <a:pt x="1174" y="1851"/>
                    <a:pt x="1174" y="2487"/>
                  </a:cubicBezTo>
                  <a:lnTo>
                    <a:pt x="19833" y="2487"/>
                  </a:lnTo>
                  <a:cubicBezTo>
                    <a:pt x="19833" y="1851"/>
                    <a:pt x="20351" y="1334"/>
                    <a:pt x="20987" y="1334"/>
                  </a:cubicBezTo>
                  <a:lnTo>
                    <a:pt x="20987" y="1175"/>
                  </a:lnTo>
                  <a:cubicBezTo>
                    <a:pt x="20351" y="1175"/>
                    <a:pt x="19833" y="657"/>
                    <a:pt x="19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50"/>
            <p:cNvSpPr/>
            <p:nvPr/>
          </p:nvSpPr>
          <p:spPr>
            <a:xfrm>
              <a:off x="7442187" y="3288928"/>
              <a:ext cx="536078" cy="8391"/>
            </a:xfrm>
            <a:custGeom>
              <a:avLst/>
              <a:gdLst/>
              <a:ahLst/>
              <a:cxnLst/>
              <a:rect l="l" t="t" r="r" b="b"/>
              <a:pathLst>
                <a:path w="16611" h="260" extrusionOk="0">
                  <a:moveTo>
                    <a:pt x="120" y="1"/>
                  </a:moveTo>
                  <a:cubicBezTo>
                    <a:pt x="40" y="1"/>
                    <a:pt x="0" y="60"/>
                    <a:pt x="0" y="140"/>
                  </a:cubicBezTo>
                  <a:cubicBezTo>
                    <a:pt x="0" y="200"/>
                    <a:pt x="40" y="259"/>
                    <a:pt x="120" y="259"/>
                  </a:cubicBezTo>
                  <a:lnTo>
                    <a:pt x="16472" y="259"/>
                  </a:lnTo>
                  <a:cubicBezTo>
                    <a:pt x="16551" y="259"/>
                    <a:pt x="16611" y="200"/>
                    <a:pt x="16611" y="140"/>
                  </a:cubicBezTo>
                  <a:cubicBezTo>
                    <a:pt x="16611" y="60"/>
                    <a:pt x="16551" y="1"/>
                    <a:pt x="164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50"/>
            <p:cNvSpPr/>
            <p:nvPr/>
          </p:nvSpPr>
          <p:spPr>
            <a:xfrm>
              <a:off x="7442187" y="3270307"/>
              <a:ext cx="536078" cy="8391"/>
            </a:xfrm>
            <a:custGeom>
              <a:avLst/>
              <a:gdLst/>
              <a:ahLst/>
              <a:cxnLst/>
              <a:rect l="l" t="t" r="r" b="b"/>
              <a:pathLst>
                <a:path w="16611" h="260" extrusionOk="0">
                  <a:moveTo>
                    <a:pt x="120" y="1"/>
                  </a:moveTo>
                  <a:cubicBezTo>
                    <a:pt x="40" y="1"/>
                    <a:pt x="0" y="80"/>
                    <a:pt x="0" y="140"/>
                  </a:cubicBezTo>
                  <a:cubicBezTo>
                    <a:pt x="0" y="220"/>
                    <a:pt x="40" y="259"/>
                    <a:pt x="120" y="259"/>
                  </a:cubicBezTo>
                  <a:lnTo>
                    <a:pt x="16472" y="259"/>
                  </a:lnTo>
                  <a:cubicBezTo>
                    <a:pt x="16551" y="259"/>
                    <a:pt x="16611" y="220"/>
                    <a:pt x="16611" y="140"/>
                  </a:cubicBezTo>
                  <a:cubicBezTo>
                    <a:pt x="16611" y="61"/>
                    <a:pt x="16551" y="1"/>
                    <a:pt x="164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50"/>
            <p:cNvSpPr/>
            <p:nvPr/>
          </p:nvSpPr>
          <p:spPr>
            <a:xfrm>
              <a:off x="7442187" y="3252976"/>
              <a:ext cx="536078" cy="8391"/>
            </a:xfrm>
            <a:custGeom>
              <a:avLst/>
              <a:gdLst/>
              <a:ahLst/>
              <a:cxnLst/>
              <a:rect l="l" t="t" r="r" b="b"/>
              <a:pathLst>
                <a:path w="16611" h="260" extrusionOk="0">
                  <a:moveTo>
                    <a:pt x="120" y="1"/>
                  </a:moveTo>
                  <a:cubicBezTo>
                    <a:pt x="40" y="1"/>
                    <a:pt x="0" y="41"/>
                    <a:pt x="0" y="120"/>
                  </a:cubicBezTo>
                  <a:cubicBezTo>
                    <a:pt x="0" y="200"/>
                    <a:pt x="40" y="259"/>
                    <a:pt x="120" y="259"/>
                  </a:cubicBezTo>
                  <a:lnTo>
                    <a:pt x="16472" y="259"/>
                  </a:lnTo>
                  <a:cubicBezTo>
                    <a:pt x="16551" y="259"/>
                    <a:pt x="16611" y="200"/>
                    <a:pt x="16611" y="120"/>
                  </a:cubicBezTo>
                  <a:cubicBezTo>
                    <a:pt x="16611" y="41"/>
                    <a:pt x="16551" y="1"/>
                    <a:pt x="164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50"/>
            <p:cNvSpPr/>
            <p:nvPr/>
          </p:nvSpPr>
          <p:spPr>
            <a:xfrm>
              <a:off x="7449310" y="3537134"/>
              <a:ext cx="1099750" cy="270928"/>
            </a:xfrm>
            <a:custGeom>
              <a:avLst/>
              <a:gdLst/>
              <a:ahLst/>
              <a:cxnLst/>
              <a:rect l="l" t="t" r="r" b="b"/>
              <a:pathLst>
                <a:path w="34077" h="8395" extrusionOk="0">
                  <a:moveTo>
                    <a:pt x="0" y="0"/>
                  </a:moveTo>
                  <a:lnTo>
                    <a:pt x="0" y="8395"/>
                  </a:lnTo>
                  <a:lnTo>
                    <a:pt x="34076" y="8395"/>
                  </a:lnTo>
                  <a:lnTo>
                    <a:pt x="340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50"/>
            <p:cNvSpPr/>
            <p:nvPr/>
          </p:nvSpPr>
          <p:spPr>
            <a:xfrm>
              <a:off x="8476479" y="3537134"/>
              <a:ext cx="45601" cy="270928"/>
            </a:xfrm>
            <a:custGeom>
              <a:avLst/>
              <a:gdLst/>
              <a:ahLst/>
              <a:cxnLst/>
              <a:rect l="l" t="t" r="r" b="b"/>
              <a:pathLst>
                <a:path w="1413" h="8395" extrusionOk="0">
                  <a:moveTo>
                    <a:pt x="0" y="0"/>
                  </a:moveTo>
                  <a:lnTo>
                    <a:pt x="0" y="8395"/>
                  </a:lnTo>
                  <a:lnTo>
                    <a:pt x="1413" y="8395"/>
                  </a:lnTo>
                  <a:lnTo>
                    <a:pt x="14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50"/>
            <p:cNvSpPr/>
            <p:nvPr/>
          </p:nvSpPr>
          <p:spPr>
            <a:xfrm>
              <a:off x="7449310" y="3537134"/>
              <a:ext cx="46246" cy="270928"/>
            </a:xfrm>
            <a:custGeom>
              <a:avLst/>
              <a:gdLst/>
              <a:ahLst/>
              <a:cxnLst/>
              <a:rect l="l" t="t" r="r" b="b"/>
              <a:pathLst>
                <a:path w="1433" h="8395" extrusionOk="0">
                  <a:moveTo>
                    <a:pt x="0" y="0"/>
                  </a:moveTo>
                  <a:lnTo>
                    <a:pt x="0" y="8395"/>
                  </a:lnTo>
                  <a:lnTo>
                    <a:pt x="1432" y="8395"/>
                  </a:lnTo>
                  <a:lnTo>
                    <a:pt x="14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50"/>
            <p:cNvSpPr/>
            <p:nvPr/>
          </p:nvSpPr>
          <p:spPr>
            <a:xfrm>
              <a:off x="7568718" y="3611587"/>
              <a:ext cx="27625" cy="122022"/>
            </a:xfrm>
            <a:custGeom>
              <a:avLst/>
              <a:gdLst/>
              <a:ahLst/>
              <a:cxnLst/>
              <a:rect l="l" t="t" r="r" b="b"/>
              <a:pathLst>
                <a:path w="856" h="3781" extrusionOk="0">
                  <a:moveTo>
                    <a:pt x="0" y="1"/>
                  </a:moveTo>
                  <a:lnTo>
                    <a:pt x="0" y="3780"/>
                  </a:lnTo>
                  <a:lnTo>
                    <a:pt x="855" y="3780"/>
                  </a:lnTo>
                  <a:lnTo>
                    <a:pt x="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50"/>
            <p:cNvSpPr/>
            <p:nvPr/>
          </p:nvSpPr>
          <p:spPr>
            <a:xfrm>
              <a:off x="7627777" y="3611587"/>
              <a:ext cx="26980" cy="122022"/>
            </a:xfrm>
            <a:custGeom>
              <a:avLst/>
              <a:gdLst/>
              <a:ahLst/>
              <a:cxnLst/>
              <a:rect l="l" t="t" r="r" b="b"/>
              <a:pathLst>
                <a:path w="836" h="3781" extrusionOk="0">
                  <a:moveTo>
                    <a:pt x="0" y="1"/>
                  </a:moveTo>
                  <a:lnTo>
                    <a:pt x="0" y="3780"/>
                  </a:lnTo>
                  <a:lnTo>
                    <a:pt x="836" y="3780"/>
                  </a:lnTo>
                  <a:lnTo>
                    <a:pt x="8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50"/>
            <p:cNvSpPr/>
            <p:nvPr/>
          </p:nvSpPr>
          <p:spPr>
            <a:xfrm>
              <a:off x="7706977" y="3611575"/>
              <a:ext cx="714961" cy="122022"/>
            </a:xfrm>
            <a:custGeom>
              <a:avLst/>
              <a:gdLst/>
              <a:ahLst/>
              <a:cxnLst/>
              <a:rect l="l" t="t" r="r" b="b"/>
              <a:pathLst>
                <a:path w="19058" h="3781" extrusionOk="0">
                  <a:moveTo>
                    <a:pt x="1890" y="1"/>
                  </a:moveTo>
                  <a:cubicBezTo>
                    <a:pt x="836" y="1"/>
                    <a:pt x="0" y="856"/>
                    <a:pt x="0" y="1890"/>
                  </a:cubicBezTo>
                  <a:cubicBezTo>
                    <a:pt x="0" y="2945"/>
                    <a:pt x="836" y="3780"/>
                    <a:pt x="1890" y="3780"/>
                  </a:cubicBezTo>
                  <a:lnTo>
                    <a:pt x="17168" y="3780"/>
                  </a:lnTo>
                  <a:cubicBezTo>
                    <a:pt x="18222" y="3780"/>
                    <a:pt x="19057" y="2945"/>
                    <a:pt x="19057" y="1890"/>
                  </a:cubicBezTo>
                  <a:cubicBezTo>
                    <a:pt x="19057" y="856"/>
                    <a:pt x="18222" y="1"/>
                    <a:pt x="17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50"/>
            <p:cNvSpPr/>
            <p:nvPr/>
          </p:nvSpPr>
          <p:spPr>
            <a:xfrm>
              <a:off x="8330091" y="3646247"/>
              <a:ext cx="57187" cy="51410"/>
            </a:xfrm>
            <a:custGeom>
              <a:avLst/>
              <a:gdLst/>
              <a:ahLst/>
              <a:cxnLst/>
              <a:rect l="l" t="t" r="r" b="b"/>
              <a:pathLst>
                <a:path w="1772" h="1593" extrusionOk="0">
                  <a:moveTo>
                    <a:pt x="896" y="1"/>
                  </a:moveTo>
                  <a:cubicBezTo>
                    <a:pt x="399" y="1"/>
                    <a:pt x="1" y="359"/>
                    <a:pt x="1" y="797"/>
                  </a:cubicBezTo>
                  <a:cubicBezTo>
                    <a:pt x="1" y="1254"/>
                    <a:pt x="399" y="1592"/>
                    <a:pt x="896" y="1592"/>
                  </a:cubicBezTo>
                  <a:cubicBezTo>
                    <a:pt x="1393" y="1592"/>
                    <a:pt x="1771" y="1254"/>
                    <a:pt x="1771" y="797"/>
                  </a:cubicBezTo>
                  <a:cubicBezTo>
                    <a:pt x="1771" y="359"/>
                    <a:pt x="1393" y="1"/>
                    <a:pt x="8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50"/>
            <p:cNvSpPr/>
            <p:nvPr/>
          </p:nvSpPr>
          <p:spPr>
            <a:xfrm>
              <a:off x="7748545" y="3646247"/>
              <a:ext cx="57800" cy="51410"/>
            </a:xfrm>
            <a:custGeom>
              <a:avLst/>
              <a:gdLst/>
              <a:ahLst/>
              <a:cxnLst/>
              <a:rect l="l" t="t" r="r" b="b"/>
              <a:pathLst>
                <a:path w="1791" h="1593" extrusionOk="0">
                  <a:moveTo>
                    <a:pt x="896" y="1"/>
                  </a:moveTo>
                  <a:cubicBezTo>
                    <a:pt x="398" y="1"/>
                    <a:pt x="0" y="359"/>
                    <a:pt x="0" y="797"/>
                  </a:cubicBezTo>
                  <a:cubicBezTo>
                    <a:pt x="0" y="1234"/>
                    <a:pt x="398" y="1592"/>
                    <a:pt x="896" y="1592"/>
                  </a:cubicBezTo>
                  <a:cubicBezTo>
                    <a:pt x="1373" y="1592"/>
                    <a:pt x="1791" y="1234"/>
                    <a:pt x="1791" y="797"/>
                  </a:cubicBezTo>
                  <a:cubicBezTo>
                    <a:pt x="1791" y="359"/>
                    <a:pt x="1373" y="1"/>
                    <a:pt x="8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50"/>
            <p:cNvSpPr/>
            <p:nvPr/>
          </p:nvSpPr>
          <p:spPr>
            <a:xfrm>
              <a:off x="7500656" y="3954678"/>
              <a:ext cx="1099750" cy="118795"/>
            </a:xfrm>
            <a:custGeom>
              <a:avLst/>
              <a:gdLst/>
              <a:ahLst/>
              <a:cxnLst/>
              <a:rect l="l" t="t" r="r" b="b"/>
              <a:pathLst>
                <a:path w="34077" h="3681" extrusionOk="0">
                  <a:moveTo>
                    <a:pt x="0" y="0"/>
                  </a:moveTo>
                  <a:lnTo>
                    <a:pt x="0" y="3681"/>
                  </a:lnTo>
                  <a:lnTo>
                    <a:pt x="34077" y="3681"/>
                  </a:lnTo>
                  <a:lnTo>
                    <a:pt x="340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50"/>
            <p:cNvSpPr/>
            <p:nvPr/>
          </p:nvSpPr>
          <p:spPr>
            <a:xfrm>
              <a:off x="8430265" y="3990664"/>
              <a:ext cx="109146" cy="51410"/>
            </a:xfrm>
            <a:custGeom>
              <a:avLst/>
              <a:gdLst/>
              <a:ahLst/>
              <a:cxnLst/>
              <a:rect l="l" t="t" r="r" b="b"/>
              <a:pathLst>
                <a:path w="3382" h="1593" extrusionOk="0">
                  <a:moveTo>
                    <a:pt x="1691" y="1"/>
                  </a:moveTo>
                  <a:cubicBezTo>
                    <a:pt x="776" y="1"/>
                    <a:pt x="0" y="339"/>
                    <a:pt x="0" y="797"/>
                  </a:cubicBezTo>
                  <a:cubicBezTo>
                    <a:pt x="0" y="1234"/>
                    <a:pt x="776" y="1592"/>
                    <a:pt x="1691" y="1592"/>
                  </a:cubicBezTo>
                  <a:cubicBezTo>
                    <a:pt x="2606" y="1592"/>
                    <a:pt x="3382" y="1234"/>
                    <a:pt x="3382" y="797"/>
                  </a:cubicBezTo>
                  <a:cubicBezTo>
                    <a:pt x="3382" y="339"/>
                    <a:pt x="2606" y="1"/>
                    <a:pt x="1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50"/>
            <p:cNvSpPr/>
            <p:nvPr/>
          </p:nvSpPr>
          <p:spPr>
            <a:xfrm>
              <a:off x="8382114" y="3989406"/>
              <a:ext cx="16072" cy="53314"/>
            </a:xfrm>
            <a:custGeom>
              <a:avLst/>
              <a:gdLst/>
              <a:ahLst/>
              <a:cxnLst/>
              <a:rect l="l" t="t" r="r" b="b"/>
              <a:pathLst>
                <a:path w="498" h="1652" extrusionOk="0">
                  <a:moveTo>
                    <a:pt x="0" y="0"/>
                  </a:moveTo>
                  <a:lnTo>
                    <a:pt x="0" y="1651"/>
                  </a:lnTo>
                  <a:lnTo>
                    <a:pt x="497" y="165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50"/>
            <p:cNvSpPr/>
            <p:nvPr/>
          </p:nvSpPr>
          <p:spPr>
            <a:xfrm>
              <a:off x="8347421" y="3989406"/>
              <a:ext cx="16104" cy="53314"/>
            </a:xfrm>
            <a:custGeom>
              <a:avLst/>
              <a:gdLst/>
              <a:ahLst/>
              <a:cxnLst/>
              <a:rect l="l" t="t" r="r" b="b"/>
              <a:pathLst>
                <a:path w="499" h="1652" extrusionOk="0">
                  <a:moveTo>
                    <a:pt x="1" y="0"/>
                  </a:moveTo>
                  <a:lnTo>
                    <a:pt x="1" y="1651"/>
                  </a:lnTo>
                  <a:lnTo>
                    <a:pt x="498" y="165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50"/>
            <p:cNvSpPr/>
            <p:nvPr/>
          </p:nvSpPr>
          <p:spPr>
            <a:xfrm>
              <a:off x="8312761" y="3989406"/>
              <a:ext cx="16072" cy="53314"/>
            </a:xfrm>
            <a:custGeom>
              <a:avLst/>
              <a:gdLst/>
              <a:ahLst/>
              <a:cxnLst/>
              <a:rect l="l" t="t" r="r" b="b"/>
              <a:pathLst>
                <a:path w="498" h="1652" extrusionOk="0">
                  <a:moveTo>
                    <a:pt x="1" y="0"/>
                  </a:moveTo>
                  <a:lnTo>
                    <a:pt x="1" y="1651"/>
                  </a:lnTo>
                  <a:lnTo>
                    <a:pt x="498" y="165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50"/>
            <p:cNvSpPr/>
            <p:nvPr/>
          </p:nvSpPr>
          <p:spPr>
            <a:xfrm>
              <a:off x="8278100" y="3989406"/>
              <a:ext cx="16072" cy="53314"/>
            </a:xfrm>
            <a:custGeom>
              <a:avLst/>
              <a:gdLst/>
              <a:ahLst/>
              <a:cxnLst/>
              <a:rect l="l" t="t" r="r" b="b"/>
              <a:pathLst>
                <a:path w="498" h="1652" extrusionOk="0">
                  <a:moveTo>
                    <a:pt x="1" y="0"/>
                  </a:moveTo>
                  <a:lnTo>
                    <a:pt x="1" y="1651"/>
                  </a:lnTo>
                  <a:lnTo>
                    <a:pt x="498" y="165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50"/>
            <p:cNvSpPr/>
            <p:nvPr/>
          </p:nvSpPr>
          <p:spPr>
            <a:xfrm>
              <a:off x="7572559" y="3986789"/>
              <a:ext cx="670913" cy="53314"/>
            </a:xfrm>
            <a:custGeom>
              <a:avLst/>
              <a:gdLst/>
              <a:ahLst/>
              <a:cxnLst/>
              <a:rect l="l" t="t" r="r" b="b"/>
              <a:pathLst>
                <a:path w="20789" h="1652" extrusionOk="0">
                  <a:moveTo>
                    <a:pt x="0" y="0"/>
                  </a:moveTo>
                  <a:lnTo>
                    <a:pt x="0" y="1651"/>
                  </a:lnTo>
                  <a:lnTo>
                    <a:pt x="20788" y="1651"/>
                  </a:lnTo>
                  <a:lnTo>
                    <a:pt x="207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50"/>
            <p:cNvSpPr/>
            <p:nvPr/>
          </p:nvSpPr>
          <p:spPr>
            <a:xfrm>
              <a:off x="8451436" y="4000959"/>
              <a:ext cx="66159" cy="30207"/>
            </a:xfrm>
            <a:custGeom>
              <a:avLst/>
              <a:gdLst/>
              <a:ahLst/>
              <a:cxnLst/>
              <a:rect l="l" t="t" r="r" b="b"/>
              <a:pathLst>
                <a:path w="2050" h="936" extrusionOk="0">
                  <a:moveTo>
                    <a:pt x="1035" y="0"/>
                  </a:moveTo>
                  <a:cubicBezTo>
                    <a:pt x="478" y="0"/>
                    <a:pt x="1" y="199"/>
                    <a:pt x="1" y="478"/>
                  </a:cubicBezTo>
                  <a:cubicBezTo>
                    <a:pt x="1" y="736"/>
                    <a:pt x="478" y="935"/>
                    <a:pt x="1035" y="935"/>
                  </a:cubicBezTo>
                  <a:cubicBezTo>
                    <a:pt x="1572" y="935"/>
                    <a:pt x="2049" y="736"/>
                    <a:pt x="2049" y="478"/>
                  </a:cubicBezTo>
                  <a:cubicBezTo>
                    <a:pt x="2049" y="219"/>
                    <a:pt x="1572" y="0"/>
                    <a:pt x="1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42" name="Google Shape;3942;p50"/>
            <p:cNvGrpSpPr/>
            <p:nvPr/>
          </p:nvGrpSpPr>
          <p:grpSpPr>
            <a:xfrm>
              <a:off x="7514598" y="3340380"/>
              <a:ext cx="1099750" cy="195830"/>
              <a:chOff x="7734110" y="3210705"/>
              <a:chExt cx="1099750" cy="195830"/>
            </a:xfrm>
          </p:grpSpPr>
          <p:sp>
            <p:nvSpPr>
              <p:cNvPr id="3943" name="Google Shape;3943;p50"/>
              <p:cNvSpPr/>
              <p:nvPr/>
            </p:nvSpPr>
            <p:spPr>
              <a:xfrm>
                <a:off x="7734110" y="3210705"/>
                <a:ext cx="1099750" cy="195830"/>
              </a:xfrm>
              <a:custGeom>
                <a:avLst/>
                <a:gdLst/>
                <a:ahLst/>
                <a:cxnLst/>
                <a:rect l="l" t="t" r="r" b="b"/>
                <a:pathLst>
                  <a:path w="34077" h="6068" extrusionOk="0">
                    <a:moveTo>
                      <a:pt x="0" y="1"/>
                    </a:moveTo>
                    <a:lnTo>
                      <a:pt x="0" y="6068"/>
                    </a:lnTo>
                    <a:lnTo>
                      <a:pt x="34076" y="6068"/>
                    </a:lnTo>
                    <a:lnTo>
                      <a:pt x="3407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50"/>
              <p:cNvSpPr/>
              <p:nvPr/>
            </p:nvSpPr>
            <p:spPr>
              <a:xfrm>
                <a:off x="8663687" y="3266569"/>
                <a:ext cx="109178" cy="83489"/>
              </a:xfrm>
              <a:custGeom>
                <a:avLst/>
                <a:gdLst/>
                <a:ahLst/>
                <a:cxnLst/>
                <a:rect l="l" t="t" r="r" b="b"/>
                <a:pathLst>
                  <a:path w="3383" h="2587" extrusionOk="0">
                    <a:moveTo>
                      <a:pt x="1692" y="0"/>
                    </a:moveTo>
                    <a:cubicBezTo>
                      <a:pt x="757" y="0"/>
                      <a:pt x="1" y="577"/>
                      <a:pt x="1" y="1293"/>
                    </a:cubicBezTo>
                    <a:cubicBezTo>
                      <a:pt x="1" y="2029"/>
                      <a:pt x="757" y="2586"/>
                      <a:pt x="1692" y="2586"/>
                    </a:cubicBezTo>
                    <a:cubicBezTo>
                      <a:pt x="2607" y="2586"/>
                      <a:pt x="3382" y="2009"/>
                      <a:pt x="3382" y="1293"/>
                    </a:cubicBezTo>
                    <a:cubicBezTo>
                      <a:pt x="3382" y="577"/>
                      <a:pt x="2626" y="0"/>
                      <a:pt x="16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50"/>
              <p:cNvSpPr/>
              <p:nvPr/>
            </p:nvSpPr>
            <p:spPr>
              <a:xfrm>
                <a:off x="8615537" y="3263987"/>
                <a:ext cx="16072" cy="88620"/>
              </a:xfrm>
              <a:custGeom>
                <a:avLst/>
                <a:gdLst/>
                <a:ahLst/>
                <a:cxnLst/>
                <a:rect l="l" t="t" r="r" b="b"/>
                <a:pathLst>
                  <a:path w="498" h="2746" extrusionOk="0">
                    <a:moveTo>
                      <a:pt x="1" y="1"/>
                    </a:moveTo>
                    <a:lnTo>
                      <a:pt x="1" y="2746"/>
                    </a:lnTo>
                    <a:lnTo>
                      <a:pt x="498" y="2746"/>
                    </a:lnTo>
                    <a:lnTo>
                      <a:pt x="4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50"/>
              <p:cNvSpPr/>
              <p:nvPr/>
            </p:nvSpPr>
            <p:spPr>
              <a:xfrm>
                <a:off x="8580876" y="3263987"/>
                <a:ext cx="16072" cy="88620"/>
              </a:xfrm>
              <a:custGeom>
                <a:avLst/>
                <a:gdLst/>
                <a:ahLst/>
                <a:cxnLst/>
                <a:rect l="l" t="t" r="r" b="b"/>
                <a:pathLst>
                  <a:path w="498" h="2746" extrusionOk="0">
                    <a:moveTo>
                      <a:pt x="1" y="1"/>
                    </a:moveTo>
                    <a:lnTo>
                      <a:pt x="1" y="2746"/>
                    </a:lnTo>
                    <a:lnTo>
                      <a:pt x="498" y="2746"/>
                    </a:lnTo>
                    <a:lnTo>
                      <a:pt x="4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50"/>
              <p:cNvSpPr/>
              <p:nvPr/>
            </p:nvSpPr>
            <p:spPr>
              <a:xfrm>
                <a:off x="8546215" y="3263987"/>
                <a:ext cx="16072" cy="88620"/>
              </a:xfrm>
              <a:custGeom>
                <a:avLst/>
                <a:gdLst/>
                <a:ahLst/>
                <a:cxnLst/>
                <a:rect l="l" t="t" r="r" b="b"/>
                <a:pathLst>
                  <a:path w="498" h="2746" extrusionOk="0">
                    <a:moveTo>
                      <a:pt x="0" y="1"/>
                    </a:moveTo>
                    <a:lnTo>
                      <a:pt x="0" y="2746"/>
                    </a:lnTo>
                    <a:lnTo>
                      <a:pt x="498" y="2746"/>
                    </a:lnTo>
                    <a:lnTo>
                      <a:pt x="4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50"/>
              <p:cNvSpPr/>
              <p:nvPr/>
            </p:nvSpPr>
            <p:spPr>
              <a:xfrm>
                <a:off x="8511555" y="3263987"/>
                <a:ext cx="16072" cy="88620"/>
              </a:xfrm>
              <a:custGeom>
                <a:avLst/>
                <a:gdLst/>
                <a:ahLst/>
                <a:cxnLst/>
                <a:rect l="l" t="t" r="r" b="b"/>
                <a:pathLst>
                  <a:path w="498" h="2746" extrusionOk="0">
                    <a:moveTo>
                      <a:pt x="0" y="1"/>
                    </a:moveTo>
                    <a:lnTo>
                      <a:pt x="0" y="2746"/>
                    </a:lnTo>
                    <a:lnTo>
                      <a:pt x="497" y="2746"/>
                    </a:lnTo>
                    <a:lnTo>
                      <a:pt x="49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50"/>
              <p:cNvSpPr/>
              <p:nvPr/>
            </p:nvSpPr>
            <p:spPr>
              <a:xfrm>
                <a:off x="7805368" y="3263987"/>
                <a:ext cx="670881" cy="88620"/>
              </a:xfrm>
              <a:custGeom>
                <a:avLst/>
                <a:gdLst/>
                <a:ahLst/>
                <a:cxnLst/>
                <a:rect l="l" t="t" r="r" b="b"/>
                <a:pathLst>
                  <a:path w="20788" h="2746" extrusionOk="0">
                    <a:moveTo>
                      <a:pt x="0" y="1"/>
                    </a:moveTo>
                    <a:lnTo>
                      <a:pt x="0" y="2746"/>
                    </a:lnTo>
                    <a:lnTo>
                      <a:pt x="20788" y="2746"/>
                    </a:lnTo>
                    <a:lnTo>
                      <a:pt x="207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50"/>
              <p:cNvSpPr/>
              <p:nvPr/>
            </p:nvSpPr>
            <p:spPr>
              <a:xfrm>
                <a:off x="8686149" y="3282608"/>
                <a:ext cx="65513" cy="51378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1592" extrusionOk="0">
                    <a:moveTo>
                      <a:pt x="1015" y="1"/>
                    </a:moveTo>
                    <a:cubicBezTo>
                      <a:pt x="458" y="1"/>
                      <a:pt x="1" y="359"/>
                      <a:pt x="1" y="796"/>
                    </a:cubicBezTo>
                    <a:cubicBezTo>
                      <a:pt x="1" y="1234"/>
                      <a:pt x="458" y="1592"/>
                      <a:pt x="1015" y="1592"/>
                    </a:cubicBezTo>
                    <a:cubicBezTo>
                      <a:pt x="1572" y="1592"/>
                      <a:pt x="2030" y="1234"/>
                      <a:pt x="2030" y="796"/>
                    </a:cubicBezTo>
                    <a:cubicBezTo>
                      <a:pt x="2030" y="359"/>
                      <a:pt x="1572" y="1"/>
                      <a:pt x="10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51" name="Google Shape;3951;p50"/>
            <p:cNvGrpSpPr/>
            <p:nvPr/>
          </p:nvGrpSpPr>
          <p:grpSpPr>
            <a:xfrm>
              <a:off x="7313211" y="3808985"/>
              <a:ext cx="1050309" cy="147066"/>
              <a:chOff x="7661561" y="3538110"/>
              <a:chExt cx="1050309" cy="147066"/>
            </a:xfrm>
          </p:grpSpPr>
          <p:sp>
            <p:nvSpPr>
              <p:cNvPr id="3952" name="Google Shape;3952;p50"/>
              <p:cNvSpPr/>
              <p:nvPr/>
            </p:nvSpPr>
            <p:spPr>
              <a:xfrm>
                <a:off x="7690445" y="3544532"/>
                <a:ext cx="989959" cy="133576"/>
              </a:xfrm>
              <a:custGeom>
                <a:avLst/>
                <a:gdLst/>
                <a:ahLst/>
                <a:cxnLst/>
                <a:rect l="l" t="t" r="r" b="b"/>
                <a:pathLst>
                  <a:path w="30675" h="4139" extrusionOk="0">
                    <a:moveTo>
                      <a:pt x="0" y="1"/>
                    </a:moveTo>
                    <a:lnTo>
                      <a:pt x="0" y="4138"/>
                    </a:lnTo>
                    <a:lnTo>
                      <a:pt x="30675" y="4138"/>
                    </a:lnTo>
                    <a:lnTo>
                      <a:pt x="3067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50"/>
              <p:cNvSpPr/>
              <p:nvPr/>
            </p:nvSpPr>
            <p:spPr>
              <a:xfrm>
                <a:off x="7689832" y="3640833"/>
                <a:ext cx="990652" cy="32"/>
              </a:xfrm>
              <a:custGeom>
                <a:avLst/>
                <a:gdLst/>
                <a:ahLst/>
                <a:cxnLst/>
                <a:rect l="l" t="t" r="r" b="b"/>
                <a:pathLst>
                  <a:path w="42890" h="1" fill="none" extrusionOk="0">
                    <a:moveTo>
                      <a:pt x="42889" y="1"/>
                    </a:moveTo>
                    <a:lnTo>
                      <a:pt x="1" y="1"/>
                    </a:lnTo>
                  </a:path>
                </a:pathLst>
              </a:custGeom>
              <a:noFill/>
              <a:ln w="5475" cap="flat" cmpd="sng">
                <a:solidFill>
                  <a:schemeClr val="lt1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50"/>
              <p:cNvSpPr/>
              <p:nvPr/>
            </p:nvSpPr>
            <p:spPr>
              <a:xfrm>
                <a:off x="7689832" y="3622212"/>
                <a:ext cx="990652" cy="32"/>
              </a:xfrm>
              <a:custGeom>
                <a:avLst/>
                <a:gdLst/>
                <a:ahLst/>
                <a:cxnLst/>
                <a:rect l="l" t="t" r="r" b="b"/>
                <a:pathLst>
                  <a:path w="42890" h="1" fill="none" extrusionOk="0">
                    <a:moveTo>
                      <a:pt x="42889" y="1"/>
                    </a:moveTo>
                    <a:lnTo>
                      <a:pt x="1" y="1"/>
                    </a:lnTo>
                  </a:path>
                </a:pathLst>
              </a:custGeom>
              <a:noFill/>
              <a:ln w="5475" cap="flat" cmpd="sng">
                <a:solidFill>
                  <a:schemeClr val="lt1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50"/>
              <p:cNvSpPr/>
              <p:nvPr/>
            </p:nvSpPr>
            <p:spPr>
              <a:xfrm>
                <a:off x="7689832" y="3603591"/>
                <a:ext cx="990652" cy="32"/>
              </a:xfrm>
              <a:custGeom>
                <a:avLst/>
                <a:gdLst/>
                <a:ahLst/>
                <a:cxnLst/>
                <a:rect l="l" t="t" r="r" b="b"/>
                <a:pathLst>
                  <a:path w="42890" h="1" fill="none" extrusionOk="0">
                    <a:moveTo>
                      <a:pt x="42889" y="1"/>
                    </a:moveTo>
                    <a:lnTo>
                      <a:pt x="1" y="1"/>
                    </a:lnTo>
                  </a:path>
                </a:pathLst>
              </a:custGeom>
              <a:noFill/>
              <a:ln w="5475" cap="flat" cmpd="sng">
                <a:solidFill>
                  <a:schemeClr val="lt1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50"/>
              <p:cNvSpPr/>
              <p:nvPr/>
            </p:nvSpPr>
            <p:spPr>
              <a:xfrm>
                <a:off x="7689832" y="3584356"/>
                <a:ext cx="990652" cy="32"/>
              </a:xfrm>
              <a:custGeom>
                <a:avLst/>
                <a:gdLst/>
                <a:ahLst/>
                <a:cxnLst/>
                <a:rect l="l" t="t" r="r" b="b"/>
                <a:pathLst>
                  <a:path w="42890" h="1" fill="none" extrusionOk="0">
                    <a:moveTo>
                      <a:pt x="42889" y="0"/>
                    </a:moveTo>
                    <a:lnTo>
                      <a:pt x="1" y="0"/>
                    </a:lnTo>
                  </a:path>
                </a:pathLst>
              </a:custGeom>
              <a:noFill/>
              <a:ln w="5475" cap="flat" cmpd="sng">
                <a:solidFill>
                  <a:schemeClr val="lt1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50"/>
              <p:cNvSpPr/>
              <p:nvPr/>
            </p:nvSpPr>
            <p:spPr>
              <a:xfrm>
                <a:off x="7661561" y="3663940"/>
                <a:ext cx="1050309" cy="21235"/>
              </a:xfrm>
              <a:custGeom>
                <a:avLst/>
                <a:gdLst/>
                <a:ahLst/>
                <a:cxnLst/>
                <a:rect l="l" t="t" r="r" b="b"/>
                <a:pathLst>
                  <a:path w="32545" h="658" extrusionOk="0">
                    <a:moveTo>
                      <a:pt x="318" y="1"/>
                    </a:moveTo>
                    <a:cubicBezTo>
                      <a:pt x="139" y="1"/>
                      <a:pt x="0" y="160"/>
                      <a:pt x="0" y="319"/>
                    </a:cubicBezTo>
                    <a:cubicBezTo>
                      <a:pt x="0" y="498"/>
                      <a:pt x="139" y="657"/>
                      <a:pt x="318" y="657"/>
                    </a:cubicBezTo>
                    <a:lnTo>
                      <a:pt x="32226" y="657"/>
                    </a:lnTo>
                    <a:cubicBezTo>
                      <a:pt x="32385" y="657"/>
                      <a:pt x="32545" y="498"/>
                      <a:pt x="32545" y="319"/>
                    </a:cubicBezTo>
                    <a:cubicBezTo>
                      <a:pt x="32545" y="160"/>
                      <a:pt x="32385" y="1"/>
                      <a:pt x="322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50"/>
              <p:cNvSpPr/>
              <p:nvPr/>
            </p:nvSpPr>
            <p:spPr>
              <a:xfrm>
                <a:off x="7661561" y="3538110"/>
                <a:ext cx="1050309" cy="20590"/>
              </a:xfrm>
              <a:custGeom>
                <a:avLst/>
                <a:gdLst/>
                <a:ahLst/>
                <a:cxnLst/>
                <a:rect l="l" t="t" r="r" b="b"/>
                <a:pathLst>
                  <a:path w="32545" h="638" extrusionOk="0">
                    <a:moveTo>
                      <a:pt x="318" y="1"/>
                    </a:moveTo>
                    <a:cubicBezTo>
                      <a:pt x="139" y="1"/>
                      <a:pt x="0" y="140"/>
                      <a:pt x="0" y="319"/>
                    </a:cubicBezTo>
                    <a:cubicBezTo>
                      <a:pt x="0" y="498"/>
                      <a:pt x="139" y="637"/>
                      <a:pt x="318" y="637"/>
                    </a:cubicBezTo>
                    <a:lnTo>
                      <a:pt x="32226" y="637"/>
                    </a:lnTo>
                    <a:cubicBezTo>
                      <a:pt x="32385" y="637"/>
                      <a:pt x="32545" y="498"/>
                      <a:pt x="32545" y="319"/>
                    </a:cubicBezTo>
                    <a:cubicBezTo>
                      <a:pt x="32545" y="140"/>
                      <a:pt x="32385" y="1"/>
                      <a:pt x="322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" name="Google Shape;3029;p39">
            <a:extLst>
              <a:ext uri="{FF2B5EF4-FFF2-40B4-BE49-F238E27FC236}">
                <a16:creationId xmlns:a16="http://schemas.microsoft.com/office/drawing/2014/main" id="{62A8AFC1-E870-438A-03A1-E867FF4DED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11058" y="699974"/>
            <a:ext cx="6880022" cy="10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>
                <a:solidFill>
                  <a:srgbClr val="002060"/>
                </a:solidFill>
                <a:latin typeface="+mj-lt"/>
              </a:rPr>
              <a:t> </a:t>
            </a:r>
            <a:r>
              <a:rPr lang="vi-VN" sz="6000">
                <a:solidFill>
                  <a:srgbClr val="000000"/>
                </a:solidFill>
                <a:latin typeface="+mj-lt"/>
              </a:rPr>
              <a:t>KẾT THÚC</a:t>
            </a:r>
            <a:endParaRPr sz="660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2F7305-0923-B13E-8988-D0514A4A6F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5664" y="1103596"/>
            <a:ext cx="5817278" cy="27565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ading Comprehension Strategies Lesson - Language Arts - 6th Grade by Slidesgo">
  <a:themeElements>
    <a:clrScheme name="Simple Light">
      <a:dk1>
        <a:srgbClr val="250902"/>
      </a:dk1>
      <a:lt1>
        <a:srgbClr val="FDFAF1"/>
      </a:lt1>
      <a:dk2>
        <a:srgbClr val="FCEDD6"/>
      </a:dk2>
      <a:lt2>
        <a:srgbClr val="98B2FF"/>
      </a:lt2>
      <a:accent1>
        <a:srgbClr val="F56B6B"/>
      </a:accent1>
      <a:accent2>
        <a:srgbClr val="EFCA63"/>
      </a:accent2>
      <a:accent3>
        <a:srgbClr val="549691"/>
      </a:accent3>
      <a:accent4>
        <a:srgbClr val="AC4B10"/>
      </a:accent4>
      <a:accent5>
        <a:srgbClr val="FFFFFF"/>
      </a:accent5>
      <a:accent6>
        <a:srgbClr val="FFFFFF"/>
      </a:accent6>
      <a:hlink>
        <a:srgbClr val="25090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112</Words>
  <Application>Microsoft Office PowerPoint</Application>
  <PresentationFormat>On-screen Show (16:9)</PresentationFormat>
  <Paragraphs>20</Paragraphs>
  <Slides>8</Slides>
  <Notes>8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.VnArial</vt:lpstr>
      <vt:lpstr>Poppins</vt:lpstr>
      <vt:lpstr>Times New Roman</vt:lpstr>
      <vt:lpstr>Encode Sans Expanded</vt:lpstr>
      <vt:lpstr>Arial</vt:lpstr>
      <vt:lpstr>Nunito Light</vt:lpstr>
      <vt:lpstr>Reading Comprehension Strategies Lesson - Language Arts - 6th Grade by Slidesgo</vt:lpstr>
      <vt:lpstr>Đề tài: VĐCB “ Bật qua vạch kẻ”   TCVĐ “ Chú Thỏ tài ba” Lớp: Nhà trẻ D1 Giáo viên: Hoàng Thị Minh Giang</vt:lpstr>
      <vt:lpstr> ỔN ĐỊNH TỔ CHỨC </vt:lpstr>
      <vt:lpstr>KHỞI ĐỘNG</vt:lpstr>
      <vt:lpstr> TRỌNG ĐỘNG</vt:lpstr>
      <vt:lpstr> TRỌNG ĐỘNG</vt:lpstr>
      <vt:lpstr> TRỌNG ĐỘNG</vt:lpstr>
      <vt:lpstr>HỒI TĨNH</vt:lpstr>
      <vt:lpstr> KẾT THÚC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Admin</cp:lastModifiedBy>
  <cp:revision>6</cp:revision>
  <dcterms:modified xsi:type="dcterms:W3CDTF">2025-01-07T05:00:50Z</dcterms:modified>
</cp:coreProperties>
</file>