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0"/>
  </p:notesMasterIdLst>
  <p:sldIdLst>
    <p:sldId id="256" r:id="rId2"/>
    <p:sldId id="280" r:id="rId3"/>
    <p:sldId id="303" r:id="rId4"/>
    <p:sldId id="341" r:id="rId5"/>
    <p:sldId id="321" r:id="rId6"/>
    <p:sldId id="322" r:id="rId7"/>
    <p:sldId id="324" r:id="rId8"/>
    <p:sldId id="326" r:id="rId9"/>
    <p:sldId id="327" r:id="rId10"/>
    <p:sldId id="329" r:id="rId11"/>
    <p:sldId id="328" r:id="rId12"/>
    <p:sldId id="302" r:id="rId13"/>
    <p:sldId id="294" r:id="rId14"/>
    <p:sldId id="262" r:id="rId15"/>
    <p:sldId id="263" r:id="rId16"/>
    <p:sldId id="274" r:id="rId17"/>
    <p:sldId id="331" r:id="rId18"/>
    <p:sldId id="336" r:id="rId19"/>
    <p:sldId id="332" r:id="rId20"/>
    <p:sldId id="333" r:id="rId21"/>
    <p:sldId id="337" r:id="rId22"/>
    <p:sldId id="334" r:id="rId23"/>
    <p:sldId id="338" r:id="rId24"/>
    <p:sldId id="339" r:id="rId25"/>
    <p:sldId id="335" r:id="rId26"/>
    <p:sldId id="340" r:id="rId27"/>
    <p:sldId id="319" r:id="rId28"/>
    <p:sldId id="279" r:id="rId2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9097" autoAdjust="0"/>
    <p:restoredTop sz="94660"/>
  </p:normalViewPr>
  <p:slideViewPr>
    <p:cSldViewPr>
      <p:cViewPr varScale="1">
        <p:scale>
          <a:sx n="68" d="100"/>
          <a:sy n="68" d="100"/>
        </p:scale>
        <p:origin x="1056" y="72"/>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7086906-ACD9-4059-AEE5-4EA126422559}" type="datetimeFigureOut">
              <a:rPr lang="en-US" smtClean="0"/>
              <a:t>13/5/2025</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7A0A215-5BC2-411A-9C9E-34DDDEC71ADB}" type="slidenum">
              <a:rPr lang="en-US" smtClean="0"/>
              <a:t>‹#›</a:t>
            </a:fld>
            <a:endParaRPr lang="en-US"/>
          </a:p>
        </p:txBody>
      </p:sp>
    </p:spTree>
    <p:extLst>
      <p:ext uri="{BB962C8B-B14F-4D97-AF65-F5344CB8AC3E}">
        <p14:creationId xmlns:p14="http://schemas.microsoft.com/office/powerpoint/2010/main" val="355619974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034FC63E-95AA-4F23-A895-911730FA4E05}" type="datetimeFigureOut">
              <a:rPr lang="en-US" smtClean="0"/>
              <a:t>13/5/2025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109B40E-6E2E-4DA3-8010-CBE7E0371FBC}" type="slidenum">
              <a:rPr lang="en-US" smtClean="0"/>
              <a:t>‹#›</a:t>
            </a:fld>
            <a:endParaRPr lang="en-US"/>
          </a:p>
        </p:txBody>
      </p:sp>
    </p:spTree>
    <p:extLst>
      <p:ext uri="{BB962C8B-B14F-4D97-AF65-F5344CB8AC3E}">
        <p14:creationId xmlns:p14="http://schemas.microsoft.com/office/powerpoint/2010/main" val="234649743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34FC63E-95AA-4F23-A895-911730FA4E05}" type="datetimeFigureOut">
              <a:rPr lang="en-US" smtClean="0"/>
              <a:t>13/5/2025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109B40E-6E2E-4DA3-8010-CBE7E0371FBC}" type="slidenum">
              <a:rPr lang="en-US" smtClean="0"/>
              <a:t>‹#›</a:t>
            </a:fld>
            <a:endParaRPr lang="en-US"/>
          </a:p>
        </p:txBody>
      </p:sp>
    </p:spTree>
    <p:extLst>
      <p:ext uri="{BB962C8B-B14F-4D97-AF65-F5344CB8AC3E}">
        <p14:creationId xmlns:p14="http://schemas.microsoft.com/office/powerpoint/2010/main" val="251911887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34FC63E-95AA-4F23-A895-911730FA4E05}" type="datetimeFigureOut">
              <a:rPr lang="en-US" smtClean="0"/>
              <a:t>13/5/2025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109B40E-6E2E-4DA3-8010-CBE7E0371FBC}" type="slidenum">
              <a:rPr lang="en-US" smtClean="0"/>
              <a:t>‹#›</a:t>
            </a:fld>
            <a:endParaRPr lang="en-US"/>
          </a:p>
        </p:txBody>
      </p:sp>
    </p:spTree>
    <p:extLst>
      <p:ext uri="{BB962C8B-B14F-4D97-AF65-F5344CB8AC3E}">
        <p14:creationId xmlns:p14="http://schemas.microsoft.com/office/powerpoint/2010/main" val="24535833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34FC63E-95AA-4F23-A895-911730FA4E05}" type="datetimeFigureOut">
              <a:rPr lang="en-US" smtClean="0"/>
              <a:t>13/5/2025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109B40E-6E2E-4DA3-8010-CBE7E0371FBC}" type="slidenum">
              <a:rPr lang="en-US" smtClean="0"/>
              <a:t>‹#›</a:t>
            </a:fld>
            <a:endParaRPr lang="en-US"/>
          </a:p>
        </p:txBody>
      </p:sp>
    </p:spTree>
    <p:extLst>
      <p:ext uri="{BB962C8B-B14F-4D97-AF65-F5344CB8AC3E}">
        <p14:creationId xmlns:p14="http://schemas.microsoft.com/office/powerpoint/2010/main" val="246997555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34FC63E-95AA-4F23-A895-911730FA4E05}" type="datetimeFigureOut">
              <a:rPr lang="en-US" smtClean="0"/>
              <a:t>13/5/2025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109B40E-6E2E-4DA3-8010-CBE7E0371FBC}" type="slidenum">
              <a:rPr lang="en-US" smtClean="0"/>
              <a:t>‹#›</a:t>
            </a:fld>
            <a:endParaRPr lang="en-US"/>
          </a:p>
        </p:txBody>
      </p:sp>
    </p:spTree>
    <p:extLst>
      <p:ext uri="{BB962C8B-B14F-4D97-AF65-F5344CB8AC3E}">
        <p14:creationId xmlns:p14="http://schemas.microsoft.com/office/powerpoint/2010/main" val="158333712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034FC63E-95AA-4F23-A895-911730FA4E05}" type="datetimeFigureOut">
              <a:rPr lang="en-US" smtClean="0"/>
              <a:t>13/5/2025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109B40E-6E2E-4DA3-8010-CBE7E0371FBC}" type="slidenum">
              <a:rPr lang="en-US" smtClean="0"/>
              <a:t>‹#›</a:t>
            </a:fld>
            <a:endParaRPr lang="en-US"/>
          </a:p>
        </p:txBody>
      </p:sp>
    </p:spTree>
    <p:extLst>
      <p:ext uri="{BB962C8B-B14F-4D97-AF65-F5344CB8AC3E}">
        <p14:creationId xmlns:p14="http://schemas.microsoft.com/office/powerpoint/2010/main" val="390078973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034FC63E-95AA-4F23-A895-911730FA4E05}" type="datetimeFigureOut">
              <a:rPr lang="en-US" smtClean="0"/>
              <a:t>13/5/2025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109B40E-6E2E-4DA3-8010-CBE7E0371FBC}" type="slidenum">
              <a:rPr lang="en-US" smtClean="0"/>
              <a:t>‹#›</a:t>
            </a:fld>
            <a:endParaRPr lang="en-US"/>
          </a:p>
        </p:txBody>
      </p:sp>
    </p:spTree>
    <p:extLst>
      <p:ext uri="{BB962C8B-B14F-4D97-AF65-F5344CB8AC3E}">
        <p14:creationId xmlns:p14="http://schemas.microsoft.com/office/powerpoint/2010/main" val="244767248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034FC63E-95AA-4F23-A895-911730FA4E05}" type="datetimeFigureOut">
              <a:rPr lang="en-US" smtClean="0"/>
              <a:t>13/5/2025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109B40E-6E2E-4DA3-8010-CBE7E0371FBC}" type="slidenum">
              <a:rPr lang="en-US" smtClean="0"/>
              <a:t>‹#›</a:t>
            </a:fld>
            <a:endParaRPr lang="en-US"/>
          </a:p>
        </p:txBody>
      </p:sp>
    </p:spTree>
    <p:extLst>
      <p:ext uri="{BB962C8B-B14F-4D97-AF65-F5344CB8AC3E}">
        <p14:creationId xmlns:p14="http://schemas.microsoft.com/office/powerpoint/2010/main" val="324113844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34FC63E-95AA-4F23-A895-911730FA4E05}" type="datetimeFigureOut">
              <a:rPr lang="en-US" smtClean="0"/>
              <a:t>13/5/2025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109B40E-6E2E-4DA3-8010-CBE7E0371FBC}" type="slidenum">
              <a:rPr lang="en-US" smtClean="0"/>
              <a:t>‹#›</a:t>
            </a:fld>
            <a:endParaRPr lang="en-US"/>
          </a:p>
        </p:txBody>
      </p:sp>
    </p:spTree>
    <p:extLst>
      <p:ext uri="{BB962C8B-B14F-4D97-AF65-F5344CB8AC3E}">
        <p14:creationId xmlns:p14="http://schemas.microsoft.com/office/powerpoint/2010/main" val="325728363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34FC63E-95AA-4F23-A895-911730FA4E05}" type="datetimeFigureOut">
              <a:rPr lang="en-US" smtClean="0"/>
              <a:t>13/5/2025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109B40E-6E2E-4DA3-8010-CBE7E0371FBC}" type="slidenum">
              <a:rPr lang="en-US" smtClean="0"/>
              <a:t>‹#›</a:t>
            </a:fld>
            <a:endParaRPr lang="en-US"/>
          </a:p>
        </p:txBody>
      </p:sp>
    </p:spTree>
    <p:extLst>
      <p:ext uri="{BB962C8B-B14F-4D97-AF65-F5344CB8AC3E}">
        <p14:creationId xmlns:p14="http://schemas.microsoft.com/office/powerpoint/2010/main" val="337900378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34FC63E-95AA-4F23-A895-911730FA4E05}" type="datetimeFigureOut">
              <a:rPr lang="en-US" smtClean="0"/>
              <a:t>13/5/2025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109B40E-6E2E-4DA3-8010-CBE7E0371FBC}" type="slidenum">
              <a:rPr lang="en-US" smtClean="0"/>
              <a:t>‹#›</a:t>
            </a:fld>
            <a:endParaRPr lang="en-US"/>
          </a:p>
        </p:txBody>
      </p:sp>
    </p:spTree>
    <p:extLst>
      <p:ext uri="{BB962C8B-B14F-4D97-AF65-F5344CB8AC3E}">
        <p14:creationId xmlns:p14="http://schemas.microsoft.com/office/powerpoint/2010/main" val="64504588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34FC63E-95AA-4F23-A895-911730FA4E05}" type="datetimeFigureOut">
              <a:rPr lang="en-US" smtClean="0"/>
              <a:t>13/5/2025</a:t>
            </a:fld>
            <a:endParaRPr lang="en-US"/>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109B40E-6E2E-4DA3-8010-CBE7E0371FBC}" type="slidenum">
              <a:rPr lang="en-US" smtClean="0"/>
              <a:t>‹#›</a:t>
            </a:fld>
            <a:endParaRPr lang="en-US"/>
          </a:p>
        </p:txBody>
      </p:sp>
    </p:spTree>
    <p:extLst>
      <p:ext uri="{BB962C8B-B14F-4D97-AF65-F5344CB8AC3E}">
        <p14:creationId xmlns:p14="http://schemas.microsoft.com/office/powerpoint/2010/main" val="165027387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jp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8.png"/><Relationship Id="rId7" Type="http://schemas.microsoft.com/office/2007/relationships/hdphoto" Target="../media/hdphoto1.wdp"/><Relationship Id="rId2" Type="http://schemas.openxmlformats.org/officeDocument/2006/relationships/image" Target="../media/image17.png"/><Relationship Id="rId1" Type="http://schemas.openxmlformats.org/officeDocument/2006/relationships/slideLayout" Target="../slideLayouts/slideLayout2.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19.png"/></Relationships>
</file>

<file path=ppt/slides/_rels/slide16.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jpg"/><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17.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jpg"/><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18.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jpg"/><Relationship Id="rId1" Type="http://schemas.openxmlformats.org/officeDocument/2006/relationships/slideLayout" Target="../slideLayouts/slideLayout2.xml"/><Relationship Id="rId4" Type="http://schemas.openxmlformats.org/officeDocument/2006/relationships/image" Target="../media/image19.png"/></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jpg"/><Relationship Id="rId1" Type="http://schemas.openxmlformats.org/officeDocument/2006/relationships/slideLayout" Target="../slideLayouts/slideLayout2.xml"/><Relationship Id="rId4" Type="http://schemas.openxmlformats.org/officeDocument/2006/relationships/image" Target="../media/image19.png"/></Relationships>
</file>

<file path=ppt/slides/_rels/slide21.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jpg"/><Relationship Id="rId1" Type="http://schemas.openxmlformats.org/officeDocument/2006/relationships/slideLayout" Target="../slideLayouts/slideLayout2.xml"/><Relationship Id="rId6" Type="http://schemas.openxmlformats.org/officeDocument/2006/relationships/image" Target="../media/image20.png"/><Relationship Id="rId5" Type="http://schemas.openxmlformats.org/officeDocument/2006/relationships/image" Target="../media/image24.png"/><Relationship Id="rId4" Type="http://schemas.openxmlformats.org/officeDocument/2006/relationships/image" Target="../media/image19.png"/></Relationships>
</file>

<file path=ppt/slides/_rels/slide23.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8" Type="http://schemas.microsoft.com/office/2007/relationships/hdphoto" Target="../media/hdphoto1.wdp"/><Relationship Id="rId3" Type="http://schemas.openxmlformats.org/officeDocument/2006/relationships/image" Target="../media/image23.png"/><Relationship Id="rId7" Type="http://schemas.openxmlformats.org/officeDocument/2006/relationships/image" Target="../media/image21.png"/><Relationship Id="rId2" Type="http://schemas.openxmlformats.org/officeDocument/2006/relationships/image" Target="../media/image22.jpg"/><Relationship Id="rId1" Type="http://schemas.openxmlformats.org/officeDocument/2006/relationships/slideLayout" Target="../slideLayouts/slideLayout2.xml"/><Relationship Id="rId6" Type="http://schemas.openxmlformats.org/officeDocument/2006/relationships/image" Target="../media/image26.png"/><Relationship Id="rId5" Type="http://schemas.microsoft.com/office/2007/relationships/hdphoto" Target="../media/hdphoto2.wdp"/><Relationship Id="rId4" Type="http://schemas.openxmlformats.org/officeDocument/2006/relationships/image" Target="../media/image25.png"/></Relationships>
</file>

<file path=ppt/slides/_rels/slide26.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8.gif"/><Relationship Id="rId2" Type="http://schemas.openxmlformats.org/officeDocument/2006/relationships/image" Target="../media/image27.jp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9.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D:\Desktop\HHD\ảnh bài tập\New folder\5.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268200"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3276600" y="177203"/>
            <a:ext cx="6019800" cy="646331"/>
          </a:xfrm>
          <a:prstGeom prst="rect">
            <a:avLst/>
          </a:prstGeom>
          <a:noFill/>
        </p:spPr>
        <p:txBody>
          <a:bodyPr wrap="square" rtlCol="0">
            <a:spAutoFit/>
          </a:bodyPr>
          <a:lstStyle/>
          <a:p>
            <a:pPr algn="ctr"/>
            <a:r>
              <a:rPr lang="en-US" b="1">
                <a:latin typeface="Times New Roman" pitchFamily="18" charset="0"/>
                <a:cs typeface="Times New Roman" pitchFamily="18" charset="0"/>
              </a:rPr>
              <a:t>ỦY BAN NHÂN DÂN </a:t>
            </a:r>
            <a:r>
              <a:rPr lang="en-US" b="1" dirty="0">
                <a:latin typeface="Times New Roman" pitchFamily="18" charset="0"/>
                <a:cs typeface="Times New Roman" pitchFamily="18" charset="0"/>
              </a:rPr>
              <a:t>QUẬN LONG BIÊN</a:t>
            </a:r>
          </a:p>
          <a:p>
            <a:pPr algn="ctr"/>
            <a:r>
              <a:rPr lang="en-US" b="1" dirty="0">
                <a:latin typeface="Times New Roman" pitchFamily="18" charset="0"/>
                <a:cs typeface="Times New Roman" pitchFamily="18" charset="0"/>
              </a:rPr>
              <a:t>TRƯỜNG </a:t>
            </a:r>
            <a:r>
              <a:rPr lang="en-US" b="1">
                <a:latin typeface="Times New Roman" pitchFamily="18" charset="0"/>
                <a:cs typeface="Times New Roman" pitchFamily="18" charset="0"/>
              </a:rPr>
              <a:t>MN ĐỨC GIANG</a:t>
            </a:r>
            <a:endParaRPr lang="en-US" b="1" dirty="0">
              <a:latin typeface="Times New Roman" pitchFamily="18" charset="0"/>
              <a:cs typeface="Times New Roman" pitchFamily="18" charset="0"/>
            </a:endParaRPr>
          </a:p>
        </p:txBody>
      </p:sp>
      <p:sp>
        <p:nvSpPr>
          <p:cNvPr id="5" name="TextBox 4"/>
          <p:cNvSpPr txBox="1"/>
          <p:nvPr/>
        </p:nvSpPr>
        <p:spPr>
          <a:xfrm>
            <a:off x="3279058" y="3386917"/>
            <a:ext cx="6400800" cy="646331"/>
          </a:xfrm>
          <a:prstGeom prst="rect">
            <a:avLst/>
          </a:prstGeom>
          <a:noFill/>
        </p:spPr>
        <p:txBody>
          <a:bodyPr wrap="square" rtlCol="0">
            <a:spAutoFit/>
          </a:bodyPr>
          <a:lstStyle/>
          <a:p>
            <a:r>
              <a:rPr lang="en-US" sz="3600">
                <a:solidFill>
                  <a:srgbClr val="FF0000"/>
                </a:solidFill>
                <a:latin typeface="Times New Roman" pitchFamily="18" charset="0"/>
                <a:cs typeface="Times New Roman" pitchFamily="18" charset="0"/>
              </a:rPr>
              <a:t>Đề tài: </a:t>
            </a:r>
            <a:r>
              <a:rPr lang="en-US" sz="3600" dirty="0">
                <a:solidFill>
                  <a:srgbClr val="FF0000"/>
                </a:solidFill>
                <a:latin typeface="Times New Roman" pitchFamily="18" charset="0"/>
                <a:cs typeface="Times New Roman" pitchFamily="18" charset="0"/>
              </a:rPr>
              <a:t>Truyện “Mặt trời đi đâu”</a:t>
            </a:r>
          </a:p>
        </p:txBody>
      </p:sp>
      <p:sp>
        <p:nvSpPr>
          <p:cNvPr id="7" name="TextBox 6"/>
          <p:cNvSpPr txBox="1"/>
          <p:nvPr/>
        </p:nvSpPr>
        <p:spPr>
          <a:xfrm>
            <a:off x="4419600" y="3886200"/>
            <a:ext cx="4267201" cy="1846659"/>
          </a:xfrm>
          <a:prstGeom prst="rect">
            <a:avLst/>
          </a:prstGeom>
          <a:noFill/>
        </p:spPr>
        <p:txBody>
          <a:bodyPr wrap="square" rtlCol="0">
            <a:spAutoFit/>
          </a:bodyPr>
          <a:lstStyle/>
          <a:p>
            <a:br>
              <a:rPr lang="en-US" sz="2400" b="1" i="1" dirty="0">
                <a:latin typeface="Times New Roman" pitchFamily="18" charset="0"/>
                <a:cs typeface="Times New Roman" pitchFamily="18" charset="0"/>
              </a:rPr>
            </a:br>
            <a:r>
              <a:rPr lang="en-US" sz="2400" b="1" i="1">
                <a:latin typeface="Times New Roman" pitchFamily="18" charset="0"/>
                <a:cs typeface="Times New Roman" pitchFamily="18" charset="0"/>
              </a:rPr>
              <a:t>Lứa tuổi: </a:t>
            </a:r>
            <a:r>
              <a:rPr lang="en-US" sz="2400" b="1" i="1" dirty="0">
                <a:latin typeface="Times New Roman" pitchFamily="18" charset="0"/>
                <a:cs typeface="Times New Roman" pitchFamily="18" charset="0"/>
              </a:rPr>
              <a:t>24 – 36 tháng tuổi</a:t>
            </a:r>
          </a:p>
          <a:p>
            <a:r>
              <a:rPr lang="en-US" sz="2400" b="1" i="1" dirty="0">
                <a:latin typeface="Times New Roman" pitchFamily="18" charset="0"/>
                <a:cs typeface="Times New Roman" pitchFamily="18" charset="0"/>
              </a:rPr>
              <a:t>Lớp: Nhà trẻ D2</a:t>
            </a:r>
          </a:p>
          <a:p>
            <a:r>
              <a:rPr lang="en-US" sz="2400" b="1" i="1" dirty="0">
                <a:latin typeface="Times New Roman" pitchFamily="18" charset="0"/>
                <a:cs typeface="Times New Roman" pitchFamily="18" charset="0"/>
              </a:rPr>
              <a:t>Giáo viên: Đỗ Thị Tâm</a:t>
            </a:r>
          </a:p>
          <a:p>
            <a:endParaRPr lang="en-US" dirty="0"/>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535120" y="798732"/>
            <a:ext cx="1121761" cy="1146147"/>
          </a:xfrm>
          <a:prstGeom prst="rect">
            <a:avLst/>
          </a:prstGeom>
        </p:spPr>
      </p:pic>
      <p:sp>
        <p:nvSpPr>
          <p:cNvPr id="8" name="Rectangle 7"/>
          <p:cNvSpPr/>
          <p:nvPr/>
        </p:nvSpPr>
        <p:spPr>
          <a:xfrm>
            <a:off x="2133600" y="2220563"/>
            <a:ext cx="8534400" cy="830997"/>
          </a:xfrm>
          <a:prstGeom prst="rect">
            <a:avLst/>
          </a:prstGeom>
        </p:spPr>
        <p:txBody>
          <a:bodyPr wrap="square">
            <a:spAutoFit/>
          </a:bodyPr>
          <a:lstStyle/>
          <a:p>
            <a:pPr algn="ctr">
              <a:defRPr/>
            </a:pPr>
            <a:r>
              <a:rPr lang="en-US" sz="4800" b="1" kern="10" dirty="0">
                <a:ln w="9525">
                  <a:solidFill>
                    <a:srgbClr val="0000FF"/>
                  </a:solidFill>
                  <a:round/>
                  <a:headEnd/>
                  <a:tailEnd/>
                </a:ln>
                <a:solidFill>
                  <a:srgbClr val="FF0000"/>
                </a:solidFill>
                <a:latin typeface="Times New Roman" panose="02020603050405020304" pitchFamily="18" charset="0"/>
                <a:cs typeface="Times New Roman" panose="02020603050405020304" pitchFamily="18" charset="0"/>
              </a:rPr>
              <a:t>Lĩnh vực phát triển ngôn ngữ</a:t>
            </a:r>
          </a:p>
        </p:txBody>
      </p:sp>
    </p:spTree>
    <p:extLst>
      <p:ext uri="{BB962C8B-B14F-4D97-AF65-F5344CB8AC3E}">
        <p14:creationId xmlns:p14="http://schemas.microsoft.com/office/powerpoint/2010/main" val="338457016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vi-VN"/>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0"/>
            <a:ext cx="12192000" cy="6858000"/>
          </a:xfrm>
        </p:spPr>
      </p:pic>
      <p:sp>
        <p:nvSpPr>
          <p:cNvPr id="5" name="TextBox 4"/>
          <p:cNvSpPr txBox="1"/>
          <p:nvPr/>
        </p:nvSpPr>
        <p:spPr>
          <a:xfrm>
            <a:off x="5562600" y="5911972"/>
            <a:ext cx="4267200" cy="923330"/>
          </a:xfrm>
          <a:prstGeom prst="rect">
            <a:avLst/>
          </a:prstGeom>
          <a:noFill/>
        </p:spPr>
        <p:txBody>
          <a:bodyPr wrap="square" rtlCol="0">
            <a:spAutoFit/>
          </a:bodyPr>
          <a:lstStyle/>
          <a:p>
            <a:r>
              <a:rPr lang="vi-VN">
                <a:latin typeface="+mj-lt"/>
              </a:rPr>
              <a:t>Tất cả rủ nhau ra cánh đồng.Chó sủa, Mèo kêu, Thỏ vẫy vẫy tai, Vịt lúc lắc cái mỏ, Bò kêu ò,ò . Mặt trời vẫn chẳng thấy đâu. </a:t>
            </a:r>
          </a:p>
        </p:txBody>
      </p:sp>
    </p:spTree>
    <p:extLst>
      <p:ext uri="{BB962C8B-B14F-4D97-AF65-F5344CB8AC3E}">
        <p14:creationId xmlns:p14="http://schemas.microsoft.com/office/powerpoint/2010/main" val="358906587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vi-VN"/>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0"/>
            <a:ext cx="12192000" cy="6858000"/>
          </a:xfrm>
        </p:spPr>
      </p:pic>
      <p:sp>
        <p:nvSpPr>
          <p:cNvPr id="5" name="TextBox 4"/>
          <p:cNvSpPr txBox="1"/>
          <p:nvPr/>
        </p:nvSpPr>
        <p:spPr>
          <a:xfrm>
            <a:off x="76200" y="6324600"/>
            <a:ext cx="2895600" cy="646331"/>
          </a:xfrm>
          <a:prstGeom prst="rect">
            <a:avLst/>
          </a:prstGeom>
          <a:noFill/>
        </p:spPr>
        <p:txBody>
          <a:bodyPr wrap="square" rtlCol="0">
            <a:spAutoFit/>
          </a:bodyPr>
          <a:lstStyle/>
          <a:p>
            <a:r>
              <a:rPr lang="vi-VN" b="1">
                <a:latin typeface="+mj-lt"/>
              </a:rPr>
              <a:t>Trống choai vỗ cánh gọi </a:t>
            </a:r>
          </a:p>
          <a:p>
            <a:endParaRPr lang="vi-VN"/>
          </a:p>
        </p:txBody>
      </p:sp>
    </p:spTree>
    <p:extLst>
      <p:ext uri="{BB962C8B-B14F-4D97-AF65-F5344CB8AC3E}">
        <p14:creationId xmlns:p14="http://schemas.microsoft.com/office/powerpoint/2010/main" val="91663365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vi-VN"/>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080" y="10160"/>
            <a:ext cx="12349480" cy="6860858"/>
          </a:xfrm>
        </p:spPr>
      </p:pic>
      <p:sp>
        <p:nvSpPr>
          <p:cNvPr id="6" name="Cloud 5"/>
          <p:cNvSpPr/>
          <p:nvPr/>
        </p:nvSpPr>
        <p:spPr>
          <a:xfrm>
            <a:off x="3807460" y="289878"/>
            <a:ext cx="4724400" cy="1655762"/>
          </a:xfrm>
          <a:prstGeom prst="cloud">
            <a:avLst/>
          </a:prstGeom>
          <a:solidFill>
            <a:schemeClr val="accent5">
              <a:lumMod val="40000"/>
              <a:lumOff val="60000"/>
            </a:schemeClr>
          </a:solidFill>
          <a:ln>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7" name="TextBox 6"/>
          <p:cNvSpPr txBox="1"/>
          <p:nvPr/>
        </p:nvSpPr>
        <p:spPr>
          <a:xfrm>
            <a:off x="4495800" y="846138"/>
            <a:ext cx="4114800" cy="461665"/>
          </a:xfrm>
          <a:prstGeom prst="rect">
            <a:avLst/>
          </a:prstGeom>
          <a:noFill/>
        </p:spPr>
        <p:txBody>
          <a:bodyPr wrap="square" rtlCol="0">
            <a:spAutoFit/>
          </a:bodyPr>
          <a:lstStyle/>
          <a:p>
            <a:r>
              <a:rPr lang="en-US" sz="2400" b="1">
                <a:solidFill>
                  <a:srgbClr val="FF0000"/>
                </a:solidFill>
                <a:latin typeface="Times New Roman" panose="02020603050405020304" pitchFamily="18" charset="0"/>
                <a:cs typeface="Times New Roman" panose="02020603050405020304" pitchFamily="18" charset="0"/>
              </a:rPr>
              <a:t>Truyện cô kể có tên là gì?</a:t>
            </a:r>
            <a:endParaRPr lang="vi-VN" sz="2400" b="1">
              <a:solidFill>
                <a:srgbClr val="FF0000"/>
              </a:solidFill>
              <a:latin typeface="Times New Roman" panose="02020603050405020304" pitchFamily="18" charset="0"/>
              <a:cs typeface="Times New Roman" panose="02020603050405020304" pitchFamily="18" charset="0"/>
            </a:endParaRPr>
          </a:p>
        </p:txBody>
      </p:sp>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02199" y="2209800"/>
            <a:ext cx="5619750" cy="4214812"/>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extLst>
      <p:ext uri="{BB962C8B-B14F-4D97-AF65-F5344CB8AC3E}">
        <p14:creationId xmlns:p14="http://schemas.microsoft.com/office/powerpoint/2010/main" val="1961350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1000"/>
                                        <p:tgtEl>
                                          <p:spTgt spid="7"/>
                                        </p:tgtEl>
                                      </p:cBhvr>
                                    </p:animEffect>
                                    <p:anim calcmode="lin" valueType="num">
                                      <p:cBhvr>
                                        <p:cTn id="13" dur="1000" fill="hold"/>
                                        <p:tgtEl>
                                          <p:spTgt spid="7"/>
                                        </p:tgtEl>
                                        <p:attrNameLst>
                                          <p:attrName>ppt_x</p:attrName>
                                        </p:attrNameLst>
                                      </p:cBhvr>
                                      <p:tavLst>
                                        <p:tav tm="0">
                                          <p:val>
                                            <p:strVal val="#ppt_x"/>
                                          </p:val>
                                        </p:tav>
                                        <p:tav tm="100000">
                                          <p:val>
                                            <p:strVal val="#ppt_x"/>
                                          </p:val>
                                        </p:tav>
                                      </p:tavLst>
                                    </p:anim>
                                    <p:anim calcmode="lin" valueType="num">
                                      <p:cBhvr>
                                        <p:cTn id="14"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fade">
                                      <p:cBhvr>
                                        <p:cTn id="19" dur="1000"/>
                                        <p:tgtEl>
                                          <p:spTgt spid="8"/>
                                        </p:tgtEl>
                                      </p:cBhvr>
                                    </p:animEffect>
                                    <p:anim calcmode="lin" valueType="num">
                                      <p:cBhvr>
                                        <p:cTn id="20" dur="1000" fill="hold"/>
                                        <p:tgtEl>
                                          <p:spTgt spid="8"/>
                                        </p:tgtEl>
                                        <p:attrNameLst>
                                          <p:attrName>ppt_x</p:attrName>
                                        </p:attrNameLst>
                                      </p:cBhvr>
                                      <p:tavLst>
                                        <p:tav tm="0">
                                          <p:val>
                                            <p:strVal val="#ppt_x"/>
                                          </p:val>
                                        </p:tav>
                                        <p:tav tm="100000">
                                          <p:val>
                                            <p:strVal val="#ppt_x"/>
                                          </p:val>
                                        </p:tav>
                                      </p:tavLst>
                                    </p:anim>
                                    <p:anim calcmode="lin" valueType="num">
                                      <p:cBhvr>
                                        <p:cTn id="21"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7410" name="Text Box 4"/>
          <p:cNvSpPr txBox="1">
            <a:spLocks noChangeArrowheads="1"/>
          </p:cNvSpPr>
          <p:nvPr/>
        </p:nvSpPr>
        <p:spPr bwMode="auto">
          <a:xfrm>
            <a:off x="3733800" y="2438400"/>
            <a:ext cx="6400800" cy="1555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altLang="vi-VN" sz="9600">
                <a:solidFill>
                  <a:srgbClr val="FF0000"/>
                </a:solidFill>
                <a:latin typeface="Times New Roman" panose="02020603050405020304" pitchFamily="18" charset="0"/>
              </a:rPr>
              <a:t>Đàm thoại </a:t>
            </a:r>
          </a:p>
        </p:txBody>
      </p:sp>
    </p:spTree>
    <p:extLst>
      <p:ext uri="{BB962C8B-B14F-4D97-AF65-F5344CB8AC3E}">
        <p14:creationId xmlns:p14="http://schemas.microsoft.com/office/powerpoint/2010/main" val="374244055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094" y="-152400"/>
            <a:ext cx="12268200" cy="6858000"/>
          </a:xfrm>
          <a:prstGeom prst="rect">
            <a:avLst/>
          </a:prstGeom>
        </p:spPr>
      </p:pic>
      <p:sp>
        <p:nvSpPr>
          <p:cNvPr id="6" name="TextBox 5"/>
          <p:cNvSpPr txBox="1"/>
          <p:nvPr/>
        </p:nvSpPr>
        <p:spPr>
          <a:xfrm>
            <a:off x="1600200" y="3015744"/>
            <a:ext cx="2514600" cy="646331"/>
          </a:xfrm>
          <a:prstGeom prst="rect">
            <a:avLst/>
          </a:prstGeom>
          <a:solidFill>
            <a:schemeClr val="bg2"/>
          </a:solidFill>
        </p:spPr>
        <p:txBody>
          <a:bodyPr wrap="square" rtlCol="0">
            <a:spAutoFit/>
          </a:bodyPr>
          <a:lstStyle/>
          <a:p>
            <a:r>
              <a:rPr lang="en-US" dirty="0">
                <a:latin typeface="Times New Roman" pitchFamily="18" charset="0"/>
                <a:cs typeface="Times New Roman" pitchFamily="18" charset="0"/>
              </a:rPr>
              <a:t>   </a:t>
            </a:r>
            <a:r>
              <a:rPr lang="en-US" dirty="0" err="1">
                <a:solidFill>
                  <a:srgbClr val="FF0000"/>
                </a:solidFill>
                <a:latin typeface="Times New Roman" pitchFamily="18" charset="0"/>
                <a:cs typeface="Times New Roman" pitchFamily="18" charset="0"/>
              </a:rPr>
              <a:t>Cô</a:t>
            </a:r>
            <a:r>
              <a:rPr lang="en-US" dirty="0">
                <a:solidFill>
                  <a:srgbClr val="FF0000"/>
                </a:solidFill>
                <a:latin typeface="Times New Roman" pitchFamily="18" charset="0"/>
                <a:cs typeface="Times New Roman" pitchFamily="18" charset="0"/>
              </a:rPr>
              <a:t> </a:t>
            </a:r>
            <a:r>
              <a:rPr lang="en-US" dirty="0" err="1">
                <a:solidFill>
                  <a:srgbClr val="FF0000"/>
                </a:solidFill>
                <a:latin typeface="Times New Roman" pitchFamily="18" charset="0"/>
                <a:cs typeface="Times New Roman" pitchFamily="18" charset="0"/>
              </a:rPr>
              <a:t>vừa</a:t>
            </a:r>
            <a:r>
              <a:rPr lang="en-US" dirty="0">
                <a:solidFill>
                  <a:srgbClr val="FF0000"/>
                </a:solidFill>
                <a:latin typeface="Times New Roman" pitchFamily="18" charset="0"/>
                <a:cs typeface="Times New Roman" pitchFamily="18" charset="0"/>
              </a:rPr>
              <a:t> </a:t>
            </a:r>
            <a:r>
              <a:rPr lang="en-US" dirty="0" err="1">
                <a:solidFill>
                  <a:srgbClr val="FF0000"/>
                </a:solidFill>
                <a:latin typeface="Times New Roman" pitchFamily="18" charset="0"/>
                <a:cs typeface="Times New Roman" pitchFamily="18" charset="0"/>
              </a:rPr>
              <a:t>kể</a:t>
            </a:r>
            <a:r>
              <a:rPr lang="en-US" dirty="0">
                <a:solidFill>
                  <a:srgbClr val="FF0000"/>
                </a:solidFill>
                <a:latin typeface="Times New Roman" pitchFamily="18" charset="0"/>
                <a:cs typeface="Times New Roman" pitchFamily="18" charset="0"/>
              </a:rPr>
              <a:t> </a:t>
            </a:r>
            <a:r>
              <a:rPr lang="en-US" dirty="0" err="1">
                <a:solidFill>
                  <a:srgbClr val="FF0000"/>
                </a:solidFill>
                <a:latin typeface="Times New Roman" pitchFamily="18" charset="0"/>
                <a:cs typeface="Times New Roman" pitchFamily="18" charset="0"/>
              </a:rPr>
              <a:t>cho</a:t>
            </a:r>
            <a:r>
              <a:rPr lang="en-US" dirty="0">
                <a:solidFill>
                  <a:srgbClr val="FF0000"/>
                </a:solidFill>
                <a:latin typeface="Times New Roman" pitchFamily="18" charset="0"/>
                <a:cs typeface="Times New Roman" pitchFamily="18" charset="0"/>
              </a:rPr>
              <a:t> </a:t>
            </a:r>
            <a:r>
              <a:rPr lang="en-US" dirty="0" err="1">
                <a:solidFill>
                  <a:srgbClr val="FF0000"/>
                </a:solidFill>
                <a:latin typeface="Times New Roman" pitchFamily="18" charset="0"/>
                <a:cs typeface="Times New Roman" pitchFamily="18" charset="0"/>
              </a:rPr>
              <a:t>các</a:t>
            </a:r>
            <a:r>
              <a:rPr lang="en-US" dirty="0">
                <a:solidFill>
                  <a:srgbClr val="FF0000"/>
                </a:solidFill>
                <a:latin typeface="Times New Roman" pitchFamily="18" charset="0"/>
                <a:cs typeface="Times New Roman" pitchFamily="18" charset="0"/>
              </a:rPr>
              <a:t> con </a:t>
            </a:r>
            <a:r>
              <a:rPr lang="en-US" dirty="0" err="1">
                <a:solidFill>
                  <a:srgbClr val="FF0000"/>
                </a:solidFill>
                <a:latin typeface="Times New Roman" pitchFamily="18" charset="0"/>
                <a:cs typeface="Times New Roman" pitchFamily="18" charset="0"/>
              </a:rPr>
              <a:t>nghe</a:t>
            </a:r>
            <a:r>
              <a:rPr lang="en-US" dirty="0">
                <a:solidFill>
                  <a:srgbClr val="FF0000"/>
                </a:solidFill>
                <a:latin typeface="Times New Roman" pitchFamily="18" charset="0"/>
                <a:cs typeface="Times New Roman" pitchFamily="18" charset="0"/>
              </a:rPr>
              <a:t> </a:t>
            </a:r>
            <a:r>
              <a:rPr lang="en-US" dirty="0" err="1">
                <a:solidFill>
                  <a:srgbClr val="FF0000"/>
                </a:solidFill>
                <a:latin typeface="Times New Roman" pitchFamily="18" charset="0"/>
                <a:cs typeface="Times New Roman" pitchFamily="18" charset="0"/>
              </a:rPr>
              <a:t>câu</a:t>
            </a:r>
            <a:r>
              <a:rPr lang="en-US" dirty="0">
                <a:solidFill>
                  <a:srgbClr val="FF0000"/>
                </a:solidFill>
                <a:latin typeface="Times New Roman" pitchFamily="18" charset="0"/>
                <a:cs typeface="Times New Roman" pitchFamily="18" charset="0"/>
              </a:rPr>
              <a:t> </a:t>
            </a:r>
            <a:r>
              <a:rPr lang="en-US" dirty="0" err="1">
                <a:solidFill>
                  <a:srgbClr val="FF0000"/>
                </a:solidFill>
                <a:latin typeface="Times New Roman" pitchFamily="18" charset="0"/>
                <a:cs typeface="Times New Roman" pitchFamily="18" charset="0"/>
              </a:rPr>
              <a:t>chuyện</a:t>
            </a:r>
            <a:r>
              <a:rPr lang="en-US" dirty="0">
                <a:solidFill>
                  <a:srgbClr val="FF0000"/>
                </a:solidFill>
                <a:latin typeface="Times New Roman" pitchFamily="18" charset="0"/>
                <a:cs typeface="Times New Roman" pitchFamily="18" charset="0"/>
              </a:rPr>
              <a:t> </a:t>
            </a:r>
            <a:r>
              <a:rPr lang="en-US" dirty="0" err="1">
                <a:solidFill>
                  <a:srgbClr val="FF0000"/>
                </a:solidFill>
                <a:latin typeface="Times New Roman" pitchFamily="18" charset="0"/>
                <a:cs typeface="Times New Roman" pitchFamily="18" charset="0"/>
              </a:rPr>
              <a:t>gì</a:t>
            </a:r>
            <a:r>
              <a:rPr lang="en-US" dirty="0">
                <a:solidFill>
                  <a:srgbClr val="FF0000"/>
                </a:solidFill>
                <a:latin typeface="Times New Roman" pitchFamily="18" charset="0"/>
                <a:cs typeface="Times New Roman" pitchFamily="18" charset="0"/>
              </a:rPr>
              <a:t>? </a:t>
            </a:r>
          </a:p>
        </p:txBody>
      </p:sp>
      <p:sp>
        <p:nvSpPr>
          <p:cNvPr id="9" name="Cloud Callout 8"/>
          <p:cNvSpPr/>
          <p:nvPr/>
        </p:nvSpPr>
        <p:spPr>
          <a:xfrm>
            <a:off x="5257800" y="2019300"/>
            <a:ext cx="4343400" cy="2514600"/>
          </a:xfrm>
          <a:prstGeom prst="cloudCallout">
            <a:avLst>
              <a:gd name="adj1" fmla="val -75908"/>
              <a:gd name="adj2" fmla="val 1773"/>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
        <p:nvSpPr>
          <p:cNvPr id="11" name="TextBox 10"/>
          <p:cNvSpPr txBox="1"/>
          <p:nvPr/>
        </p:nvSpPr>
        <p:spPr>
          <a:xfrm>
            <a:off x="6172200" y="1142702"/>
            <a:ext cx="2971800" cy="584775"/>
          </a:xfrm>
          <a:prstGeom prst="rect">
            <a:avLst/>
          </a:prstGeom>
          <a:noFill/>
        </p:spPr>
        <p:txBody>
          <a:bodyPr wrap="square" rtlCol="0">
            <a:spAutoFit/>
          </a:bodyPr>
          <a:lstStyle/>
          <a:p>
            <a:r>
              <a:rPr lang="en-US" sz="3200" b="1">
                <a:solidFill>
                  <a:srgbClr val="C00000"/>
                </a:solidFill>
                <a:latin typeface="Times New Roman" pitchFamily="18" charset="0"/>
                <a:cs typeface="Times New Roman" pitchFamily="18" charset="0"/>
              </a:rPr>
              <a:t>Mặt trời đi đâu</a:t>
            </a:r>
            <a:endParaRPr lang="en-US" sz="3200" b="1" dirty="0">
              <a:solidFill>
                <a:srgbClr val="C00000"/>
              </a:solidFill>
              <a:latin typeface="Times New Roman" pitchFamily="18" charset="0"/>
              <a:cs typeface="Times New Roman" pitchFamily="18" charset="0"/>
            </a:endParaRPr>
          </a:p>
        </p:txBody>
      </p:sp>
      <p:pic>
        <p:nvPicPr>
          <p:cNvPr id="3" name="Picture 2"/>
          <p:cNvPicPr>
            <a:picLocks noChangeAspect="1"/>
          </p:cNvPicPr>
          <p:nvPr/>
        </p:nvPicPr>
        <p:blipFill rotWithShape="1">
          <a:blip r:embed="rId3"/>
          <a:srcRect l="3463" t="2294" r="3030" b="2294"/>
          <a:stretch/>
        </p:blipFill>
        <p:spPr>
          <a:xfrm>
            <a:off x="6248401" y="2285999"/>
            <a:ext cx="2057400" cy="1981201"/>
          </a:xfrm>
          <a:prstGeom prst="rect">
            <a:avLst/>
          </a:prstGeom>
        </p:spPr>
      </p:pic>
    </p:spTree>
    <p:extLst>
      <p:ext uri="{BB962C8B-B14F-4D97-AF65-F5344CB8AC3E}">
        <p14:creationId xmlns:p14="http://schemas.microsoft.com/office/powerpoint/2010/main" val="26331595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circle(in)">
                                      <p:cBhvr>
                                        <p:cTn id="7" dur="20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1000"/>
                                        <p:tgtEl>
                                          <p:spTgt spid="11"/>
                                        </p:tgtEl>
                                      </p:cBhvr>
                                    </p:animEffect>
                                    <p:anim calcmode="lin" valueType="num">
                                      <p:cBhvr>
                                        <p:cTn id="13" dur="1000" fill="hold"/>
                                        <p:tgtEl>
                                          <p:spTgt spid="11"/>
                                        </p:tgtEl>
                                        <p:attrNameLst>
                                          <p:attrName>ppt_x</p:attrName>
                                        </p:attrNameLst>
                                      </p:cBhvr>
                                      <p:tavLst>
                                        <p:tav tm="0">
                                          <p:val>
                                            <p:strVal val="#ppt_x"/>
                                          </p:val>
                                        </p:tav>
                                        <p:tav tm="100000">
                                          <p:val>
                                            <p:strVal val="#ppt_x"/>
                                          </p:val>
                                        </p:tav>
                                      </p:tavLst>
                                    </p:anim>
                                    <p:anim calcmode="lin" valueType="num">
                                      <p:cBhvr>
                                        <p:cTn id="14" dur="1000" fill="hold"/>
                                        <p:tgtEl>
                                          <p:spTgt spid="11"/>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1000"/>
                                        <p:tgtEl>
                                          <p:spTgt spid="9"/>
                                        </p:tgtEl>
                                      </p:cBhvr>
                                    </p:animEffect>
                                    <p:anim calcmode="lin" valueType="num">
                                      <p:cBhvr>
                                        <p:cTn id="18" dur="1000" fill="hold"/>
                                        <p:tgtEl>
                                          <p:spTgt spid="9"/>
                                        </p:tgtEl>
                                        <p:attrNameLst>
                                          <p:attrName>ppt_x</p:attrName>
                                        </p:attrNameLst>
                                      </p:cBhvr>
                                      <p:tavLst>
                                        <p:tav tm="0">
                                          <p:val>
                                            <p:strVal val="#ppt_x"/>
                                          </p:val>
                                        </p:tav>
                                        <p:tav tm="100000">
                                          <p:val>
                                            <p:strVal val="#ppt_x"/>
                                          </p:val>
                                        </p:tav>
                                      </p:tavLst>
                                    </p:anim>
                                    <p:anim calcmode="lin" valueType="num">
                                      <p:cBhvr>
                                        <p:cTn id="19" dur="1000" fill="hold"/>
                                        <p:tgtEl>
                                          <p:spTgt spid="9"/>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3"/>
                                        </p:tgtEl>
                                        <p:attrNameLst>
                                          <p:attrName>style.visibility</p:attrName>
                                        </p:attrNameLst>
                                      </p:cBhvr>
                                      <p:to>
                                        <p:strVal val="visible"/>
                                      </p:to>
                                    </p:set>
                                    <p:animEffect transition="in" filter="fade">
                                      <p:cBhvr>
                                        <p:cTn id="22" dur="1000"/>
                                        <p:tgtEl>
                                          <p:spTgt spid="3"/>
                                        </p:tgtEl>
                                      </p:cBhvr>
                                    </p:animEffect>
                                    <p:anim calcmode="lin" valueType="num">
                                      <p:cBhvr>
                                        <p:cTn id="23" dur="1000" fill="hold"/>
                                        <p:tgtEl>
                                          <p:spTgt spid="3"/>
                                        </p:tgtEl>
                                        <p:attrNameLst>
                                          <p:attrName>ppt_x</p:attrName>
                                        </p:attrNameLst>
                                      </p:cBhvr>
                                      <p:tavLst>
                                        <p:tav tm="0">
                                          <p:val>
                                            <p:strVal val="#ppt_x"/>
                                          </p:val>
                                        </p:tav>
                                        <p:tav tm="100000">
                                          <p:val>
                                            <p:strVal val="#ppt_x"/>
                                          </p:val>
                                        </p:tav>
                                      </p:tavLst>
                                    </p:anim>
                                    <p:anim calcmode="lin" valueType="num">
                                      <p:cBhvr>
                                        <p:cTn id="24"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9" grpId="0" animBg="1"/>
      <p:bldP spid="11"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p:cNvSpPr txBox="1"/>
          <p:nvPr/>
        </p:nvSpPr>
        <p:spPr>
          <a:xfrm>
            <a:off x="4114800" y="276281"/>
            <a:ext cx="5029200" cy="707886"/>
          </a:xfrm>
          <a:prstGeom prst="rect">
            <a:avLst/>
          </a:prstGeom>
        </p:spPr>
        <p:style>
          <a:lnRef idx="2">
            <a:schemeClr val="accent6"/>
          </a:lnRef>
          <a:fillRef idx="1">
            <a:schemeClr val="lt1"/>
          </a:fillRef>
          <a:effectRef idx="0">
            <a:schemeClr val="accent6"/>
          </a:effectRef>
          <a:fontRef idx="minor">
            <a:schemeClr val="dk1"/>
          </a:fontRef>
        </p:style>
        <p:txBody>
          <a:bodyPr wrap="square" rtlCol="0">
            <a:spAutoFit/>
          </a:bodyPr>
          <a:lstStyle/>
          <a:p>
            <a:r>
              <a:rPr lang="en-US" sz="2000" b="1">
                <a:latin typeface="Times New Roman" pitchFamily="18" charset="0"/>
                <a:cs typeface="Times New Roman" pitchFamily="18" charset="0"/>
              </a:rPr>
              <a:t> Trong </a:t>
            </a:r>
            <a:r>
              <a:rPr lang="en-US" sz="2000" b="1" dirty="0" err="1">
                <a:latin typeface="Times New Roman" pitchFamily="18" charset="0"/>
                <a:cs typeface="Times New Roman" pitchFamily="18" charset="0"/>
              </a:rPr>
              <a:t>câu</a:t>
            </a:r>
            <a:r>
              <a:rPr lang="en-US" sz="2000" b="1" dirty="0">
                <a:latin typeface="Times New Roman" pitchFamily="18" charset="0"/>
                <a:cs typeface="Times New Roman" pitchFamily="18" charset="0"/>
              </a:rPr>
              <a:t> </a:t>
            </a:r>
            <a:r>
              <a:rPr lang="en-US" sz="2000" b="1" dirty="0" err="1">
                <a:latin typeface="Times New Roman" pitchFamily="18" charset="0"/>
                <a:cs typeface="Times New Roman" pitchFamily="18" charset="0"/>
              </a:rPr>
              <a:t>chuyện</a:t>
            </a:r>
            <a:r>
              <a:rPr lang="en-US" sz="2000" b="1" dirty="0">
                <a:latin typeface="Times New Roman" pitchFamily="18" charset="0"/>
                <a:cs typeface="Times New Roman" pitchFamily="18" charset="0"/>
              </a:rPr>
              <a:t> </a:t>
            </a:r>
            <a:r>
              <a:rPr lang="en-US" sz="2000" b="1" dirty="0" err="1">
                <a:latin typeface="Times New Roman" pitchFamily="18" charset="0"/>
                <a:cs typeface="Times New Roman" pitchFamily="18" charset="0"/>
              </a:rPr>
              <a:t>có</a:t>
            </a:r>
            <a:r>
              <a:rPr lang="en-US" sz="2000" b="1" dirty="0">
                <a:latin typeface="Times New Roman" pitchFamily="18" charset="0"/>
                <a:cs typeface="Times New Roman" pitchFamily="18" charset="0"/>
              </a:rPr>
              <a:t> </a:t>
            </a:r>
            <a:r>
              <a:rPr lang="en-US" sz="2000" b="1" dirty="0" err="1">
                <a:latin typeface="Times New Roman" pitchFamily="18" charset="0"/>
                <a:cs typeface="Times New Roman" pitchFamily="18" charset="0"/>
              </a:rPr>
              <a:t>những</a:t>
            </a:r>
            <a:r>
              <a:rPr lang="en-US" sz="2000" b="1" dirty="0">
                <a:latin typeface="Times New Roman" pitchFamily="18" charset="0"/>
                <a:cs typeface="Times New Roman" pitchFamily="18" charset="0"/>
              </a:rPr>
              <a:t> </a:t>
            </a:r>
            <a:r>
              <a:rPr lang="en-US" sz="2000" b="1" dirty="0" err="1">
                <a:latin typeface="Times New Roman" pitchFamily="18" charset="0"/>
                <a:cs typeface="Times New Roman" pitchFamily="18" charset="0"/>
              </a:rPr>
              <a:t>nhân</a:t>
            </a:r>
            <a:r>
              <a:rPr lang="en-US" sz="2000" b="1" dirty="0">
                <a:latin typeface="Times New Roman" pitchFamily="18" charset="0"/>
                <a:cs typeface="Times New Roman" pitchFamily="18" charset="0"/>
              </a:rPr>
              <a:t> </a:t>
            </a:r>
            <a:r>
              <a:rPr lang="en-US" sz="2000" b="1" dirty="0" err="1">
                <a:latin typeface="Times New Roman" pitchFamily="18" charset="0"/>
                <a:cs typeface="Times New Roman" pitchFamily="18" charset="0"/>
              </a:rPr>
              <a:t>vật</a:t>
            </a:r>
            <a:r>
              <a:rPr lang="en-US" sz="2000" b="1" dirty="0">
                <a:latin typeface="Times New Roman" pitchFamily="18" charset="0"/>
                <a:cs typeface="Times New Roman" pitchFamily="18" charset="0"/>
              </a:rPr>
              <a:t> </a:t>
            </a:r>
            <a:r>
              <a:rPr lang="en-US" sz="2000" b="1" err="1">
                <a:latin typeface="Times New Roman" pitchFamily="18" charset="0"/>
                <a:cs typeface="Times New Roman" pitchFamily="18" charset="0"/>
              </a:rPr>
              <a:t>nào</a:t>
            </a:r>
            <a:r>
              <a:rPr lang="en-US" sz="2000" b="1">
                <a:latin typeface="Times New Roman" pitchFamily="18" charset="0"/>
                <a:cs typeface="Times New Roman" pitchFamily="18" charset="0"/>
              </a:rPr>
              <a:t>?</a:t>
            </a:r>
          </a:p>
          <a:p>
            <a:endParaRPr lang="en-US" sz="2000" b="1" dirty="0">
              <a:latin typeface="Times New Roman" pitchFamily="18" charset="0"/>
              <a:cs typeface="Times New Roman" pitchFamily="18" charset="0"/>
            </a:endParaRPr>
          </a:p>
        </p:txBody>
      </p:sp>
      <p:pic>
        <p:nvPicPr>
          <p:cNvPr id="4" name="Picture 3"/>
          <p:cNvPicPr>
            <a:picLocks noChangeAspect="1"/>
          </p:cNvPicPr>
          <p:nvPr/>
        </p:nvPicPr>
        <p:blipFill>
          <a:blip r:embed="rId2"/>
          <a:stretch>
            <a:fillRect/>
          </a:stretch>
        </p:blipFill>
        <p:spPr>
          <a:xfrm>
            <a:off x="-529" y="-297"/>
            <a:ext cx="12193057" cy="6858594"/>
          </a:xfrm>
          <a:prstGeom prst="rect">
            <a:avLst/>
          </a:prstGeom>
        </p:spPr>
      </p:pic>
      <p:pic>
        <p:nvPicPr>
          <p:cNvPr id="12" name="Picture 11"/>
          <p:cNvPicPr>
            <a:picLocks noChangeAspect="1"/>
          </p:cNvPicPr>
          <p:nvPr/>
        </p:nvPicPr>
        <p:blipFill rotWithShape="1">
          <a:blip r:embed="rId3">
            <a:extLst>
              <a:ext uri="{28A0092B-C50C-407E-A947-70E740481C1C}">
                <a14:useLocalDpi xmlns:a14="http://schemas.microsoft.com/office/drawing/2010/main" val="0"/>
              </a:ext>
            </a:extLst>
          </a:blip>
          <a:srcRect l="3737" t="42650" r="62627" b="6304"/>
          <a:stretch/>
        </p:blipFill>
        <p:spPr>
          <a:xfrm>
            <a:off x="612535" y="3037985"/>
            <a:ext cx="2362200" cy="2690282"/>
          </a:xfrm>
          <a:prstGeom prst="rect">
            <a:avLst/>
          </a:prstGeom>
        </p:spPr>
      </p:pic>
      <p:pic>
        <p:nvPicPr>
          <p:cNvPr id="13" name="Picture 12"/>
          <p:cNvPicPr>
            <a:picLocks noChangeAspect="1"/>
          </p:cNvPicPr>
          <p:nvPr/>
        </p:nvPicPr>
        <p:blipFill rotWithShape="1">
          <a:blip r:embed="rId3">
            <a:extLst>
              <a:ext uri="{28A0092B-C50C-407E-A947-70E740481C1C}">
                <a14:useLocalDpi xmlns:a14="http://schemas.microsoft.com/office/drawing/2010/main" val="0"/>
              </a:ext>
            </a:extLst>
          </a:blip>
          <a:srcRect l="46716" t="42689" r="27632" b="9999"/>
          <a:stretch/>
        </p:blipFill>
        <p:spPr>
          <a:xfrm>
            <a:off x="2974735" y="2935326"/>
            <a:ext cx="2092077" cy="2895600"/>
          </a:xfrm>
          <a:prstGeom prst="rect">
            <a:avLst/>
          </a:prstGeom>
        </p:spPr>
      </p:pic>
      <p:pic>
        <p:nvPicPr>
          <p:cNvPr id="17" name="Picture 16"/>
          <p:cNvPicPr>
            <a:picLocks noChangeAspect="1"/>
          </p:cNvPicPr>
          <p:nvPr/>
        </p:nvPicPr>
        <p:blipFill rotWithShape="1">
          <a:blip r:embed="rId4">
            <a:extLst>
              <a:ext uri="{28A0092B-C50C-407E-A947-70E740481C1C}">
                <a14:useLocalDpi xmlns:a14="http://schemas.microsoft.com/office/drawing/2010/main" val="0"/>
              </a:ext>
            </a:extLst>
          </a:blip>
          <a:srcRect t="34851" r="58405" b="-1733"/>
          <a:stretch/>
        </p:blipFill>
        <p:spPr>
          <a:xfrm>
            <a:off x="4560717" y="2493366"/>
            <a:ext cx="2449683" cy="3352800"/>
          </a:xfrm>
          <a:prstGeom prst="rect">
            <a:avLst/>
          </a:prstGeom>
        </p:spPr>
      </p:pic>
      <p:pic>
        <p:nvPicPr>
          <p:cNvPr id="18" name="Picture 17"/>
          <p:cNvPicPr>
            <a:picLocks noChangeAspect="1"/>
          </p:cNvPicPr>
          <p:nvPr/>
        </p:nvPicPr>
        <p:blipFill rotWithShape="1">
          <a:blip r:embed="rId4">
            <a:extLst>
              <a:ext uri="{28A0092B-C50C-407E-A947-70E740481C1C}">
                <a14:useLocalDpi xmlns:a14="http://schemas.microsoft.com/office/drawing/2010/main" val="0"/>
              </a:ext>
            </a:extLst>
          </a:blip>
          <a:srcRect l="42424" t="24135" r="23656" b="5657"/>
          <a:stretch/>
        </p:blipFill>
        <p:spPr>
          <a:xfrm>
            <a:off x="6975276" y="2521958"/>
            <a:ext cx="2133600" cy="3314048"/>
          </a:xfrm>
          <a:prstGeom prst="rect">
            <a:avLst/>
          </a:prstGeom>
        </p:spPr>
      </p:pic>
      <p:pic>
        <p:nvPicPr>
          <p:cNvPr id="19" name="Picture 18"/>
          <p:cNvPicPr>
            <a:picLocks noChangeAspect="1"/>
          </p:cNvPicPr>
          <p:nvPr/>
        </p:nvPicPr>
        <p:blipFill rotWithShape="1">
          <a:blip r:embed="rId5">
            <a:extLst>
              <a:ext uri="{28A0092B-C50C-407E-A947-70E740481C1C}">
                <a14:useLocalDpi xmlns:a14="http://schemas.microsoft.com/office/drawing/2010/main" val="0"/>
              </a:ext>
            </a:extLst>
          </a:blip>
          <a:srcRect l="4159" t="31409" r="44542"/>
          <a:stretch/>
        </p:blipFill>
        <p:spPr>
          <a:xfrm flipH="1">
            <a:off x="8458200" y="2675301"/>
            <a:ext cx="3659919" cy="3415649"/>
          </a:xfrm>
          <a:prstGeom prst="rect">
            <a:avLst/>
          </a:prstGeom>
        </p:spPr>
      </p:pic>
      <p:pic>
        <p:nvPicPr>
          <p:cNvPr id="20" name="Picture 19"/>
          <p:cNvPicPr>
            <a:picLocks noChangeAspect="1"/>
          </p:cNvPicPr>
          <p:nvPr/>
        </p:nvPicPr>
        <p:blipFill>
          <a:blip r:embed="rId6" cstate="print">
            <a:extLst>
              <a:ext uri="{BEBA8EAE-BF5A-486C-A8C5-ECC9F3942E4B}">
                <a14:imgProps xmlns:a14="http://schemas.microsoft.com/office/drawing/2010/main">
                  <a14:imgLayer r:embed="rId7">
                    <a14:imgEffect>
                      <a14:backgroundRemoval t="2448" b="92901" l="10000" r="90000">
                        <a14:foregroundMark x1="38000" y1="38800" x2="38000" y2="43452"/>
                        <a14:foregroundMark x1="57444" y1="31334" x2="57444" y2="38800"/>
                        <a14:foregroundMark x1="42222" y1="58752" x2="67111" y2="54100"/>
                        <a14:foregroundMark x1="35000" y1="56181" x2="41667" y2="58752"/>
                        <a14:foregroundMark x1="38667" y1="34027" x2="42222" y2="42717"/>
                        <a14:foregroundMark x1="53778" y1="33415" x2="64778" y2="37454"/>
                        <a14:foregroundMark x1="33556" y1="43329" x2="39000" y2="35373"/>
                        <a14:foregroundMark x1="52333" y1="38678" x2="63333" y2="40024"/>
                        <a14:foregroundMark x1="52333" y1="34027" x2="51778" y2="37332"/>
                        <a14:foregroundMark x1="42000" y1="40759" x2="45667" y2="42105"/>
                      </a14:backgroundRemoval>
                    </a14:imgEffect>
                  </a14:imgLayer>
                </a14:imgProps>
              </a:ext>
              <a:ext uri="{28A0092B-C50C-407E-A947-70E740481C1C}">
                <a14:useLocalDpi xmlns:a14="http://schemas.microsoft.com/office/drawing/2010/main" val="0"/>
              </a:ext>
            </a:extLst>
          </a:blip>
          <a:stretch>
            <a:fillRect/>
          </a:stretch>
        </p:blipFill>
        <p:spPr>
          <a:xfrm>
            <a:off x="242470" y="76200"/>
            <a:ext cx="1814665" cy="1647312"/>
          </a:xfrm>
          <a:prstGeom prst="rect">
            <a:avLst/>
          </a:prstGeom>
        </p:spPr>
      </p:pic>
    </p:spTree>
    <p:extLst>
      <p:ext uri="{BB962C8B-B14F-4D97-AF65-F5344CB8AC3E}">
        <p14:creationId xmlns:p14="http://schemas.microsoft.com/office/powerpoint/2010/main" val="39083504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1000"/>
                                        <p:tgtEl>
                                          <p:spTgt spid="12"/>
                                        </p:tgtEl>
                                      </p:cBhvr>
                                    </p:animEffect>
                                    <p:anim calcmode="lin" valueType="num">
                                      <p:cBhvr>
                                        <p:cTn id="8" dur="1000" fill="hold"/>
                                        <p:tgtEl>
                                          <p:spTgt spid="12"/>
                                        </p:tgtEl>
                                        <p:attrNameLst>
                                          <p:attrName>ppt_x</p:attrName>
                                        </p:attrNameLst>
                                      </p:cBhvr>
                                      <p:tavLst>
                                        <p:tav tm="0">
                                          <p:val>
                                            <p:strVal val="#ppt_x"/>
                                          </p:val>
                                        </p:tav>
                                        <p:tav tm="100000">
                                          <p:val>
                                            <p:strVal val="#ppt_x"/>
                                          </p:val>
                                        </p:tav>
                                      </p:tavLst>
                                    </p:anim>
                                    <p:anim calcmode="lin" valueType="num">
                                      <p:cBhvr>
                                        <p:cTn id="9"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13"/>
                                        </p:tgtEl>
                                        <p:attrNameLst>
                                          <p:attrName>style.visibility</p:attrName>
                                        </p:attrNameLst>
                                      </p:cBhvr>
                                      <p:to>
                                        <p:strVal val="visible"/>
                                      </p:to>
                                    </p:set>
                                    <p:animEffect transition="in" filter="fade">
                                      <p:cBhvr>
                                        <p:cTn id="14" dur="1000"/>
                                        <p:tgtEl>
                                          <p:spTgt spid="13"/>
                                        </p:tgtEl>
                                      </p:cBhvr>
                                    </p:animEffect>
                                    <p:anim calcmode="lin" valueType="num">
                                      <p:cBhvr>
                                        <p:cTn id="15" dur="1000" fill="hold"/>
                                        <p:tgtEl>
                                          <p:spTgt spid="13"/>
                                        </p:tgtEl>
                                        <p:attrNameLst>
                                          <p:attrName>ppt_x</p:attrName>
                                        </p:attrNameLst>
                                      </p:cBhvr>
                                      <p:tavLst>
                                        <p:tav tm="0">
                                          <p:val>
                                            <p:strVal val="#ppt_x"/>
                                          </p:val>
                                        </p:tav>
                                        <p:tav tm="100000">
                                          <p:val>
                                            <p:strVal val="#ppt_x"/>
                                          </p:val>
                                        </p:tav>
                                      </p:tavLst>
                                    </p:anim>
                                    <p:anim calcmode="lin" valueType="num">
                                      <p:cBhvr>
                                        <p:cTn id="16"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6" presetClass="entr" presetSubtype="16" fill="hold" nodeType="clickEffect">
                                  <p:stCondLst>
                                    <p:cond delay="0"/>
                                  </p:stCondLst>
                                  <p:childTnLst>
                                    <p:set>
                                      <p:cBhvr>
                                        <p:cTn id="20" dur="1" fill="hold">
                                          <p:stCondLst>
                                            <p:cond delay="0"/>
                                          </p:stCondLst>
                                        </p:cTn>
                                        <p:tgtEl>
                                          <p:spTgt spid="18"/>
                                        </p:tgtEl>
                                        <p:attrNameLst>
                                          <p:attrName>style.visibility</p:attrName>
                                        </p:attrNameLst>
                                      </p:cBhvr>
                                      <p:to>
                                        <p:strVal val="visible"/>
                                      </p:to>
                                    </p:set>
                                    <p:animEffect transition="in" filter="circle(in)">
                                      <p:cBhvr>
                                        <p:cTn id="21" dur="2000"/>
                                        <p:tgtEl>
                                          <p:spTgt spid="18"/>
                                        </p:tgtEl>
                                      </p:cBhvr>
                                    </p:animEffect>
                                  </p:childTnLst>
                                </p:cTn>
                              </p:par>
                            </p:childTnLst>
                          </p:cTn>
                        </p:par>
                      </p:childTnLst>
                    </p:cTn>
                  </p:par>
                  <p:par>
                    <p:cTn id="22" fill="hold">
                      <p:stCondLst>
                        <p:cond delay="indefinite"/>
                      </p:stCondLst>
                      <p:childTnLst>
                        <p:par>
                          <p:cTn id="23" fill="hold">
                            <p:stCondLst>
                              <p:cond delay="0"/>
                            </p:stCondLst>
                            <p:childTnLst>
                              <p:par>
                                <p:cTn id="24" presetID="21" presetClass="entr" presetSubtype="1" fill="hold" nodeType="clickEffect">
                                  <p:stCondLst>
                                    <p:cond delay="0"/>
                                  </p:stCondLst>
                                  <p:childTnLst>
                                    <p:set>
                                      <p:cBhvr>
                                        <p:cTn id="25" dur="1" fill="hold">
                                          <p:stCondLst>
                                            <p:cond delay="0"/>
                                          </p:stCondLst>
                                        </p:cTn>
                                        <p:tgtEl>
                                          <p:spTgt spid="19"/>
                                        </p:tgtEl>
                                        <p:attrNameLst>
                                          <p:attrName>style.visibility</p:attrName>
                                        </p:attrNameLst>
                                      </p:cBhvr>
                                      <p:to>
                                        <p:strVal val="visible"/>
                                      </p:to>
                                    </p:set>
                                    <p:animEffect transition="in" filter="wheel(1)">
                                      <p:cBhvr>
                                        <p:cTn id="26" dur="2000"/>
                                        <p:tgtEl>
                                          <p:spTgt spid="19"/>
                                        </p:tgtEl>
                                      </p:cBhvr>
                                    </p:animEffect>
                                  </p:childTnLst>
                                </p:cTn>
                              </p:par>
                            </p:childTnLst>
                          </p:cTn>
                        </p:par>
                      </p:childTnLst>
                    </p:cTn>
                  </p:par>
                  <p:par>
                    <p:cTn id="27" fill="hold">
                      <p:stCondLst>
                        <p:cond delay="indefinite"/>
                      </p:stCondLst>
                      <p:childTnLst>
                        <p:par>
                          <p:cTn id="28" fill="hold">
                            <p:stCondLst>
                              <p:cond delay="0"/>
                            </p:stCondLst>
                            <p:childTnLst>
                              <p:par>
                                <p:cTn id="29" presetID="42" presetClass="entr" presetSubtype="0" fill="hold" nodeType="clickEffect">
                                  <p:stCondLst>
                                    <p:cond delay="0"/>
                                  </p:stCondLst>
                                  <p:childTnLst>
                                    <p:set>
                                      <p:cBhvr>
                                        <p:cTn id="30" dur="1" fill="hold">
                                          <p:stCondLst>
                                            <p:cond delay="0"/>
                                          </p:stCondLst>
                                        </p:cTn>
                                        <p:tgtEl>
                                          <p:spTgt spid="19"/>
                                        </p:tgtEl>
                                        <p:attrNameLst>
                                          <p:attrName>style.visibility</p:attrName>
                                        </p:attrNameLst>
                                      </p:cBhvr>
                                      <p:to>
                                        <p:strVal val="visible"/>
                                      </p:to>
                                    </p:set>
                                    <p:animEffect transition="in" filter="fade">
                                      <p:cBhvr>
                                        <p:cTn id="31" dur="1000"/>
                                        <p:tgtEl>
                                          <p:spTgt spid="19"/>
                                        </p:tgtEl>
                                      </p:cBhvr>
                                    </p:animEffect>
                                    <p:anim calcmode="lin" valueType="num">
                                      <p:cBhvr>
                                        <p:cTn id="32" dur="1000" fill="hold"/>
                                        <p:tgtEl>
                                          <p:spTgt spid="19"/>
                                        </p:tgtEl>
                                        <p:attrNameLst>
                                          <p:attrName>ppt_x</p:attrName>
                                        </p:attrNameLst>
                                      </p:cBhvr>
                                      <p:tavLst>
                                        <p:tav tm="0">
                                          <p:val>
                                            <p:strVal val="#ppt_x"/>
                                          </p:val>
                                        </p:tav>
                                        <p:tav tm="100000">
                                          <p:val>
                                            <p:strVal val="#ppt_x"/>
                                          </p:val>
                                        </p:tav>
                                      </p:tavLst>
                                    </p:anim>
                                    <p:anim calcmode="lin" valueType="num">
                                      <p:cBhvr>
                                        <p:cTn id="33"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6" presetClass="entr" presetSubtype="16" fill="hold" nodeType="clickEffect">
                                  <p:stCondLst>
                                    <p:cond delay="0"/>
                                  </p:stCondLst>
                                  <p:childTnLst>
                                    <p:set>
                                      <p:cBhvr>
                                        <p:cTn id="37" dur="1" fill="hold">
                                          <p:stCondLst>
                                            <p:cond delay="0"/>
                                          </p:stCondLst>
                                        </p:cTn>
                                        <p:tgtEl>
                                          <p:spTgt spid="20"/>
                                        </p:tgtEl>
                                        <p:attrNameLst>
                                          <p:attrName>style.visibility</p:attrName>
                                        </p:attrNameLst>
                                      </p:cBhvr>
                                      <p:to>
                                        <p:strVal val="visible"/>
                                      </p:to>
                                    </p:set>
                                    <p:animEffect transition="in" filter="circle(in)">
                                      <p:cBhvr>
                                        <p:cTn id="38" dur="20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160" y="0"/>
            <a:ext cx="12202160" cy="6858000"/>
          </a:xfrm>
          <a:prstGeom prst="rect">
            <a:avLst/>
          </a:prstGeom>
        </p:spPr>
      </p:pic>
      <p:sp>
        <p:nvSpPr>
          <p:cNvPr id="9" name="Cloud Callout 8"/>
          <p:cNvSpPr/>
          <p:nvPr/>
        </p:nvSpPr>
        <p:spPr>
          <a:xfrm rot="16200000">
            <a:off x="5143500" y="-800100"/>
            <a:ext cx="1371600" cy="3276600"/>
          </a:xfrm>
          <a:prstGeom prst="cloudCallout">
            <a:avLst>
              <a:gd name="adj1" fmla="val -25448"/>
              <a:gd name="adj2" fmla="val 74964"/>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10" name="TextBox 9"/>
          <p:cNvSpPr txBox="1"/>
          <p:nvPr/>
        </p:nvSpPr>
        <p:spPr>
          <a:xfrm>
            <a:off x="4686300" y="330369"/>
            <a:ext cx="2286000" cy="1015663"/>
          </a:xfrm>
          <a:prstGeom prst="rect">
            <a:avLst/>
          </a:prstGeom>
          <a:noFill/>
        </p:spPr>
        <p:txBody>
          <a:bodyPr wrap="square" rtlCol="0">
            <a:spAutoFit/>
          </a:bodyPr>
          <a:lstStyle/>
          <a:p>
            <a:r>
              <a:rPr lang="vi-VN" sz="2000">
                <a:solidFill>
                  <a:srgbClr val="FF0000"/>
                </a:solidFill>
                <a:latin typeface="+mj-lt"/>
              </a:rPr>
              <a:t>Một hôm Trống Choai hỏi chó con điều gì ?</a:t>
            </a:r>
            <a:endParaRPr lang="vi-VN" sz="2000" b="1">
              <a:solidFill>
                <a:srgbClr val="FF0000"/>
              </a:solidFill>
              <a:latin typeface="+mj-lt"/>
              <a:cs typeface="Times New Roman" panose="02020603050405020304" pitchFamily="18" charset="0"/>
            </a:endParaRPr>
          </a:p>
        </p:txBody>
      </p:sp>
      <p:pic>
        <p:nvPicPr>
          <p:cNvPr id="4" name="Picture 3"/>
          <p:cNvPicPr>
            <a:picLocks noChangeAspect="1"/>
          </p:cNvPicPr>
          <p:nvPr/>
        </p:nvPicPr>
        <p:blipFill>
          <a:blip r:embed="rId3"/>
          <a:stretch>
            <a:fillRect/>
          </a:stretch>
        </p:blipFill>
        <p:spPr>
          <a:xfrm>
            <a:off x="-10160" y="0"/>
            <a:ext cx="12192000" cy="6858000"/>
          </a:xfrm>
          <a:prstGeom prst="rect">
            <a:avLst/>
          </a:prstGeom>
        </p:spPr>
      </p:pic>
      <p:pic>
        <p:nvPicPr>
          <p:cNvPr id="5" name="Picture 4"/>
          <p:cNvPicPr>
            <a:picLocks noChangeAspect="1"/>
          </p:cNvPicPr>
          <p:nvPr/>
        </p:nvPicPr>
        <p:blipFill rotWithShape="1">
          <a:blip r:embed="rId4">
            <a:extLst>
              <a:ext uri="{28A0092B-C50C-407E-A947-70E740481C1C}">
                <a14:useLocalDpi xmlns:a14="http://schemas.microsoft.com/office/drawing/2010/main" val="0"/>
              </a:ext>
            </a:extLst>
          </a:blip>
          <a:srcRect l="3737" t="42650" r="62627" b="6304"/>
          <a:stretch/>
        </p:blipFill>
        <p:spPr>
          <a:xfrm>
            <a:off x="3505200" y="3086100"/>
            <a:ext cx="2743201" cy="3124200"/>
          </a:xfrm>
          <a:prstGeom prst="rect">
            <a:avLst/>
          </a:prstGeom>
        </p:spPr>
      </p:pic>
      <p:pic>
        <p:nvPicPr>
          <p:cNvPr id="12" name="Picture 11"/>
          <p:cNvPicPr>
            <a:picLocks noChangeAspect="1"/>
          </p:cNvPicPr>
          <p:nvPr/>
        </p:nvPicPr>
        <p:blipFill rotWithShape="1">
          <a:blip r:embed="rId4">
            <a:extLst>
              <a:ext uri="{28A0092B-C50C-407E-A947-70E740481C1C}">
                <a14:useLocalDpi xmlns:a14="http://schemas.microsoft.com/office/drawing/2010/main" val="0"/>
              </a:ext>
            </a:extLst>
          </a:blip>
          <a:srcRect l="46716" t="42689" r="27632" b="9999"/>
          <a:stretch/>
        </p:blipFill>
        <p:spPr>
          <a:xfrm>
            <a:off x="7162800" y="3388468"/>
            <a:ext cx="2092077" cy="2895600"/>
          </a:xfrm>
          <a:prstGeom prst="rect">
            <a:avLst/>
          </a:prstGeom>
        </p:spPr>
      </p:pic>
    </p:spTree>
    <p:extLst>
      <p:ext uri="{BB962C8B-B14F-4D97-AF65-F5344CB8AC3E}">
        <p14:creationId xmlns:p14="http://schemas.microsoft.com/office/powerpoint/2010/main" val="24498096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1000"/>
                                        <p:tgtEl>
                                          <p:spTgt spid="10"/>
                                        </p:tgtEl>
                                      </p:cBhvr>
                                    </p:animEffect>
                                    <p:anim calcmode="lin" valueType="num">
                                      <p:cBhvr>
                                        <p:cTn id="8" dur="1000" fill="hold"/>
                                        <p:tgtEl>
                                          <p:spTgt spid="10"/>
                                        </p:tgtEl>
                                        <p:attrNameLst>
                                          <p:attrName>ppt_x</p:attrName>
                                        </p:attrNameLst>
                                      </p:cBhvr>
                                      <p:tavLst>
                                        <p:tav tm="0">
                                          <p:val>
                                            <p:strVal val="#ppt_x"/>
                                          </p:val>
                                        </p:tav>
                                        <p:tav tm="100000">
                                          <p:val>
                                            <p:strVal val="#ppt_x"/>
                                          </p:val>
                                        </p:tav>
                                      </p:tavLst>
                                    </p:anim>
                                    <p:anim calcmode="lin" valueType="num">
                                      <p:cBhvr>
                                        <p:cTn id="9" dur="1000" fill="hold"/>
                                        <p:tgtEl>
                                          <p:spTgt spid="10"/>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1000"/>
                                        <p:tgtEl>
                                          <p:spTgt spid="9"/>
                                        </p:tgtEl>
                                      </p:cBhvr>
                                    </p:animEffect>
                                    <p:anim calcmode="lin" valueType="num">
                                      <p:cBhvr>
                                        <p:cTn id="13" dur="1000" fill="hold"/>
                                        <p:tgtEl>
                                          <p:spTgt spid="9"/>
                                        </p:tgtEl>
                                        <p:attrNameLst>
                                          <p:attrName>ppt_x</p:attrName>
                                        </p:attrNameLst>
                                      </p:cBhvr>
                                      <p:tavLst>
                                        <p:tav tm="0">
                                          <p:val>
                                            <p:strVal val="#ppt_x"/>
                                          </p:val>
                                        </p:tav>
                                        <p:tav tm="100000">
                                          <p:val>
                                            <p:strVal val="#ppt_x"/>
                                          </p:val>
                                        </p:tav>
                                      </p:tavLst>
                                    </p:anim>
                                    <p:anim calcmode="lin" valueType="num">
                                      <p:cBhvr>
                                        <p:cTn id="14"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fade">
                                      <p:cBhvr>
                                        <p:cTn id="19" dur="1000"/>
                                        <p:tgtEl>
                                          <p:spTgt spid="5"/>
                                        </p:tgtEl>
                                      </p:cBhvr>
                                    </p:animEffect>
                                    <p:anim calcmode="lin" valueType="num">
                                      <p:cBhvr>
                                        <p:cTn id="20" dur="1000" fill="hold"/>
                                        <p:tgtEl>
                                          <p:spTgt spid="5"/>
                                        </p:tgtEl>
                                        <p:attrNameLst>
                                          <p:attrName>ppt_x</p:attrName>
                                        </p:attrNameLst>
                                      </p:cBhvr>
                                      <p:tavLst>
                                        <p:tav tm="0">
                                          <p:val>
                                            <p:strVal val="#ppt_x"/>
                                          </p:val>
                                        </p:tav>
                                        <p:tav tm="100000">
                                          <p:val>
                                            <p:strVal val="#ppt_x"/>
                                          </p:val>
                                        </p:tav>
                                      </p:tavLst>
                                    </p:anim>
                                    <p:anim calcmode="lin" valueType="num">
                                      <p:cBhvr>
                                        <p:cTn id="21"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nodeType="clickEffect">
                                  <p:stCondLst>
                                    <p:cond delay="0"/>
                                  </p:stCondLst>
                                  <p:childTnLst>
                                    <p:set>
                                      <p:cBhvr>
                                        <p:cTn id="25" dur="1" fill="hold">
                                          <p:stCondLst>
                                            <p:cond delay="0"/>
                                          </p:stCondLst>
                                        </p:cTn>
                                        <p:tgtEl>
                                          <p:spTgt spid="12"/>
                                        </p:tgtEl>
                                        <p:attrNameLst>
                                          <p:attrName>style.visibility</p:attrName>
                                        </p:attrNameLst>
                                      </p:cBhvr>
                                      <p:to>
                                        <p:strVal val="visible"/>
                                      </p:to>
                                    </p:set>
                                    <p:animEffect transition="in" filter="fade">
                                      <p:cBhvr>
                                        <p:cTn id="26" dur="1000"/>
                                        <p:tgtEl>
                                          <p:spTgt spid="12"/>
                                        </p:tgtEl>
                                      </p:cBhvr>
                                    </p:animEffect>
                                    <p:anim calcmode="lin" valueType="num">
                                      <p:cBhvr>
                                        <p:cTn id="27" dur="1000" fill="hold"/>
                                        <p:tgtEl>
                                          <p:spTgt spid="12"/>
                                        </p:tgtEl>
                                        <p:attrNameLst>
                                          <p:attrName>ppt_x</p:attrName>
                                        </p:attrNameLst>
                                      </p:cBhvr>
                                      <p:tavLst>
                                        <p:tav tm="0">
                                          <p:val>
                                            <p:strVal val="#ppt_x"/>
                                          </p:val>
                                        </p:tav>
                                        <p:tav tm="100000">
                                          <p:val>
                                            <p:strVal val="#ppt_x"/>
                                          </p:val>
                                        </p:tav>
                                      </p:tavLst>
                                    </p:anim>
                                    <p:anim calcmode="lin" valueType="num">
                                      <p:cBhvr>
                                        <p:cTn id="28"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160" y="0"/>
            <a:ext cx="12202160" cy="6858000"/>
          </a:xfrm>
          <a:prstGeom prst="rect">
            <a:avLst/>
          </a:prstGeom>
        </p:spPr>
      </p:pic>
      <p:sp>
        <p:nvSpPr>
          <p:cNvPr id="9" name="Cloud Callout 8"/>
          <p:cNvSpPr/>
          <p:nvPr/>
        </p:nvSpPr>
        <p:spPr>
          <a:xfrm rot="16200000">
            <a:off x="5143500" y="-800100"/>
            <a:ext cx="1371600" cy="3276600"/>
          </a:xfrm>
          <a:prstGeom prst="cloudCallout">
            <a:avLst>
              <a:gd name="adj1" fmla="val -25448"/>
              <a:gd name="adj2" fmla="val 74964"/>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10" name="TextBox 9"/>
          <p:cNvSpPr txBox="1"/>
          <p:nvPr/>
        </p:nvSpPr>
        <p:spPr>
          <a:xfrm>
            <a:off x="4686300" y="330369"/>
            <a:ext cx="2286000" cy="1015663"/>
          </a:xfrm>
          <a:prstGeom prst="rect">
            <a:avLst/>
          </a:prstGeom>
          <a:noFill/>
        </p:spPr>
        <p:txBody>
          <a:bodyPr wrap="square" rtlCol="0">
            <a:spAutoFit/>
          </a:bodyPr>
          <a:lstStyle/>
          <a:p>
            <a:r>
              <a:rPr lang="vi-VN" sz="2000"/>
              <a:t> </a:t>
            </a:r>
            <a:r>
              <a:rPr lang="vi-VN" sz="2000">
                <a:solidFill>
                  <a:srgbClr val="FF0000"/>
                </a:solidFill>
                <a:latin typeface="+mj-lt"/>
              </a:rPr>
              <a:t>Chó con có biết mặt trời trốn đi đâu không ?</a:t>
            </a:r>
            <a:endParaRPr lang="vi-VN" sz="2000" b="1">
              <a:solidFill>
                <a:srgbClr val="FF0000"/>
              </a:solidFill>
              <a:latin typeface="+mj-lt"/>
              <a:cs typeface="Times New Roman" panose="02020603050405020304" pitchFamily="18" charset="0"/>
            </a:endParaRPr>
          </a:p>
        </p:txBody>
      </p:sp>
      <p:pic>
        <p:nvPicPr>
          <p:cNvPr id="4" name="Picture 3"/>
          <p:cNvPicPr>
            <a:picLocks noChangeAspect="1"/>
          </p:cNvPicPr>
          <p:nvPr/>
        </p:nvPicPr>
        <p:blipFill>
          <a:blip r:embed="rId3"/>
          <a:stretch>
            <a:fillRect/>
          </a:stretch>
        </p:blipFill>
        <p:spPr>
          <a:xfrm>
            <a:off x="-10160" y="152400"/>
            <a:ext cx="12192000" cy="6858000"/>
          </a:xfrm>
          <a:prstGeom prst="rect">
            <a:avLst/>
          </a:prstGeom>
        </p:spPr>
      </p:pic>
      <p:pic>
        <p:nvPicPr>
          <p:cNvPr id="5" name="Picture 4"/>
          <p:cNvPicPr>
            <a:picLocks noChangeAspect="1"/>
          </p:cNvPicPr>
          <p:nvPr/>
        </p:nvPicPr>
        <p:blipFill rotWithShape="1">
          <a:blip r:embed="rId4">
            <a:extLst>
              <a:ext uri="{28A0092B-C50C-407E-A947-70E740481C1C}">
                <a14:useLocalDpi xmlns:a14="http://schemas.microsoft.com/office/drawing/2010/main" val="0"/>
              </a:ext>
            </a:extLst>
          </a:blip>
          <a:srcRect l="3737" t="42650" r="62627" b="6304"/>
          <a:stretch/>
        </p:blipFill>
        <p:spPr>
          <a:xfrm>
            <a:off x="3505200" y="3086100"/>
            <a:ext cx="2743201" cy="3124200"/>
          </a:xfrm>
          <a:prstGeom prst="rect">
            <a:avLst/>
          </a:prstGeom>
        </p:spPr>
      </p:pic>
      <p:pic>
        <p:nvPicPr>
          <p:cNvPr id="12" name="Picture 11"/>
          <p:cNvPicPr>
            <a:picLocks noChangeAspect="1"/>
          </p:cNvPicPr>
          <p:nvPr/>
        </p:nvPicPr>
        <p:blipFill rotWithShape="1">
          <a:blip r:embed="rId4">
            <a:extLst>
              <a:ext uri="{28A0092B-C50C-407E-A947-70E740481C1C}">
                <a14:useLocalDpi xmlns:a14="http://schemas.microsoft.com/office/drawing/2010/main" val="0"/>
              </a:ext>
            </a:extLst>
          </a:blip>
          <a:srcRect l="46716" t="42689" r="27632" b="9999"/>
          <a:stretch/>
        </p:blipFill>
        <p:spPr>
          <a:xfrm>
            <a:off x="7162800" y="3388468"/>
            <a:ext cx="2092077" cy="2895600"/>
          </a:xfrm>
          <a:prstGeom prst="rect">
            <a:avLst/>
          </a:prstGeom>
        </p:spPr>
      </p:pic>
    </p:spTree>
    <p:extLst>
      <p:ext uri="{BB962C8B-B14F-4D97-AF65-F5344CB8AC3E}">
        <p14:creationId xmlns:p14="http://schemas.microsoft.com/office/powerpoint/2010/main" val="8514260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1000"/>
                                        <p:tgtEl>
                                          <p:spTgt spid="10"/>
                                        </p:tgtEl>
                                      </p:cBhvr>
                                    </p:animEffect>
                                    <p:anim calcmode="lin" valueType="num">
                                      <p:cBhvr>
                                        <p:cTn id="8" dur="1000" fill="hold"/>
                                        <p:tgtEl>
                                          <p:spTgt spid="10"/>
                                        </p:tgtEl>
                                        <p:attrNameLst>
                                          <p:attrName>ppt_x</p:attrName>
                                        </p:attrNameLst>
                                      </p:cBhvr>
                                      <p:tavLst>
                                        <p:tav tm="0">
                                          <p:val>
                                            <p:strVal val="#ppt_x"/>
                                          </p:val>
                                        </p:tav>
                                        <p:tav tm="100000">
                                          <p:val>
                                            <p:strVal val="#ppt_x"/>
                                          </p:val>
                                        </p:tav>
                                      </p:tavLst>
                                    </p:anim>
                                    <p:anim calcmode="lin" valueType="num">
                                      <p:cBhvr>
                                        <p:cTn id="9" dur="1000" fill="hold"/>
                                        <p:tgtEl>
                                          <p:spTgt spid="10"/>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1000"/>
                                        <p:tgtEl>
                                          <p:spTgt spid="9"/>
                                        </p:tgtEl>
                                      </p:cBhvr>
                                    </p:animEffect>
                                    <p:anim calcmode="lin" valueType="num">
                                      <p:cBhvr>
                                        <p:cTn id="13" dur="1000" fill="hold"/>
                                        <p:tgtEl>
                                          <p:spTgt spid="9"/>
                                        </p:tgtEl>
                                        <p:attrNameLst>
                                          <p:attrName>ppt_x</p:attrName>
                                        </p:attrNameLst>
                                      </p:cBhvr>
                                      <p:tavLst>
                                        <p:tav tm="0">
                                          <p:val>
                                            <p:strVal val="#ppt_x"/>
                                          </p:val>
                                        </p:tav>
                                        <p:tav tm="100000">
                                          <p:val>
                                            <p:strVal val="#ppt_x"/>
                                          </p:val>
                                        </p:tav>
                                      </p:tavLst>
                                    </p:anim>
                                    <p:anim calcmode="lin" valueType="num">
                                      <p:cBhvr>
                                        <p:cTn id="14"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vi-VN"/>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13376"/>
            <a:ext cx="12209834" cy="6871376"/>
          </a:xfrm>
        </p:spPr>
      </p:pic>
      <p:sp>
        <p:nvSpPr>
          <p:cNvPr id="5" name="Rectangle 4"/>
          <p:cNvSpPr/>
          <p:nvPr/>
        </p:nvSpPr>
        <p:spPr>
          <a:xfrm>
            <a:off x="8458200" y="5867400"/>
            <a:ext cx="3332964" cy="369332"/>
          </a:xfrm>
          <a:prstGeom prst="rect">
            <a:avLst/>
          </a:prstGeom>
        </p:spPr>
        <p:txBody>
          <a:bodyPr wrap="none">
            <a:spAutoFit/>
          </a:bodyPr>
          <a:lstStyle/>
          <a:p>
            <a:pPr algn="ctr"/>
            <a:r>
              <a:rPr lang="en-US">
                <a:ln w="0"/>
                <a:solidFill>
                  <a:srgbClr val="00B050"/>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Một hôm, trống choai hỏi chó con</a:t>
            </a:r>
          </a:p>
        </p:txBody>
      </p:sp>
      <p:sp>
        <p:nvSpPr>
          <p:cNvPr id="7" name="Rectangle 6"/>
          <p:cNvSpPr/>
          <p:nvPr/>
        </p:nvSpPr>
        <p:spPr>
          <a:xfrm>
            <a:off x="5029200" y="6488668"/>
            <a:ext cx="1627370" cy="369332"/>
          </a:xfrm>
          <a:prstGeom prst="rect">
            <a:avLst/>
          </a:prstGeom>
        </p:spPr>
        <p:txBody>
          <a:bodyPr wrap="none">
            <a:spAutoFit/>
          </a:bodyPr>
          <a:lstStyle/>
          <a:p>
            <a:pPr algn="ctr"/>
            <a:r>
              <a:rPr lang="en-US">
                <a:ln w="0"/>
                <a:solidFill>
                  <a:srgbClr val="00B050"/>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Chó con trả lời </a:t>
            </a:r>
          </a:p>
        </p:txBody>
      </p:sp>
    </p:spTree>
    <p:extLst>
      <p:ext uri="{BB962C8B-B14F-4D97-AF65-F5344CB8AC3E}">
        <p14:creationId xmlns:p14="http://schemas.microsoft.com/office/powerpoint/2010/main" val="131848496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160" y="0"/>
            <a:ext cx="12202160" cy="6858000"/>
          </a:xfrm>
          <a:prstGeom prst="rect">
            <a:avLst/>
          </a:prstGeom>
        </p:spPr>
      </p:pic>
      <p:pic>
        <p:nvPicPr>
          <p:cNvPr id="4" name="Picture 3"/>
          <p:cNvPicPr>
            <a:picLocks noChangeAspect="1"/>
          </p:cNvPicPr>
          <p:nvPr/>
        </p:nvPicPr>
        <p:blipFill>
          <a:blip r:embed="rId3"/>
          <a:stretch>
            <a:fillRect/>
          </a:stretch>
        </p:blipFill>
        <p:spPr>
          <a:xfrm>
            <a:off x="-10160" y="0"/>
            <a:ext cx="12192000" cy="6858000"/>
          </a:xfrm>
          <a:prstGeom prst="rect">
            <a:avLst/>
          </a:prstGeom>
        </p:spPr>
      </p:pic>
      <p:sp>
        <p:nvSpPr>
          <p:cNvPr id="9" name="Cloud Callout 8"/>
          <p:cNvSpPr/>
          <p:nvPr/>
        </p:nvSpPr>
        <p:spPr>
          <a:xfrm rot="16200000">
            <a:off x="5212773" y="-1035627"/>
            <a:ext cx="1233054" cy="3276600"/>
          </a:xfrm>
          <a:prstGeom prst="cloudCallout">
            <a:avLst>
              <a:gd name="adj1" fmla="val -25448"/>
              <a:gd name="adj2" fmla="val 74964"/>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10" name="TextBox 9"/>
          <p:cNvSpPr txBox="1"/>
          <p:nvPr/>
        </p:nvSpPr>
        <p:spPr>
          <a:xfrm>
            <a:off x="4876800" y="248730"/>
            <a:ext cx="2286000" cy="707886"/>
          </a:xfrm>
          <a:prstGeom prst="rect">
            <a:avLst/>
          </a:prstGeom>
          <a:noFill/>
        </p:spPr>
        <p:txBody>
          <a:bodyPr wrap="square" rtlCol="0">
            <a:spAutoFit/>
          </a:bodyPr>
          <a:lstStyle/>
          <a:p>
            <a:r>
              <a:rPr lang="vi-VN" sz="2000"/>
              <a:t> </a:t>
            </a:r>
            <a:r>
              <a:rPr lang="vi-VN" sz="2000">
                <a:solidFill>
                  <a:srgbClr val="FF0000"/>
                </a:solidFill>
                <a:latin typeface="+mj-lt"/>
              </a:rPr>
              <a:t>Mèo con có biết không ?</a:t>
            </a:r>
            <a:endParaRPr lang="vi-VN" sz="2000" b="1">
              <a:solidFill>
                <a:srgbClr val="FF0000"/>
              </a:solidFill>
              <a:latin typeface="+mj-lt"/>
              <a:cs typeface="Times New Roman" panose="02020603050405020304" pitchFamily="18" charset="0"/>
            </a:endParaRPr>
          </a:p>
        </p:txBody>
      </p:sp>
      <p:pic>
        <p:nvPicPr>
          <p:cNvPr id="2" name="Picture 1"/>
          <p:cNvPicPr>
            <a:picLocks noChangeAspect="1"/>
          </p:cNvPicPr>
          <p:nvPr/>
        </p:nvPicPr>
        <p:blipFill rotWithShape="1">
          <a:blip r:embed="rId4">
            <a:extLst>
              <a:ext uri="{28A0092B-C50C-407E-A947-70E740481C1C}">
                <a14:useLocalDpi xmlns:a14="http://schemas.microsoft.com/office/drawing/2010/main" val="0"/>
              </a:ext>
            </a:extLst>
          </a:blip>
          <a:srcRect t="34851" r="58405" b="-1733"/>
          <a:stretch/>
        </p:blipFill>
        <p:spPr>
          <a:xfrm>
            <a:off x="3050736" y="2590800"/>
            <a:ext cx="2778564" cy="3352800"/>
          </a:xfrm>
          <a:prstGeom prst="rect">
            <a:avLst/>
          </a:prstGeom>
        </p:spPr>
      </p:pic>
    </p:spTree>
    <p:extLst>
      <p:ext uri="{BB962C8B-B14F-4D97-AF65-F5344CB8AC3E}">
        <p14:creationId xmlns:p14="http://schemas.microsoft.com/office/powerpoint/2010/main" val="32728701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1000"/>
                                        <p:tgtEl>
                                          <p:spTgt spid="10"/>
                                        </p:tgtEl>
                                      </p:cBhvr>
                                    </p:animEffect>
                                    <p:anim calcmode="lin" valueType="num">
                                      <p:cBhvr>
                                        <p:cTn id="8" dur="1000" fill="hold"/>
                                        <p:tgtEl>
                                          <p:spTgt spid="10"/>
                                        </p:tgtEl>
                                        <p:attrNameLst>
                                          <p:attrName>ppt_x</p:attrName>
                                        </p:attrNameLst>
                                      </p:cBhvr>
                                      <p:tavLst>
                                        <p:tav tm="0">
                                          <p:val>
                                            <p:strVal val="#ppt_x"/>
                                          </p:val>
                                        </p:tav>
                                        <p:tav tm="100000">
                                          <p:val>
                                            <p:strVal val="#ppt_x"/>
                                          </p:val>
                                        </p:tav>
                                      </p:tavLst>
                                    </p:anim>
                                    <p:anim calcmode="lin" valueType="num">
                                      <p:cBhvr>
                                        <p:cTn id="9" dur="1000" fill="hold"/>
                                        <p:tgtEl>
                                          <p:spTgt spid="10"/>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1000"/>
                                        <p:tgtEl>
                                          <p:spTgt spid="9"/>
                                        </p:tgtEl>
                                      </p:cBhvr>
                                    </p:animEffect>
                                    <p:anim calcmode="lin" valueType="num">
                                      <p:cBhvr>
                                        <p:cTn id="13" dur="1000" fill="hold"/>
                                        <p:tgtEl>
                                          <p:spTgt spid="9"/>
                                        </p:tgtEl>
                                        <p:attrNameLst>
                                          <p:attrName>ppt_x</p:attrName>
                                        </p:attrNameLst>
                                      </p:cBhvr>
                                      <p:tavLst>
                                        <p:tav tm="0">
                                          <p:val>
                                            <p:strVal val="#ppt_x"/>
                                          </p:val>
                                        </p:tav>
                                        <p:tav tm="100000">
                                          <p:val>
                                            <p:strVal val="#ppt_x"/>
                                          </p:val>
                                        </p:tav>
                                      </p:tavLst>
                                    </p:anim>
                                    <p:anim calcmode="lin" valueType="num">
                                      <p:cBhvr>
                                        <p:cTn id="14"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2"/>
                                        </p:tgtEl>
                                        <p:attrNameLst>
                                          <p:attrName>style.visibility</p:attrName>
                                        </p:attrNameLst>
                                      </p:cBhvr>
                                      <p:to>
                                        <p:strVal val="visible"/>
                                      </p:to>
                                    </p:set>
                                    <p:animEffect transition="in" filter="fade">
                                      <p:cBhvr>
                                        <p:cTn id="19" dur="1000"/>
                                        <p:tgtEl>
                                          <p:spTgt spid="2"/>
                                        </p:tgtEl>
                                      </p:cBhvr>
                                    </p:animEffect>
                                    <p:anim calcmode="lin" valueType="num">
                                      <p:cBhvr>
                                        <p:cTn id="20" dur="1000" fill="hold"/>
                                        <p:tgtEl>
                                          <p:spTgt spid="2"/>
                                        </p:tgtEl>
                                        <p:attrNameLst>
                                          <p:attrName>ppt_x</p:attrName>
                                        </p:attrNameLst>
                                      </p:cBhvr>
                                      <p:tavLst>
                                        <p:tav tm="0">
                                          <p:val>
                                            <p:strVal val="#ppt_x"/>
                                          </p:val>
                                        </p:tav>
                                        <p:tav tm="100000">
                                          <p:val>
                                            <p:strVal val="#ppt_x"/>
                                          </p:val>
                                        </p:tav>
                                      </p:tavLst>
                                    </p:anim>
                                    <p:anim calcmode="lin" valueType="num">
                                      <p:cBhvr>
                                        <p:cTn id="21"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vi-VN"/>
          </a:p>
        </p:txBody>
      </p:sp>
      <p:pic>
        <p:nvPicPr>
          <p:cNvPr id="4" name="Content Placeholder 3"/>
          <p:cNvPicPr>
            <a:picLocks noGrp="1" noChangeAspect="1"/>
          </p:cNvPicPr>
          <p:nvPr>
            <p:ph idx="1"/>
          </p:nvPr>
        </p:nvPicPr>
        <p:blipFill>
          <a:blip r:embed="rId2"/>
          <a:stretch>
            <a:fillRect/>
          </a:stretch>
        </p:blipFill>
        <p:spPr>
          <a:xfrm>
            <a:off x="0" y="-9728"/>
            <a:ext cx="12177409" cy="6843409"/>
          </a:xfrm>
          <a:prstGeom prst="rect">
            <a:avLst/>
          </a:prstGeom>
        </p:spPr>
      </p:pic>
      <p:sp>
        <p:nvSpPr>
          <p:cNvPr id="5" name="Rectangle 4"/>
          <p:cNvSpPr/>
          <p:nvPr/>
        </p:nvSpPr>
        <p:spPr>
          <a:xfrm>
            <a:off x="1354655" y="1524000"/>
            <a:ext cx="2993127" cy="646331"/>
          </a:xfrm>
          <a:prstGeom prst="rect">
            <a:avLst/>
          </a:prstGeom>
          <a:noFill/>
        </p:spPr>
        <p:txBody>
          <a:bodyPr wrap="none" lIns="91440" tIns="45720" rIns="91440" bIns="45720">
            <a:spAutoFit/>
          </a:bodyPr>
          <a:lstStyle/>
          <a:p>
            <a:pPr algn="ctr"/>
            <a:r>
              <a:rPr lang="en-US" sz="3600">
                <a:ln w="0"/>
                <a:solidFill>
                  <a:srgbClr val="FF0000"/>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Hát: Nắng sớm</a:t>
            </a:r>
            <a:endParaRPr lang="en-US" sz="3600" b="0" cap="none" spc="0">
              <a:ln w="0"/>
              <a:solidFill>
                <a:srgbClr val="FF0000"/>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19288101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160" y="0"/>
            <a:ext cx="12202160" cy="6858000"/>
          </a:xfrm>
          <a:prstGeom prst="rect">
            <a:avLst/>
          </a:prstGeom>
        </p:spPr>
      </p:pic>
      <p:pic>
        <p:nvPicPr>
          <p:cNvPr id="4" name="Picture 3"/>
          <p:cNvPicPr>
            <a:picLocks noChangeAspect="1"/>
          </p:cNvPicPr>
          <p:nvPr/>
        </p:nvPicPr>
        <p:blipFill>
          <a:blip r:embed="rId3"/>
          <a:stretch>
            <a:fillRect/>
          </a:stretch>
        </p:blipFill>
        <p:spPr>
          <a:xfrm>
            <a:off x="-10160" y="0"/>
            <a:ext cx="12192000" cy="6858000"/>
          </a:xfrm>
          <a:prstGeom prst="rect">
            <a:avLst/>
          </a:prstGeom>
        </p:spPr>
      </p:pic>
      <p:sp>
        <p:nvSpPr>
          <p:cNvPr id="9" name="Cloud Callout 8"/>
          <p:cNvSpPr/>
          <p:nvPr/>
        </p:nvSpPr>
        <p:spPr>
          <a:xfrm rot="16200000">
            <a:off x="5212773" y="-1035627"/>
            <a:ext cx="1233054" cy="3276600"/>
          </a:xfrm>
          <a:prstGeom prst="cloudCallout">
            <a:avLst>
              <a:gd name="adj1" fmla="val -25448"/>
              <a:gd name="adj2" fmla="val 74964"/>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10" name="TextBox 9"/>
          <p:cNvSpPr txBox="1"/>
          <p:nvPr/>
        </p:nvSpPr>
        <p:spPr>
          <a:xfrm>
            <a:off x="4876800" y="248730"/>
            <a:ext cx="2286000" cy="707886"/>
          </a:xfrm>
          <a:prstGeom prst="rect">
            <a:avLst/>
          </a:prstGeom>
          <a:noFill/>
        </p:spPr>
        <p:txBody>
          <a:bodyPr wrap="square" rtlCol="0">
            <a:spAutoFit/>
          </a:bodyPr>
          <a:lstStyle/>
          <a:p>
            <a:r>
              <a:rPr lang="vi-VN" sz="2000"/>
              <a:t> </a:t>
            </a:r>
            <a:r>
              <a:rPr lang="vi-VN" sz="2000">
                <a:solidFill>
                  <a:srgbClr val="FF0000"/>
                </a:solidFill>
                <a:latin typeface="+mj-lt"/>
              </a:rPr>
              <a:t>Mèo con bảo các bạn hỏi ai?</a:t>
            </a:r>
            <a:endParaRPr lang="vi-VN" sz="2000" b="1">
              <a:solidFill>
                <a:srgbClr val="FF0000"/>
              </a:solidFill>
              <a:latin typeface="+mj-lt"/>
              <a:cs typeface="Times New Roman" panose="02020603050405020304" pitchFamily="18" charset="0"/>
            </a:endParaRPr>
          </a:p>
        </p:txBody>
      </p:sp>
      <p:pic>
        <p:nvPicPr>
          <p:cNvPr id="2" name="Picture 1"/>
          <p:cNvPicPr>
            <a:picLocks noChangeAspect="1"/>
          </p:cNvPicPr>
          <p:nvPr/>
        </p:nvPicPr>
        <p:blipFill rotWithShape="1">
          <a:blip r:embed="rId4">
            <a:extLst>
              <a:ext uri="{28A0092B-C50C-407E-A947-70E740481C1C}">
                <a14:useLocalDpi xmlns:a14="http://schemas.microsoft.com/office/drawing/2010/main" val="0"/>
              </a:ext>
            </a:extLst>
          </a:blip>
          <a:srcRect t="34851" r="58405" b="-1733"/>
          <a:stretch/>
        </p:blipFill>
        <p:spPr>
          <a:xfrm>
            <a:off x="3050736" y="2590800"/>
            <a:ext cx="2778564" cy="3352800"/>
          </a:xfrm>
          <a:prstGeom prst="rect">
            <a:avLst/>
          </a:prstGeom>
        </p:spPr>
      </p:pic>
      <p:pic>
        <p:nvPicPr>
          <p:cNvPr id="11" name="Picture 10"/>
          <p:cNvPicPr>
            <a:picLocks noChangeAspect="1"/>
          </p:cNvPicPr>
          <p:nvPr/>
        </p:nvPicPr>
        <p:blipFill rotWithShape="1">
          <a:blip r:embed="rId4">
            <a:extLst>
              <a:ext uri="{28A0092B-C50C-407E-A947-70E740481C1C}">
                <a14:useLocalDpi xmlns:a14="http://schemas.microsoft.com/office/drawing/2010/main" val="0"/>
              </a:ext>
            </a:extLst>
          </a:blip>
          <a:srcRect l="42424" t="24135" r="23656" b="5657"/>
          <a:stretch/>
        </p:blipFill>
        <p:spPr>
          <a:xfrm>
            <a:off x="6629400" y="2629552"/>
            <a:ext cx="2133600" cy="3314048"/>
          </a:xfrm>
          <a:prstGeom prst="rect">
            <a:avLst/>
          </a:prstGeom>
        </p:spPr>
      </p:pic>
    </p:spTree>
    <p:extLst>
      <p:ext uri="{BB962C8B-B14F-4D97-AF65-F5344CB8AC3E}">
        <p14:creationId xmlns:p14="http://schemas.microsoft.com/office/powerpoint/2010/main" val="11059398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1000"/>
                                        <p:tgtEl>
                                          <p:spTgt spid="10"/>
                                        </p:tgtEl>
                                      </p:cBhvr>
                                    </p:animEffect>
                                    <p:anim calcmode="lin" valueType="num">
                                      <p:cBhvr>
                                        <p:cTn id="8" dur="1000" fill="hold"/>
                                        <p:tgtEl>
                                          <p:spTgt spid="10"/>
                                        </p:tgtEl>
                                        <p:attrNameLst>
                                          <p:attrName>ppt_x</p:attrName>
                                        </p:attrNameLst>
                                      </p:cBhvr>
                                      <p:tavLst>
                                        <p:tav tm="0">
                                          <p:val>
                                            <p:strVal val="#ppt_x"/>
                                          </p:val>
                                        </p:tav>
                                        <p:tav tm="100000">
                                          <p:val>
                                            <p:strVal val="#ppt_x"/>
                                          </p:val>
                                        </p:tav>
                                      </p:tavLst>
                                    </p:anim>
                                    <p:anim calcmode="lin" valueType="num">
                                      <p:cBhvr>
                                        <p:cTn id="9" dur="1000" fill="hold"/>
                                        <p:tgtEl>
                                          <p:spTgt spid="10"/>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1000"/>
                                        <p:tgtEl>
                                          <p:spTgt spid="9"/>
                                        </p:tgtEl>
                                      </p:cBhvr>
                                    </p:animEffect>
                                    <p:anim calcmode="lin" valueType="num">
                                      <p:cBhvr>
                                        <p:cTn id="13" dur="1000" fill="hold"/>
                                        <p:tgtEl>
                                          <p:spTgt spid="9"/>
                                        </p:tgtEl>
                                        <p:attrNameLst>
                                          <p:attrName>ppt_x</p:attrName>
                                        </p:attrNameLst>
                                      </p:cBhvr>
                                      <p:tavLst>
                                        <p:tav tm="0">
                                          <p:val>
                                            <p:strVal val="#ppt_x"/>
                                          </p:val>
                                        </p:tav>
                                        <p:tav tm="100000">
                                          <p:val>
                                            <p:strVal val="#ppt_x"/>
                                          </p:val>
                                        </p:tav>
                                      </p:tavLst>
                                    </p:anim>
                                    <p:anim calcmode="lin" valueType="num">
                                      <p:cBhvr>
                                        <p:cTn id="14"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6" presetClass="entr" presetSubtype="16" fill="hold" nodeType="clickEffect">
                                  <p:stCondLst>
                                    <p:cond delay="0"/>
                                  </p:stCondLst>
                                  <p:childTnLst>
                                    <p:set>
                                      <p:cBhvr>
                                        <p:cTn id="18" dur="1" fill="hold">
                                          <p:stCondLst>
                                            <p:cond delay="0"/>
                                          </p:stCondLst>
                                        </p:cTn>
                                        <p:tgtEl>
                                          <p:spTgt spid="11"/>
                                        </p:tgtEl>
                                        <p:attrNameLst>
                                          <p:attrName>style.visibility</p:attrName>
                                        </p:attrNameLst>
                                      </p:cBhvr>
                                      <p:to>
                                        <p:strVal val="visible"/>
                                      </p:to>
                                    </p:set>
                                    <p:animEffect transition="in" filter="circle(in)">
                                      <p:cBhvr>
                                        <p:cTn id="19" dur="2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vi-VN"/>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0"/>
            <a:ext cx="12192000" cy="6858000"/>
          </a:xfrm>
        </p:spPr>
      </p:pic>
      <p:sp>
        <p:nvSpPr>
          <p:cNvPr id="3" name="TextBox 2"/>
          <p:cNvSpPr txBox="1"/>
          <p:nvPr/>
        </p:nvSpPr>
        <p:spPr>
          <a:xfrm>
            <a:off x="8763000" y="5791200"/>
            <a:ext cx="2819400" cy="369332"/>
          </a:xfrm>
          <a:prstGeom prst="rect">
            <a:avLst/>
          </a:prstGeom>
          <a:noFill/>
        </p:spPr>
        <p:txBody>
          <a:bodyPr wrap="square" rtlCol="0">
            <a:spAutoFit/>
          </a:bodyPr>
          <a:lstStyle/>
          <a:p>
            <a:r>
              <a:rPr lang="vi-VN">
                <a:latin typeface="+mj-lt"/>
              </a:rPr>
              <a:t>Mèo con kêu Meo meo  </a:t>
            </a:r>
          </a:p>
        </p:txBody>
      </p:sp>
      <p:sp>
        <p:nvSpPr>
          <p:cNvPr id="5" name="TextBox 4"/>
          <p:cNvSpPr txBox="1"/>
          <p:nvPr/>
        </p:nvSpPr>
        <p:spPr>
          <a:xfrm>
            <a:off x="4038600" y="6486307"/>
            <a:ext cx="1905000" cy="369332"/>
          </a:xfrm>
          <a:prstGeom prst="rect">
            <a:avLst/>
          </a:prstGeom>
          <a:noFill/>
        </p:spPr>
        <p:txBody>
          <a:bodyPr wrap="square" rtlCol="0">
            <a:spAutoFit/>
          </a:bodyPr>
          <a:lstStyle/>
          <a:p>
            <a:r>
              <a:rPr lang="vi-VN" b="1">
                <a:latin typeface="+mj-lt"/>
              </a:rPr>
              <a:t>Thỏ vẫy tai bảo</a:t>
            </a:r>
          </a:p>
        </p:txBody>
      </p:sp>
    </p:spTree>
    <p:extLst>
      <p:ext uri="{BB962C8B-B14F-4D97-AF65-F5344CB8AC3E}">
        <p14:creationId xmlns:p14="http://schemas.microsoft.com/office/powerpoint/2010/main" val="26443058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160" y="0"/>
            <a:ext cx="12202160" cy="6858000"/>
          </a:xfrm>
          <a:prstGeom prst="rect">
            <a:avLst/>
          </a:prstGeom>
        </p:spPr>
      </p:pic>
      <p:pic>
        <p:nvPicPr>
          <p:cNvPr id="4" name="Picture 3"/>
          <p:cNvPicPr>
            <a:picLocks noChangeAspect="1"/>
          </p:cNvPicPr>
          <p:nvPr/>
        </p:nvPicPr>
        <p:blipFill>
          <a:blip r:embed="rId3"/>
          <a:stretch>
            <a:fillRect/>
          </a:stretch>
        </p:blipFill>
        <p:spPr>
          <a:xfrm>
            <a:off x="-10160" y="0"/>
            <a:ext cx="12192000" cy="6858000"/>
          </a:xfrm>
          <a:prstGeom prst="rect">
            <a:avLst/>
          </a:prstGeom>
        </p:spPr>
      </p:pic>
      <p:sp>
        <p:nvSpPr>
          <p:cNvPr id="9" name="Cloud Callout 8"/>
          <p:cNvSpPr/>
          <p:nvPr/>
        </p:nvSpPr>
        <p:spPr>
          <a:xfrm rot="16200000">
            <a:off x="5212773" y="-1035627"/>
            <a:ext cx="1233054" cy="3276600"/>
          </a:xfrm>
          <a:prstGeom prst="cloudCallout">
            <a:avLst>
              <a:gd name="adj1" fmla="val -25448"/>
              <a:gd name="adj2" fmla="val 74964"/>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10" name="TextBox 9"/>
          <p:cNvSpPr txBox="1"/>
          <p:nvPr/>
        </p:nvSpPr>
        <p:spPr>
          <a:xfrm>
            <a:off x="4572000" y="125619"/>
            <a:ext cx="2705100" cy="954107"/>
          </a:xfrm>
          <a:prstGeom prst="rect">
            <a:avLst/>
          </a:prstGeom>
          <a:noFill/>
        </p:spPr>
        <p:txBody>
          <a:bodyPr wrap="square" rtlCol="0">
            <a:spAutoFit/>
          </a:bodyPr>
          <a:lstStyle/>
          <a:p>
            <a:r>
              <a:rPr lang="vi-VN" sz="2000"/>
              <a:t> </a:t>
            </a:r>
            <a:r>
              <a:rPr lang="vi-VN">
                <a:solidFill>
                  <a:srgbClr val="FF0000"/>
                </a:solidFill>
                <a:latin typeface="+mj-lt"/>
              </a:rPr>
              <a:t>Còn bạn thỏ, chị vịt, Bác Bò có biết ông mặt trời đi đâu không ?</a:t>
            </a:r>
            <a:endParaRPr lang="vi-VN" b="1">
              <a:solidFill>
                <a:srgbClr val="FF0000"/>
              </a:solidFill>
              <a:latin typeface="+mj-lt"/>
              <a:cs typeface="Times New Roman" panose="02020603050405020304" pitchFamily="18" charset="0"/>
            </a:endParaRPr>
          </a:p>
        </p:txBody>
      </p:sp>
      <p:pic>
        <p:nvPicPr>
          <p:cNvPr id="11" name="Picture 10"/>
          <p:cNvPicPr>
            <a:picLocks noChangeAspect="1"/>
          </p:cNvPicPr>
          <p:nvPr/>
        </p:nvPicPr>
        <p:blipFill rotWithShape="1">
          <a:blip r:embed="rId4">
            <a:extLst>
              <a:ext uri="{28A0092B-C50C-407E-A947-70E740481C1C}">
                <a14:useLocalDpi xmlns:a14="http://schemas.microsoft.com/office/drawing/2010/main" val="0"/>
              </a:ext>
            </a:extLst>
          </a:blip>
          <a:srcRect l="42424" t="24135" r="23656" b="5657"/>
          <a:stretch/>
        </p:blipFill>
        <p:spPr>
          <a:xfrm flipH="1">
            <a:off x="2415540" y="2438400"/>
            <a:ext cx="2181859" cy="3491848"/>
          </a:xfrm>
          <a:prstGeom prst="rect">
            <a:avLst/>
          </a:prstGeom>
        </p:spPr>
      </p:pic>
      <p:pic>
        <p:nvPicPr>
          <p:cNvPr id="5" name="Picture 4"/>
          <p:cNvPicPr>
            <a:picLocks noChangeAspect="1"/>
          </p:cNvPicPr>
          <p:nvPr/>
        </p:nvPicPr>
        <p:blipFill rotWithShape="1">
          <a:blip r:embed="rId5">
            <a:extLst>
              <a:ext uri="{28A0092B-C50C-407E-A947-70E740481C1C}">
                <a14:useLocalDpi xmlns:a14="http://schemas.microsoft.com/office/drawing/2010/main" val="0"/>
              </a:ext>
            </a:extLst>
          </a:blip>
          <a:srcRect l="31976" t="20439" r="33362" b="5658"/>
          <a:stretch/>
        </p:blipFill>
        <p:spPr>
          <a:xfrm>
            <a:off x="4972050" y="2882248"/>
            <a:ext cx="1905000" cy="3048000"/>
          </a:xfrm>
          <a:prstGeom prst="rect">
            <a:avLst/>
          </a:prstGeom>
        </p:spPr>
      </p:pic>
      <p:pic>
        <p:nvPicPr>
          <p:cNvPr id="6" name="Picture 5"/>
          <p:cNvPicPr>
            <a:picLocks noChangeAspect="1"/>
          </p:cNvPicPr>
          <p:nvPr/>
        </p:nvPicPr>
        <p:blipFill rotWithShape="1">
          <a:blip r:embed="rId6">
            <a:extLst>
              <a:ext uri="{28A0092B-C50C-407E-A947-70E740481C1C}">
                <a14:useLocalDpi xmlns:a14="http://schemas.microsoft.com/office/drawing/2010/main" val="0"/>
              </a:ext>
            </a:extLst>
          </a:blip>
          <a:srcRect l="4159" t="31409" r="44542"/>
          <a:stretch/>
        </p:blipFill>
        <p:spPr>
          <a:xfrm flipH="1">
            <a:off x="6889447" y="2698423"/>
            <a:ext cx="3659919" cy="3415649"/>
          </a:xfrm>
          <a:prstGeom prst="rect">
            <a:avLst/>
          </a:prstGeom>
        </p:spPr>
      </p:pic>
    </p:spTree>
    <p:extLst>
      <p:ext uri="{BB962C8B-B14F-4D97-AF65-F5344CB8AC3E}">
        <p14:creationId xmlns:p14="http://schemas.microsoft.com/office/powerpoint/2010/main" val="39120719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1000"/>
                                        <p:tgtEl>
                                          <p:spTgt spid="10"/>
                                        </p:tgtEl>
                                      </p:cBhvr>
                                    </p:animEffect>
                                    <p:anim calcmode="lin" valueType="num">
                                      <p:cBhvr>
                                        <p:cTn id="8" dur="1000" fill="hold"/>
                                        <p:tgtEl>
                                          <p:spTgt spid="10"/>
                                        </p:tgtEl>
                                        <p:attrNameLst>
                                          <p:attrName>ppt_x</p:attrName>
                                        </p:attrNameLst>
                                      </p:cBhvr>
                                      <p:tavLst>
                                        <p:tav tm="0">
                                          <p:val>
                                            <p:strVal val="#ppt_x"/>
                                          </p:val>
                                        </p:tav>
                                        <p:tav tm="100000">
                                          <p:val>
                                            <p:strVal val="#ppt_x"/>
                                          </p:val>
                                        </p:tav>
                                      </p:tavLst>
                                    </p:anim>
                                    <p:anim calcmode="lin" valueType="num">
                                      <p:cBhvr>
                                        <p:cTn id="9" dur="1000" fill="hold"/>
                                        <p:tgtEl>
                                          <p:spTgt spid="10"/>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1000"/>
                                        <p:tgtEl>
                                          <p:spTgt spid="9"/>
                                        </p:tgtEl>
                                      </p:cBhvr>
                                    </p:animEffect>
                                    <p:anim calcmode="lin" valueType="num">
                                      <p:cBhvr>
                                        <p:cTn id="13" dur="1000" fill="hold"/>
                                        <p:tgtEl>
                                          <p:spTgt spid="9"/>
                                        </p:tgtEl>
                                        <p:attrNameLst>
                                          <p:attrName>ppt_x</p:attrName>
                                        </p:attrNameLst>
                                      </p:cBhvr>
                                      <p:tavLst>
                                        <p:tav tm="0">
                                          <p:val>
                                            <p:strVal val="#ppt_x"/>
                                          </p:val>
                                        </p:tav>
                                        <p:tav tm="100000">
                                          <p:val>
                                            <p:strVal val="#ppt_x"/>
                                          </p:val>
                                        </p:tav>
                                      </p:tavLst>
                                    </p:anim>
                                    <p:anim calcmode="lin" valueType="num">
                                      <p:cBhvr>
                                        <p:cTn id="14"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6" presetClass="entr" presetSubtype="16" fill="hold" nodeType="clickEffect">
                                  <p:stCondLst>
                                    <p:cond delay="0"/>
                                  </p:stCondLst>
                                  <p:childTnLst>
                                    <p:set>
                                      <p:cBhvr>
                                        <p:cTn id="18" dur="1" fill="hold">
                                          <p:stCondLst>
                                            <p:cond delay="0"/>
                                          </p:stCondLst>
                                        </p:cTn>
                                        <p:tgtEl>
                                          <p:spTgt spid="11"/>
                                        </p:tgtEl>
                                        <p:attrNameLst>
                                          <p:attrName>style.visibility</p:attrName>
                                        </p:attrNameLst>
                                      </p:cBhvr>
                                      <p:to>
                                        <p:strVal val="visible"/>
                                      </p:to>
                                    </p:set>
                                    <p:animEffect transition="in" filter="circle(in)">
                                      <p:cBhvr>
                                        <p:cTn id="19" dur="2000"/>
                                        <p:tgtEl>
                                          <p:spTgt spid="11"/>
                                        </p:tgtEl>
                                      </p:cBhvr>
                                    </p:animEffect>
                                  </p:childTnLst>
                                </p:cTn>
                              </p:par>
                            </p:childTnLst>
                          </p:cTn>
                        </p:par>
                      </p:childTnLst>
                    </p:cTn>
                  </p:par>
                  <p:par>
                    <p:cTn id="20" fill="hold">
                      <p:stCondLst>
                        <p:cond delay="indefinite"/>
                      </p:stCondLst>
                      <p:childTnLst>
                        <p:par>
                          <p:cTn id="21" fill="hold">
                            <p:stCondLst>
                              <p:cond delay="0"/>
                            </p:stCondLst>
                            <p:childTnLst>
                              <p:par>
                                <p:cTn id="22" presetID="6" presetClass="entr" presetSubtype="16" fill="hold" nodeType="clickEffect">
                                  <p:stCondLst>
                                    <p:cond delay="0"/>
                                  </p:stCondLst>
                                  <p:childTnLst>
                                    <p:set>
                                      <p:cBhvr>
                                        <p:cTn id="23" dur="1" fill="hold">
                                          <p:stCondLst>
                                            <p:cond delay="0"/>
                                          </p:stCondLst>
                                        </p:cTn>
                                        <p:tgtEl>
                                          <p:spTgt spid="5"/>
                                        </p:tgtEl>
                                        <p:attrNameLst>
                                          <p:attrName>style.visibility</p:attrName>
                                        </p:attrNameLst>
                                      </p:cBhvr>
                                      <p:to>
                                        <p:strVal val="visible"/>
                                      </p:to>
                                    </p:set>
                                    <p:animEffect transition="in" filter="circle(in)">
                                      <p:cBhvr>
                                        <p:cTn id="24" dur="2000"/>
                                        <p:tgtEl>
                                          <p:spTgt spid="5"/>
                                        </p:tgtEl>
                                      </p:cBhvr>
                                    </p:animEffect>
                                  </p:childTnLst>
                                </p:cTn>
                              </p:par>
                            </p:childTnLst>
                          </p:cTn>
                        </p:par>
                      </p:childTnLst>
                    </p:cTn>
                  </p:par>
                  <p:par>
                    <p:cTn id="25" fill="hold">
                      <p:stCondLst>
                        <p:cond delay="indefinite"/>
                      </p:stCondLst>
                      <p:childTnLst>
                        <p:par>
                          <p:cTn id="26" fill="hold">
                            <p:stCondLst>
                              <p:cond delay="0"/>
                            </p:stCondLst>
                            <p:childTnLst>
                              <p:par>
                                <p:cTn id="27" presetID="21" presetClass="entr" presetSubtype="1" fill="hold" nodeType="clickEffect">
                                  <p:stCondLst>
                                    <p:cond delay="0"/>
                                  </p:stCondLst>
                                  <p:childTnLst>
                                    <p:set>
                                      <p:cBhvr>
                                        <p:cTn id="28" dur="1" fill="hold">
                                          <p:stCondLst>
                                            <p:cond delay="0"/>
                                          </p:stCondLst>
                                        </p:cTn>
                                        <p:tgtEl>
                                          <p:spTgt spid="6"/>
                                        </p:tgtEl>
                                        <p:attrNameLst>
                                          <p:attrName>style.visibility</p:attrName>
                                        </p:attrNameLst>
                                      </p:cBhvr>
                                      <p:to>
                                        <p:strVal val="visible"/>
                                      </p:to>
                                    </p:set>
                                    <p:animEffect transition="in" filter="wheel(1)">
                                      <p:cBhvr>
                                        <p:cTn id="29"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vi-VN"/>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11349"/>
            <a:ext cx="12192000" cy="6858000"/>
          </a:xfrm>
        </p:spPr>
      </p:pic>
      <p:sp>
        <p:nvSpPr>
          <p:cNvPr id="3" name="TextBox 2"/>
          <p:cNvSpPr txBox="1"/>
          <p:nvPr/>
        </p:nvSpPr>
        <p:spPr>
          <a:xfrm>
            <a:off x="1600200" y="6324600"/>
            <a:ext cx="2362200" cy="369332"/>
          </a:xfrm>
          <a:prstGeom prst="rect">
            <a:avLst/>
          </a:prstGeom>
          <a:noFill/>
        </p:spPr>
        <p:txBody>
          <a:bodyPr wrap="square" rtlCol="0">
            <a:spAutoFit/>
          </a:bodyPr>
          <a:lstStyle/>
          <a:p>
            <a:r>
              <a:rPr lang="vi-VN">
                <a:solidFill>
                  <a:srgbClr val="00B050"/>
                </a:solidFill>
              </a:rPr>
              <a:t>Chị vịt lúc lắc cái mỏ</a:t>
            </a:r>
          </a:p>
        </p:txBody>
      </p:sp>
    </p:spTree>
    <p:extLst>
      <p:ext uri="{BB962C8B-B14F-4D97-AF65-F5344CB8AC3E}">
        <p14:creationId xmlns:p14="http://schemas.microsoft.com/office/powerpoint/2010/main" val="254348045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vi-VN"/>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0"/>
            <a:ext cx="12192000" cy="6858000"/>
          </a:xfrm>
        </p:spPr>
      </p:pic>
      <p:sp>
        <p:nvSpPr>
          <p:cNvPr id="3" name="TextBox 2"/>
          <p:cNvSpPr txBox="1"/>
          <p:nvPr/>
        </p:nvSpPr>
        <p:spPr>
          <a:xfrm>
            <a:off x="5105400" y="6096000"/>
            <a:ext cx="3733800" cy="400110"/>
          </a:xfrm>
          <a:prstGeom prst="rect">
            <a:avLst/>
          </a:prstGeom>
          <a:noFill/>
        </p:spPr>
        <p:txBody>
          <a:bodyPr wrap="square" rtlCol="0">
            <a:spAutoFit/>
          </a:bodyPr>
          <a:lstStyle/>
          <a:p>
            <a:r>
              <a:rPr lang="vi-VN" sz="2000" b="1">
                <a:solidFill>
                  <a:srgbClr val="00B050"/>
                </a:solidFill>
                <a:latin typeface="+mj-lt"/>
              </a:rPr>
              <a:t>Bác bò cái cất giọng trầm trầm</a:t>
            </a:r>
          </a:p>
        </p:txBody>
      </p:sp>
    </p:spTree>
    <p:extLst>
      <p:ext uri="{BB962C8B-B14F-4D97-AF65-F5344CB8AC3E}">
        <p14:creationId xmlns:p14="http://schemas.microsoft.com/office/powerpoint/2010/main" val="39635323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160" y="0"/>
            <a:ext cx="12202160" cy="6858000"/>
          </a:xfrm>
          <a:prstGeom prst="rect">
            <a:avLst/>
          </a:prstGeom>
        </p:spPr>
      </p:pic>
      <p:pic>
        <p:nvPicPr>
          <p:cNvPr id="4" name="Picture 3"/>
          <p:cNvPicPr>
            <a:picLocks noChangeAspect="1"/>
          </p:cNvPicPr>
          <p:nvPr/>
        </p:nvPicPr>
        <p:blipFill>
          <a:blip r:embed="rId3"/>
          <a:stretch>
            <a:fillRect/>
          </a:stretch>
        </p:blipFill>
        <p:spPr>
          <a:xfrm>
            <a:off x="-30480" y="-13854"/>
            <a:ext cx="12192000" cy="6858000"/>
          </a:xfrm>
          <a:prstGeom prst="rect">
            <a:avLst/>
          </a:prstGeom>
        </p:spPr>
      </p:pic>
      <p:sp>
        <p:nvSpPr>
          <p:cNvPr id="9" name="Cloud Callout 8"/>
          <p:cNvSpPr/>
          <p:nvPr/>
        </p:nvSpPr>
        <p:spPr>
          <a:xfrm rot="16200000">
            <a:off x="5212773" y="-1035627"/>
            <a:ext cx="1233054" cy="3276600"/>
          </a:xfrm>
          <a:prstGeom prst="cloudCallout">
            <a:avLst>
              <a:gd name="adj1" fmla="val -25448"/>
              <a:gd name="adj2" fmla="val 74964"/>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10" name="TextBox 9"/>
          <p:cNvSpPr txBox="1"/>
          <p:nvPr/>
        </p:nvSpPr>
        <p:spPr>
          <a:xfrm>
            <a:off x="4743450" y="248730"/>
            <a:ext cx="2362200" cy="707886"/>
          </a:xfrm>
          <a:prstGeom prst="rect">
            <a:avLst/>
          </a:prstGeom>
          <a:noFill/>
        </p:spPr>
        <p:txBody>
          <a:bodyPr wrap="square" rtlCol="0">
            <a:spAutoFit/>
          </a:bodyPr>
          <a:lstStyle/>
          <a:p>
            <a:r>
              <a:rPr lang="vi-VN" sz="2000"/>
              <a:t> </a:t>
            </a:r>
            <a:r>
              <a:rPr lang="vi-VN" sz="2000">
                <a:solidFill>
                  <a:srgbClr val="FF0000"/>
                </a:solidFill>
                <a:latin typeface="+mj-lt"/>
              </a:rPr>
              <a:t>Ai là người đã tìm thấy mặt trời ?</a:t>
            </a:r>
            <a:endParaRPr lang="vi-VN" sz="2000" b="1">
              <a:solidFill>
                <a:srgbClr val="FF0000"/>
              </a:solidFill>
              <a:latin typeface="+mj-lt"/>
              <a:cs typeface="Times New Roman" panose="02020603050405020304" pitchFamily="18" charset="0"/>
            </a:endParaRPr>
          </a:p>
        </p:txBody>
      </p:sp>
      <p:pic>
        <p:nvPicPr>
          <p:cNvPr id="8" name="Picture 7"/>
          <p:cNvPicPr>
            <a:picLocks noChangeAspect="1"/>
          </p:cNvPicPr>
          <p:nvPr/>
        </p:nvPicPr>
        <p:blipFill>
          <a:blip r:embed="rId4">
            <a:extLst>
              <a:ext uri="{BEBA8EAE-BF5A-486C-A8C5-ECC9F3942E4B}">
                <a14:imgProps xmlns:a14="http://schemas.microsoft.com/office/drawing/2010/main">
                  <a14:imgLayer r:embed="rId5">
                    <a14:imgEffect>
                      <a14:backgroundRemoval t="10000" b="90000" l="8333" r="90000"/>
                    </a14:imgEffect>
                  </a14:imgLayer>
                </a14:imgProps>
              </a:ext>
            </a:extLst>
          </a:blip>
          <a:stretch>
            <a:fillRect/>
          </a:stretch>
        </p:blipFill>
        <p:spPr>
          <a:xfrm>
            <a:off x="6852920" y="4195978"/>
            <a:ext cx="3429000" cy="3429000"/>
          </a:xfrm>
          <a:prstGeom prst="rect">
            <a:avLst/>
          </a:prstGeom>
        </p:spPr>
      </p:pic>
      <p:pic>
        <p:nvPicPr>
          <p:cNvPr id="2" name="Picture 1"/>
          <p:cNvPicPr>
            <a:picLocks noChangeAspect="1"/>
          </p:cNvPicPr>
          <p:nvPr/>
        </p:nvPicPr>
        <p:blipFill>
          <a:blip r:embed="rId6"/>
          <a:stretch>
            <a:fillRect/>
          </a:stretch>
        </p:blipFill>
        <p:spPr>
          <a:xfrm rot="345001" flipH="1">
            <a:off x="7464203" y="2811820"/>
            <a:ext cx="3048000" cy="3127519"/>
          </a:xfrm>
          <a:prstGeom prst="rect">
            <a:avLst/>
          </a:prstGeom>
        </p:spPr>
      </p:pic>
      <p:sp>
        <p:nvSpPr>
          <p:cNvPr id="12" name="Rectangle 11"/>
          <p:cNvSpPr/>
          <p:nvPr/>
        </p:nvSpPr>
        <p:spPr>
          <a:xfrm>
            <a:off x="6342450" y="1629370"/>
            <a:ext cx="607860" cy="923330"/>
          </a:xfrm>
          <a:prstGeom prst="rect">
            <a:avLst/>
          </a:prstGeom>
          <a:noFill/>
        </p:spPr>
        <p:txBody>
          <a:bodyPr wrap="none" lIns="91440" tIns="45720" rIns="91440" bIns="45720">
            <a:spAutoFit/>
          </a:bodyPr>
          <a:lstStyle/>
          <a:p>
            <a:pPr algn="ctr"/>
            <a:r>
              <a:rPr lang="vi-VN" sz="5400" b="1">
                <a:ln w="9525">
                  <a:solidFill>
                    <a:schemeClr val="bg1"/>
                  </a:solidFill>
                  <a:prstDash val="solid"/>
                </a:ln>
                <a:solidFill>
                  <a:srgbClr val="FF0000"/>
                </a:solidFill>
                <a:effectLst>
                  <a:outerShdw blurRad="12700" dist="38100" dir="2700000" algn="tl" rotWithShape="0">
                    <a:schemeClr val="accent5">
                      <a:lumMod val="60000"/>
                      <a:lumOff val="40000"/>
                    </a:schemeClr>
                  </a:outerShdw>
                </a:effectLst>
              </a:rPr>
              <a:t>ó</a:t>
            </a:r>
            <a:endParaRPr lang="en-US" sz="5400" b="1" cap="none" spc="0">
              <a:ln w="9525">
                <a:solidFill>
                  <a:schemeClr val="bg1"/>
                </a:solidFill>
                <a:prstDash val="solid"/>
              </a:ln>
              <a:solidFill>
                <a:srgbClr val="FF0000"/>
              </a:solidFill>
              <a:effectLst>
                <a:outerShdw blurRad="12700" dist="38100" dir="2700000" algn="tl" rotWithShape="0">
                  <a:schemeClr val="accent5">
                    <a:lumMod val="60000"/>
                    <a:lumOff val="40000"/>
                  </a:schemeClr>
                </a:outerShdw>
              </a:effectLst>
              <a:latin typeface=".VnArabia" panose="020B7200000000000000" pitchFamily="34" charset="0"/>
            </a:endParaRPr>
          </a:p>
        </p:txBody>
      </p:sp>
      <p:sp>
        <p:nvSpPr>
          <p:cNvPr id="13" name="Rectangle 12"/>
          <p:cNvSpPr/>
          <p:nvPr/>
        </p:nvSpPr>
        <p:spPr>
          <a:xfrm>
            <a:off x="6980790" y="2400813"/>
            <a:ext cx="607860" cy="923330"/>
          </a:xfrm>
          <a:prstGeom prst="rect">
            <a:avLst/>
          </a:prstGeom>
          <a:noFill/>
        </p:spPr>
        <p:txBody>
          <a:bodyPr wrap="none" lIns="91440" tIns="45720" rIns="91440" bIns="45720">
            <a:spAutoFit/>
          </a:bodyPr>
          <a:lstStyle/>
          <a:p>
            <a:pPr algn="ctr"/>
            <a:r>
              <a:rPr lang="vi-VN" sz="5400" b="1">
                <a:ln w="9525">
                  <a:solidFill>
                    <a:schemeClr val="bg1"/>
                  </a:solidFill>
                  <a:prstDash val="solid"/>
                </a:ln>
                <a:solidFill>
                  <a:srgbClr val="FF0000"/>
                </a:solidFill>
                <a:effectLst>
                  <a:outerShdw blurRad="12700" dist="38100" dir="2700000" algn="tl" rotWithShape="0">
                    <a:schemeClr val="accent5">
                      <a:lumMod val="60000"/>
                      <a:lumOff val="40000"/>
                    </a:schemeClr>
                  </a:outerShdw>
                </a:effectLst>
              </a:rPr>
              <a:t>ò</a:t>
            </a:r>
            <a:endParaRPr lang="en-US" sz="5400" b="1" i="1" cap="none" spc="0">
              <a:ln w="9525">
                <a:solidFill>
                  <a:schemeClr val="bg1"/>
                </a:solidFill>
                <a:prstDash val="solid"/>
              </a:ln>
              <a:solidFill>
                <a:srgbClr val="FF0000"/>
              </a:solidFill>
              <a:effectLst>
                <a:outerShdw blurRad="12700" dist="38100" dir="2700000" algn="tl" rotWithShape="0">
                  <a:schemeClr val="accent5">
                    <a:lumMod val="60000"/>
                    <a:lumOff val="40000"/>
                  </a:schemeClr>
                </a:outerShdw>
              </a:effectLst>
              <a:latin typeface=".VnArabia" panose="020B7200000000000000" pitchFamily="34" charset="0"/>
            </a:endParaRPr>
          </a:p>
        </p:txBody>
      </p:sp>
      <p:sp>
        <p:nvSpPr>
          <p:cNvPr id="14" name="Rectangle 13"/>
          <p:cNvSpPr/>
          <p:nvPr/>
        </p:nvSpPr>
        <p:spPr>
          <a:xfrm>
            <a:off x="5724430" y="1006265"/>
            <a:ext cx="607860" cy="923330"/>
          </a:xfrm>
          <a:prstGeom prst="rect">
            <a:avLst/>
          </a:prstGeom>
          <a:noFill/>
        </p:spPr>
        <p:txBody>
          <a:bodyPr wrap="none" lIns="91440" tIns="45720" rIns="91440" bIns="45720">
            <a:spAutoFit/>
          </a:bodyPr>
          <a:lstStyle/>
          <a:p>
            <a:pPr algn="ctr"/>
            <a:r>
              <a:rPr lang="vi-VN" sz="5400" b="1">
                <a:ln w="9525">
                  <a:solidFill>
                    <a:schemeClr val="bg1"/>
                  </a:solidFill>
                  <a:prstDash val="solid"/>
                </a:ln>
                <a:solidFill>
                  <a:srgbClr val="FF0000"/>
                </a:solidFill>
                <a:effectLst>
                  <a:outerShdw blurRad="12700" dist="38100" dir="2700000" algn="tl" rotWithShape="0">
                    <a:schemeClr val="accent5">
                      <a:lumMod val="60000"/>
                      <a:lumOff val="40000"/>
                    </a:schemeClr>
                  </a:outerShdw>
                </a:effectLst>
              </a:rPr>
              <a:t>o</a:t>
            </a:r>
            <a:endParaRPr lang="en-US" sz="5400" b="1" i="1" cap="none" spc="0">
              <a:ln w="9525">
                <a:solidFill>
                  <a:schemeClr val="bg1"/>
                </a:solidFill>
                <a:prstDash val="solid"/>
              </a:ln>
              <a:solidFill>
                <a:srgbClr val="FF0000"/>
              </a:solidFill>
              <a:effectLst>
                <a:outerShdw blurRad="12700" dist="38100" dir="2700000" algn="tl" rotWithShape="0">
                  <a:schemeClr val="accent5">
                    <a:lumMod val="60000"/>
                    <a:lumOff val="40000"/>
                  </a:schemeClr>
                </a:outerShdw>
              </a:effectLst>
              <a:latin typeface=".VnArabia" panose="020B7200000000000000" pitchFamily="34" charset="0"/>
            </a:endParaRPr>
          </a:p>
        </p:txBody>
      </p:sp>
      <p:pic>
        <p:nvPicPr>
          <p:cNvPr id="16" name="Picture 15"/>
          <p:cNvPicPr>
            <a:picLocks noChangeAspect="1"/>
          </p:cNvPicPr>
          <p:nvPr/>
        </p:nvPicPr>
        <p:blipFill>
          <a:blip r:embed="rId7" cstate="print">
            <a:extLst>
              <a:ext uri="{BEBA8EAE-BF5A-486C-A8C5-ECC9F3942E4B}">
                <a14:imgProps xmlns:a14="http://schemas.microsoft.com/office/drawing/2010/main">
                  <a14:imgLayer r:embed="rId8">
                    <a14:imgEffect>
                      <a14:backgroundRemoval t="2448" b="92901" l="10000" r="90000">
                        <a14:foregroundMark x1="38000" y1="38800" x2="38000" y2="43452"/>
                        <a14:foregroundMark x1="57444" y1="31334" x2="57444" y2="38800"/>
                        <a14:foregroundMark x1="42222" y1="58752" x2="67111" y2="54100"/>
                        <a14:foregroundMark x1="35000" y1="56181" x2="41667" y2="58752"/>
                        <a14:foregroundMark x1="38667" y1="34027" x2="42222" y2="42717"/>
                        <a14:foregroundMark x1="53778" y1="33415" x2="64778" y2="37454"/>
                        <a14:foregroundMark x1="33556" y1="43329" x2="39000" y2="35373"/>
                        <a14:foregroundMark x1="52333" y1="38678" x2="63333" y2="40024"/>
                        <a14:foregroundMark x1="52333" y1="34027" x2="51778" y2="37332"/>
                        <a14:foregroundMark x1="42000" y1="40759" x2="45667" y2="42105"/>
                      </a14:backgroundRemoval>
                    </a14:imgEffect>
                  </a14:imgLayer>
                </a14:imgProps>
              </a:ext>
              <a:ext uri="{28A0092B-C50C-407E-A947-70E740481C1C}">
                <a14:useLocalDpi xmlns:a14="http://schemas.microsoft.com/office/drawing/2010/main" val="0"/>
              </a:ext>
            </a:extLst>
          </a:blip>
          <a:stretch>
            <a:fillRect/>
          </a:stretch>
        </p:blipFill>
        <p:spPr>
          <a:xfrm>
            <a:off x="107363" y="34434"/>
            <a:ext cx="1814665" cy="1647312"/>
          </a:xfrm>
          <a:prstGeom prst="rect">
            <a:avLst/>
          </a:prstGeom>
        </p:spPr>
      </p:pic>
    </p:spTree>
    <p:extLst>
      <p:ext uri="{BB962C8B-B14F-4D97-AF65-F5344CB8AC3E}">
        <p14:creationId xmlns:p14="http://schemas.microsoft.com/office/powerpoint/2010/main" val="18553042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circle(in)">
                                      <p:cBhvr>
                                        <p:cTn id="12" dur="1000"/>
                                        <p:tgtEl>
                                          <p:spTgt spid="13"/>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grpId="0" nodeType="click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circle(in)">
                                      <p:cBhvr>
                                        <p:cTn id="17" dur="1000"/>
                                        <p:tgtEl>
                                          <p:spTgt spid="12"/>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grpId="0" nodeType="click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circle(in)">
                                      <p:cBhvr>
                                        <p:cTn id="22" dur="1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p:bldP spid="14"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vi-VN"/>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0"/>
            <a:ext cx="12192000" cy="6858000"/>
          </a:xfrm>
        </p:spPr>
      </p:pic>
      <p:sp>
        <p:nvSpPr>
          <p:cNvPr id="5" name="TextBox 4"/>
          <p:cNvSpPr txBox="1"/>
          <p:nvPr/>
        </p:nvSpPr>
        <p:spPr>
          <a:xfrm>
            <a:off x="76200" y="6324600"/>
            <a:ext cx="2895600" cy="646331"/>
          </a:xfrm>
          <a:prstGeom prst="rect">
            <a:avLst/>
          </a:prstGeom>
          <a:noFill/>
        </p:spPr>
        <p:txBody>
          <a:bodyPr wrap="square" rtlCol="0">
            <a:spAutoFit/>
          </a:bodyPr>
          <a:lstStyle/>
          <a:p>
            <a:r>
              <a:rPr lang="vi-VN" b="1">
                <a:latin typeface="+mj-lt"/>
              </a:rPr>
              <a:t>Trống choai vỗ cánh gọi </a:t>
            </a:r>
          </a:p>
          <a:p>
            <a:endParaRPr lang="vi-VN"/>
          </a:p>
        </p:txBody>
      </p:sp>
    </p:spTree>
    <p:extLst>
      <p:ext uri="{BB962C8B-B14F-4D97-AF65-F5344CB8AC3E}">
        <p14:creationId xmlns:p14="http://schemas.microsoft.com/office/powerpoint/2010/main" val="376880023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vi-VN"/>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10160"/>
            <a:ext cx="12192000" cy="6858000"/>
          </a:xfrm>
        </p:spPr>
      </p:pic>
      <p:pic>
        <p:nvPicPr>
          <p:cNvPr id="5" name="Picture 31" descr="621513ozlobi1j4w"/>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rot="20549875">
            <a:off x="445569" y="76156"/>
            <a:ext cx="1716576" cy="33625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31" descr="621513ozlobi1j4w"/>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rot="904793">
            <a:off x="10400748" y="119881"/>
            <a:ext cx="1687706" cy="33625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31" descr="621513ozlobi1j4w"/>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rot="904793">
            <a:off x="8390893" y="21774"/>
            <a:ext cx="1687706" cy="26348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31" descr="621513ozlobi1j4w"/>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rot="20549875">
            <a:off x="2201897" y="-22480"/>
            <a:ext cx="1716576" cy="22465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extBox 8"/>
          <p:cNvSpPr txBox="1"/>
          <p:nvPr/>
        </p:nvSpPr>
        <p:spPr>
          <a:xfrm>
            <a:off x="2762171" y="2422900"/>
            <a:ext cx="6934200" cy="1200329"/>
          </a:xfrm>
          <a:prstGeom prst="rect">
            <a:avLst/>
          </a:prstGeom>
          <a:noFill/>
        </p:spPr>
        <p:txBody>
          <a:bodyPr wrap="square" rtlCol="0">
            <a:spAutoFit/>
          </a:bodyPr>
          <a:lstStyle/>
          <a:p>
            <a:r>
              <a:rPr lang="en-US" sz="2400">
                <a:latin typeface="Times New Roman" pitchFamily="18" charset="0"/>
                <a:cs typeface="Times New Roman" pitchFamily="18" charset="0"/>
              </a:rPr>
              <a:t>Giáo dục trẻ: </a:t>
            </a:r>
            <a:r>
              <a:rPr lang="vi-VN" sz="2400">
                <a:solidFill>
                  <a:srgbClr val="7030A0"/>
                </a:solidFill>
                <a:latin typeface="+mj-lt"/>
              </a:rPr>
              <a:t>Khi các con nghe tiếng gà gáy vào mùa hè thì ông mặt trời sẽ hiện ra và bầu trời có nắng các con đi ra đường phải đội mũ nón để không bị ốm.</a:t>
            </a:r>
            <a:endParaRPr lang="vi-VN">
              <a:solidFill>
                <a:srgbClr val="7030A0"/>
              </a:solidFill>
              <a:latin typeface="+mj-lt"/>
            </a:endParaRPr>
          </a:p>
        </p:txBody>
      </p:sp>
    </p:spTree>
    <p:extLst>
      <p:ext uri="{BB962C8B-B14F-4D97-AF65-F5344CB8AC3E}">
        <p14:creationId xmlns:p14="http://schemas.microsoft.com/office/powerpoint/2010/main" val="12794477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230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2000"/>
                                        <p:tgtEl>
                                          <p:spTgt spid="5"/>
                                        </p:tgtEl>
                                      </p:cBhvr>
                                    </p:animEffect>
                                  </p:childTnLst>
                                </p:cTn>
                              </p:par>
                              <p:par>
                                <p:cTn id="8" presetID="10" presetClass="entr" presetSubtype="0" fill="hold" nodeType="withEffect">
                                  <p:stCondLst>
                                    <p:cond delay="2300"/>
                                  </p:stCondLst>
                                  <p:childTnLst>
                                    <p:set>
                                      <p:cBhvr>
                                        <p:cTn id="9" dur="1" fill="hold">
                                          <p:stCondLst>
                                            <p:cond delay="0"/>
                                          </p:stCondLst>
                                        </p:cTn>
                                        <p:tgtEl>
                                          <p:spTgt spid="6"/>
                                        </p:tgtEl>
                                        <p:attrNameLst>
                                          <p:attrName>style.visibility</p:attrName>
                                        </p:attrNameLst>
                                      </p:cBhvr>
                                      <p:to>
                                        <p:strVal val="visible"/>
                                      </p:to>
                                    </p:set>
                                    <p:animEffect transition="in" filter="fade">
                                      <p:cBhvr>
                                        <p:cTn id="10" dur="2000"/>
                                        <p:tgtEl>
                                          <p:spTgt spid="6"/>
                                        </p:tgtEl>
                                      </p:cBhvr>
                                    </p:animEffect>
                                  </p:childTnLst>
                                </p:cTn>
                              </p:par>
                              <p:par>
                                <p:cTn id="11" presetID="10" presetClass="entr" presetSubtype="0" fill="hold" nodeType="withEffect">
                                  <p:stCondLst>
                                    <p:cond delay="2300"/>
                                  </p:stCondLst>
                                  <p:childTnLst>
                                    <p:set>
                                      <p:cBhvr>
                                        <p:cTn id="12" dur="1" fill="hold">
                                          <p:stCondLst>
                                            <p:cond delay="0"/>
                                          </p:stCondLst>
                                        </p:cTn>
                                        <p:tgtEl>
                                          <p:spTgt spid="7"/>
                                        </p:tgtEl>
                                        <p:attrNameLst>
                                          <p:attrName>style.visibility</p:attrName>
                                        </p:attrNameLst>
                                      </p:cBhvr>
                                      <p:to>
                                        <p:strVal val="visible"/>
                                      </p:to>
                                    </p:set>
                                    <p:animEffect transition="in" filter="fade">
                                      <p:cBhvr>
                                        <p:cTn id="13" dur="2000"/>
                                        <p:tgtEl>
                                          <p:spTgt spid="7"/>
                                        </p:tgtEl>
                                      </p:cBhvr>
                                    </p:animEffect>
                                  </p:childTnLst>
                                </p:cTn>
                              </p:par>
                              <p:par>
                                <p:cTn id="14" presetID="10" presetClass="entr" presetSubtype="0" fill="hold" nodeType="withEffect">
                                  <p:stCondLst>
                                    <p:cond delay="2300"/>
                                  </p:stCondLst>
                                  <p:childTnLst>
                                    <p:set>
                                      <p:cBhvr>
                                        <p:cTn id="15" dur="1" fill="hold">
                                          <p:stCondLst>
                                            <p:cond delay="0"/>
                                          </p:stCondLst>
                                        </p:cTn>
                                        <p:tgtEl>
                                          <p:spTgt spid="8"/>
                                        </p:tgtEl>
                                        <p:attrNameLst>
                                          <p:attrName>style.visibility</p:attrName>
                                        </p:attrNameLst>
                                      </p:cBhvr>
                                      <p:to>
                                        <p:strVal val="visible"/>
                                      </p:to>
                                    </p:set>
                                    <p:animEffect transition="in" filter="fade">
                                      <p:cBhvr>
                                        <p:cTn id="16"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76200" y="-73152"/>
            <a:ext cx="12268199" cy="6946392"/>
          </a:xfrm>
        </p:spPr>
      </p:pic>
      <p:sp>
        <p:nvSpPr>
          <p:cNvPr id="7" name="Rectangle 6"/>
          <p:cNvSpPr/>
          <p:nvPr/>
        </p:nvSpPr>
        <p:spPr>
          <a:xfrm>
            <a:off x="1599710" y="2967335"/>
            <a:ext cx="8992591" cy="923330"/>
          </a:xfrm>
          <a:prstGeom prst="rect">
            <a:avLst/>
          </a:prstGeom>
          <a:noFill/>
        </p:spPr>
        <p:txBody>
          <a:bodyPr wrap="none" lIns="91440" tIns="45720" rIns="91440" bIns="45720" numCol="1">
            <a:prstTxWarp prst="textDeflateBottom">
              <a:avLst/>
            </a:prstTxWarp>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5400" b="1" dirty="0" err="1">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Xin</a:t>
            </a:r>
            <a:r>
              <a:rPr lang="en-US" sz="54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 </a:t>
            </a:r>
            <a:r>
              <a:rPr lang="en-US" sz="5400" b="1" dirty="0" err="1">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chào</a:t>
            </a:r>
            <a:r>
              <a:rPr lang="en-US" sz="54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 </a:t>
            </a:r>
            <a:r>
              <a:rPr lang="en-US" sz="5400" b="1" dirty="0" err="1">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và</a:t>
            </a:r>
            <a:r>
              <a:rPr lang="en-US" sz="54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 </a:t>
            </a:r>
            <a:r>
              <a:rPr lang="en-US" sz="5400" b="1" dirty="0" err="1">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hẹn</a:t>
            </a:r>
            <a:r>
              <a:rPr lang="en-US" sz="54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 </a:t>
            </a:r>
            <a:r>
              <a:rPr lang="en-US" sz="5400" b="1" dirty="0" err="1">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gặp</a:t>
            </a:r>
            <a:r>
              <a:rPr lang="en-US" sz="54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 </a:t>
            </a:r>
            <a:r>
              <a:rPr lang="en-US" sz="5400" b="1" dirty="0" err="1">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lại</a:t>
            </a:r>
            <a:r>
              <a:rPr lang="en-US" sz="54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 </a:t>
            </a:r>
            <a:r>
              <a:rPr lang="en-US" sz="5400" b="1" dirty="0" err="1">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các</a:t>
            </a:r>
            <a:r>
              <a:rPr lang="en-US" sz="54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 con</a:t>
            </a:r>
          </a:p>
        </p:txBody>
      </p:sp>
    </p:spTree>
    <p:extLst>
      <p:ext uri="{BB962C8B-B14F-4D97-AF65-F5344CB8AC3E}">
        <p14:creationId xmlns:p14="http://schemas.microsoft.com/office/powerpoint/2010/main" val="377487871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vi-VN"/>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5080"/>
            <a:ext cx="12192000" cy="6858000"/>
          </a:xfrm>
        </p:spPr>
      </p:pic>
      <p:sp>
        <p:nvSpPr>
          <p:cNvPr id="5" name="Rectangle 4"/>
          <p:cNvSpPr/>
          <p:nvPr/>
        </p:nvSpPr>
        <p:spPr>
          <a:xfrm>
            <a:off x="4339753" y="2967335"/>
            <a:ext cx="3512500" cy="923330"/>
          </a:xfrm>
          <a:prstGeom prst="rect">
            <a:avLst/>
          </a:prstGeom>
          <a:noFill/>
        </p:spPr>
        <p:txBody>
          <a:bodyPr wrap="none" lIns="91440" tIns="45720" rIns="91440" bIns="45720">
            <a:spAutoFit/>
          </a:bodyPr>
          <a:lstStyle/>
          <a:p>
            <a:pPr algn="ctr"/>
            <a:r>
              <a:rPr lang="en-US" sz="5400" b="1" cap="none" spc="0" dirty="0">
                <a:ln w="0"/>
                <a:solidFill>
                  <a:srgbClr val="FF0000"/>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Cô kể lần </a:t>
            </a:r>
            <a:r>
              <a:rPr lang="en-US" sz="5400" b="1" dirty="0">
                <a:ln w="0"/>
                <a:solidFill>
                  <a:srgbClr val="FF0000"/>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1</a:t>
            </a:r>
            <a:endParaRPr lang="en-US" sz="5400" b="1" cap="none" spc="0" dirty="0">
              <a:ln w="0"/>
              <a:solidFill>
                <a:srgbClr val="FF0000"/>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97726227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vi-VN"/>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5080"/>
            <a:ext cx="12192000" cy="6858000"/>
          </a:xfrm>
        </p:spPr>
      </p:pic>
      <p:sp>
        <p:nvSpPr>
          <p:cNvPr id="5" name="Rectangle 4"/>
          <p:cNvSpPr/>
          <p:nvPr/>
        </p:nvSpPr>
        <p:spPr>
          <a:xfrm>
            <a:off x="4339753" y="2967335"/>
            <a:ext cx="3512500" cy="923330"/>
          </a:xfrm>
          <a:prstGeom prst="rect">
            <a:avLst/>
          </a:prstGeom>
          <a:noFill/>
        </p:spPr>
        <p:txBody>
          <a:bodyPr wrap="none" lIns="91440" tIns="45720" rIns="91440" bIns="45720">
            <a:spAutoFit/>
          </a:bodyPr>
          <a:lstStyle/>
          <a:p>
            <a:pPr algn="ctr"/>
            <a:r>
              <a:rPr lang="en-US" sz="5400" b="1" cap="none" spc="0" dirty="0">
                <a:ln w="0"/>
                <a:solidFill>
                  <a:srgbClr val="FF0000"/>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Cô kể lần 2</a:t>
            </a:r>
          </a:p>
        </p:txBody>
      </p:sp>
    </p:spTree>
    <p:extLst>
      <p:ext uri="{BB962C8B-B14F-4D97-AF65-F5344CB8AC3E}">
        <p14:creationId xmlns:p14="http://schemas.microsoft.com/office/powerpoint/2010/main" val="211790018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vi-VN"/>
          </a:p>
        </p:txBody>
      </p:sp>
      <p:pic>
        <p:nvPicPr>
          <p:cNvPr id="6" name="Content Placeholder 5"/>
          <p:cNvPicPr>
            <a:picLocks noGrp="1" noChangeAspect="1"/>
          </p:cNvPicPr>
          <p:nvPr>
            <p:ph idx="1"/>
          </p:nvPr>
        </p:nvPicPr>
        <p:blipFill>
          <a:blip r:embed="rId2"/>
          <a:stretch>
            <a:fillRect/>
          </a:stretch>
        </p:blipFill>
        <p:spPr>
          <a:xfrm>
            <a:off x="-14591" y="-10160"/>
            <a:ext cx="12192000" cy="6868160"/>
          </a:xfrm>
          <a:prstGeom prst="rect">
            <a:avLst/>
          </a:prstGeom>
        </p:spPr>
      </p:pic>
      <p:sp>
        <p:nvSpPr>
          <p:cNvPr id="7" name="Rectangle 6"/>
          <p:cNvSpPr/>
          <p:nvPr/>
        </p:nvSpPr>
        <p:spPr>
          <a:xfrm>
            <a:off x="457200" y="1417638"/>
            <a:ext cx="4742004" cy="923330"/>
          </a:xfrm>
          <a:prstGeom prst="rect">
            <a:avLst/>
          </a:prstGeom>
          <a:noFill/>
        </p:spPr>
        <p:txBody>
          <a:bodyPr wrap="none" lIns="91440" tIns="45720" rIns="91440" bIns="45720">
            <a:spAutoFit/>
            <a:scene3d>
              <a:camera prst="orthographicFront"/>
              <a:lightRig rig="harsh" dir="t"/>
            </a:scene3d>
            <a:sp3d extrusionH="57150" prstMaterial="matte">
              <a:bevelT w="63500" h="12700" prst="angle"/>
              <a:contourClr>
                <a:schemeClr val="bg1">
                  <a:lumMod val="65000"/>
                </a:schemeClr>
              </a:contourClr>
            </a:sp3d>
          </a:bodyPr>
          <a:lstStyle/>
          <a:p>
            <a:pPr algn="ctr"/>
            <a:r>
              <a:rPr lang="en-US" sz="5400" b="1" cap="none" spc="0">
                <a:ln/>
                <a:solidFill>
                  <a:srgbClr val="FF0000"/>
                </a:solidFill>
                <a:effectLst/>
                <a:latin typeface="Times New Roman" panose="02020603050405020304" pitchFamily="18" charset="0"/>
                <a:cs typeface="Times New Roman" panose="02020603050405020304" pitchFamily="18" charset="0"/>
              </a:rPr>
              <a:t>Mặt trời đi đâu</a:t>
            </a:r>
          </a:p>
        </p:txBody>
      </p:sp>
    </p:spTree>
    <p:extLst>
      <p:ext uri="{BB962C8B-B14F-4D97-AF65-F5344CB8AC3E}">
        <p14:creationId xmlns:p14="http://schemas.microsoft.com/office/powerpoint/2010/main" val="255399423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vi-VN"/>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13376"/>
            <a:ext cx="12209834" cy="6871376"/>
          </a:xfrm>
        </p:spPr>
      </p:pic>
      <p:sp>
        <p:nvSpPr>
          <p:cNvPr id="5" name="Rectangle 4"/>
          <p:cNvSpPr/>
          <p:nvPr/>
        </p:nvSpPr>
        <p:spPr>
          <a:xfrm>
            <a:off x="8458200" y="5867400"/>
            <a:ext cx="3332964" cy="369332"/>
          </a:xfrm>
          <a:prstGeom prst="rect">
            <a:avLst/>
          </a:prstGeom>
        </p:spPr>
        <p:txBody>
          <a:bodyPr wrap="none">
            <a:spAutoFit/>
          </a:bodyPr>
          <a:lstStyle/>
          <a:p>
            <a:pPr algn="ctr"/>
            <a:r>
              <a:rPr lang="en-US">
                <a:ln w="0"/>
                <a:solidFill>
                  <a:srgbClr val="00B050"/>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Một hôm, trống choai hỏi chó con</a:t>
            </a:r>
          </a:p>
        </p:txBody>
      </p:sp>
      <p:sp>
        <p:nvSpPr>
          <p:cNvPr id="7" name="Rectangle 6"/>
          <p:cNvSpPr/>
          <p:nvPr/>
        </p:nvSpPr>
        <p:spPr>
          <a:xfrm>
            <a:off x="5029200" y="6488668"/>
            <a:ext cx="1627370" cy="369332"/>
          </a:xfrm>
          <a:prstGeom prst="rect">
            <a:avLst/>
          </a:prstGeom>
        </p:spPr>
        <p:txBody>
          <a:bodyPr wrap="none">
            <a:spAutoFit/>
          </a:bodyPr>
          <a:lstStyle/>
          <a:p>
            <a:pPr algn="ctr"/>
            <a:r>
              <a:rPr lang="en-US">
                <a:ln w="0"/>
                <a:solidFill>
                  <a:srgbClr val="00B050"/>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Chó con trả lời </a:t>
            </a:r>
          </a:p>
        </p:txBody>
      </p:sp>
    </p:spTree>
    <p:extLst>
      <p:ext uri="{BB962C8B-B14F-4D97-AF65-F5344CB8AC3E}">
        <p14:creationId xmlns:p14="http://schemas.microsoft.com/office/powerpoint/2010/main" val="21278940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vi-VN"/>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0"/>
            <a:ext cx="12192000" cy="6858000"/>
          </a:xfrm>
        </p:spPr>
      </p:pic>
      <p:sp>
        <p:nvSpPr>
          <p:cNvPr id="3" name="TextBox 2"/>
          <p:cNvSpPr txBox="1"/>
          <p:nvPr/>
        </p:nvSpPr>
        <p:spPr>
          <a:xfrm>
            <a:off x="8763000" y="5791200"/>
            <a:ext cx="2819400" cy="369332"/>
          </a:xfrm>
          <a:prstGeom prst="rect">
            <a:avLst/>
          </a:prstGeom>
          <a:noFill/>
        </p:spPr>
        <p:txBody>
          <a:bodyPr wrap="square" rtlCol="0">
            <a:spAutoFit/>
          </a:bodyPr>
          <a:lstStyle/>
          <a:p>
            <a:r>
              <a:rPr lang="vi-VN">
                <a:latin typeface="+mj-lt"/>
              </a:rPr>
              <a:t>Mèo con kêu Meo meo  </a:t>
            </a:r>
          </a:p>
        </p:txBody>
      </p:sp>
      <p:sp>
        <p:nvSpPr>
          <p:cNvPr id="5" name="TextBox 4"/>
          <p:cNvSpPr txBox="1"/>
          <p:nvPr/>
        </p:nvSpPr>
        <p:spPr>
          <a:xfrm>
            <a:off x="4038600" y="6486307"/>
            <a:ext cx="1905000" cy="369332"/>
          </a:xfrm>
          <a:prstGeom prst="rect">
            <a:avLst/>
          </a:prstGeom>
          <a:noFill/>
        </p:spPr>
        <p:txBody>
          <a:bodyPr wrap="square" rtlCol="0">
            <a:spAutoFit/>
          </a:bodyPr>
          <a:lstStyle/>
          <a:p>
            <a:r>
              <a:rPr lang="vi-VN" b="1">
                <a:latin typeface="+mj-lt"/>
              </a:rPr>
              <a:t>Thỏ vẫy tai bảo</a:t>
            </a:r>
          </a:p>
        </p:txBody>
      </p:sp>
    </p:spTree>
    <p:extLst>
      <p:ext uri="{BB962C8B-B14F-4D97-AF65-F5344CB8AC3E}">
        <p14:creationId xmlns:p14="http://schemas.microsoft.com/office/powerpoint/2010/main" val="404207309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vi-VN"/>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11349"/>
            <a:ext cx="12192000" cy="6858000"/>
          </a:xfrm>
        </p:spPr>
      </p:pic>
      <p:sp>
        <p:nvSpPr>
          <p:cNvPr id="3" name="TextBox 2"/>
          <p:cNvSpPr txBox="1"/>
          <p:nvPr/>
        </p:nvSpPr>
        <p:spPr>
          <a:xfrm>
            <a:off x="1600200" y="6324600"/>
            <a:ext cx="2362200" cy="369332"/>
          </a:xfrm>
          <a:prstGeom prst="rect">
            <a:avLst/>
          </a:prstGeom>
          <a:noFill/>
        </p:spPr>
        <p:txBody>
          <a:bodyPr wrap="square" rtlCol="0">
            <a:spAutoFit/>
          </a:bodyPr>
          <a:lstStyle/>
          <a:p>
            <a:r>
              <a:rPr lang="vi-VN">
                <a:solidFill>
                  <a:srgbClr val="00B050"/>
                </a:solidFill>
              </a:rPr>
              <a:t>Chị vịt lúc lắc cái mỏ</a:t>
            </a:r>
          </a:p>
        </p:txBody>
      </p:sp>
    </p:spTree>
    <p:extLst>
      <p:ext uri="{BB962C8B-B14F-4D97-AF65-F5344CB8AC3E}">
        <p14:creationId xmlns:p14="http://schemas.microsoft.com/office/powerpoint/2010/main" val="149475186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vi-VN"/>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0"/>
            <a:ext cx="12192000" cy="6858000"/>
          </a:xfrm>
        </p:spPr>
      </p:pic>
      <p:sp>
        <p:nvSpPr>
          <p:cNvPr id="3" name="TextBox 2"/>
          <p:cNvSpPr txBox="1"/>
          <p:nvPr/>
        </p:nvSpPr>
        <p:spPr>
          <a:xfrm>
            <a:off x="5105400" y="6096000"/>
            <a:ext cx="3733800" cy="400110"/>
          </a:xfrm>
          <a:prstGeom prst="rect">
            <a:avLst/>
          </a:prstGeom>
          <a:noFill/>
        </p:spPr>
        <p:txBody>
          <a:bodyPr wrap="square" rtlCol="0">
            <a:spAutoFit/>
          </a:bodyPr>
          <a:lstStyle/>
          <a:p>
            <a:r>
              <a:rPr lang="vi-VN" sz="2000" b="1">
                <a:solidFill>
                  <a:srgbClr val="00B050"/>
                </a:solidFill>
                <a:latin typeface="+mj-lt"/>
              </a:rPr>
              <a:t>Bác bò cái cất giọng trầm trầm</a:t>
            </a:r>
          </a:p>
        </p:txBody>
      </p:sp>
    </p:spTree>
    <p:extLst>
      <p:ext uri="{BB962C8B-B14F-4D97-AF65-F5344CB8AC3E}">
        <p14:creationId xmlns:p14="http://schemas.microsoft.com/office/powerpoint/2010/main" val="309477784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1231</TotalTime>
  <Words>333</Words>
  <Application>Microsoft Office PowerPoint</Application>
  <PresentationFormat>Widescreen</PresentationFormat>
  <Paragraphs>42</Paragraphs>
  <Slides>28</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28</vt:i4>
      </vt:variant>
    </vt:vector>
  </HeadingPairs>
  <TitlesOfParts>
    <vt:vector size="33" baseType="lpstr">
      <vt:lpstr>.VnArabia</vt:lpstr>
      <vt:lpstr>Arial</vt:lpstr>
      <vt:lpstr>Calibri</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Admin</dc:creator>
  <cp:lastModifiedBy>Administrator</cp:lastModifiedBy>
  <cp:revision>135</cp:revision>
  <dcterms:created xsi:type="dcterms:W3CDTF">2021-09-01T01:51:27Z</dcterms:created>
  <dcterms:modified xsi:type="dcterms:W3CDTF">2025-05-13T03:43:26Z</dcterms:modified>
</cp:coreProperties>
</file>