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Ỷ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GIANG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Trịnh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Thuỷ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409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4</cp:revision>
  <dcterms:created xsi:type="dcterms:W3CDTF">2024-04-04T16:18:03Z</dcterms:created>
  <dcterms:modified xsi:type="dcterms:W3CDTF">2025-05-14T05:21:58Z</dcterms:modified>
</cp:coreProperties>
</file>