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8"/>
  </p:notesMasterIdLst>
  <p:sldIdLst>
    <p:sldId id="263" r:id="rId2"/>
    <p:sldId id="264" r:id="rId3"/>
    <p:sldId id="268" r:id="rId4"/>
    <p:sldId id="307" r:id="rId5"/>
    <p:sldId id="308" r:id="rId6"/>
    <p:sldId id="309" r:id="rId7"/>
    <p:sldId id="275" r:id="rId8"/>
    <p:sldId id="278" r:id="rId9"/>
    <p:sldId id="281" r:id="rId10"/>
    <p:sldId id="280" r:id="rId11"/>
    <p:sldId id="310" r:id="rId12"/>
    <p:sldId id="269" r:id="rId13"/>
    <p:sldId id="285" r:id="rId14"/>
    <p:sldId id="312" r:id="rId15"/>
    <p:sldId id="313" r:id="rId16"/>
    <p:sldId id="314" r:id="rId17"/>
    <p:sldId id="315" r:id="rId18"/>
    <p:sldId id="316" r:id="rId19"/>
    <p:sldId id="318" r:id="rId20"/>
    <p:sldId id="319" r:id="rId21"/>
    <p:sldId id="320" r:id="rId22"/>
    <p:sldId id="321" r:id="rId23"/>
    <p:sldId id="322" r:id="rId24"/>
    <p:sldId id="323" r:id="rId25"/>
    <p:sldId id="277" r:id="rId26"/>
    <p:sldId id="311" r:id="rId27"/>
  </p:sldIdLst>
  <p:sldSz cx="12192000" cy="6858000"/>
  <p:notesSz cx="6858000" cy="9144000"/>
  <p:custShowLst>
    <p:custShow name="Custom Show 1" id="0">
      <p:sldLst>
        <p:sld r:id="rId8"/>
        <p:sld r:id="rId9"/>
        <p:sld r:id="rId10"/>
        <p:sld r:id="rId11"/>
      </p:sldLst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 Documents" initials="M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66"/>
    <a:srgbClr val="CC3399"/>
    <a:srgbClr val="0000CC"/>
    <a:srgbClr val="0066FF"/>
    <a:srgbClr val="996633"/>
    <a:srgbClr val="6600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8" d="100"/>
          <a:sy n="68" d="100"/>
        </p:scale>
        <p:origin x="804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20T19:31:35.371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178628-22E1-4A19-8292-1AB3208FDEBD}" type="datetimeFigureOut">
              <a:rPr lang="en-US"/>
              <a:pPr>
                <a:defRPr/>
              </a:pPr>
              <a:t>16/4/2025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268551-AE4B-4E97-9AF1-B8DB9AFD2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2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25FF-3262-4C69-A164-3CD63E2F79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6A7E6-65C4-4DB0-A9EE-81148B4950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4AA3-9233-4C23-AC3B-959A6EB15A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9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1AF54-FA4C-481D-902F-EDC36C380D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59DB9-53B1-4A52-AA45-F3F5251E2C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2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1FD96-1E1E-4828-8D5A-D2D0E5D39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8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169CE-14C1-43D8-BE7F-4F4727CB73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B365B-21A0-41E8-9FE1-45F6E110E7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1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4933B-A3CE-424A-82EA-33E1E6981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E8209-93A3-45B5-8E17-3F6EA30BBA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CC099-AE2A-4A66-9857-79FE720B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7F6AC4-E023-4228-B371-E70237BF2B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media5.wav"/><Relationship Id="rId7" Type="http://schemas.openxmlformats.org/officeDocument/2006/relationships/image" Target="../media/image11.gif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10.gif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media5.wav"/><Relationship Id="rId7" Type="http://schemas.openxmlformats.org/officeDocument/2006/relationships/image" Target="../media/image11.gif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10.gif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media5.wav"/><Relationship Id="rId7" Type="http://schemas.openxmlformats.org/officeDocument/2006/relationships/image" Target="../media/image11.gif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0.gif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media2.wav"/><Relationship Id="rId7" Type="http://schemas.openxmlformats.org/officeDocument/2006/relationships/image" Target="../media/image11.gif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0.gif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8303" y="1101684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ỦY BAN NHÂN DÂN QUẬN LONG BIÊN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TRƯỜNG MẦM NON ĐỨC GIANG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9360" y="2576775"/>
            <a:ext cx="838949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VÌ SAO THỎ CỤT ĐUÔI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52765" y="4275385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Lứa tuổi: Nhà trẻ (24 – 36 tháng tuổi)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Lớp: Nhà trẻ D2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67328" y="5543108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Đỗ Thị Tâm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26860"/>
            <a:ext cx="891406" cy="910784"/>
          </a:xfrm>
          <a:prstGeom prst="rect">
            <a:avLst/>
          </a:prstGeom>
        </p:spPr>
      </p:pic>
      <p:sp>
        <p:nvSpPr>
          <p:cNvPr id="13" name="Heart 12"/>
          <p:cNvSpPr/>
          <p:nvPr/>
        </p:nvSpPr>
        <p:spPr>
          <a:xfrm>
            <a:off x="10610849" y="762000"/>
            <a:ext cx="45719" cy="4571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1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5486401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791200"/>
            <a:ext cx="2667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652 L 0.00573 -0.00023 C 0.01476 0.01457 0.02812 0.02359 0.04201 0.02359 C 0.05781 0.02359 0.07031 0.01457 0.07934 -0.00023 L 0.12187 -0.065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8 -0.0652 L 0.11354 -0.1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4162E-6 L -0.0085 -0.133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4C668-79C2-3703-7240-B00C3F934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4529-3BA8-C3AA-F452-753E71834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ruyện Vì sao Thỏ cụt đuôi 24-36 tháng tuổi">
            <a:extLst>
              <a:ext uri="{FF2B5EF4-FFF2-40B4-BE49-F238E27FC236}">
                <a16:creationId xmlns:a16="http://schemas.microsoft.com/office/drawing/2014/main" id="{E06D5675-B406-DAB8-17DB-915FD1E8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953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" y="-32480"/>
            <a:ext cx="12244754" cy="6890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25232" y="1265177"/>
            <a:ext cx="6162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ai?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414537"/>
            <a:ext cx="5238750" cy="3543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92825" y="3334751"/>
            <a:ext cx="3878236" cy="3095710"/>
          </a:xfrm>
          <a:prstGeom prst="rect">
            <a:avLst/>
          </a:prstGeom>
        </p:spPr>
      </p:pic>
      <p:pic>
        <p:nvPicPr>
          <p:cNvPr id="2" name="Picture 10" descr="nhim">
            <a:extLst>
              <a:ext uri="{FF2B5EF4-FFF2-40B4-BE49-F238E27FC236}">
                <a16:creationId xmlns:a16="http://schemas.microsoft.com/office/drawing/2014/main" id="{2C96085A-D951-819C-3A3D-AAC5215A77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5" y="3114993"/>
            <a:ext cx="2769871" cy="299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tho">
            <a:extLst>
              <a:ext uri="{FF2B5EF4-FFF2-40B4-BE49-F238E27FC236}">
                <a16:creationId xmlns:a16="http://schemas.microsoft.com/office/drawing/2014/main" id="{6DCA9373-CB6D-1C17-E1A7-F130CDF24B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518346"/>
            <a:ext cx="3212353" cy="367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6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3EF4D-354C-ED78-FC46-D3E5508BF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1578"/>
          </a:xfrm>
          <a:prstGeom prst="rect">
            <a:avLst/>
          </a:prstGeom>
        </p:spPr>
      </p:pic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050467" y="2438400"/>
            <a:ext cx="82112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905376"/>
              </p:ext>
            </p:extLst>
          </p:nvPr>
        </p:nvGraphicFramePr>
        <p:xfrm>
          <a:off x="8229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2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4" y="6103939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2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5715001"/>
            <a:ext cx="226695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2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30464"/>
            <a:ext cx="18748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2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n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6" y="3567226"/>
            <a:ext cx="1831182" cy="197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915" y="3124201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6569915"/>
      </p:ext>
    </p:extLst>
  </p:cSld>
  <p:clrMapOvr>
    <a:masterClrMapping/>
  </p:clrMapOvr>
  <p:transition spd="slow" advTm="8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3EF4D-354C-ED78-FC46-D3E5508BF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1578"/>
          </a:xfrm>
          <a:prstGeom prst="rect">
            <a:avLst/>
          </a:prstGeom>
        </p:spPr>
      </p:pic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050467" y="2438400"/>
            <a:ext cx="80156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Một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hôm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Thỏ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đã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rủ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Nhím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000" b="1" i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đi</a:t>
            </a:r>
            <a:r>
              <a:rPr lang="en-US" sz="4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đâu?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229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7088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2CEB3-C6CF-55BC-4107-F3966F8FF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2" y="0"/>
            <a:ext cx="12170898" cy="6858000"/>
          </a:xfrm>
          <a:prstGeom prst="rect">
            <a:avLst/>
          </a:prstGeom>
        </p:spPr>
      </p:pic>
      <p:pic>
        <p:nvPicPr>
          <p:cNvPr id="4" name="Picture 10" descr="nhim">
            <a:extLst>
              <a:ext uri="{FF2B5EF4-FFF2-40B4-BE49-F238E27FC236}">
                <a16:creationId xmlns:a16="http://schemas.microsoft.com/office/drawing/2014/main" id="{704EF3BD-B0F8-45E2-EF47-6337D5AAF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73" y="4398499"/>
            <a:ext cx="1831182" cy="197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tho">
            <a:extLst>
              <a:ext uri="{FF2B5EF4-FFF2-40B4-BE49-F238E27FC236}">
                <a16:creationId xmlns:a16="http://schemas.microsoft.com/office/drawing/2014/main" id="{F40236CD-D07A-C286-EEF4-C278AFABE1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962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111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3EF4D-354C-ED78-FC46-D3E5508BF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1578"/>
          </a:xfrm>
          <a:prstGeom prst="rect">
            <a:avLst/>
          </a:prstGeom>
        </p:spPr>
      </p:pic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667000" y="2286000"/>
            <a:ext cx="62603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Thỏ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đã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nói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000" b="1" i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với</a:t>
            </a:r>
            <a:r>
              <a:rPr lang="en-US" sz="4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Nhím? </a:t>
            </a:r>
            <a:endParaRPr lang="en-US" sz="4000" b="1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  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Còn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Nhím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đã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000" b="1" i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nói</a:t>
            </a:r>
            <a:r>
              <a:rPr lang="en-US" sz="4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gì?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229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7858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2CEB3-C6CF-55BC-4107-F3966F8FF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2" y="0"/>
            <a:ext cx="12170898" cy="6858000"/>
          </a:xfrm>
          <a:prstGeom prst="rect">
            <a:avLst/>
          </a:prstGeom>
        </p:spPr>
      </p:pic>
      <p:pic>
        <p:nvPicPr>
          <p:cNvPr id="4" name="Picture 10" descr="nhim">
            <a:extLst>
              <a:ext uri="{FF2B5EF4-FFF2-40B4-BE49-F238E27FC236}">
                <a16:creationId xmlns:a16="http://schemas.microsoft.com/office/drawing/2014/main" id="{704EF3BD-B0F8-45E2-EF47-6337D5AAF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73" y="4398499"/>
            <a:ext cx="1831182" cy="197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tho">
            <a:extLst>
              <a:ext uri="{FF2B5EF4-FFF2-40B4-BE49-F238E27FC236}">
                <a16:creationId xmlns:a16="http://schemas.microsoft.com/office/drawing/2014/main" id="{F40236CD-D07A-C286-EEF4-C278AFABE1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962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527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3EF4D-354C-ED78-FC46-D3E5508BF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1578"/>
          </a:xfrm>
          <a:prstGeom prst="rect">
            <a:avLst/>
          </a:prstGeom>
        </p:spPr>
      </p:pic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667000" y="2286000"/>
            <a:ext cx="615104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Điều gì đã xảy ra với Thỏ </a:t>
            </a:r>
            <a:endParaRPr lang="en-US" sz="4000" b="1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vi-VN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khi chạy băng </a:t>
            </a:r>
            <a:r>
              <a:rPr lang="vi-VN" sz="4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qua đường?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229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0245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41"/>
            <a:ext cx="12192000" cy="6849649"/>
          </a:xfrm>
        </p:spPr>
      </p:pic>
      <p:sp>
        <p:nvSpPr>
          <p:cNvPr id="5" name="TextBox 4"/>
          <p:cNvSpPr txBox="1"/>
          <p:nvPr/>
        </p:nvSpPr>
        <p:spPr>
          <a:xfrm>
            <a:off x="1905000" y="26670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VÀ TRẺ HÁT BÀI: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EM QUA NGÃ TƯ ĐƯỜNG PHỐ</a:t>
            </a:r>
          </a:p>
        </p:txBody>
      </p:sp>
      <p:pic>
        <p:nvPicPr>
          <p:cNvPr id="3" name="EmDiQuaNgaTuDuongPho-VA-4853596">
            <a:hlinkClick r:id="" action="ppaction://media"/>
            <a:extLst>
              <a:ext uri="{FF2B5EF4-FFF2-40B4-BE49-F238E27FC236}">
                <a16:creationId xmlns:a16="http://schemas.microsoft.com/office/drawing/2014/main" id="{61583CBF-647B-E8FB-456B-7F2A829A6A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2368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6900" y="506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3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9" name="Picture 7" descr="c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95576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2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4" y="6240464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2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5851526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oto">
            <a:extLst>
              <a:ext uri="{FF2B5EF4-FFF2-40B4-BE49-F238E27FC236}">
                <a16:creationId xmlns:a16="http://schemas.microsoft.com/office/drawing/2014/main" id="{B8ADD2CF-FCCE-A052-C3C0-08F141032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34521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938758"/>
      </p:ext>
    </p:extLst>
  </p:cSld>
  <p:clrMapOvr>
    <a:masterClrMapping/>
  </p:clrMapOvr>
  <p:transition spd="slow" advTm="10128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tho 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3810001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14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7" descr="c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95576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4" y="6240464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5851526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31668"/>
      </p:ext>
    </p:extLst>
  </p:cSld>
  <p:clrMapOvr>
    <a:masterClrMapping/>
  </p:clrMapOvr>
  <p:transition spd="slow" advTm="101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04046E-6 L -0.34271 -0.15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7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35838E-7 C -0.00312 0.00185 -0.00659 0.00324 -0.00937 0.00601 C -0.01111 0.00763 -0.01197 0.01133 -0.01388 0.01225 C -0.01979 0.01549 -0.02656 0.0148 -0.03246 0.0185 C -0.04409 0.0259 -0.03854 0.02312 -0.04861 0.02752 C -0.0559 0.03792 -0.06475 0.03468 -0.07413 0.04 C -0.09774 0.05341 -0.12048 0.06567 -0.14548 0.07376 C -0.15416 0.08578 -0.14635 0.07746 -0.16388 0.08324 C -0.17638 0.08717 -0.18854 0.09387 -0.20086 0.09873 C -0.21024 0.10682 -0.22031 0.11006 -0.2309 0.11376 C -0.24132 0.12763 -0.25659 0.12555 -0.27031 0.12948 C -0.27986 0.13572 -0.28715 0.13873 -0.29774 0.14173 C -0.3092 0.15168 -0.3217 0.15977 -0.33489 0.16347 C -0.36163 0.18127 -0.39097 0.18936 -0.42031 0.19723 C -0.43038 0.19977 -0.43767 0.20925 -0.44809 0.21272 C -0.46371 0.22613 -0.47829 0.23121 -0.49652 0.23723 C -0.51197 0.2474 -0.52934 0.24879 -0.54496 0.25896 C -0.56371 0.27121 -0.58281 0.27977 -0.6026 0.28948 C -0.61649 0.29619 -0.62725 0.30636 -0.64201 0.31121 C -0.65972 0.32601 -0.67864 0.33595 -0.69722 0.34821 C -0.71197 0.35769 -0.72326 0.36786 -0.73888 0.37272 C -0.74947 0.38289 -0.76197 0.38058 -0.77343 0.38844 " pathEditMode="relative" rAng="0" ptsTypes="fffffffffffffffffffffA">
                                      <p:cBhvr>
                                        <p:cTn id="10" dur="3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9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3EF4D-354C-ED78-FC46-D3E5508BF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1578"/>
          </a:xfrm>
          <a:prstGeom prst="rect">
            <a:avLst/>
          </a:prstGeom>
        </p:spPr>
      </p:pic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209800" y="2105561"/>
            <a:ext cx="80589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Thấy bạn bị nạn, Nhím đã </a:t>
            </a:r>
            <a:r>
              <a:rPr lang="vi-VN" sz="4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làm gì? </a:t>
            </a:r>
            <a:endParaRPr lang="en-US" sz="4000" b="1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vi-VN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Bị mất đuôi bạn Thỏ như </a:t>
            </a:r>
            <a:r>
              <a:rPr lang="vi-VN" sz="4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thế nào?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229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8612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5486401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2561054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1676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791200"/>
            <a:ext cx="2667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66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5486401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791200"/>
            <a:ext cx="2667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683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652 L 0.00573 -0.00023 C 0.01476 0.01457 0.02812 0.02359 0.04201 0.02359 C 0.05781 0.02359 0.07031 0.01457 0.07934 -0.00023 L 0.12187 -0.065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8 -0.0652 L 0.11354 -0.1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4162E-6 L -0.0085 -0.133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1"/>
            <a:ext cx="12193657" cy="68570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95800" y="1295400"/>
            <a:ext cx="26468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 DỤC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2133600"/>
            <a:ext cx="8153400" cy="113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+mj-lt"/>
              </a:rPr>
              <a:t>Giáo dục trẻ đi ra đường phải đi cùng người lớn, tuân thủ luật giao thông, sang đường phải nhìn trái, nhìn phải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2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" y="29980"/>
            <a:ext cx="12194498" cy="682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87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2400" y="2286000"/>
            <a:ext cx="3970959" cy="14811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>
              <a:lnSpc>
                <a:spcPct val="150000"/>
              </a:lnSpc>
            </a:pP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0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80"/>
            <a:ext cx="12244754" cy="6890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755754"/>
            <a:ext cx="7715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414537"/>
            <a:ext cx="5238750" cy="3543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F333C1-DE2C-6791-445E-B2DC90978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087" y="1919179"/>
            <a:ext cx="6934200" cy="436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19396" y="2286000"/>
            <a:ext cx="4856972" cy="14811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>
              <a:lnSpc>
                <a:spcPct val="150000"/>
              </a:lnSpc>
            </a:pP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68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43DBB8-F3A8-9883-F467-8A28B340C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02"/>
            <a:ext cx="12192000" cy="682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0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4" y="6103939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5715001"/>
            <a:ext cx="226695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30464"/>
            <a:ext cx="18748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8140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0386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8 C -0.00052 -0.00555 0.00017 -0.01179 -0.00156 -0.01688 C -0.00313 -0.02127 -0.00955 -0.02728 -0.00955 -0.02728 C -0.01215 -0.02659 -0.01493 -0.02659 -0.01736 -0.0252 C -0.02292 -0.0222 -0.025 -0.01272 -0.02847 -0.00624 C -0.03108 -0.00116 -0.03576 0.00324 -0.03958 0.00647 C -0.05469 0.00393 -0.05677 0.00347 -0.0651 -0.01249 C -0.06563 -0.01734 -0.06337 -0.02497 -0.06667 -0.02728 C -0.07135 -0.03075 -0.07726 -0.02659 -0.08247 -0.0252 C -0.08576 -0.02428 -0.09201 -0.02104 -0.09201 -0.02104 C -0.09722 -0.01179 -0.09965 -0.00162 -0.10799 0.00231 C -0.1132 -0.00486 -0.11493 -0.01318 -0.1191 -0.02104 C -0.12969 -0.01179 -0.14236 -0.01596 -0.15399 -0.02104 C -0.16076 -0.03468 -0.16076 -0.05133 -0.14757 -0.05688 C -0.13524 -0.0548 -0.13108 -0.05249 -0.1191 -0.0548 C -0.11059 -0.07145 -0.1033 -0.09249 -0.09844 -0.11191 C -0.09184 -0.10613 -0.08629 -0.09942 -0.07934 -0.09503 C -0.06302 -0.09711 -0.06042 -0.09434 -0.05556 -0.11399 C -0.05417 -0.12532 -0.05313 -0.13341 -0.04913 -0.14359 C -0.04965 -0.15145 -0.04844 -0.15977 -0.0507 -0.16694 C -0.05139 -0.16902 -0.05434 -0.16648 -0.05556 -0.16486 C -0.05677 -0.16324 -0.0566 -0.16046 -0.05712 -0.15838 C -0.05295 -0.13665 -0.03507 -0.13873 -0.03021 -0.15838 C -0.03264 -0.19746 -0.02361 -0.21619 -0.04913 -0.21133 C -0.05295 -0.20648 -0.06024 -0.19653 -0.06024 -0.19653 C -0.0691 -0.20763 -0.06754 -0.2215 -0.06979 -0.23676 C -0.06927 -0.24093 -0.07083 -0.24694 -0.06823 -0.24925 C -0.0632 -0.25364 -0.05642 -0.25179 -0.0507 -0.25364 C -0.0408 -0.25688 -0.03351 -0.26104 -0.02535 -0.26844 C -0.01979 -0.27954 -0.01736 -0.29734 -0.02847 -0.3022 C -0.04254 -0.29965 -0.04879 -0.29341 -0.06024 -0.28324 C -0.06389 -0.28393 -0.06771 -0.28393 -0.07135 -0.28532 C -0.07795 -0.28786 -0.07969 -0.2985 -0.08403 -0.30428 C -0.08785 -0.30937 -0.09358 -0.31376 -0.09844 -0.317 C -0.10451 -0.30474 -0.09792 -0.31653 -0.10799 -0.30428 C -0.11563 -0.29503 -0.12274 -0.28393 -0.12847 -0.2726 C -0.13559 -0.27861 -0.1349 -0.28185 -0.13802 -0.29156 C -0.13889 -0.29387 -0.14045 -0.29572 -0.14132 -0.29804 C -0.14254 -0.30127 -0.1434 -0.30497 -0.14445 -0.30844 C -0.14392 -0.32116 -0.14427 -0.33411 -0.14288 -0.34659 C -0.14271 -0.34867 -0.14028 -0.3489 -0.13958 -0.35075 C -0.13854 -0.3533 -0.13906 -0.35676 -0.13802 -0.35931 C -0.13733 -0.36116 -0.12865 -0.3748 -0.12691 -0.37619 C -0.12188 -0.38012 -0.11615 -0.3822 -0.11111 -0.38682 C -0.10451 -0.4 -0.1066 -0.40555 -0.10799 -0.42266 C -0.11111 -0.42197 -0.11441 -0.4222 -0.11736 -0.42058 C -0.12153 -0.4185 -0.13646 -0.40093 -0.13958 -0.39723 C -0.1434 -0.39237 -0.14705 -0.38728 -0.1507 -0.38243 C -0.1533 -0.37896 -0.15868 -0.37202 -0.15868 -0.37202 C -0.16076 -0.37619 -0.16302 -0.38058 -0.1651 -0.38474 C -0.16615 -0.38682 -0.16823 -0.39098 -0.16823 -0.39098 C -0.16962 -0.40093 -0.17049 -0.40809 -0.17465 -0.41642 C -0.17517 -0.42335 -0.17361 -0.43122 -0.17622 -0.43746 C -0.17726 -0.44 -0.17951 -0.43353 -0.1809 -0.43122 C -0.18958 -0.41711 -0.17882 -0.43122 -0.18733 -0.42058 C -0.19445 -0.42382 -0.19323 -0.42844 -0.19688 -0.43746 C -0.19879 -0.45503 -0.19757 -0.47353 -0.20156 -0.49041 C -0.20052 -0.50775 -0.19965 -0.51538 -0.19688 -0.53041 C -0.1974 -0.53249 -0.19722 -0.5385 -0.19844 -0.53688 C -0.20278 -0.5311 -0.20469 -0.52254 -0.20799 -0.51561 C -0.21233 -0.50636 -0.21684 -0.49896 -0.22222 -0.49041 C -0.22274 -0.48763 -0.22274 -0.48439 -0.22379 -0.48185 C -0.22552 -0.47723 -0.23021 -0.46913 -0.23021 -0.46913 C -0.23073 -0.46428 -0.23108 -0.45919 -0.23177 -0.45434 C -0.23576 -0.4222 -0.22639 -0.4733 -0.24132 -0.48601 C -0.25521 -0.47376 -0.26181 -0.45734 -0.26181 -0.43538 " pathEditMode="relative" ptsTypes="fffffffffffffffffffffffffffffffffffffffffffffffffffffffffffffffffA">
                                      <p:cBhvr>
                                        <p:cTn id="33" dur="2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inh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1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9002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454276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8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tho 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3810001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14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7" descr="c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95576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4" y="6240464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5851526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04046E-6 L -0.34271 -0.15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7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35838E-7 C -0.00312 0.00185 -0.00659 0.00324 -0.00937 0.00601 C -0.01111 0.00763 -0.01197 0.01133 -0.01388 0.01225 C -0.01979 0.01549 -0.02656 0.0148 -0.03246 0.0185 C -0.04409 0.0259 -0.03854 0.02312 -0.04861 0.02752 C -0.0559 0.03792 -0.06475 0.03468 -0.07413 0.04 C -0.09774 0.05341 -0.12048 0.06567 -0.14548 0.07376 C -0.15416 0.08578 -0.14635 0.07746 -0.16388 0.08324 C -0.17638 0.08717 -0.18854 0.09387 -0.20086 0.09873 C -0.21024 0.10682 -0.22031 0.11006 -0.2309 0.11376 C -0.24132 0.12763 -0.25659 0.12555 -0.27031 0.12948 C -0.27986 0.13572 -0.28715 0.13873 -0.29774 0.14173 C -0.3092 0.15168 -0.3217 0.15977 -0.33489 0.16347 C -0.36163 0.18127 -0.39097 0.18936 -0.42031 0.19723 C -0.43038 0.19977 -0.43767 0.20925 -0.44809 0.21272 C -0.46371 0.22613 -0.47829 0.23121 -0.49652 0.23723 C -0.51197 0.2474 -0.52934 0.24879 -0.54496 0.25896 C -0.56371 0.27121 -0.58281 0.27977 -0.6026 0.28948 C -0.61649 0.29619 -0.62725 0.30636 -0.64201 0.31121 C -0.65972 0.32601 -0.67864 0.33595 -0.69722 0.34821 C -0.71197 0.35769 -0.72326 0.36786 -0.73888 0.37272 C -0.74947 0.38289 -0.76197 0.38058 -0.77343 0.38844 " pathEditMode="relative" rAng="0" ptsTypes="fffffffffffffffffffffA">
                                      <p:cBhvr>
                                        <p:cTn id="10" dur="3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9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</TotalTime>
  <Words>195</Words>
  <Application>Microsoft Office PowerPoint</Application>
  <PresentationFormat>Widescreen</PresentationFormat>
  <Paragraphs>27</Paragraphs>
  <Slides>26</Slides>
  <Notes>0</Notes>
  <HiddenSlides>0</HiddenSlides>
  <MMClips>8</MMClips>
  <ScaleCrop>false</ScaleCrop>
  <HeadingPairs>
    <vt:vector size="10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26</vt:i4>
      </vt:variant>
      <vt:variant>
        <vt:lpstr>Custom Shows</vt:lpstr>
      </vt:variant>
      <vt:variant>
        <vt:i4>1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sao tho cut duoi</dc:title>
  <dc:subject>vi sao tho cut duoi</dc:subject>
  <dc:creator>H15</dc:creator>
  <cp:keywords>vi sao tho cut duoi</cp:keywords>
  <dc:description>vi sao tho cut duoi</dc:description>
  <cp:lastModifiedBy>Administrator</cp:lastModifiedBy>
  <cp:revision>122</cp:revision>
  <dcterms:created xsi:type="dcterms:W3CDTF">2012-11-01T04:43:27Z</dcterms:created>
  <dcterms:modified xsi:type="dcterms:W3CDTF">2025-04-16T07:59:36Z</dcterms:modified>
  <cp:category>vi sao tho cut duoi</cp:category>
</cp:coreProperties>
</file>