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8" r:id="rId4"/>
    <p:sldId id="261" r:id="rId5"/>
    <p:sldId id="269" r:id="rId6"/>
    <p:sldId id="271" r:id="rId7"/>
    <p:sldId id="270" r:id="rId8"/>
    <p:sldId id="272" r:id="rId9"/>
    <p:sldId id="265" r:id="rId10"/>
    <p:sldId id="266" r:id="rId11"/>
    <p:sldId id="275" r:id="rId12"/>
    <p:sldId id="267" r:id="rId13"/>
    <p:sldId id="278" r:id="rId14"/>
    <p:sldId id="277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8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7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1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5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7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7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1DFA-CD51-4C03-B319-C7277D12F921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CD58E3-6AA3-494C-A386-170AE7082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9" y="-509745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AD5DB-6458-4D0C-831A-E9D3FBFCFF98}"/>
              </a:ext>
            </a:extLst>
          </p:cNvPr>
          <p:cNvSpPr txBox="1"/>
          <p:nvPr/>
        </p:nvSpPr>
        <p:spPr>
          <a:xfrm>
            <a:off x="2683239" y="-1"/>
            <a:ext cx="6535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  <a:p>
            <a:endParaRPr lang="vi-VN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D7CF7A-D8CB-4247-8778-FE07DF6D0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25" y="761274"/>
            <a:ext cx="1069751" cy="1077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C57E64-F327-45C4-8992-141939CC2479}"/>
              </a:ext>
            </a:extLst>
          </p:cNvPr>
          <p:cNvSpPr txBox="1"/>
          <p:nvPr/>
        </p:nvSpPr>
        <p:spPr>
          <a:xfrm>
            <a:off x="2563319" y="2243059"/>
            <a:ext cx="7734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endParaRPr lang="vi-V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6DABAA-C00B-4E65-BD1B-6CD74981CFD6}"/>
              </a:ext>
            </a:extLst>
          </p:cNvPr>
          <p:cNvSpPr txBox="1"/>
          <p:nvPr/>
        </p:nvSpPr>
        <p:spPr>
          <a:xfrm>
            <a:off x="3297836" y="3267856"/>
            <a:ext cx="70004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LQVT: So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3</a:t>
            </a:r>
          </a:p>
          <a:p>
            <a:pPr algn="ctr"/>
            <a:r>
              <a:rPr lang="en-US" sz="3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Hoa</a:t>
            </a:r>
            <a:endParaRPr lang="en-US" sz="32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35350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2266" r="1656"/>
          <a:stretch/>
        </p:blipFill>
        <p:spPr>
          <a:xfrm>
            <a:off x="0" y="0"/>
            <a:ext cx="12192000" cy="6967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268632" y="3483735"/>
            <a:ext cx="2678418" cy="2895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2850">
            <a:off x="408679" y="1553091"/>
            <a:ext cx="2268918" cy="2268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3278042" y="1483219"/>
            <a:ext cx="2268918" cy="22689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2617284" y="3508066"/>
            <a:ext cx="2678418" cy="2895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5055990" y="3597623"/>
            <a:ext cx="2678418" cy="2895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52409E-D49A-9F2E-033C-B69D2C9336D2}"/>
              </a:ext>
            </a:extLst>
          </p:cNvPr>
          <p:cNvSpPr txBox="1"/>
          <p:nvPr/>
        </p:nvSpPr>
        <p:spPr>
          <a:xfrm>
            <a:off x="406895" y="96672"/>
            <a:ext cx="888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Nhóm</a:t>
            </a:r>
            <a:r>
              <a:rPr lang="en-US" sz="2800" b="1" dirty="0"/>
              <a:t> hoa </a:t>
            </a:r>
            <a:r>
              <a:rPr lang="en-US" sz="2800" b="1" dirty="0" err="1"/>
              <a:t>hồng</a:t>
            </a:r>
            <a:r>
              <a:rPr lang="en-US" sz="2800" b="1" dirty="0"/>
              <a:t> 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nhóm</a:t>
            </a:r>
            <a:r>
              <a:rPr lang="en-US" sz="2800" b="1" dirty="0"/>
              <a:t>  con </a:t>
            </a:r>
            <a:r>
              <a:rPr lang="en-US" sz="2800" b="1" dirty="0" err="1"/>
              <a:t>ong</a:t>
            </a:r>
            <a:r>
              <a:rPr lang="en-US" sz="2800" b="1" dirty="0"/>
              <a:t> </a:t>
            </a:r>
            <a:r>
              <a:rPr lang="en-US" sz="2800" b="1" dirty="0" err="1"/>
              <a:t>như</a:t>
            </a:r>
            <a:r>
              <a:rPr lang="en-US" sz="2800" b="1" dirty="0"/>
              <a:t> </a:t>
            </a:r>
            <a:r>
              <a:rPr lang="en-US" sz="2800" b="1" dirty="0" err="1"/>
              <a:t>thế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1E38E6-8497-4BB1-FB3B-3B938082CEA2}"/>
              </a:ext>
            </a:extLst>
          </p:cNvPr>
          <p:cNvSpPr txBox="1"/>
          <p:nvPr/>
        </p:nvSpPr>
        <p:spPr>
          <a:xfrm>
            <a:off x="406895" y="731783"/>
            <a:ext cx="10017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Nhóm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lượng</a:t>
            </a:r>
            <a:r>
              <a:rPr lang="en-US" sz="2800" b="1" dirty="0"/>
              <a:t> </a:t>
            </a:r>
            <a:r>
              <a:rPr lang="en-US" sz="2800" b="1" dirty="0" err="1"/>
              <a:t>nhiều</a:t>
            </a:r>
            <a:r>
              <a:rPr lang="en-US" sz="2800" b="1" dirty="0"/>
              <a:t> </a:t>
            </a:r>
            <a:r>
              <a:rPr lang="en-US" sz="2800" b="1" dirty="0" err="1"/>
              <a:t>hơn</a:t>
            </a:r>
            <a:r>
              <a:rPr lang="en-US" sz="2800" b="1" dirty="0"/>
              <a:t>? </a:t>
            </a:r>
            <a:r>
              <a:rPr lang="en-US" sz="2800" b="1" dirty="0" err="1"/>
              <a:t>Nhóm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lượng</a:t>
            </a:r>
            <a:r>
              <a:rPr lang="en-US" sz="2800" b="1" dirty="0"/>
              <a:t> </a:t>
            </a:r>
            <a:r>
              <a:rPr lang="en-US" sz="2800" b="1" dirty="0" err="1"/>
              <a:t>ít</a:t>
            </a:r>
            <a:r>
              <a:rPr lang="en-US" sz="2800" b="1" dirty="0"/>
              <a:t> </a:t>
            </a:r>
            <a:r>
              <a:rPr lang="en-US" sz="2800" b="1" dirty="0" err="1"/>
              <a:t>hơn</a:t>
            </a:r>
            <a:r>
              <a:rPr lang="en-US" sz="2800" b="1" dirty="0"/>
              <a:t>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74BBD5-976F-B7CC-53D5-E7357ABBDBFB}"/>
              </a:ext>
            </a:extLst>
          </p:cNvPr>
          <p:cNvSpPr txBox="1"/>
          <p:nvPr/>
        </p:nvSpPr>
        <p:spPr>
          <a:xfrm>
            <a:off x="406895" y="1368891"/>
            <a:ext cx="867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Muốn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lượng</a:t>
            </a:r>
            <a:r>
              <a:rPr lang="en-US" sz="2800" b="1" dirty="0"/>
              <a:t> 2 </a:t>
            </a:r>
            <a:r>
              <a:rPr lang="en-US" sz="2800" b="1" dirty="0" err="1"/>
              <a:t>nhóm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 </a:t>
            </a:r>
            <a:r>
              <a:rPr lang="en-US" sz="2800" b="1" dirty="0" err="1"/>
              <a:t>thì</a:t>
            </a:r>
            <a:r>
              <a:rPr lang="en-US" sz="2800" b="1" dirty="0"/>
              <a:t> </a:t>
            </a:r>
            <a:r>
              <a:rPr lang="en-US" sz="2800" b="1" dirty="0" err="1"/>
              <a:t>phải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thế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5530509" y="1610407"/>
            <a:ext cx="2268918" cy="226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8A4B4E-72D3-07AD-40F5-C45C705254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3FB6A-61AA-766A-B13A-E4E90E6BDB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1154592" y="3775044"/>
            <a:ext cx="2056206" cy="2151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C1D53A-1EA2-2ABA-2478-E69011BED1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3337287" y="3631042"/>
            <a:ext cx="2056206" cy="2151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D49FA8-348D-218C-DC7B-CDF60B320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474">
            <a:off x="1219839" y="1708934"/>
            <a:ext cx="2268918" cy="2268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C77C13-D713-30C6-85A0-C1A13217E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474">
            <a:off x="3496348" y="1708933"/>
            <a:ext cx="2268918" cy="2268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1B3920-3778-6E09-0A60-2875CBE83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5588698" y="3631042"/>
            <a:ext cx="2056206" cy="2151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718F60-D691-B346-0504-8C606A59EF03}"/>
              </a:ext>
            </a:extLst>
          </p:cNvPr>
          <p:cNvSpPr txBox="1"/>
          <p:nvPr/>
        </p:nvSpPr>
        <p:spPr>
          <a:xfrm>
            <a:off x="406895" y="96672"/>
            <a:ext cx="888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Nhóm</a:t>
            </a:r>
            <a:r>
              <a:rPr lang="en-US" sz="2800" b="1" dirty="0"/>
              <a:t> hoa </a:t>
            </a:r>
            <a:r>
              <a:rPr lang="en-US" sz="2800" b="1" dirty="0" err="1"/>
              <a:t>sen</a:t>
            </a:r>
            <a:r>
              <a:rPr lang="en-US" sz="2800" b="1" dirty="0"/>
              <a:t> 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nhóm</a:t>
            </a:r>
            <a:r>
              <a:rPr lang="en-US" sz="2800" b="1" dirty="0"/>
              <a:t>  con </a:t>
            </a:r>
            <a:r>
              <a:rPr lang="en-US" sz="2800" b="1" dirty="0" err="1"/>
              <a:t>ong</a:t>
            </a:r>
            <a:r>
              <a:rPr lang="en-US" sz="2800" b="1" dirty="0"/>
              <a:t> </a:t>
            </a:r>
            <a:r>
              <a:rPr lang="en-US" sz="2800" b="1" dirty="0" err="1"/>
              <a:t>như</a:t>
            </a:r>
            <a:r>
              <a:rPr lang="en-US" sz="2800" b="1" dirty="0"/>
              <a:t> </a:t>
            </a:r>
            <a:r>
              <a:rPr lang="en-US" sz="2800" b="1" dirty="0" err="1"/>
              <a:t>thế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4F809-7A6D-DFF5-8812-51396C382953}"/>
              </a:ext>
            </a:extLst>
          </p:cNvPr>
          <p:cNvSpPr txBox="1"/>
          <p:nvPr/>
        </p:nvSpPr>
        <p:spPr>
          <a:xfrm>
            <a:off x="669303" y="619891"/>
            <a:ext cx="992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Nhóm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lượng</a:t>
            </a:r>
            <a:r>
              <a:rPr lang="en-US" sz="2800" b="1" dirty="0"/>
              <a:t> </a:t>
            </a:r>
            <a:r>
              <a:rPr lang="en-US" sz="2800" b="1" dirty="0" err="1"/>
              <a:t>nhiều</a:t>
            </a:r>
            <a:r>
              <a:rPr lang="en-US" sz="2800" b="1" dirty="0"/>
              <a:t> </a:t>
            </a:r>
            <a:r>
              <a:rPr lang="en-US" sz="2800" b="1" dirty="0" err="1"/>
              <a:t>hơn</a:t>
            </a:r>
            <a:r>
              <a:rPr lang="en-US" sz="2800" b="1" dirty="0"/>
              <a:t>? </a:t>
            </a:r>
            <a:r>
              <a:rPr lang="en-US" sz="2800" b="1" dirty="0" err="1"/>
              <a:t>Nhóm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lượng</a:t>
            </a:r>
            <a:r>
              <a:rPr lang="en-US" sz="2800" b="1" dirty="0"/>
              <a:t> </a:t>
            </a:r>
            <a:r>
              <a:rPr lang="en-US" sz="2800" b="1" dirty="0" err="1"/>
              <a:t>ít</a:t>
            </a:r>
            <a:r>
              <a:rPr lang="en-US" sz="2800" b="1" dirty="0"/>
              <a:t> </a:t>
            </a:r>
            <a:r>
              <a:rPr lang="en-US" sz="2800" b="1" dirty="0" err="1"/>
              <a:t>hơn</a:t>
            </a:r>
            <a:r>
              <a:rPr lang="en-US" sz="2800" b="1" dirty="0"/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6E9B5-4D7C-4F61-A1EB-A39B100AF254}"/>
              </a:ext>
            </a:extLst>
          </p:cNvPr>
          <p:cNvSpPr txBox="1"/>
          <p:nvPr/>
        </p:nvSpPr>
        <p:spPr>
          <a:xfrm>
            <a:off x="1806556" y="1109746"/>
            <a:ext cx="867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Muốn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lượng</a:t>
            </a:r>
            <a:r>
              <a:rPr lang="en-US" sz="2800" b="1" dirty="0"/>
              <a:t> 2 </a:t>
            </a:r>
            <a:r>
              <a:rPr lang="en-US" sz="2800" b="1" dirty="0" err="1"/>
              <a:t>nhóm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 </a:t>
            </a:r>
            <a:r>
              <a:rPr lang="en-US" sz="2800" b="1" dirty="0" err="1"/>
              <a:t>thì</a:t>
            </a:r>
            <a:r>
              <a:rPr lang="en-US" sz="2800" b="1" dirty="0"/>
              <a:t> </a:t>
            </a:r>
            <a:r>
              <a:rPr lang="en-US" sz="2800" b="1" dirty="0" err="1"/>
              <a:t>phải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thế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676D6B-C33E-AB2D-AAA6-E0E872AF5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474">
            <a:off x="5502280" y="1565685"/>
            <a:ext cx="2268918" cy="226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9051" y="2514788"/>
            <a:ext cx="4390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Phần 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30638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FA05C7-6D62-682A-6338-98C5D46159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C679B-A2B2-9FA2-0923-09C609363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08" y="2205025"/>
            <a:ext cx="2158316" cy="1687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37EA59-13D2-E994-1677-88879574B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6" y="2118594"/>
            <a:ext cx="2158316" cy="1687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4D3053-F0C9-5BD2-755A-FB93A50FC3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5573968" y="4036252"/>
            <a:ext cx="2340524" cy="2525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6E624C-945A-C516-4DB6-7C88871CC6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3142340" y="3988351"/>
            <a:ext cx="2340524" cy="2525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118A16-8024-554B-FE70-733B432C5B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360432" y="3892828"/>
            <a:ext cx="2340524" cy="2525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F87C54-E916-7FF1-2801-A55FB0177252}"/>
              </a:ext>
            </a:extLst>
          </p:cNvPr>
          <p:cNvSpPr txBox="1"/>
          <p:nvPr/>
        </p:nvSpPr>
        <p:spPr>
          <a:xfrm>
            <a:off x="115619" y="296404"/>
            <a:ext cx="11961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1: </a:t>
            </a:r>
            <a:r>
              <a:rPr lang="en-US" sz="3600" b="1" dirty="0" err="1"/>
              <a:t>Nhóm</a:t>
            </a:r>
            <a:r>
              <a:rPr lang="en-US" sz="3600" b="1" dirty="0"/>
              <a:t> </a:t>
            </a:r>
            <a:r>
              <a:rPr lang="en-US" sz="3600" b="1" dirty="0" err="1"/>
              <a:t>hoa</a:t>
            </a:r>
            <a:r>
              <a:rPr lang="en-US" sz="3600" b="1" dirty="0"/>
              <a:t> </a:t>
            </a:r>
            <a:r>
              <a:rPr lang="en-US" sz="3600" b="1" dirty="0" err="1"/>
              <a:t>đồng</a:t>
            </a:r>
            <a:r>
              <a:rPr lang="en-US" sz="3600" b="1" dirty="0"/>
              <a:t> </a:t>
            </a:r>
            <a:r>
              <a:rPr lang="en-US" sz="3600" b="1" dirty="0" err="1"/>
              <a:t>tiền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nhóm</a:t>
            </a:r>
            <a:r>
              <a:rPr lang="en-US" sz="3600" b="1" dirty="0"/>
              <a:t> </a:t>
            </a:r>
            <a:r>
              <a:rPr lang="en-US" sz="3600" b="1" dirty="0" err="1"/>
              <a:t>hoa</a:t>
            </a:r>
            <a:r>
              <a:rPr lang="en-US" sz="3600" b="1" dirty="0"/>
              <a:t> </a:t>
            </a:r>
            <a:r>
              <a:rPr lang="en-US" sz="3600" b="1" dirty="0" err="1"/>
              <a:t>cúc</a:t>
            </a:r>
            <a:r>
              <a:rPr lang="en-US" sz="3600" b="1" dirty="0"/>
              <a:t>, </a:t>
            </a:r>
            <a:r>
              <a:rPr lang="en-US" sz="3600" b="1" dirty="0" err="1"/>
              <a:t>nhóm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lượng</a:t>
            </a:r>
            <a:r>
              <a:rPr lang="en-US" sz="3600" b="1" dirty="0"/>
              <a:t> </a:t>
            </a:r>
            <a:r>
              <a:rPr lang="en-US" sz="3600" b="1" dirty="0" err="1"/>
              <a:t>nhiều</a:t>
            </a:r>
            <a:r>
              <a:rPr lang="en-US" sz="3600" b="1" dirty="0"/>
              <a:t> </a:t>
            </a:r>
            <a:r>
              <a:rPr lang="en-US" sz="3600" b="1" dirty="0" err="1"/>
              <a:t>hơn</a:t>
            </a:r>
            <a:r>
              <a:rPr lang="en-US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139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A7FA48-778E-911A-893E-CFA0AF41D1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82FE7-CADB-63A4-69CE-DF8A8FA36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1351982" y="2172221"/>
            <a:ext cx="2032533" cy="2197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8CF751-0E9C-9678-7A20-BBD4765BEE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2093097" y="3990578"/>
            <a:ext cx="2420963" cy="2612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9AD099-8415-D65C-879D-595E95521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3824933" y="2172221"/>
            <a:ext cx="2032533" cy="2197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EDF824-9A98-AC6A-15B0-7D79C98414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6272780" y="2172221"/>
            <a:ext cx="2032533" cy="2197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F254E6-8600-50BF-07C4-004711761F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4954478" y="4101776"/>
            <a:ext cx="2420963" cy="2612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4F9BBC-0C57-85EE-31DA-C64F0D222A7A}"/>
              </a:ext>
            </a:extLst>
          </p:cNvPr>
          <p:cNvSpPr txBox="1"/>
          <p:nvPr/>
        </p:nvSpPr>
        <p:spPr>
          <a:xfrm>
            <a:off x="78015" y="288180"/>
            <a:ext cx="11961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Câu 2: Nhóm hoa hồng và nhóm hoa đồng tiền, nhóm nào có số lượng ít hơn?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9C331D-C607-B484-5700-52E7241A4153}"/>
              </a:ext>
            </a:extLst>
          </p:cNvPr>
          <p:cNvSpPr/>
          <p:nvPr/>
        </p:nvSpPr>
        <p:spPr>
          <a:xfrm>
            <a:off x="372976" y="3843522"/>
            <a:ext cx="8783072" cy="272629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" b="-1"/>
          <a:stretch/>
        </p:blipFill>
        <p:spPr>
          <a:xfrm>
            <a:off x="-91440" y="-40341"/>
            <a:ext cx="12382052" cy="7503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2926" y="2554941"/>
            <a:ext cx="8553251" cy="23128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các bé chăm ngoan </a:t>
            </a:r>
          </a:p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 giỏi</a:t>
            </a:r>
          </a:p>
        </p:txBody>
      </p:sp>
    </p:spTree>
    <p:extLst>
      <p:ext uri="{BB962C8B-B14F-4D97-AF65-F5344CB8AC3E}">
        <p14:creationId xmlns:p14="http://schemas.microsoft.com/office/powerpoint/2010/main" val="154057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2C7B9-78B3-45B9-AE1F-3B7DE2089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136E9-7672-4095-8E32-4A4B211F19DB}"/>
              </a:ext>
            </a:extLst>
          </p:cNvPr>
          <p:cNvSpPr txBox="1"/>
          <p:nvPr/>
        </p:nvSpPr>
        <p:spPr>
          <a:xfrm>
            <a:off x="2038662" y="2893102"/>
            <a:ext cx="89940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1.Kiến thức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- Nhận ra nhóm có 3 đối tượng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- Trẻ biết đếm, nhận biết và so  sánh số lượng 2 nhóm trong phạm vi 3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,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sử dụng đúng từ nhiều hơn ít hơn</a:t>
            </a:r>
          </a:p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2. Kỹ năng: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- Rèn kĩ năng xếp tương ứng 1:1,kĩ năng đếm cho trẻ. Sử dụng đúng từ nhiều hơn-ít hơn</a:t>
            </a:r>
          </a:p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3.Thái độ: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 Trẻ biết giữ gìn đồ dùng, đồ chơi</a:t>
            </a:r>
          </a:p>
          <a:p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FA7C3-4DF0-4477-BD21-395470CD5840}"/>
              </a:ext>
            </a:extLst>
          </p:cNvPr>
          <p:cNvSpPr txBox="1"/>
          <p:nvPr/>
        </p:nvSpPr>
        <p:spPr>
          <a:xfrm>
            <a:off x="4062334" y="1034321"/>
            <a:ext cx="479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vi-VN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74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3043" y="1868557"/>
            <a:ext cx="5869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Trẻ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hát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err="1">
                <a:solidFill>
                  <a:srgbClr val="FF0000"/>
                </a:solidFill>
              </a:rPr>
              <a:t>bài</a:t>
            </a:r>
            <a:r>
              <a:rPr lang="en-US" sz="4400" b="1">
                <a:solidFill>
                  <a:srgbClr val="FF0000"/>
                </a:solidFill>
              </a:rPr>
              <a:t> “Màu hoa”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bài hát màu ho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2180" y="3821834"/>
            <a:ext cx="487363" cy="487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EBFB8E-44D2-45E0-9DAB-4EA6781EA69E}"/>
              </a:ext>
            </a:extLst>
          </p:cNvPr>
          <p:cNvSpPr txBox="1"/>
          <p:nvPr/>
        </p:nvSpPr>
        <p:spPr>
          <a:xfrm>
            <a:off x="3273287" y="543339"/>
            <a:ext cx="6308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vi-VN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39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0591" y="2434106"/>
            <a:ext cx="8950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Phần</a:t>
            </a:r>
            <a:r>
              <a:rPr lang="en-US" sz="4400" b="1" dirty="0">
                <a:solidFill>
                  <a:srgbClr val="FF0000"/>
                </a:solidFill>
              </a:rPr>
              <a:t> 1: </a:t>
            </a:r>
            <a:r>
              <a:rPr lang="en-US" sz="4400" b="1" dirty="0" err="1">
                <a:solidFill>
                  <a:srgbClr val="FF0000"/>
                </a:solidFill>
              </a:rPr>
              <a:t>Ôn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số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lượng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trong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phạm</a:t>
            </a:r>
            <a:r>
              <a:rPr lang="en-US" sz="4400" b="1" dirty="0">
                <a:solidFill>
                  <a:srgbClr val="FF0000"/>
                </a:solidFill>
              </a:rPr>
              <a:t> vi 3</a:t>
            </a:r>
          </a:p>
        </p:txBody>
      </p:sp>
    </p:spTree>
    <p:extLst>
      <p:ext uri="{BB962C8B-B14F-4D97-AF65-F5344CB8AC3E}">
        <p14:creationId xmlns:p14="http://schemas.microsoft.com/office/powerpoint/2010/main" val="187051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0937" y="535900"/>
            <a:ext cx="6259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Trò chơi: Ai đoán nhanh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4024" y="1305341"/>
            <a:ext cx="102332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Cách chơi: Mỗi một câu hỏi có các đáp án 1,2hoặc 3. Các con hãy chọn đáp án đúng. Thời gian dành cho mỗi câu hỏi là 5 giây </a:t>
            </a:r>
          </a:p>
        </p:txBody>
      </p:sp>
    </p:spTree>
    <p:extLst>
      <p:ext uri="{BB962C8B-B14F-4D97-AF65-F5344CB8AC3E}">
        <p14:creationId xmlns:p14="http://schemas.microsoft.com/office/powerpoint/2010/main" val="15797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2843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25109" y="410100"/>
            <a:ext cx="709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Câu 1: Có bao nhiêu lãng hoa hồng?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46" y="1836790"/>
            <a:ext cx="2784877" cy="2506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29" y="1836790"/>
            <a:ext cx="2784877" cy="2506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31" y="1836790"/>
            <a:ext cx="2784877" cy="250661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47811" y="4731604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97965" y="4993337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1018" y="4187473"/>
            <a:ext cx="262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660033"/>
                </a:solidFill>
              </a:rPr>
              <a:t> </a:t>
            </a:r>
            <a:r>
              <a:rPr lang="en-US" sz="3600" b="1" dirty="0">
                <a:solidFill>
                  <a:srgbClr val="660033"/>
                </a:solidFill>
              </a:rPr>
              <a:t>2 </a:t>
            </a:r>
            <a:r>
              <a:rPr lang="en-US" sz="3600" b="1" dirty="0" err="1">
                <a:solidFill>
                  <a:srgbClr val="660033"/>
                </a:solidFill>
              </a:rPr>
              <a:t>lãng</a:t>
            </a:r>
            <a:r>
              <a:rPr lang="en-US" sz="3600" b="1" dirty="0">
                <a:solidFill>
                  <a:srgbClr val="660033"/>
                </a:solidFill>
              </a:rPr>
              <a:t> </a:t>
            </a:r>
            <a:r>
              <a:rPr lang="en-US" sz="3600" b="1" dirty="0" err="1">
                <a:solidFill>
                  <a:srgbClr val="660033"/>
                </a:solidFill>
              </a:rPr>
              <a:t>hoa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4044" y="4264559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61018" y="5092457"/>
            <a:ext cx="262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660033"/>
                </a:solidFill>
              </a:rPr>
              <a:t> </a:t>
            </a:r>
            <a:r>
              <a:rPr lang="en-US" sz="3600" b="1" dirty="0">
                <a:solidFill>
                  <a:srgbClr val="660033"/>
                </a:solidFill>
              </a:rPr>
              <a:t>3 </a:t>
            </a:r>
            <a:r>
              <a:rPr lang="en-US" sz="3600" b="1" dirty="0" err="1">
                <a:solidFill>
                  <a:srgbClr val="660033"/>
                </a:solidFill>
              </a:rPr>
              <a:t>lãng</a:t>
            </a:r>
            <a:r>
              <a:rPr lang="en-US" sz="3600" b="1" dirty="0">
                <a:solidFill>
                  <a:srgbClr val="660033"/>
                </a:solidFill>
              </a:rPr>
              <a:t> </a:t>
            </a:r>
            <a:r>
              <a:rPr lang="en-US" sz="3600" b="1" dirty="0" err="1">
                <a:solidFill>
                  <a:srgbClr val="660033"/>
                </a:solidFill>
              </a:rPr>
              <a:t>hoa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94044" y="5169543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23682" y="3966882"/>
            <a:ext cx="9224683" cy="806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9" grpId="0" animBg="1"/>
      <p:bldP spid="9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10658" y="-21496"/>
            <a:ext cx="5992904" cy="6828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1611" y="178280"/>
            <a:ext cx="5653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3: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rừng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3 </a:t>
            </a:r>
            <a:r>
              <a:rPr lang="en-US" sz="3600" b="1" dirty="0" err="1"/>
              <a:t>khóm</a:t>
            </a:r>
            <a:r>
              <a:rPr lang="en-US" sz="3600" b="1" dirty="0"/>
              <a:t> </a:t>
            </a:r>
            <a:r>
              <a:rPr lang="en-US" sz="3600" b="1" dirty="0" err="1"/>
              <a:t>hoa</a:t>
            </a:r>
            <a:r>
              <a:rPr lang="en-US" sz="3600" b="1" dirty="0"/>
              <a:t> </a:t>
            </a:r>
            <a:r>
              <a:rPr lang="en-US" sz="3600" b="1" dirty="0" err="1"/>
              <a:t>tuy</a:t>
            </a:r>
            <a:r>
              <a:rPr lang="en-US" sz="3600" b="1" dirty="0"/>
              <a:t> </a:t>
            </a:r>
            <a:r>
              <a:rPr lang="en-US" sz="3600" b="1" err="1"/>
              <a:t>lip</a:t>
            </a:r>
            <a:r>
              <a:rPr lang="en-US" sz="3600" b="1"/>
              <a:t>, đúng </a:t>
            </a:r>
            <a:r>
              <a:rPr lang="en-US" sz="3600" b="1" dirty="0"/>
              <a:t>hay </a:t>
            </a:r>
            <a:r>
              <a:rPr lang="en-US" sz="3600" b="1" dirty="0" err="1"/>
              <a:t>sai</a:t>
            </a:r>
            <a:r>
              <a:rPr lang="en-US" sz="3600" b="1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7124" y="2135636"/>
            <a:ext cx="169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Đúng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0149" y="2212722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2490" y="3497683"/>
            <a:ext cx="162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Sai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4344" y="3672111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2439589" y="4644716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89743" y="4906449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57746" r="1656" b="1"/>
          <a:stretch/>
        </p:blipFill>
        <p:spPr>
          <a:xfrm>
            <a:off x="5992905" y="0"/>
            <a:ext cx="6096000" cy="70506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85" y="3525336"/>
            <a:ext cx="2857143" cy="2857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30" y="1153380"/>
            <a:ext cx="2857143" cy="2857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04" y="1378609"/>
            <a:ext cx="2857143" cy="28571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29400" y="1627094"/>
            <a:ext cx="5459505" cy="4726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2316" r="8229" b="23810"/>
          <a:stretch/>
        </p:blipFill>
        <p:spPr>
          <a:xfrm>
            <a:off x="8270685" y="1709294"/>
            <a:ext cx="1719706" cy="1719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5" r="10853" b="18772"/>
          <a:stretch/>
        </p:blipFill>
        <p:spPr>
          <a:xfrm>
            <a:off x="1515166" y="1477951"/>
            <a:ext cx="1857887" cy="2041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5" r="10853" b="18772"/>
          <a:stretch/>
        </p:blipFill>
        <p:spPr>
          <a:xfrm>
            <a:off x="2876438" y="1416199"/>
            <a:ext cx="1857887" cy="2041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3774755" y="3735064"/>
            <a:ext cx="1919140" cy="2074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5209855" y="3792870"/>
            <a:ext cx="1919140" cy="2074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6644954" y="3850675"/>
            <a:ext cx="1919140" cy="207451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538024" y="3412757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9853224" y="2842358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774706" y="6099395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5109" y="410100"/>
            <a:ext cx="709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3: </a:t>
            </a:r>
            <a:r>
              <a:rPr lang="en-US" sz="3600" b="1" dirty="0" err="1"/>
              <a:t>Nhóm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lượng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3?</a:t>
            </a:r>
          </a:p>
        </p:txBody>
      </p:sp>
      <p:sp>
        <p:nvSpPr>
          <p:cNvPr id="15" name="Oval 14"/>
          <p:cNvSpPr/>
          <p:nvPr/>
        </p:nvSpPr>
        <p:spPr>
          <a:xfrm>
            <a:off x="9501498" y="4652913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751652" y="4914646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03374" y="5925187"/>
            <a:ext cx="4865591" cy="924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4" grpId="0"/>
      <p:bldP spid="15" grpId="0" animBg="1"/>
      <p:bldP spid="15" grpId="1" animBg="1"/>
      <p:bldP spid="19" grpId="0" animBg="1"/>
      <p:bldP spid="19" grpId="1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0591" y="2434106"/>
            <a:ext cx="8950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Phần</a:t>
            </a:r>
            <a:r>
              <a:rPr lang="en-US" sz="4400" b="1" dirty="0">
                <a:solidFill>
                  <a:srgbClr val="FF0000"/>
                </a:solidFill>
              </a:rPr>
              <a:t> 2: So </a:t>
            </a:r>
            <a:r>
              <a:rPr lang="en-US" sz="4400" b="1" dirty="0" err="1">
                <a:solidFill>
                  <a:srgbClr val="FF0000"/>
                </a:solidFill>
              </a:rPr>
              <a:t>sánh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số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lượng</a:t>
            </a:r>
            <a:r>
              <a:rPr lang="en-US" sz="4400" b="1" dirty="0">
                <a:solidFill>
                  <a:srgbClr val="FF0000"/>
                </a:solidFill>
              </a:rPr>
              <a:t> 2 </a:t>
            </a:r>
            <a:r>
              <a:rPr lang="en-US" sz="4400" b="1" dirty="0" err="1">
                <a:solidFill>
                  <a:srgbClr val="FF0000"/>
                </a:solidFill>
              </a:rPr>
              <a:t>nhóm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trong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phạm</a:t>
            </a:r>
            <a:r>
              <a:rPr lang="en-US" sz="4400" b="1" dirty="0">
                <a:solidFill>
                  <a:srgbClr val="FF0000"/>
                </a:solidFill>
              </a:rPr>
              <a:t> vi 3</a:t>
            </a:r>
          </a:p>
        </p:txBody>
      </p:sp>
    </p:spTree>
    <p:extLst>
      <p:ext uri="{BB962C8B-B14F-4D97-AF65-F5344CB8AC3E}">
        <p14:creationId xmlns:p14="http://schemas.microsoft.com/office/powerpoint/2010/main" val="2237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402</Words>
  <Application>Microsoft Office PowerPoint</Application>
  <PresentationFormat>Widescreen</PresentationFormat>
  <Paragraphs>59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32</cp:revision>
  <dcterms:created xsi:type="dcterms:W3CDTF">2024-01-30T13:50:26Z</dcterms:created>
  <dcterms:modified xsi:type="dcterms:W3CDTF">2025-01-18T03:31:28Z</dcterms:modified>
</cp:coreProperties>
</file>