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70" r:id="rId3"/>
    <p:sldId id="272" r:id="rId4"/>
    <p:sldId id="301" r:id="rId5"/>
    <p:sldId id="274" r:id="rId6"/>
    <p:sldId id="258" r:id="rId7"/>
    <p:sldId id="281" r:id="rId8"/>
    <p:sldId id="259" r:id="rId9"/>
    <p:sldId id="303" r:id="rId10"/>
    <p:sldId id="302" r:id="rId11"/>
    <p:sldId id="293" r:id="rId12"/>
    <p:sldId id="300" r:id="rId13"/>
    <p:sldId id="304" r:id="rId14"/>
    <p:sldId id="286" r:id="rId15"/>
    <p:sldId id="263" r:id="rId16"/>
    <p:sldId id="261" r:id="rId17"/>
    <p:sldId id="306" r:id="rId18"/>
    <p:sldId id="283" r:id="rId19"/>
    <p:sldId id="298" r:id="rId20"/>
    <p:sldId id="268" r:id="rId21"/>
    <p:sldId id="29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918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30CB7-4F6D-40E2-A960-F24BC3834D63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480B-40A3-4BE3-9C61-834998391411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04/01/2025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7AC12-E86D-8B75-1C47-6143D35BC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5BA06B-E3F3-12EB-1F59-C1BDF460AAFF}"/>
              </a:ext>
            </a:extLst>
          </p:cNvPr>
          <p:cNvGrpSpPr>
            <a:grpSpLocks/>
          </p:cNvGrpSpPr>
          <p:nvPr/>
        </p:nvGrpSpPr>
        <p:grpSpPr bwMode="auto">
          <a:xfrm>
            <a:off x="-168696" y="0"/>
            <a:ext cx="12360696" cy="6858000"/>
            <a:chOff x="0" y="0"/>
            <a:chExt cx="5760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8ED35E6-404C-A485-B090-78AD79163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>
                <a:extLst>
                  <a:ext uri="{FF2B5EF4-FFF2-40B4-BE49-F238E27FC236}">
                    <a16:creationId xmlns:a16="http://schemas.microsoft.com/office/drawing/2014/main" id="{9A3994DB-ED8C-B705-5CBA-EF68388FB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>
                <a:extLst>
                  <a:ext uri="{FF2B5EF4-FFF2-40B4-BE49-F238E27FC236}">
                    <a16:creationId xmlns:a16="http://schemas.microsoft.com/office/drawing/2014/main" id="{9160FB8F-6560-87C7-1B84-7A26F4A26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>
                <a:extLst>
                  <a:ext uri="{FF2B5EF4-FFF2-40B4-BE49-F238E27FC236}">
                    <a16:creationId xmlns:a16="http://schemas.microsoft.com/office/drawing/2014/main" id="{5031C852-7055-17CD-4A34-692734A752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CCA09EEB-0D02-D8F7-C182-F7B0C30743B3}"/>
                </a:ext>
              </a:extLst>
            </p:cNvPr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>
                <a:extLst>
                  <a:ext uri="{FF2B5EF4-FFF2-40B4-BE49-F238E27FC236}">
                    <a16:creationId xmlns:a16="http://schemas.microsoft.com/office/drawing/2014/main" id="{0EFDCF81-3E16-C553-C7D6-79588CF5E99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>
                <a:extLst>
                  <a:ext uri="{FF2B5EF4-FFF2-40B4-BE49-F238E27FC236}">
                    <a16:creationId xmlns:a16="http://schemas.microsoft.com/office/drawing/2014/main" id="{E8519AA2-973C-CB0D-34D2-88C56A065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>
                <a:extLst>
                  <a:ext uri="{FF2B5EF4-FFF2-40B4-BE49-F238E27FC236}">
                    <a16:creationId xmlns:a16="http://schemas.microsoft.com/office/drawing/2014/main" id="{2A04B3E5-B999-94CB-E0B3-D8214A0041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B77BBFF3-455F-DAE4-0BBF-E80474F6B88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>
                <a:extLst>
                  <a:ext uri="{FF2B5EF4-FFF2-40B4-BE49-F238E27FC236}">
                    <a16:creationId xmlns:a16="http://schemas.microsoft.com/office/drawing/2014/main" id="{60D1D3F1-38C6-1839-F51F-C1478082FA3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>
                <a:extLst>
                  <a:ext uri="{FF2B5EF4-FFF2-40B4-BE49-F238E27FC236}">
                    <a16:creationId xmlns:a16="http://schemas.microsoft.com/office/drawing/2014/main" id="{8D87BBFB-FE3B-B809-BC94-BF87AE207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>
                <a:extLst>
                  <a:ext uri="{FF2B5EF4-FFF2-40B4-BE49-F238E27FC236}">
                    <a16:creationId xmlns:a16="http://schemas.microsoft.com/office/drawing/2014/main" id="{5070B7D9-111E-3139-44C8-786D14EDE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7F7CE5E8-6DD1-3C00-3511-8925652B1BC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>
                <a:extLst>
                  <a:ext uri="{FF2B5EF4-FFF2-40B4-BE49-F238E27FC236}">
                    <a16:creationId xmlns:a16="http://schemas.microsoft.com/office/drawing/2014/main" id="{C964B240-E1A9-561F-A2DC-86A1580876D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>
                <a:extLst>
                  <a:ext uri="{FF2B5EF4-FFF2-40B4-BE49-F238E27FC236}">
                    <a16:creationId xmlns:a16="http://schemas.microsoft.com/office/drawing/2014/main" id="{700CDCA2-9AFD-3249-8C08-B1A94CA62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>
                <a:extLst>
                  <a:ext uri="{FF2B5EF4-FFF2-40B4-BE49-F238E27FC236}">
                    <a16:creationId xmlns:a16="http://schemas.microsoft.com/office/drawing/2014/main" id="{CECADB54-2565-B99D-1B74-CFB07FC45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260215" y="2912269"/>
            <a:ext cx="76715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3578400" y="1868562"/>
            <a:ext cx="5035199" cy="84756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vi-VN" sz="3600" kern="10" dirty="0">
              <a:ln w="9525">
                <a:solidFill>
                  <a:srgbClr val="EC304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6372" y="433650"/>
            <a:ext cx="553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QUÂN LONG 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ĐỨC GIANG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AAAC5A27-6BB3-6198-F673-A8B01198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615" y="3510483"/>
            <a:ext cx="76715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LOẠI CÂY CẢNH </a:t>
            </a:r>
            <a:r>
              <a:rPr lang="en-US" sz="320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838D839-A934-CF34-61DF-B6A17CE6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615" y="4140734"/>
            <a:ext cx="76715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LÊ THỊ TOAN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MGN B3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53974305-1A57-5EB5-5F9C-A9C24F3E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910" y="6063894"/>
            <a:ext cx="76715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2024 -2025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0"/>
                            </p:stCondLst>
                            <p:childTnLst>
                              <p:par>
                                <p:cTn id="1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80"/>
                            </p:stCondLst>
                            <p:childTnLst>
                              <p:par>
                                <p:cTn id="2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60"/>
                            </p:stCondLst>
                            <p:childTnLst>
                              <p:par>
                                <p:cTn id="3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60"/>
                            </p:stCondLst>
                            <p:childTnLst>
                              <p:par>
                                <p:cTn id="39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/>
      <p:bldP spid="10269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0225A-10AF-208D-035A-613CFC3B3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ảnh 3d Cây đỗ Quyên Bị Cô Lập Chậu Cổ Lá Hình Elip PNG , Cây đỗ Quyên  Bị Cô Lập Chậu Cổ Lá Hình Elip, 3d Cây đỗ Quyên Bị">
            <a:extLst>
              <a:ext uri="{FF2B5EF4-FFF2-40B4-BE49-F238E27FC236}">
                <a16:creationId xmlns:a16="http://schemas.microsoft.com/office/drawing/2014/main" id="{AD82C95C-9FEF-92F9-C78F-5638B12A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60648"/>
            <a:ext cx="68853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24E06-69D1-4672-16DA-95B6E9C60DA9}"/>
              </a:ext>
            </a:extLst>
          </p:cNvPr>
          <p:cNvSpPr txBox="1"/>
          <p:nvPr/>
        </p:nvSpPr>
        <p:spPr>
          <a:xfrm>
            <a:off x="7536160" y="633574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CÂY HOA ĐỖ QUYÊN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77D831C-FF9D-2509-0655-486919D90E16}"/>
              </a:ext>
            </a:extLst>
          </p:cNvPr>
          <p:cNvSpPr/>
          <p:nvPr/>
        </p:nvSpPr>
        <p:spPr>
          <a:xfrm rot="15673865">
            <a:off x="3796124" y="3503674"/>
            <a:ext cx="444674" cy="1701676"/>
          </a:xfrm>
          <a:prstGeom prst="downArrow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883381A-2F6C-4963-64FA-9E28FAD43194}"/>
              </a:ext>
            </a:extLst>
          </p:cNvPr>
          <p:cNvSpPr/>
          <p:nvPr/>
        </p:nvSpPr>
        <p:spPr>
          <a:xfrm rot="18079588">
            <a:off x="2984860" y="1721657"/>
            <a:ext cx="317626" cy="822398"/>
          </a:xfrm>
          <a:prstGeom prst="downArrow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7D6C5-ADA1-B044-4855-9C22812D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ây Lan Ý - Chậu Hoa | Sunny Garden - Hoa Cây Cảnh Shop">
            <a:extLst>
              <a:ext uri="{FF2B5EF4-FFF2-40B4-BE49-F238E27FC236}">
                <a16:creationId xmlns:a16="http://schemas.microsoft.com/office/drawing/2014/main" id="{3F176C88-7982-971B-150A-C4E7BFF9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4889" r="89778">
                        <a14:foregroundMark x1="56000" y1="4889" x2="56000" y2="4889"/>
                        <a14:foregroundMark x1="56000" y1="444" x2="56000" y2="444"/>
                        <a14:foregroundMark x1="8000" y1="60889" x2="8000" y2="60889"/>
                        <a14:foregroundMark x1="28444" y1="77778" x2="28444" y2="77778"/>
                        <a14:foregroundMark x1="20444" y1="74222" x2="20444" y2="74222"/>
                        <a14:foregroundMark x1="32444" y1="76889" x2="32444" y2="76889"/>
                        <a14:foregroundMark x1="22222" y1="73333" x2="22222" y2="73333"/>
                        <a14:foregroundMark x1="16444" y1="76444" x2="17333" y2="76444"/>
                        <a14:foregroundMark x1="17778" y1="65333" x2="17778" y2="65333"/>
                        <a14:foregroundMark x1="7556" y1="64889" x2="7556" y2="64889"/>
                        <a14:foregroundMark x1="4889" y1="62667" x2="4889" y2="62667"/>
                        <a14:foregroundMark x1="89333" y1="67556" x2="89333" y2="67556"/>
                        <a14:foregroundMark x1="83111" y1="69778" x2="83111" y2="69778"/>
                        <a14:foregroundMark x1="72000" y1="87556" x2="72000" y2="87556"/>
                        <a14:foregroundMark x1="55556" y1="92889" x2="55556" y2="92889"/>
                        <a14:foregroundMark x1="42667" y1="86222" x2="42667" y2="86667"/>
                        <a14:foregroundMark x1="46222" y1="94667" x2="46667" y2="94222"/>
                        <a14:foregroundMark x1="44000" y1="97778" x2="44000" y2="97778"/>
                        <a14:foregroundMark x1="24444" y1="44000" x2="24444" y2="44000"/>
                        <a14:foregroundMark x1="74667" y1="94667" x2="74667" y2="94667"/>
                        <a14:backgroundMark x1="48444" y1="29778" x2="48444" y2="29778"/>
                        <a14:backgroundMark x1="66222" y1="91556" x2="66222" y2="91556"/>
                        <a14:backgroundMark x1="24000" y1="52889" x2="24000" y2="52889"/>
                        <a14:backgroundMark x1="32000" y1="41778" x2="32000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52" y="577239"/>
            <a:ext cx="593090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ây Huyết dụ">
            <a:extLst>
              <a:ext uri="{FF2B5EF4-FFF2-40B4-BE49-F238E27FC236}">
                <a16:creationId xmlns:a16="http://schemas.microsoft.com/office/drawing/2014/main" id="{0439BB6D-7F74-C8F8-4C79-285FF1571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4" b="89946" l="8000" r="91875">
                        <a14:foregroundMark x1="28250" y1="7784" x2="28250" y2="7784"/>
                        <a14:foregroundMark x1="9000" y1="69946" x2="9000" y2="69946"/>
                        <a14:foregroundMark x1="8000" y1="53838" x2="8000" y2="53838"/>
                        <a14:foregroundMark x1="91875" y1="45838" x2="91875" y2="45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" t="-3322" b="12190"/>
          <a:stretch/>
        </p:blipFill>
        <p:spPr bwMode="auto">
          <a:xfrm>
            <a:off x="479376" y="304097"/>
            <a:ext cx="5786884" cy="62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ây Huyết dụ: Vị thuốc Nam chữa các bệnh về máu">
            <a:extLst>
              <a:ext uri="{FF2B5EF4-FFF2-40B4-BE49-F238E27FC236}">
                <a16:creationId xmlns:a16="http://schemas.microsoft.com/office/drawing/2014/main" id="{257C78FB-8C5D-913D-1517-6F1942D1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3" b="95082" l="9455" r="92364">
                        <a14:foregroundMark x1="23273" y1="93443" x2="23273" y2="93443"/>
                        <a14:foregroundMark x1="31273" y1="91803" x2="31273" y2="91803"/>
                        <a14:foregroundMark x1="31273" y1="91803" x2="31273" y2="91803"/>
                        <a14:foregroundMark x1="36727" y1="78689" x2="36727" y2="78689"/>
                        <a14:foregroundMark x1="38182" y1="71585" x2="38182" y2="71585"/>
                        <a14:foregroundMark x1="41455" y1="72131" x2="41455" y2="72131"/>
                        <a14:foregroundMark x1="73455" y1="13115" x2="73455" y2="13115"/>
                        <a14:foregroundMark x1="56727" y1="7104" x2="56727" y2="7104"/>
                        <a14:foregroundMark x1="87636" y1="6557" x2="87636" y2="6557"/>
                        <a14:foregroundMark x1="23273" y1="8743" x2="23273" y2="8743"/>
                        <a14:foregroundMark x1="86182" y1="36066" x2="86182" y2="36066"/>
                        <a14:foregroundMark x1="90909" y1="31694" x2="90909" y2="31694"/>
                        <a14:foregroundMark x1="82909" y1="34426" x2="82909" y2="34426"/>
                        <a14:foregroundMark x1="85818" y1="31694" x2="87636" y2="32240"/>
                        <a14:foregroundMark x1="92364" y1="6011" x2="92364" y2="6011"/>
                        <a14:foregroundMark x1="59636" y1="1639" x2="59636" y2="1639"/>
                        <a14:foregroundMark x1="21455" y1="8197" x2="21455" y2="8197"/>
                        <a14:foregroundMark x1="48727" y1="70492" x2="48727" y2="70492"/>
                        <a14:foregroundMark x1="54182" y1="72678" x2="58182" y2="71585"/>
                        <a14:foregroundMark x1="55636" y1="74317" x2="55636" y2="74317"/>
                        <a14:foregroundMark x1="55636" y1="74317" x2="55636" y2="74317"/>
                        <a14:foregroundMark x1="33455" y1="89071" x2="33455" y2="89071"/>
                        <a14:foregroundMark x1="33455" y1="89071" x2="33455" y2="89071"/>
                        <a14:foregroundMark x1="28727" y1="95082" x2="28727" y2="95082"/>
                        <a14:foregroundMark x1="34182" y1="94536" x2="34182" y2="94536"/>
                        <a14:foregroundMark x1="34182" y1="94536" x2="34182" y2="94536"/>
                        <a14:foregroundMark x1="39273" y1="75956" x2="39273" y2="75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24634"/>
            <a:ext cx="2134458" cy="31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ây Lan Ý - Chậu Hoa | Sunny Garden - Hoa Cây Cảnh Shop">
            <a:extLst>
              <a:ext uri="{FF2B5EF4-FFF2-40B4-BE49-F238E27FC236}">
                <a16:creationId xmlns:a16="http://schemas.microsoft.com/office/drawing/2014/main" id="{3D3F6CCF-47F8-A24B-7485-6D529A1EC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t="60500" r="47238" b="16400"/>
          <a:stretch/>
        </p:blipFill>
        <p:spPr bwMode="auto">
          <a:xfrm>
            <a:off x="7968208" y="4177642"/>
            <a:ext cx="1656184" cy="15841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EEFBBE-B841-2050-52E2-39209887A623}"/>
              </a:ext>
            </a:extLst>
          </p:cNvPr>
          <p:cNvSpPr/>
          <p:nvPr/>
        </p:nvSpPr>
        <p:spPr>
          <a:xfrm>
            <a:off x="7155862" y="544878"/>
            <a:ext cx="3816424" cy="245207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E360490-6C25-121E-500C-BA28EED10403}"/>
              </a:ext>
            </a:extLst>
          </p:cNvPr>
          <p:cNvSpPr/>
          <p:nvPr/>
        </p:nvSpPr>
        <p:spPr>
          <a:xfrm rot="16200000">
            <a:off x="1125579" y="1819692"/>
            <a:ext cx="309776" cy="792088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B365C-88FC-FEBB-6B56-5258C630EE32}"/>
              </a:ext>
            </a:extLst>
          </p:cNvPr>
          <p:cNvSpPr txBox="1"/>
          <p:nvPr/>
        </p:nvSpPr>
        <p:spPr>
          <a:xfrm>
            <a:off x="2950152" y="5976922"/>
            <a:ext cx="629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Khác nhau</a:t>
            </a:r>
          </a:p>
          <a:p>
            <a:pPr algn="ctr"/>
            <a:r>
              <a:rPr lang="en-US" sz="2800" b="1"/>
              <a:t>Màu sắc lá, hoa chùm – hoa đơn lẻ</a:t>
            </a:r>
          </a:p>
        </p:txBody>
      </p:sp>
    </p:spTree>
    <p:extLst>
      <p:ext uri="{BB962C8B-B14F-4D97-AF65-F5344CB8AC3E}">
        <p14:creationId xmlns:p14="http://schemas.microsoft.com/office/powerpoint/2010/main" val="1069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4D0BC-149D-8E32-22AF-B0E6BE72D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ảnh 3d Cây đỗ Quyên Bị Cô Lập Chậu Cổ Lá Hình Elip PNG , Cây đỗ Quyên  Bị Cô Lập Chậu Cổ Lá Hình Elip, 3d Cây đỗ Quyên Bị">
            <a:extLst>
              <a:ext uri="{FF2B5EF4-FFF2-40B4-BE49-F238E27FC236}">
                <a16:creationId xmlns:a16="http://schemas.microsoft.com/office/drawing/2014/main" id="{C449FA9F-9018-5EDB-2A62-5CFBACE9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0" y="1462472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0CD27-A875-469C-C35C-4F0B75105A42}"/>
              </a:ext>
            </a:extLst>
          </p:cNvPr>
          <p:cNvSpPr txBox="1"/>
          <p:nvPr/>
        </p:nvSpPr>
        <p:spPr>
          <a:xfrm>
            <a:off x="1631504" y="60932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Cô chốt: đặc điểm từng cây. Giống – khác nhau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FB61AD-9356-0C14-E8B5-E125A81E3CDB}"/>
              </a:ext>
            </a:extLst>
          </p:cNvPr>
          <p:cNvGrpSpPr/>
          <p:nvPr/>
        </p:nvGrpSpPr>
        <p:grpSpPr>
          <a:xfrm>
            <a:off x="4635069" y="1241171"/>
            <a:ext cx="3382888" cy="3843550"/>
            <a:chOff x="3863752" y="1272425"/>
            <a:chExt cx="3382888" cy="3843550"/>
          </a:xfrm>
        </p:grpSpPr>
        <p:pic>
          <p:nvPicPr>
            <p:cNvPr id="2" name="Picture 4" descr="Cây Huyết dụ">
              <a:extLst>
                <a:ext uri="{FF2B5EF4-FFF2-40B4-BE49-F238E27FC236}">
                  <a16:creationId xmlns:a16="http://schemas.microsoft.com/office/drawing/2014/main" id="{52B5A9F4-C52D-94D0-D311-B617C8018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84" b="89946" l="8000" r="91875">
                          <a14:foregroundMark x1="28250" y1="7784" x2="28250" y2="7784"/>
                          <a14:foregroundMark x1="9000" y1="69946" x2="9000" y2="69946"/>
                          <a14:foregroundMark x1="8000" y1="53838" x2="8000" y2="53838"/>
                          <a14:foregroundMark x1="91875" y1="45838" x2="91875" y2="458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-3322" b="12190"/>
            <a:stretch/>
          </p:blipFill>
          <p:spPr bwMode="auto">
            <a:xfrm>
              <a:off x="3863752" y="1462472"/>
              <a:ext cx="3382888" cy="3653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ây Huyết dụ: Vị thuốc Nam chữa các bệnh về máu">
              <a:extLst>
                <a:ext uri="{FF2B5EF4-FFF2-40B4-BE49-F238E27FC236}">
                  <a16:creationId xmlns:a16="http://schemas.microsoft.com/office/drawing/2014/main" id="{781E8C2A-19E6-85BA-29D7-7B69C83CA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3" b="95082" l="9455" r="92364">
                          <a14:foregroundMark x1="23273" y1="93443" x2="23273" y2="93443"/>
                          <a14:foregroundMark x1="31273" y1="91803" x2="31273" y2="91803"/>
                          <a14:foregroundMark x1="31273" y1="91803" x2="31273" y2="91803"/>
                          <a14:foregroundMark x1="36727" y1="78689" x2="36727" y2="78689"/>
                          <a14:foregroundMark x1="38182" y1="71585" x2="38182" y2="71585"/>
                          <a14:foregroundMark x1="41455" y1="72131" x2="41455" y2="72131"/>
                          <a14:foregroundMark x1="73455" y1="13115" x2="73455" y2="13115"/>
                          <a14:foregroundMark x1="56727" y1="7104" x2="56727" y2="7104"/>
                          <a14:foregroundMark x1="87636" y1="6557" x2="87636" y2="6557"/>
                          <a14:foregroundMark x1="23273" y1="8743" x2="23273" y2="8743"/>
                          <a14:foregroundMark x1="86182" y1="36066" x2="86182" y2="36066"/>
                          <a14:foregroundMark x1="90909" y1="31694" x2="90909" y2="31694"/>
                          <a14:foregroundMark x1="82909" y1="34426" x2="82909" y2="34426"/>
                          <a14:foregroundMark x1="85818" y1="31694" x2="87636" y2="32240"/>
                          <a14:foregroundMark x1="92364" y1="6011" x2="92364" y2="6011"/>
                          <a14:foregroundMark x1="59636" y1="1639" x2="59636" y2="1639"/>
                          <a14:foregroundMark x1="21455" y1="8197" x2="21455" y2="8197"/>
                          <a14:foregroundMark x1="48727" y1="70492" x2="48727" y2="70492"/>
                          <a14:foregroundMark x1="54182" y1="72678" x2="58182" y2="71585"/>
                          <a14:foregroundMark x1="55636" y1="74317" x2="55636" y2="74317"/>
                          <a14:foregroundMark x1="55636" y1="74317" x2="55636" y2="74317"/>
                          <a14:foregroundMark x1="33455" y1="89071" x2="33455" y2="89071"/>
                          <a14:foregroundMark x1="33455" y1="89071" x2="33455" y2="89071"/>
                          <a14:foregroundMark x1="28727" y1="95082" x2="28727" y2="95082"/>
                          <a14:foregroundMark x1="34182" y1="94536" x2="34182" y2="94536"/>
                          <a14:foregroundMark x1="34182" y1="94536" x2="34182" y2="94536"/>
                          <a14:foregroundMark x1="39273" y1="75956" x2="39273" y2="759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896" y="1272425"/>
              <a:ext cx="1357079" cy="198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10" descr="Cây Lan Ý - Chậu Hoa | Sunny Garden - Hoa Cây Cảnh Shop">
            <a:extLst>
              <a:ext uri="{FF2B5EF4-FFF2-40B4-BE49-F238E27FC236}">
                <a16:creationId xmlns:a16="http://schemas.microsoft.com/office/drawing/2014/main" id="{F957ED2E-CEE4-16AF-4973-B7FDC1A6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78" l="4889" r="89778">
                        <a14:foregroundMark x1="56000" y1="4889" x2="56000" y2="4889"/>
                        <a14:foregroundMark x1="56000" y1="444" x2="56000" y2="444"/>
                        <a14:foregroundMark x1="8000" y1="60889" x2="8000" y2="60889"/>
                        <a14:foregroundMark x1="28444" y1="77778" x2="28444" y2="77778"/>
                        <a14:foregroundMark x1="20444" y1="74222" x2="20444" y2="74222"/>
                        <a14:foregroundMark x1="32444" y1="76889" x2="32444" y2="76889"/>
                        <a14:foregroundMark x1="22222" y1="73333" x2="22222" y2="73333"/>
                        <a14:foregroundMark x1="16444" y1="76444" x2="17333" y2="76444"/>
                        <a14:foregroundMark x1="17778" y1="65333" x2="17778" y2="65333"/>
                        <a14:foregroundMark x1="7556" y1="64889" x2="7556" y2="64889"/>
                        <a14:foregroundMark x1="4889" y1="62667" x2="4889" y2="62667"/>
                        <a14:foregroundMark x1="89333" y1="67556" x2="89333" y2="67556"/>
                        <a14:foregroundMark x1="83111" y1="69778" x2="83111" y2="69778"/>
                        <a14:foregroundMark x1="72000" y1="87556" x2="72000" y2="87556"/>
                        <a14:foregroundMark x1="55556" y1="92889" x2="55556" y2="92889"/>
                        <a14:foregroundMark x1="42667" y1="86222" x2="42667" y2="86667"/>
                        <a14:foregroundMark x1="46222" y1="94667" x2="46667" y2="94222"/>
                        <a14:foregroundMark x1="44000" y1="97778" x2="44000" y2="97778"/>
                        <a14:foregroundMark x1="24444" y1="44000" x2="24444" y2="44000"/>
                        <a14:foregroundMark x1="74667" y1="94667" x2="74667" y2="94667"/>
                        <a14:backgroundMark x1="48444" y1="29778" x2="48444" y2="29778"/>
                        <a14:backgroundMark x1="66222" y1="91556" x2="66222" y2="91556"/>
                        <a14:backgroundMark x1="24000" y1="52889" x2="24000" y2="52889"/>
                        <a14:backgroundMark x1="32000" y1="41778" x2="32000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19" y="1462472"/>
            <a:ext cx="3625528" cy="36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1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276600" y="2209801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3359151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800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7108" y="3000373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         </a:t>
            </a:r>
            <a:r>
              <a:rPr lang="vi-VN" sz="4800" b="1" dirty="0">
                <a:latin typeface="+mj-lt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E836E-8C96-55FE-15B9-64445798DFDB}"/>
              </a:ext>
            </a:extLst>
          </p:cNvPr>
          <p:cNvSpPr txBox="1"/>
          <p:nvPr/>
        </p:nvSpPr>
        <p:spPr>
          <a:xfrm>
            <a:off x="8392343" y="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C000"/>
                </a:solidFill>
              </a:rPr>
              <a:t>Cây bóng mát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D9DAB-8438-7807-F7FD-3E4189543A79}"/>
              </a:ext>
            </a:extLst>
          </p:cNvPr>
          <p:cNvSpPr txBox="1"/>
          <p:nvPr/>
        </p:nvSpPr>
        <p:spPr>
          <a:xfrm>
            <a:off x="5159896" y="100828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C000"/>
                </a:solidFill>
              </a:rPr>
              <a:t>Cây ăn quả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1255AD7B-53A7-18F5-5E60-2C596723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"/>
            <a:ext cx="12192000" cy="68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92E2C-ECE5-7530-E72B-7FE21EB9B878}"/>
              </a:ext>
            </a:extLst>
          </p:cNvPr>
          <p:cNvSpPr txBox="1"/>
          <p:nvPr/>
        </p:nvSpPr>
        <p:spPr>
          <a:xfrm>
            <a:off x="6888088" y="3326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C000"/>
                </a:solidFill>
              </a:rPr>
              <a:t>Cây lấy gỗ</a:t>
            </a:r>
          </a:p>
        </p:txBody>
      </p:sp>
    </p:spTree>
    <p:extLst>
      <p:ext uri="{BB962C8B-B14F-4D97-AF65-F5344CB8AC3E}">
        <p14:creationId xmlns:p14="http://schemas.microsoft.com/office/powerpoint/2010/main" val="252517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3472" y="2865438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4EF0-6067-18B7-A286-6C4463B32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571AFA5-7BA8-D21D-6870-2C40A7EAC7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>
            <a:extLst>
              <a:ext uri="{FF2B5EF4-FFF2-40B4-BE49-F238E27FC236}">
                <a16:creationId xmlns:a16="http://schemas.microsoft.com/office/drawing/2014/main" id="{F1A11892-4513-1B57-5B10-A3C7B409A43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3733801" y="1295401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2438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1cea37d116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10000" y="774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7408" y="381002"/>
            <a:ext cx="107291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MỤC ĐÍCH-YÊU 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tên gọi,một số đặc điểm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lan ý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huyết dụ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hoa đỗ quyên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gọi đúng tên một số bộ phận của cây(thân cây,lá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hoa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trả lời câu hỏi rõ ràng,mạch lạc, đủ câu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biết so sánh giống nhau và khác nhau giữa 2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loại cây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(cây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huyết dụ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đỗ quyên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-Rèn luyện và phát triển cho trẻ khả năng quan sát chú ý ghi nhớ có chủ định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hứng thú tham gia hoạt động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GD:Trẻ biết chăm sóc và bảo vệ cây </a:t>
            </a:r>
          </a:p>
          <a:p>
            <a:pPr algn="l"/>
            <a:endParaRPr lang="en-US" sz="2400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4825" y="6353176"/>
            <a:ext cx="11434761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504825" y="1"/>
            <a:ext cx="11434761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8" y="3174434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8762999" y="3174433"/>
            <a:ext cx="6858000" cy="504825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543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962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08330" y="46863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962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153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83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743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2391" y="1447802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10058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15240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152400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9753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3651147" y="1273299"/>
            <a:ext cx="4829175" cy="85955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2751584" y="2924175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2230233" y="3645024"/>
            <a:ext cx="762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27376" y="2295218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68" y="6096000"/>
            <a:ext cx="114492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8600" y="-108593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2623" y="-78658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68" y="0"/>
            <a:ext cx="114492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30c6aed984b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85926" y="381001"/>
            <a:ext cx="898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endParaRPr lang="vi-VN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4600" y="609601"/>
            <a:ext cx="7467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vi-VN" sz="2400" b="1" dirty="0">
                <a:latin typeface="+mj-lt"/>
              </a:rPr>
              <a:t>+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2400" dirty="0">
                <a:latin typeface="+mj-lt"/>
              </a:rPr>
              <a:t>:Hình </a:t>
            </a:r>
            <a:r>
              <a:rPr lang="vi-VN" sz="2400">
                <a:latin typeface="+mj-lt"/>
              </a:rPr>
              <a:t>ảnh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lan ý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huyết dụ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hoa đỗ quyên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-Bài hát “Em yêu cây xanh”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-Trang phục gọn gàng</a:t>
            </a:r>
          </a:p>
          <a:p>
            <a:r>
              <a:rPr lang="vi-VN" sz="2400" dirty="0">
                <a:latin typeface="+mj-lt"/>
              </a:rPr>
              <a:t>-Bài tập nhóm</a:t>
            </a:r>
          </a:p>
          <a:p>
            <a:r>
              <a:rPr lang="vi-VN" sz="2400" dirty="0">
                <a:latin typeface="+mj-lt"/>
              </a:rPr>
              <a:t>-Bài tập cá nhân</a:t>
            </a:r>
          </a:p>
          <a:p>
            <a:r>
              <a:rPr lang="vi-VN" sz="2400" dirty="0">
                <a:latin typeface="+mj-lt"/>
              </a:rPr>
              <a:t>-Bút màu,hồ dán,khăn lau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CA8A-6095-5AA8-65F5-7411E0CC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>
            <a:extLst>
              <a:ext uri="{FF2B5EF4-FFF2-40B4-BE49-F238E27FC236}">
                <a16:creationId xmlns:a16="http://schemas.microsoft.com/office/drawing/2014/main" id="{4FF9B94C-A2C4-F290-CDC1-221D77AB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CF143292-9786-9E8C-F7D5-EC147A8E0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2708920"/>
            <a:ext cx="8331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HÁT: EM YÊU CÂY XANH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EmYeuCayXanhBeat-VA-4776840">
            <a:hlinkClick r:id="" action="ppaction://media"/>
            <a:extLst>
              <a:ext uri="{FF2B5EF4-FFF2-40B4-BE49-F238E27FC236}">
                <a16:creationId xmlns:a16="http://schemas.microsoft.com/office/drawing/2014/main" id="{75B26888-1EC1-5AB6-A0B2-21BF879F7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2264" y="489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3643463" y="1266838"/>
            <a:ext cx="5586868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</a:t>
            </a:r>
            <a:r>
              <a:rPr lang="vi-VN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sát-Đàm thoại</a:t>
            </a:r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cây lan ý</a:t>
            </a:r>
            <a:r>
              <a:rPr lang="vi-VN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8734426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2019960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5105401" y="3810000"/>
            <a:ext cx="193357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Cây Lan Ý - Chậu Hoa | Sunny Garden - Hoa Cây Cảnh Shop">
            <a:extLst>
              <a:ext uri="{FF2B5EF4-FFF2-40B4-BE49-F238E27FC236}">
                <a16:creationId xmlns:a16="http://schemas.microsoft.com/office/drawing/2014/main" id="{6EE4A5D6-CDA0-21C6-F16B-694633B6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4889" r="89778">
                        <a14:foregroundMark x1="56000" y1="4889" x2="56000" y2="4889"/>
                        <a14:foregroundMark x1="56000" y1="444" x2="56000" y2="444"/>
                        <a14:foregroundMark x1="8000" y1="60889" x2="8000" y2="60889"/>
                        <a14:foregroundMark x1="28444" y1="77778" x2="28444" y2="77778"/>
                        <a14:foregroundMark x1="20444" y1="74222" x2="20444" y2="74222"/>
                        <a14:foregroundMark x1="32444" y1="76889" x2="32444" y2="76889"/>
                        <a14:foregroundMark x1="22222" y1="73333" x2="22222" y2="73333"/>
                        <a14:foregroundMark x1="16444" y1="76444" x2="17333" y2="76444"/>
                        <a14:foregroundMark x1="17778" y1="65333" x2="17778" y2="65333"/>
                        <a14:foregroundMark x1="7556" y1="64889" x2="7556" y2="64889"/>
                        <a14:foregroundMark x1="4889" y1="62667" x2="4889" y2="62667"/>
                        <a14:foregroundMark x1="89333" y1="67556" x2="89333" y2="67556"/>
                        <a14:foregroundMark x1="83111" y1="69778" x2="83111" y2="69778"/>
                        <a14:foregroundMark x1="72000" y1="87556" x2="72000" y2="87556"/>
                        <a14:foregroundMark x1="55556" y1="92889" x2="55556" y2="92889"/>
                        <a14:foregroundMark x1="42667" y1="86222" x2="42667" y2="86667"/>
                        <a14:foregroundMark x1="46222" y1="94667" x2="46667" y2="94222"/>
                        <a14:foregroundMark x1="44000" y1="97778" x2="44000" y2="97778"/>
                        <a14:foregroundMark x1="24444" y1="44000" x2="24444" y2="44000"/>
                        <a14:foregroundMark x1="74667" y1="94667" x2="74667" y2="94667"/>
                        <a14:backgroundMark x1="48444" y1="29778" x2="48444" y2="29778"/>
                        <a14:backgroundMark x1="66222" y1="91556" x2="66222" y2="91556"/>
                        <a14:backgroundMark x1="24000" y1="52889" x2="24000" y2="52889"/>
                        <a14:backgroundMark x1="32000" y1="41778" x2="32000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"/>
            <a:ext cx="85689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CF63E1E-9D69-257C-4DFB-D80E16A10332}"/>
              </a:ext>
            </a:extLst>
          </p:cNvPr>
          <p:cNvSpPr/>
          <p:nvPr/>
        </p:nvSpPr>
        <p:spPr>
          <a:xfrm>
            <a:off x="3287688" y="0"/>
            <a:ext cx="5400600" cy="27089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Cây Lan Ý - Chậu Hoa | Sunny Garden - Hoa Cây Cảnh Shop">
            <a:extLst>
              <a:ext uri="{FF2B5EF4-FFF2-40B4-BE49-F238E27FC236}">
                <a16:creationId xmlns:a16="http://schemas.microsoft.com/office/drawing/2014/main" id="{5A866B3A-DD4A-B4E6-2C10-45BEF09C7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t="60500" r="47238" b="16400"/>
          <a:stretch/>
        </p:blipFill>
        <p:spPr bwMode="auto">
          <a:xfrm>
            <a:off x="4727848" y="4149080"/>
            <a:ext cx="1656184" cy="15841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E55A353A-D855-3C89-4161-61B82F899846}"/>
              </a:ext>
            </a:extLst>
          </p:cNvPr>
          <p:cNvSpPr/>
          <p:nvPr/>
        </p:nvSpPr>
        <p:spPr>
          <a:xfrm rot="4475408">
            <a:off x="6632497" y="4744204"/>
            <a:ext cx="309776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6B2414-6B46-936A-E242-06F8090625A9}"/>
              </a:ext>
            </a:extLst>
          </p:cNvPr>
          <p:cNvSpPr/>
          <p:nvPr/>
        </p:nvSpPr>
        <p:spPr>
          <a:xfrm rot="20844325">
            <a:off x="5735960" y="4533265"/>
            <a:ext cx="504056" cy="172308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62E614-D17E-D87F-12A9-01C281B896CB}"/>
              </a:ext>
            </a:extLst>
          </p:cNvPr>
          <p:cNvSpPr txBox="1"/>
          <p:nvPr/>
        </p:nvSpPr>
        <p:spPr>
          <a:xfrm>
            <a:off x="9624392" y="610590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CÂY LAN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381356" y="928671"/>
            <a:ext cx="578647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</a:t>
            </a:r>
            <a:r>
              <a:rPr lang="vi-VN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sát-Đàm thoại</a:t>
            </a:r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CÂY HUYẾT DỤ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ây Huyết dụ">
            <a:extLst>
              <a:ext uri="{FF2B5EF4-FFF2-40B4-BE49-F238E27FC236}">
                <a16:creationId xmlns:a16="http://schemas.microsoft.com/office/drawing/2014/main" id="{7D68F294-35A7-E897-654E-CD6481B0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4" b="89946" l="8000" r="91875">
                        <a14:foregroundMark x1="28250" y1="7784" x2="28250" y2="7784"/>
                        <a14:foregroundMark x1="9000" y1="69946" x2="9000" y2="69946"/>
                        <a14:foregroundMark x1="8000" y1="53838" x2="8000" y2="53838"/>
                        <a14:foregroundMark x1="91875" y1="45838" x2="91875" y2="45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742992"/>
            <a:ext cx="5498852" cy="63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3284F9-BBE9-D98F-63B8-5FFA814C6B4C}"/>
              </a:ext>
            </a:extLst>
          </p:cNvPr>
          <p:cNvSpPr txBox="1"/>
          <p:nvPr/>
        </p:nvSpPr>
        <p:spPr>
          <a:xfrm>
            <a:off x="3863752" y="639003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CÂY HUYẾT DỤ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400E7E9-16CD-0AE7-EF36-56FA3B4BC4DA}"/>
              </a:ext>
            </a:extLst>
          </p:cNvPr>
          <p:cNvSpPr/>
          <p:nvPr/>
        </p:nvSpPr>
        <p:spPr>
          <a:xfrm rot="16200000">
            <a:off x="3826877" y="739572"/>
            <a:ext cx="309776" cy="792088"/>
          </a:xfrm>
          <a:prstGeom prst="downArrow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B7D704-0912-303A-1821-AB8804B7CFBB}"/>
              </a:ext>
            </a:extLst>
          </p:cNvPr>
          <p:cNvSpPr/>
          <p:nvPr/>
        </p:nvSpPr>
        <p:spPr>
          <a:xfrm rot="4475408">
            <a:off x="6895576" y="2142249"/>
            <a:ext cx="303013" cy="1837811"/>
          </a:xfrm>
          <a:prstGeom prst="downArrow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Cây Huyết dụ: Vị thuốc Nam chữa các bệnh về máu">
            <a:extLst>
              <a:ext uri="{FF2B5EF4-FFF2-40B4-BE49-F238E27FC236}">
                <a16:creationId xmlns:a16="http://schemas.microsoft.com/office/drawing/2014/main" id="{26109E4E-46D1-C619-26BD-C4ABE0C7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5082" l="9455" r="92364">
                        <a14:foregroundMark x1="23273" y1="93443" x2="23273" y2="93443"/>
                        <a14:foregroundMark x1="31273" y1="91803" x2="31273" y2="91803"/>
                        <a14:foregroundMark x1="31273" y1="91803" x2="31273" y2="91803"/>
                        <a14:foregroundMark x1="36727" y1="78689" x2="36727" y2="78689"/>
                        <a14:foregroundMark x1="38182" y1="71585" x2="38182" y2="71585"/>
                        <a14:foregroundMark x1="41455" y1="72131" x2="41455" y2="72131"/>
                        <a14:foregroundMark x1="73455" y1="13115" x2="73455" y2="13115"/>
                        <a14:foregroundMark x1="56727" y1="7104" x2="56727" y2="7104"/>
                        <a14:foregroundMark x1="87636" y1="6557" x2="87636" y2="6557"/>
                        <a14:foregroundMark x1="23273" y1="8743" x2="23273" y2="8743"/>
                        <a14:foregroundMark x1="86182" y1="36066" x2="86182" y2="36066"/>
                        <a14:foregroundMark x1="90909" y1="31694" x2="90909" y2="31694"/>
                        <a14:foregroundMark x1="82909" y1="34426" x2="82909" y2="34426"/>
                        <a14:foregroundMark x1="85818" y1="31694" x2="87636" y2="32240"/>
                        <a14:foregroundMark x1="92364" y1="6011" x2="92364" y2="6011"/>
                        <a14:foregroundMark x1="59636" y1="1639" x2="59636" y2="1639"/>
                        <a14:foregroundMark x1="21455" y1="8197" x2="21455" y2="8197"/>
                        <a14:foregroundMark x1="48727" y1="70492" x2="48727" y2="70492"/>
                        <a14:foregroundMark x1="54182" y1="72678" x2="58182" y2="71585"/>
                        <a14:foregroundMark x1="55636" y1="74317" x2="55636" y2="74317"/>
                        <a14:foregroundMark x1="55636" y1="74317" x2="55636" y2="74317"/>
                        <a14:foregroundMark x1="33455" y1="89071" x2="33455" y2="89071"/>
                        <a14:foregroundMark x1="33455" y1="89071" x2="33455" y2="89071"/>
                        <a14:foregroundMark x1="28727" y1="95082" x2="28727" y2="95082"/>
                        <a14:foregroundMark x1="34182" y1="94536" x2="34182" y2="94536"/>
                        <a14:foregroundMark x1="34182" y1="94536" x2="34182" y2="94536"/>
                        <a14:foregroundMark x1="39273" y1="75956" x2="39273" y2="75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11" y="391853"/>
            <a:ext cx="2134458" cy="31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ây Huyết dụ">
            <a:extLst>
              <a:ext uri="{FF2B5EF4-FFF2-40B4-BE49-F238E27FC236}">
                <a16:creationId xmlns:a16="http://schemas.microsoft.com/office/drawing/2014/main" id="{1332354E-2D9C-BE8D-C99A-C039D60EE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4" b="89946" l="8000" r="91875">
                        <a14:foregroundMark x1="28250" y1="7784" x2="28250" y2="7784"/>
                        <a14:foregroundMark x1="9000" y1="69946" x2="9000" y2="69946"/>
                        <a14:foregroundMark x1="8000" y1="53838" x2="8000" y2="53838"/>
                        <a14:foregroundMark x1="91875" y1="45838" x2="91875" y2="45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5" t="33054" r="45447" b="27574"/>
          <a:stretch/>
        </p:blipFill>
        <p:spPr bwMode="auto">
          <a:xfrm>
            <a:off x="5698210" y="2821912"/>
            <a:ext cx="507551" cy="27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C3F2CF1-4540-3A4F-BDD8-03F550CF938C}"/>
              </a:ext>
            </a:extLst>
          </p:cNvPr>
          <p:cNvSpPr/>
          <p:nvPr/>
        </p:nvSpPr>
        <p:spPr>
          <a:xfrm rot="19273352">
            <a:off x="4631839" y="683934"/>
            <a:ext cx="898053" cy="190778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348192" y="2060848"/>
            <a:ext cx="8810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</a:t>
            </a:r>
            <a:r>
              <a:rPr lang="vi-VN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sát-Đàm thoại</a:t>
            </a:r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cây đỗ quyên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66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415</Words>
  <Application>Microsoft Office PowerPoint</Application>
  <PresentationFormat>Widescreen</PresentationFormat>
  <Paragraphs>59</Paragraphs>
  <Slides>21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36</cp:revision>
  <dcterms:created xsi:type="dcterms:W3CDTF">2015-02-25T14:37:24Z</dcterms:created>
  <dcterms:modified xsi:type="dcterms:W3CDTF">2025-01-04T10:11:20Z</dcterms:modified>
</cp:coreProperties>
</file>