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15" r:id="rId3"/>
    <p:sldId id="266" r:id="rId4"/>
    <p:sldId id="314" r:id="rId5"/>
    <p:sldId id="271" r:id="rId6"/>
    <p:sldId id="304" r:id="rId7"/>
    <p:sldId id="306" r:id="rId8"/>
    <p:sldId id="310" r:id="rId9"/>
    <p:sldId id="313" r:id="rId10"/>
    <p:sldId id="311" r:id="rId11"/>
    <p:sldId id="307" r:id="rId12"/>
    <p:sldId id="308" r:id="rId13"/>
    <p:sldId id="30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F04-D1BD-EA1B-AC1A-BECFB82C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5FF9-7D3C-3207-491C-EC524D08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525A-4B7D-CD0B-0F23-B738144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E559B-1A28-5AAF-E1D2-6A667B56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9438-24AF-CFC7-ADB8-0BAD6B8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73BA-8343-BAFB-9C4C-26EA7D5D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C3B1-C7DF-503D-6D1E-2D76181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E314-66A3-7E46-0F86-63804F9F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3402-1FFA-D56E-A3A9-1C3BC4B7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5C55-2470-51F8-4496-897D0BC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8D62E-4A41-FE6D-33B8-DA954C28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E78B-EBEA-46AF-9917-7E3155A6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B3439-F9CD-AA8A-5BAB-675110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1A4A-BA0D-4FD0-D3C0-5DE8D6C7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CD-5142-1C87-206E-7F4307B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C091-D365-40BC-898E-0ABE1EFC6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8E4A-B3EC-45AF-95D1-23AB8A5D28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8EF5-18B8-4340-A0D3-B4A91BF76F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1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EBF1-A735-47DF-B62D-8C3161442C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D0B1-53B2-476F-BC18-B5E9D87932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2BDE-9223-4E9B-8F65-1F132D8CBF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F5A1-0EF7-472F-ABE0-84C194867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1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70920-396A-4570-AED6-89F7D3D68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F82D-1B6B-3A93-F98D-E33990E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CBCE-35F9-6C85-69CC-C0E2BB14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BF99-A5C7-4F29-04FD-60BC2D8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C4E3-7780-B327-0AC7-DAA1DF2B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BBEA3-3F91-5236-FEC0-DF04A61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EF6B-A3AF-43B4-87A5-E0F00F769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2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8B83-56EC-4BA7-81D0-3F4A41E08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8C8B-E9C9-4567-A340-9B8E4791C1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C630-8167-3FAA-4B3F-E318424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32A5-CB49-BD76-219C-B53CAE0F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EAF3-C88C-04F8-969C-A53AC47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4283-4146-3675-B3E3-A0763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CDCA-E60F-FCD3-1082-1ADFF1C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AD2B-9993-692B-CF56-9DCF82A7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062D-8EF2-F683-EC22-087B3608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1CE-89C9-7787-5A74-90AC75F3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799A9-8FBA-C40D-04B1-F97C8D5A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714E-D05A-09D4-3169-FC49C73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DF46-2217-F785-B92B-AA6AF646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67F0-6CE5-2AC1-E25F-F2E6415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7165-625C-3612-FD7E-FEB21090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C90F4-BE0F-5B8E-B211-9F1BE809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7ABB9-B9C4-AEF9-90F7-37CF3297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2464F-4CA2-6C15-7389-8F8026EB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6B7E7-A7F1-C82A-C24F-EE2C259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796A4-A0B6-F538-000D-1C8B564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5E84D-67AD-6AF4-9B35-CD9CB553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AE3D-0953-A020-F0AA-301DC3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7462-6B48-7982-6031-B0258DD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34036-6648-B2DC-DAB1-BA697CA4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650C-7894-E046-7127-414352B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81A5F-22C8-6B55-434F-300C569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072BC-54A8-CE32-F51B-4D7395C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2EB5C-F207-085E-73CE-C096B294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E47-5A02-2AA5-5D5A-BFBB164D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920D-0AEB-D37F-68D9-7257C2A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2644-98AE-04C1-44DA-87812967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E460-2017-162A-D316-3839C2E2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9F94-7695-5F3A-F514-95A7432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86C10-BF9F-422D-01C5-F434275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2601-E194-2215-1342-A30E9C5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98146-61F5-8D71-051F-11C5CABB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E2B7-B13A-4373-7CE7-30AA5E1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69F84-EBE6-B1ED-4D3B-48C3AFDF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1296-184D-4467-A7EF-ACDFCF5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B532F-E9EC-740B-30C5-47670A5E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B47FE-6E70-C1CE-F073-0335C795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A3C0-ED1F-830C-0647-FB3D144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2A76-9126-44A1-675D-AED28D8D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3F46C-8CB0-A948-5643-C1D5883D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96DCF-DA88-5798-877D-37C59B0A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0FAA20-B8AA-4BFB-A812-40ED9716C4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953000" y="3276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.VnVogueH" pitchFamily="34" charset="0"/>
              </a:rPr>
              <a:t>   ®Õn dù giê </a:t>
            </a:r>
            <a:endParaRPr lang="en-US" sz="1800">
              <a:solidFill>
                <a:srgbClr val="000000"/>
              </a:solidFill>
              <a:latin typeface=".VnVogueH" pitchFamily="34" charset="0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2262188" y="3886201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.VnCooperH" pitchFamily="34" charset="0"/>
              </a:rPr>
              <a:t>lµm quen ch÷ viÕt</a:t>
            </a:r>
            <a:endParaRPr lang="en-US" sz="4000">
              <a:solidFill>
                <a:srgbClr val="FFFFFF"/>
              </a:solidFill>
              <a:latin typeface=".VnHelvetInsH" pitchFamily="34" charset="0"/>
            </a:endParaRPr>
          </a:p>
        </p:txBody>
      </p:sp>
      <p:pic>
        <p:nvPicPr>
          <p:cNvPr id="614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3132138" y="228601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4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defTabSz="684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BỒ ĐỀ</a:t>
            </a:r>
            <a:endParaRPr lang="vi-VN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3049722" y="3190875"/>
            <a:ext cx="6197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PHÁT TRIỂN THẨM MỸ</a:t>
            </a: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2495006" y="3881440"/>
            <a:ext cx="9183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MGL (5 - 6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4" y="1371600"/>
            <a:ext cx="13096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A6859A-9B34-6CCF-88E5-1EDC1E2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46868-C857-4048-A9B4-61731779D607}"/>
              </a:ext>
            </a:extLst>
          </p:cNvPr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852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01A8B31C-996F-BCBC-6A8E-E22813D0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5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2062-98CC-7F94-AC35-A1BDF931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645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67"/>
            <a:ext cx="12192000" cy="5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1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-140677"/>
            <a:ext cx="1501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0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7302"/>
            <a:ext cx="5835895" cy="25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987302"/>
            <a:ext cx="5798233" cy="257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731334"/>
            <a:ext cx="5835895" cy="296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3731333"/>
            <a:ext cx="5798233" cy="2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5448220</TotalTime>
  <Words>115</Words>
  <Application>Microsoft Office PowerPoint</Application>
  <PresentationFormat>Widescreen</PresentationFormat>
  <Paragraphs>15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.VnCooperH</vt:lpstr>
      <vt:lpstr>.VnHelvetInsH</vt:lpstr>
      <vt:lpstr>.VnVogueH</vt:lpstr>
      <vt:lpstr>Arial</vt:lpstr>
      <vt:lpstr>Calibri</vt:lpstr>
      <vt:lpstr>Calibri Light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ADMIN</cp:lastModifiedBy>
  <cp:revision>53</cp:revision>
  <dcterms:created xsi:type="dcterms:W3CDTF">2022-06-18T06:15:34Z</dcterms:created>
  <dcterms:modified xsi:type="dcterms:W3CDTF">2025-04-11T08:51:32Z</dcterms:modified>
</cp:coreProperties>
</file>