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0" r:id="rId2"/>
    <p:sldId id="334" r:id="rId3"/>
    <p:sldId id="359" r:id="rId4"/>
    <p:sldId id="360" r:id="rId5"/>
    <p:sldId id="268" r:id="rId6"/>
    <p:sldId id="257" r:id="rId7"/>
    <p:sldId id="258" r:id="rId8"/>
    <p:sldId id="259" r:id="rId9"/>
    <p:sldId id="260" r:id="rId10"/>
    <p:sldId id="262" r:id="rId11"/>
    <p:sldId id="263" r:id="rId12"/>
    <p:sldId id="265" r:id="rId13"/>
    <p:sldId id="266" r:id="rId14"/>
    <p:sldId id="358" r:id="rId15"/>
    <p:sldId id="361" r:id="rId16"/>
    <p:sldId id="362" r:id="rId17"/>
    <p:sldId id="363" r:id="rId18"/>
    <p:sldId id="364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FB84F-0436-401C-8DFF-634FD01FB67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1C27-B6DD-4CE4-A6DA-EE8C0E1B5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7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1C27-B6DD-4CE4-A6DA-EE8C0E1B5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E2963-C69D-EB61-AE75-5A6BA8EF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09AD6B-9ED6-E7E3-5A41-D109B29EB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4E43D-A39F-6DBC-EBC3-39476C985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E8684-08FE-8A0B-8631-9C2189472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26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4F259-8D18-A457-9C1E-363F4598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0E91C-59C5-204A-0672-6272B9982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AC1C3-D66C-2FCB-2828-C74593A8A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DF073-FC39-14DC-4835-5395E48FD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51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D4C87-B0A5-4900-D674-8F4F8F0D9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ECE2D-23A5-9DCC-FE56-DFF2B34A3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2DD5D5-D43E-9628-A6F7-F867015F0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50E61-2B74-3914-1911-7A7D39197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3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7BF2B-3042-A73C-B9AF-4E22D5984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E3B02-8658-F019-0AB6-1662A89E0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252E4-90DB-D6BC-1613-BFDD8EC50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2CA2E-BF89-FBF4-C075-F3946427B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75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E70E-DB23-2E52-8AC1-0A23961C3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A9823-AD4A-F941-DBC2-2B1B0BB71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5D163-10F0-9F25-8399-29493B9E0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217EF-1C55-01EC-7356-0CEE1D141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16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6907-DCD7-C306-14E9-1FC073535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57F4B-BF16-DC28-A4C4-75B7B00BA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96F98-8565-D21C-AEDB-4E94F6197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72D2F-3D46-EDA1-2499-73DF2C54F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76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6577A-2BA6-62DA-DE4E-174D2E45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DAB708-B666-540D-78DF-89F334005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221679-75E8-B636-2336-880D6E01F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solidFill>
                <a:srgbClr val="111111"/>
              </a:solidFill>
              <a:effectLst/>
              <a:latin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8A7BC-49D4-14DE-364E-34184B407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73ACB-5F07-479F-90D6-94FA84045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02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svg"/><Relationship Id="rId4" Type="http://schemas.openxmlformats.org/officeDocument/2006/relationships/image" Target="../media/image23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gif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C540D-CF94-9F7D-8E9E-2CDB01D34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BB6AC2-BA3E-5911-7CF0-8D1EF0550FB5}"/>
              </a:ext>
            </a:extLst>
          </p:cNvPr>
          <p:cNvSpPr/>
          <p:nvPr/>
        </p:nvSpPr>
        <p:spPr>
          <a:xfrm rot="5400000">
            <a:off x="1148167" y="3903953"/>
            <a:ext cx="14474189" cy="20517536"/>
          </a:xfrm>
          <a:custGeom>
            <a:avLst/>
            <a:gdLst/>
            <a:ahLst/>
            <a:cxnLst/>
            <a:rect l="l" t="t" r="r" b="b"/>
            <a:pathLst>
              <a:path w="9649459" h="13678357">
                <a:moveTo>
                  <a:pt x="0" y="0"/>
                </a:moveTo>
                <a:lnTo>
                  <a:pt x="9649459" y="0"/>
                </a:lnTo>
                <a:lnTo>
                  <a:pt x="9649459" y="13678357"/>
                </a:lnTo>
                <a:lnTo>
                  <a:pt x="0" y="13678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E3C25B2-0F59-21AE-0990-917D99D2F8E8}"/>
              </a:ext>
            </a:extLst>
          </p:cNvPr>
          <p:cNvSpPr/>
          <p:nvPr/>
        </p:nvSpPr>
        <p:spPr>
          <a:xfrm>
            <a:off x="1466466" y="295140"/>
            <a:ext cx="17259300" cy="8586501"/>
          </a:xfrm>
          <a:custGeom>
            <a:avLst/>
            <a:gdLst/>
            <a:ahLst/>
            <a:cxnLst/>
            <a:rect l="l" t="t" r="r" b="b"/>
            <a:pathLst>
              <a:path w="11506200" h="5724334">
                <a:moveTo>
                  <a:pt x="0" y="0"/>
                </a:moveTo>
                <a:lnTo>
                  <a:pt x="11506200" y="0"/>
                </a:lnTo>
                <a:lnTo>
                  <a:pt x="11506200" y="5724334"/>
                </a:lnTo>
                <a:lnTo>
                  <a:pt x="0" y="5724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5942FCE-0704-C3BA-3097-E7A1BF465C55}"/>
              </a:ext>
            </a:extLst>
          </p:cNvPr>
          <p:cNvSpPr/>
          <p:nvPr/>
        </p:nvSpPr>
        <p:spPr>
          <a:xfrm>
            <a:off x="12111302" y="5787878"/>
            <a:ext cx="5701277" cy="4499123"/>
          </a:xfrm>
          <a:custGeom>
            <a:avLst/>
            <a:gdLst/>
            <a:ahLst/>
            <a:cxnLst/>
            <a:rect l="l" t="t" r="r" b="b"/>
            <a:pathLst>
              <a:path w="3800851" h="2999415">
                <a:moveTo>
                  <a:pt x="0" y="0"/>
                </a:moveTo>
                <a:lnTo>
                  <a:pt x="3800850" y="0"/>
                </a:lnTo>
                <a:lnTo>
                  <a:pt x="3800850" y="2999415"/>
                </a:lnTo>
                <a:lnTo>
                  <a:pt x="0" y="2999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717" b="-1717"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31B3A10-25C0-9A2C-950A-2C99CF809768}"/>
              </a:ext>
            </a:extLst>
          </p:cNvPr>
          <p:cNvSpPr/>
          <p:nvPr/>
        </p:nvSpPr>
        <p:spPr>
          <a:xfrm rot="-1021526">
            <a:off x="16606710" y="7423831"/>
            <a:ext cx="1883124" cy="1893452"/>
          </a:xfrm>
          <a:custGeom>
            <a:avLst/>
            <a:gdLst/>
            <a:ahLst/>
            <a:cxnLst/>
            <a:rect l="l" t="t" r="r" b="b"/>
            <a:pathLst>
              <a:path w="1255416" h="1262301">
                <a:moveTo>
                  <a:pt x="0" y="0"/>
                </a:moveTo>
                <a:lnTo>
                  <a:pt x="1255415" y="0"/>
                </a:lnTo>
                <a:lnTo>
                  <a:pt x="1255415" y="1262301"/>
                </a:lnTo>
                <a:lnTo>
                  <a:pt x="0" y="1262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624869D-3329-CB43-7A2F-5AD1F3FC6114}"/>
              </a:ext>
            </a:extLst>
          </p:cNvPr>
          <p:cNvSpPr/>
          <p:nvPr/>
        </p:nvSpPr>
        <p:spPr>
          <a:xfrm>
            <a:off x="5201695" y="4499122"/>
            <a:ext cx="7155746" cy="5869397"/>
          </a:xfrm>
          <a:custGeom>
            <a:avLst/>
            <a:gdLst/>
            <a:ahLst/>
            <a:cxnLst/>
            <a:rect l="l" t="t" r="r" b="b"/>
            <a:pathLst>
              <a:path w="4770497" h="3912931">
                <a:moveTo>
                  <a:pt x="0" y="0"/>
                </a:moveTo>
                <a:lnTo>
                  <a:pt x="4770497" y="0"/>
                </a:lnTo>
                <a:lnTo>
                  <a:pt x="4770497" y="3912931"/>
                </a:lnTo>
                <a:lnTo>
                  <a:pt x="0" y="391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8"/>
            </a:stretch>
          </a:blipFill>
        </p:spPr>
        <p:txBody>
          <a:bodyPr/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5F87D6-A665-EEF4-99B8-632821969B2B}"/>
              </a:ext>
            </a:extLst>
          </p:cNvPr>
          <p:cNvSpPr/>
          <p:nvPr/>
        </p:nvSpPr>
        <p:spPr>
          <a:xfrm>
            <a:off x="1028701" y="-284001"/>
            <a:ext cx="2468177" cy="2199762"/>
          </a:xfrm>
          <a:custGeom>
            <a:avLst/>
            <a:gdLst/>
            <a:ahLst/>
            <a:cxnLst/>
            <a:rect l="l" t="t" r="r" b="b"/>
            <a:pathLst>
              <a:path w="1645451" h="1466508">
                <a:moveTo>
                  <a:pt x="0" y="0"/>
                </a:moveTo>
                <a:lnTo>
                  <a:pt x="1645451" y="0"/>
                </a:lnTo>
                <a:lnTo>
                  <a:pt x="1645451" y="1466508"/>
                </a:lnTo>
                <a:lnTo>
                  <a:pt x="0" y="14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FE0E9CB-B548-C645-21E0-7A28F77BE244}"/>
              </a:ext>
            </a:extLst>
          </p:cNvPr>
          <p:cNvSpPr/>
          <p:nvPr/>
        </p:nvSpPr>
        <p:spPr>
          <a:xfrm>
            <a:off x="2262788" y="4588391"/>
            <a:ext cx="2749043" cy="5869397"/>
          </a:xfrm>
          <a:custGeom>
            <a:avLst/>
            <a:gdLst/>
            <a:ahLst/>
            <a:cxnLst/>
            <a:rect l="l" t="t" r="r" b="b"/>
            <a:pathLst>
              <a:path w="1832695" h="3912931">
                <a:moveTo>
                  <a:pt x="0" y="0"/>
                </a:moveTo>
                <a:lnTo>
                  <a:pt x="1832695" y="0"/>
                </a:lnTo>
                <a:lnTo>
                  <a:pt x="1832695" y="3912931"/>
                </a:lnTo>
                <a:lnTo>
                  <a:pt x="0" y="39129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0723" t="-1346" r="-37891" b="-1346"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0C88F58-AA29-09CD-8480-F17815505900}"/>
              </a:ext>
            </a:extLst>
          </p:cNvPr>
          <p:cNvSpPr/>
          <p:nvPr/>
        </p:nvSpPr>
        <p:spPr>
          <a:xfrm>
            <a:off x="-778796" y="3204462"/>
            <a:ext cx="5140641" cy="7082538"/>
          </a:xfrm>
          <a:custGeom>
            <a:avLst/>
            <a:gdLst/>
            <a:ahLst/>
            <a:cxnLst/>
            <a:rect l="l" t="t" r="r" b="b"/>
            <a:pathLst>
              <a:path w="3427094" h="4721692">
                <a:moveTo>
                  <a:pt x="0" y="0"/>
                </a:moveTo>
                <a:lnTo>
                  <a:pt x="3427094" y="0"/>
                </a:lnTo>
                <a:lnTo>
                  <a:pt x="3427094" y="4721692"/>
                </a:lnTo>
                <a:lnTo>
                  <a:pt x="0" y="4721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872"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C9AAA9D-8A40-1D9F-918F-DB68E32AC487}"/>
              </a:ext>
            </a:extLst>
          </p:cNvPr>
          <p:cNvSpPr txBox="1"/>
          <p:nvPr/>
        </p:nvSpPr>
        <p:spPr>
          <a:xfrm>
            <a:off x="7302763" y="807933"/>
            <a:ext cx="4673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85EEFE-E755-8320-5865-DE95940B1DEE}"/>
              </a:ext>
            </a:extLst>
          </p:cNvPr>
          <p:cNvSpPr txBox="1"/>
          <p:nvPr/>
        </p:nvSpPr>
        <p:spPr>
          <a:xfrm>
            <a:off x="4998457" y="3006289"/>
            <a:ext cx="9552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phim hoạt hình, biểu tượng&#10;&#10;Mô tả được tạo tự động">
            <a:extLst>
              <a:ext uri="{FF2B5EF4-FFF2-40B4-BE49-F238E27FC236}">
                <a16:creationId xmlns:a16="http://schemas.microsoft.com/office/drawing/2014/main" id="{B385A6AC-22F8-39A6-D814-67316980EC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629496"/>
            <a:ext cx="1295400" cy="12954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497C6D-7A49-29D7-6459-B85A511E7187}"/>
              </a:ext>
            </a:extLst>
          </p:cNvPr>
          <p:cNvSpPr txBox="1"/>
          <p:nvPr/>
        </p:nvSpPr>
        <p:spPr>
          <a:xfrm>
            <a:off x="4038379" y="3860856"/>
            <a:ext cx="127831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: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: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25-30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076" y="-993316"/>
            <a:ext cx="18672152" cy="11693435"/>
          </a:xfrm>
          <a:custGeom>
            <a:avLst/>
            <a:gdLst/>
            <a:ahLst/>
            <a:cxnLst/>
            <a:rect l="l" t="t" r="r" b="b"/>
            <a:pathLst>
              <a:path w="18672152" h="11693435">
                <a:moveTo>
                  <a:pt x="0" y="0"/>
                </a:moveTo>
                <a:lnTo>
                  <a:pt x="18672152" y="0"/>
                </a:lnTo>
                <a:lnTo>
                  <a:pt x="18672152" y="11693435"/>
                </a:lnTo>
                <a:lnTo>
                  <a:pt x="0" y="11693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424578"/>
            <a:ext cx="11620400" cy="7619579"/>
          </a:xfrm>
          <a:custGeom>
            <a:avLst/>
            <a:gdLst/>
            <a:ahLst/>
            <a:cxnLst/>
            <a:rect l="l" t="t" r="r" b="b"/>
            <a:pathLst>
              <a:path w="11620400" h="7619579">
                <a:moveTo>
                  <a:pt x="0" y="0"/>
                </a:moveTo>
                <a:lnTo>
                  <a:pt x="11620400" y="0"/>
                </a:lnTo>
                <a:lnTo>
                  <a:pt x="11620400" y="7619579"/>
                </a:lnTo>
                <a:lnTo>
                  <a:pt x="0" y="7619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02" b="-4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6351" y="4842990"/>
            <a:ext cx="6772043" cy="4782755"/>
          </a:xfrm>
          <a:custGeom>
            <a:avLst/>
            <a:gdLst/>
            <a:ahLst/>
            <a:cxnLst/>
            <a:rect l="l" t="t" r="r" b="b"/>
            <a:pathLst>
              <a:path w="6772043" h="4782755">
                <a:moveTo>
                  <a:pt x="0" y="0"/>
                </a:moveTo>
                <a:lnTo>
                  <a:pt x="6772042" y="0"/>
                </a:lnTo>
                <a:lnTo>
                  <a:pt x="6772042" y="4782755"/>
                </a:lnTo>
                <a:lnTo>
                  <a:pt x="0" y="4782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51053" y="5988253"/>
            <a:ext cx="7589953" cy="5423654"/>
          </a:xfrm>
          <a:custGeom>
            <a:avLst/>
            <a:gdLst/>
            <a:ahLst/>
            <a:cxnLst/>
            <a:rect l="l" t="t" r="r" b="b"/>
            <a:pathLst>
              <a:path w="7589953" h="5423654">
                <a:moveTo>
                  <a:pt x="0" y="0"/>
                </a:moveTo>
                <a:lnTo>
                  <a:pt x="7589953" y="0"/>
                </a:lnTo>
                <a:lnTo>
                  <a:pt x="7589953" y="5423654"/>
                </a:lnTo>
                <a:lnTo>
                  <a:pt x="0" y="5423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18576" y="4242130"/>
            <a:ext cx="9561899" cy="7071821"/>
          </a:xfrm>
          <a:custGeom>
            <a:avLst/>
            <a:gdLst/>
            <a:ahLst/>
            <a:cxnLst/>
            <a:rect l="l" t="t" r="r" b="b"/>
            <a:pathLst>
              <a:path w="9561899" h="7071821">
                <a:moveTo>
                  <a:pt x="0" y="0"/>
                </a:moveTo>
                <a:lnTo>
                  <a:pt x="9561899" y="0"/>
                </a:lnTo>
                <a:lnTo>
                  <a:pt x="9561899" y="7071821"/>
                </a:lnTo>
                <a:lnTo>
                  <a:pt x="0" y="7071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274 0.03812 L -0.00686 0.03812 L -0.02518 0.03179 L -0.03247 0.05556 L -0.02274 0.03812 Z " pathEditMode="relative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74110" y="6243833"/>
            <a:ext cx="5141766" cy="2493757"/>
          </a:xfrm>
          <a:custGeom>
            <a:avLst/>
            <a:gdLst/>
            <a:ahLst/>
            <a:cxnLst/>
            <a:rect l="l" t="t" r="r" b="b"/>
            <a:pathLst>
              <a:path w="5141766" h="2493757">
                <a:moveTo>
                  <a:pt x="0" y="0"/>
                </a:moveTo>
                <a:lnTo>
                  <a:pt x="5141766" y="0"/>
                </a:lnTo>
                <a:lnTo>
                  <a:pt x="5141766" y="2493756"/>
                </a:lnTo>
                <a:lnTo>
                  <a:pt x="0" y="2493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257745" y="2448788"/>
            <a:ext cx="3981192" cy="5555151"/>
          </a:xfrm>
          <a:custGeom>
            <a:avLst/>
            <a:gdLst/>
            <a:ahLst/>
            <a:cxnLst/>
            <a:rect l="l" t="t" r="r" b="b"/>
            <a:pathLst>
              <a:path w="3981192" h="5555151">
                <a:moveTo>
                  <a:pt x="0" y="0"/>
                </a:moveTo>
                <a:lnTo>
                  <a:pt x="3981192" y="0"/>
                </a:lnTo>
                <a:lnTo>
                  <a:pt x="3981192" y="5555151"/>
                </a:lnTo>
                <a:lnTo>
                  <a:pt x="0" y="5555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9137019" y="3724049"/>
            <a:ext cx="8326035" cy="5949646"/>
          </a:xfrm>
          <a:custGeom>
            <a:avLst/>
            <a:gdLst/>
            <a:ahLst/>
            <a:cxnLst/>
            <a:rect l="l" t="t" r="r" b="b"/>
            <a:pathLst>
              <a:path w="8326035" h="5949646">
                <a:moveTo>
                  <a:pt x="8326035" y="0"/>
                </a:moveTo>
                <a:lnTo>
                  <a:pt x="0" y="0"/>
                </a:lnTo>
                <a:lnTo>
                  <a:pt x="0" y="5949646"/>
                </a:lnTo>
                <a:lnTo>
                  <a:pt x="8326035" y="5949646"/>
                </a:lnTo>
                <a:lnTo>
                  <a:pt x="83260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198311" y="5910273"/>
            <a:ext cx="824772" cy="1163699"/>
          </a:xfrm>
          <a:custGeom>
            <a:avLst/>
            <a:gdLst/>
            <a:ahLst/>
            <a:cxnLst/>
            <a:rect l="l" t="t" r="r" b="b"/>
            <a:pathLst>
              <a:path w="824772" h="1163699">
                <a:moveTo>
                  <a:pt x="824772" y="0"/>
                </a:moveTo>
                <a:lnTo>
                  <a:pt x="0" y="0"/>
                </a:lnTo>
                <a:lnTo>
                  <a:pt x="0" y="1163699"/>
                </a:lnTo>
                <a:lnTo>
                  <a:pt x="824772" y="1163699"/>
                </a:lnTo>
                <a:lnTo>
                  <a:pt x="8247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934799" y="7027318"/>
            <a:ext cx="1209201" cy="776912"/>
          </a:xfrm>
          <a:custGeom>
            <a:avLst/>
            <a:gdLst/>
            <a:ahLst/>
            <a:cxnLst/>
            <a:rect l="l" t="t" r="r" b="b"/>
            <a:pathLst>
              <a:path w="1209201" h="776912">
                <a:moveTo>
                  <a:pt x="0" y="0"/>
                </a:moveTo>
                <a:lnTo>
                  <a:pt x="1209201" y="0"/>
                </a:lnTo>
                <a:lnTo>
                  <a:pt x="1209201" y="776912"/>
                </a:lnTo>
                <a:lnTo>
                  <a:pt x="0" y="776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39399" y="280881"/>
            <a:ext cx="2658912" cy="1495638"/>
          </a:xfrm>
          <a:custGeom>
            <a:avLst/>
            <a:gdLst/>
            <a:ahLst/>
            <a:cxnLst/>
            <a:rect l="l" t="t" r="r" b="b"/>
            <a:pathLst>
              <a:path w="2658912" h="1495638">
                <a:moveTo>
                  <a:pt x="0" y="0"/>
                </a:moveTo>
                <a:lnTo>
                  <a:pt x="2658912" y="0"/>
                </a:lnTo>
                <a:lnTo>
                  <a:pt x="2658912" y="1495638"/>
                </a:lnTo>
                <a:lnTo>
                  <a:pt x="0" y="1495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94862" y="1028700"/>
            <a:ext cx="2211661" cy="1244059"/>
          </a:xfrm>
          <a:custGeom>
            <a:avLst/>
            <a:gdLst/>
            <a:ahLst/>
            <a:cxnLst/>
            <a:rect l="l" t="t" r="r" b="b"/>
            <a:pathLst>
              <a:path w="2211661" h="1244059">
                <a:moveTo>
                  <a:pt x="0" y="0"/>
                </a:moveTo>
                <a:lnTo>
                  <a:pt x="2211661" y="0"/>
                </a:lnTo>
                <a:lnTo>
                  <a:pt x="2211661" y="1244059"/>
                </a:lnTo>
                <a:lnTo>
                  <a:pt x="0" y="1244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574110" y="2272759"/>
            <a:ext cx="1390287" cy="820241"/>
          </a:xfrm>
          <a:custGeom>
            <a:avLst/>
            <a:gdLst/>
            <a:ahLst/>
            <a:cxnLst/>
            <a:rect l="l" t="t" r="r" b="b"/>
            <a:pathLst>
              <a:path w="1390287" h="820241">
                <a:moveTo>
                  <a:pt x="0" y="0"/>
                </a:moveTo>
                <a:lnTo>
                  <a:pt x="1390287" y="0"/>
                </a:lnTo>
                <a:lnTo>
                  <a:pt x="1390287" y="820241"/>
                </a:lnTo>
                <a:lnTo>
                  <a:pt x="0" y="820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442" r="-24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845505" y="3015599"/>
            <a:ext cx="1390287" cy="820241"/>
          </a:xfrm>
          <a:custGeom>
            <a:avLst/>
            <a:gdLst/>
            <a:ahLst/>
            <a:cxnLst/>
            <a:rect l="l" t="t" r="r" b="b"/>
            <a:pathLst>
              <a:path w="1390287" h="820241">
                <a:moveTo>
                  <a:pt x="0" y="0"/>
                </a:moveTo>
                <a:lnTo>
                  <a:pt x="1390286" y="0"/>
                </a:lnTo>
                <a:lnTo>
                  <a:pt x="1390286" y="820241"/>
                </a:lnTo>
                <a:lnTo>
                  <a:pt x="0" y="820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442" r="-24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0" y="3601173"/>
            <a:ext cx="7483638" cy="5285319"/>
          </a:xfrm>
          <a:custGeom>
            <a:avLst/>
            <a:gdLst/>
            <a:ahLst/>
            <a:cxnLst/>
            <a:rect l="l" t="t" r="r" b="b"/>
            <a:pathLst>
              <a:path w="7483638" h="5285319">
                <a:moveTo>
                  <a:pt x="7483638" y="0"/>
                </a:moveTo>
                <a:lnTo>
                  <a:pt x="0" y="0"/>
                </a:lnTo>
                <a:lnTo>
                  <a:pt x="0" y="5285320"/>
                </a:lnTo>
                <a:lnTo>
                  <a:pt x="7483638" y="5285320"/>
                </a:lnTo>
                <a:lnTo>
                  <a:pt x="748363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55229" flipH="1">
            <a:off x="4656109" y="6266362"/>
            <a:ext cx="3121372" cy="1353895"/>
          </a:xfrm>
          <a:custGeom>
            <a:avLst/>
            <a:gdLst/>
            <a:ahLst/>
            <a:cxnLst/>
            <a:rect l="l" t="t" r="r" b="b"/>
            <a:pathLst>
              <a:path w="3121372" h="1353895">
                <a:moveTo>
                  <a:pt x="3121372" y="0"/>
                </a:moveTo>
                <a:lnTo>
                  <a:pt x="0" y="0"/>
                </a:lnTo>
                <a:lnTo>
                  <a:pt x="0" y="1353895"/>
                </a:lnTo>
                <a:lnTo>
                  <a:pt x="3121372" y="1353895"/>
                </a:lnTo>
                <a:lnTo>
                  <a:pt x="312137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`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500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4.69136E-6 L -0.04271 0.03997 C -0.03949 0.04908 -0.03455 0.05402 -0.02943 0.05402 C -0.02361 0.05402 -0.01892 0.04908 -0.01571 0.03997 L -1.66667E-6 -4.6913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27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2804 0.024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12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679 L -0.13698 0.004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repeatCount="300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9141 0.08904 L -0.00321 -0.02577 L 0.08803 0.07392 L 0.07987 0.07762 L 0.08638 0.08904 " pathEditMode="relative" rAng="0" ptsTypes="AAAA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31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3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06831 0.05216 L -0.00243 -0.01512 L 0.0658 0.04337 L 0.05972 0.04553 L 0.06458 0.0521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7548" y="2374832"/>
            <a:ext cx="1933917" cy="1087828"/>
          </a:xfrm>
          <a:custGeom>
            <a:avLst/>
            <a:gdLst/>
            <a:ahLst/>
            <a:cxnLst/>
            <a:rect l="l" t="t" r="r" b="b"/>
            <a:pathLst>
              <a:path w="1933917" h="1087828">
                <a:moveTo>
                  <a:pt x="0" y="0"/>
                </a:moveTo>
                <a:lnTo>
                  <a:pt x="1933917" y="0"/>
                </a:lnTo>
                <a:lnTo>
                  <a:pt x="1933917" y="1087828"/>
                </a:lnTo>
                <a:lnTo>
                  <a:pt x="0" y="1087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63631" y="3089306"/>
            <a:ext cx="1933917" cy="1087828"/>
          </a:xfrm>
          <a:custGeom>
            <a:avLst/>
            <a:gdLst/>
            <a:ahLst/>
            <a:cxnLst/>
            <a:rect l="l" t="t" r="r" b="b"/>
            <a:pathLst>
              <a:path w="1933917" h="1087828">
                <a:moveTo>
                  <a:pt x="0" y="0"/>
                </a:moveTo>
                <a:lnTo>
                  <a:pt x="1933917" y="0"/>
                </a:lnTo>
                <a:lnTo>
                  <a:pt x="1933917" y="1087828"/>
                </a:lnTo>
                <a:lnTo>
                  <a:pt x="0" y="1087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61696" y="1781820"/>
            <a:ext cx="3447877" cy="336168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1930225" y="1618979"/>
            <a:ext cx="7315200" cy="3152186"/>
          </a:xfrm>
          <a:custGeom>
            <a:avLst/>
            <a:gdLst/>
            <a:ahLst/>
            <a:cxnLst/>
            <a:rect l="l" t="t" r="r" b="b"/>
            <a:pathLst>
              <a:path w="7315200" h="3152186">
                <a:moveTo>
                  <a:pt x="0" y="0"/>
                </a:moveTo>
                <a:lnTo>
                  <a:pt x="7315200" y="0"/>
                </a:lnTo>
                <a:lnTo>
                  <a:pt x="7315200" y="3152186"/>
                </a:lnTo>
                <a:lnTo>
                  <a:pt x="0" y="3152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54228" y="6890814"/>
            <a:ext cx="5548990" cy="1401120"/>
          </a:xfrm>
          <a:custGeom>
            <a:avLst/>
            <a:gdLst/>
            <a:ahLst/>
            <a:cxnLst/>
            <a:rect l="l" t="t" r="r" b="b"/>
            <a:pathLst>
              <a:path w="5548990" h="1401120">
                <a:moveTo>
                  <a:pt x="0" y="0"/>
                </a:moveTo>
                <a:lnTo>
                  <a:pt x="5548990" y="0"/>
                </a:lnTo>
                <a:lnTo>
                  <a:pt x="5548990" y="1401120"/>
                </a:lnTo>
                <a:lnTo>
                  <a:pt x="0" y="1401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60912" y="3998450"/>
            <a:ext cx="5698388" cy="772716"/>
          </a:xfrm>
          <a:custGeom>
            <a:avLst/>
            <a:gdLst/>
            <a:ahLst/>
            <a:cxnLst/>
            <a:rect l="l" t="t" r="r" b="b"/>
            <a:pathLst>
              <a:path w="5698388" h="772716">
                <a:moveTo>
                  <a:pt x="0" y="0"/>
                </a:moveTo>
                <a:lnTo>
                  <a:pt x="5698388" y="0"/>
                </a:lnTo>
                <a:lnTo>
                  <a:pt x="5698388" y="772715"/>
                </a:lnTo>
                <a:lnTo>
                  <a:pt x="0" y="772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69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61696" y="3633220"/>
            <a:ext cx="4271704" cy="1441700"/>
          </a:xfrm>
          <a:custGeom>
            <a:avLst/>
            <a:gdLst/>
            <a:ahLst/>
            <a:cxnLst/>
            <a:rect l="l" t="t" r="r" b="b"/>
            <a:pathLst>
              <a:path w="4271704" h="1441700">
                <a:moveTo>
                  <a:pt x="0" y="0"/>
                </a:moveTo>
                <a:lnTo>
                  <a:pt x="4271704" y="0"/>
                </a:lnTo>
                <a:lnTo>
                  <a:pt x="4271704" y="1441700"/>
                </a:lnTo>
                <a:lnTo>
                  <a:pt x="0" y="1441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46803" y="5115531"/>
            <a:ext cx="2514744" cy="2967250"/>
          </a:xfrm>
          <a:custGeom>
            <a:avLst/>
            <a:gdLst/>
            <a:ahLst/>
            <a:cxnLst/>
            <a:rect l="l" t="t" r="r" b="b"/>
            <a:pathLst>
              <a:path w="2514744" h="2967250">
                <a:moveTo>
                  <a:pt x="0" y="0"/>
                </a:moveTo>
                <a:lnTo>
                  <a:pt x="2514744" y="0"/>
                </a:lnTo>
                <a:lnTo>
                  <a:pt x="2514744" y="2967249"/>
                </a:lnTo>
                <a:lnTo>
                  <a:pt x="0" y="2967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17041" y="6890814"/>
            <a:ext cx="1826959" cy="1607724"/>
          </a:xfrm>
          <a:custGeom>
            <a:avLst/>
            <a:gdLst/>
            <a:ahLst/>
            <a:cxnLst/>
            <a:rect l="l" t="t" r="r" b="b"/>
            <a:pathLst>
              <a:path w="1826959" h="1607724">
                <a:moveTo>
                  <a:pt x="0" y="0"/>
                </a:moveTo>
                <a:lnTo>
                  <a:pt x="1826959" y="0"/>
                </a:lnTo>
                <a:lnTo>
                  <a:pt x="1826959" y="1607724"/>
                </a:lnTo>
                <a:lnTo>
                  <a:pt x="0" y="1607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25054">
            <a:off x="9701225" y="7613987"/>
            <a:ext cx="478253" cy="511500"/>
          </a:xfrm>
          <a:custGeom>
            <a:avLst/>
            <a:gdLst/>
            <a:ahLst/>
            <a:cxnLst/>
            <a:rect l="l" t="t" r="r" b="b"/>
            <a:pathLst>
              <a:path w="478253" h="511500">
                <a:moveTo>
                  <a:pt x="0" y="0"/>
                </a:moveTo>
                <a:lnTo>
                  <a:pt x="478253" y="0"/>
                </a:lnTo>
                <a:lnTo>
                  <a:pt x="478253" y="511500"/>
                </a:lnTo>
                <a:lnTo>
                  <a:pt x="0" y="511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510291" flipH="1" flipV="1">
            <a:off x="6416951" y="5661152"/>
            <a:ext cx="953846" cy="1065731"/>
          </a:xfrm>
          <a:custGeom>
            <a:avLst/>
            <a:gdLst/>
            <a:ahLst/>
            <a:cxnLst/>
            <a:rect l="l" t="t" r="r" b="b"/>
            <a:pathLst>
              <a:path w="953846" h="1065731">
                <a:moveTo>
                  <a:pt x="953846" y="1065731"/>
                </a:moveTo>
                <a:lnTo>
                  <a:pt x="0" y="1065731"/>
                </a:lnTo>
                <a:lnTo>
                  <a:pt x="0" y="0"/>
                </a:lnTo>
                <a:lnTo>
                  <a:pt x="953846" y="0"/>
                </a:lnTo>
                <a:lnTo>
                  <a:pt x="953846" y="1065731"/>
                </a:lnTo>
                <a:close/>
              </a:path>
            </a:pathLst>
          </a:custGeom>
          <a:blipFill>
            <a:blip r:embed="rId15"/>
            <a:stretch>
              <a:fillRect l="-446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97548" y="2374832"/>
            <a:ext cx="1933917" cy="1087828"/>
          </a:xfrm>
          <a:custGeom>
            <a:avLst/>
            <a:gdLst/>
            <a:ahLst/>
            <a:cxnLst/>
            <a:rect l="l" t="t" r="r" b="b"/>
            <a:pathLst>
              <a:path w="1933917" h="1087828">
                <a:moveTo>
                  <a:pt x="0" y="0"/>
                </a:moveTo>
                <a:lnTo>
                  <a:pt x="1933917" y="0"/>
                </a:lnTo>
                <a:lnTo>
                  <a:pt x="1933917" y="1087828"/>
                </a:lnTo>
                <a:lnTo>
                  <a:pt x="0" y="1087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863631" y="3089306"/>
            <a:ext cx="1933917" cy="1087828"/>
          </a:xfrm>
          <a:custGeom>
            <a:avLst/>
            <a:gdLst/>
            <a:ahLst/>
            <a:cxnLst/>
            <a:rect l="l" t="t" r="r" b="b"/>
            <a:pathLst>
              <a:path w="1933917" h="1087828">
                <a:moveTo>
                  <a:pt x="0" y="0"/>
                </a:moveTo>
                <a:lnTo>
                  <a:pt x="1933917" y="0"/>
                </a:lnTo>
                <a:lnTo>
                  <a:pt x="1933917" y="1087828"/>
                </a:lnTo>
                <a:lnTo>
                  <a:pt x="0" y="1087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930225" y="1618979"/>
            <a:ext cx="7315200" cy="3152186"/>
          </a:xfrm>
          <a:custGeom>
            <a:avLst/>
            <a:gdLst/>
            <a:ahLst/>
            <a:cxnLst/>
            <a:rect l="l" t="t" r="r" b="b"/>
            <a:pathLst>
              <a:path w="7315200" h="3152186">
                <a:moveTo>
                  <a:pt x="0" y="0"/>
                </a:moveTo>
                <a:lnTo>
                  <a:pt x="7315200" y="0"/>
                </a:lnTo>
                <a:lnTo>
                  <a:pt x="7315200" y="3152186"/>
                </a:lnTo>
                <a:lnTo>
                  <a:pt x="0" y="315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54228" y="6890814"/>
            <a:ext cx="5548990" cy="1401120"/>
          </a:xfrm>
          <a:custGeom>
            <a:avLst/>
            <a:gdLst/>
            <a:ahLst/>
            <a:cxnLst/>
            <a:rect l="l" t="t" r="r" b="b"/>
            <a:pathLst>
              <a:path w="5548990" h="1401120">
                <a:moveTo>
                  <a:pt x="0" y="0"/>
                </a:moveTo>
                <a:lnTo>
                  <a:pt x="5548990" y="0"/>
                </a:lnTo>
                <a:lnTo>
                  <a:pt x="5548990" y="1401120"/>
                </a:lnTo>
                <a:lnTo>
                  <a:pt x="0" y="1401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60912" y="3998450"/>
            <a:ext cx="5698388" cy="772716"/>
          </a:xfrm>
          <a:custGeom>
            <a:avLst/>
            <a:gdLst/>
            <a:ahLst/>
            <a:cxnLst/>
            <a:rect l="l" t="t" r="r" b="b"/>
            <a:pathLst>
              <a:path w="5698388" h="772716">
                <a:moveTo>
                  <a:pt x="0" y="0"/>
                </a:moveTo>
                <a:lnTo>
                  <a:pt x="5698388" y="0"/>
                </a:lnTo>
                <a:lnTo>
                  <a:pt x="5698388" y="772715"/>
                </a:lnTo>
                <a:lnTo>
                  <a:pt x="0" y="7727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69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61696" y="3633220"/>
            <a:ext cx="4271704" cy="1441700"/>
          </a:xfrm>
          <a:custGeom>
            <a:avLst/>
            <a:gdLst/>
            <a:ahLst/>
            <a:cxnLst/>
            <a:rect l="l" t="t" r="r" b="b"/>
            <a:pathLst>
              <a:path w="4271704" h="1441700">
                <a:moveTo>
                  <a:pt x="0" y="0"/>
                </a:moveTo>
                <a:lnTo>
                  <a:pt x="4271704" y="0"/>
                </a:lnTo>
                <a:lnTo>
                  <a:pt x="4271704" y="1441700"/>
                </a:lnTo>
                <a:lnTo>
                  <a:pt x="0" y="144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46803" y="5115531"/>
            <a:ext cx="2514744" cy="2967250"/>
          </a:xfrm>
          <a:custGeom>
            <a:avLst/>
            <a:gdLst/>
            <a:ahLst/>
            <a:cxnLst/>
            <a:rect l="l" t="t" r="r" b="b"/>
            <a:pathLst>
              <a:path w="2514744" h="2967250">
                <a:moveTo>
                  <a:pt x="0" y="0"/>
                </a:moveTo>
                <a:lnTo>
                  <a:pt x="2514744" y="0"/>
                </a:lnTo>
                <a:lnTo>
                  <a:pt x="2514744" y="2967249"/>
                </a:lnTo>
                <a:lnTo>
                  <a:pt x="0" y="2967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17041" y="6890814"/>
            <a:ext cx="1826959" cy="1607724"/>
          </a:xfrm>
          <a:custGeom>
            <a:avLst/>
            <a:gdLst/>
            <a:ahLst/>
            <a:cxnLst/>
            <a:rect l="l" t="t" r="r" b="b"/>
            <a:pathLst>
              <a:path w="1826959" h="1607724">
                <a:moveTo>
                  <a:pt x="0" y="0"/>
                </a:moveTo>
                <a:lnTo>
                  <a:pt x="1826959" y="0"/>
                </a:lnTo>
                <a:lnTo>
                  <a:pt x="1826959" y="1607724"/>
                </a:lnTo>
                <a:lnTo>
                  <a:pt x="0" y="1607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25054">
            <a:off x="9701225" y="7613987"/>
            <a:ext cx="478253" cy="511500"/>
          </a:xfrm>
          <a:custGeom>
            <a:avLst/>
            <a:gdLst/>
            <a:ahLst/>
            <a:cxnLst/>
            <a:rect l="l" t="t" r="r" b="b"/>
            <a:pathLst>
              <a:path w="478253" h="511500">
                <a:moveTo>
                  <a:pt x="0" y="0"/>
                </a:moveTo>
                <a:lnTo>
                  <a:pt x="478253" y="0"/>
                </a:lnTo>
                <a:lnTo>
                  <a:pt x="478253" y="511500"/>
                </a:lnTo>
                <a:lnTo>
                  <a:pt x="0" y="511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510291" flipH="1" flipV="1">
            <a:off x="6416951" y="5661152"/>
            <a:ext cx="953846" cy="1065731"/>
          </a:xfrm>
          <a:custGeom>
            <a:avLst/>
            <a:gdLst/>
            <a:ahLst/>
            <a:cxnLst/>
            <a:rect l="l" t="t" r="r" b="b"/>
            <a:pathLst>
              <a:path w="953846" h="1065731">
                <a:moveTo>
                  <a:pt x="953846" y="1065731"/>
                </a:moveTo>
                <a:lnTo>
                  <a:pt x="0" y="1065731"/>
                </a:lnTo>
                <a:lnTo>
                  <a:pt x="0" y="0"/>
                </a:lnTo>
                <a:lnTo>
                  <a:pt x="953846" y="0"/>
                </a:lnTo>
                <a:lnTo>
                  <a:pt x="953846" y="1065731"/>
                </a:lnTo>
                <a:close/>
              </a:path>
            </a:pathLst>
          </a:custGeom>
          <a:blipFill>
            <a:blip r:embed="rId14"/>
            <a:stretch>
              <a:fillRect l="-44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6539274" y="2374832"/>
            <a:ext cx="11394126" cy="8189528"/>
          </a:xfrm>
          <a:custGeom>
            <a:avLst/>
            <a:gdLst/>
            <a:ahLst/>
            <a:cxnLst/>
            <a:rect l="l" t="t" r="r" b="b"/>
            <a:pathLst>
              <a:path w="11394126" h="8189528">
                <a:moveTo>
                  <a:pt x="11394126" y="0"/>
                </a:moveTo>
                <a:lnTo>
                  <a:pt x="0" y="0"/>
                </a:lnTo>
                <a:lnTo>
                  <a:pt x="0" y="8189528"/>
                </a:lnTo>
                <a:lnTo>
                  <a:pt x="11394126" y="8189528"/>
                </a:lnTo>
                <a:lnTo>
                  <a:pt x="1139412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91 0.06913 L -0.07518 0.02793 L -0.02891 0.09737 L -0.06545 -0.01312 L -0.02526 0.09506 " pathEditMode="relative" ptsTypes="AAAAA">
                                      <p:cBhvr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08EB-6F5E-12B5-C2AD-FF53920F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83F2B3F-F128-7371-37E0-874977088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D33F673-106B-A26F-3902-0121BFDABFF3}"/>
              </a:ext>
            </a:extLst>
          </p:cNvPr>
          <p:cNvSpPr txBox="1"/>
          <p:nvPr/>
        </p:nvSpPr>
        <p:spPr>
          <a:xfrm>
            <a:off x="1148547" y="2476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86665C9-71D6-BB50-5E1A-D06746EC5E38}"/>
              </a:ext>
            </a:extLst>
          </p:cNvPr>
          <p:cNvSpPr txBox="1"/>
          <p:nvPr/>
        </p:nvSpPr>
        <p:spPr>
          <a:xfrm>
            <a:off x="2971800" y="4174004"/>
            <a:ext cx="10642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B799-FC00-11D1-8427-B667EE22B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6ABFACE-E5B0-4FB9-D297-D090761A1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49552CB-BB67-6D31-1E15-1A33697DECFC}"/>
              </a:ext>
            </a:extLst>
          </p:cNvPr>
          <p:cNvSpPr txBox="1"/>
          <p:nvPr/>
        </p:nvSpPr>
        <p:spPr>
          <a:xfrm>
            <a:off x="1148547" y="2476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C5A59AD-6E0E-ADB5-50B8-F4037DFCB0E8}"/>
              </a:ext>
            </a:extLst>
          </p:cNvPr>
          <p:cNvSpPr txBox="1"/>
          <p:nvPr/>
        </p:nvSpPr>
        <p:spPr>
          <a:xfrm>
            <a:off x="2971800" y="4174004"/>
            <a:ext cx="8065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6117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5919E-5843-D835-D18F-91848D84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6BBABB1-4698-A7E9-EEA0-09B8F64D3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75638F-120D-E445-1742-89903ADC71AA}"/>
              </a:ext>
            </a:extLst>
          </p:cNvPr>
          <p:cNvSpPr txBox="1"/>
          <p:nvPr/>
        </p:nvSpPr>
        <p:spPr>
          <a:xfrm>
            <a:off x="1148547" y="2476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118D19-B674-6C81-C6BA-8348FDC0FA20}"/>
              </a:ext>
            </a:extLst>
          </p:cNvPr>
          <p:cNvSpPr txBox="1"/>
          <p:nvPr/>
        </p:nvSpPr>
        <p:spPr>
          <a:xfrm>
            <a:off x="1447800" y="4381500"/>
            <a:ext cx="12774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TẬP KỂ CHUYỆN SÁNG TẠO</a:t>
            </a:r>
          </a:p>
        </p:txBody>
      </p:sp>
    </p:spTree>
    <p:extLst>
      <p:ext uri="{BB962C8B-B14F-4D97-AF65-F5344CB8AC3E}">
        <p14:creationId xmlns:p14="http://schemas.microsoft.com/office/powerpoint/2010/main" val="34037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6473F-A13D-E9CD-EC2E-C86F71426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B9F977B-7F10-FA33-86B8-5FFCAF31F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85" y="-30666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0CF1634-1F72-FE12-8D8F-7F165F62441F}"/>
              </a:ext>
            </a:extLst>
          </p:cNvPr>
          <p:cNvSpPr txBox="1"/>
          <p:nvPr/>
        </p:nvSpPr>
        <p:spPr>
          <a:xfrm>
            <a:off x="1148547" y="2476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CEAA226-2D28-4EC4-1F75-D63179FB272C}"/>
              </a:ext>
            </a:extLst>
          </p:cNvPr>
          <p:cNvSpPr txBox="1"/>
          <p:nvPr/>
        </p:nvSpPr>
        <p:spPr>
          <a:xfrm>
            <a:off x="2286000" y="4635668"/>
            <a:ext cx="9853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92524-AC8B-78F4-2D38-148F50107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2A6E1EC-A5D3-E744-F491-2D98AF621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85" y="-30666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454034C-F602-0E72-29D4-657ABE9FC431}"/>
              </a:ext>
            </a:extLst>
          </p:cNvPr>
          <p:cNvSpPr txBox="1"/>
          <p:nvPr/>
        </p:nvSpPr>
        <p:spPr>
          <a:xfrm>
            <a:off x="5181600" y="33147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</p:spTree>
    <p:extLst>
      <p:ext uri="{BB962C8B-B14F-4D97-AF65-F5344CB8AC3E}">
        <p14:creationId xmlns:p14="http://schemas.microsoft.com/office/powerpoint/2010/main" val="201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417A02D-E26F-1CE8-E59B-7D3545CF2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3B962AF-903E-E9AD-7C1D-AB0798CF643B}"/>
              </a:ext>
            </a:extLst>
          </p:cNvPr>
          <p:cNvSpPr txBox="1"/>
          <p:nvPr/>
        </p:nvSpPr>
        <p:spPr>
          <a:xfrm>
            <a:off x="4922393" y="3761282"/>
            <a:ext cx="7321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0AC053C-8519-CB3A-2AA8-11EC18D089C7}"/>
              </a:ext>
            </a:extLst>
          </p:cNvPr>
          <p:cNvSpPr txBox="1"/>
          <p:nvPr/>
        </p:nvSpPr>
        <p:spPr>
          <a:xfrm>
            <a:off x="3627070" y="5094557"/>
            <a:ext cx="100543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21904-8939-F8C8-1ABF-0D848D54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F1DB91C-8075-8A6A-FAF9-4DCF80383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6494C69-3968-E0BF-AF94-9666892C93D8}"/>
              </a:ext>
            </a:extLst>
          </p:cNvPr>
          <p:cNvSpPr txBox="1"/>
          <p:nvPr/>
        </p:nvSpPr>
        <p:spPr>
          <a:xfrm>
            <a:off x="1148547" y="2476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1BB2829-A3BF-CF16-BE18-CD53E07B590E}"/>
              </a:ext>
            </a:extLst>
          </p:cNvPr>
          <p:cNvSpPr txBox="1"/>
          <p:nvPr/>
        </p:nvSpPr>
        <p:spPr>
          <a:xfrm>
            <a:off x="2971800" y="4174004"/>
            <a:ext cx="10642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9DE15-A716-80BF-D53A-B8846229C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3854CAE-9B7F-F716-CCF3-1EF09FFEB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6C6160-E237-BF79-6E2E-FACD1EB46F1D}"/>
              </a:ext>
            </a:extLst>
          </p:cNvPr>
          <p:cNvSpPr txBox="1"/>
          <p:nvPr/>
        </p:nvSpPr>
        <p:spPr>
          <a:xfrm>
            <a:off x="1148547" y="2476500"/>
            <a:ext cx="1501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8082EC-C92A-977D-BA23-DF2175BE0127}"/>
              </a:ext>
            </a:extLst>
          </p:cNvPr>
          <p:cNvSpPr txBox="1"/>
          <p:nvPr/>
        </p:nvSpPr>
        <p:spPr>
          <a:xfrm>
            <a:off x="2971800" y="4174004"/>
            <a:ext cx="10642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524B-65F1-64FA-2F82-763812314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35F249-7E84-F02B-C185-6DA7220EF186}"/>
              </a:ext>
            </a:extLst>
          </p:cNvPr>
          <p:cNvSpPr/>
          <p:nvPr/>
        </p:nvSpPr>
        <p:spPr>
          <a:xfrm>
            <a:off x="0" y="0"/>
            <a:ext cx="18521230" cy="10287000"/>
          </a:xfrm>
          <a:custGeom>
            <a:avLst/>
            <a:gdLst/>
            <a:ahLst/>
            <a:cxnLst/>
            <a:rect l="l" t="t" r="r" b="b"/>
            <a:pathLst>
              <a:path w="18521230" h="10287000">
                <a:moveTo>
                  <a:pt x="0" y="0"/>
                </a:moveTo>
                <a:lnTo>
                  <a:pt x="18521230" y="0"/>
                </a:lnTo>
                <a:lnTo>
                  <a:pt x="185212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EBDD638-4581-FA03-A402-AB9202833BDD}"/>
              </a:ext>
            </a:extLst>
          </p:cNvPr>
          <p:cNvSpPr/>
          <p:nvPr/>
        </p:nvSpPr>
        <p:spPr>
          <a:xfrm>
            <a:off x="9264332" y="3294708"/>
            <a:ext cx="10035691" cy="7422230"/>
          </a:xfrm>
          <a:custGeom>
            <a:avLst/>
            <a:gdLst/>
            <a:ahLst/>
            <a:cxnLst/>
            <a:rect l="l" t="t" r="r" b="b"/>
            <a:pathLst>
              <a:path w="10035691" h="7422230">
                <a:moveTo>
                  <a:pt x="0" y="0"/>
                </a:moveTo>
                <a:lnTo>
                  <a:pt x="10035691" y="0"/>
                </a:lnTo>
                <a:lnTo>
                  <a:pt x="10035691" y="7422230"/>
                </a:lnTo>
                <a:lnTo>
                  <a:pt x="0" y="7422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14A9F27-7ED0-BDE9-DC02-4F1849796134}"/>
              </a:ext>
            </a:extLst>
          </p:cNvPr>
          <p:cNvSpPr/>
          <p:nvPr/>
        </p:nvSpPr>
        <p:spPr>
          <a:xfrm>
            <a:off x="-2281865" y="5299697"/>
            <a:ext cx="8225666" cy="5877924"/>
          </a:xfrm>
          <a:custGeom>
            <a:avLst/>
            <a:gdLst/>
            <a:ahLst/>
            <a:cxnLst/>
            <a:rect l="l" t="t" r="r" b="b"/>
            <a:pathLst>
              <a:path w="8225666" h="5877924">
                <a:moveTo>
                  <a:pt x="0" y="0"/>
                </a:moveTo>
                <a:lnTo>
                  <a:pt x="8225666" y="0"/>
                </a:lnTo>
                <a:lnTo>
                  <a:pt x="8225666" y="5877924"/>
                </a:lnTo>
                <a:lnTo>
                  <a:pt x="0" y="5877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BBAA59D-8406-9E16-51DE-1AECC09CB107}"/>
              </a:ext>
            </a:extLst>
          </p:cNvPr>
          <p:cNvSpPr/>
          <p:nvPr/>
        </p:nvSpPr>
        <p:spPr>
          <a:xfrm>
            <a:off x="7289686" y="3303767"/>
            <a:ext cx="7747294" cy="5471526"/>
          </a:xfrm>
          <a:custGeom>
            <a:avLst/>
            <a:gdLst/>
            <a:ahLst/>
            <a:cxnLst/>
            <a:rect l="l" t="t" r="r" b="b"/>
            <a:pathLst>
              <a:path w="7747294" h="5471526">
                <a:moveTo>
                  <a:pt x="0" y="0"/>
                </a:moveTo>
                <a:lnTo>
                  <a:pt x="7747294" y="0"/>
                </a:lnTo>
                <a:lnTo>
                  <a:pt x="7747294" y="5471526"/>
                </a:lnTo>
                <a:lnTo>
                  <a:pt x="0" y="5471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FFA5B1-255A-BCF9-D816-79C55130E407}"/>
              </a:ext>
            </a:extLst>
          </p:cNvPr>
          <p:cNvSpPr/>
          <p:nvPr/>
        </p:nvSpPr>
        <p:spPr>
          <a:xfrm>
            <a:off x="-520768" y="2259677"/>
            <a:ext cx="13385811" cy="8777172"/>
          </a:xfrm>
          <a:custGeom>
            <a:avLst/>
            <a:gdLst/>
            <a:ahLst/>
            <a:cxnLst/>
            <a:rect l="l" t="t" r="r" b="b"/>
            <a:pathLst>
              <a:path w="13385811" h="8777172">
                <a:moveTo>
                  <a:pt x="0" y="0"/>
                </a:moveTo>
                <a:lnTo>
                  <a:pt x="13385811" y="0"/>
                </a:lnTo>
                <a:lnTo>
                  <a:pt x="13385811" y="8777172"/>
                </a:lnTo>
                <a:lnTo>
                  <a:pt x="0" y="8777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02" b="-490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72AD9A7-5446-9E11-A2E6-9163A47484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7263" y="608017"/>
            <a:ext cx="1566703" cy="81468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593546B-5DF7-B129-42F5-772F942CA7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95166" y="1028700"/>
            <a:ext cx="953181" cy="776843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CA29A5FE-6093-E27E-1114-7FF46B189C6F}"/>
              </a:ext>
            </a:extLst>
          </p:cNvPr>
          <p:cNvSpPr/>
          <p:nvPr/>
        </p:nvSpPr>
        <p:spPr>
          <a:xfrm>
            <a:off x="3553966" y="334874"/>
            <a:ext cx="1933917" cy="1087828"/>
          </a:xfrm>
          <a:custGeom>
            <a:avLst/>
            <a:gdLst/>
            <a:ahLst/>
            <a:cxnLst/>
            <a:rect l="l" t="t" r="r" b="b"/>
            <a:pathLst>
              <a:path w="1933917" h="1087828">
                <a:moveTo>
                  <a:pt x="0" y="0"/>
                </a:moveTo>
                <a:lnTo>
                  <a:pt x="1933917" y="0"/>
                </a:lnTo>
                <a:lnTo>
                  <a:pt x="1933917" y="1087828"/>
                </a:lnTo>
                <a:lnTo>
                  <a:pt x="0" y="10878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62EBEB2-BD69-DD7B-B5BE-BEBE39E4496A}"/>
              </a:ext>
            </a:extLst>
          </p:cNvPr>
          <p:cNvSpPr/>
          <p:nvPr/>
        </p:nvSpPr>
        <p:spPr>
          <a:xfrm>
            <a:off x="8607072" y="717714"/>
            <a:ext cx="1933917" cy="1087828"/>
          </a:xfrm>
          <a:custGeom>
            <a:avLst/>
            <a:gdLst/>
            <a:ahLst/>
            <a:cxnLst/>
            <a:rect l="l" t="t" r="r" b="b"/>
            <a:pathLst>
              <a:path w="1933917" h="1087828">
                <a:moveTo>
                  <a:pt x="0" y="0"/>
                </a:moveTo>
                <a:lnTo>
                  <a:pt x="1933917" y="0"/>
                </a:lnTo>
                <a:lnTo>
                  <a:pt x="1933917" y="1087829"/>
                </a:lnTo>
                <a:lnTo>
                  <a:pt x="0" y="10878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076" y="-993316"/>
            <a:ext cx="18672152" cy="11693435"/>
          </a:xfrm>
          <a:custGeom>
            <a:avLst/>
            <a:gdLst/>
            <a:ahLst/>
            <a:cxnLst/>
            <a:rect l="l" t="t" r="r" b="b"/>
            <a:pathLst>
              <a:path w="18672152" h="11693435">
                <a:moveTo>
                  <a:pt x="0" y="0"/>
                </a:moveTo>
                <a:lnTo>
                  <a:pt x="18672152" y="0"/>
                </a:lnTo>
                <a:lnTo>
                  <a:pt x="18672152" y="11693435"/>
                </a:lnTo>
                <a:lnTo>
                  <a:pt x="0" y="11693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83971" y="3342888"/>
            <a:ext cx="10035691" cy="7422230"/>
          </a:xfrm>
          <a:custGeom>
            <a:avLst/>
            <a:gdLst/>
            <a:ahLst/>
            <a:cxnLst/>
            <a:rect l="l" t="t" r="r" b="b"/>
            <a:pathLst>
              <a:path w="10035691" h="7422230">
                <a:moveTo>
                  <a:pt x="0" y="0"/>
                </a:moveTo>
                <a:lnTo>
                  <a:pt x="10035691" y="0"/>
                </a:lnTo>
                <a:lnTo>
                  <a:pt x="10035691" y="7422230"/>
                </a:lnTo>
                <a:lnTo>
                  <a:pt x="0" y="7422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281865" y="5299697"/>
            <a:ext cx="8225666" cy="5877924"/>
          </a:xfrm>
          <a:custGeom>
            <a:avLst/>
            <a:gdLst/>
            <a:ahLst/>
            <a:cxnLst/>
            <a:rect l="l" t="t" r="r" b="b"/>
            <a:pathLst>
              <a:path w="8225666" h="5877924">
                <a:moveTo>
                  <a:pt x="0" y="0"/>
                </a:moveTo>
                <a:lnTo>
                  <a:pt x="8225666" y="0"/>
                </a:lnTo>
                <a:lnTo>
                  <a:pt x="8225666" y="5877924"/>
                </a:lnTo>
                <a:lnTo>
                  <a:pt x="0" y="5877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92900" y="3342888"/>
            <a:ext cx="7747294" cy="5471526"/>
          </a:xfrm>
          <a:custGeom>
            <a:avLst/>
            <a:gdLst/>
            <a:ahLst/>
            <a:cxnLst/>
            <a:rect l="l" t="t" r="r" b="b"/>
            <a:pathLst>
              <a:path w="7747294" h="5471526">
                <a:moveTo>
                  <a:pt x="0" y="0"/>
                </a:moveTo>
                <a:lnTo>
                  <a:pt x="7747294" y="0"/>
                </a:lnTo>
                <a:lnTo>
                  <a:pt x="7747294" y="5471526"/>
                </a:lnTo>
                <a:lnTo>
                  <a:pt x="0" y="5471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494" y="3512298"/>
            <a:ext cx="12352619" cy="8099701"/>
          </a:xfrm>
          <a:custGeom>
            <a:avLst/>
            <a:gdLst/>
            <a:ahLst/>
            <a:cxnLst/>
            <a:rect l="l" t="t" r="r" b="b"/>
            <a:pathLst>
              <a:path w="12352619" h="8099701">
                <a:moveTo>
                  <a:pt x="0" y="0"/>
                </a:moveTo>
                <a:lnTo>
                  <a:pt x="12352619" y="0"/>
                </a:lnTo>
                <a:lnTo>
                  <a:pt x="12352619" y="8099701"/>
                </a:lnTo>
                <a:lnTo>
                  <a:pt x="0" y="8099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02" b="-49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076" y="-993316"/>
            <a:ext cx="18672152" cy="11693435"/>
          </a:xfrm>
          <a:custGeom>
            <a:avLst/>
            <a:gdLst/>
            <a:ahLst/>
            <a:cxnLst/>
            <a:rect l="l" t="t" r="r" b="b"/>
            <a:pathLst>
              <a:path w="18672152" h="11693435">
                <a:moveTo>
                  <a:pt x="0" y="0"/>
                </a:moveTo>
                <a:lnTo>
                  <a:pt x="18672152" y="0"/>
                </a:lnTo>
                <a:lnTo>
                  <a:pt x="18672152" y="11693435"/>
                </a:lnTo>
                <a:lnTo>
                  <a:pt x="0" y="11693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424578"/>
            <a:ext cx="11620400" cy="7619579"/>
          </a:xfrm>
          <a:custGeom>
            <a:avLst/>
            <a:gdLst/>
            <a:ahLst/>
            <a:cxnLst/>
            <a:rect l="l" t="t" r="r" b="b"/>
            <a:pathLst>
              <a:path w="11620400" h="7619579">
                <a:moveTo>
                  <a:pt x="0" y="0"/>
                </a:moveTo>
                <a:lnTo>
                  <a:pt x="11620400" y="0"/>
                </a:lnTo>
                <a:lnTo>
                  <a:pt x="11620400" y="7619579"/>
                </a:lnTo>
                <a:lnTo>
                  <a:pt x="0" y="7619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02" b="-4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6351" y="4842990"/>
            <a:ext cx="6772043" cy="4782755"/>
          </a:xfrm>
          <a:custGeom>
            <a:avLst/>
            <a:gdLst/>
            <a:ahLst/>
            <a:cxnLst/>
            <a:rect l="l" t="t" r="r" b="b"/>
            <a:pathLst>
              <a:path w="6772043" h="4782755">
                <a:moveTo>
                  <a:pt x="0" y="0"/>
                </a:moveTo>
                <a:lnTo>
                  <a:pt x="6772042" y="0"/>
                </a:lnTo>
                <a:lnTo>
                  <a:pt x="6772042" y="4782755"/>
                </a:lnTo>
                <a:lnTo>
                  <a:pt x="0" y="4782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51053" y="5988253"/>
            <a:ext cx="7589953" cy="5423654"/>
          </a:xfrm>
          <a:custGeom>
            <a:avLst/>
            <a:gdLst/>
            <a:ahLst/>
            <a:cxnLst/>
            <a:rect l="l" t="t" r="r" b="b"/>
            <a:pathLst>
              <a:path w="7589953" h="5423654">
                <a:moveTo>
                  <a:pt x="0" y="0"/>
                </a:moveTo>
                <a:lnTo>
                  <a:pt x="7589953" y="0"/>
                </a:lnTo>
                <a:lnTo>
                  <a:pt x="7589953" y="5423654"/>
                </a:lnTo>
                <a:lnTo>
                  <a:pt x="0" y="5423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18576" y="4242130"/>
            <a:ext cx="9561899" cy="7071821"/>
          </a:xfrm>
          <a:custGeom>
            <a:avLst/>
            <a:gdLst/>
            <a:ahLst/>
            <a:cxnLst/>
            <a:rect l="l" t="t" r="r" b="b"/>
            <a:pathLst>
              <a:path w="9561899" h="7071821">
                <a:moveTo>
                  <a:pt x="0" y="0"/>
                </a:moveTo>
                <a:lnTo>
                  <a:pt x="9561899" y="0"/>
                </a:lnTo>
                <a:lnTo>
                  <a:pt x="9561899" y="7071821"/>
                </a:lnTo>
                <a:lnTo>
                  <a:pt x="0" y="7071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778 3.33333E-6 L -0.0204 0.03194 C -0.01884 0.03935 -0.0165 0.04336 -0.01407 0.04336 C -0.01129 0.04336 -0.00903 0.03935 -0.00756 0.03194 L 3.33333E-6 3.33333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076" y="-993316"/>
            <a:ext cx="18672152" cy="11693435"/>
          </a:xfrm>
          <a:custGeom>
            <a:avLst/>
            <a:gdLst/>
            <a:ahLst/>
            <a:cxnLst/>
            <a:rect l="l" t="t" r="r" b="b"/>
            <a:pathLst>
              <a:path w="18672152" h="11693435">
                <a:moveTo>
                  <a:pt x="0" y="0"/>
                </a:moveTo>
                <a:lnTo>
                  <a:pt x="18672152" y="0"/>
                </a:lnTo>
                <a:lnTo>
                  <a:pt x="18672152" y="11693435"/>
                </a:lnTo>
                <a:lnTo>
                  <a:pt x="0" y="11693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424578"/>
            <a:ext cx="11620400" cy="7619579"/>
          </a:xfrm>
          <a:custGeom>
            <a:avLst/>
            <a:gdLst/>
            <a:ahLst/>
            <a:cxnLst/>
            <a:rect l="l" t="t" r="r" b="b"/>
            <a:pathLst>
              <a:path w="11620400" h="7619579">
                <a:moveTo>
                  <a:pt x="0" y="0"/>
                </a:moveTo>
                <a:lnTo>
                  <a:pt x="11620400" y="0"/>
                </a:lnTo>
                <a:lnTo>
                  <a:pt x="11620400" y="7619579"/>
                </a:lnTo>
                <a:lnTo>
                  <a:pt x="0" y="7619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02" b="-4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6351" y="4842990"/>
            <a:ext cx="6772043" cy="4782755"/>
          </a:xfrm>
          <a:custGeom>
            <a:avLst/>
            <a:gdLst/>
            <a:ahLst/>
            <a:cxnLst/>
            <a:rect l="l" t="t" r="r" b="b"/>
            <a:pathLst>
              <a:path w="6772043" h="4782755">
                <a:moveTo>
                  <a:pt x="0" y="0"/>
                </a:moveTo>
                <a:lnTo>
                  <a:pt x="6772042" y="0"/>
                </a:lnTo>
                <a:lnTo>
                  <a:pt x="6772042" y="4782755"/>
                </a:lnTo>
                <a:lnTo>
                  <a:pt x="0" y="4782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86181" y="5513312"/>
            <a:ext cx="8117512" cy="5800639"/>
          </a:xfrm>
          <a:custGeom>
            <a:avLst/>
            <a:gdLst/>
            <a:ahLst/>
            <a:cxnLst/>
            <a:rect l="l" t="t" r="r" b="b"/>
            <a:pathLst>
              <a:path w="8117512" h="5800639">
                <a:moveTo>
                  <a:pt x="0" y="0"/>
                </a:moveTo>
                <a:lnTo>
                  <a:pt x="8117512" y="0"/>
                </a:lnTo>
                <a:lnTo>
                  <a:pt x="8117512" y="5800638"/>
                </a:lnTo>
                <a:lnTo>
                  <a:pt x="0" y="5800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18576" y="4242130"/>
            <a:ext cx="9561899" cy="7071821"/>
          </a:xfrm>
          <a:custGeom>
            <a:avLst/>
            <a:gdLst/>
            <a:ahLst/>
            <a:cxnLst/>
            <a:rect l="l" t="t" r="r" b="b"/>
            <a:pathLst>
              <a:path w="9561899" h="7071821">
                <a:moveTo>
                  <a:pt x="0" y="0"/>
                </a:moveTo>
                <a:lnTo>
                  <a:pt x="9561899" y="0"/>
                </a:lnTo>
                <a:lnTo>
                  <a:pt x="9561899" y="7071821"/>
                </a:lnTo>
                <a:lnTo>
                  <a:pt x="0" y="7071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23457E-6 L -0.01164 -0.03071 L -0.0039 0.03688 L -0.0039 -0.03796 L 0.00808 0.0432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2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2076" y="-993316"/>
            <a:ext cx="18672152" cy="11693435"/>
          </a:xfrm>
          <a:custGeom>
            <a:avLst/>
            <a:gdLst/>
            <a:ahLst/>
            <a:cxnLst/>
            <a:rect l="l" t="t" r="r" b="b"/>
            <a:pathLst>
              <a:path w="18672152" h="11693435">
                <a:moveTo>
                  <a:pt x="0" y="0"/>
                </a:moveTo>
                <a:lnTo>
                  <a:pt x="18672152" y="0"/>
                </a:lnTo>
                <a:lnTo>
                  <a:pt x="18672152" y="11693435"/>
                </a:lnTo>
                <a:lnTo>
                  <a:pt x="0" y="11693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424578"/>
            <a:ext cx="11620400" cy="7619579"/>
          </a:xfrm>
          <a:custGeom>
            <a:avLst/>
            <a:gdLst/>
            <a:ahLst/>
            <a:cxnLst/>
            <a:rect l="l" t="t" r="r" b="b"/>
            <a:pathLst>
              <a:path w="11620400" h="7619579">
                <a:moveTo>
                  <a:pt x="0" y="0"/>
                </a:moveTo>
                <a:lnTo>
                  <a:pt x="11620400" y="0"/>
                </a:lnTo>
                <a:lnTo>
                  <a:pt x="11620400" y="7619579"/>
                </a:lnTo>
                <a:lnTo>
                  <a:pt x="0" y="7619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02" b="-4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6351" y="4842990"/>
            <a:ext cx="6772043" cy="4782755"/>
          </a:xfrm>
          <a:custGeom>
            <a:avLst/>
            <a:gdLst/>
            <a:ahLst/>
            <a:cxnLst/>
            <a:rect l="l" t="t" r="r" b="b"/>
            <a:pathLst>
              <a:path w="6772043" h="4782755">
                <a:moveTo>
                  <a:pt x="0" y="0"/>
                </a:moveTo>
                <a:lnTo>
                  <a:pt x="6772042" y="0"/>
                </a:lnTo>
                <a:lnTo>
                  <a:pt x="6772042" y="4782755"/>
                </a:lnTo>
                <a:lnTo>
                  <a:pt x="0" y="4782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51053" y="5988253"/>
            <a:ext cx="7589953" cy="5423654"/>
          </a:xfrm>
          <a:custGeom>
            <a:avLst/>
            <a:gdLst/>
            <a:ahLst/>
            <a:cxnLst/>
            <a:rect l="l" t="t" r="r" b="b"/>
            <a:pathLst>
              <a:path w="7589953" h="5423654">
                <a:moveTo>
                  <a:pt x="0" y="0"/>
                </a:moveTo>
                <a:lnTo>
                  <a:pt x="7589953" y="0"/>
                </a:lnTo>
                <a:lnTo>
                  <a:pt x="7589953" y="5423654"/>
                </a:lnTo>
                <a:lnTo>
                  <a:pt x="0" y="5423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18576" y="4242130"/>
            <a:ext cx="9561899" cy="7071821"/>
          </a:xfrm>
          <a:custGeom>
            <a:avLst/>
            <a:gdLst/>
            <a:ahLst/>
            <a:cxnLst/>
            <a:rect l="l" t="t" r="r" b="b"/>
            <a:pathLst>
              <a:path w="9561899" h="7071821">
                <a:moveTo>
                  <a:pt x="0" y="0"/>
                </a:moveTo>
                <a:lnTo>
                  <a:pt x="9561899" y="0"/>
                </a:lnTo>
                <a:lnTo>
                  <a:pt x="9561899" y="7071821"/>
                </a:lnTo>
                <a:lnTo>
                  <a:pt x="0" y="7071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81 -0.00633 L -0.01814 0.00417 L -0.00859 -0.01435 L 0.00174 0.00093 L -0.00981 -0.0063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1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189</Words>
  <Application>Microsoft Office PowerPoint</Application>
  <PresentationFormat>Tùy chỉnh</PresentationFormat>
  <Paragraphs>36</Paragraphs>
  <Slides>18</Slides>
  <Notes>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4" baseType="lpstr">
      <vt:lpstr>Calibri</vt:lpstr>
      <vt:lpstr>Aptos</vt:lpstr>
      <vt:lpstr>Inter</vt:lpstr>
      <vt:lpstr>Times New Roman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TRUYỆN SÁNG TẠO</dc:title>
  <cp:lastModifiedBy>12268</cp:lastModifiedBy>
  <cp:revision>38</cp:revision>
  <dcterms:created xsi:type="dcterms:W3CDTF">2006-08-16T00:00:00Z</dcterms:created>
  <dcterms:modified xsi:type="dcterms:W3CDTF">2025-01-14T04:13:03Z</dcterms:modified>
  <dc:identifier>DAGbPgwcu08</dc:identifier>
</cp:coreProperties>
</file>