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2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2" r:id="rId2"/>
    <p:sldId id="318" r:id="rId3"/>
    <p:sldId id="258" r:id="rId4"/>
    <p:sldId id="298" r:id="rId5"/>
    <p:sldId id="287" r:id="rId6"/>
    <p:sldId id="285" r:id="rId7"/>
    <p:sldId id="288" r:id="rId8"/>
    <p:sldId id="299" r:id="rId9"/>
    <p:sldId id="289" r:id="rId10"/>
    <p:sldId id="290" r:id="rId11"/>
    <p:sldId id="265" r:id="rId12"/>
    <p:sldId id="319" r:id="rId13"/>
    <p:sldId id="293" r:id="rId14"/>
    <p:sldId id="294" r:id="rId15"/>
    <p:sldId id="295" r:id="rId16"/>
    <p:sldId id="296" r:id="rId17"/>
    <p:sldId id="291" r:id="rId18"/>
    <p:sldId id="297" r:id="rId19"/>
    <p:sldId id="303" r:id="rId20"/>
    <p:sldId id="312" r:id="rId21"/>
    <p:sldId id="310" r:id="rId22"/>
    <p:sldId id="304" r:id="rId23"/>
    <p:sldId id="309" r:id="rId24"/>
    <p:sldId id="306" r:id="rId25"/>
    <p:sldId id="32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FF6600"/>
    <a:srgbClr val="000099"/>
    <a:srgbClr val="FF3300"/>
    <a:srgbClr val="FF9900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5256" autoAdjust="0"/>
  </p:normalViewPr>
  <p:slideViewPr>
    <p:cSldViewPr snapToGrid="0">
      <p:cViewPr varScale="1">
        <p:scale>
          <a:sx n="81" d="100"/>
          <a:sy n="81" d="100"/>
        </p:scale>
        <p:origin x="12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13-05-25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4.jp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2.jpg"/><Relationship Id="rId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4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0126" y="190481"/>
            <a:ext cx="6260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Ubnd</a:t>
            </a:r>
            <a:r>
              <a:rPr lang="en-US" sz="28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QUẬN Long </a:t>
            </a:r>
            <a:r>
              <a:rPr lang="en-US" sz="28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8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en-US" sz="28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28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mầm</a:t>
            </a:r>
            <a:r>
              <a:rPr lang="en-US" sz="28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non </a:t>
            </a:r>
            <a:r>
              <a:rPr lang="en-US" sz="28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bắc</a:t>
            </a:r>
            <a:r>
              <a:rPr lang="en-US" sz="28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8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59" y="1319232"/>
            <a:ext cx="152165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04202" y="3244334"/>
            <a:ext cx="65835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endParaRPr lang="en-GB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928" y="3924885"/>
            <a:ext cx="69353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</a:p>
          <a:p>
            <a:pPr algn="ctr" defTabSz="1371600"/>
            <a:endParaRPr lang="en-GB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ÔN ĐẾM XÁC ĐỊNH SỐ LƯỢNG TRONG PHẠM VI 5.</a:t>
            </a:r>
          </a:p>
          <a:p>
            <a:pPr algn="ctr" defTabSz="1371600"/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8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077244"/>
            <a:ext cx="5210175" cy="3848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1999" cy="73342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07887" y="903640"/>
            <a:ext cx="1038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1587" y="15128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631587" y="1969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71661" y="365125"/>
            <a:ext cx="560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CHỮ SỐ 5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0" y="3667125"/>
            <a:ext cx="4433543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624" y="1226704"/>
            <a:ext cx="1814639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8" y="1221725"/>
            <a:ext cx="1896485" cy="17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949" y="1229660"/>
            <a:ext cx="1912516" cy="1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431" y="1242031"/>
            <a:ext cx="1860214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46" y="1247888"/>
            <a:ext cx="1806044" cy="16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456" y="807822"/>
            <a:ext cx="1651696" cy="24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428" y="836308"/>
            <a:ext cx="1678931" cy="24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094" y="829156"/>
            <a:ext cx="1689077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19" y="821277"/>
            <a:ext cx="1689078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56" y="914400"/>
            <a:ext cx="1729568" cy="23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5623" y="578537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âm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63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0923" y="800100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22037" y="17335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22037" y="26860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73598" y="37073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0923" y="2102880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976" y="890165"/>
            <a:ext cx="14275" cy="630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02167" y="3642825"/>
            <a:ext cx="6715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1" y="1352411"/>
            <a:ext cx="2667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430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67097" y="1305340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00B0F0"/>
                </a:solidFill>
                <a:latin typeface=".VnArialH" pitchFamily="34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60432" y="1630119"/>
            <a:ext cx="2667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3000" b="1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01097" y="1305339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FF0000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920074"/>
            <a:ext cx="2073780" cy="21624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69" y="3691534"/>
            <a:ext cx="1865602" cy="23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2" y="3428997"/>
            <a:ext cx="1938955" cy="292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4" y="518413"/>
            <a:ext cx="2014527" cy="29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2" y="3471199"/>
            <a:ext cx="2112815" cy="259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914400"/>
            <a:ext cx="1778304" cy="2408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239711"/>
            <a:ext cx="1788417" cy="260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1307912"/>
            <a:ext cx="2560082" cy="2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2" y="2212266"/>
            <a:ext cx="3578056" cy="35780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9" y="1330"/>
            <a:ext cx="12191999" cy="733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913" y="3844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44376" y="332951"/>
            <a:ext cx="7643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455" y="1360131"/>
            <a:ext cx="867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47963" y="11539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96455" y="3700629"/>
            <a:ext cx="16192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78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8" y="2948198"/>
            <a:ext cx="3161264" cy="2106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" y="1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8" y="1355170"/>
            <a:ext cx="2106033" cy="277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1374113"/>
            <a:ext cx="2525089" cy="27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96" y="4446966"/>
            <a:ext cx="2272911" cy="17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475507"/>
            <a:ext cx="2315151" cy="172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1" y="1331277"/>
            <a:ext cx="2513300" cy="276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8" b="98413" l="1746" r="98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3" y="4224335"/>
            <a:ext cx="2119608" cy="211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68" y="4475507"/>
            <a:ext cx="2282028" cy="1713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2" y="1374113"/>
            <a:ext cx="2369361" cy="27121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813192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23738" y="504455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III: LUYỆN TẬP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0178" y="2327160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0178" y="3491743"/>
            <a:ext cx="923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2" b="99010" l="58867" r="98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6"/>
          <a:stretch/>
        </p:blipFill>
        <p:spPr>
          <a:xfrm>
            <a:off x="6465092" y="4262630"/>
            <a:ext cx="1236787" cy="208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79187" y="19540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2458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3037" y="312858"/>
            <a:ext cx="7643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790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425" y="1300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975" y="2320568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862" y="2491661"/>
            <a:ext cx="10977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" y="4862295"/>
            <a:ext cx="1041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32547" r="26110" b="11214"/>
          <a:stretch/>
        </p:blipFill>
        <p:spPr>
          <a:xfrm>
            <a:off x="-28578" y="-229809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9" y="-229809"/>
            <a:ext cx="5429798" cy="6949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61313" y="2549472"/>
            <a:ext cx="1496575" cy="1057105"/>
            <a:chOff x="4365398" y="1543021"/>
            <a:chExt cx="1755265" cy="1932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98" y="1543021"/>
              <a:ext cx="1755265" cy="1932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3632" y="1896989"/>
              <a:ext cx="796540" cy="121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080" y="4729162"/>
            <a:ext cx="1566770" cy="1112449"/>
            <a:chOff x="662079" y="3908873"/>
            <a:chExt cx="1616665" cy="19327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9" y="3908873"/>
              <a:ext cx="1616665" cy="19327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9809" y="4370460"/>
              <a:ext cx="796539" cy="113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1875" y="2549473"/>
            <a:ext cx="1432850" cy="978774"/>
            <a:chOff x="432268" y="1029023"/>
            <a:chExt cx="1720578" cy="2318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8" y="1029023"/>
              <a:ext cx="1720578" cy="2318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861" y="1521367"/>
              <a:ext cx="796539" cy="146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6507" y="4729162"/>
            <a:ext cx="1529781" cy="1040459"/>
            <a:chOff x="1224757" y="1285364"/>
            <a:chExt cx="1434160" cy="19327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757" y="1285364"/>
              <a:ext cx="1434160" cy="19327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16427" y="1285364"/>
              <a:ext cx="796539" cy="165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 </a:t>
              </a:r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552" y="2443162"/>
            <a:ext cx="1459294" cy="1065004"/>
            <a:chOff x="590045" y="892700"/>
            <a:chExt cx="1730664" cy="23323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5" y="892700"/>
              <a:ext cx="1730664" cy="23323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95660" y="1408276"/>
              <a:ext cx="796538" cy="149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79187" y="21801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479187" y="27829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83672 -0.3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9 -0.1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9401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4701" y="1545129"/>
            <a:ext cx="6772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4701" y="2848114"/>
            <a:ext cx="67722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8" b="97030" l="6216" r="45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54387"/>
          <a:stretch/>
        </p:blipFill>
        <p:spPr>
          <a:xfrm>
            <a:off x="928691" y="3000375"/>
            <a:ext cx="1822723" cy="24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98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9" y="-174799"/>
            <a:ext cx="3395428" cy="25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643992"/>
            <a:ext cx="2083999" cy="134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1287945"/>
            <a:ext cx="2068130" cy="1335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" y="4815197"/>
            <a:ext cx="2174844" cy="1373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63" y="4970026"/>
            <a:ext cx="2159403" cy="13523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681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81013" y="2565126"/>
            <a:ext cx="2675475" cy="692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00512" y="1974533"/>
            <a:ext cx="1418120" cy="59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72" y="2163755"/>
            <a:ext cx="3796892" cy="294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659" y="2556726"/>
            <a:ext cx="659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2" y="4756837"/>
            <a:ext cx="4272793" cy="19710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87264" y="5248689"/>
            <a:ext cx="618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40259" y="1021031"/>
            <a:ext cx="521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25964" y="1729795"/>
            <a:ext cx="5783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71627" y="1092721"/>
            <a:ext cx="579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0300" y="5319886"/>
            <a:ext cx="614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19144" y="5433355"/>
            <a:ext cx="586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5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3" y="-139003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16493"/>
            <a:ext cx="4509241" cy="24461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4258079"/>
            <a:ext cx="1915250" cy="1840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5" y="914400"/>
            <a:ext cx="1847855" cy="17113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77" y="4276259"/>
            <a:ext cx="1869012" cy="17965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70" y="1150936"/>
            <a:ext cx="1764976" cy="169650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950721" y="2894261"/>
            <a:ext cx="2095018" cy="1315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7523154" y="1874899"/>
            <a:ext cx="1934465" cy="41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3" y="3476059"/>
            <a:ext cx="4180715" cy="32387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559835"/>
            <a:ext cx="4509241" cy="244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8420" y="1376653"/>
            <a:ext cx="80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2052" y="3900553"/>
            <a:ext cx="82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632" y="4911008"/>
            <a:ext cx="28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4028" y="552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0496" y="4786931"/>
            <a:ext cx="466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03818" y="5095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0225249" y="1715743"/>
            <a:ext cx="7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6639" y="1412515"/>
            <a:ext cx="5421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544">
            <a:off x="6850861" y="3092120"/>
            <a:ext cx="3084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47789" y="1513006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THỬ TÀI BÉ YÊU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76476" y="2957511"/>
            <a:ext cx="7096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"/>
            <a:ext cx="12191999" cy="6858000"/>
          </a:xfrm>
        </p:spPr>
      </p:pic>
      <p:grpSp>
        <p:nvGrpSpPr>
          <p:cNvPr id="41" name="Group 40"/>
          <p:cNvGrpSpPr/>
          <p:nvPr/>
        </p:nvGrpSpPr>
        <p:grpSpPr>
          <a:xfrm>
            <a:off x="555182" y="3690496"/>
            <a:ext cx="3850362" cy="2466357"/>
            <a:chOff x="7932377" y="1201040"/>
            <a:chExt cx="3058750" cy="198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312" y="1201040"/>
              <a:ext cx="1136709" cy="982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864" y="1236317"/>
              <a:ext cx="1115197" cy="963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7" y="2198896"/>
              <a:ext cx="1139554" cy="9848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04" y="2198896"/>
              <a:ext cx="1145951" cy="9903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92" y="2215584"/>
              <a:ext cx="1100935" cy="95147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80574" y="754439"/>
            <a:ext cx="3807469" cy="1751842"/>
            <a:chOff x="2311389" y="-348917"/>
            <a:chExt cx="3998582" cy="243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11" y="-281456"/>
              <a:ext cx="1306707" cy="1136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23" y="-348917"/>
              <a:ext cx="1349553" cy="1190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389" y="1023434"/>
              <a:ext cx="1318031" cy="1057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29" y="958965"/>
              <a:ext cx="1311917" cy="1115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25" y="945349"/>
              <a:ext cx="1422646" cy="113466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186057" y="344963"/>
            <a:ext cx="2842898" cy="3333239"/>
            <a:chOff x="7658068" y="2659738"/>
            <a:chExt cx="2558287" cy="4000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8" y="2662119"/>
              <a:ext cx="1247753" cy="21398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863" y="2659738"/>
              <a:ext cx="1199950" cy="20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28" y="4564860"/>
              <a:ext cx="1186027" cy="2095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704" y="4579613"/>
              <a:ext cx="1195577" cy="20807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674575" y="4438154"/>
            <a:ext cx="3469675" cy="1591993"/>
            <a:chOff x="2277389" y="4654568"/>
            <a:chExt cx="3349467" cy="1531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178" y="4654568"/>
              <a:ext cx="1622678" cy="15182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389" y="4661986"/>
              <a:ext cx="1628936" cy="152409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9821" y="1012824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17072" y="4215713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076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0766" y="3321873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16680" y="1544812"/>
            <a:ext cx="959755" cy="98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62127" y="4805932"/>
            <a:ext cx="925868" cy="33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712" y="2055813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97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ÔN CỦNG CỐ ĐẾM ĐẾN 5. NHẬN BIẾT CÁC CHỮ SỐ TRONG PHẠM VI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37" y="2778105"/>
            <a:ext cx="10215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CÙNG THAM GIA NGÀY HỘI RỪNG XANH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59643" y="3737696"/>
            <a:ext cx="1021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40" y="79695"/>
            <a:ext cx="3224237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3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2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1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4115" y="1133371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34016" y="3424133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18927" y="3514909"/>
            <a:ext cx="7203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4" y="2373476"/>
            <a:ext cx="3035036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7" y="2379982"/>
            <a:ext cx="3005819" cy="21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656 -0.4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1" y="632842"/>
            <a:ext cx="4231764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79" y="632842"/>
            <a:ext cx="4434506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2292 L -0.30104 -0.51065 " pathEditMode="relative" rAng="0" ptsTypes="AA">
                                      <p:cBhvr>
                                        <p:cTn id="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" y="57242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219" y="961396"/>
            <a:ext cx="2194460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698" y="950167"/>
            <a:ext cx="2153596" cy="16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097" y="961396"/>
            <a:ext cx="2210729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028" y="950167"/>
            <a:ext cx="2224520" cy="16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17346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31537" y="365711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5104 -0.52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1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" y="5724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728" y="1608159"/>
            <a:ext cx="3051390" cy="20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56" y="1635842"/>
            <a:ext cx="2977846" cy="21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240" y="1649912"/>
            <a:ext cx="3068865" cy="2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703 -0.4178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1" animBg="1"/>
      <p:bldP spid="20" grpId="2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" y="57242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8" y="958480"/>
            <a:ext cx="246418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883" y="958480"/>
            <a:ext cx="254912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50" y="958480"/>
            <a:ext cx="2429749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400802" y="4933665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43" y="958480"/>
            <a:ext cx="2471103" cy="21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386561" y="478301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6393 -0.5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71625" y="1407547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II: NHẬN BIẾT CHỮ SỐ 5.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3925" y="2828924"/>
            <a:ext cx="1038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65113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646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.VnArialH</vt:lpstr>
      <vt:lpstr>.VnAvant</vt:lpstr>
      <vt:lpstr>.VnCentury Schoolbook</vt:lpstr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Admin</cp:lastModifiedBy>
  <cp:revision>208</cp:revision>
  <dcterms:created xsi:type="dcterms:W3CDTF">2021-09-16T05:45:40Z</dcterms:created>
  <dcterms:modified xsi:type="dcterms:W3CDTF">2025-05-13T02:35:20Z</dcterms:modified>
</cp:coreProperties>
</file>