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3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800" r:id="rId2"/>
  </p:sldMasterIdLst>
  <p:notesMasterIdLst>
    <p:notesMasterId r:id="rId25"/>
  </p:notesMasterIdLst>
  <p:sldIdLst>
    <p:sldId id="313" r:id="rId3"/>
    <p:sldId id="394" r:id="rId4"/>
    <p:sldId id="434" r:id="rId5"/>
    <p:sldId id="404" r:id="rId6"/>
    <p:sldId id="395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10" r:id="rId15"/>
    <p:sldId id="409" r:id="rId16"/>
    <p:sldId id="411" r:id="rId17"/>
    <p:sldId id="368" r:id="rId18"/>
    <p:sldId id="369" r:id="rId19"/>
    <p:sldId id="370" r:id="rId20"/>
    <p:sldId id="405" r:id="rId21"/>
    <p:sldId id="406" r:id="rId22"/>
    <p:sldId id="374" r:id="rId23"/>
    <p:sldId id="436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99FF"/>
    <a:srgbClr val="FF0066"/>
    <a:srgbClr val="0000CC"/>
    <a:srgbClr val="CCECFF"/>
    <a:srgbClr val="F991D6"/>
    <a:srgbClr val="00CCFF"/>
    <a:srgbClr val="99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94660"/>
  </p:normalViewPr>
  <p:slideViewPr>
    <p:cSldViewPr>
      <p:cViewPr varScale="1">
        <p:scale>
          <a:sx n="101" d="100"/>
          <a:sy n="101" d="100"/>
        </p:scale>
        <p:origin x="3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5BBA4B-BA33-41DB-B0DC-360A58A83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2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E63504-832B-45F2-B5F5-07C6C035332A}" type="datetimeFigureOut">
              <a:rPr lang="en-US"/>
              <a:pPr>
                <a:defRPr/>
              </a:pPr>
              <a:t>11-04-25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6D03A5-516A-439C-BCB7-2322E6B5C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6533CE-1E52-4C66-85B4-A393F681956F}" type="datetimeFigureOut">
              <a:rPr lang="en-US"/>
              <a:pPr>
                <a:defRPr/>
              </a:pPr>
              <a:t>11-04-25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76DC493-1622-4635-9298-00532C0D2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475E24-AC4E-4ADA-9AED-602CD28F8970}" type="datetimeFigureOut">
              <a:rPr lang="en-US"/>
              <a:pPr>
                <a:defRPr/>
              </a:pPr>
              <a:t>11-04-25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28C36B8-9422-4CA5-B94E-603E44C11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373DB-8BB1-4CFC-AA9B-F14988159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ECB3FC-842C-4C3B-A52F-EFCACCA43D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15198-47A3-42FB-BE5E-E10E2AC812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3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16F9-5800-4DC5-9191-287708A46A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0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C824-4063-4A45-8B3E-4045C53FD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CBAD70-52CD-4D75-A6DC-CA670D3D9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3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94C2D-B746-4C42-8A73-DF0A14042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1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B7C51-F103-47E9-9CA7-A739187F76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276B8A-FC7E-4EE9-A3CD-1E466A97D519}" type="datetimeFigureOut">
              <a:rPr lang="en-US"/>
              <a:pPr>
                <a:defRPr/>
              </a:pPr>
              <a:t>11-04-25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C0938B-131B-4A46-A1FC-A8E03B1D3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0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F5AEB-0C05-4EE9-AC4F-4D225170B8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66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D1E3C-4B91-4232-BB0E-686C20BA50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46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B8DC-503A-4816-BDFA-C325A4358E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966983-BE53-4658-8C75-1F2C436D9C8D}" type="datetimeFigureOut">
              <a:rPr lang="en-US"/>
              <a:pPr>
                <a:defRPr/>
              </a:pPr>
              <a:t>11-04-25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7D414F-2D2D-4890-9FE6-5E3858286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2B7229-E81B-4FCD-A276-F45C9C852FCD}" type="datetimeFigureOut">
              <a:rPr lang="en-US"/>
              <a:pPr>
                <a:defRPr/>
              </a:pPr>
              <a:t>11-04-25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CF9A5E-3B4A-4B4B-90C2-C10C63635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A36F61-A628-4C26-AE75-0E7B4A80D9AA}" type="datetimeFigureOut">
              <a:rPr lang="en-US"/>
              <a:pPr>
                <a:defRPr/>
              </a:pPr>
              <a:t>11-04-25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8E9F72-F670-4187-A9BC-995C01111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43ABA5-2D19-43DE-BADF-C45AD7FF70FC}" type="datetimeFigureOut">
              <a:rPr lang="en-US"/>
              <a:pPr>
                <a:defRPr/>
              </a:pPr>
              <a:t>11-04-25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98F56A-E530-4AC7-BBA9-FD22D63A3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64DD39-5019-4A58-823F-45E8F6500772}" type="datetimeFigureOut">
              <a:rPr lang="en-US"/>
              <a:pPr>
                <a:defRPr/>
              </a:pPr>
              <a:t>11-04-25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ED7F7F-FA3D-4EDD-985A-647F1013F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9FB0E3-E2E3-45C1-96C3-844E742713E2}" type="datetimeFigureOut">
              <a:rPr lang="en-US"/>
              <a:pPr>
                <a:defRPr/>
              </a:pPr>
              <a:t>11-04-25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E25AEF-4247-4805-9AE1-B027875B2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CA0B5E-532D-4508-9B7E-15FD7EBE40A2}" type="datetimeFigureOut">
              <a:rPr lang="en-US"/>
              <a:pPr>
                <a:defRPr/>
              </a:pPr>
              <a:t>11-04-25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8519EC2-B163-4484-85B3-EC87AFCCC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8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32BF28-97BE-4E9E-9B76-DCCEFEBFC11F}" type="datetimeFigureOut">
              <a:rPr lang="en-US"/>
              <a:pPr>
                <a:defRPr/>
              </a:pPr>
              <a:t>11-04-25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651A67-A05B-4709-98B4-4AC554FCC1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VNI-Avo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VNI-Avo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NI-Avo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E9FBE39-D9AE-4BAE-A91D-6C021CC7AC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0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69.xml"/><Relationship Id="rId7" Type="http://schemas.openxmlformats.org/officeDocument/2006/relationships/image" Target="../media/image20.jpe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24.jpeg"/><Relationship Id="rId5" Type="http://schemas.openxmlformats.org/officeDocument/2006/relationships/tags" Target="../tags/tag76.xml"/><Relationship Id="rId10" Type="http://schemas.openxmlformats.org/officeDocument/2006/relationships/image" Target="../media/image23.jpeg"/><Relationship Id="rId4" Type="http://schemas.openxmlformats.org/officeDocument/2006/relationships/tags" Target="../tags/tag75.xml"/><Relationship Id="rId9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85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8.jpe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28.jpeg"/><Relationship Id="rId5" Type="http://schemas.openxmlformats.org/officeDocument/2006/relationships/tags" Target="../tags/tag87.xml"/><Relationship Id="rId10" Type="http://schemas.openxmlformats.org/officeDocument/2006/relationships/image" Target="../media/image7.jpeg"/><Relationship Id="rId4" Type="http://schemas.openxmlformats.org/officeDocument/2006/relationships/tags" Target="../tags/tag86.xml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tags" Target="../tags/tag9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32.jpg"/><Relationship Id="rId5" Type="http://schemas.openxmlformats.org/officeDocument/2006/relationships/tags" Target="../tags/tag93.xml"/><Relationship Id="rId10" Type="http://schemas.openxmlformats.org/officeDocument/2006/relationships/image" Target="../media/image31.jpg"/><Relationship Id="rId4" Type="http://schemas.openxmlformats.org/officeDocument/2006/relationships/tags" Target="../tags/tag92.xml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tags" Target="../tags/tag9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image" Target="../media/image36.jpeg"/><Relationship Id="rId5" Type="http://schemas.openxmlformats.org/officeDocument/2006/relationships/tags" Target="../tags/tag99.xml"/><Relationship Id="rId10" Type="http://schemas.openxmlformats.org/officeDocument/2006/relationships/image" Target="../media/image35.jpeg"/><Relationship Id="rId4" Type="http://schemas.openxmlformats.org/officeDocument/2006/relationships/tags" Target="../tags/tag98.xml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9.jpe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8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7.jpeg"/><Relationship Id="rId5" Type="http://schemas.openxmlformats.org/officeDocument/2006/relationships/tags" Target="../tags/tag43.xml"/><Relationship Id="rId10" Type="http://schemas.openxmlformats.org/officeDocument/2006/relationships/image" Target="../media/image6.jpeg"/><Relationship Id="rId4" Type="http://schemas.openxmlformats.org/officeDocument/2006/relationships/tags" Target="../tags/tag42.xml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1.jpe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B2385AD2-D9B5-5663-2DF3-5D891A900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343" y="-1787"/>
            <a:ext cx="9144000" cy="685800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EAEC4084-A0E4-9765-EAD9-B5FFBEC3B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5501" y="-41502"/>
            <a:ext cx="5505165" cy="1133954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761A1505-22C5-7B11-8CE0-24AD0EAC036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1052736"/>
            <a:ext cx="1273596" cy="1263568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37F4435-0F73-A89E-F736-5CD404B1E271}"/>
              </a:ext>
            </a:extLst>
          </p:cNvPr>
          <p:cNvSpPr txBox="1"/>
          <p:nvPr/>
        </p:nvSpPr>
        <p:spPr>
          <a:xfrm>
            <a:off x="1835696" y="2497246"/>
            <a:ext cx="6984776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LĨNH VỰC PHÁT TRIỂN NHẬN THỨC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tài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Khám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phá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sự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kì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diệu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MGN B3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Dương Thị Yến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3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195512" y="5715000"/>
            <a:ext cx="4829175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cs typeface="Arial" panose="020B0604020202020204" pitchFamily="34" charset="0"/>
              </a:rPr>
              <a:t>Nước biển (Nước mặn)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21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762000" y="5181600"/>
            <a:ext cx="3290888" cy="1192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máy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2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>
            <p:custDataLst>
              <p:tags r:id="rId2"/>
            </p:custDataLst>
          </p:nvPr>
        </p:nvSpPr>
        <p:spPr>
          <a:xfrm>
            <a:off x="1403648" y="332656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Trạng thái, tích chất, vai trò của nước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3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" y="1192151"/>
            <a:ext cx="4292140" cy="3255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71679"/>
            <a:ext cx="4648200" cy="3089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972574"/>
            <a:ext cx="4343400" cy="2884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1000099" y="214290"/>
            <a:ext cx="707931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/>
                <a:solidFill>
                  <a:srgbClr val="FF0000"/>
                </a:solidFill>
                <a:effectLst/>
              </a:rPr>
              <a:t>TRẠNG THÁI, TÍNH CHẤT CỦA NƯỚC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8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75656" y="99073"/>
            <a:ext cx="5867400" cy="6096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2 cốc nước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2" y="2081988"/>
            <a:ext cx="3746500" cy="28270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32" y="1935275"/>
            <a:ext cx="3926006" cy="29737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5922" y="752606"/>
            <a:ext cx="489386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 nhau: Đều gọi là nước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60612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Cốc nước sạch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101755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Cốc nước bẩn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0" y="4938896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 nhau: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663913" y="5562598"/>
            <a:ext cx="3320374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suốt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5105400" y="5470265"/>
            <a:ext cx="3048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bẩn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vẩn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đục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hôi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tanh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váng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9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00400" y="825690"/>
            <a:ext cx="3124200" cy="1143000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vi-VN" b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2209800"/>
            <a:ext cx="8229600" cy="24384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3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22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028" y="693956"/>
            <a:ext cx="6370872" cy="1158340"/>
          </a:xfrm>
          <a:prstGeom prst="rect">
            <a:avLst/>
          </a:prstGeom>
        </p:spPr>
      </p:pic>
      <p:pic>
        <p:nvPicPr>
          <p:cNvPr id="6" name="Picture 5" descr="Nuoc dung de nau ă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4208"/>
            <a:ext cx="3733800" cy="2722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3" y="4229262"/>
            <a:ext cx="3886201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14" y="4229262"/>
            <a:ext cx="3716086" cy="2589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3" y="1354444"/>
            <a:ext cx="3886200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289597" y="0"/>
            <a:ext cx="6256572" cy="53132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trò của nước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7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oc tuoi cây 0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79899"/>
            <a:ext cx="3962401" cy="2373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1155"/>
            <a:ext cx="3962401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ounded Rectangle 7"/>
          <p:cNvSpPr/>
          <p:nvPr>
            <p:custDataLst>
              <p:tags r:id="rId4"/>
            </p:custDataLst>
          </p:nvPr>
        </p:nvSpPr>
        <p:spPr>
          <a:xfrm>
            <a:off x="1523999" y="267411"/>
            <a:ext cx="6611155" cy="685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NƯỚC DÙNG TRONG NÔNG NGHIỆP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1154"/>
            <a:ext cx="3813084" cy="2733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179899"/>
            <a:ext cx="3813084" cy="2678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85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39624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6200"/>
            <a:ext cx="4038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3774498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990600" y="228600"/>
            <a:ext cx="7391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NƯỚC DÙNG TRONG CÔNG NGHIỆP, XÂY DỰNG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36576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1138282" y="4581128"/>
            <a:ext cx="80057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FF0000"/>
                </a:solidFill>
                <a:effectLst/>
              </a:rPr>
              <a:t>NẾU KHÔNG CÓ NƯỚC</a:t>
            </a:r>
          </a:p>
          <a:p>
            <a:pPr algn="ctr"/>
            <a:r>
              <a:rPr lang="en-US" sz="5400" b="1" dirty="0">
                <a:ln/>
                <a:solidFill>
                  <a:srgbClr val="FF0000"/>
                </a:solidFill>
              </a:rPr>
              <a:t>ĐIỀU GÌ SẼ XẨY RA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16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65" y="1766881"/>
            <a:ext cx="2644632" cy="1794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365104"/>
            <a:ext cx="2895600" cy="20768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" y="4038600"/>
            <a:ext cx="2750232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85211"/>
            <a:ext cx="2708873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6" descr="C:\Users\HT-0981 958 466\Desktop\giot nuoc\hinh-nen-3d-dep-giot-nuoc-long-lanh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192" y="2074149"/>
            <a:ext cx="3345873" cy="1964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4" y="1920270"/>
            <a:ext cx="2714975" cy="18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54885" y="73611"/>
            <a:ext cx="7657867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 giảng</a:t>
            </a:r>
          </a:p>
          <a:p>
            <a:pPr algn="ctr"/>
            <a:r>
              <a:rPr lang="en-US" sz="6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Sự kì diệu của nước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3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19600" cy="34290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95800" cy="3429000"/>
          </a:xfrm>
          <a:prstGeom prst="rect">
            <a:avLst/>
          </a:prstGeom>
          <a:solidFill>
            <a:srgbClr val="FF9933"/>
          </a:solidFill>
          <a:ln w="7620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109574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5" name="Picture 7" descr="ruong kh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6" name="Picture 8" descr="cay kh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916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8375848" cy="1107976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4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40"/>
            <a:ext cx="9144000" cy="687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58736" y="2967335"/>
            <a:ext cx="7026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 chơi: Chung sức</a:t>
            </a:r>
          </a:p>
        </p:txBody>
      </p:sp>
    </p:spTree>
    <p:extLst>
      <p:ext uri="{BB962C8B-B14F-4D97-AF65-F5344CB8AC3E}">
        <p14:creationId xmlns:p14="http://schemas.microsoft.com/office/powerpoint/2010/main" val="401344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ảnh hóa học đẹp làm slide Powerpoint thuyết trình hay - Moc2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0" y="-12576"/>
            <a:ext cx="9160820" cy="687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0"/>
            <a:ext cx="84249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Cô cho trẻ làm thí </a:t>
            </a:r>
          </a:p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nghiệm với nước</a:t>
            </a:r>
          </a:p>
        </p:txBody>
      </p:sp>
    </p:spTree>
    <p:extLst>
      <p:ext uri="{BB962C8B-B14F-4D97-AF65-F5344CB8AC3E}">
        <p14:creationId xmlns:p14="http://schemas.microsoft.com/office/powerpoint/2010/main" val="211009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>
            <p:custDataLst>
              <p:tags r:id="rId2"/>
            </p:custDataLst>
          </p:nvPr>
        </p:nvSpPr>
        <p:spPr>
          <a:xfrm>
            <a:off x="762000" y="228600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Tìm hiểu các nguồn nước có trong thiên nhiên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2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43808" y="4797152"/>
            <a:ext cx="3276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ao</a:t>
            </a:r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6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953000" y="5638800"/>
            <a:ext cx="3657600" cy="887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giếng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6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763000" cy="659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WordArt 7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95600" y="5486400"/>
            <a:ext cx="3505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mưa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6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8763000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5737818" y="5257800"/>
            <a:ext cx="3148013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suối</a:t>
            </a:r>
            <a:endParaRPr lang="en-US" sz="3600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3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11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209800" y="5943600"/>
            <a:ext cx="4724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sông</a:t>
            </a:r>
            <a:endParaRPr lang="en-US" sz="3600" kern="10" dirty="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364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138544PHOTO" val="/9j/4AAQSkZJRgABAQAAAQABAAD/2wBDAAMCAgMCAgMDAwMEAwMEBQgFBQQEBQoHBwYIDAoMDAsKCwsNDhIQDQ4RDgsLEBYQERMUFRUVDA8XGBYUGBIUFRT/2wBDAQMEBAUEBQkFBQkUDQsNFBQUFBQUFBQUFBQUFBQUFBQUFBQUFBQUFBQUFBQUFBQUFBQUFBQUFBQUFBQUFBQUFBT/wAARCAMnAl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MPMOwGqlzqkVsp3lQfrz9aeZSsBOOa8s8f6pPBvCuwGTwvFa4TDqvNRbtc5sfipYak5x6HcT+LLZXIEinBxjNMHiu267xn6ivCBqlw7ElmOT696d/ac/GZDkH1r6uOS031PhZ8RVos+gI/GFsgOWUge9OfxZaSDPmKPbNfPrapOcHzWBJ6ZOKd/bM4wDK35mr/sKm+pkuJ6y3R7rLr9vIThwSOpyKgbVLc5O7J7civExrk6dJG596B4kugSC7Ejgc0f2FDox/wCtNXse4QajBkHdjPXkVaOq2ygfOp/GvCR4nu0UETHmk/4Si7xkyk4HrxTWRR7ifFFTse8DVrfqWH5iq1zq1vgncDgc8jFeHDxTdsx/fPjHamv4ouWz++Yj07Uf2Eu4v9aKvY9rh1W3DZLgfjV1NUtyB8wx9RXgP/CS3Yx++YemDilXxZeKCpmJ9PWqWQroyf8AWib3R7+mr265G4DHHUVONYtwpIcfnXzv/wAJZeYBMxbnrSjxfeAjEzZ9Oaf9g36h/rPNdD6Fk1C2Zcl1wTngg1Ta+tskB8nPqK8IbxnfhcCY5FRnxjfgEGZgfXJzU/2A+4/9aJW2Pd/7ThjYgHp7imHVYWIO8Y+teEHxjfMFzMSQAOvU0J4uvVyfO/Dg0/7AVtwXFMt7HuFxqMC4Jb6880231a3OQXHPvXhs3i69kb5p257YpE8WXcWSrsT7ipWQLuWuK5fynvUmowFAA3I96gXUbbPLjI4614f/AMJrf5IEpBHWo/8AhLr/ACSZzn3xS/sC3UP9an/Ke9C+gYg78Y96bJfQdS+e2Qa8LHjW+XA83p7Cm/8ACcXzZHnEkde4NH9gvuS+KW/snuA1K3DEb8jr15rQt9Stio+cZ9yK+fx4wvMY838RwaD41vQAPPYYxkAd8+tV/YLvuZviiT+yfQD6tbAEhhzx1+lRHVICcb/1FeBr4yvTwZm55wSKb/wmF6QT5xzn1zVf2C3uxf6zvsfQKatAM/NwPcUyTVbcjOQe/WvBD4wvTgeefTAyKcvi6+GAJ2/nS/sFtbj/ANaZL7J7ZPq0Kk/NkE+tV21OAkZIOfQ14vJ4rvSdxnbjrx9KjHii8OD5zdfao/1f7sFxXU/lPaJLyB8HIPpzSJqNvGSCwYntnmvGT4rvRnM7EH6VE/ia7yCZyffNUshiupEuKaj6Htcmr2+zryPcUyHVoSAMgj6jNeJt4juWOfPYHp1qMeI7uNyRcOe+M4FV/YMe5K4oqroe7/2xApwSCffpSjWYNpJIz+deEv4mujtJnYk98nFNPiK63cztgHOATmq/sGPcn/Wiq+h7k2s2ztjdknryBUE2r24BIIHbOa8QPiK5ySZXz9TUL6/cMQDK/wCZqlkEO5H+tFZdD2mTX7bcRvXjpzSR67bkEkrnPGSM14idYmyQZWJPqSTQ2rzNwZH6eprVZBT7kviiuz3NfENouSWXA69iKRvElsuQHXHbkV4W+qTEAmR/XrUZ1OYjJlYj681SyKkupk+Jq8uh7jL4pgY/fXjpg8VGfFUHA3qT6ZxXiI1OUEDe2PrTf7QlyQXIJFV/YdLqyP8AWPEHtTeKoM4Mi8+9MPiuFcDzFA9Qa8VXUH5GTx70pv36lmIPHWl/YdHuH+sOJ7ntJ8VQAHEyZ69eKqSeLIVYEyKRznBryA6g+0jcfz4pn2+TqHJPvzVrJaPYn/WDEdz2H/hLbbA3Srk+jA4FI3im3KgiZSfrzXjovHUn5jk8mka7Yg/OTnqaP7Fo9hf2/iH1PWh4utg5zKAR707/AITq3jwBL05yK8cN6wOM59PSmG+c5Of15qlk9BGbz3EPqe0w+P4EJJfII65ps/xAgYECQc5xXjQvXwBknPTJpGu2POTT/sih2F/bdd/aPWk8fQIcl8+tTS/EO2KYEmCOma8ca6fk5xjmke7LgEknNP8AsnD/AMov7axD+0ery+PYDyX57Ecg1B/wnqbiQSRXlxuCDwc9D6UG6Izk9Rk4601ldFfZF/bGIa+I9WT4koinqDUM/wASlYYG49uSc15X9qIJJ6HnrTGuSOScnGB6Vay6ivsmf9qV39o7+7+ImHIG4g4OT2NV38dCReCSfrgVwTTE5DHk8GohKecVawFFP4SXmVd6cx3p8etGCcE8jB6kVHL4/Ypgjv1z+tcEbrkgnnsOmKhMp5GSc+nNV9TpL7JP16s/tHbN47kLE5PHeqc/i2WXBYAtn9K5MykEAkj6jBNN83AJLZJ/lR9Wpr7JosVVe8jqR4xlQgA4x39Khn8aXBAO7PHfpXK+YSSATgnmk8zd8pyR2OelYTw9O2x108RO6uz0zwzrsuoSIWHIOOOM12jIQCScAgE81wXw+ti7JkZOc5/pXpc1vtQHqRjtX5zmEFGs0kfrGWVHKhFtlBWKDH8qKkYBjk9aK8qx7Nz6BlUmM9celeS/EUeWpIBznGM17BKuIm5zgc15H8SQBuJOcZB/OvoMsX79HzOcP/ZmeaqSMc85yQadvByT096iD8gk/wCPWmSOC3Xj0xX6VFbH49Ulqx7zYYEdu1I02QT3qJmPQ9fWo2fAJya6UrHHKROZyM898YpnnEnOTnOarFyTgfXpSBzyCeQfwrVRMG2WfP4GTUb3AOBkkj/P+f8AOK5fHOepqPzQHJ/XtVqJPMWxNg5PII6d6Y0+0AAk/XnvVczdz+BqMylQc4PtTUWLmLPnZIJ/Sm+bk8nFVC5Gec4/Om+cT1PPSnytkcxaM4AwCc54pBcNjJGD7GqjSF+R1pGk4GQciq5bdA5tNS2Je+Sc800zDdjJyetVUm2ggimmXgkgk/TtTt5EcyLZmI4Jzmmi4O4cjnrzVQuTg4OKC+SMnvVJeQue5OZSSSTnBoNwdp+v5VX38nBP0ppcjOTkdaOUOYtiXpyfehp8jJJJFU/Mxnr+VKWOMgn3o5RqVyy85HO4kA0LJzgHOO/SqZkJB74oWU7ueOwz3qeUfMi40uAQDzTPP5zzz/nNQu4YAHJFRlyTyeR/KmokuVy35xOQTyaXzSCOv0HFVA2SCcgetO8zPGSSfyxT5UTzFsTnAzyR27U8XBTPHJ9KomQgYPOKQSkkEnHv3pcqG5F15ywALcHk5pqzlfce9VfMI5z3pm8nJJ5FHLqJSLvnhuM0edwAfWqJc4xnBHNBlJxyQcDqKXLYfOXWnxg9SajeXOOOfY1XEp4BOTimNIdwGMfTrRyi5i15xUAHigzdSDg1XEh2Ak8jPX8KY825gc0uUrm0J3kJwSev600y9sc+9VZJicD9ai805yc5/OnYnmuXTMQ3JwelO80kjJyBVEODyTkfkacZSASD7YqraFXLZl2jOcgU1pwMgc+uapmUtkZODQzgrkkjiosHMWfMIyc5P601piMk85H6VXMhAxyKZvI55HPcU7BzMsrdEAjk570CU8ZOTVRWz7nvSmTAzn6d6LIal3LBmIGBjOeh6U1pyccnPYDiqzSFz159CP1pd5ODnBPftUtD5iw05xgEg/WmNMSDk471XZiSBnnPWmlzwCcnH0o5SrlnzCVA6+/X9P8AP+DXkHAA985qBZduSec/nUckgyCelTyhctCUcA9unNJ5pBJbnPIA54qjv5zk84xThMQctnOOuelTylXLfmjoRxj8RTBKCMDvnGahjO4k5zkcVGz4Y85NKw0y08uADnkdwaYZicgnnvVZjnAJJH603zBknOfWixVy0Z8MDngjFNafJxnJPOB0qoXPA7CkLlc5Oaiw+YsFzgknkfjUbyk4BOT0BHUVCZOMk4GeT6/hURfLDPP14osaJ3Jy44BOccZPX60yRsEkHOahD7cg8g80jOeT+ff8qmRqiR3zg5GR3JqJ5BwMg8dv8/5/k1m6E5PrUbNvJHUdPSs3Y2i2PzyMnOfSkBIIIzk9fSmbgvJ+mBSFyCBnnt6VzyR1QeqPVfhvPnYe5P5mvS7qZRGBnDEDr3rxz4fXyQ7AeDnnJ7+tekXGpCSMAPzgenavzXM1+/Z+vZS19XiWHcueo4oqkl2Mfe/QUV41me7c+jZbnETZOe5zXknxElDlucjPXNei3EzncCexrzDx6x8skk5z0xXt5Z/GR89nSthmcEzYyc5x/jTWOTnPTrTSDyMnrkVHISD0J9ux/wA/59v0+GyPxmb1Ekk5IB4qGRjkYORjvSs+CFycnkioWY468Hrn610pHFJjicEk8kCo2fqAcDvTdx5H4YqMsRuA65rT1MmyQuOmefTpUZkBznrTGfHJPT86j3nJB59a0RDZIXPU0hk5BAPXBOeaiLE888frTS4GB055q0RzEjS9QwOfrwKYTxn3/GotxyQfrntSg8AA5Pv1pkttEm4kA5PB6Zpm84Jzj9aYZecEnnsKQudo69ehFOwc2hJu4OTk4yKYzkYAPFRlzwec0nmYPNOxNyVHJBJ4HT3oaTtjOahLZYEE5B4pCxIBJyaLCJt2evPvTWJCnJxg96h3kZOc0MxIBJOe1CAkL4xyM/WhW6k8YHUVESRnPUjr1pA2Bknr26UaiuTEnJI5x74qMyHjJxTS5JOec0wvweuf0osVcm8wZxk8Hmk3c4x261X3HJBPJ5p6sTgkcjjjihiLAIAyTk/TinBiBz0xVZXOAM59qlD/ACgEnIo3JuPdySCD17YpoYMQT1HYcVG0hUjnrk4pCwGcHsKNiiRmxk9ASOCc0hfkgc8gVCzZXrzmk3NySOfamK5M0h2kE4IP1oMgwDnPFQ7vlBOcnrTS2SBmpYywHyRnr6U15Mnk5I4qEycA57fjTWPI6880g0sT7yuB1GKa0hxjGB9OlRh/lwT+dI0p6DOe/Y0AKZM4JOfpSM2GLA81H5hBIGT+tNMmCTk80DuSbzyCcE0deCfxqNiCRzmmyHLAnPHSgLk5xxzxQWAUcdPX0qFpOB6449KV3zyT0oESeaG4z+v0prscH65FQ+aCBjOTxxTTITge3FADhJyBnA9/WnGTaME/SoCSCCTnHT0pGcnAyODn3oHcmMhIx6cijfuXJqFnGQTwcY4pokxnnOe1FilexI0nfOAelM8w4BznA+lQMxU5B/PrTmbIAB/Gl0KJN55wcn0psjngE8n1qNmPAyc9zmmMxOQee1JlkhbaBzShs5JOfeoQfl5HOelJuK8kd+xqB3J2lK8A5IPGDimtIx5PfrzURf1JFNJyoOe/eoLuSmUcDPNN3kAk4wDxzmoWPAHUE9c0F8gA8HoKLD3Hb8kDn05pfMLDntUBzyN2cHI560eZyBk4I5GQeaVgHyPzx1HX/wCtTS5KjHNRO3IySQP/AK1IJO+SPqaRohWYsSDg4/Omo4HA6nrk8Cm7juyeueKaz98HB6+uag1TJGf6En0NN3dQTye/aomkIxg//WppkAIPXPPPIrJo3iyTIABJz6nqaa8qqcZzkZ9RULygcjOe+OlRFwwAPI7AVjJaHTHRonj8XnQ5Ad+Np9cVt2PxdilADzqCOnPJ+teNePb5rYNtJDY6e9eaL4lliY4duuTzX57mVNSqtn6tlMrUIn2BH8VLdlyZcf8AAqK+R08VSuoLPz9TRXieyZ9BzH7HXGDk85Pp1rzPx8uEck5yeK9OkjJQtk4OfrXlvxAYrkE8A135VrXVzyc9VsMzz9zySQajfDKSBkmlcnBLHvxgUwv8p5INfqcLNI/E6js2RycEgH8qrM3T6VI75OAef61AxPQ11I4m9QZxkc47HPU1GxCgkHPelYZAJ7cVG/3Qceg/XrWqRnfuIx28dicEUgYAYJ7c0hYHg8HOc0w/3ifyq0ZNgzlsnGR196jLdO/v6Um/cc5INMJIIw2QfWrsyR5xweQabnkkH9KaCQ2c8immQZzznoR60xNjjnjn8BSHPOeWHpxmmByrEg9e3SgknABxg5zmrIuLuOB+XrSDoRnvTQ2CRnPp70byfUH35qbCHHOMDkioycED/wDUKduIBOf0po6EkjP60WAAwIJ4BHv3oLNxjntxSbhkAk00t0PfOaLD1HFwMnv3Apiv85BOeOwxRuyQSetNzkY59aenURIWGR37EGo2c4IJJ70F8kA9aY2DjrnHXPWlYBQ+eoyQePepA4wMj2IqDGCCefxp+ckjOAKQXuyUsMEY4HTFKkmQQCfWofNxkZ59qBNgnqeTzQHWxK0vyk8kjgUgYnBA4x61C0hOAKA+CATg+1LcCbfwM854600v15+lQqwJBBYevpQXzjJ4zxT2G2SbjkjGTRkng4/wpgzgDPI96azEsBnnFLTcEx+Rg569qZvHAycimLKMAHk+tGTncDntQ1cRIGOT3xQ7lgSD04x0qLdwD3HXmkZic4xSZVg3YJPT+VIz8cnk9qbvBBzxk0xmOCCTxyDmn6C1JVYLznpTmlU4JI5qsGwc56EU7fjJPUcfWkyiQvuwc/hikWQkFTzjjNMzuJJ6/rTD97Jxgnn1NICUOCQecgfQCkLYwQfqKiLkkHJPsPQU0MOTngjnPWqQLQk8wEknjI/wpu4nknoeOKi37cEjOOnPNAJGO/PehjuSHnB9eBxyPemFz0znmkD8kLk56560vUEc46fhR0GB6AjrmkyEJyeT2pN2GGTxUL5JOTyelSx3sSMxYE4Bx681H5nONwyevv7VHuIbAJB9M0pYnGcn8allD94GD/WpVIJPOQfWoH4wO30pQ52gd6B3HyHAI9/pUQYEHnn2oZiwAJJPrnNMU5yOp6DtU+hQrH5QO49aYHOSAcnpjoBQxJHOc/yqEuS3UmpZRNv4wfpxwRSblUnLH2PSoueCQcEHJPahmIUHJOOmORQtix2RknnH+eaaQDnJz9abkqT157YAFNJySCCRUWLF3EZOTkdM0wsOCDzn8KR3B4GcDvURIzgk81LNUyR2wRnr3phfGTnJ+lNOcnJyMdKbuwSCCQOnNZNdDeIjEcAn6VHISckD2yOlEjZwBTJWwoA5zWEjojq0eYfEaRgHJOSBwa8emnPmN6Z/rXsHxJUEOc54z7V4vITvf1z1/GvhcfrUZ+p5U7UEjQt23Riils1Bi5OKK8ex72p+4JUtG2eeODXlHxGHDgjkng161z5RzjODXkvxIY/NnkD061rlStXTPMzyTeHaPOmORgcjOBVaVhkg5/pTmbAI6jPbg1DI2/uf6V+ow2R+MVN2Rl8ZHoep71E78nBzn8aWTJJBPFQ5xwQeB611o4ZMUvwRnNRFxgdSaCcE4zjpTHPy5J+g6VskYtiF92ScA9qbJIAMfypucYyM/U5pj53DnrWiMg3c45NNLggkfiKaWOCecjvjFMd+SBxjuaYm9B28lcjn2NBcbjnP1qMtgDv3waZvJIByPfNWQ2SlwOMkn36Um8gAAkg9TimMSMAnOfzpMjGMk89jRvuS2PwVweTnpSFiACTwPxphO0k5IB7daaWIU57mj0C5L5mepzTGbrz/AI1GDxg5B+vSmvJjA6HuRQx7IeWyc557E0rMACCQTUIPfOcdqJH4xyTQK4/cBjk57cUb87RySB+NRBmLAk4wKRnOCc8kZ96TVxNk27ByTyeMdT9aazAkDP44qMHdjOcjoM8Ux3OCAe/emUTBucE5+g4p27BPHGKgLgAAnJHcUxmIyM/4VAE27nk57e9KHBIOeT7ZqBZMkjrk/WmyS44G4HPX1pXCzuWCwGTnp1pDIMgk+mMdRVN585HBGc9aY10gBGTn1zipc0upSi30LrOFz9fxpRKDycEelZEmqpHnLj696rHxBBESDKOenIwawdaEd2dEaE3sjeWcbiTnPT1oaZeDzmueXxFAxIEgyBnAI/nUqa1FNkBweOckCpWIpvqN4eouhseYCAcjr0PNJ5+VH05xWV9rXBbOMZxzmo31aKJAS+e1W60UtWSqU3pY2TJ3JHPTHrTDLzjPOa58+I7dWwZMDHGDnFSxaxFJwGG48ckfnUrEQeiZp7Cot0bXmdQDzjmk3kAnGTjHPNZyXytjLd+MGpReHPByenWtFUi9mQ6UktUWt2FAJ68mkEpPLdc9hVXzjyQck9aesgOCSSD2FWnfYy5Wty2JMYJPI/KmM+0gk5z7VDuypwcn86QMCpySBTFYnORwDzUeSSRnp1pu/Cgk5PSow+GznGOuasRNyD1BAHXvTsngnmo92SecAnt0oEmMgnOKT1Q1ce2FBOeTxUeRg45+hxSM2QQTweajJ4GTk9sd6kZMPmAJPH51GzAqM/eBwD7UwSHaAT29aC25emM0AIwfBxgmm5wSvRvXtQzFQO3PTOf8/wCfwbvKtnv3pdCl2HkEkZJJ9qRieM5JIFN8zPJBB9c00sB15pA2SDrjpTTID0JBzjJHemb8Hk8Hp3pC+GAPQ9utA+Ycz5Jyefbp9aZyrnPOe/WkLAjIHNN3nODnHrUs1WwFiATjjNNLgggfU5FBbjBz161G55OT+FIq47JJ59egpC/1yKhLEYAPI705W3ZLHB6euag0Wo92OCRwDUW7cpJ6j86GIUgZJP8Anmow3UgnOelSaIlbByBz35qMkhSMY9DSMTgknHTimE5IGdwx0zjFZM6IjJJCSc8ZHTrUbPgAA5pSQQeME1ESCuCMkn8K557M6Ke6PNviQcKwyVIB9+9eLsT5pJPVsY9a9p+JeFViMkAZJzjvXirE+aRxwSf1r4TH/wARn6lld/Yo29PTMOfeipdJUG3IYZINFePdH0PKft5Mm2E8YryD4juQHyeST09K9euAwiPB5HrXjPxIbAcHIOcn9K6sq0ro8bOv93Z525BzyRg5OetQMdoPcY+lOPck5yagkOcAjIHrzX6fBaH41U3Y2Vic54qAkk5z0pZHBIB5zUTPnPOD610xOKQpbOc9hx71BI5ODnoe/Wnk5YEHkcc9KTG8knt271sjnbIwxCnOT6H8qjkJVh1A9aVzjqT9PSoWk5PGQa0RDYO5znrTSTwM/n0phbIPqDz6UB+BnJ5xTEKzcAnJNMLkk89KQngjOR2/SmOxzjNWtSCQkDnqT+vtScrgk8elMDgAA/n3ppk4J9elNC1JGbJA5Bpdx5GcDHNRsxwM9h1ppY7ST/OmSOLcnJ600jBBz+I61GXwBznuQeaUyAAnOQP8/wCf84TLBmwAc4J9eaZvLZIOcde1Rl9xJxz65zSKSvBOQQaQmicOeAST24pGY4z1IqLzPlBz3phfgnJ4P41LegWJdxOD0OOPWmO+ASenXrUTSlcc4NQzThcnOR6dqhu27NYxbdkWDNgknt0xUcl0MEk4OM/jWbcakkAJLDHfmuY1nxnFZh8uMDgHNcVXFQpq7Z30cHUqtKKudfJqiwgkvx+VZN94rhgBO8EY5NeO+IviskbskT7s9gef/wBVeeav8QL2+ZgJSoPo3OK+drZvq1DU+ow2QTnZzPftT+JVtACPNAPsRmubv/i9BHkLNk9DzXgF1q887kvKxJ46mqTXTkkklieQc15E8xrT62PpKWSUIJXV2eyan8YiWPlOzEA9eRXN3fxVvZQQmQM5GSTzXnpdiM5yfSomc5GTiuCWIqTd22epDL6MFZRO9T4n6grZLZz0x2rV074t3KOBOCQOteVNMFHXJHWo/OIY4PPXOaSrzT3NHgKMlZxR9HWfxWjlgGZARgd/YVga38WiMxxNk89DwK8US8dRgOcfWmNdseCxJAzmtXiqslZy0MFldCLuoo9Ck+Jt/wCaCH4zwPxrY034uSoAJCR7rzXkZuMgZOaBMTyD+dQq01szZ4Gi1blR9CWHxcticNLgjoT0rqtK+JVvdKCZQSMfU18pR3LAkZwc5zWhY6xNaklHIJ6jOM11U8bVg73POq5RQmtFY+wLbxbbTFWDgA4yB1rctdRjmwVfI9jzXyFp/jm8tpFPmsQOoJyBXpXhP4oCUojttIwCCec+le7hszu0pnzOMyOSTlTR78lyVXBA5705peQSSf61yOleKIr5FO7nA4J5rejn3EkNkduc19JTrKorpnyNXDzpPlkrGgZhnHamO+Dx079qrCXcuecg8+1O3hhzz3PrXQnc5LNaFpZMsBnNBbkHPaoN+BxnPrmlMmVU55//AFU2DRIWzim+aFOCM549xUZkOB60MQMEZPqc80IQ/wAwtkjjFJvbbn+72pm4YPJz70hkCgg9fpRsUyTf0JB9+Ka2Bggk8ZqMnGMnn09aGbPHI/GkFyU4xkk+mfem7skdSOnvTC5CkHkDkUgPXPPtmgW44kgEg5xweKTJ255Pt2puSDnAPHrSE/LgE5J6dqTKtYXdwD0IPNMLEjuc5pDg4OcZPPuaYTyQMgH8qTRqth5bdgE4Hvz/AJ/z+EcjcD1xSE4Aye+cA9qjckt1PPbP6VD0HuKcKQRyfenIRgmmswOD0ApoYnJzj1qWaLRgzruIJ4+lM3DI68dTSysSCDjINRFiFAA7dzUGqJ2bkHPbBqFzjHPQ0FumTnn86iZ8AEE5z61k2apjnYDrjjqO/wBaquxCjBP+TTpHyc4JqOQ5wMZFc8tjqhuec/Eh2ET55zwc+mBXjR4mJB6HjPfmvYPiU4KMScYrxwENOSORk18TmC/eM/Uspd6KZ1+hwlrUn3oqXw+rNaNt2kZ70V882fTrY/bG6X90T6DivFPiUfnf6nr0617ddf6lgTXiPxNA3HJyDntXVlUr10eLna/2ZnmTHkf04qCVsjPQdqkbsB09vwqOTGME859K/UoM/Fqm7K78OD/Ko2PUdR34qRgSQSc9sVBIQCcHvXXHU4ZNjd5zjGR2OKa5Y85J469KGfgeo4AqJpOMk8gdK1MGI7tkE4IHFREEnIHXn0p5bkHseaZIw255z2q9ydhjZwDnOM+2KQuMYIpC2WwaCQMnGfrVEMiJCnGMjvSFhjI6/wAqGOc5yD0poyVPPerJbHE8DPXt6U0grg5yKbv2kg84odiOARjGTjmgXkKzFgQO/rTDkEKeRQHDck+/sKYxG0nJI9aeoaCMCpBBwe/OaZzgkEn14oLEjAOR+v1pGJCgZ9xS16lIcCQpyeT+FRu3IIBz1GKazdi3XrUZcqDjnNS2NXJC2Rg5x0PHemO4GOT6VGZcMAe3NUL2+WHJZse2axnNRV2bQpuTskWp7wRjBPA9hXLa14pjskcmQADJ5NYXinxtFYQyDfggcYrxLxT44n1GZ0jdtuSM57185jMwUbxi9T63LsolWalNaHbeKPigImdYX3n0B4zXmer+LbrUnZjKwB7dMVhzXLMxLEknqc8mqskhPJOQOB/hXydWtOo3zM/QMPgqVBLlWqLE9y7nJdifeoPOOSPUVCXOSDSByckn2Arjcj1FBImJJIJPvgcEVG7quSScjkVFJORkjr0JJqvLcZAAJP6CoctC1FFiS52jOSartck5Bye+c1BJJgEE8kdcnFRs45weT2pc2hSikT/aCVOTnnHSmO5DdTx371X8wjI6foaRnDYGcH9aLhZE/nk5OTz146ik84jGCTnioN+Tnpgc+lIHOSB/9ejmHYsiU8E888UvnZ59TkiqwkyQMn0xS5Izzk00yeUtLKcg5x+tSrNn3I71RDcAgkk9qeJCB9atSuQ4l7zjuAznA5qzb3zxOGV2BHQVlK5JyCcjHfrxUyk8EEnNaRk1qYzgrHo3hf4gz6fLGsrlkGBuJ7Zr23wt43jv4kJlByB0Ir5TSVkwQeM10WgeJrnSZ0KP8memSeK9bDYydNpX0PAx2W08RFtLU+wLS7WdQQ2QTng1ZSTgYya8m8EeOUvokJkBzjOTzXo9nfCZQQ2Qe3XrX2WGxKqxWp+b4rBzw8mmjVD5JJOewpeeD057iqyMPXP1qUOD0xjpxXo3ueY1YlzwecD1pFbORyCDTUIYEdM9qOF5GCelBGpIATgk96QEjIPI9TTMkAEim784PUHjmn5DHu2TjJB/OkBJP1puegx096RSckfrRcdkyRmOAaaSVJPBzRktkHkd6QnkAjIPNIQ4NlVJPzen400k4IORzzS7QcEHPuP5UxuFyTk5xmjcsaTjocj160m7LbT0pO2CcjP5e9MbjJzz0yelTbQExQxOQT1OOnambiMDB470jSfQkdeabv3rzjPYVLVjZCnJ4OR+FIzZAB4I9OKUpycngVG2doIxnjvUMaEfJwQTQCWAycsP/rUvQYOST39Ki6sc9e1QWKzbVIOSRUZbIBJ3HqAOKc2cnJyf0qMr8pOQcHp6VnI6IkbEnJBJJ7elRyY2gjgnnj14p5JDgAY79ajk6EHr161zS2OyO6PMviU5KuCcgDkDjNeQxkiY85OcgDtzXq/xLkJaQ8A4xkdDXk0BPnAdee/XrXw+YfGz9QynSij0HwuoeyYtnOR/KirXg6LdpzEAnJHT6UV843qfUKKsfs3dP+7YHqRXi3xLI5GeSa9ivpx5bn29a8X+JEm5mI5A/MV15Sm8QjyM70wzPNxkYByf59ahkfgDkfXrUjZ5Jz6DHaq8jHjv61+rQWx+IVb3ZG5IyQOP1qvIeSDxkcjrUrN29enNV3GMnpnrXVE4mtNRrMRkfxdKiKjGSfm65HSnyMeuckY61EGBzk9R0rbY53oBHOOvPX0qJmIODk4NKxOQPXvUZbaSDyatEtg2cZ6imAn5hycdPUUpYjPGCaYSScjJ9TmmQxMnPJ/EnFBypAycD0HFMduAck5FIehJ6jB46VV1cQMByc5PWgn5SO+RTVOWJByCOT2pGY4J9PTqaq4CKMKTnPuaQtxjPPoelMMhJIGTTWboTz7Gi4aWHZ4IJJPToMfWoywJPfHftTWfIIJ5xnFMaTahGc+3ek2VYV3IGB0HWoHc7Qc8Ux3PIJzgZzVG6uvKiJJC9celc85qKu2bwg5NJC3d8tujszY9yK8z8a+OY7OKRRJhumAcZpvjjxkljE4Emc5+XOea8N13XZdVnd3ckZOOa+Tx2Ou3GDPu8qyrmaqTRJr3iOfVZ3JchSTxk4Nc9LMWByec55NJLLycmqbyEkHJxXy85tu7PvadJRiklZEzzZABOah80nJOc9KaST15zUbSBT7exNc7bOtK2iRIz8kE9qa8vX09e/aoWcHnOMVGz5AHJ/lWVzRIkkkyDnOKgaQjB5Jx0oZuCe/SoSx5IPJqWyrDmYuuBnB59KjJJBJ64HvS9eP59KaegHYdfegYMeSev6f5603OAPXOPWkb880mSTjHAobHYduPfnpTe5I4oGR2yRSkZYH0680rhYB8v179qcGPB6epPpTM8HuT379adgkDOTj1ouLckVsPgnr3FKz4x3+lMQHA756eopwU4JNUmSxysQQRnj3qSOQrg5qseDycfhmnK2MAmrUjOUbmij7gATzUqNjgngjiqMMmCBknI/rVpDuA6ntW0ZWMXFG7omtzaXcK6M2M8j2r3PwN43S8iQM+44APc9ev5V87RkqQOM549K3/AA7rUul3UbB22ZyQCetethMU6ckr6HhY/AxxEHpqfW9nch0DAkgj61aSXk9jn9a898GeJ0vbdAXBJAHXn613McwdQd2Sea+4w9ZVIpn5jicPKhNxaNDfjJxk/Wk39T0Pp1quJQeCR/jSq/UEkZ6Guxao8+SJt5yec49ue1KG3Akg/h0qIycdQSeuad5oGBnqKZmP2nkg5FHIByD/AEqMNkkde/4f40oPbk/WgB4yDx9aduyD6/ke1RhgTwcn9KduJAHfPXvQNC88gk9OtRMSVJycZ9KUt8p57/lURfeDkAj3OKCiTfgAdajfAUkjJppJBwSMH8aMnB+6RnmkyiNwQQcnnsBTcjOexp/rnOf0puNpIJJ//XSLF3EDI/woUFlwSScc03aXYnt0Ao3FckdelZO5SYmRyCT7004OTgkY7cU3k5Oec0nqCTUvY0VxcfMQRjIx6io3YKCOpz0pSrBgeTjtTWUHB7j9KyZvHQiZgCeoHUDHJqKQ5XI6n86ewPQnGOlRuSFJGCenJzmuaXU647o8r+JijL4B6c8V5VbqTP6kE89PSvUviUx3OCeg6V5jZYEpIOcHp0r4jMP4jP1LKf4MT1fwTbM+nMQpfpyPxoq74IITS2HuOmfSivmXufTH6s3l6yq3Xp1PSvJ/HU5cOSevavVrqDdGRnOR6cV5P49iMeRg5JJyOgr0cp/jo8TPJXwzSOELAZHUHrVeXBOMYqUg4JzzmoXJIzu5Br9Qp7H4vUuVnOQeSTnGOhqF5AcDnIFTuRxnkjkEVXbnkDNdcdDil5ELE88k1HxgHuafJncCOO+DUfUEnnAra5zyTGvnJPJPpUWcnk4OakPOCDgn1FREHB6HnNUQI3y4/nTehGMc84oyQcMcg+x4pCQpJ6gDHSrvchq4125wOv0qFgeQTj2qQtliD6cYpjEtjPQetNCsCgryc59TUeTyRjvmkOSQM5z3zQcpj1HftRcQDrgZ55OKSRflyCPX3oJOM55xyBzUUjnA9+DSbLSEZiAMk5HSoJWIbIJHH4U5h0LAk9R6iq0rkg889s1LlY0irsimlKBiR2Gea4Pxp4mSyhcF9m0EZz3xzW94g1b7FbOSwzyOOvSvn3x54ka9uGiEhODjrz16V85mGL5I8sXqfXZTgXWmpNaGJ4k8QPqd0+W+UH1BzzxXNSSZz6jmpJ5d3Bx1qhNIck9s496+MnNybbP0ylBQioxWiEkk5xnr39DUJJJxnJB69qaWJYnP4U3JY571ztnWkOY5wCT0zzUbyHGM89ac3IOc5Hr0qI9ffHWsGaoac5JJzjmmMSQCCf8AClLHOe4pFI5JOKm+pRGxOcH5vrTccDPOKe+GYHjmmZ2kHvmk2NIQ8H1HftSE5HJxjvmpCQVOTUf3uAe/pzU3LSGHJzkZGOvY0ir1B6VIUyMY5/nQemR35/8ArUr9QsMPY9zTSD24x1xSsSfcZpCfmBJ5/M0rg0HTng46g80qsc56+1MJyQTilUk4HamGpIpwSck5p6txgjrTvLG3BFNAwCOhFVchjGXkDk5NIOMA9vxpSxXPuKZk5xk/57VVybXJ435zggnpzV63cbepyDj61mqcEHv2qxDMytzyapMho1lXGCO5qVWIIIOCD2FVreYMBk8k1Z+9nGRz1xW8ZMylE7vwHr72tysRc8YOTxxnmvfNDvxdwKwbJwMYPFfKOn3bWs6OCVKnqDivdvh94jFxAiluSAeTkV9Xl2K1UWz4nOcFePtIo9SRiwx3PQ5qdCRxgj37VTglWRAc5yMD29asAg5APQ8f5/z/AIfWRldaH5/ONm0yfG7BJ5JzmkzkAd+nWkU7e5B6YpT83PUVqjntYTGcnoQfWnKM4PX/ACKAuQPXNIvykcnOePSmIU8Z7Z4AFOB5OSc9u9NwMjPUCn4GeRwOOOKAGMMEjGSe9R4wSO3QVM5GSCMkdDnioyM4wcgDPFA0MUHlfQ5yaUoASSQB6dadsLjjt60gxjH50nYaeowDjHUimlMHk5Gc4qTeBg9+nvUe4jOev5Vm2WIM8gkjv70x1xgnnjIxwakYndkHnrTWAYEmoGl3I8dWPT0pMDBGeRzkUpxjIxxTQwweB+NTc2Q0k5BPOfwNRO3YVIwBwwznpUR+6McH6VDZtG5GwOTznvUZHyknoB0FTFeMjk0wpuyRxxz9a5pLTU6o7qx5J8So8PJkHj+vevM7Bf34Ge9eq/Exclzkk4wc+leYabHuuwDz8w+tfC47+Iz9Syr+DE9j8EwD+yvmJzx/KitXwVbE6XjgYI6/SivnGz6hWP06W5DwkA5ODnnNeWfEXJzk5BPUHrXbxXRiVgTgH8K8/wDHlyJUAJ6HtXblMr10eJnsf9mdjhScHIPSoJMbSfU8jNPDcH61CxOT3r9Spt2R+LVHqRuQDUDHJIyc0+TOTnp2qLBIBIzjvXZHU45Ebg9ecjiozgADOM1LIDwQTmq8gJ69a1RhJdgbJBJ7DA5qMgn+LAx+FKAecDODQeMgkk9RVoydyLg5BOSPyphPB5zz27VI2QcZwahdioJz046UCuAwOMk5pr/NkAEfpTgw4JOSeR2ocA4wc/56U7j9SuMjA6nuKa4yuck/Q4/CnsMEnJz+Yph65ySTTvoLQaWH0I/Oo3YAYwaVsgcEnPQ0x8kEEnn06CpLSIGJCgnnA5zzVG+nEKlsgEA81ZkPDE8EAYHSuO8WayLO2ky2Dggj8K4sRV9nFs9HC0Pa1FFI4X4j+JRCjordQR15rw67uDLMXJOWyevSug8YazJqV64B4zkYOe9crM3U8k96+AxNZ1JNn61gMMqFJK2pDPIDkZxVSRwTgknFOkkOSM5quScEn1xXnOVz2YoCQAeST2py56dT9elIB0z0FKvGPX1PWsmzUY7HkZ4P6VEQSASTjNTEE4GeT7Uj4wTjIAHb9azZoiErtyOSfUnPWmMvTqT7VIc8nPPfimuT1zyOMYqblJXIWOBt5IHQ5pnJOTmpMZOD+WKUITnOeOme/wDn/PtDZSQ0AEgHNSCMZGMn60qJnmnsMEA5x2pXLIiCufrUb9BzmnkEkHrx/WkCHIyPyouVYgHGe5J/ChuR7mrItzyMdfalW1JxkZpNhylMpnBxyKdtbIA47+lXBanABz19KlFmW459+KVw5X2KW5iCCSc++acM5HGQPern2NgCMY/Cj7Mec9fpVXJcXbYovnJOOMD61DzyMnOauT2xXJGSR7YqsUIYjJNUmZtCKM455FTJnPWogeQTT06HJ3ZrRMixZhJyCeKuxzY4zmqUeSAOverManGAc8VadmS0XFk6dT/Ouw8C64bG7WNyApIxn1zyPyriFJBAJ7fhVu1uDFIjg4IIOfQ134et7OSZ5+IoqrFxaPrHw/qiXtqhDElRg55P1rdRsqcnBNeP/DjxH50UaO+TwpPevWoZBJGpByMfnX3uFq+0itT8pzHDOjVa6FxGJXkkj9acrknrk+g61HExAAJx9eacpDMpJxivRTPDa1JhzkZ6dzTeehHA4yDTcndjP0yKeMYYZJ74PrV3ZAu4MBnPBpwXkkkk4BwTUZJ4JpSxMgxnp1xxVXAGwQRnj39aQKdpGetG3k8kj35oCnOCQD275qbsNtRAuQRkgj8M0AAsc5z04pdx5BOD9KQkgk7upxyKh3KQjx7STnJ6jHamsArH34xTxzgcevHFMkzkDOTnPAyaGUhqkck84H401hzjkf0pBnB65+lG5sZJ57e9RctCEfKRmoWXGB2HOetSgkEEfjkZFIV+Yk8jPXtSLREAeg5P5UxsLySSQKsH72KrggZyDkVk2dESMnAIJ68g0j/dJxkeg4p5HBPHPtzTDkZ5OOua55G8Nzy34mYLOOorzTSVzeDIJGQPevSviWPnJBGMZ6d/WvP9AgLXgHXB5zwetfEY/WbP1HKn+4TPdfBcTR6SvzEA4Ixn0ora8E2mNIX5WPTovtRXzTifR8593SruQjk9elefeNP9WxOMg8j+teiPkKR6ivO/Gqg5J5Oa68r0ro87PH/szOKBBAOO9RSHAyDyKl6ZI4PTFQSgkkk49+9fqcNUj8UmtWmRTdQc56fSoHY9Mng+uM1LLlsDrnuOMVAwOSPT8jXWmcT1GncR1yc/iKjI3A5PtT8kHHJI7DpUbEhQOueTWy7GTGjCsQelRyYz1OBTm3HknHcD+lRFupOcn/P+f84q5kxGByQTgnoetNADZBOSKR345BHPBpm/qSOlUQ2Ky4IIPT8aj4XuTxmn7zjjOfcVE+Mgjt1zSu9hgzbh6VFu4OTnB45NOIO3HcHmonyOATzSuVZCFgcnPX8qhmcAEgk80pyDj0qtMx4BOMdqluxrFXKd/ciNGYuflGevevFfiV4gZFlQNySehr0zxRqf2a2cZwQOQa+cvGOqm91B1LEhSeMcV8vmWItHlTPtsjwjlPna0RzVzKXcknOTkk/hWbLJkkc5q3cyYHbPYdqy5HKuOev418i3qfpCVlZA+R71Cyk4JOfapCSDnOfwpCM5yf8AGsWzZIRTxg5znpS+gycdqRmHOScilTHU9vzrJs0SDacZB5qJz8xAOD+lSO+cAcelHl8ZJz35FZt9C7EQjJ5JyT6cUwrnIyQf51aIAyMD8s1A3PIPOai+haQzyzkHHv1pD15JJHH0p5fjGcE1GNzkA9qnoWPHyjnmnFSQM854pY0J6jIq3DaeYc4JPp2qS0rlVLfdwfTtVmHT2cjAyQM5xW3puhyXLqAmTnrjFd3oPgF5whZCM+3OKzc7bs7KdBzex5zBoUsxA2HJ9M/nV+38JzSYPlnP1wa900v4dAIuY8gdPlxXSWngCIhf3Qz2yKweISO2OE7nzrD4OmK5KE49QeKsR+D5QcmM8juK+jH8DoFIEQwPYVWk8EkEERZPcYrF4k3+qqx8/N4OlJyRz7iq154TeAZ24PWvoZvBRyCIiB24rH1vwliIqy5z145ojiLsxnhdD5r1OzMZIYEHpWHLAQx469K9R8VeHTBM4wcDpxXC3lmUyDwR/nNehCd1c8ipScXsYWw8nkAcc04DAzxz71YkTBIxnPeodp5B5/lW6aOVxsSRvggk44q0knfnI7VV2457/pTkdlODz71aZm0XcZwM5NSx5Tnng+tU45SMck/X8KspIG4yc9zW8GYyXQ7XwFq32S9VGfAJBGema+i9BuxdWaEnJwOlfJ+mXRtrmN85Ckc96+iPh/q4ubVAWyQAD+VfW5ZWuuV9D4jPMKpJzR6EnbnJqUDGBjOe/aq8Z4BHbGKl3FsYOD354r6lPQ/PJIlAyMnJ47cinKSRnHPQe1NGQAPz9KfxjnIA960uzJ6CYJ57igknBxkfrmlPGMHI9Mc0crgg/hVX6kC+mTxTc9DkE59adwSM9aawxg9Gx0pABPT1FNPzA55578mjnGcHd04OTSc5yc5PQGoKWwnQgD/6wokYHLAjPtSsCoPByOeOKjU5JHUHmgtCPnIPqKbuyoHU0pJOPQCgD5AByfoMVJSGsMEdcn2pMkkg9unvSAkZBODnjFIMnJycipe5qhSwAJHJ6HmoXbnHfHWpTg5wAT/9YVG6k4BHtWTZtEiwTgdT3puPlI5wDnrTy2CVzyPam4J5IxWDZ1Q3R5j8RYfmckjOPXjtXA+HYz9sXOevJNekfERTgnB9x61wPhiAtqKDOPmBGQcjmvh8ff2jP0zK9aCPo7wRbo+jqSPTuaK0/BNox0dTggnGaK+f5vI9+x9ly/dYk5289ea848bPlDg8ZPX3r0yVAImHO4jOeleZ+NcENnoD+tdOW/x0cGda4ZnGDKgndmopASxGcg/hU3HQ+vFQyY4HJY9QOMV+nweiPxmpuyFlJ6EkDg54IqJ+GBOMVKx4ByT61GT1JHGe/auuJxPRkLnnIIPcc81Cxzg9OmambGcgnj2qI8qSPStbmLGFuw5PaomHOQPwzUwYdSDkcVG+WIII68CrTIkQOqkDk5HPFMc4AH481KzAAnGCOfUVGfu5PJx1psmxGflGSQc9x1FMZsjrk9hUjY2455/Gozgg+o7ihsaRHkqSSODx1qJzgkg4P0qY5AB9vXrUUoBJI4GMe1TcaT2K0rkYOc59Tjmqd5JsRiTxjJqzKCRjsB1HFYWuXv2e1chsdfwrCrU5Yts7aMeaSR5x8Rte8qGQZycY64rwu+nMkru5zk8E9a7T4g6sbm7eMOTg84NcBPKQpBOec4r4LF1vaTfY/W8rw6o0U7WbKtzL8xOc1QYncT2FPnkJYHknvwKgYngknkV5cme6lqO3epI96A5AOTz6evvUW4885P6UjvnGMk+meK52zZDmkye9AYnjJ5qHdlucjFOVz1PXFZtmnmWF7EnocCpFbAJzkVV3ncMflTskLwefT8qhvQ0SJJZR0yCR71CzliAOaaSTkng0L1P9OvaoK2DaSQc5qWNCSOSaI06dfyq5bWxdsYwKC0r9B1tbF3AAP866/wAO+Gnu2UFSeQOn86l8K+F5b6ZAUJBPHHFe7eCvAJjEZMeSAMnHT/GuepUUOp6mHw/Nq0YnhH4fFxGSgJz1Ir1bRfA6wogKZ6dRxXV+HvC4tlUFOnqK7K00jauAuD1B64NeTUrNs9mMFFWOKtPCaKoBTH0rVi8NJgDYD29666PS8EE9TzwK0IdOUgEg89eOa5nItNbHFr4YQ4JQEn8qd/wjcSZJjGRXdfZFRcbeBVWazJBPBz+X0qeYR57e6PGpJK/TIrkde0hJI3IAyc5r1TVbJcZA5x2rl9Tsd6EYyR0Hr7UlJrUbSasz5n8b6EB5hxg85rxnXNPMLOMYxznpX1b4z0IyK52ZBHXvXgvi/RmRmO3jJBBHNeph6t9GeXiaKabSPJ5YiMjGDmq7x7QcnP0revdPMZJIIyKyZY8Egj8q9aLueFOLiyugzwelDLyTjpT9uGx/OlPKgY5rVMxa0IAxGevFTRyEehGeD0qJ1AB5OfrSI2SeOnAreLb1OeRoxNnHPU16x8MNbKFIywyCB1PNePxNggdc11vgvUfsmpRqTjJA6969fB1fZzXmeNjqXtaTR9U2c/mwo2eozVqP5skHr29a53wxfi5sUJbJxxnkfQ+1dFG2ccc9j1xX3dOfNFM/J69N05uLJuSM8EZwRnFSA5APXt1/So15GOx/nTlYsCM4OeDXQcMkPGAeTgnngnpSBzyfemgckZyadk7sYqrkoeSDz360wA5JPf8Ai6/hTtnyjJyQOaQgDBBI9u9Fw6kTLkEEkdwKVSQAevbmlILgDOAPXrTRkkjnH6UN2BDXGTk5OajyRnBPHYVYIJBA6dqhK8A45P8AjUXKtYazAAHnnjBFNJ35xjGATUhjD4xxijbtGDnpSuWkQkYJIppIUYzntn0NPfDEc5H60oUAY45GRnOahs2S6jM8AHGT0OaYJDgjgk8Y9akx14JNMAHBHXNYtmqGOwyD154P9KaARknPrUjDDjPamScMDyR6dqwk9Tpha6OB+IaBwDnIx1yQBwK4bwjGf7TQgfxc45GK7v4iAiMEZGRnnriuK8HHOqpknIYcjjNfGZg/fZ+l5S/3KPq7wVD5Wix5XfkD8KKZ4UutmkRA5FFfNNs+j0PrCaQ7GPU4IrzTxkP3Tgk5J5NeliLep+lee+OkKRE9QTg9sH1rsyy/t0eZnX+7M4IEYI6n6mmPlgSe3HNTKKY+FHPX/P8An/PH6fBn41NasqlSARkAnpUTnqBj37VYY5yCcVXkBzjGD7H9a6kcciMNgEHkn86iIK4I5qRshRkduBTW5AOD9P8AP+f6XcxaIZGOAR+NRMxapmBzkDjPfnNRMAucDk96tbksieQggD+VRM5B5/Lrmpn6kgD6dQKhbAAJPPsOlXcQx5N3tiodxPGM8ckVKRkgn8cUwnrxweuBipKUeoxmOQSMjpUEjYBOce1PY9wScdRVdz1Oc8VLZSVyC4c4znp+FcB431UW9rJzg4PBOBXb3sgEJJ4OK8U+J2slYpFD/jn17YryMfV5INI+gyrD+1rK62PKdcu/td7I5OQD9P1rAu5SDg4JHQnoau3Eu7JJ5Pesm5PJ55Br4Wcm22frFOPKkiuxyxz1J4xUbdzggdvrTmOSTkjHvTJDyAecdv61zybsdMRhbHp+H+etRM5AJPNSMehx7daj4Oe/NYPY3Qu44wScHtTucnpnP6elM5wCSc9hUijA5PPWpuapaCcg5HP05qQOBwRz69qb3680uCV4HOc9ahlegEbz647A1Ki8jPBpqKRjrx19TV2CAsQAD64HNItJsLe38xsDr9K63wz4ee+uFUISCR/KovDvh6W8ljwhYZHOOozXvfgHwGv7pimWBGOP881z1KvIj08Ph3NptaF74e+CFSOJjGMn+HnGa9z0DwykEaApnAHBH6Uzwn4aEEanYQcDjH616Dp+nBABg9u1eHVqOTvc92MVFJIq6dpQwBt4x3rctdPAXBX3qeG2KAZHbrV5I8AHqRXM2S2UfsoAGeuevtUsduAhJ6irhiLcYOO4pm0jIPSgEylLEOCO3XHWq8yDbnt9K0JlPAwarSJgZIJpMZzl9ASCevPp0rn721BUjkda6+6jyScMDn8Kxb23ODkZ9OKGWeb+IdKE0bkqScHA7V4j420Eb2YLkEnnH0r6P1W03RsDx15615p4s0XzVfKewwMH61rTk4tGc1zKx8va7pXk7yFPAIIPT61x15b+WxHUg/WvbPFugNGZARwRxx2/xryvWbEozkggg4Fe9RnzJang16dm2cy8fUHgn9KgJOcelXZQeSfxFUXyOc8Yxx1612I8ySQjc9xjvzUQBGe5NSFs5B/OozyxIycdO1dEX0OaSvqSxtgknpjNaukz7J0YkcEHqR+NY6nJGTnHfpj2q7avyMZ9sciuynLlaaOSaummfSXw8vzLbRqTuP19uteiRSlsg5BA7c14x8Lb8NFEN3YAivZIGxgjn+lfd4SfNBH5bmlHkrOxbQnnPbkg9qlDjIIOfao1GMHPWnKhOMZGO9epc+fktR6sUwPX069qXdzn8CKFUg8ZxjkmgAHBPXuPWqM7C7ucdRj86BnkZ6+/NID1xnGc46UpPBIJBJ4PegRGQcDknjrQegIwSO2aVgcYJzihMkZB5wc5pXC1hqEHPJ5OR7UzvjPTjFPdcjA4pMlgR0I4NSWlcZkZyQc9qGYqRx+fFSHAxxk03HYjI96TLRDjLDB69aGBDEkAgAc5p5BwMZ49hgVHknIOeKzbNkBbIIJGQcVF2BOR6VKcnBPXvSFSSScn0BrJsuKuROScnrzk1GDg8/jTyMHBGO1NPTJJFYSlqdUehwXxGlPkkHnHAx0I9a4XwYd2rIe+7gdutd18RSGhAJ25GMZBzXCeDQRqiEdmB4OO9fG49/vGfpOU/wABH1j4WBGmKAwGMUU3wcyvpKlic8d/aivnT6A+umIjRvYfSvN/HUodWBI69ucdK9Pu7f8AdufQV5V44+UkHJBODXVlbvWR52d6YdnFryCc5JHeo5Pl5I57DtUwPBHUjrUchO0g8EV+nQ1SPx6puyFsDk/41Xk5yQc5qdupOfwxUDsBx0wfwrpWxxyIWXkE5NNYnAB/CnOxOM9OxqNx8oOcH0FaoxYyRmAwD061Awy2Dx3HfNSnoSc+9RnjBOQc9qrS5NhjD5gKhYYJ9DU55JJPI/CoGYhuvWi4WIX7gEnPU9KjGeQR9PepnGSQTx+lRvjAOT9MUmMrMSMAAgg1BLxznJ7irJG1jzkdPoaqTnqazbsjaMbtGF4guhb2rkkgHnrXzh8RdSa4vmjD5x2HcZr3PxxqQt7RwW6DFfNHiG8+16nK+SQCcHPvXy2ZVPso+8yKhrztGTcEFSeh71mSEFcYJPXmr1yfl61nvgckk18zJ6n3kdiFiMg4/GmOwAI56092IPHb3qF8nnPY1zyZrEa5BwPxoDDkelNYdRntRgggE9aybubLQefbk9jQhzk+nB9RSque+cU9IyRnHeoZaAA8EnOKlSIEg/l71JHCWIHU9PWtKw0mW4ZQEyScDAwelSbKLexVtrQuwGOvbGc113hzwxLeyoNhwSOg966Lwl8NrnUJUZ42GcY44I+lfQ/gD4Qi3EbvHjHUkcYrnqVVBb6npUcO202jj/Avw4KpE7RHOBjjjvzXunhTwh9nRBsxjGDjoa6jQfBUVqqAR7R6967Ox0aOBVwP0rxKtVzZ7cbRVkjN03SRCoJGOAOBW3Ba4UDGD/OrkdmFUHHA9KmEPAPf6VyN3E3oQxwnAzzjipljKkkd6ekZGTgn8alXkYwf61JFyMIcH1P4VG6r17d+OasEFhnnJFRy4wc/UEVYFR14z6Hj1qGZDzxg/SrTqevfrg/zqCYksMfXNNlp6GVcrk5Azk/Ssq7iyGBAwfatyZC2SfwrNu4iQSBzUtFpnJahbhmIwemOnFcnrOm+aCCuRzn2r0G9hLgg8VzepWuAe+R270X1KPEfF/h8SRsSoHUk45rw7xVozRM2Rnr7Yr6v17TkkjcEEjHpXiHj7R+HOMjkEYr0qFSzSZ51eF02fPV7CUkcH17/AIVlTDBPbn8K6fXLbyp2BGDn6cVzk6nJHp6817cXdXPn6is2Vck5J5App5B45p7Z7jPNIsZJI59evSuiJySsKFJweh9+aswEgg5xUaoAuT1z605Xw2Mc10xOeR6f8MNT8q6WMnnOCT/n2/z2+h9MlEtshPJIGeK+UPBt2bfUojnG48kmvpnwpei5skOckAZ59q+wy6peNn0Pgs7pWkpWOmjIOOeetTr8uCTnPtVaDkg9+ntVnHBHXPpXv3PinoO4yRnIPIpvO4Hv3zzT1A3EHqcfSkOVII+tXcxs0MVRzzk56U8gbcf5FKOMHoc4/wDr0rHbn24zQybWImTp3756GjbtBPJNOwCASee9AAXjkg8Z9qYDSAWwepxjikK7SAeST+FPOSAQSSPxFNLYPOc+1K66Fq5Gw+bOKQruwOhA69Kl5OBTHGMgd/Tg/Sov1NEQ7dpwc80hOw5POfapcFgM5Bx+dRux6dCDz6VDZaGEdAOcGm4OCSec447U/pg56ikwACc+lZM0iQSKcgEknGfSmqCFI5PPXpUsuQ3Y4HHrTMk5I646dqwludkeh578SMiIAnsf5CuE8HMf7UQkZYsBjBPHtXdfEuXaoB9MelcN4IYjVkfGRu7dRzXxuP8AjZ+kZSv3KPqvwm5TSYwOmBRVXw1P/wAS9cDjA/lRXzl2fS8p9q3b/unBOCe1eT+OzncB1DZ/CvTLqQtGR0GCcmvMfG+SpPXFd2Vq1dXPGzvXDs40LhepBFRvySWPQensKkAO0DB9TzUcxxgZJ96/SoM/H6m5BIducHg+1VmycnP3j6VO59TnFROM8EcDpg4rqTOSRARsY9+fqKidgxB/DjjFTMecnpULIBgDPrnvW19DNojYkAgnOe+KjJyTknNTEHBHYdMGonByTzn6000S0Rvggg9ev/16hbOcnt3qV+5xz655qM8k5GR+tFwSuRu2QAR75qBiSwGSMVO4+UkZyfzqvJng4/xqW0UokcjEZBOQTxjis67chSckCrsrEgc8Vga7dC3t3JJxjNc9WaSbOulBykkjy/4m6wIYJfn9jzg5rwOaUvI5Ockn+degfE3WDNctF1AJ6GvOHk+Y9c+n+f8AP9PiMVVc5s/VMso+yoruMuHIUA9aozNlsDqfarE5zyTzVKU9R19D0ryJM92JEzZJJ69zQ2T9BQQec0Y4AJJwc5rJmyQm3fgnJzSrGSB7dKlUZIxUsUBY8kkngiouaxVyOKLdgkcj0rUstMe5YBELe2KuaPoct7MqBMk+nSvbvh/8MTcFGdBxg8g/5NYzqKCvc7aVFz6HnWgfD25vnBMZx9M17X4F+DJbymkiwRjORnt1r1fwx8PbWyRCYhnHIxivR9H0SO3RAqKB24rzKmL6RPXpYeMdWc34T+HVppkas0YJ46816RpejxQooRRjHTFTWtmFAIGeMc1rW8Bj2nqTXmym5PVndolZCwWwXBwc/Tp7VoRJlACOelRxKe5yc1aRef5ViS2JHGQxBHA9qURkcnoDmpFyck9e4pxIwevvS6k3K7AZyc5qQDofSkIGSD3oaQKOpNNrUPIUg7jj8qYUAUk8k0olDMDnJpS455x/jQFyBkIJBwf5VVmXGSScegq2XDH1qtcABSTxx6/SrsgUjPkycg8j9apzj5jk4B9uatuSMk//AF6qXGeeSDUWZsjGuV3Ekk5z0rHvoCRk8HFbc/LEEHPqaz7pRjk5I455zUtBc4vWLbdG4xk15B43sh5chwSecj2r2/VIg6uenr615p4u00SxSE9ccV0U5WaMqjTR8reMbQRTsD3OeBXEXEWGIGevavVvH+mmOSQrzg8GvL7jHmEkHH5fWvfoyukfO11ZsrCydlDEYz2qs+YjgjBHpW1HeQiBQ3Uce9ZN8Q8hI6HkV2xZ570K28tnJwO3enqSGBIyT7VCM7sf1p4JxgYI79q6IswaNfSrr7PcxseMEE/nX0h8OtTFzaR/PyQMY7jFfMNo+HXnNe5fCrUd0MS7icY784AxX0WXVFGVm9z5bOKTnSv2PcYC3TOQas7uo6EcDH+f8/yo20h2qQ2QRzgiriKSc9PfNfWJ3Ssfm8lZkgbP1HtTiO/U9KbtOcZz+OKeByMgDPvWlzFoXG5SByfXpTWACknr3oPQ4OD3FBOQT1oTJG8A8nOOuBxT9xwNpwMY600DqTk+lKFwoySSe1NtDsN6jj86Y/OD3x+FPGOQAcUpAwAMEDrzQUR5IOR1x0xzSEkHJPvQAeBjIz1PSmsPmwTzUMoaXKqSOcmo2YZB7+lPPAI5xnqKjwdxOAewIPOajoaITb8xIOTjp6U1gQQCce/tUgBGDyST69KCoYjJ5HFZyNEQvHuye4/HNCfdAOATgDj2qVk6ncemM5prKcDJyOvHWsHsdENzy/4ovncGBGOBiuM8CRl9TXPGDz7c13XxQhwCeSCByevSuR+HkOdV245GfUd+1fGY93mz9Myn+Cj6U8OWmdOQEZwAKKm8Pny7BBuPQd6K+cuj6bU+x7hGMbkg9OmK8v8AG2QpI6ZIz/SvV9QjCxuMcY7V5N44fqMlgCfqK9DLP40WeFnT/cM48nkD261DISeuD3NSHlc5zg1E3cHrX6NDY/IqidyBuM8e2ajcMeoP5dalY5BGD1+tRM2MHqa6UzmaInOeM9KiJ3Ej+dObBYknv0ph9Oenc8VtzGTQh+UDj3J71DI4yeMg/nU3VST61AwB6HmnqRYiYbsnJFRkEAnOTUkjYwMgn6mo+cEnk+n+f8/0LlJETEnliR9KikAC5B6n86lYEKT3z61WkbC8dals0S1IJjhSTxj2rhvGt+IbWTJycHIzjArtLmTCEnnFeSfEq+8uKUA4OME5zXl4yrywZ7mXUXUrLQ8M8V3hutRkbJPJGTz3rmnPJJOCDWjqMhkmc5OSSc5rMc5BPQ9yec18VUldtn6hSjypIjdj6g59qryjJBxnP6VIxPI6mmkH161ys7YkOCTg9KcqnJBBOKds6A8e1TxQlmOOQT3rJs6IoSCAscAEnrXV6B4Xkv3TCk5wc4zT/DPhx76VCVznA7+te5eD/CccEcZZOR3GOK4qtZQXmelQoc2rKHgrwAlsyPKo474ANey6FJbaaiqMZAB4x+VZNvpsgAESc54wOtadp4SvZsPhhznoa8qc3UerPVSUFZHaaf4gi4AYE555ziuu0nWI328gg9ya80i8LXcAJIbjr1qUzXemjOWx17isXTVtxc7PbrO8jlwQRk9Oa1IJFKghgxH5V4hp3jZ4hiXOQMDBrqNN8dIxUFyemBnisGmuhsndHqQcIoPUn3p6y8j19q5Gz8UpcKCW6e9akGpLJkhifoazuaJNm+Jeh6mhZOCT69O1UI7oOAAevvUhm6c/kaLhyllnHUHI7jGaidxgnOD6VF52cjOaikkHB5xjk5ouNRJPNByQeaGnBAycnpVJpQvAJx7VA9yFJyenc00xtGp5owOBjue9RzMCnqD055rHk1mOEEF8kAdDWPqXjCK3K/Pg9ACcc1VzN6HQysMkk49azrm5QZycmuQuPG6FiPMyD3z3rA1LxuXBCHJBx1q0myHKx213fxjJLAjPtWTcapCQcsMdcnFcHP4iubgnGRnk9R6VnXGpXTHqc9BzWns2yPaHa3d3HLkqQfxrlNet/NifOCc5FZq6rPCxMmeBUh1P7UpDnqOuazcWiuZM8b+IWiiRZSq9QT09+teB61amKdhgjn0r6x8U6aLuFz94Y6gV8+eM9CMEzuE4/wDr16mGnbRs8/EU01dHnEpKnhueh9aruc5J69KuXcZjLAnBz6VQcYbPJ/WvXj3PFkrOw0nBBH408NkfX1qMk9utL3wCce9bpnPIsQkggivT/hjqjRXIQt0weK8shOGGeCfwFdt4FuDDqUXPXg46da9TCT5aiPLxkFOk1Y+qtJmE1shyckDGB7VqI5HB/lmub8MTeZZRgnJ2j6V0UYOQQc/pX3FN3R+UV4cs2iccdcn37U4ZI6Yz+tMUEgnBznODUoIOAD2wB3962ucjQ3bnJ/yaEHUH8KXHByD19aUAcYPOaLisCdx1HvTtoZQTyQOf0pCeoA6frSjIUDqfrSFa5GUAyAMA9frSMuFA6nNSkfKSTk4zUQGTjqTz7UFChTtBzgqfxqN1OTnvxmnnIJxn8TmmkkgAnpSuUkQsuMDJP4U3y+cn16VYAwxB5+tNOMEnr6ZrNyKQxVAxjr6H6U2Rc4BHXvintjcTt57c8YppYkkdcdumKzZpEiJAwMZGcUFcEHOM8YFIxIUjGDnpTSSCODz71izqjuee/FEgR4Oenfp0FcR4BbGpqSTkEdBnvXZfFIgluexJGT6DGK4/wAn+npk5JIHv1r4vHP32fp2Vq1GJ9F6RebbJAVz70U3RYB9kH4UV829z6VWPuPUEPksR6dq8h8bqQCx4JJA+tewy/PbseuRzXkXxBUgjaTnOcfhXq5b/ABonz+c60Gzh2J6jOKjJJBx+VTHuO46elQuOd34Y9a/RI7bn5PUIZccHnr061EQencc9Kn2nkk8noKhZRnGASec5rdM5XqVsYYjvSYBHP+OKldfUknpURBII7/zra5jyjG+XjqB3qJgODnrxwM1My9z+NVyQCelVcViMgFiB1HtUbtnHfjBp8oO4kcY/OosdAT7ik2WkRtgqck5z6VVlOOD0FWmY5Iwc/Xiqz8ggjr+dRJ6GiWtjO1BjHAx6j+9/9avBfilqBXegY8kg+vPQ/TFe563J5do4PBx/EcV82/E68WS7ZAQSCcjpivmsxqXdkz7bJKWrk0ea3LFnJ7mqUhwDnp+uasznLEZzxVOXnnGP5V85Jn28O5DycEkg59Kcqk5Gef5Umccgg49qegzxnOfeuVvQ6oj44icA8nNdD4d0M39yg2kjPIrJs4S7g4JJNew/DLw4J5I3dckkZBrlqz5ItnfQhzySOx8FeCljhjkKYPAFepaL4dDOikAjgnHBqxoGjLBBEAMgAZBrrdOt1jUYGD7V81Vrttn0saaSSRZ0nQ4oAgKgkYyMZzXU2dkkSghAfqBVGxCqQSe31Naf22KIAsQMdORXL7Z9y+RdDQisoZEyUySOhrL1Xw7b3SsMYPfA4NP/AOEjtYc7pVyOnIqvN4rtGOPNBwO5FVGvbqQ6S7HJan4NKEvH2OcD+lYY0W5tpQMN1zmu/k162nJIdc9cZ4NVyYrjBBB9ea2VZMFTsjG0tZ4yAWJFddpl44ADHn3PNZSxJGQMDGePSrEMwQgg8dKzk7vQ6IxtudbbXeVHPPrV+K5yuSc/SuZs7z5Tzk+laUNxhQRyT1Pp7VmmNo2BMBjk02SYYIByD61RFz3J6imTXIGBnjr60XCxNPP1AOfXPNY19dHBAYk9ffNPnuyckEkZ+hrJuJyxIzkH3ouK1jK1O7mKsQWGTXDa2l7LJlSxyTjrivQ5IA3GMg/pUJ06I/MwByeAa2UktzOUWzzG10y+uJBkNgHj3rqNK8FTXABlBB755FdZCtpbMD8o7ECtK21S2jAUOoPXGRWn1hLY53TbMq28DwRxgMMHHOQKjufCtsgOFyRx0GK331eJ1xvUjGRzVG4vBJkbsg+9T9Ybe4lSOP1HwtGwIAHPrg1x2qaM9k5wCFHt716bcSbsknPpzWHqVuJwcgHHGTWiqX0YnCx5pchpEKMOfXHFeceNvDwnjkKjIxnpz/8AWr2W/wBI2sQOcnqK5fWdJ8xHBBPGD71vCSjK6M5R5lZnyb4m0w2dw4II55FczKuCPQ/nXsXxH0Awl3AwR6V5FdIQ5BJzkivdpT5kmeFWhyyZSYDOOQe3alJPBx+VK2eST7Uwk5z1rqRxMljf5gSOvfqTXTeG7oxXkTA9Dg8YrmI+DnOfrWvpEuyZDk5BGMDjrXbRk1JM4qqumj6o8D3omtIgCeRxxxXZxkhSCefUV5b8NL0vbRAc5HrXqMXKgEnPH0r7nDzbimfl+YU+Sqy2rEgc9se/0p4XnOOajjA2gk1LweSR04xXXc8doMHJIJHtimjOSTxzycU4A4zn/GlI+XPPJpXIaG7uSCeKOgyeVpeDwRQVwgAySfeqvoCQhJ2j0x09KjXPIJzjnFPPXB/WlPQ5NK4yMk4wBntQCTxjJpVUE5B5781IMZyM5/IVJSImzkE8H1pvJXJ5IGc96du3Ak8+mDTeOCeR6VBSEZskA5JJqJwcnoaeyLnOeSehpHXIOPmHY9hUNs2jYiZTuB9ufShUJIHp6UrLjGTx6ZpyAMwLYx61i3ZM3itUeXfFJirMMHIGP0rmvh3EH1BSM5zz3PWuo+KqjzHI54znoa5r4ZyBL8ZyRuHevisY7zZ+m5Zf2MT6S0K0X7EpIPIHaipdDuFWwQAmivE0PoVsfYoux9mYZ6jpXlHj6USMSD3wB3HrXevM7RMAeMd6858YkuAT2PPPPWuzLL+2R4ec29g0crwOvI/Wo2JyMjk8D0p+ARkHBIprMAACc4r9EhsflE9yMqM4Bye/+f8AP+EDMRkHnnHSpWyQTkEnsKhcAsQCPYenNbpnIyJuhPI/GoznaCfz9ae2CSCSc0jYC4xmtUyEyFyccZBqEjqDkn6VK5xnJzx6VEcIoOcj9afMPQhcEsMjPHXNMOOncVI2eB1/nUbHGB14pXHa5BJjAwcetVpcnB5PuOasysAcZ+nvVeRwgYk4rKcrJ6m9OHM0cl4xuhBYueRx1PBxivmDxnefadRlOcjJPNe8fEnWfJtpFBGSDgdB7V836tdedcOxAzk8575r4vF1eebP0nLKPs6SfcyJcEnJ6enSqshwTkZx2q1LznvzVWTrkE56V503ofQxI1yTnqf51MinpwDUKgYyex6HrVmCMswHf9K52dMVqbvh6yNzdIoOSCMV9LfDTQhBboxXkAYyOPevFfh9pAnuEJ5zjnnjmvpvwlYiCCJcdQDx06V4mOq2XKj6HBUklzNHXWcRWJTjHTFXllMRBIp1pbZQHOQccDmn3FqdhA+9XgNXPaSM3UvFaaejEnbgfjmvOtb+KswkKRux7DFdD4j0iW8VgPxxnP0rio/Ambre6k4PfNbUqMZO8mTO6Whm6p8QNTMRlUvtzkEE1xs/xav4pmQlgQcZzmvUdZ0KC204oI8/Lg8ZrwXxNoksGpyuiEqxyOoPWvTp4ajLoeVVnVi9Gd1pXxdu3kUFnOD68gV6d4W+Ikl2EZ3OccjHXnjpXzroWkTz3SHY3BHOD617R4c0IWkCOBkheR3zTqYWnBXWjCjWqN2Z7Zp2uC9iVwSfX8q1IrkseCP8a848NXDRyBGOUJ468V3lrERtOc56eleVJcuh7UdUjdtJjwT1FbVs+VBySf1rAs3O9QefWt2zAAB9KnVjZbOWQk5zn1qpNKVBGehzWgkRYdcenFVbmIAEkZ9z1oaMrmZNKSpPOT3rPklIJzz/ACrQuI+RjBzWdcQ5GOc89utSMrXGpLbKQTnAyecVyHiHxyLFXKt90Y59fSrXiGVoEYAnJ4Ned61Zm/gf58k5z16+tbQhz6Nmc5cqvYwdf+NL2krAOxA6YOef61hj463AYfO/Ucg9fzrhfHOjvZ3oKgkAEkj61ysNtI8wAU4z1wa9OGBptJvU8mWJnc9/0340TTYLO3rnPFdZo3xZFzIEZyd2MZODXkfhjwuLi0QlPmPJNWZ/Ct1aXQaINtznpxWdTCU4v3Wb0qs3uj6HsvEcd4isGzn3qxJP5mSR9B1ryjwrLdW6okgY4x2xXo1g7SqN2cHAHrXHyuLOzRq5ZljD5OM+meea5/U7UHdgAeueldOY/wB2Dk49MVkajDwc4ODxu4q1JrUysjw/4laaGt3IXJxzgcV84azCYbuRcHqf6V9YfEC1BtXyQSQcDGSK+XvFURS/cHjkjB4717WFldHj4uKWpzbAE5I6VE2QcdPwqV1AyOnYComwMDNemvM8aQqkggdT+taFjIUlBycms4Ec96uWxAYA9a6oO2xzzW57r8KdTzGi5JIGMV7nZt5iKc447jFfMXw2v/Iuwhbb0Ofxr6P0W4E9qjDkADrwelfX4KrzQR8BnNHlnzLqbKMNoIGT6etSAnHcHPFRRg8HJxjpU45wcjHQYr17nyrE5IHGT9OtISQACc5GeB0p+OQQTxS45I6jGaoyY1gTgjJ6ZoGBknINOCksD1NOI3g5GQPwovYSRDJllJHJHalCg4B9808jBA6e/XNIVJJwCcHr6VBREoIx1PPX0pWGcHJJ9fSnsuDjnJ9aTbtBOcg+gpXvuNETgqRjk+vemEZBJOeeO1WCoOMjJHWopFXHXpg9TUl9CFgTk7snqMCkGcBSST68VJntjvSqOmT2/OpNUQkDJB6/0pVXGBngn8ac6ZJJ/DvQi/Mp6+me9YSejOiOjR5V8VwVmkweAOBXL/D9CbsEdQeT3+ldl8WYCJHyCflzkGuS+HiH7WCCCSenJ54r4jGu8mz9QyxfuY3PftGldbNRz0FFTaOEFou75TgcYorweZn0HKj673jYwyMDp715740Oc89Dx712yMXtyeST+NcL4wPGDng46cV6eXSXtkeBnEX7BtnL56d6jYnkHuKmwBycnHtUUgHcA56V+iRloflE1qREEE4PPt6VC7EEjrU7ccg9cfWq8mdxI71qjlkmMyG5A5Bz6VGzDuOfWnbOSSfpTXU4PPFaXIsQMxOcc/Won5AycEGpmxzznFRMMDPpRcVrDGYYIJJJPp7CqzdxyehqdzgAZz745+tV2zzzkkUNs0SuQTHA/SsvVrwQWzEnBxWjKx5GeR1rifGWpfZbZwT2OD3z/n/Pp52LqcsHY9bA0XOor7Hk3xO1czO6BuD159MV49dPucsSea6rxjrBurpxnOD65rjZpN2cnJNfGyk222fp1GHJBJdCCRicjJ/Cq79T1qY5GecVDIcsOT9K55NnZEamFYDk1oWSFpABxk9KopkseeP0rY01Q0y55Ix0Gawk9DrjueyfDKywIyRk8Ek9uK+gfDyYCjHQDFeIfDaMKiHJPAPIr3DRW+4CQR+VfL4puU2fW4VJU0dpYjAUHOfrVpot2QeSeeO1ULKTKqR04BFbVpEHwT/jiuI6rGZJpQlUnbnuarvoiOPunPtxXWpZB0J659aabDoCOB3655rVNiPP9T8JfaFK4yPTHSuOvfhQl1IWZOe2cHIJ/nXuJsQxPHPrUP2EHOQDXRCq4O6IlFPdHill8K1s2DBBkHjjtXTWvhJhEEKnaMZ44r0V9NY/wkHPT1p0elncDt4xzkVcqsprVijCMXdI47TfCf2dwSMDqOBXRRWhSPae3pWqbLYu48gdMd6hdBkDJ69q456s6I7FeCEhh7dPWt2wUbRkZPfms6FArAg5PpitC2bbyBmkJmqmMdc4qjqJxgHJPXPerUecAjrUF986nOM0+hkYrZbI5JBwPrSPGQh4yRT2JDHAx39OalRCUAJyTSKOM17R2uGcjknp6VzMvhqVEcFc8EHFepXFi2Cduc+2azZ7MgEkHPoBWsG0yXZ6M8M1v4anU5GZk3c+gqjb/BkIVfZx9MV7ytgASdmcdMjFSx2YAxtBOeldscRKKsjmlRi3c8t0fwAdPBULypAzjjFav/CLxrncuSfbr7V3ptGOTs+vFQtp+8kEcHnp0rGVRyd2y1BLY4qHQEjcBUwexx0rYs9P8oAHP9K2U0wqQSCQf0pzQBQM8fhmspSZpYpGFQme54x61h6hDhSe+ea3pm2rjrgY9M1h6hj5icj8M1N2S46Hm3juANZSjDDg5B5H1r5W8awlNQcdRnA7V9W+NmD2cgPOQe2McV8seOR/xMHz3Jwa9TBy1PHxa0OKlUqeTn1qBsck8+tWZuCRnp7VVY/NjtXtp9GeHIAcHByf5VZhcryeT2qsCec8mpYyckjseldEDmkrnY+Fr5ra9ifkqCM+mMV9K+CdTFzZxDcSQBznNfKuksQwIPPA969/+GWoboYgxBBAHrXt4Go4y5b6Hz+a0VOlzJao9eiJyOuTzwasgEZJB6nv71Ug5UHGRVrAwQeM9q+pjK6ufnU42bTFwOD609D3I/8ArVGoCkAZxnp3qYbgwJHFaXMGgGTnBwTyKau4gZzn36U8dgRznim/NkjGaLk2E5BJAOcetLuKjJ5OaHUgZ6nrQMtyT26YouFhMk84JOfWkxwGxnPalQEEg8dsY6+9KASBnjB7VLZdiPoc4OfrTGAYAHOBwTTycEkdRScgAZz3yfWpLsQlTnIOR2FGc4GOc1IOc+v0qPBGe3PbpUs0ir7jWJJA6E0Qn50yOQfSnMAQDjBHTvS26DzQMk5PoR2rCT0Z1RWqPNPi3JmRwAeB25xXL/DZQ9ypOc579q6D4uqVuZgOSAccj+n+f6YHwzO27UDkggkj+dfD4t3kz9Py3+DG57/psIFqgBOKKs6Wo+yJuIJor59tn0aSsfTyZSEjOcDGBXC+LiSCD1yfzrvWjwhJBH4VwvivBUDrzycV6GXv98jwc4/3do5hMkDJyO4pjrgk85qdExx6011IJOM1+iQeiPymoiqc4APX+VQyJgAEZ759KuMuGBPfmmTAHArpTORxKRAGA2Tg/jUcg6DrUpzuHBJJxzUTKeDnPqa0TM3ErvgDp9fU1GxJUDGQfXk1MyjgliSOKhcc5HQ9+9VcXLchfqFzgYx6VWfgk9+1W3UMuM598dKquvUnke9S2aRjqZ12+yNiT82M+1eQ/EbVsQSIWIJ6816jr9x5Fs5B6DOM187fEvXN0ror5zkAetfN5hU6Jn2WUUU3do8z1OXzLh2z1PGfrWW78HkjHUVauH3MSOh/M1Qk6k+teBI+0ithjPgnHGeuKjc8mnO4ODz+FQs/JGSRWDZ0okjzkA59Ota2mHbKpJ7j69ayIz37g9TWlZPiRAe5zzWMuxrHdHvfw4mHlxDHHvzXtuiMW2kjPAzz0rwP4b3AJjA6dMdzXvnh0Bgp55xg18ziVabPr8N/CR22lpwvHB966SxQAA54PasDTgMDI6Y5rftCMLz3riOq5rwKGQADPcVN5WMe49M1HBhcHJq4AccHg1SYMiWAMASMnPWlFqGGcZ45qyqnHqKlRRjn8hVJkMgjtQVBPpTvsqKAf07VbVQMAelRStt5JwAaq+gjLuowOBwR0rOeLGQT0PetO6PJOc/1qk6bualsogC4JIGTjjFXLfIwTkfjUAwAM5z39qlhAySeQaRe5qRYIyCSR2qvenOQeadE+AFA5NRXRwuB3PrQZWM1sZJPap4SWAGeR0zVcnnnrnFWoR0PWhaCZchjDJgk8jkHmmS6crc4z6Y7VLA/AJHNW0BYZH0rREmO2lLwAOB1pP7OAGSOQemK1ivUYznrRswM9aq4rmM9iAAcd+4qL7MByAMZxWpLkYGO9QOnfNJspGdJbYxgcfWs64jwpA5xz0rakA5BzWZeIcN6DpWbZWpz94pUY7881h37ERnk5x1J4NdDejGSTn8K5zU8gEnoaEJ7nnPjY4tJQeoHUH8c18xeNULXrkHp6n3r6W8bsPs8gPJIyPpXzf4xXNw5JBwSR716mE3PIxZwNzlSRySPfiqhJyQTz056Vbuvvn3NVSvc8nPpXuLueGxgHTnJ9c809CQccgj3puzv+tGOcVumc7Rs6bLtwCfpXrfw11gxXEcZI7ADp2rxqzcqw5HNdz4OvvIvUOcAkdOBXXRnyzTOKvT9pTcT6s0ubzrdSeTx9K0lG7HJ+lcr4Sv0uLNBnPA4znt1rq4xhQAT6f8A16+zo1FKKPzHF0nTqNCjKsPY9TzUuTnPrQSNoz1FC+gOT7iupM84U5yD1A604gk8D9aACCQemfSgLtJOSadyBsh2n1psbDJPr2p788nmmqpHODj1zQ2KwZLggHHfrSKOoJ69u1PYAc+1RbSSRwSaQxpXcSASD/OkPzYBHSpOVIJ7U3kjkZBPbg1LZohuMZ5yTxTGGWI56VIUG49+54pOxHJ/SpZotyN8cAnJ4/ClgB8xc8nsajJOckZB9KlgBEi5Ix6VzzejOqG6PJvi7KPtEoDcAY64/Csr4VQGS4D9gcn8+1WPi0xN5MRnGe/+faqvwwmeN1XPJYA4r4jFatn6fl+lKJ79ZyBLdQDxiio7EFrdOD0FFeNY9vmPqyRCYm3dQPXiuB8VOFwDnBJ+ld1NPhH44rz/AMWSBiTkk56dq6cB/FR5GbJ+wdzJjXIUjk+9EwwCR/8AXptvINoB6Hoe9SNMpye+cV+hwbsj8smrtoqlDnJ5x09aY0RPOPzqw7ruBB/DHSonlyAM9T6c10HO4opSJh+Rk9/SonQDnOOKsSy7XJJz9RVV5Q2QR2qk2ZtEZUH6Z61HIoyM8D2pzNjgg49qjeTJI5wO9O4kiN05JGCMcVTuBjIByMZ/GrTsMAE8+lZ15MFjY47ZrKc7K7OilC7scP43vvItXKnJx0r5m8XXJuL9yM8Hg9R1r3X4i6oYoHHQ5OP8K8C1WUT3LkjvnAHvXyGJqOU3c/Q8tpKFJOxzExwcjIP6VTdjn15rUu4gCTzWe0f5muBs9xRK7Etg4yfyqNs7uB9KnIy2OePTpTfKJIz14x+dYs2QyIHIBOTV+0yHBPOaqpENwJOc+gq5brjAzjn06Vm3c3juj1r4bznfH83GB0NfRnhyQ+Uhz1A4r5g+H1yI7pAT1IOM8V9LeE5RJbxkckAZI5r57Fr3mz6jBu8LM9H01gUB68Ct60yoBx0rm9LOQAeABxXSWhDKBnnHNedc7ma9vucgZyR2q/FkABhg5rNtiUwSeR3rSicMQSST70wZYyBmnLJu5AIqMjj1JqSJee/09a0TM2PL9RyTUUoDIc5JqRvlGCeT0qGRwASTyAOKGw1KsoBJBBx7mqkmByTjmn3V0FJBPGP8KzJrzdwCTzxxUN9jToTPMNxxT4ZDms8zlj6+9XLcluQanUdrGlF8wB6kd+9R3B4I5z1606IHacHrUFwxGSevStCCkZMSEE4yf8Kv2uHIXOQevOKxLmfbIR15p8GpNGQQc47GpuFrnURRhcDOasKQuBWLZ6sGADHPP5VqwyCUAg5NXczasTjue1IyHGBn86dnGB1703cWJwenGK0JSK8qAk46ntUDxnByDVlgcgH36VDIxAzz1zWbGUJl4wev6Vl3eTuOSR1wK1J3ILHOc1mXRABHJIqbs0TMS+6cc/Wua1YgKT3710V+xCnB7VyetTfu3Oc4GPSqV7Eux5b8QLorG4DEcYHevnTxVMWuHJPHbmvcviBdlTINxGc9s4r5+8STHe59TwRxXrYVWszx8Uzmp3BYjr1xVdmwQOSP5U9+2Tz/APqqJz15+texd2PEYuc4GM5owCckcVGCfy6U8MduO9axZlJali34IIyfrXR6JMyTxnIByMfnXMxMRxnFadhdGGRTnuOldEXrcxZ9MfDm+MkEYyTjHfqa9TtiTjn8Ac14N8NtULhFB4GOh+nWvb9MnLQpuGDjk19PhKjcUfB5nRtUckaXJ9scnP8AKlyOD3+tImTg+nUetOGTjFeumfLyjZ6jt/APGTz1pc8En14FKoBAOCT0FO8oHHOMd+tWmZNEfO4D3zSAE4BHJ5NPIJJIOD79KVcEE4y2etO4DCCccZqModxOfoanKFQR1pqjJxnqPy96LjSGOoOBTGOQAByO4NSEHax6800gADHWpe4yAg7Rk8jOPSkGWJBPORT9hAJJJ5zjFM4zwec88VDZrFDSnzAk5P6daktgPNQk5x6ZJ7U3B6E0sOVcDqO1YT2Z1QWqPGviuA17OcZBJwM9Oad8MbMb1bHBIzzUXxUbN/MM87uD2xmtX4WxGS3jbI/w9a+KxLV2fpmBv7KPoe12MQFuoGMCiksnZIQCcmivGue2lofRbuWjckGuL8Ucqpxk55INdfLPiI4OeM8VxniCUvknjnt0Na5ddVUefnFvYMx1JUKM57+1Eh3AnIz7Gk5ChuMUw55H5V+iQeh+UT3Bj1JYkjjFROThcknA/rSklsknnp9ajZiCCSfTpXQYtEUi/MSSelQOvyk5yelTtJkkYzj1qFgQT1OPerMrFfBIJPFNOcEdc4qf5cH36VC4I5BwB1pPQfKVJiASDyaxtWm2RMM8gVtTnPJP6c1zevS/u2AGTg+xrjrOyZ6GHinJM8V+JN+zCUE8ZOK8auZiWJzk16j8RW+VyScZ5PfrXmMiAjOfwxXylb4m2fo2DjamjKuCOST1681SL98g8djg1cu8FWOeQazWkxk4JI49K5WeikPYjrzUO44Jz0NNaUngn3qLzDknP4Vi9zVLqWVkKkHPXkcdKswyA454NZwkI6nmponIIGag1O+8HXYjuYx3J9fevpnwLe+bbRgnGMcZ5r5I8N3RS5Q56EY5r6S+HmotLCg3ZOB1HArxMbG2p7+CldWZ7jps53KM+grpLGQNg5yf0+lcPplxkKQeQBnHNdVp9wcAZyccV4zZ6x00EuduR0IrTikBQc8+9YNrKOCTnB7VpRTDrzkdPSmmFro01cgA5J+nSnxyZxk5/D9KomfIwB/jSiYgDnB9K0vclq5dluAq4zx+fpWdd6gApBODUNzdEDGf61j6hckAgZIxRuUkR3WoF5ME98E9c0kYLDPX0rISbM2MnPv061sQXMaINzAnHNGxdh8YwwH8+tatqhCg5yTWWt1ECSHB561ctbsMAMjj34pAawAVRg4I6g8ZqldnPB6Z6UpugCATmql1eAAgmquyLamdOpeTjnmhbdiucfrUZ1CEMcsOvOSM1YGoQspCsDxjg1LfmOxTaY2zEgng881saVrgHylufXvXPX1wh3EHBPbsazLe8eK4B5Az1zVIbjdHq8N0JQDnII61IM5BBz7Vy+j6oZEAYkYHU9q3Vu8qeec/pVX7mDVnoW2YDqSSOxqjcScAUsl1u59OoJqlNcEknPHfHakJLqRysOSScjrzWZcSAqTkjtzU08wwS3OTzWdeTHYQDnvUepWxlanNtJrjNeuSsbEHJxXRalcFtx/n6Vw/iO8K27nPOOh6mtUZy2ueTeMpzNNKCQcE968S8WRmMsc8Enoeles+KtQVHkDNg5OBxmvH/Fd8JHKg5yT0r2MP00PIxDTucvI3Oc85qIkjOetDt1POfeoWc4IzzXqI8Zok3fjnn6UoYnjP6VBk5ByTxzinoSSSSQT+H+f8/hqtCHuWY39atwvgg8ZqgGHBBwRU0UnIycgH6VvHQwlY9d+GWqhZolLZwQOvU5H+FfR+hyh7ZHB4AHGc18e+DdSNrqCAnAJBAH1619TeBtSW4sogWycY9unFe3g5WPls0ptpNHcrzgnjNSqMEYPI555qCFiygk5zmrC5wCfyr6CEro+KqQsxx65weacgGAAecdMnFOVflHUijPbp24rU5mn0I9pOe5J+lG0gGpApJB7HqMVIqAA88Dv/AEp30IdyAqcA5JPcGkUYJBHQYGORUm0DJz0NJgliDk+/Si+g0iFgeevNMb65zz15qaQ5xng/WmlSGHPGO1JmqIG+YkZIx0poXBJx+NTBQ2cnBpu4KMHJ4x0rNs0iiA9RwTxzjipLaMeYC3A+uf8AP+fwG6A8j2PehGwc98GsJv3WdNNe8jw/4quBdzgHPzEf/WrW+FkpSCIE9eQO1c18UZCb6ctnO/09+9b/AMMObeJcc8Hk9fb9a+IxT1Z+nYBWpxTPa7a5AiGeKKo25kCYBzRXh6ntn0YXfBB6EHNcrr6lRk5I3V1rKSpIHB7iuV8QN8gBySDyMdK9DBaVEeLm38BmTEvBHcUjjGAe340+M8A4602RiwJAzjrX30NkfmElrYib+XPFQv8AMwOOamboOufXpUTArySMV0p6GNkQSjDA9celMI7nrTnJbjqfftTdpxnHQZ+tXczdxhIUAc884qtIvU98+tWGBOAev6VWlyW57dMUikVZzhTySM9K5zVlLIwAyQDXSTAkEnGexHSse+i3KxzzzXJW1TPQw+juz59+Jdvs3jJB9Pyrytz8pHBOO9ex/FG3O2UEHOCcZ46CvIViJUkjOOx5r5fEK0mfoOBlemjn7s4yMYA68nmsqVzknnj0rY1JCpI9fz61iTDBJJrjep6Y3dyeetNZuSMdTTWJHUZx+dJk85znrweKyZomPU7gTk5qaN+hqsGJyTjJ54/CpY2BAyeQfSoZombGlzCKdCTzX0B8Mr/KRjPUCvnS1k2ODySOvrXsnwz1LEsQJI747fSvMxkbwuepg58srH0xo8+FU/eyByK6zT5QMAHOea4DRbjMKEE5I6Z9v8/56dbYXBBU8gdfavnD6FanWwSnAIPPcCtGGfgA5wfeuet7glh2zx1rRglPGSc07lm0s5wDnn1prSk55JOKorOeBnINSLMMkZ5xVJk2HO7DPWs+8iZ0OB9eOa0FG885IPepjbqygdc1rdC2ODuN9vIcAkZ/HtWHrOvTwAhM57cdK9Gu9HErZGcE/gKyLvwlFMxLDn1xVWTLUjzay16+kkyCxwc8n3rtNG12QxfvCSeD3FXo/CVtFgCPnscUHw+I8hBx1wBTcY9B3RcGtAqATkn3rI1bXHEZVSck9j2p39jTFiMtge1WYvDRlwXBweMkUlBdxOSR5rqut3yO2CxGcjAI70zTPEN/vUPuJ4z616RP4TthyygnHWoYvCluHBVMHPXgVtyQtsRzGdp8098qkg5/I1t22is4zg5H1rW03RUtwp25NbsdsEBwMH/61RKKWwnNsxbGEwEqTyfc5rYjuOBk546moJodrE55Jz9Kgkkwp46e9YsNy5Jc4ySc44qpLcdQT15qF5twGD04qpK55569+9SKxJPcdTnINZd9d7FOD0qWeXCkck1i6hOTxknNBL2M/UbrAJJJGK858Yaj5UMpJOQOOc9K7HUrg7SM15b491AR2roCAWBAOep//VW8NWjnk7K54h4z15luHUtkkkDn3rz27uWmkLMSck+9bHia686+kPUgnjHfNc7I3zE9x2r6KlBKKZ87Vm5SepHIw4BOQfaodx5HJ5p0hJyB0qEt+BzXUcrsPBzkHrT0Y5IOfwqFX7nk1Ir4IBORVIzbLAPQk4p6EhvWol5GO9KpwQOR+NaJmTRq6ZcGC4Rwc4IJ/Ovo34X+IlmjjQtjgDk5z7V8zRSYOckivRvhvr7Wd6qE4HGATxXo0J8rR5mLpKcGup9eWUu6IEfMCM5zV+NjyDgZxj1rlvC+qC5tImzkY6DFdKj7sdfyr6WjJNJn5/iIOMmmWY25IJz6UrYAJBG7PTOTUXIYYJP0608DdywJPvXVc85xHoTgjJ5p45TOSTj1/WkRSCAef89qftIJ6kHjnii4uWxCcng4znHFNZhnrx3qZlwRn1qJlBxnNO4JajGU9c8D1ppUgg9Sal29s5z7ZpmCTkcjHrilcpKxHzjJpjEgZPIJqYqWJx6YIqJs4IyeDwP8/wCf6Q2apELfOCR16delOiUnOfQ/yp5A6456Uq5AIJzwc9sVz1fhZ10l7yPnn4mpm+mJ67sc/Wuj+GUJ8qIkcjHQGsP4kASanLnkB8bu/XpXV/DWHMcBHXIBx34r4zE9T9LwjtFHrdlF5kPU8cUVPa7Y4RnPPNFeIezc+g5lEcJBODj1ri/EEbMQCeScn867O7B2ZyfcVyWt8knOSDwfUccV3YK7qI8PNf4LRkRqQoHUjv6U2RQWJ54HXtUygEE5PHWkZTzzkemOlfeReiPzWZWIzkkknpjpUMi5yeRj8asPwTnOajZffP1rdMxZVdAcjJyeDxScYA/pUxX5ju4NRsCucHOTV3M2ivJ0z6c1AyfKTyTVl0LcHtUEjHkD/Cm3oEUU5lOCOq9way70ARsB3Hoa2Jl4Pt0HrWfcwkqR/CfTg1y1NUd1JpM8P+JtqTDKwGc5GfwrxXcI3IPUHketfSHj/SDLayHBPoB9a+a/EUcljfuCCBnpXz2Jg7n3OX1E4JLoYersDKRnqfSsCU88d61b2UyZySfxrJlBJI75rzrHtXIiAM5/xppGTwacSc4OaYOOvPas2Whcbec8U9ScZI703ngClToCeo71DNFdFuI4IIwCO9d/8P8AUfKukG/Bz+FeeRHvnjvXQeHL0296hzgZHeuapG8WjqpT5ZJn1z4VvRPaxnIJAGTn2rubCX5VB5FeQfDrVlngRS+SQCOfYV6pYyAhOeetfKTTUmj6inJSSZ1FrMAFPJ/nWnFN0BJP4ViWzEhTnpWjFISACTnvzUGxe83LEAkEYFWIJ8cZyevA7Vm+ZwTnp3zSwXOBgnnpVFuxvwS9AWxz0NWllBGO9YUF3tIBJ5461cjuiwBJIFWSzUyCoB5zUMu3AB49eM1ElwME9T0FKZMqD3qrkMjOFcjrn2oXbkk8elMdjtznn0zUauSCTz+NWJ3LACEjjk/rUisoGAMAcVVyeB1H1pVbOc9M1YEN3jcT19qiTace9OuWGCxOfWoYyODnnrkVZJqQMFCnOT7irJnwSN2M1lJcBV5POKa1+VBG7NQ9CNbl6eUPk/SqEsp9fxqF74MACRg9MVXkuN2T1+hrnbN4j3lIYgHAqCSXA5P41AZc4JJ+veoZH6k8j0z+lAMJpzgjP41i30u7J4JB+nFXp3wpB6D3rGvJOpJJyemaaMpPQxdUkHluM5OM4rxH4m6kIonUso49DXr2v3CxwuwPbqTjHNfNvxO1cvPKmctkgc11UI80kcVeajFo8v1SbzLmQ53HJrLlbvyf6VZuJCXLZJJ9aqO+AV6/1r6OOiSPnpPVkTsACBz3qNjyOfwxStjk4xTcnB569O1amT2HA9MdaUNyBkkf5/z/AJ4iVieRnk85PSnA8DH+eKojQuRklRnr2I9KVieuOOlNibAz096U9gSevWqRDJIzhuOxra0S+a2u43J6EfzrBRTnqST74q7bthgc4Pr6V0xdjCa5tD6r+Getm5t4lLZyBjBr1mzbKDqTXzf8HdT3rEhJyCD+vb9P1r6M05t0aHkg19Jh5e6j4bMIKNRmlEuQM9+lWF+UcZJqKLoAc4qwFJ4Jz/hXemeE4jlUEAjqPzFBU9upOMetKinngnkYNPEeDzyQfzp3IsReXwBz0OeORUeNoA5JJ59KsnIODx7CoJASSB29etO4miNsggjmo2OTz1zUnJx60wKSSTzkUXAb1U5zxUZU5BPTt61ORgY71GVJGTzn9KlstaEZUsp/Oo2Hyv1OFP0qVgV455GKdEgMMozkhSB6niueq/dZ1UviR86eP2zqbrnJ3cZFdx8NjthQd8dq4n4gx51M9c+YQOc13Pw0gfyYwR0HWvj8Q9z9Jwq91eh67akCFeaKS2jPlD5N3vmivJPUPoe8iO04BHauI11TkjOMnGK7O7vw0TDOeCOK4XXpzkDknOfxrfBS/epHm5ov3DZWiBCAnrmklYjgZJ6UlvKXBGc7cYp7g9c191B3SPzWd72ZVfOSRz600qO5zk8ACpyoIJ5/xpjfdB5z37VumYMrumSTjJ6c88VC425OT+ANTNjOOvPXtURB6E+9Vcze5D2JJ4PrUDrgknBHoORVwgAc81WcHIJPXtTbGkVJgOwwexqq6llIx061elx2OSOtQuu0Eg4JrCZ1Q0OS8QWIuLZwRk4Pavmv4n+Hzbu8qDOCSR7cV9TayRHG/pzkV4Z8S1R4phjPXnv0ryMS1sfS5dJ3SPnKYZJBPI9qpy9TzweenIrQ1JTHO4ORyRx9etZzdfU/lXkNn1aehDImeBzn9KYQRkHHsakkxuGDyOahcnOOp/SsZGiH5GMZ5A5pQeQeKjG7pnP8qcc8EkZ9qh7GqJ1bqCP6VdtJ/LlU5xis5X5GTn2NTo2MHoPrWb1Rome4fDPXxG0aF8HOM19CaPeieFHz2GM/SvjjwhrJs7pAXIGcjB4r6T8D+IUurZF3knHcj8a+cxlPllzJaH0GEqKUVG+qPWbO7yFBIyK1kk4HPOOvrXJWN0NoPPPvW/aTBkAJGSOp6151z1EW3lK5yffpUZuCuCTwe9Kee+BjrVOdyoJz2496ZfqX474jjeOuKtQagCpAYk55BOK5K6vHjJIJznoD0rIm1yeFyc57HnnFUky1G56jFqIK43e/Wpf7UiU8uMe5xXkr+MZYkC5yR05rMu/HM+CAT7+laJSeyNlh2z2S412BAcuCe3NV/wDhIrYEjfg/hXiNx4tuZGJBJHXBP8qgi8T3JkyxIHuc1ahM6FhUke9f29FtJD9BkdKqy+K4IuC4yD615KniZxFtZtwI7Hmse512eWRiGYjPABq1TmxrDR6nr1341iBAD/kRSW/jCFx94D8c/pXiEt/dO2QTkHqT0p0V7eqQQ7Z9ia09nK24pYWHQ91/4SWKRSQ4Bx6cGqk/iCMMQHGR79q8di1e8DElzkdsmtaye7vACS/tyazdN9TknQUNT0yHXEkJXf8ATmtCO5DjIPtmuE0u1uAQzhsDjJ5Jrq7NH8pQc49+tZNWdjnejsX2lOQRz9aC4C5Iz6+tRAHIzyRSycgnOCfelcTKd3LkH09KxbxyMknPp61oXkgAJzyDg1gapdCKN2Jxgde9Fznk+hxPjjWPslnKe2O5/wA9a+XvGuqm9vXy2cE8++a9c+KPiUbZFDE5J4BA6V4FqNz59w7E8knqcmvYwcL+8ePip62uUpCeT/WqzEg8jHpipJGGTnjnrUDHIzkkdvXrXsI8l66kTZz1yR0pD1560E9AM5ppY85PNVcnUdnGCcE4p8ZI57D86i4yBzipEBzg5z65qiGToccj8qkLFuD27iogcEZ/Ongk+px+FVclkiMcgZ5HcCrMBAPAzmqiEbiM/wD6+KtRYZiCMD644reNzCXc9S+E1/5OoBATnI5H+FfVWgymW0R2PYEdj/n/AD9Pkf4ZRsdSQ8g5GMcj6V9Z+FkIsIwSc4Gc/SvosNflR8fmaXNodNGDgE85HpVhMFSDkEVDCCEGTkZqdR8wPbqDnJruTsfOND+U4zk9z2oDcAEjOcfhQFBHtmgqMZ3ZI6j0q7mbQ4scEDn361BIh5IIOPfFTAgjOTgcD61C5JznnJ4xTuDIyDxnt6UhUAAAc57dqk65GCR65poUkn/HmmIiPUEgntSMQw7/AFp8i4II5HTGf1pmSCTg9PWs2WvMZJk5IOR0zjpRGD5UgyMhTjApXBwSMjn1pCSbeYdSFPPQEY5rmqP3Xc6qa95Hz345BOpYPJMh9s816P8ADS0320WDkkAgjgV5t4zbdqgHU7+g579M1698KGAt4QcnAzxivkcR1P0fDaQR6Ha2OyIA4b35oraj8t41OMUV5XMelc74zkrk/MMetc7qyBsHJBB6eorRWQiI9DgevNZt+S6gH1GMcYrowaftUefmjXsXYr28YjGBkk+vanuSCQex609EGAepxSHJyCM496+3g7JH5rPVshJGcA8Y6EU11OAc5qRhlx6+tMkOPr3x2re5mVnGMgcmoyBgjkkdKmc7SCCCB7VDjqe5HetDOxE5zjIOR6VAwPBHORVhs7cZOc1CxwCARnPNA1oVZRzkDBqF24A7n2+lWnGQQR9DnmqcxAzz9Kwmzogjn9eLMjADPBOfxrxjxxamRJQ5Iz+Fe1azMiQuScH0z19q8G+I+vxRLKgOCM5rw8TJX3PpcvvdaHh3iG2MVw/rkniudkJD5zXQ6vfC5kJBBzn3rnrggNkHvXn3ufVRI26g5z7dqjyMkdMd8d6Vj15qLdkAE9DWLNUP3AjHU/lSZwDjNN3YIBwcUmTyT/OoZoiVCeRnOCB61Mj45z+lVgwGeTmn7z1zkCk9iluaNpdmFg2eRXr/AMOfFLI8Ss/cda8SSUbgSc+1b+g6u9lcKQcc+tcdemqkWdlCbhJO59m6FqiXEKHOSRk+grqrK43bCeQe+a8J8A+LRcRRK0hPTIJ6163puoI6KQdwxXzEouLaZ9RCSkkztoZFZCCee1QXKkgn0Pp2qjZ3m4DPcetaLOJQTknP51CepqZ8lqHye/pVCfRUlycct+NakpHAz1FNSQ8DPQ1unY0T5djjdU8PFSTznGOlc7LpYVgGHGfTAr1SeASxsTz39657UdHySwBJJyOwFdMXc9CnVWzOZtdGSYgDoR2HFWP+EWJJOM8+lXIo3tnIIPt1rQivyqEAHIx35rTmaZ1811oYb+GWGQOQBnOMipofCw4JOR06Vs/2iGXhTj39aG1AxggD8Pzq+diuY8vh2GIAkZIGcCqFxZRICFHOcGti6upZASvAPY/56VVisHuJACCc85GSKafVkuSirsp6fpizyjCZ9yK7LRtJRAAVHvxgVDpmliILkc/Wt+1QxgDHT3rGc1sjya1bmehJHaIMAAegA5qysSqAB1oQjIyeT2yOae7EAg8eneuVu7OVvUhkIAz/AC4qrNLxknPHSnXEg3kE4OfXrWZcTjnJ45FQzNsq304CtknI9RmvOvG3iJbO1kBfkjGCOtdLr+piCF/m5x68V8//ABL8UsxkQPzyAM8da1pxc5JHPVmqabZwXjnXjf3UqBz1P0x0rhZnycHr/wDqq3eXTTyMzHljn171nuQc5zmvpqUFGKSPnKk3OTZG5PA/WoG6kd6kkzyO3r0qLJPBJ4rfqYOw1gT3xn14NNz1Pc8U4nnBPb8KacdfwzVEO4Ajp261Ih6A0zjPQ/0pVPIHXIzVEvuTKxIx6GpARxzk1XAPBPJJqVM+v+f8/wCfSkS2Txrzk/XoauWsZLAcNn2qnHnGOPpW1oVqbi6RACSTge9dNP3mjnqNJNnrXwo0XfLFKygdPx/z619M6HbGK3QdTjgY4ryX4ZaF5UKFxggZHGeK9p09CqKM8cV9LTXLFJHw2OnzVHZl2MEY5we/pUwAweeT3ximAEAGpQCUB5z2rY8lrUVcnGOn0pece/p2pyAqQM5BoIwSCcj60+Yh+Q3ZhTyeT+tMzwTjHbipQvGeg+uc1G42scGqT6iZCOoHPPHSl2k5PXHQU4EsSM96U+55FO7CxCeWwR+VNOORn/GpWzwcc9+1QHCsSB171m2WkI5AUk8Hr7GoZcrZTtnA2np06VLJwcjnAqO4x9inOf4Dxn2NctWXus6aS95ep85+MpT/AGsACQd3TPv1r1b4XT7LdOew56968j8aA/2qCCAC/rz1r034cNtgjGcHAOc5zXy1fqfo+G+BI9oW+ARcnnFFZENywQA4bHeivKPQsewGz2hvp+dZeoxlUBz34Fdg1mNrEgAgVzGsqFZVAOdwx+dd+FSU1Y8PMZN0ndlKM/IB69SaCoxjJyacgO0Dqe1I6k8Ac4Oea+tjsj4KWruV2U5J/MUxsc85J/KpWOM8Z6ZP9Kgdeo6DOQK3Ri9CFxnIPp09ajJHBJ/DHSppFBAGRxUbdx/k1dwK8nIIOfyqvJgEENnnPSrEjkHBHX15qu46+44ouBDI2Tn24rLvLgoHJORn06VoyHGQeQawtblCW74OMCuerKyvc6aabaPOfiF4rWxt5FDkcH27V8yeLfEUmpXTguxUHIr0v4vX8gDruzzjOa8Pu5CxJJyc8187UfNJtn2uCpqMF3K80zZJBNU5HGSc1JISQD059agkJzisGz14jWY5x1BFRbgO5BH60p46009xnj86zZqIWOTgZ/DilBIBOfz5pAeQBnpS/wAOc5z0FQzTyFBzg9805WwMc5+lRHqOaXIxyc8+ppFImRuM85zVqCXaRjg+9UlJOCTyTng9BU8ZOSDz7GoaNEzv/BPiF7W4RCx46544r6L8H679qtEJbOAAOc/nXydoshS4jPuOPxr6C8AXREEZJJBA6c14eOppe8j3MFNvRntdjcZwc5ye1bttOcAZP4cGuK027J2gnkHg9q37K5O5Tk56n9K8e/Y9fY2nQNkjqe5pFhwwwffPaiCbzlz1IHTNTD7hH6VqnoVccoU4Hc85pkluHByMk98VLFyACORx1p5QnkZ49K0uy07bGHc6ark8A/hVY6XjJ7+mOMV0EsBOWIJNQm3JHGelaKTNVVa6mGdOIBHrx07etN/szfnJ5zjOK3PspYZx7YpywHkdDVXsJ15GOukgAE85GORnNWorEREgDkcitARZHXnp0oMYDAZAJ9afM2rGMqsmrNjY4gqgAc459KmjUg5zyOMUqgkDJAPtTyAqkg1lLU52AYZIJonmwmM8nioXlwB6/piqN1OQCM5P1rMnqJdTjJJIz61i6hebI2P932x+NPubsYJJ+uTXN6veuxccccHnijclnMeLtWPky4JAA4B9a+cfG160924bJyTXuPiskwSZOQR35J/Ovn/xYSbxxnkdu3WvTwkU3c87FvSxzUrds96iwCCSadLnPPSoC+0c9K9xI8JtsjnIzgd+lRNnIHU4p7sWBJxkVHnOPer2IEY55Oc+1ITjHbPfrSkkZwT746UwccdzTIHKCSOeRTlB5JzgHPTApBwBQPukdTVJ3AmxkA5pUBLcjp+HpRFyOSfb2p5XoTz61a0IZPDwMH/Guy8DWZnv0OM4OcnpiuNgPOcDHpmu48DyiK7j3kAE4989q6qTSaOOr8LsfU3gO1EdpEUO7IAOOfwFei2iBQBz09P0rhPh/cJJaRDOSMdOtehQKCAe49RXv053SPhcRfnd0SlSMDkj3FSRggYOcUbNwHPA5JNSAA5xzjHTkVtc4XuOVM5HIz+FNZNvHX8acpHT8KaRknP68UyWhqA4JznJpjR5OccdfrU20gnB59qVssACTnrTu7isim4CAEg/hScsoPPI7ipHAOQe/B9qaVAwOaq4WQxgTkHt6VGVHGTz6dTUjjgYPfnNN5HBJNQ2UiFhliT1x+tV9Qby9PuCOpjJx26VacZIxmq2pIf7NnPbYQfyrkqv3WdlL40fNPi6UtrAOcZY5HWvTPh4pNtFg8gDoPpXmPixP+JyDj+I4PcCvUvh4uYIzknIwM9O1fL1z9Ewvwo9KhGIwME470VPBFuiXoce1FeUd+h9Hz/JCwwTkVxeuITIowcg5/8ArV3cqiSJjySOgHFcT4gj2zAAHk9c8V6eFf7xHzuY60ygFwuMfjTZFxjkkflUsaDaATyPamyZwc5Jr6iLeh8TJalR+CCBjPUH2qJsnIww7A1ZkAPBz1qFhxjH0re5na5WfkHI56VE6nGepqdx1HXGDmoJcBc5yafMHKQMBjnOfpVWYnggk5zmp5srjkGqNzIBnBANKUrK5SiU7+fyUJycgV5l4v8AGSWqSKXwcfp/jXXeJb0wWjsTz65r5d+JfiNxfugk7nIBryMTVb0R7mCwynK7M34g+IE1HcQdxya8xml+Y56Z5q/f37zgknv35rJmY7iSf0rztban1sIKKSSIpG7HJxULHrk9KV25IJpoPQdTWfU6lsMIzjknNGMY44zSnqDnjNNGCM5/A1m9yxQu3AznnnFIeM445oBAJJqNm755+vNJlaCnOOc5B60c9CMHrmkz0OSCaUHcQfwpDQ9OoB7VatkaTAHJJquoyR6Yrf0HTzdTADBxjtSbNFuTaVbmOVTzwfSvc/h+T5Kk88AYx0PrXlcmnfZGQkZPfivVvh7kwpkZHA6142O1R7OCTUj1Cy+VRjPJ71sW0pUA9qyrRcKo6Anp+FaMIO3k4A6V4Fz2+hu2VwAwOTgda1Y5g2BnJPIrm4JCuPb8BWja3eMDPA656VakTc6CNOhyc9zirKxZIOSaowXIYDnjFXoZBgHNWmFx5i3YJyT9Kie22nH6VaVgQcd/WkbHrk/oavmC5V+z/MSPTHNHkgEHqOnvVgsBgZzUZOOc5qrsm5WMZGeOnSojBlsnqOtWidwJ5zULNg56k9aOYm5HjapBPP61XmnKjHY1JJN8xJ5A981l3t0FBGeT09BUtt7CTFubsAH5se1Y93qAUHnJz3qC8vDkAHk1RUPM4ByRnr7UCFmmNxkgnJ9OlU7m1ZlJOSRW1BYcEnBxzim3kGFAAxnrmi9hXPKvGEBNvKQDkD0ycV88+LImF0x9D6V9P+K7LfC5x7ADivDPF/h12Z329cngcivVwb1PMxaujyqUdQT71VcHgZ471o3luYZnQ9j3GO9UpEOT3r2zw3oVWBIJx+uKjy2QTmpnXp61Gc4I75xVbksYeRk9f/1UnOATkn3H0pwBIINGwjk8mn0sSxfUZz60Dg47/rTffP6Uq8nP86aJLEOenGffirDYAGTVaHhsVPnoOv1rRENdSWHB9j3rodAujFIBkZByD3Fc6gx35PBz1rW0zKuGPHua1ic8kfTnwr8RmdIkyQQMHPFe42U+9FbuQOK+VvhDcSSXi+ikV9R6Rl7aMHkbRivcofCj47HxSmzVVsZBzk8461MrHBPP0psUfGcdemealTgEYGa6jyGhACOcA57YpVU5OT1p45YkenanZGORyfzPSq5iRgGckcH3FNZTgnk9hgVLgMMfhUf3cgHpQmxWIH5BBByD6UxgeCOfap3Xk5HPXNRdMnIJz24qrkldgWIA6kc00qVwBk568VKFG4564H0pMYAGealstIgcdCucHqDVW+B/s+cHkbSCD9KvMASc/e/SqupKTptzjbwhNclZ+6zrpL3kfMvisf8AE6GAQN+PTnNen/D0kQx9yADj0NeXeLsjW8Hu39a9L8AsTAhGT06+lfLVz9Ew3wo9RiuMoM8/UUVUiyF6mivNuj0OU+n2ux5GQe2MVx2tSnzF3HIzkfnW3M21WAJ4GcVzWoMWnQdQCetehhpe+j5/MF+7dx4wwByRkU18c59M5pR93HXuO4prcdSCQMV9PGWiPiJLVld8sc54BqB+pGfeppMg46gc1Cylic8H1FbJmbRCwPzEHjvVaYhVPOc1ZkU4OPbmqN2xRCT2H50c2gJXK0k+WwT+FZl9IVBOTz61Xn1NUuQhJGTyeopmozgx5HPGQTXNOp2O2FPa6OJ8b6kILGXucH6V8oeOrs3OqyMORk9Dx1r6D+Jd9izmAPIHGK+ZNYuDcXUpJ5BPuev/ANevLqO7Z9Pg4KKuZE+TkY9vWqskT4JIJz09qthgM555+gpJJAq89/SsWevEzXiPUk+vvUOcZwD+dWJZepHfNVHbDZ5I+lZNmyY4cHGOvPXjNJuByD19ajGe54znFDnORk1O5YMe+eT6dqQHPXmkB55OfwpVUkEg8jsaOlgFAPpn2p6ryMcjrjpSDH596ljHbOaViyWJM8Yr0v4eaMboBiDwAelee2cRklUdyQK+hfhR4f8AMs0Ygkn0GOaT0Vxrc5nxVYfYti7SSSP8/wCf/wBXY/D5N0SADpg5z1qH4k6MbdgQpBBFTfD5wFRe/p3rxMYnyNnuYN3kj1ezj4GewHvWgkGOeo7e9VNO+aMY4471rwxgDJwfYjpXzzTPauVyhGMdaWNypGSQehFWBEeD1z7fSozCSQeOv0ppi8i5bXZVhkkjOfQ1pw3/ABgkj3rA+ZcA9QPrUiynAJOMcYq0wtqdQl8CmCTUi3Y25J49jzXLfanXkZOTyD0xSjU3UEZznvngVVxHUC5DZGSB6+tN84Dgk9M59a5oauV/2h7daY2rueckjuCecVd7hpY6OS8CAkEjj1qnNfgZJfA9B1rnX1J2wM5BGeKga4kkYAEjPTIoJdjYudTC5AOQfTFZNzcPOTg4GegoS2eTGQeR6VettOAALZGT6VSIMyGxeYgtkgGtW30zYASK0oLNVx7+1WVhODxnjjHFMgpG2CKecn9Ko3duCrZ7A5raaMfNkcYzVC8jARsjilcW+h57r1sXIUcnPQ81yOueFxPZO5XtnPWvR7iy+1XYAHPoKvah4fA0lyyY+Ungc17GEXLG76nl4ufQ+H/GenfY9UkXGCT0/GuYkQkgsea9S+LWmC11GQgYBPORivMpR1NeutjyGUJR1B4yOMVFt5zzmrbRk5J6j2qMpjnrWpmQmM9SOlR4OCBz7VZcc8H9KhIPIOKVxMiCnHrjqOlOAIwME46ZNKxz+HWkHXOckdPSqTuQySPjvg/nViNd+Dnke1V05PXj9atQDGMd+KtXuS2tiaNPmXJ69eK1LKNpGVVHJ7AZqKy06a7cCNGcn0B4r1PwB8NZ7y5jlnjPBBwRx+dejRoObTasjzMRiI0k9dTtPgx4YkiSOWRDljnkdPSvo3ToTHAiEc8Cua8HeGE0y1jQJjAHJFdrBCAAa9iyirLofIV6jqycmSRxFQMEjHYc1LtyuB1zQo5AJyfpxUkYxx79TTTONoYgxgY+brj/AOvQV+Ynqf1qYKABzkg56U3GXJPH0obCw3ZtGQefSoZFIJGMjHJqwyHkE5yeMVC65weQT1FUmS0yJmOCMgk+/NRMxA564qSXjGByTn8KhAJIB7+1O5IEAEA+nrTSmc4Gf5U4r3PPpTiGAPfjvUN6GiWhVbtjPoT1qK+Bj0y6Bzgocj1qw4+XGMe2ag1P/kE3RPOUOO2PeuSs/dZ00VeaXmfMHjE51kHtu49ua9H8BSD7PFkcbQAO4Pr+leY+MmA1pT3DZwPrXpHgRw0EYBxwPwr5nEbH6Lh9IpHoyP8AKMmimRuqrjNFeVqelofR8shZDxn3Pr6Vzt9/rhn17VveYDGSTz0xWLegNKoB4zyO9d2Gfvo+fzFWgxwXCgk8kfjUbqTg45FWVUMgA6jvTX5GCMnvX08Hoj4mS1ZUYDIBGDVeTAAAPPrVqVRuAHPI5qNhjJBBA9a3vYyaKcgzz175BH5Vn38fmQMMnOK1XHAOcc8AdKozKWBJ5JOMHvRdsdrank/iWeW0mBBIw39auwakNR09SCMgYPPOa1fFWjeejOAOR29eK80utQm0F3BJ8snByMD6VxVk0ro9aglNJHOfEDDC4iJ4IOMn2r5z1iDyrmRSc8kjBORzXs/xC8QLModGBDDB56GvGNXuBM5YnJyeR1rzbtu59HQi4rUy34yDnP1qncNg8nJHpU8rnkjj0PU1TlYsSCcn6VLO1Mic7s881G2TgE0E/U8/nTTznB9vpUs0VxGBBB9e+aTGSBTWYnJpMng/p7VLGXoY0IGRkmoJk2SnHT0pomIAwcEdMdaCxZstQi9thyr8owQP8j/P+eJox0Gf/r1FGOhHUGp4VO7Pc0x3NnQbY3F5EpBJyOnXrX178IdCI0+M7ScgZyO+Ov8AOvlzwHZ+fqkGRnLDpX278KtK26bEfQADA7Y5/wA/5Ey2sO5w3xT0AtAzBeR049q848Fv9mvfKJ5VsY6d6+l/H3h0Xlg5CgnBwPXivm64sn0XxARyF3HJ/HrXmYmnzQaPUwk2pI9e0nLRIevQjtn2/wDr1twoWUZGPpXN+HbgTWyHJJA/pXVWo44yfX1FfMSVnZH0Q5YjyeTTvJyOnXjOKuLDnBzxnineSBnjk9cdal7AZr255GDnHNNEByMg4/nWotuCDkZwetN8nIPrVLYdzMa2OSM4OfwxUDWp5HXnuK3BbAnIyc8HI5pwssgHBP4UJivYwFsickgk0xrB92QDgde2a6ZLNQQMZGcHFWmsAQABwR35q07EORytvpQcAjPBxzV6LSApAxkgVuRWQQkgU/ysA+x4ppk6mXFYhQARwPxqdbXAwRkVbZRkYH1qRVGRxTuS9iukXTI6fnUvlYwRx61MqA8kflUhQDg8Z/Oi4io0AKkk/SsnUlwhGcE44xW3MGVcDoB1rBuWae5VASTnnb2q4LmkkTJ2TZJoujec4cjJ78Ve8TW621i6+x6HArotBsBHblyMcdxXJ/EG5NvFKoOCBwK9+C5YpI+eqz5pNs+Q/jLbhrqZhgEHpXikyFWPcnPevbPipci4eUHlgTkkZ4rxW5ADsecEmu6DdjCVrlV89ahZwCATmpJX6gk5HaqrvyR+tapXMRTIdpGTjrUJIPOe9BOe9NbnGOo5p2AOPepEAyAKZnOCe9PUjrnn6VSZD0Jo1PBOfzq/Y2xmmVAMknFUI+1bGiXCQXkbt0B79K2i0mmzCV7Ox7/8Lvh6lzFHLIgIwCc9q970Dwtb6eq7FHUHArx74Y+NbeGGNGkB4AzwBivb9I1iC9QEMC3BCjqP8a9eliLpR2PksXCfM+Y24YQgAGSOtXYVwAGHP8qqxyZHA471aTHB3du1dfPc8lpjwPmJ6c9B3p4Xv1wajDEsBnJ7VKucZPT6VV9SGhQvUE8n8qawHYc+tObkk9hTRwAOoFO5A0nGc/pTGyQD0z1qQjcwx39aHQYGetMb1KxToe/HfpzSMhAweT2PepSoBIIyO/tSFsghu/QilcEiAR4IJyR0phYHOMk5wPeplXqCOT/SmOAowOvbFS3oNIhxnj09aqasCNHujnJCEDHaruDuGQMcfXrUGqKP7GuwRn5SD7e1clV+6zsoL30fJvjQEa4Aem44xnHWvSPAWVt4m6nAOK888bjGvA853dMGvRfAKnyIwRzXztbVH3tB6JHoESkoOM0VZgwIwOPyorzrI77nvfmNsI/HmqFwSZFYfeJxjvWjJGVjIJz9eazpQTKoxjPHWunC250eNmLvTLUZ2qR1P+eaa0gUsAAS3X2p6LtUZOSRUUoDHPOcV9LHZHxMupE4yxOD14x0pjoCgyOnanFyucn9M1GXzgjnOetbJmbRXlIVsDpVOXPODnP51bdQzEnjHAqtKMMcdvWn5sdjNu4RNEUIOO+a838Z+FftMbgAnOcf/Xr06c/LisjUYhJEQw+tRJq2p1U+aLTR8Y/EHRLnTHcEttBPXOOv0ry+5zzkg4PJ5r6i+LujI9tMQOQDlgOPpivmO/iKXDpydpxmvMmlfQ+rw8pOKuZcqZB9veqbnknv9a0JlODznP6VnyDBxg+/6VgzvRXOeT1Pp61GenI4qZxknjgcj1qFl5P/AOuod7GiGMCcdcjpRjjJ6/lSnPU5J9abycHknNIroA4JHOR71Iq56nJpgIOD3qRBwSe9AyaNMEAnr+NWoRk+mO1Vo+ADirluMkA9TxRoNnoHwzgZ9UiOcYI6cV9z/CyAR6ZECcjAGPwr4m+FVuZNRiIySCOwr7n+G1uYdNiDHJIz0pOwr2Ok1jThe2jgjPBGD9K+cPib4a+yXzzoDgNnjrX1KYy6EdM15L8TdFDpIcHnJzjP4Vx1b2aOzDStNHmXg67IVVJJxwQT1r07T1WRARjOM5xXlOjA2dyUPBQ4xjFel6DeB40AycD/ACK+Xqq0mfUJ3SN8QgAEg88juakMIGCM9KkgUlQM5HYYqbbuAGAT06VgwuVREdowMZ5pnk8gc5Bq40JyBySO2MU1lyCRyQeaZVyJQFwWOTUocEbQMfhTdhOD1ycAU9E4y3UHGaCW7iKm5iQOT6VYVMLg5J+tIgAHcEUuc4Pem2IXAGAM89jUUqDGc9TTs89Sf6UjMCPWkBEyAgEGlA+YkknHfNKhycE9acOc5ycUEDgCeev6U5iQASKMBCevPOP602STABzk4PGKNwKOoXBiVjnAxVDRIzd3YOSST9D1qrrl/txGSSScdK3/AARaee4YgHHHT6V6GEhzSuzlxM+WHqdhDF9mswMEsAOD0ry34lufs0z9wCc55xxxXrV4AIgR2GPrXiPxf1aO1tJQDyFOc9K9m9kfPpts+UPiNNuuJRnucDseeBXll0TkjGCD35zXaeMtWF7dyAEkZ7dK4m4cknkk/SuqGyY5aFGUtyc5NVXPJJ5q1KMEEn9KrMASeT+XNbXM3qQn7uaTPvzUjKMdTTcdQTn04xVE9BBkEcmnI3Ud/U03cee9IG5GaCXcsRt2Jq3BIRgj1qinPAPJqzGecZ/zmqMpI6nQfEVxYSrtkwB05J719AfDXx88wiR3P4nvXzDA5BGDz9K7jwRq721wg3Hgjp9a3i7O6OOtSjUTuj7f0XVVu4AwbJ4P1rXE4AxnIA4rzT4cai93aRDcScAD1r0hLZ2IAGQRmu+FTpc+bq4VxbtsWoJQxzk89KuKPujGR161UtrdogN35VbHGMjGK7FK55s4WFJI4IP40jZCjBJ+nWgksQc8nrkUnbHU9/0rRMy5UN3EkZyPqcUjHOATkE05sHjvTGBIBzgVV1YmwhGVzk8c4zSN2HJB9KXaTyOcUoyOM8fSpHbuQkZwMnrnPtSY6kjJHvUh64x0qMswHTJPpUvYqxHxuH9ag1TLaPdDHJU4wanIOMEHI9RmodUB/sa6IHIQ4yBx0rkq35WdlFe+j5T8agHxABjkNnmvR/AUebdMckAHnv8A5zXm/jMH+3ACDkMSefevSvABIt4yDkYHA4FfP1tEfd0NUmehwOVjAxRTFI2gkdaK8253WPfbqUkkYOKzXP71SDg5rfuIAEJK84z7VhXOBcAAeue1deFfvXPEzBXgWk+6DnJprqOSTnPvihH4AGQenFJMSQQQc/Svo4vY+PcdWREdR61WlB3Z9KtpGWbG0jtUyWBkJJHvVOaKVJy2RkkFhgDJHaq8yOoBINdIulkDJXOaim075OAfpWUq9tEdlPBtu7OUnBVTnB4rD1Bm2kjg+3NdncaYTngkegFY97pLYPb2I5rllVctD1KWEjHVo8b8caSb23kBAO4EHI718weMPCNxZ30pVCVJzkA+1famv6TujZShOfb+deXeJPCsU4b5c4yc4HcVmpdz1IQUVZHyVd6dLESGQ/rWXNGy5BGCB+Ne6+IvCCRb2CgDnqOa8o8Q6cLSZgBg8/SpbTeh0JHLODk5Az69qjZckkc1ZlQZJBxg5zioSCOTkenvWbdlYtEQQYAJ5701kIOc8VMFzjHfrTcdT36CgZCq5Jzk+/SnpkYPOO9SEHj1pVXac8ke4GKXkOxJEDwDyRVy2GGU4+pqrECcAde/artsPmAGSc09rIOh7H8G7PztQjJGeRwOvWvt3wVCYtOgIGNwH8q+N/gnbGS4jI6ggYJ7dM19peGJ0g0+IO2OMYNRN23JaudNjKAHI49a5PxtYC4tH452kYrrIZkmjG1gSewxWfr9n51q46kD0HrXLNppm1NtSTPm+/sRaX7Eg4znHQda3dHuCmAMgY9cVN4j0sx3pJyBnp+NV7RDGwxkMCMEDivnqyV2j6mlK8Edvp1yZFBLcj8q0kYMPcnniuZ0ycoQDyevHeuit5NwGec9a4rWNSc8g8+3NMxxkde9S4DLgCmsAMgg0AM3YyMH1z2pC3U9/elIOAOMUYyBnrQ7lIA5OCSSeopGb5sA4yeB600/KSPfvTTkHrnBpokduPJOfTrSO5GQOfegAFQTyacVIA9D+lIBiAswz+NToemeKYMDr3P5UvKAknC+oo8iWOd8c57cnNUb2fy1JyeR6irDMcEg/wBKwtavhDC+c5x16Gl1sCVzmr66e71FUBJGT/OvWPA9p5NirEkEjv3ryrw/ai91EOeckc9q9Sk1y20DTgXfaQOnavoKDjSgmzyca+ZqKNnXLxbazZyQCB3NfH3x58YHzJ1DYLE4IJxmvSPiF8aYIIJY0lwduMZGT64r5L+Ifi8+ILxyGzyelaQk6s9FoefbkXmcde3JllZ2OSxz196pHHPIH4055Ce9QsSQMDIPPWvUSsrHPe+pHPtHfPuarFuT3H60+QnIBqJuWGf/ANVWkTuNb7w7nNRk4OTnP1p5B5J5qI5IOfWhasGC9zzx70owcEduab7cc/hTgOg64H+FVYl3Hrnj1qeM9+TzVdc5yamjyetUiHqi1EeR1Brc0O5MFypzgfmawomIxzjNaVicMrHk/lWsTOSPrH4Lar5ttGhbOMd+f84r6L02FZIVI7gdq+TvgpqG3ygTnJ4yeK+rtBlDwoCc8D+Vabao45wT3NH7GCpI659KhksjjPWtSPCgYGalMe/HHHStI1ZI4KmHjJbHOSxFeo5x+NNA7kYx39a6CbTw+T1/CqZ005Ixg+3867FWT3PKnhJJ6GS4yM+/BppHHv7dK0HsGBIw35cVWe1dSSc5+narVVNbnLKhJdCuMZ69OtMZjk46EVYaArnAJJ7VXZC2ByD0wehq+ZdzLktuhAckg8YqI8ZIPT16VMFI4Jzj8MVDLgkAk8ntUuWlxJMjb15JPUio9TA/sS5JP8Jxx9KmYAZBPXpUWrZ/sK5DcgqcAelc1WXus66C99Hyb45lzroOedx5Jr0b4dzD7MhJJyPX0rzTx1xrZz03Z68dq7zwHMFiTHQgEgH2rwq3wn3VDRI9PMu4A/yNFRW5LRAjpRXl6noXPp65G6Ig8nGcfgK565XdcYJHXOK6DUCYQSAeDxWBIfNlB5Jz1rrw7tK54mNXNFIciYJwMjPNWIYTKVJ7+tOiiJGCM+/erttCcAEZx+Neu6ttjxaeGbd2hIbDGCRnvV2O1UAAAY780+NNmB1NTIQD0Oaxc23uelGjGK2IvK4JGCPaoWtwzEn+VXSc8frUL/NkH86VzVIy57VdhA5Oc9Ky7uyB3DGcit+QqARn6VSlAJJByPTtQ32LRxOraX5gI5H4VwGvaTtVxjGOvvXsF/GHVl5JHOBwK4LxTCFjkOeD1PX9KXMbRPAPGtuLeKU4xnPuOlfO3i+UNeOAc8mvf/ifqQgilXOAAQR3NfOOuTie6dsknqPSktWamDLnHQ8mqzkkg5INWZScYJ6iqrZwcmm0UhAQCTyT3pc8kfiB2phJXA60DJ59ecGgY8HJ59KCM5HakCn0OenXApRkEgnJzSuUmWI85BI6dxyKt2xO9e+TVFM5x1q7bDLjnvjFNCZ798FX8kpKemB7Hr/9YV7td+OWslVVc4GAAD+teAfCoFLdAMk9OBxXpd1Zvc3CjnGAQKxnDnepSZ6f4X8fSzyruc89MnivSrPVxqFqQwyWHNeE6DpzwshAIwe1eteG2KwqT1Az9axlTsik1cxPFumFi0mB7HGfwrkhERgZyegr1bV7YXUTDGeMHivPb6yNrcMMELk149eFtbHs4appytkNm7IwJJ4610FhOWUZOO2T1rAjBBA6nP4Vp2bngc5z6ZrzpRPTTRvI5CAnmlznI6kj1pluSyAkZyO1TEEY9aysFxpxtAI5Hf0ppIyAOTRJnt2puMdeT607FIJcEckk1CWyME4BPHFOdju6dulIBwASfpnNMbEEoVcZ5HenbicgfUHFNxggHkmnDO4joD0pNCugUkEAk9etPYld39aVACoyST1pHB6k9e9KxPUp3VxtU5I/OuJ8RXRlYRjOScECun1SbYrAnJ5HpXO2Vk99ehiCQD1/GtqNNzmrCnUVOLbNHw1bfYrZpmHQZ5ryn4x/EWaxDxxSsWHUA17dqELWOjPgHIXAPpxXyP8AGR5Dey5JbJzz9eTXvqhzWT2PnJVeaTZ5frfiS61SdnldiGJOM8detc9NMW5JJPpU9znJ9f8A69VXHbnNd8IKCskc7k5ETNyDnnqMcYpjtnH9aGwpJySc8e9Qs+cjOSO1aWI1FJBY9TUe3dnvijqSM54pyL0JPPfvTuDInXp1qFkIwDz/ACq069cE8moWBOQf06UxbEJI75PvSjggHnFLg5IP0+lA6gcn0NAhykEZxz0qZMgDk1EuQR3JqVcjAPHfrVIhk8fIGDV+3bAHcj0OKz4ieDirkWemST6961RD3PYPg7qxhvViLY2sCeccZ6V9meEbjzrSJ8gjAPB5PFfA/gDUTZ6xEQTgkDHbrX2z8M9SM+mxBmJOAAetW3oc8j1CDccNz6VpwIdmTyfSsu2lyASCQenpWvZgMvB6+9JGLVxxiAIOM56+1BjBzxn9KvIikAZAJ6U14QCeen5VdyHFMzJYAVI7571Wksg2Aea1jHkkHGcVG8ODgZJI6UrkSgn0MOTTi4zwMZqjc2ZUsccjpjnNdMY9pAIwPWql5bhhkZzjg96tTaepzToRa0RyssZHBPTgZ/nVcoGJODmta+iIOcfl1rMfOcDgZrpU7q5486Tg2ivIm4DHX1qLViV0S5wBkKRU7ZCkckjFRawD/YNy2c/KSfrWdV+6zSinzo+Q/G5J1wgEZ3EjP4f5/Gu38Br+6THIIGM+orifHILa8RyRu69K7rwGpMSDr2B6HNeRUfun2lHZHptmreVx0oqW0T9yuBx2yKK4DrPpjU5ldOTznoKyYId0oPQH3BpJLguSM5ya0bCDeQSOTWdGTTM68VbYkit9uT6496uJAyYHf1xToodoBIPXBFWQpODyD6Zr007nnWSIY1Kn1HrQ4IYHP49qnC4wcc5zUchGCCCfpVoCDzSCAeaj8wkHjJz09qZKzKwGOPeog5HBOTjrQwGy5bIHJHQVVkfa2SMZq62OTk5FUpc8kn6U9hrXQzL+QgMep9xXm3jW+8uCQ56DJx1rv9WnCRnJGfXua8X+IWrCKOYE8EYGKxb6HRBHzz8UdV8yWUdmJ4PBrxe8fLkjk5716N8Qb0y3DHtk8Zya80umIYknJzWkdi2Upj6j8arPzjuRU0hPHOcds9aiY5JIJJ7iqY1ZEeD1PPpR1PGM/WnAd+9BzwO56+lTYrcVOcjJ+ven7ckD8aYvHPQnr6dqkUYIJOSKoTVh0aFcnJJzWhaL86Doc5JqnEeSTzV60JLqOmOc9aEriPfPhFa+d5SZAxg/pXtg0kjDEHPTOOa8W+DjZngUHBJGQPr1r6RFp5loG9AOSMdqL9BthoGm+ahyOR1GK7XTtPMMajv7Diue8NZW4VDg5PrzXoNlalhjOOKzlroJspmMPGQeuMYwa5DxJppDF8YA9q757YxsQQeRwRWJrtg0sRHtXDWpto66FXlkrnnAjPAHUevSp7XhwAQSaWeB4ZWUjp0/OnWykSAkkE14ko2bue9Gd0mblipEa98dqubCFJHpyDzUFjGCoycmr6Rn156VzGhUZCcHFReWQxBOP1q/IgAPUn9KhMRP1oNEyk0ZOOSTn0pDERjJ59+DVkx7mOPpileEYz17+9AXKoU9APfp1pxUbhxn+lWAhyRn86f5WOT+lJoTZCkWByMj361FcnZGSenbHWrxTapOePbqKxtVmKKQOM0KPM7Im6TMTUN11MEGTu/PrXReH/D4RQxHXB5qvomjNdShyME9Mj+Vd9ZaaIo0UAk55r6LCUOVJtaniYzEKT5Uzl9d0sSWboP7uMge1fJXxn0JxNI23jJzgc//AKq+29Wtc27gDqOSfSvmX406eixyZGSM+/Q16drM8yLu7nx3fQGKVxjoaznzkE+/410niCArcuQCRuJzXPypwTySexqrWK2KMmVIJ5HQe1QuCQec1ZkTkgj8etQFeeRx+VAyEA4Penq20e9JjgYzzRjqO/FLYCQtux6VXfIwOualHAx2pfJLE9famBVYHPUjFHIwOmOnarEkO3I5P41CVBPeggQY78mnpkc00IemKkQdBycVQmTIAQDnHNXIT0PWqka4wOw/GrcQxwM/TFaIzfkb/ht9moQkcEOOOnevtD4RT7tPhGcDGPoe9fFmgIWv4hnByOoz3r7P+DsLDToi2SSB7HFbNaXOaW57TZkhVHoK1rJ/89BWPa5wAD0A/wD1VpQP0B5x2z+tZXIZsJNwMkU95Rwc5NZ8UuFJzUqsTzjJyKV2FifcCzHPNSIgcgA5P5VEoBycfrUqqeOtadCbIUwZBByPftVOeHapGenPStNQdoHYDp+VV5+VIycY60XvuScvfxcn+YrHlU88k9eMV0F4vzEd8nBPOaw7oiNyCeprSMuh5WIg73KTg7eM56VW1vKeH7rPBKnHfsKtvnqD1qvraH/hHbkkk4Un+VOb92xhST50fIfjUZ14gnPzYPGB14r0H4fJvjiB5IwOeOf8K8+8bD/ifEnAIJP8uP516J8PATDFuPGABXk1fhPsKPQ9TgiIiUZC+1FT22GgTOen+e1FedzM7bHqNlfPLJjk9xXc6OplRCQARxj1riLCAiVBg5Nd/ocJVFA5OM8npVU0lJMxqttFvZjnqM9e9LtHX071ZKEHGM/iKQR8ZI4z0zzXppHDuV9vJOc9h6io2XgAHkHH1q1s+UHPOPxqKVAeQMGrZLVjJugVJJ5zVF5grAk4GOmODWheKcYOTWJdBkcnJIP6UmT1J5LklMhs81QnvHAIGc/Tg8Cno25Sh9aZJGGB6nHrU30NFuctr08hDnk5HQCvCviC0qo5IYZByT2+tfQerrGInBOBjOSa+ffixqEcEMiggsTnGecVg2r2OhI+bPGEo8588kZxxXBXBLMQeea6rxRdfartyCepPXjrXLT/ACsRnBPWt1sgKb8Hr146VC4I78g/WppM4JBzzUJJGBmrBIapJyCM/pTsZyOaVSOp/nThjg9aCxBnaB/OnqBgH3pAu7A5yOvPFSEcZNBLdwQEEc4BrQszhlwf0rNGc4P4Hsav2rYkGT/hVLUR7f8ACK+2XEQJIAIFfWOkYm01SORj+lfG3wvmK3aDJzkHB+vWvrvwjdGXTlBOSB9QaliZqaY32e9U9iQOPrXpWlsHRMDIIH1rzNAVutw4IOfpzXpOg5e1jPU4HI4pWM29TVNuWwTjHT3qveWKTQuCM/h3rVRQyE4GaieE8k8qeMd6iSurMuLszybxJp3kTFsYGewxWJHgMQOvUZr0fxVpW+J3xmvO2jMcpBGSvfp3rwsRTcWe/h53ibVlICikHkDpitEHgHr2I7Vi2jjOM8nt3NaiyHaAAcd+a8+UTvWxO2cgk8DqKDg4I5J9qYGzgkE0oY7hg5J7VIxu0Kxz6dulIw6A/T6U/OQflBB6CmtyDg49venbQLjCpJp+cEA8celNB7nJxTWlAGTmkK424kCRnn8evpVCG1N9cjPKA8cHmieUyyhFOdxxgHNdP4f0krGrsM45B716GEoe0ldrQ4sTV9nF23LukaYLeLJGDjjIrdtYOcnpimwoGIUAkAfnWhDCViwQc/WvpowSVkfMznzO7MnUoA8DDBPGK8E+KHhZ9SM4A45x6g19EXcWUYEduvvXG63oi3gbcmc/nTsuo4ysfBPjjwFLbB3CnOTk4Iryq9sXhdkZTkHHSvvzxl8PY76JiIskAk8Z/HmvA/F/wek853jiYEZ7ela8qaNOZM+bZYSpORx9KquhGASTn1Fetal8NLq3yHiJ564rldT8Hz2wY7DgdiDUyjZGiOJZSAR19sdKaQM45OevFaVzZPCSpHIqqY+xOKwGV8cgHmrcYwoyckdu9QsMDJ6g0gkIHXmgTsPuAOT1PeqpUg4xU/MhA5pxiIHTOetCuT5lVVIOKkRcHHf6U7Z0HXmnqvcjn61SExUQjGOp7dqtRKcggkZ6e1RRryAec1ftYN2B159etaRWpkze8JW3marbKR1YHnvyOK+3fhfZCLTYWxyFBIwfavkr4a6E17q8BxlFIzz0z2r7P8F2LWGmxgA4wOevbpXVP3Yq5zyaudfF8gXIHNWI5wvQnnp7VREpXOeffNSREsxwetcbuQjUhkJIGSfwrRhQkAnj0rPtVPAJOT6VqQqdgyePetBk0agZGcY9qsxqCB3PsKhwMg5yDVqIEYIyRTuJEuAuPXvVe5QLGT2qw2cAk8+vWqd2zBSME5pOxJz14o3H65+ntXOajE0spH8OM5PHNdRdjkjBBJyT3rKuoQc8A8dTwalOxjUjdMw0BVcE5I/GjWcjw3cgk8KefyqxcR4OB/KqniAiPw5ckjopzk1U5aXOGEbTR8eeOSP+EgIGPvEH869I+H06LDHnjaAfY15l46cnxA3OSSeB9a7fwRORBGSTjAzn9MV59X4bn09LZHskOo/ul+aiufhmYxg5orzrHZc+nbKxLuTj5gRg4rrtNjCRqMYI4wBWHpxMYyeSeMGujswBggYPcfgKul8RjUelid0K4PXmlMY+93IqVlwM5ORz7Ux26DOa9RHG0QN1wc8dKrzuB15x04qWUE89fTtVSduQMD25qiSrP8xwQSDnmsO9GA456Vtv8wIJxxxWVfoRnjn19aTFqYL3ht1Yls8/SqM/iOJc5fGDzis/xXf/AGKB2z1GMZ5B9a8nl8UbrpkLnAOOetc8n0RrGN9Ts/F3i9Le3lIYYxjjt718s/E7xmb2SRVchgMYz1969Q8Val9qiKiTsc89eleE+KdGluJnkGWGev8ATFKCTZvayOAvLnzGJJyTWXcOCTkZxWve6bLFkkH+tZUsRBwQQR610W7E2KEhPIGcZqFgeAR9MVakXg5OT7dKjKk45zntVD2IB8pwBnHJpQTyM5x2qTy8ZNG05BJ+lLcGKj45PfpUobgdT+NV+emcfyqZOABwQKNbCY5eCc1cth861VVTkZP1q7aLlwCDjNWribPV/hnERcw5GeQehx619WeC3K2iKNwGOh6V8w/C+zZrmI4zyBjmvqXwlblbaM4OQBjPWm1ZEy2N0qfOUg9+eK9D8NDdaAZOe+RXFi3LFSQM+3Wuw8NHYqqSfTng1Bm2dNCwOAAT69qsGMvj2/WqsbHIHUVbjfOAD+FJ7DM7WLITwnIz6jHSvKfEFibS5JIwDx0969mnUSRkEVwPi/Sy0bFQcjnmuHEQuj0MNUakkzh4Dhgcg/zFa1vIT1JIHtWAzGKQ569wTznitGzuA/GSDwPWvElGx9F0RrqxAIznI/CnAl8etQo/ABOPQ9KkRgMk/maxAkUEZBJJ9qacAkjP07U0yYGR1ppkww7mgkVm2gg5J7VSvJsZAOQTn6VLNIVUnkke9Z6b7u5CDJBPTr3rSEHNpIlvlTbNTQbFp5g5GSfxr0GytvIgRcDP0rN8OaUI4gxGMDscYroUTLAgHA4r6fD0lTij5nFVnOTsENthgeOR6VaICqCc89fWnKuACSelK2ACTn2PWutOx55SnQPnPGaoTWqvknr2rTkAwR1qFkOAevNUNM5y90lZScjPrxXMat4QguQxMWc89BXoUsXUkVTuYAwIA7U9ti7nh+vfDyFixWLB7HaCK8n8aeBoreKUhCCAcZXg+3NfVOp2YmU8ZNeX+PtDE1nICM4B5HHOKzk3Y3jI+GPF2mrbXL4GCTgf4VyckYGR3Ir0/wCJWmvbXzkjjJPXNecTxFck885AqCjPZT1I5Bx0qIjORjJqw6k4GM575pg78HP1o9QEjGM5596kOCMd/wAqZznBPUUZ5B70IL6BsGR15P1p4jHA/GmrnkjkZ5FWIkdyCBk/WqSJbS1JIIckY5J6ZFdl4Y8JT6vKixqSCecCs7w54ZudXuUSNCcnknnjNfUHwv8Ah0lhBC0qZJAO4jPNdkYqC5pHPKd9BPhb8ODpQWWWP52xkEDIr3eyt1trdEAAAH41TsdPjtEAUDOOw7Yq55nYHGeawnN1H5GVkSjLYGckn8Kv2cYUAEEk/l/n/P0z7ZGZwc554rbtoumSCalIRftVAUA8EVdVsID27iqluoCnPJ+tWgMDGeK0WwbEqNggDkevercDEkHqAckHpVJRjGOcVftVO0Y/KpYFgLwDjnrVO9Q7SRwetXpCRg45HNUb1y2QR+tIDBuh1JOTWbL0Oa071SDjkjrWZN1OeaiRDTM+5QEjAx71meKIz/wjdwcZyCAO44rUnAPB5A61l+Km2+G7gE5yOMdj2qHLQ5+T3kz408bH/ioWOSOSQep612/geIyRxgjjAxxnNcP4wy3iEgnJzjGPevTvhzEkduGcZYgDBPc1z1PhPah0OugtW2cgn8aK0QUAwR0orhudJ9K6beh0QE8nGSea6jTG8wjBOT3ridMi2spY8ngY6V1+kSEYHf65FRT3RM1ubMpIAJGccZIxVZpCCScgc1PJyoHJB61SlbaxAHA9elenF3OQezhwTnmqVwjYBB56iniUA56dOvINMkcFQQRyK0IM+WQoSDkgjnjp0rK1a+WCFnJ4x+NaF220k5Bx71yfiicixlGecdutQ2UlrqeR/EfxdkywxnJBOB1PWvDdQ1u6hvDNhsEnIAIrtfGE7DVmL5MZbBJ9P/11mX4sZrIDCswAz064rN2R0xWhzUviUXaAM2G6fNzmsLUrxJATkEdzjvVHxGsNrIzwtt7kZrkrrWiMgsc9uaizvdGt0ty7qnkTEkdTXIaqiByQalutYZyfmz+lY9zePLgZrVX6mbsQynuDk1EDyMcnP0pjMRk9aaxP171pYi5MHzgE8CmucfhURJGcnPtSjdwcZJpgx3rg8U9OSMnNNQEYBGf0qeNDkE89qqwh8S5wPU1taRamadAex9KzoICxA54Nd/4G8PPfXcZ2kgEAnBNbxhdXIbPXfhLoBwkhByQCDjIr6J0SwKQAdDx0rjvh14Z+y2sZKkEYwcYHSvVNPsyiAEZx1JqZa7EN3Jbe3JAJGeO/Nbmkgxuqnpng1VghKqTtAB7VahUoQAcisiToF5AwSOM5x9KeHKjOTkHvTLPDxrnsOtLKm8nHOD60nsNMmSY4BHIz361ka7ameBz14zn0rQ5GRnoexNR3AE0ZBJORyKykrqzNoSs0zxnW7c2905IOATVSymPmE9eQa6zxZpJ+dgOTz0rkIVMbHOTg88AV4daFmz6ehUU4K50ELllB5P1OamLngHkj8qzbeUkDGfpmriSZAHU+nQ1xtWNmSsxBPOKQuCpySSe5puc5zmmy/dPzADtxRYRVvJyFK8E+3WtXwzppeVWIJJ5zisaKM3NyoyCM46ZzXonhzTxbxAnGexAr08HSvLmZ5uMrckeVG1bQiGJUAOcDNX4hgDIJFVokzg9auxghSCOle6j5yTbd2OaTaAOOaidyVJNOPXOevpUMgPIBGevtT1uQNJJIPA/CgjBwehpEHBPf9KRmOSSelWNsjcA4ye9VLhsAgdu9TyvjBBzjpjiqcpL5HX39Paq31GZc43A5z0rmvEenC4spABnI9K7BosgnqemKytRtw0LjOQeo9P8AP+faWrlxep8Y/GTwqRNI4U88jA9+p/wr591G1aBmB6g85HNfcfxM8LG+hkYJk4JH1r5Z8beDpLS5lZUJGSen9alI3voeXyIASOeuahKd8fhitO5tWidlYYPQ5z61SaInIHBx1Jzmk0O1ysF6gg8nilVD6H8qsJDuOM5PrnpU5tup9qgWxUjTPY5NaWmW++4RcDJIHv1qqIirDqM9wK2/D0Ya/hVuQzAHnBHNbQ3M5aI+jvg94OieCKVk5GMNjOa980/TY7CIKq9hjjFeefCiNYNNQccAdeuMdq9LMwwD1OMdeDRUk5OxgxzOBgdfen2sZdhnnsarpl29OeO9adjbbsEjJyOehoiupDLtlaNkdeOen0rYhiGB1BHGagtoihBI5/PNakUYwCSAM9BWlg3I0iPU5I+lTIu7jGcVKAAQOSD1NKoGAeSc+nJpMGhETJ78nGK0YF2AgHJ7ccVXhQgDOQT61aQ7Mgcr70mOw6QnkHBx2qhcIWJPpV12ByOuapSOMkZOR6VHYTMy8QEZwQfXtWLcKFY9ck+ldBODg5/U1iXgJyR6+tRLQRlz4HXJOc+9ZHi/C+HJ+exHPWtWfrk5rG8Zk/8ACNz467SefpWDbBK7R8beLHD+InB5+bHp3r0rwHNttUxkkgZ7Y968v8Xtu8Quc7ucgZx3r0bwLzaoT1/lWVR+6ehBdD0qFl8sZbNFQ20wSIZ6miuO50H0daTpLgAnIHPtXU6LMdwGSQRxjrXn1lcOrBecn34I9K7jw/8AMAQSCBk9xUQ3sKpsdWuTGCD2rOuGIbHXPX0q+hBQDO4Y/CsvUCVIIPBOK9GOhxvYgZyoABJFQSSkeucdKfIcqMZ3D8qrTEh+Du471puTcpX05IIGT6461yOvhpYXUg46+hNdVcoZMDnj8ayrux8wHj2otcE9T558aeFZLi4eRAcMTkCvMNc0C/tA4G4DGAB2r621Lw+k6kFc5PPFcnqvgOO4VsRAkjGcVSS2aNFJo+Lddsrs7w+447561yF3YzAEkE89q+wPEPwpSTcyxAE+g968w8WfDI2KO6ISCM9M1tyxtoac1z53njPIOcjqKqPEVxnjNdPr2m/Yr10IwQT24rDlhwTyf84rNxsS2Z5THQdu9N2HgjNWjEScEk/qRQIyBjOfrQFyqFxg45NSrEeR1PpUq2+ccE/yq/Z6a80gUDcWOBgZNPlbC5Qjt2JGASQPStC00uWYjahJ9ADXoXg/4Zzak6M8ZbOCBjmvZvDvwcgVUZ4QD3JFdMYRWsmZOTueF+GPh9e6lKhaJgMgcjn8q+jfhp8MGshE7x4OOe/Pr7HBruvDXw+tLJlPlqSOu1QBXoWn2UVqiqq4A9qt1I2tEjXcNC0hbOIIRg4449q6KK3CqPb0HNV7UDIBAz2x0rQGAAepHpzXPfULjkjzk84+lSrHnIAz3ojYdBweuMdan2jGW60MZZ0+TaNpzn3q8cAZ71jRyGNwR6961I5Cy55wfSsgHMoYe4PNRleSec+lPbJ5Bx9KAeQfWoeqK2Oe8Raf50LkDJGccda8t1O3Nrcsdu0A/rmvbLuITQlT1xjH9a8w8V6aYpGbkH6fSvPxELq6PXwdWzsYlq2cZ6mr0ZOMg9e3Ssu2fDEZ56e9aseWUEjgdK8mStue1zKWxMuQoOTyc4PSq93JgZB5PHNS+YFU56dj0rPMhuZwp+YZ6dutSldpEtpK7N7w3ZGaZSw5J5/OvRLSIQxqmMdK5nw1aCOIEggjn611UIyB6j1r6KhHlij5jEzcpstIu3GPxp7OSRyc9MU0HgkHpS5wwJHautHD0E3kcHqKicjknqafMwCgjqO1VkcliTyfTpVXBom3EDOM8YqFmyc4IpzMOhJ5phJPFUhETAt9elQOhJJ5B6ACrYX1644prDdnI57VQ79ilJGTnOQfpVK6iyuOfwrTZDkgioZYQcDuDQNM4rWdEF2HBAJPTIzXjvjv4ercI42Y5JzjPNfRFzADk446cjiuV8Qack0RyASRRsapnwh458DPp7yMEI5JJxyOa8/GkvISACTnFfWXxO8MiWJ3Eecg9vxrwmDTVtL1kdMHOeRUmtzgm02SI7WUg+/86UWxVc44969A1bRkli3onJ9BnvWOnhm5u2CpEx/OhRcnZA31ZyJhJYgjPPBrp/B2gXWpajEI0JGRzjgV12gfB++1GVDLGVTj7oNe+eA/hNDpMUZKDPHOACMV2QhGCvLc5ZSb2ND4d6TNZadGH4OODiu6gtjxkfh2qzZaKlsgVVA5xx2rVgsMgA4rklaTuiNdypa2hJGRWzZ2vQAEZqS2swuScZGMVoQxgEE44GOOKtbAkPgh2gA5JHfFWUXkk5BpsfAyR/8AWqdATg9xTGMCHk5zzUipwDnnP4UoOMgc44+tIz4yRwKT2AmRj0zn2q0pDKCRknpkVQEgZwBg56nODVmOTCgHj0xUNgJcMVUn3rMlkJcAng960LhzjB9c9ay5cc5PbJpCsJO+FBxj365rGvGAyevrWhJKTkEZGOCelY99L0GcgevSsnsGxnzOXbA654rN8ZL/AMU1KSc4UkgDmtAEsx5B9ulUPGzBPDUxyCSpHB9ulZS2Gt0fFvi7J15xz1OMjFeheCgVt4iOuMc1534uk/4qBwCCN2cAYx0r0LwXPvgjznJAB/z+FYVPhO+Dszto5Pl6/pRTEQkUVyamx9FW0J3Ak8ZFdxoBOEXOOMH1rkIV+YN3FdTo0pG0NwR0NRB6omR1sZBXA4AFUNQBbB7AHOKswy/KByar32dh9fbpXoxOVsop/q889eOarScsexHtUsbclSM+9JIQuRnnsDzWxmVNhOAB60xrUFSMYyM81b6YOeR7UhGQT1yKoV3uY9zbgZ456A5qnLahowSPqK2podykgdeTgVTeEDOSCaHtoM5260xHBBGRjkYrivFXhJL2BwqZI9u1elyRnggZyaz7q1EnBGSc9RzSu0NM+LfiZ8MJBI8sa4YEkYzmvFNT0iWxkZHXBzg5FfoB4w8Nx3cMgMeTggce1fMnxG8DtE8riLLDnOMDGelap3RpueCNbnPQ5py25LDiuhOjtHIUIwcnjvWpa+HElAJUkk0uXUtI5SKzORkZJrtPBtjGt3GXTPI961tL8FrNKg25UnnivTfDXwxDeXIgwQQcYq0kkJ6He+AtItHs0dFG8AZ9a9EsrARgYB6dvSsPwr4bfTVQYyBXbQWpGCRmspXbOdkdrCBgc8Hp3rRt/QjIHfFEcA4JHNW4YM8kEehpoOhNASmDnHHB61dSQYBznFQRREAgjAHtUoUgYxmtAsWPMIYAce3Wp95K4yOf0qgcoue4OMetTQygcnJJ70mPYmwQQec569a1LQ/ugMknvWcpVhgdTwatW0m1sdazYFwrnPJ69qTBAHOcH1pVx16nqe2KRh1Pf2qAAqDnPH41y3iiyE0TkAk107AcA+lUdQg82F8jJPA4rOaUkdFObi1Y8caAw3JUgg5PU5zWjECsQOfyNTa7ZiC8JxgknrUMLAJnqDz1rw6sbM+gpSvFMr3cxxj07VJoVo084f1PAqndkvMEA5JyRiuu8L6b8quR0/Krw9PmldmeIqckGdRpVuYIkBGTitWHIHIyePwqraoQoOeBxwKtqu3A5x+Ve9FWVj5ubcncmz8pI3fjShsjJPPpTEbgE8k8cHNDkLgk4OKq5n0I5mIJ5zng1EOxzkZx70jybiccdwaBlVJAySOlWgsOJxxnil6AE8g/nTCRxkHI60Z4weatjHF8ZB4x/nFRk9CCfzpzZOCTzTGwMc/jRugG7iSCTn0qNyDgMeSODUuBjP58VGyZwQc4pgU5sspBJ554rH1C2DAgduetbcqjdg81SuIev09M0NXKueX+LPD63cMgKZDcjAz2r548b+D5bK4eZFbv0FfXl/p3mow25z147VxXiLwZFeI2Ys59RmkuzNFKyPmDw7bCaZYp1IJOOcY61694Z8BWsio6ordCMY/OsjXPAcumXJlhQgg54HvW14T1yXSSqS+3XI/Cm24q6Bu6selaJ4WtrVFOwBuvAHNdJDZJGoCjHbpWNo2uw3qoAcEds/pXS2zCUDPOe1Z8ze5g1YjitSc5HfNaENrtOTyMVJFEoAOBn6VcjT5Scf8A1q1SCxCsIGOuCOtSCMdDUvPHYUgIyen8809AaHIny4GT71IrgYyDkd801cDGcemMc05wQoOOPbtTENHHU8Z/Goi/JBPGOKZLKVPGT9aj8znBPPaoGmWohlyQc/pVpmKYI64qnaybmJxx+tXQRgDPH0qWDKNxI3U81nSSkqck5z+Nal2g25yCcZrJlXBbIHIpIEQzzZXHpWLO5ZgPTr6Hmr91KFBGck8YqgQWBAwc+tZtgyEfKx5OM9qx/HRI8NynksRjP6VsEHOP5VkeP8L4amI7DofoKwkNbo+MfE4H/CQyAjIDEAZ7ZFejeBrYNEjjrgcZzXnHiZj/AG/IQcndj6nP+f8APT1T4fW5NtET3A4rGppE7Yq513kEAcUVqeSyKMY5FFcfOb2Z7fFNtYE8810ekzFiAD2z6GuSScBlBzknqO9dDpTgEEHnHeoh8WoTWh2dtJuA5yQPpRePuUgcjPJz7VRtJhsGeTReXJRQQAQTnivRicYxceYSBx+tJM+ST1NRQyF2yOc+tTOCMgjn2roTM2Q7znGSRinA4GcEfyNNK4JI59eKMkLgjIz2qiWBy4AxVWeMcnuKs9+MZ6io3UsAR179gKaC5mSoSRgHPXrVeROCSM1qSQhsnp6D+dVJbcjAHWlYZz2o2PnqRjIPWvN/Fvg1L6NxsBOMAn8K9geEPuGMHPYYFUbjTRLk7f04o1TKufI+tfCRzcvJGhGTkqoyc5//AF1Y0/4YSIqkx5PuMGvpubw1FKSxQE/SoD4ZjHIj2kYOMcVrzaD5mjw3SvALWsgJQnnkV6f4Z0QwRKrrgY4OK6H+xEQA7MYNW4LcRYAHuOOKi4nJsmtLQLgAZ45q8ltnkDHPaooCeuPxrRt2TABOSfalcjoMjgPA7+/erEcYGAeMelSKo4JByPSn7AWA6+1USAiBxz0pj4VSR/8AXqYqAAeppkgGAQOR1z3qyrkD84IGSfenKDkAHB64pCuGAI78+op5wDk/h60A3ckiY8nB655qzDLjHPbAxVVSB3JGaesm0g9B0qWtNATNiOQMoYnB70jHAP8ASq0EgZTjn69amLHgYyfp2rNjHFwwOcmo5MMoGc9v/rUEjpknngYxQCNw4yRUvsNM4HxtYMpZ0ByASD17Vw1rqpiBilbGDgZ717B4gsRc2ZJGDjoB1rwrxXC1jfEKTjJxjivOrUrvY9bD1LaNnSaWpvrsnO4Aj+denaFaiGAAjBwPavN/h9ZSSlGYZJIIPtivXLeMKiAdFAABFdVCn7NHNiqvM7IlRCo65HtUpzjPXFRq23OcnntQXJyM4NddjzWx6jqRyTTJWO3ryKVc7Cc8+lQyMWyM559KLCIw5yDg5xg/SnCQFDgnOaQKdpPOfTNNUYPpVIom3DAycnHWmAlSepz2PpRuA5HP1pCGIJJB7Ve4X1F56k5pCM84705CMD2JprNnIGc9SKewCYIzkn86YSMkkc9qTcORnn6UvQA9ffHNFwImU8nGc+9RMmeoqbg5JHOe/Wo2wGOMmgCq9uWBGM8Zz6VTmslxg4J9OvpWr2OTx/Kq0zrk5oFfU5XVtAiukcFQSa47UPAqE5Rec5BFenzpvyME5qEWKycEHmgfMecaN4buLOYH5sA8Y/nXoOmW7iIAk5AHXjNXo9PRCDt71bSIAYHB9uM1Wgm7kUSMu0Hn1xVpQcEevvQigY7d+malCANgjk80dBDdpUAEdPxpNh+oqVhjAJNIWA4OeOcipK3E/hyfTOe9RSylV6/Xmh2K7j2PGM1WeXII70BsNfLjOctn04IpgYqDnt2oMnQjgjqO1NZiZAPX2oFoXbUHIOecirqk8qWwc8VUtIyAGOOO9TO20kDk+vSpkCIr0nB5PuOtZM8gwd3HHFXLmUjJHJxWVcyFcknOKgZnXBPmAZyfrUJG4HjJ/KnSEOSeSD1oAGCD2HHpWbE3cjCljnOeM/SsL4iMU8NSYwDjn8ulb+0EgE44xj6Vz/xHGPDMnHbHH86iS6FLdHxl4iYt4gkJ6buPSvYPhyVFvFk9hx2rxnxA5GvSHOTuz0ySM16l4KvCtrEo9BnJrmqpuNjvhuepPOqnBYD2FFc99vYgfN+lFefZnVoe5WlwJXAOcE5yDXV6bnCkZB6CuP02AhgST1HGK6/TWzGOc59uRTpu7M6q5dDftJSMAn/GrEqboyM5B4IzxWZHMRgknI6VdE5ZADXoRZxsZAoWQrn8Ogq0zE9TniqJlzJ149qtBspjHb1zXREye9xuflwSQSenUU056kk/Q4oyevPpimsxII56DpWyI9R2cDGeDyPWjJYAEc1Hu5HOfQUgOWBJweMfnRYNx8ibgCD2/Gq8ikkZ/GrDNyTnIPf0qPG4ZzkE8jHSmMpiI7zg4/z0ppiU5HrxmrTJyeM/hUJU9e4FAEX2dTzkHimyRDkdMVKAcnOcfyppAbJyevpUq4FKa1XBGTnvx1qlLbbeAOK2WG7jByR1IqCSEsCQM84qgMkKVAHJ4qzHLtIGeO+OKlktTkDGarNEUBB9c1AtjRjuckZbOfzqwjg5OTkd6x0JHPf0qzDcEAA9uvGc1VwXY0VfJK5zkdSKGySQTnFV0udwyOuOc05ZQWznPHNO4yTb85JPfuaUrjtn9KFYlh1I/wA/5/zwpYZIwSSOARxTuLqR7fLzwQT3J4oBOB1znrTixIBPT2pjNggc9aQy3bE7gDkd81eyRgck+tZsLZYEYq9HJwBjmpYPYeST1z+eKVOoPJOM0LjjJJz7ZpyZyxByB3xip30YmyK8QPAynnjpXiXjyweTUcBcjccZHbvXt0pXyyOSfWuS1DRItQuzIVwcnJPWpsm9TWM3EqfDzTtlmjlcFQOnWu4XkkjjHGKoaPp6WNsEAwB3q/u2k56dOOta6dDKUm3dj9oxjuajK5yM9uKUynG4HJPGCKWMEkkHnp0ouzMGyqE55HpVfcckE8e1SzMegHOec96rqeoPWmOxIpPIz1OM0jE5x6UzcecE8GhicjvVjHdO/J5pN3UenPWmk4560wsEOeSTVJ9AJt4GAOe/pUZBbBJ5PpSM4IGP8aaz4HB/+tRcBVyeT1zQzHBGcnH5U1ZASTn/ADxTXkwTj8aEAu88jHWh3CkZzk+4IqB5MKM89qZvyAM/nQBJMwOMZx3waqv8+SBk44Ge9SE7ieOP50qxHoRweaAIVUkDgk5zirCRc5xg545p6xBTk9aeFwy44Of8mgBnlkkg9untTwpBJOMZwOakBJYg4Jzg8U1lLZ7gd6AFVSVBB5//AFU4YGD1IFEanAGRjr0pc7ASOo7dqFcBshPB6E8VASRkEke3apHmznIGfpVV5DvOSMcj9KL6gMlkJYgHH9aiIzyST2NOLAgc5z0pOeT+GPWgBjkKpJ+n4/4VFGWkk+nrSXDn7uev6U+xUDBJyakDWgBVASCD79KbK5AJJycUqMdo5yR04zVe4frxkdDU7hsU7hsMef8A61ZVw5BIzkVoXMnBPQdqx7hy2c9AfxqWK+pFghiM++KcASDk8A00dhk59fanwJvJBBODnngGpBsFiI55J61zPxMLDw7IMZGDjPPbFdcq7QSTweuOlcl8Tf8AkXXGCSRjpxjBrORqt0fFfiDI16UYwd3bnAzXo/gwjykJyDjj3HXNed64D/bzknIz1x716L4QTECEDsOe1YVPhOqO52JLDoaKVIywyeaK5Te59F2doFAPU/z6V0thAQoGMbRnFc1p92C4XdkfrXV6awMQOcnt61z0Ny8R5DmQqwOefXtUvmfJjqcdemaZMCcnp+HFVGc8Atk16KOJ33JTOFcHoSeecir0EhZRk5z6GsaVjkjvng1Zs7gnGScg46VpFkNdTVIXPfI7GmO4U9ckcEelIkgYAdffvmmuwwR3PIzXQmZNakZOcn0ozkGmvJ6Z9xUbEnAB+uasCZZPmAzxTxKcnoAT+dVmfcoH86cj7gD3oAtEZGAMkfhULIc5PTvSpJwDjnpSuPmBFAEJTAHJyfyqMqcHnIJ7jmrDKcAAgjNNaPPBJFLYdyEJkZBzTlBII607ZtGD9DTSckDOB0qQsNaEkE+vvVaS3JBOOPrzVoZAAJJ69OlIckEEmq0EZUkBDEAEj171Ecpgk/nWrIitkj0qrLASAeo7Z70nYHoVEkI9PwNSx3G3ODzUTqVzwSfX09qjAKkEjOevNOwGnFck4Geg6jg1KZRzznvyeayBMUIAGQT65qUXBBJBOfQj3piuaBbK4ztJ6HtTCx3Due5qt5/ygE578VKkoPJz+VLUexbTjByeuavQybwfl5PvWasmeAasW7ncST7YoYGggIIOTxT921SMg5/Sod4PHbimPIR0z/Oov1Ar6pclFwPSq+mt9oYk9j61HeSb5PXmrWmRgDK9e9LqDZpKQFA7AU1yDgZ/ECgkKuc5pm/ccnp39qoh6j0yeCcEc1IWABw2D+lRITuPPNEzYBAPOO1VcWqIJHJYktj3HOaUNtAJ5P5VVaUFySeevPNL5xOAcmrRfQmyMnGT0Pt1pu8YBJOffpUYkJwcjA/Omk9zyaZI55sZA/Omq27PJyabncM89M9OlNDYOM8+4p6gSbiAcnJHakLfKPWkY5AGckdPQ00E5BJ6HtT1ARiwwO57j0ppkYg56gU8tjAwTUbgvjtQA3JKgnqDQASe/FO2Hrzz7VIqHrnI9MUANRDwSCT7VNEm0gnPqBUkcYUAjrQBgnqSfWhgDc8imgknHU0rZzgHHrSAgE569qV2BIoLc5wf1p23BwQcemevvTTIMAEHI6U7cShAOf507gMBAAAJ44NNeTgY65prZBB9eTUTyjgZNLUBrvkk5PAxxzVN8iTByc1PI24gcjuf8ajc8nuccHtRsAqgc9Tn8aVvljJJGf1pqnHAODVa4mwCCevApPRAV5WLyY5Iz9KtWnBA5/wqqF3Dr1q3bZyBnGenFJgaIICkZwT04xVW4bIAyAc+vBqZzhcdcD61TuCSATjPbJxSuBn3khwQTx2rObLcnkj8Kt3fXGePbkVV9cHnAqWA05xgdP8AZqaJDnOT2qMAjGe1XIEYKCc8c5IqSkIw28nkGuO+J2P+EefqT0rs5CWYA8++K474oEJ4blOQCARz15FQzSO58Xa4oXX5MjHzfUda9Q8GRqLVCSckDp3rzHWMHWpSDyGBGee9emeDZAIEB5wOPSsKiujoVrnZxwhlzkUULPgdBjtmiuOxtoe2aSWMgzkYPGBXdaWP3YPUkcEVyemQbXGT055rrNMYhAAPpzWdK17DqbF6WLIyOTjnsKzbgFcjj6Vrqh2gnkdTzVC6j3Ekg13o5XczWckEkE0Qy4I5IJonjZMkEkD1qmZHU5J79aNhI3La4O0DPvVvdkDnP4kGsKC6IIzjIGMjitGG63gAkn09a1TIkkTzZ65yPWqrkDknHPGKsvIAhO44wOnWoH5AOf8AGtkzNpib93OTgnNO83aAAefzNVuFJIOTSeYcc9PXNaX0Fctxy7T1OeuamM/JBJOe1UFbKkjoPzp4lyCCeTxSGXo3HBJwp4IzmnK44GT09f0qgHHGMn1FTrIGAJDH60ATSEdcnnt1qHB5J5BP40u8kEA45ppfbg55+lQWOLAYBBPHemE5/wA80NIWyMEkU3nJPI74p3Fe4MSCMZ4pGAIHHHtS5PryTTQxwQfug0hMhlhU9MkkZzVRojkjHH61eI3Y56DOPxqKTHXk4FO4ih5e0g4IIP1qMjJIycmrjREsSOMc59aheInJzin6AV/MIBB55p6XGMrkknkj0pskZXnrUfqTnPemLQ0oZxyM/wCNTxXJ3g5zn8aylYjBP/66mifBBxwDUatBodFHLvBI/L+tLIwVc57etUrKYOADyPToaluGwhPPFTcZQl/eTkg5I7dK1LNdiDI+Y81jRljOSfX8K2IiSBzkgYqvQGlYnZyBg0AHcAenf0qMykYyelTJlSASWoI1sPAC85H51Vu3+UEHkHpVjzAeW64z7VnXLncfUHGaNbjWhGrZBJyaduJzximx5IIJNP5PGTkevFbDYi455z6078ye/wBKYM8jHOefSn4IwASQO1AWGEEEjt04oOCPx4z6049zk+1NbOcg5I6VQMZubBA6U6MEAAnJPvmlTB4HHOD/AI0/ABPJyPSgkQ9cY5pwiLDJwTRu68kE98Zp4YZIz+A/nSuUhojwRxweR7VIkYUdc5OaORwDkH2OaC4BBxj2/KlcGPYbQRnioD97GMD1qbeCSTyD3/pUTNyBnOO1V0GJ1wKQNtOW5ycUuQGI5ORgUxyDjnNTsK4/IIOOv8qTzMZxnOelRFiM8nimlypyTk4o3JFZyCcnmoi7YOWzg8c80yRyee/1pqDGAep7daq5Vx/JyTn8KMbVBPIH504dh6mkZgDjn60mySBnCgHP51VlcM2Dgj+VSXEvOM5OMmqLSEMQCcHmobAtqRzzk9j2FWYc5IzyKzd+eMnjmr1s4wCOv1ovdFItsSVOefbpVC5kIUg4wBnk1anl4AzzWPey8kZxz0qW+hJBNIScAZAPPNIMY54OBTFDEEk5GfzpQegx3xT2Alhw2CeexGKuEYjHPB6HOarwjbzk5zj1FSkk5P8AKoLSImbDZHX0zXEfFhz/AGA4zjI5Brt3GBjJJPOcVw3xZUf2G4IzwT7dqhmq3PjbVXLa1KeThvp6V6V4LbEaHqDxjv0rzXUlI1uUEZwx5GeleneCk3RqSMtkE4I59Kym0kao7NYWZQf50VpW1vvjBIxwOtFcHMjo5T3i2Rd4GcE9OMV0OnYOB0I61zNrPvIJ5PY9K6XTWyOwPHvUUl7wVNjVXATIyT6dqrXY+Ugjn6ZqQMdpAGTj1qOXc+QSffvxXoHMzFujhsEHBqpMhAJx69/etG6iIYg5APIqq68ZOadhGf5pBIJxz0xip4rsoQcj0qG6jIBfvjnHFZ0kxTnOfbNGxB0cN5tAGcjqTmrSThsZ/OuRi1EnIBJGemf51p22ogYJOSO3arTC1zaYZIJG4kVCy/Njse1Rx3YkABPP17VMyhxwc5rZO+xm1ZkWcHAOaTeRz780/wAvDcVEQUJySPxzVJ3F6EiyEHIPbmpxNtAx1x0/rVEFskk9eKUSEAgj26Uw3L/mdDnOe3WniQswJPT3rPWQjgZqRJsgknOPT19KALhbIBJprOE5HSoBJu5JJpCxyBmpYFjcMnJOcZzihmHHJNRmQ7QM59aBJ8wB49M0itxZGGRjnFI/AB657UwnBBJP86C3fOapD0GOxPJ6dKbwwA96GJO4EnFNwQSCBj/69MSGuvUMM44FReRtBOKsnJIPX1oJwMHJz2o8yWimyYJNNCHuc81ZcDOCM56mmMoVh+mKV2BYt3KkHOamuLgBOuc9s1SBIyRk4HToaWWTKgZyeOPSo6gSwNl8j1zWlG5IBz16Csq2clgQTz2q9GxbgHH4YxSvqBbV885wD7d6nBJAySR65qkr4yOeKsxyblAJOe1ArD5XGzJPB9utZszkkgZODVq5fCE4+lVA2cjuaqIrscH6c9ewp3cE8kH9KjVS2B3zT8kMQD8w7Hith9R/PJPOego3d87iO2OlMDYIBPI70cqcE5GKL2GLuORzn2pxJPB6j06mmHqSfxoY/LnJ4p3BpCkgEEAg9MUu4gZ6+tIGPAAJ980bgcHGfUe9HQaJE4APOPWnrgE889faog23AJzg9OtG/GAeuetJWESkncDxz36012BIyeB7UwvwOT9aN/IBOcjp0xVAOEgwcHg8VGzEk89OhHWlL7VyCSD6VFnAwCc+vpQw2JM8A55P6Uxjwfm6mmGTgAfeFNdhtJxkZpPsKwu8hiMf/XprnkDPXv6U0tuAJOSBgY49KQuDjPU88UtBNAVwfY9xUkYHJzwPao1baM56/nUgfbjHf35oEK4A55APeqlxIAQKkmnPILYH61m3MrcjdnHB7VLdgGTXBLMe/QZ5qsJjwfyqOVmIIDck896oz3LI5Gc1mBqxSl2IAyR15rTgXauehP51hafIWYk5zxzW2JAigk9PWjoUnYSeQqSCc46+/ArMlfdIMkH05qxdTZyDn2x0/OqBwCRkn29KBNkiN1B4yeKkVDxnIxzTFjztJ5x0xVuNMgAjnsc0/MaHwxjafzyOKd0wMZI9qljjIABPAofgHjOB1oZoQMvpxXn/AMYWxorDP3hz+XT/AD1r0CRuAMke9eYfGe58vSpAckEd+g44GKylqUlqfJV6pbV3P+12r1PwQoEagHAOM15TLMDqjnkgNz9K9Q8IS/6OgB5yOO2KwnqjaL1PTrUhYhnP4ZorOtrlxEP4veivPszr5j223JBBB5HTA4rqNJkbZy2Txj1Ncpat84BGBn8DXU6SuMcEAYx6H3rSnuiKmxsbiCoJ9qQ5GRnkdTQowOcnPX2oPHTn17V3o5yrcLvGc5PuP5VRY4JBB+vrWlJgqOxJHHWqMifMMls+4qtCCjcxFgSD0HSuP1ic2rkEZHc5xXcTAeWQTk544yK4vxVagW7uB82M+goauSmZNtqamUAHIJORXRW8vmRKc5J7dq8u0y5kbUyu44z1z79MV6Xp4ItwSSTjmptYo0YLgpgkkEntyK17W6DqDnOfeuf6N/vdx0qzaTmMgE9KpOxDsdAckH86Z5eetMtpA6jJ5IzjNS8gZOa3RnYgKnJ446Um3JyM5Hr3qwFzxyD+WaaV68c9hVC8ivtPOecmlBPQ5BPv0pXJUndyD+FN3AnkdaAJASCMHNOBO/J6eveo1JHHU4oD9iCSPeluNK5Lu54P4EUFztGeSBj8ahzyCScn3pcnryfxoWw9hwYn5c/X0zRuIwByajWQkYHUHPuKRn785Jo20G+g8k5IyD6/4U/kg859qrj5mDZp+4cDke45piuSK5VSO/pSMwbAyc96YrcZJOfrTXfqQeR2FJgx24jJ4IznmkGSQcZOP8KgaU7Sc8H8TTkmIGCSSff/AD/n9JEyV+AM/wD16b/rMHkfSoWZ2YLzx71MDgAEZPtxUa3sIWDAY9j2rTgO7BJzkYrOhByScHnj1q9BIFwB9TzTKaJmwh46ep71JH1AOf6VCWBx3Bp4+QA8569aCW2Jc8Eg9D3qsGwB65pbibsTz2quJcqD3B65q1awvNlgOOBjn1odjuJznH51AXyMk0ok5J5P0NXckn3ZIz356cUhPUY79aYGIAJbj060rEAgZ4qixwPvuNOU785OSPXtUQGcjPWnbTkHJwKAHgkqT3o3YxjvUbEDoT/SgsQuOSPagCdSDj1FNMm0YIz6d8+9R5JHXJPQ+1JzkZ7dKCmibcEGOoHPPOf8/wCfZvmFck8A9zzSbuRxn29aYWPAwetUSPMoCknn09aiLkAcYB600sCSSOlM3gkDP+fShBa6F3ZJPJH5U3I5zk/TtRkcE9qQ8kHuc8evNFgFUk5I4FKMnIGDjuaRWwBnqOnpRkdepH5VIeopz2OexGKQnC88Y70eYBye/TFV5JPlGCAQefegW4k8mCeayLqfLAZJycetT3Vwck4/Ws93Bcknoe9YthYQyqQRk56YxVCYEzAdfYdaneXbuGeSeKhjILZByM+vP1qU3ce5saegCgk88cYrUBJTHQgdKzrPPBHBz1q4ZtqAHp37HNaW7AVLpyCR156YquQDj361LO5dvx4NCqQwOM+1D21Ex8QIIA6n8quxjgE8mooxnBA/CrkaAqAetCLWg4AAflSSHOOR09KeUwQM5J9KjdGY5GcfWpL8itJnPUk571438c5CtgQCc44x3HofWvZpMAgE8jrXjvxwCiwY5wxByMjnjrWbHsfJrTH7e5JyQ3T8a9Q8GTYRDyQB6ZFeWsv/ABMpAOeT+pr0zwfGxRCAcAVlUskbR1PS7Vg0QNFQ2i/uRliTRXFY0Pc7KQblDclu39a63TBuAXdkgcccVxVi+6Vewzk98V1+kygEDJAI+ufeppaNFVDcAAUnrn8BTQCVJxznjPWmmTcpAHPUc8VC820DnPqDXemczJJSMg5xt4HvVWUAcnJ5okn2kjqe2etV3mLAjJyOx6VfQliSgkk9ux7iuc8SQmW0cAZ47V0Ejlsn8PpWZqaeZCRyDj8aauHkeWWWnGLUw+043dwORXfxIEhUDHOM1jPbItycABlPGOa1UY7QCCAB97NS2J7EpG0AAjJPTOaYrlcEnBx2FKSNpyeRTMjr2FJE9DVsLkkYJ59PX3rTSUsBk9PesOyYggHGf0rREhAAPJ9M1srk7l/zgcA8gd6SRwVJBJz+Iqqp4xjg+lOHzAgk4qhjicgDOR9OKjCk449D9eacoAyBkjrk9KQMFYgnH05o1AfjGAT1o2gknNNLFsk8npSI/Qg8gn2p3AcVGcHn3pCowBnFIJCzE4x+v40rMTkk5FO4DQc5Hp0NDfdGPwo4yD70jcAk8gmi4mIp6DHPtTiy4GMgn04qMHaCc5OfxqN5CAD1985pjHu5JOSSV6HHFRCTDHBye5pu/J5OA3J9KTBBJPNK4D1yVI645FOC44PPfpQgO0BuvqelOUDIBOT9akVuw5EyQepB606TkgZwR7YojBR/Udfx9KLhskEj9azb1Yye3jypJPJ6elTKm0YJx796baqGjHJxnpnmpSQMZwfocmmiWSIcDrkj1FODKeAScHj61GvIJzzT1f5CAM9vemFyjfg5J5BAHAH61nrK2Tk9DwD3rTuPnBH5ms8xDkgnjgZqkyWOEoIGTz19qlhnDEjHPv0qkwIBHp+VCTEEDPI9xVgmaYY5OD+XenBuhOP8KppPkAH+dSpMGUDOSDyKdx7lsNtBJ/PrTjJkYJ5+lQpJkHHXuKXJIxnJHpRcAYsQeelCOcYz06nFN9ctz6Hg00sVPTOaorYkVgAQCQT6cVJuO081W8zbjOSD6U/JZc5wM8UtQ8yQOOpOSp/Ooy53Aj6+9RPJke4P4UwsVwST+dNBfuTOxIIz1pgxz646mmscsoyD7ZoOACCSe2PSqF0H5OACentTckkEnJ9ajeQLxnOffmmeacj/ACaBE4YkEZ5x3FN3EZBNIWJGc449aiM5PJHekwJPNIByfpiqc84TJ55pslxsBB6jvn6VSuJycnJ46Cs29BMinnG4nr/L8KpyuSSTknOfSieQAAH1xk1VkcgjjPpg5rILjLucRIST19TWfZamgmALc59ax/FmpvCpVDg56jjFcvp2oymcEEk57ngVSuUj3LTpVljQhgeOo65qxO+FxjtjOc1y3he+Z4QM9Rnk1uyTmTBBOR1qtUhDvMJIBOPTip4kbAIOT3qGKMyAevc55FXIwRgHn8KFruBJFnAPvj9BVqMA565HSq4HQDPTj3qZCCe+cfnQ3bYslwVTn17HmmM3UE/TFOaQKmc5OMkGq8rcA59qhsbIZ2KkY6g9e3avGPjVN5tk2QCRnGeB06fWvX7iTaAT6dzxXiPxmlItpQSSoJGeo6dayZSb6nzOF/4mbDJB3E56969V8IkCJCMEcYzwfc15I87DUCeuW4PTvXpnhSYmCMdyOMd/8awqPQ6YbXPRY51CAEc/Wis+BtyfNnP+faiuQ2PctNdlO7uDXW6ZMQVGMD1BrkbJizKAOeK6jTGKgnHPGO+aVPVkVDpIiNgHQDt61C4GSSD7VHBOVwOORUsjblAPOfT1r0Vsc/mV5VODxz+dVWVgw57d6uuQASep7dqrTAdOp65quhDIfNwBz6nHeqN/MAjEntyO4qaUjccfmawfEd40VlIwGT9aY1czFuke5IHOD2GO9aadAecD1615rpeqTPqYU5OTjk/rXoUbboULc5HJPAqXpuS3csCQAjqfXPSmhw2T1HqfrUO8ZBGfw5FKjq3PU5pJ6i9S/AzYyM4yPar0bfMM8k4xVCFuCD0qVZDk5zkdK16El/zypOD+HpT1uMkE5PY9qz/Nxg55FTCTcMHqOp7GqTAuzS5AAz+QqLcSyjrzzmoGkOAOo7CpFYEcDmmBMzYByetIGBIz09aiaTjBGabvzjBwB+dAdCyjZJIJwPSlZwCQeg71VMuGHJpvmF+M59Occ0AXA4yB1PbHSklmBBHU561AsjYJzjHUjmmSOxyM5HU+lADg2Tk5z/KoyTkgHqeM0mDwccdT705QuAe4POaAFWMck854NKp5PXGeKQttPBz7CiLIAOSR3PWmwJMHnk/Sl2ksPWmqSCQTkjv0p4OSCOQOcmpYEoJJI/H2qKaQFuR1HP6U/ec55yB68VWmf58Hv3rMDUswPL3Z5I71KzDjBJH9ar2w/dgH8KmOQDnoe5oWhLJBwAffFOyUOMnPb0qEMOBkGn7ixBwBjgEd6sNyGfIBPbPeqgGV5J6/WrVxjjJziqsZAUjvnPWqQgZQ2Dz1ziq0kOCSP8KuZHf8qayqQBjOemf5VYmiiMJx09e9OWUggk5A9qnMRGAeCTUMkRzgdc9+lO4yxDcHAyep6d6sGf5RngnpwKyuVJG7v+NPWYgYJzg8D0oasPoaAk3NgkmhpSuMnOO1VY5sNnB+uetK8xYgjOfzNFwSJ2fIxnOOM/1o34AAORj1qqZWDADkUCQkZzk46U07jbJTnBJ6fWhnJwM8VW8w5wTxnpQZTggngVSJJhKdxBOaczDAJJOOoqur5JGefrxTlOCM+vIpgSMQVJbn09RUav8AMOehwMihzwSTjnGajaQFsdwOfSl1DYmySMZ5I61BJJgEE8mkZyOpqldXBBJzz71LZLYk824Zzz2qjLKcHk5pjzliRnpzkmq0jngk596x1YNkryB8g5OfzzUMi4Xrn2oQ9e+ajlO3JBwfrS2Gjk/E0HmuQQSSD9Ky9M0ss6jByT6c1pard77sqDkk/lWxotpkKWXk8nHIrS4zb0O2MEIBGN2MgcYrZiQsQe3TFVrfCoAOw/GrULbWB656GmBfgjAAOanXPvn1xVaOYHg/l2qypBwM4xSZZKikY6n09amQZ5zg1EmWwcjIPTFSyfKpOeal3AZM3J6VWkbORnHsOadIx5J5qvI4Ck5/pUlFC/cHjOT7cV4x8Y1LWjEA9M9P0r126clwCe/0ryv4wwbdOdycEjoc46VmykfK8mEv2OcEt0FeleD5AYkIPI5OOteY3JI1GRc85z1yK7/wqxiRQOuAehrGrsdEdD0yMARr8x5HpRWVDfyIgGTRXFc6ND6A0icJgk5Oc4I6V2FgQ8YzndnJyc1w9irblBJJB6egrstJbKjJGccUqL1uRV0RooxBJJJI6elWFnzgE8YxiqxPIGcD8aaXK4Gcj8q9BM4y08h2kE5P8qgkduMnk9cc0bwc5IPTH1qKRiuQOB3rS4EcgDEk84/A1g65Abi2K5IBHI9a2nyBj25NZV+QFOfm/TFSBxdrogS+D4wQcj2ro8MAq8gY6k5qsJEjclj6471KZOQOe2D0BpN3IHM4UEg5ogJJAII569ahJOc9Pakgk2uAT0qUwNmEnIzznipHyrAgkE+vNQwEFASc/hTnYjjOT2xW6ehIhJYnnkn1xU8RIU85IqBfmIB5PvUqkA5HTv607gWCpODn3+tSKcYx64znFQ5yowenABpN2COQfpVLYCRmPOSc57GlzyD39OlQkk5IPU8UFyep/wD1U0L1HluoJOT0FNB2nHbrTA24gE5APSnE/Nx+tVuMkWXjknP1oZjjHUd6iLng46UjS/LnvUjSuTeZ1A5pu8AgEZ55qEudwOc5/Onq4JOTz69qroDJNxYZ9/xp6jAByT2wRUYI4BOQfSnbguCTnNSDJlcDK8nPNLvwQKhVhjJGcHvzTPMy5JHApMRaLZbHOKgfliTnIPGaeko3AnrjHrUUzEyYyTWYGrbSARgZyRUrMeD/ACqpbY2AE5OPSpmxwOuRS1AkV9wweCOfrTgduGzxUO7pnkHpTC5OASefeq6AOu3+XIzz7VRWQqxBOT9cVLdP8mASQOoqjuKMcjg8DFaLVCdrl1ZeASOc08PyAeaorKchTyexNSq4bk1ZJaLZABPQ/QioyMjk556kU1ZCRjPHUUofCAE896B6kcibeTyR+dQGMhiegPp1q4xBBB/KoiVAIzk9xjFAbkGSMAng9M8GnCUocEHjof8AP+f6I2FI7g96jkyMAHBHXNO432Jw5Oc5POPSk8wkkdfaq6tgnOQfXrml3EgknI+nIqiSTcdxB6H2oL9evPNMVwCBnnjr9KGbdnjJ601sA7JI+Y5HpS+YckDpmoAwySPx7UpkI+bOe/NPcsmL5XB+YVCXzk8k0hk3KcEnHp0qBn/A57dKkmxK83B3Ek1mXMxdievPQVPK5AJz34qnIQuTnkjPSpZLIj93BODnOO/amjPIIyD+JpzMDkgZOOmf1qIsTkn1x7VmwsBbDAZIPoKhvXK27sTnjApzfeAyMjtn9ar6jzbkE56gmjcZxywvNqDuTkE9D9a7fTUMUag8kYwe9YdrZ/vC2BkHNdBaqcA85A5xxQBqRn5QTk45yOat2/z57nP0FUrVeQM4B6mtS2hGAc5z1GKpFJEgQrk4xU8JbABySRwR1p6xDGAP/r1JGmw7gc57elSaJD0JUcZJNRyXOSQMk9/pRLIADg8j86rNliATkj06YoBK5KGIIJOM81WuyAAWqYNtX1xWdfTZBBPTofWpYN6GZPJumPHfqfSvK/jPIfsT9cIpJAORzXphkPmZJyMZ5715Z8a50+yFOp2Hvxj0qGxLc+YixN+xY9W6d+tej+E1DxqOc4HI5rzTeDeuQerdhXpXg44iQDrjj0rnqao6Ynd21mrxAkHP0oqW3f8AdAHt70VyaG2p7jp7A4IyQO/YV1OnNsRQCSB6+tcbp043gA4/lmuusJNyAgehNKk1cdU1twOBnn6UyQdM8NnOccYpC2MEHk0wvtYjqR3ruT0OT0InkIOcY5xkdKTziRg5Iz24FJMScA9cfnVYuVABOcDuM1VyGTtIeQecjHWsq/bKEZI4qeSUo2CcjqBWbeNvyORgcHtQ5CTMW5mMLA55yOOmanS4MiBsgEjNUL372CCeevT0qS2HygZyTx7AVDGy6JCwI5JHcHFCuRnAxjrUasCSORj0zzTivTnk88jIqhbGraTEoBn6AdakZygz3zjBNZluzDBPH65qy0vbJ49jVJ9yC0kwIBzyetSo+eGJHp6VnKTyTwAPzqRJiTznNWmOxpF8YxyPy5pElJBOTx6nPeqgkLKDnNOjcKCDyR1p3uHQsGTnOCefypwYMBnqevoKqFjkDPT+VOaYsuQSpzjHT8adxFkYUEk8ZoMuBg9OmRyR/jVUSHByeP1zTQ3AB6g8cVdwLDyn5SCT+GBUYmLE8kAds1GWONpPT2poBZic5Pp0p3K2LCsRnJJ70yR8ADPfpn/P+f0YX2DB5zwT3qsZt74zyBin00Fd9DRinbnPQVMZCcGs+IjAJPX2qZmIAyOtSDZbErdCT9aRWO5iTngHpVcyYwT09qaWO/g4zjHpQ9hF5Jjnrk9MUSk7gearwvuYEgg9Kkf7wx3HORxWTY0aNs5KjPJxU+4gg85A6ZqhbkhQckenWrROCMnJHNRcGSb/AJQM+ppNwJBxyahZuc4zkdutOUHHfHaquFhs+fTiqbtgkEc9sVZnzt5H585qmSSCe4/CtEyXuPU5wT0+vNOB2gc5Geai3fKD3B7UzeCcA8nvWl2KxYR8Hv8AWpfMGDk59f8AP+f8KwYjAP6UjtwOv8qd9CicynOc5I6dqb5oYHIyQOmearO4LYbnjimF8YPB5GKB2LJk246Y9OppjuG5JI9jzULOSAQeaHk6DPAppiHhsnJPI6Uhc5yATnrimZDEknP401iFxjr2HaqbsrE6kpYEZ6HGOetJ5gGTk5qEyHAHU01nxgnGO470DSJWlPB59eacJNwIJ61VaU9R3444xQZuMnj2HU0rg7kzvhQAOc9O1QswOeT+eAajMwcYzgjv+VQ+b/tZAOKVxNkkpOcE8enX/P8An8K8jdT9Kc0vOC3T0qrI+CRnrwahsQMSGxnH1qN3wwGTkdKbIwJADDIHbtUJlByCOQeKlsCXzBkDPXk+9QXZ8zBxkAc0glCnJwRU6ANjJ7YximgI7aMqASMk9MelX4kPAGRn3pkcQ4I6dTVqIAoQB0PPGKrcPItW0TKBjlj71r267QCeTWXbuFIBOSPXir8c4ABBx7UbItLUvNLsznt0NNM+044JFUnuC/GOnr0pck4IPQc46UtOppccz5bkn3709cYJyfpTFPHue9PJ2jJOeOgpPQfQZKxwATkVk6i4HHAHqa0LiQA5z1HIxk1i6gxYHHPoO1S2JlZWywIOfoM1418bZz5MgGcAYBPU+tevqdhIzweCMV4x8bJ0KSrkjC84OATWbZKPni3BN0D1y3IxXqPg+IpGrA+nvXl9lJm6JPGTxmvWfBzo0KA4xisai0OmJ2ESllzk/jRVqL50BGCKK4tDoseq6JGZZ0GeCeMj3r0nR9KMsYJJDA4GOlea6FdLDOCx5zwCPU16fovia1iiCM+D1ODXPGTixVNVYv8A9jPjH3jnPTGKY2lsMnGTj860R4is2Qkv8xGemKo3ni/TYMBplX1ziuiNVnLylZtMOACDnrUL6Q/AB5HvTm8d6QC2blAQOeRUP/Cf6MOPtKE9c5GK19oybdCGbRWbnnFVZNBcjocepOasSfELSAGBnjBxwc1Vl+I2jLkfaUXHOScU/aMmxk33hZpGBIPB4AJFOtPCrRcHJz3H8quy/EXRmJJnU4OOxFRn4maInAuFBAyAOtP2jGKvhsggckZ71YHhoYBJ49BzVVvidom4D7QhwOOePxqVfiboZQEzqPp1zRztkWbJf+Ef2gleOxH9aT/hH84KZJA5BqBvihoSkA3C5I7YxTT8UNBQAicEkHgc5o52Lldi0NEC5yCSaT+xiCMjHrWefinoZJPngkduAQKhk+LGiYYmZfX34pe1a2HymyuigKcE/THWn/2JlQce+K53/hcGhJx5/AHXrTT8ZdE4Amwc46fpQqsmPlZ0a6LgnnJPbuKU6WC4BBJxg1yUnxs0RADvORnOOvaoT8cdGBBBJGeoIH4Ue1kHKdn/AGSMA5wQacNJByCB1/PmuFm+Oujgkgkkc9uKhPx+0peAhPryP8aaqTDlb6HftpJ6kAD6c1G2leWBgEnPBzivPZP2hNMQn5Mkjs4x0Has+5/aJsVIKxLkk9W+nar9pMOU9ObSxt+Y8k/nRFoaFgwHPX6147cftHW+/OxACMEE9/60iftJxJgKkRPQbj09+KrnmHKe1ppQVRwcg8+1KdJyxBBJ+teGv+0soBP7oHHUEgfqahm/aaKkkPGCB0IyM+nWlzzDkZ72mljuOPTpQdHz05HpXgJ/acfIBkiIzxgVBJ+05MSCJYwc4wQCKXNN9BuPY+iBpeCDjnoBnNSjTgQC2D78jFfNU/7TdwVOLhQAOqgdarN+01cs3FypP97AIx/n0p3mHKfUws0AwADnAxmmPaDGcfTBr5cH7TF7vJ+1rnOCAAMcdPenn9pS5dCPtjA9OACPrR7w7M+oFsl4bJJ9OM1KloANx6Y4Ga+Vv+Gkr84xd9P4sD8qib9pa+QE/bWOegIB7UJyFZs+qpLNWXryeecGqctgOQT09856V8tn9pS9AB+2MfU5H+FQN+0lfEnN47Z75H+FNOQuRn1QLAAAg/rxQNNB5ByT15HFfKJ/aRv9oH218fhk06P9pO/TA+2uc8kd/wDGrUpByM+q/wCz8DBbqcdjSGwOSA3TpzXyr/w0je5bF5IcdRn+tC/tI33A+2yEZ5JAFVzyQcjPqR9PIyd2f8fSmPYsVAyOvHavlw/tH3pGTfOPUZ4+pGP1qJv2jb3qbyQk+44HqOOPrVc8l0Hyn1QdOYckj8xUb2DYzu68ZzXyz/w0dfFuL2THTrn8aP8Ahoy94H21zjv2zT9pIXI2fUS2TliM8frSNbPuwCM4xkHmvmFf2jb1cE3jDp2z/Tin/wDDR95977aTjvgY/lT9ox+zPpo2jkE9e3BprWrsSMk+1fNH/DR92Bn7XyTnOABn0pw/aNuRtH2vkdsAn60e0aH7Ox9HvaSFzx1HQDBqNoJATgEAivnZf2j7ncD9qBJ68DP6/wBKB+0XOSCLgNxySMnrR7Vi5WfQjW74IIwetRNauDkjHHAzXz//AMNET5JNypJGMFR6e/8An9aQ/tEzsQRcLwehA6Uc7ZHs2e/mN+QQcdOtVnhOSOTnnA614Wv7Q8xwDcoSeuFGfz70D9oOVwN06EYz0AHajmuPlaPa3RwwHOT0z1FROG5wOc854rxRvj/KSMTxj0wuRSN8e3LE+ahHGBtAFFxcr7HtW05GSQBVK/1U2LAtkc9BXkX/AAviQ5DSxnI7gZ69qpan8Z/tW3cUOOQcc9OtUCT7HvWkaqt9EdoJHYdDWsjZwCSc/nXz5ovxs+xqQfK/mAf8K2k+PabQMRnuTuyaq4uV32Pc0kwevoMjirUbkAdye+cV4OPj/GAARGT/AHsjp6U+2/aAi8wF9jnOducAY69ulF77F2se9Mep6/TkUvmAZHc8V42nx8s9uWjUnuOhH0z2qVfjtYP1Tnp94Yqb3HY9fW4Izx0OeaU3HOM8ivJk+OOnsRuT6AEevSrKfG3SWIBBHHOSAaL9wsejzylQxxj361i3MpOTmuUl+MWkNG5D/MDjAIP4ms8/FfSWcgvk9ef8/wCf5Sw1O1UgZB5yO3WvEvjfGVikyNowQD0PTr9f/r13UXxZ0hHJ37sDoSOD+FeQ/Fvx5ba6ZWTCDHyqBxj1z+AqdQSPHbY4us9OSAc16p4SYCJGzkjHOTXkenzBrkE85bpXqnhNw0akE565PPeueo9DqgtTv4brauM0VS8wADOT+FFcOh1HqcV4yuAOw4q/b6pKpDDpRRWTM7FmfW5kQqrsD65rzbxx4vu7YOVkORnkEiiiqhuNpWPI9Q+J+oRuQJWBX3NZEvxT1NsgOxOe7GiivRjFGRDN8U9RII81lYjnnP8ASq7/ABO1M5AkbB7ZoorVRQrIif4nakxIEp9ySaYfiXqIQnzWAzxgmiilyoyI3+I+ogk+Y+RxwaQ/EvUlGTKSR3ycflRRRyoBrfEvUxgGZsn+VRf8LG1Q8eccE+pooquVFWQw/ETUwcea3Xuc0h+IOpOQnmsHbkDP9aKKOREWIj491FiD5rAn0Y0jeONSOAZn5Pc5oop8iKWxA3jO/ZVBnbDcdTz9aQ+L9QxgzuSeBzRRRyoQh8VX+D++bn3qFvE96cZmcfQ0UUcqKQw6/escmZsfWom1u4PBmbjjkk0UUrDGHU5+CZSQe2TTTqMrDmVvbk0UUCY5b6ZuTIx9s05buTkhz+ZoooGiZXlb+MnHvTwJTkbjz70UUA0PEUpUksevrUyW0hI5w2cjmiin0Af9ilYA5xj3qeOzuMhc4z79qKKXQhl2DSZXwc9sYzVgeHZmxzznA5FFFADj4WuSDwMk/wB4UxvDM6MQ+PzBoopXAibw7MSRwW6ZJp3/AAi8+CMrzz1ooqW2NA3hWckYYZPXmpV8H3AXcWXA7g80UVHMxsP+ESmdSQy4A7n3qJ/CtwhK4A65+YelFFVdktFZ/Dkwycrj601vD8y4I/DkUUVabH0GNoMyAk8Z46g1E+izRkEuB+OaKKSbEQvpsikepPrTDpspI56n1ooqluaWGGwlLHkAj3ppspTkA/rRRVjaVhPscygknHHY+lRm1mbIyc+uRRRWd2R0GPDKpILkge/f1qNkfG4McfWiirQMYfMGPmyD1GTSZlJI3kD60UUzNhukC4DEY460geTacMcdQQcGiimwGfapem84IHc+tBvZVBPmtn6miikUNOpzDP7w5+p6Up1KZcfvWB9QT1ooqwHrrF3x+9cg9OaVdfuySPPbgepooqAHr4gvV/5bP16Z4pf+EmvlwfOfB680UUASN4ru1A/fN6cE0DxVf5ysrEnjriiin0FYP+EtvSqnzmOc5IJFU7nWJ7oESOT6UUVLGkW9Mc+chPcjFeseEpCsKdcgdjRRXLU2NoncRkFBkk0UUVynQf/Z"/>
  <p:tag name="MMPROD_138544LOGO" val="/9j/4AAQSkZJRgABAQAAAQABAAD/2wBDAAMCAgMCAgMDAwMEAwMEBQgFBQQEBQoHBwYIDAoMDAsKCwsNDhIQDQ4RDgsLEBYQERMUFRUVDA8XGBYUGBIUFRT/2wBDAQMEBAUEBQkFBQkUDQsNFBQUFBQUFBQUFBQUFBQUFBQUFBQUFBQUFBQUFBQUFBQUFBQUFBQUFBQUFBQUFBQUFBT/wAARCACAAI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O6KKK8I9AKb/ABU6oppkt4XlldY4kUszuQFUAZJJPAAHOTQS3ZXY4DIqrqWqWej2xudQu4bOAHBkuHCLk9Bkkcn06mseDUtU8U/8gVRY6YT/AMha6jLNKPWCI4yD2kbC9CFcHNY/he/0W18X64shtb+XTgoGqz3BuLsvhvOQgrhNu37kXA7gHiumNJu13ZM51OpX5vYxul1/yNtPFMt+f+JVompaiOnnNELaL65lKlh7qGH1qWP/AIS2diF07SrNezSXkkrfiBEvP41kP8btBm1DwUlj5l7pvippUs9STCxK6IWCsGwwZsEAY6gg4rI+J/xe1HwB8Q/DujLYPe6dqdldylbS2ee586PZtCqp+7hjnjt1FbclKEbt3NqeX4ytUVO7TabtotFe/wB1mdYNM8ZhtxvtDK/3BZzA/n5v9Kf53iqBsyaTpt1H3aC/dHP0VosZ/wCBCvEfC3xv8ZePbTwDpdnc6fpWr61YXd/fajPaNJGohl8vy44t68k4zljgCtXwt+0frniDR/CdlaaDa6n4n1ie9hYJcmCzCWrlJJw+1mCsQNoweTjPHKUqLtpv/wAD/M7ZZFjKd7PVXvrta+uulvdZ7Xp2qSSFYbrTryxkboJYw6/XdGWUD2JFbaR7QeOelYfhHXrvxDokV5qGkz6JdlmSW0nYMUZWIJDDhlOMg9wQcVsW11FdwJJBKssbqGR0IIIPQjHauqMYq1jyJQnBtT1a/rpoJLCBknn2HU1TkzkgjAx07fn/AF7VFqGtLpMo+3fuLdiAt3n90D6Of4OeATx0GcnFTtO5z85x7f5/Suaqop9ioT5rpPUi55PfPb/PX+dNIPPPAHfp/wDq/lUhkfpuJ7cn+vp70hyeSSec9Bn/APX/ADrkduhtqRnOc8kgjvz/APr/AJ1t1i+o9OOOmP8AD9RW1XRRd0zOa2MqiiiuM6ire3tvptpPd3cy29tApkkkc4VVAySTWNZ6LP4uljvtbhe30tCHtdKlGN+DlZbgdz3WM8L1YFgNiWNuPGmsfa5TnQ9NnKwIfu3Vwh5lPqkbAhQeN4LY+VDWXffHjwlp/iC90q8uZbe1tZVtZdVuFCWX2hiB9mEhI3Sc5IAIXByRjFd9OCilORxQp1MZJqEW4rt1MrxT8a5NTh8T6b8PrWPxFreg24muGLA24fdzbghgzSlA5AUFQVwSDxXhnhfW9X1D4ojxHodlf+ILHWoxqWmSxWSzTorHbPYmaRhFaqr7t7Y3MDwSev0BcfBbTbTxt4e8U+FbiLw49jGba6trSEeRe2ZBKxMoIAIbBVh05/DMvPHdrpN3e+Gfhpodld6jBM7397gQ6dYSucuZnX78pJyY0y3qVxUVpezj7StJRUep7rzTB5dScKMOZyVrPe/VW66q6t0buZGjfs63OlT6Xb33iVB4S0jVW1yy0wWoSe3kLM4iafcR5as7HAUEjjOK6HxR8TvhRH4l03U9U1zTbzXNLEsdq1rK1xLEJAFkGyLdnIA6jt2rnJvAFtrsv2nxlqt542u87lt7hjb6dGf9i2QgMB0zJuJrptP8nRLQW2m21rpdsOkNnAkSj8AK/Lsy8SMky2bpUm6jX8uqv6t/kefJZvmElUdob77673Stv11OG8S678IdZ8M6fpNtbNYWllP5tu8vhu+eOJWk3TKhCKVLgsMhsAnJBxitu3uvhL4wXR7Xw54mtNA1PSoXtdPfT5ktrmCOTG9FilXB3bR1UkHkYPNcZf8A7TOkaP8AFafwRql01rcjyxDeeZuiZ3UERv02NyMdQeOQTivStWtLHxLbiHWdPsdYgI/1d/bJKP1Gfxrhn4lYPDSg8XhpQjNJp2T06dT0cTlXEGCjB1aitJc0bpq6a1d7vf0e5teMPDGt2vwtfQPC1zNf6gsaQLdX94zTum4b2Mh+85GcZIHPYVxPifx9qPw6166mi066t9KsrSLR9Otrg4/tO7LDyxEmc7VBOW4yM+lX/Cng6Pwnqsdx4b1a/wBFsokcy6LPcG4sJRtOABJuaH5ipyhxgYxzTbLWrH4g+LLXSvGENx4a8U29pKtnZbopLeV2Ug3dlcFMl1VmGMgqDyvGa/SMrz3A51SVXA1U/Lqvk9TzKGM+rSVLMKaSbfmm3br8rLbc6Xwh8X9D8X+I7jwfcXMMviS0tBJfw26M1vu4EqK54OwsAQeRuHfONG7tpfAJ86LfP4ZJzJEcs2nf7SnqYfbkx9vkGE+avH3w5uPhL4nuFd5tJ8A/ZbW1iurGUvqOouGaRrVNuGE00x3O4xlVHI7e5/B34zxePLCytdak07TtevzPNaaRb3DSTrbxttIlBAKyKeGHqD6HHtKfO/Z1FqenmWVQVKOLwbvGy17Nq+v43Wtu56KjrIivGwYMMhlOQQe4/wA/SgjIz1+h456f/WPaudtoT4N1mLSuRot6x+wHtbSgbjb+ykAsnYYZeBsFdDn35+n+fxH5Vzzi4tpnhUqnPHXdAc9cnP65/wAf51s1jEgdsge/GD/T0NbNaUNEy5vYyPxrE8V3U7W9vpNjI0N/qcht0lT70MeCZZR6FUzgkY3sgPWtvrXMw6jBDreveILsv9k0mIWcYSNpGBwJJiiqCWLFolwATmLAGTWVOPNJX23Jr80koR3k7Ff4j+N7L4UeEIorFtKgvFRYtO0/Ub5bOOZU2hkV2zyEPHbOM4BzXzv8P/BcPxtv9c03Tdat7fw815Jdalo+paeJr7TnuCWmjt7gMY9kpDfOMkAnHNaHxg8T23j/AFGTWL/wnqVro+jXslnb+M9MuEL2wDBXL27g741kyrggj5DivWdQ8z4J/ClUsoNOufFN+0dnbyWVklpHe3sp2RsY14AGQx56K3St3L2km38K/r+uh9POpDI8v9pa1SXo7W8tV+TTfZlXxlrk/iHUG8AeFrh9I0bSo449a1a0OGto9o2WkB7SsuMt/AvPUjFvTdOstC0u30zSrOPT9MththtohhV/2ierMTyWOSSSc1U0DQLfwZ4ft9JS4M7RFpru9lOGu7lzmadyepZievQYHQVoRTxXJ/dSxykf882DfyNfyjx3xZjM4xE8FgbqhB2durXmuh5eV4KNP/acTrUlrr0XZDj2PSvmv42ftFjw58TtN8GwXZ02wiljbVL9eWG4bljB/hX7u49SDjjmvpRlwSMGvkv9pv8AZpu/E/iybxRomp2MV3fqDNYX9yluXZFC7o2YgHgLkHGOuecV8JwtSwk8fyY1dHy3XX+rn6pwwsrnjrZrPlpuLs3spdG/T7jwKf4XeKdb1zWtX1pmWwtWN5f63uEkciM3342XO8tyQF9s4r6X/ZW+LWp+PfGfjG1aOY6Jlbu1EzbmtyW27c843gbsdiG9a8H8H/CH4l+G9Yt/s32S0tXlCzq+r2rW8kZIDCRPNIZcEggg191+BPC/hfwzYXEXhi00+3t5H3TnT2VlZ8fxEE847eh44r9A4rxdKjg3SnBSclaLW0dr39bafcfd8X5xgqlD6rzwrPlSg4NWik1e6u9XbSz+S69dG2y2kPdyF/Acn+lZGv6BYeKtJbTdUid4N4lilibZNayj7s0LjlHU8gj6HgmtIZZVXGcZ4Hr61BNdwwECWeKI+kjhf5mvyzAY7H4KtTxGBck42tb73fyPwuvRo1oSp1rNPe4/4d+Lby8vpfBPi2SK5122i+0afqnlgJqduOBMoIwsyEgOnY4I4PFzwH8LfDvwXsNW1y6vReazdlp9S17USiSS85wTwqIOOBgcZrlvGeiXWt6VDcaS6xeINKl+36TcZ6TKOYif7kq5Rh0+YHsK0vFsPhr4v/DDRfGN74dvPFEVpF9sg0SBzueU/K0bx7grlGBBDcAqa/s/hXiGnxFl6xFv3kNJLsz5XDKphMQ8uqTfs5Wael2ui1a2fn5nQ+CvGGk/Hb4dve2rC3WaR4XEMgka2njfhlbGCQyq6tjn5Tjmtvw3qs2q6Yr3KrHqEDtb3caZAWVDtbAPO0kblJ5Ksp714Z8FPivJc/Fu90Ofw7pPhgaoZIzptncmW6iuLeNMGVRhFUxcAoMfJgk17bcRjSPHUgXiDWLYy4A4E8O1WJ9S0bIMekPtX10mqtNSvqjfM8K8Bi9Fyxl0uno9tVvZ6Gy3JHJzk9uf8+o79a2qxD0I5/P8v/rGtupo7M5JdDIJA5JwAMk1zOgG/Hwua80pIpNUvYJtRgS5GUaSZmmVW5XjLheo4HXitPxVenTPDGsXY629nNKPqqE/0rA8e3Nh4b+Cl79v+2ixg01Im/s6QxXJ+UKojYEFWJwAcjk06FkpSfQcU6mKp046v/No8P8ADXhW2174mJpPiLRvFfgeLXLh7yTQ/tsU+k386DzJFDJkqTtLFcgMAfofUfG9ydd+MulWOGNn4a0uTUiOq/aZ2MEJI9VRZiPrmuF+AVvZa18QI7vb431BtLglWKbxLMsltZTnakkSsOXlAJXPIwGx1rqrJmn+KPxLuC2St1YWa5/upaeZj/vqUmvmeI8XLAZLicRDfldn8rL8T088vVxmHwstm1ddLq76tvor3f4HJfF6z1PxPo2qaFHbwtpP2YG6DsHkuTLHMIIwhQgIZ4o1Y7gSHAGM5r0LQP2evhH4g0HTtVsvAeiW8F9bR3MMtrbCFwrqGBDJgjgjkGsHxfBIPKnhUtNLBJboB3mTbc2//kW3VR/10PrXd/Ae/hufhxZ2cUnmJpc8+npk8iKOVhD+cJiP4ivJ8OVhK/DdOpRglLman5vu/keVj1JYxxnrpoZV18Ao9ODN4X8W69oIH3bW4uBqNsPbZcB3A9lda85+Mvwo8WzfDzXrnXbrw7r9ppVpLfpLbWktld4iQuVUs0qgsFxyCOenAI9R+PfxWf4TeB21CztxeazeTJZ6fasDiSd87cgc4HJI74xxnNcx4R+FHiO08IeJ9Q8YeKr3X9f13SZreay3gWlsGRvliQDjGcbu/pX1LyHKa+LhUlh486d7pWf3o6pYSosFLESnyp3UVq7tb2XRLufm7H8ZvD9wIoovDWq+ZIwVQdUgIySAOlrnvX6JeE/gh448O6RbaPp2ueGdAsokAaeDTJru5kPdmLSxqWPqVIHQAAYr8p/h5pZ1nxz4W04gk3Wp2luR3+aZFI/WvvfVNW8eS/GH4r+JfCWtTw/8I5cJNLpsrM9vdRqu10K5wCFjJGBnsCODX0/FfDWT0FRg6HMnd2eu3k9H1PH4QwmIzj28pVVHkSs3pe7StdbXb3Po2D9nrS9QX/iqNf17xUxHzwXF6bS1z7Q2wjUj2bd+Nc38Vv2efhdovw7126tvh/oR1A2xt7SVrJGk8+UiOLDEE53uvOc16b8KfH9t8TvAWj+I7aLykvIdzxk5McgO11z3wwIz3xmuW/aE1aa20TRNPtmJubm/FwsY/iMCNLF+c4tx9WFcOBweFoJQw9NRj2SSVvkb4ylKi5wq/FHR31d9jj/h7cX9vbPpk2yeytY9+n3ayDzDa+bLHbiRQigNshDZBIIYHium+EbLp/ibx34WkBFm88esWsZOMRXSnzVXHYTJL0/vVl+E7KK2s7mSFt0DSi3t39YIFWCM/QrFu+rk96s+F91v8erBlbi88OTI49fKukK/l5zfnX4Hwvj8PT4xx2FwkeWnK+i2umk/xOnHQnTw2GrzfvRaXyatb8jzvwMt54c1Oabw9/wiHgvwzpWpz2LXOrO0+pTLHNtnLyMw2mQoSMk8FTzxX0N45IittF1MHJs9RgI2/wAQlPkH9Js/hXzL8bLOK1+LOqf2V4M8HeKNbmZGjs2gmub1sovzTqAIouc/M7DIA5r6M8V3F0nwsuLu/gS2vLe0S5khjPyRyR7XKggngMvrX7zT2lHseznsL0KeIf2lfW1+j7tv1Z0O7tn8cfn/APXFbdYnsSeOOTz/APr9D3rbrOj1PEeyOY8R2P8Aafh/VLP/AJ+LWWL/AL6Qj+tch8S7iw1P4A395qNlLqentpcd3LbQ3Bhd0VVf5ZBypGM5HpXf9cZ5zXO+GNJtNf8Ah9P4d1CLzrSNbjSZ4GJUtEjNGMkHI3R7Tn0YEUUfeUoFxmqGKp1X017bNHkXwGm+HFl422eDZPE9zPdW8u6a+F41l1VmJMoC7yRwep5Gea34Ee2+K/xHt24WWTT75M91a3aIn6Zhr2qw06HTbWKC3j8uONAiDOSAAAOTyeneuW8SeDtKj1O+8UO5tr42As5ZJJtkJiSQyKWBwAQSfmPQMa8LiTLqmYZNXwlJXk4uyS3e6X3muOxKxWNpYq7Si7tyd3azW9l3OJ162muNJuBbLm7i23FuP+m0bCSMfQsoB9iaq/s46lDHqXirR4Wxbq1ve26nqYyphX/yHBAT/v8AvW9YImpj/Qrq1vcc/wCj3Mb/AMmryrTdXn+EXxV1G5a0SZRbPD9ke5WFnjkKNGyDBMmzykQqgZhvyARmvzvwpwma5csTluOw84KSUo8yaV07PfuZ5riMPUnCvSmpW0dnc7n9q3wPrHifwTpmr6Fbm91Xw7qEWqx2YG4zqmdygDqcc46nBA5NeP23xk07x7+0j8N9Z0u+mW1u7V9OvtMkdlNvKVlG10OBkl1Gcc49q9M/4amvIbkpd+FTHCfe8Q49f3loufwGPetrwzq/ws+IXiS01SXRtPs/E8UiywzXVuiSmUcgrJgZIPQHB9q/bK+EqQqKSdtVf5Hr5dn2Ehh3Qrw5rKSi1pbmVmmnur6rqfmT8DNBx+1D4P0tkz9m8URoyn0inJI/JDX1L4a+Kw8P6l8XLDTbSbV/FfijV5rXT7G2jLnbvlUyNjgBQ/6DOByPL/gn4YCf8FDZ7AgCOx8RatcegARZ2B/MivtzU/iR8OPhjfXI0LR7KTUXZmmfT4EjVmyc7nVSWOeSVDe5r6fiVSxNai4y2jf77nzXCWY4bK8PiY1qblzSVtbbNPXfS6R1fwB+H9x8MfhToWgXjBr2CMyXGw7gJHYuyg9wC2M+2e9ef/HLWprj4nafY253S6ZYLLGB086aUtHn3Elrbj6Se9Jb/tUXV1P+78LFoAfvBrxuP95LRgP+BYHqRWB4enm+JXxe1DVo7dMMFumhiuEnEKKiJGjOpKhi0aSbc5XdggHNfLY5VsBl1bEUoOTjB8qWrbtZKyFicYsfiOectZSu+m+rPQ9OsY9LsLSzhyYbaJYUJ6kKABn34qn4SD3fx6hOCUsPDj7z6Ga6GP0gJrXvhDpf/H7eWdmfS4uo0/QtXW+EfB+maVfXmuWzGa81WC3Sabzd6FI1OwJ2A+Zjx1JzX82eHfD+aUM4qZhmFGVONnZyTV2357nr5nXoYmnTo0Jp8rTdnfRHzF8Uv7K1nx74o8Qr4DstU0qylkTUZpdamtr29W2VEnkhhVgpWPKrz1I7ZFfR/iuztIvhe1laKYrOa3gs4UJJKrIyxoOeT94dayNR/Z08B6lqmq6jNpEgutWbN7tupQsv7xZWBXdgBmRSQAMjIPBNdH43Al/sLSlwEub+N2H91IQZs+w3RoM9twr+j4wcOeT6m2bY2nisNTpU23yq2t+yS3b632saX+H0H/6v1BrdrDOQe+c9+uf8f0NblZUdmea9kZHTrWNpMg0fxtf2rDEWqwi9i9DLGFjlHt8vkEDv8x7GtrqfpWN4o025vLGO5sQDqdhKLq1BOA7qCCmewdC6EnON2cZArGlPkmmGIi3HmW61OsznGDXzv+0B8YPC8s914KvoNV1FVKPd/wBlOijcDnymJOT2JAHoM9RXqHi3xpqX/CDrqPhPTJtZ1O8AS0gIChHOcmXJG3Zg5BIORt4PTyCHw58c78Szz6lovh6NyZJA4j47kkiNufXn8a+0yyjSUvrFaSSW15Wd++ibPhs+xdedNYTCwk3LdqN1Z9NWkeP+X8M3w39j+MLBhyJYzE2PfmrLDwzfSh9P+JOqWrgKv9neIIpzBMFztWUo2xlG48MD1r223+FfxdmUPL8QrRSef3dmjj/0EZqHVfg38T76HZceK9G1lP8AnnqGlREH8dhr6dY7Dyd/ar5yb/ODPgVlOOpaxoyT8lb8pnOeFPF+n6Pabdd8D6Hc6Wp2nXPCMEU0SD+9JGg3KO5Jx/u13x8IeFvFOjrqGlwadq2lyji5s0COvHQlMMpHfkEdwK80vvgN40066+0p4b0h7pfu3Ph2/k0+Ye+G+T/x2qNtfeKvhxqj6lcWF/plyTmae4tAizD+7M0ZMEw/2m8t+eG7H894i4My/iKHtMJV9lX6SjKzv5q/+XofS5Zn+YZW/Z46i5U+t1qvnb/P1NPT/wBmHwRpfjW58VQ/2ydYuQ4mkbVpz5gcYcMwIYgjggscjg5zXo0nhrwn4K0Y6jq9vpuiaanAeWFTI5xwFBBZifTkn0NctJ+0d4XXSBfQWpHiF2Mf9nNkwxP3lLYGU5yBwSew5I45v+Et8f6n/alrYanqN44Oy9ht1DID/DFNLiKBf+uSs3cux5r86yXw3zvE13V4qxkpU4O0YuTtJLZtvofS4/izAUqfJk9JTqS1dlt6rv5Gp4u8S2OtwgaX4G8PaLpzjC634ugijeQY+9HERv8AcEZ+grg4D4WsFkGofEjXNTeYBZbPRo5hGqgkhFaU42jcxAAA5PFdzYfAPxpe3Buv+Ec0OG4flrnXruTUJyfU9UJ/4DXYaX8HfilZwCK38X6TpUf/ADzsdKiCj6YQV++4dYDLqSw+HlGMVpZNfnaX4W9D87q082zCbqV6cnfydvuvFfmeHmP4ZR5YaH4vvc9ZZTGuffivev2f/jB4d1A23g2wh1Oye3jY2i6q6OzqOTGrDk7RyAew4OBVW9+GPxbsUaVPiHZEKMlp7SONfxOwgVnT6B8eNHaOeO60fX/LO5MRxfgQSiHP0NPEzw2NpeyVWLfS83p8nFI3wNHH5VXjW9lJLraC1Xa6k2fTGcVxYl/tnxve3IJaDSYRYxkf89pNsk31wogx77x2NV9M8caiPA0Go6ppEll4gci2/syT/lpck4UKRnKE/NuGdq5J+6a0fD+kjRNJhtGl8+bmSefp5srktI5HbcxYjHAzgcCvzzFN026b3P1yjUWIcJLbf/I0evHBHb0x/h/KtusIkjBzz9O/+PqO9btctDZnoT3MqiiiuQ6jmZJ/+EI1eW8bjQb+TddelnOcDzsdo343kcK2GIwzsOp1rR7bxBpF1p90vm2t1GYpF6ZUjFV5I1ljZHUOrAhkYZBBGCCD1BHauct7m48AgxOst14aH3WUF5dOHoRyWh9DyydwV5Ttp1Iyi6c9jzZJ4eXPHb8jhYNG8Y/C680aOPUH1nQ4L/7N5SAs4t5SBmRccbWAwRwMkcDivYNH8Q2GvG5WxuVne1naCdBkGORTgqQf8964fX/h3Bf37eJ9F17VLSRx9qaKxm8+K4GAflQ5B3DoBwc8Vxmg6hf3nifxXN4dstZ0W+1SBZY/ttjtijuI8nLMcgb+mCO556V40KlTLqnJytxb0V76W6f5M+knGGYU/acy5ktXa2ra3/HVH0AOlNkiRwQyg59RmvKLX4y3Wn6Fod/rmky2q3Fw9lfyMpT7NKvAbaRyjc9/pmu8Xxho7a82h/bUTVPLEywOCpZDkhlJGG6HpnGOa9ujjaNXaVnp5bnj1sFUhpON1rtrtozLh+EnhCHX/wC2Y/D9iuonnzhEOv8AeA6BvfGfeuvCqoAAVR7ClJxjuPWudbx7oZvNTtRqEck2mR+dd7ASsK88Mw4zweOvHSu2titnWn6XZ5+HwVOnzewppX1dl+Z0mB+VY2q+JLDSL20sZp8X12JDbwDl5NilmIA6AAdTgcgd6831H4sa1r/hGG58PaRLDf6peNbWDyDeFiHWdxjCjg9eO/PSsK/1Ca3+Jhubqz1++v7eyXT4LqDTwyJIQQ8y54bJPHGOueMV4NfM46Roq97a9Nf1Peo5fK7dXSyenXT9L/kx2j+DfFXxVs7W58Q6i9rod1dSXcunNuWVkyBHFtwNqbVz6/MTjJyPb5ZLbS7Fnkkjtra3jJZ3IVI0Uckk8AADr2rg9A8Caf4Amn8Q6z4gvtRnRDuuL+4IjjDYHCDjJzgdeuB1q86XfjOeO4v4JLPRomD2+nTDbJcsDlZJgfugEZWM88Atg/KuuCpfVqbnNe897u7f+Ry5hilWmqdJppbJKyV/63Y7TFl8R6ouvXMTxWkQKaZbSqVZUYYadgejuOFB5VOuC7KN0k9+vOOM/wCfcU48gj2I6cfl6eopucZ7k478/n/I96c5OTbfU5qVNU426jScAnqOO+R7fh6Gt+ueY847gnqAP0/mPxrox0row/UU+hkUUUVxnYJ3+tIP1NB70fnQBzzeHbjR7iS78PXC2JkYvLp8w3WkzZySAOYmJJJZOCSSysaZqHiiyvLCfTvEUV14ZkmXYbnzSsR947lflHPQNtY/3a6MnA+ppCoZCrAMrDBBGQR6H2reNRtcstUcTouD5qTt+R5zd/Cr+w9Cvn0hrvxbNeoIhaatfbrbaSDvIxyRgHI59CKgvPBNwvhn+3fGtyi32kkXNs+jx7HtkQZ8sHneDjGCP8a7FvA+kLI01nDNpUjMWLabO9sGJ5yyoQrH/eBzSjRNZiBEHim+Ydku7e3kUD8I1Yj6n8a5Xg8Pe8U1pt09fP7zsWPxUVacbu+639PL7jD1bxZ4gsPBMXiK8gijspUDzWUCn7RbQvwHVySGdQwJG0DqO3OPf/DLUtG8Mw2/g/7Je2N2he+tNVQl73dyGaTg5xxjgf17NrDxUzAN4hsSh4ONKIb8zMR+lObQdVuMC68UaiyEcx28MESn8fLLD8GBqp4enV+OTelvPz18+xEMdVp/BStrfpZ9r69O+5zN18MbTVLe21jWdR1DwwYolEtlaakEtoAoAAUgAKOO2K6NPGP2iBLbw3YyauEUIL6ZzFaj0PnMCZM+qBhnqRSW3gzSLe4juJbZr65RspcahM9zIh9VaQtt9tuBW2eAB6e3Of8APatKUaVG/so6vd9zGrUxOIsqkrJbJamFYeHmnvI9R1i6OqajEd0WY9kFsen7qPJAPUbmLNgkbgDit3PA54x9Rj/D+X0qOTKEOBuB4Izxj/D09PpTic85zxx2Of8AHH505Nyd2x06cIKyFZjzkkn24Of8fTsajd8jPXH8v8PUdqc7fL17Z9Rj/D+X0qMnqOeOOvOe34+/esmW+wjZODkk/X8v/rH8DXSVzBJAJyDx6du/HpnqO1dPXVh+pjPof//Z"/>
  <p:tag name="MMPROD_NEXTUNIQUEID" val="10267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Cố gắng lại&quot;/&gt;&lt;property id=&quot;10068&quot; value=&quot;Đúng – Nháy chuột để tiếp tục&quot;/&gt;&lt;property id=&quot;10069&quot; value=&quot;Không đúng – Nháy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này trước khi có thể tiếp tục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35&amp;quot; UseDefFont=&amp;quot;0&amp;quot;/&amp;gt;&amp;lt;Answer FontName=&amp;quot;Arial&amp;quot; IsBold=&amp;quot;0&amp;quot; IsItalic=&amp;quot;0&amp;quot; IsUnderline=&amp;quot;0&amp;quot; FontSize=&amp;quot;30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VNI-Avo&amp;quot; IsBold=&amp;quot;0&amp;quot; IsItalic=&amp;quot;0&amp;quot; IsUnderline=&amp;quot;0&amp;quot; FontSize=&amp;quot;44&amp;quot;/&amp;gt;&amp;lt;Answer FontName=&amp;quot;VNI-Avo&amp;quot; IsBold=&amp;quot;0&amp;quot; IsItalic=&amp;quot;0&amp;quot; IsUnderline=&amp;quot;0&amp;quot; FontSize=&amp;quot;28&amp;quot;/&amp;gt;&amp;lt;Button FontName=&amp;quot;VNI-Avo&amp;quot; IsBold=&amp;quot;0&amp;quot; IsItalic=&amp;quot;0&amp;quot; IsUnderline=&amp;quot;0&amp;quot; FontSize=&amp;quot;14&amp;quot;/&amp;gt;&amp;lt;Message FontName=&amp;quot;VNI-Avo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trả lời&quot;/&gt;&lt;property id=&quot;10173&quot; value=&quot;Câu trả lời của bạn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6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YABgAAD/2wBDAAMCAgMCAgMDAwMEAwMEBQgFBQQEBQoHBwYIDAoMDAsKCwsNDhIQDQ4RDgsLEBYQERMUFRUVDA8XGBYUGBIUFRT/2wBDAQMEBAUEBQkFBQkUDQsNFBQUFBQUFBQUFBQUFBQUFBQUFBQUFBQUFBQUFBQUFBQUFBQUFBQUFBQUFBQUFBQUFBT/wAARCAgAC7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nyqPKqz5f0o8v6V+1cx/MP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2tufSlW1PpS5ylTbKflUeVV77GfSmtan0o513D2UuxT8qjyqttbn0pvl/SnzCdNrcreVR5VWfL+lHl/SjmF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rDU8VmW7UnO25UaTk7IorGXNSLau3Y1rw6f7VcTT/asJV0jshg5MwVsT6Uv2Fq6NNP9qd/Z/1rL6wdMcCc19hP92omsz6GuqbT+elQPY+1NYgmWBtscy1uaj8quglsfaqk1jtreNVM5J4Vx2MryqPKq2YdtN8v6VrzHM6bW5W8qjyqs+X9KPL+lHMLkK3lUeVVny/pR5f0o5g5Ct5VHlVZ8v6UeX9KOYOQreVR5VWfL+lHl/SjmDkK3lUeVVny/pR5f0o5g5Ct5VHlVZ8v6UeX9KOYOQreVR5VWfL+lHl/SjmDkK3lUeVVny/pR5f0o5g5Ct5VHlVZ8v6UeX9KOYOQreVR5VWfL+lHl/SjmDkK3lUeVVny/pR5f0o5g5Ct5VHlVZ8v6UeX9KOYOQreVR5VWfL+lHl/SjmDkK3lUeVVny/pR5f0o5g5Ct5VHlVZ8v6UeX9KOYOQreVRVny/pRRzByE/l/Wjy/rUvlj0o8selc/Mdv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l8v6UcwchD5f1o8v61YW34qVbPjpSc0i1Sb2KXl/Wjy/rWgunVPHpvtUuokaRw02ZqWpY96tRaf7Vrw6f7Vci0/2rnnXO6ng+6MRNP9qnXT/atxLHnpUq2ftXM653xwaRgf2f7Cmtp/tXRfYqYbPjpU+3KeEt0OZex9qry2PHSupez9qqzWPtW0K5y1MIuxyr2pWo/L+tb81n7VnzWu2uuFS55tXDcuxQ8v60eX9amaOk8sela8xy8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p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qeK33GhysVGm5bFNYTipksy3rWlFZ1bis6xlWsdcMLfcxk0+p00361uRWPFWUsa53iDuhgl2MGLS/m6Vdh0/wBq2UsfarUVnXNPEs7qeDS6GRFp/tVpLHmtVLOp0s/auSVds9CGF8jIWzpfsf8AvVtrZ0fY/pWftjf6sjDazqJ7PjpW+1rx0qF7WqVYh4Y5yWz9qoTWftXUy2tVJrOuqFZnBVw1zjrmz9qoPDtautubOsq7s/avQpVkzw6+Fa2Mby/rR5f1q09sV7VH5f0rpUrnnOm1uQ+X9aPL+tS+WPSjyx6U+YX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qXyx6UUcwchNto21P5dHl1jc6+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1PFb0nKxSpuTsislsWq1FZ1ehtfarsNr7VzyqnfSw190Z0Vj/s1aSx9q04rWrSWtck6x6VPCrsZaWNWEsfatRLX2qwlnXM6x2wwy7GXFZ+1Wks600tamS19q53WO2GGRlrZ1ItnWqtrzUn2esXVOiNAyPsv0qNrWtv7PUbW/FCq3B0EYb2tVZbWuhe39qqy2lbQqnPOhc5uazrOuLP2rqprX2qhNa+1dtOqeXWwyZx1xZlW4qu0ddRcWftWdNY/wCzXoQqpqzPEq4Vp3RjbaNtXpbXbUDR1upX2ON02tyDbRtqfy6PLp3J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amT1obsUqbk7Iq+VT1t3b1rVh0/2q7Fp/tWDrJHVDCuW5iLYH3qVdP+tdAmn+1Srp/tWDxB2QwXkc5/Z/1obT/rXTf2f7NSNY+1T9YNPqRy76f9agezZa6t7HjpVWXT/atFXRhPBeRzLQlabtrdmsfaqM1ntrojVTOKeHcChto21O0e2jy60uc/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H81FxqF3YSG33VoQ2tOtretK3t65alQ9OhQRFDa1citasQ29XorevPlVPYpUCrFa1YSzq7Fb1aS35rknVPRhQRQS1qylrV9Lepkt+K53VOyFFFJLX2qVbfmr6W9SLb81g6h0qijPW3/wB6j7P9a01t+aGhqfaMv2SMlrfmont+K12hqJ4atVDN0jFlt+apy2tdBLb8VTlt63hUZy1KJzk1rWdcWddPNb1Rmt67YVbHl1cOuxy01jxVGazrqJrfms+4ta9CFa541XDI5x4dtR7a1ri3qk8fzV2KVzyp0uUrbaNtT+XR5dXcy5SDbRtqfy6PLouHKQbaNtT+XR5dFw5SDbRtqfy6PLouHKQbaNtT+XR5dFw5SDbRtqfy6PLouHKQbaNtT+XR5dFw5SDbRtqfy6PLouHKQbaNtT+XR5dFw5SDbRtqfy6PLouHKQbaNtT+XR5dFw5SDbRtqfy6PLouHKQbaNtT+XR5dFw5SDbRU/l0UXDlJdntRs9ql8ujy6i51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RsUe5q0be39qZbR1qW8NctSdjtoUrhDb8Vfht6WGGr8MOK8+cz26VIiit+atRW9TxQ1cihrhlUPShSsVorfirKW9WEhqwkNc7qM7oUiqlvxU6W9WlhqVYaxczoVMqLb80v2arqx07yajnNfZlDyaY0NaDR0jR0KdxOkZb2/NVpbeth46rPDWqmYSppmNLb+1UprfmtyWGqk0NdMKhw1KRz81v7VQmtfauhmt6pTQ13QqM8urQRz01r7VnTW/FdHNb1m3FvXfTqHkVqNjGZabs9qsSx4NM8uuxSueY4WdiLZ7UbPapfLo8uquL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nWPdViK1qXOxSpuWxSWNm7VItqWrVis6tRWPtXPKskdUMLzbmMunlu1SrpvPSt5LH2qwljz0rB4k7I4JPoc/Fpfsau2+m89K200/2q1FY1zSxJ208El0MiGx5q4ljz0rVis+OlWUs65ZVrnowwqRjpY89KlWzrZSzqRbXmsHWOqOGMT7D/ALJprWftW99l+lI1rzS9sx/Vkc69nVeWz9q6N7WoJbWtVWMZ4ZHMzWfHSs64s/ausms6z7izrqhWsedVwyORubP2qk0e1q6m5s6yLuz+9XpUq11Y8OthuV3Rl7PajZ7VO0fzU3y66uY4eUi2e1Gz2qXy6PLp3DlItntRs9ql8ujy6LhykWz2o2e1S+XR5dFw5SLZ7UbPapfLo8ui4cpFs9qNntUvl0eXRcOUi2e1Gz2qXy6PLouHKRbPajZ7VL5dHl0XDlItntRs9ql8ujy6LhykWz2o2e1S+XR5dFw5SLZ7UbPapfLp3lUuYOUg2e1Gz2qwtuWqVbF2pOdtylTb2RS2+1PWEt2rTh02rcWn1k6yR0QwzZirZmhrM10IsaDY1l9YN/qZzTQle1M2+1dBLY1QuLPbWsaykc88O4mds9qNntU7R7Wpvl1tzHNykWz2o2e1S+XR5dO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wtuW7VIti7dqlztuUqbeyKez2o2e1aH9nv6UxrF07UvaIp0ZLoUtntRs9qstbuvam+VTUr7EODRBs9qNntUvl0eXVXF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YW3LVKti7VLnbcpU29kUtntTljZu1aUOmndVyLT/AGrJ1kjeOGcjGW1NH2M10K2Py0GxrL6wdH1M5prcr2pm32roZbGqVxY1rGsmc88M47GXs9qNntU7R7Wpvl1tzHM42ItntRs9ql8ujy6dw5SLZ7UbPapfLo8ui4cpFs9qNntUvl0eXRcOUi2e1Gz2qXy6PLouHKRbPajZ7VL5dHl0XDlItntRs9ql8ujy6LhykWz2qxbR/NTPLq/aRVlOVkbUoXZatoa1LeGoLaOtO3i5rzKkz3aFMfDDmrsMOaSGOrsMdcEpnr06YRQ1YSGnRR1aSOuRyPQhAYkNTJDUiR1MkdYOR1RhcYsdPWOp1jp6x1i5G6gV/Jo8mrXlU3y6nmL5Co0dRPHV9lqJ460UiHBGc8dVZYa1HjqvLHWykcsoGPNDVKaGtmWOqc0ddUJHDUpmLNDWdcQ1vTR1QmjrupzPKq0zn7m3rKuI9rV0lxDWXc2/FelSnY8SvRuZGz2o2e1Wnt9ppnlV2KVzzXBog2e1Gz2qXy6PLp3FykWz2o2e1S+XR5dFw5SLZ7UbPapfLo8ui4cpFs9qNntUvl0eXRcOUi2e1Gz2qXy6PLouHKRbPajZ7VL5dHl0XDlItntRs9ql8ujy6LhykWz2o2e1S+XR5dFw5SLZ7UbPapfLo8ui4cpFs9qNntUvl0eXRcOUi2e1Gz2qXy6PLouHKRbPajZ7VL5dHl0XDlItntRUvl0UXDlJ/Ko8qpdtG2sLnT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LHUu01LFblmpOVilBvYmtI61LeLmq9tDWlbxcVwVJHrUKdieGOr8MdRQx1dhjrz5yPZpQJYo6tRR0yJKtIvNccnc9GEbDkjqZI6EWp0WudyOuEQSOpVjpyrUqrxWLkdCiRrHTvKqSl21ndmnKQNHSNHVjbTSu6qTsJoqPHVZ46vOtQOtapsylG5QljqrLHWjKtVpVrojI45xMqaOqM0NbEsdUZo664SPPqQMaaGs+4hramjqlNHXfTlY8mrTOeubf5qrNHW3NDVKW3rvhM8ipR1uih5VHlVYaOmba15jmcbEXlUeVUu2jbTuLlIvKo8qpdtG2i4cpF5VHlVLto20XDlIvKo8qpdtG2i4cpF5VHlVLto20XDlIvKo8qpdtG2i4cpF5VHlVLto20XDlIvKo8qpdtG2i4cpF5VHlVLto20XDlIvKo8qpdtG2i4cpF5VHlVLto20XDlIvKo8qpdtG2i4cpF5VHlVLto20XDlIvKo8qpdtG2i4cpF5VHlVLto20XDlIvKo8qpdtG2i4cpF5VHlVLto20XDlIvKpUj3NUwXc1Wre34qHKxpCnd2I4bWr8NrU9vb1fht646lU9OlQK0VrVyK1q5Db8Vbit64Z1T1qdAqRWdWorOrsVvVqK39q5ZVTvhQRQSzqwlnV9LerKW9czqnZCiUEtamS1q+lvU6W/tWDqnUqJnLa077P8AWtJbfmnfZ6y9obKlYy/s/wBaa1vxWt9nprW/NCqXB0jGe3qvLb8VuPb8VXlt+a1VQwlSMGe1qlPa10MtvVOa3rqhUOGpQOZuLOs25s/vV1M1rVC4ta7qdY8qth0+hyU2nfN0qpLZ11M1rVKa1r0IVmeRUw1jnHh20zyq15rWqUsO1q6o1LnnTpOJV8qjyql20ba15jHlIvKo8qpdtG2i4cpF5VHlVLto20XDlIvKo8qpdtG2i4cpF5VHlVLto20XDlIvKo8qpdtG2i4cpF5VHlVLto20XDlIvKo8qpdtG2i4cpEsfzVbt7PdTraHc1alvb/drCdSx1UqPM7srw2dW4rOrkNvVyK3rhlVZ61PDoopZ1OlnWilvUy2/FczqHdGgl0M37L9aa1rWt9mprQ1n7Q09iYctpVK4s66OW3qnNb810QqnLVoJnLXFj81UXtzHXUTW9Z1xb13wq3PIq4dIxfKo8qrE0e1qZtrqUrnnuNnYi8qjyql20badx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ljLVZhszJ1qXNLctU3LYoeVS+S3pWzBpvHSrkWl+1YutFHVHCykc4tu7fwVettLLdRW/DpP8AsVfh0v2rnniex2UsA27sw4dL9qtJpftXQRab7VYXT+OlcUsS2epDBJdDmv7N9qifTfaurbT/AGpj6f7VCxLNHg12ONm032rOudN9BXbzaf7Vm3On+1ddPEM8+tg7nFvCY26UnlVvXmn/AHuKyXheNsV6EKimro8WrRdN2K/lUeVUu2jbWtzDlIvKo8qpdtG2i4cpF5VHlVLto20XDlIvKo8qpdtG2i4cpF5VHlVLto20XDlIvKo8qpdtG2i4cpF5VHlVLto20XDlIvKo8qpdtG2i4cpF5VHlVLto20XDlIvKo8qpdtG2i4cpF5VHlVLto20XDlIvKo8qpdtG2i4cpF5VHlVLto20XDlIvKo8qpdtG2i4cpF5VHlVMsZpy270uYpQuV/Ko8qrP2d6X7I9LnD2b7FXyqPKqw1u9NaM0+YOQh8qjyql20badyeUi8qjyql20baLhykXlUeVUu2jbRcOUi8qjyql20baLhykXlUeVUu2jbRcOUi8qjyql20baLhykXlUeVUu2jbRcOUi8qjyql20baLhykXlUeVUu2jbRcOUi8qjyql20baLhykXlVYhtd1Ot497VqW1vWM522OmlR5ndkENnVyKzq3Db1eit64ZVD1qeHRQis6sJZ1fS3qcW9czqndGgkZi2tDWta32amtb8Vl7Q19iYstrVOazroXt+aqTW9bwqnNOhc5e5saoS2pirqZres+4t+K76dY8mrh0tjB8qjyqtXEPltUW2utSuec4crsyLyqPKqXbRtp3J5SLyqPKqXbRtouHKReVR5VS7aNtFw5SLyqPKqXbRtouHKReVQsdTKtSxQ1DlYuNNshit9zVpW1vtoihq7DHXPOo2d1KlZ3JbeKtGGOq8MdXYVrhm7nsUolqKOrkS1Wj61cirhmz0qaRPEtWEWoIulWU61yy1O6CJkXmp061EnWpU61izqiSotSVGnWpKwZskFFFFIoaybqibrU9Qt3q4kMrutV3XirT1BJWyMJIpyrVSVauy9aqy10wZxTVzOmWqE0dac9UZ67IOx5tSJlzR1QmjrWmWqUq/LXdCR5VSNzJmhxVd460pVqq612wkeZUgik0dHlVM0fNJtq+Y5nGxF5VHlVLto21dxcpF5VHlVLto20XDlIvKo8qpdtG2i4cpF5VHlVLto20XDlIvKo8qpdtG2i4cpF5VHlVLto20XDlIvKo8qpdtG2i4cpF5VHlVLto20XDlIvKo8qpdtG2i4cpF5VHlVLto20XDlIvKo8qpdtG2i4cpF5VFS7aKLhyklFT7aNtYcx18pBRU+2jbRzBykFFT7aNtHMHKQU7bUu2jbRzBykW2jbUu2jbRzBykW2jbUu2jbRzBykW2jbUu2jbRzBykW2jbUu2jbRzBykW2jbUu2jbRzBykW2jbUqrR5VHML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Cx1L5VSpHQ5JFKFxiQ1aihp0UdWoo6wnI6qdMWGOr0MdRRLVqPpXJOR6NKNi1CtW4qrRdasxVxTZ6UNC1F0q0lVk61YTrXNI7YFiOrCdKqo1To1YM64MsR1NVZW5qVZKyaN0yVaWm0VFix1NopGaiwm7DH61A/SpGaonrRIyZBLVeTpViSq79a6I6HLIpy1Tm6Vdk+7VKbpXTBnFUKUy1SmWr83WqU3Wu2B5tQz5VqrKtXpetVX612RdjzJxKbx1E0dWn6VEy8VumcclYg20bal8qjyqrmI5SLbRtqXyqPKo5g5SLbRtqXyqPKo5g5SLbRtqXyqPKo5g5SLbRtqXyqPKo5g5SLbRtqXyqPKo5g5SLbRtqXyqPKo5g5SLbRtqXyqPKo5g5SLbRtqXyqPKo5g5SLbRtqXyqPKo5g5SLbRtqXyqPKo5g5SLbRtqXyqPKo5g5SLbRtqXyqPKo5g5SLbRtqXyqPKo5g5SLbRtqXyqPKo5g5SLbRtqXyqPKo5g5SLbRtqXyqPKo5g5Qhj3NWjbw1BbR1qW8XFc9SZ3UKZLbw1oww0y3hrQt4a82pM9qlSCG3q9FDSwx1cijrhnM9SnTQ2KGrUUNSRR1aijrlnM7oU0RJb81YS3qdI6mSOuZ1DshTIUhqVYasLFzT1jrFzOhQK6w07yatLHS+WKz5jTkKjR1G0WDV/wAqmNHTUxOFjOeGoZYa0njqB461UzKUEzKlhqnLDWzLHVWWGuiEzjnTMSa3qlNb1tyw1TmhrthM86pTMGa3qhNb810E0NUJoa7YVLHnVKRz9xb8VnXEP3q6K4hrMuYfvV305nj16RhtH81N21amj2vUXlV3KVzynGzsRbaNtS+VR5VHMLlIttG2pfKo8qjmDlIttG2pfKo8qjmDlIttG2pfKo8qjmDlIttG2pfKo8qjmDlIttG2pfKo8qjmDlIttHl/Sp1jqeKGk5WKjC4tpD92tS3i4qG3jq/CtcU5XPUoQsTQx1cijqCDpVyLpXDJnq01YlSOpVjpqdalXpXO2zrirCeXTWjqSipNLIqPHVWWOr79aqyda1i7HLOJmzR1QuI61putUJuldtOTPOqxMS5t6qtHtrUm61Vda9CEmePUpq9ynto21P5f1pvlVpzG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Fi+apfKqe2h3NQ5JK5UYczsh1tZ7v4a1bazx2qS0t/u8Vr21rivOqVrHs4fDFe3sfarsNj7Vdt7Wr8NrXmzrHtUsNcoRaf7VciseelaMVr7VaitfauOVZnpQw6RmJZ89KnWz56VqJa+1PW39q53WZ1KgjIaz56VE9n7VuNb+1RPb01VB0Ec5NZ+1ULmz+9xXTzW/NUri39q6qdU4qlC5yF3Y/e4rHudP9q7S5tc1lXNn96vSpVrHiV8Kn0OOms9vaqrRlWrprm1+9WRd2+3dXpU6vNueFWocuxnbaNtS+VR5VdHMcfKRbaNtS+VR5VHMHKRbaNtS+VR5VHMHKRbaNtS+VR5VHMHKRbaNtS+VR5VHMHKRbaNtS+VR5VHMHKRbaNtS+VR5VHMHKRbaNtS+VR5VHMHKRbaNtS+VR5VHMHKRbaNtS+VTvL+tHMHKQbaNtTrCad9melzorkK22jbVpbN/SrMOnnuKHNIqNJvoUEty1WEs/atSGx9qtRWPtXPKskddPCt7mSlj7VKtj8vStlLP2qUWfHSuZ1zsjhUjF+x+1H2P2rc+x/7NH2P/ZqfbGn1ZHPtZ8dKiez56V0TWfPSoHs+elXGsZPDI5x7P2qu9uVro5bP2qnNZ8dK6Y1rnFPDW2MTy/pRtq9NalagaOuhSucrp8u5Bto21L5VHlUcxHKRbaNtS+VR5VHMHKRbaNtS+VR5VHMHKRbaNtS+VR5VHMHKRbaNtS+VR5VHMHKRbaNtS+VR5VHMHKRbaNtS+VR5VHMHKRbaPL+lT+X9alihpOVilC4WkNa1vHVa3i5q/Cv3a5Kkrno0KdizDHV2KOq8PWrcfWvPkz1qcUiVI6nWOo06VOvSudtnbCKE8umtHUlcz4r8aReH3WCGMT3jDdtZvlRf9qvMx+Y4bLKDxOKlyxX59kt2z0cHga2Pqqhh43k/wXdvaxuvHVWWOvO2+ImrvLvPkYzu2+X8v0rT074ipOVS+txF/wBNYfur/wABr5TB8d5NiaipObhfZyVl96vb52PexXB+a0KbqKClbonr+l/lc6WaOs+4jrS8+O4hWWJ0ljboyncrVUm61+l0aqmlKLumfnlem4ScZKzRi3NvVJo9ta12yRozsdqr8xauD8TeOBo8QcRNsY7RtC/1rudVU05S2OCng6mJnamjpNtG2uF0f4iPq14sASRGb+9srq7bWkZsTps/2l+7V08RCqrxY62WV6O6v6F/bRtqULvXI+ZaPKrbmPL5SLbRtqXyqPKo5g5SLbRtqXyqd5f1o5g5RiR1aijpqR1YiWspSudEI2HRR1aiWok61YTrXPJ3O2CsWYqsxdKqJ96rCSVzSVztg7F6KrcTVnxNVqKSuWcTuhJF+JqsI1UkkqZJK52jsiy8jVKrVTSSpVkrJxOlSLitT1kqmslSLJWTjc1Ui15g9aPMHrVff9KN/wBKnlL5iRpKYzc01pKY0lUkS5A7VXfrSvJUTtWqRzykRS9KqydKndqqytW8Ecs5WK89UZ6tStVCZq7II86pIrz1SlqxNJVCWSu6CZ5VSQx+tVm6VK9M210x0OGWpEy03bUvlUeVV8xlykW2jbUvlUeVRzBykW2jbUvlUeVRzBykW2jbUvlUeVRzBykW2jbUvlUeVRzBykW2jbUvlUeVRzBykW2jbUvlUeVRzBykW2jbUvlUeVRzBykW2jbUvlUeVRzBykW2jbUvlUeVRzBykW2jbUvlUeVRzBykW2jbUvlUeVRzBykW2ipfKoo5g5SXbRtqXyx6UeWPSsLnVykW2jbUvlj0o8selFw5SLbRtqXyx6UvlUXDlIdtG2pvKo8qi4cpDto21N5VHlUXDlIdtG2pvKo8qi4cpDto21N5VHlUXDlIdtG2p9ntRs9qdw5SDbRtqfZ7UbPai4cpAq07Z9Kl2e1Gz2ouL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qVFoValTrSbLSHotWUXmok+9UydawbOmCJ06VOnWqytzUiyVg0dcXYuxNViKSs9JKsRSVi4nVCZpRSVZRqzopKtJJXM4nZCRdWSp0kqkklSrJWLidCkXVkp6yVSWSnrJWbjc6FMueZ9Kf5lVFkpfM+tRyminctNJTGbmovMprSUcocxKzVC8lNaSonkqlEycgdqglah5KheSt1E5pSsRytVSV6llkqrK1dEEcc5XK0zVQmarMzVnXEld0I3PLqzGSyVWbrUjZpuz2rqWh57bZG3Sk2fSpdntRs9qq5PKRbPpRs+lS7PajZ7UXF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WOpYrfc1JysUoN7D7SOta2jqvbW9alvHXFUmepQptE1vFzWjDHUEMdXoVrzpyPYpQsTRR1cijqKFauRLXJNs9KnElijq1FHVaW5gs4TLcTRwRL955HwB+Jqgnjjw/53lf2xabs/e8wY/766VytSlsjsjZbnQJHzU6rUNpPFdwrLFIssTdHQ7larSDiuWTOyKTHJHzUm2hetONYtmyQm2lqjPqlnbuUlu4Y3HVXkAIqaCeO5iEkUiyoejKcg1kqkW7J6luLWtixTdtOFFaE2IXjqF1q23SoZetaRZDRRljqvLHV91qrKtbwZzTijOmjqlNHWpMtU5lrrhI4ZxTMuaOqU0daky1TmWuyEjz6kDIuIuKzbiGtqaOqU0dd1OR5dWFzBuLeqbw7a25o6pyw13QmeTUombs+lGz6VaeOmNHWylc5XCxBs+lGz6VLs9qNntTuLlItn0o2fSpdntRs9qLhykWz6UbPpUuz2o2e1Fw5SLZ9KNn0qXZ7UbPai4cpFs+lGz6VLs9qNntRcOUYq81YiWolWpU61LZcVYtRdKsRSVQ8ynLcc1i43OqE1Hc2YpKtRSVkQzVbimrmnA7qdS5ppJUqyVmC44qVbjisHA6lUNHzaa0lVFmoaao5DT2hM8lV5WpjzVWlmrVQMJzQTNVC4k4qeWSqFxJXXTicFWZXlk3VC3SpNntRs9q6loec1ci2fSjZ9Kl2e1Gz2p3J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rtjHTEt97VqWNvtK1lOaSOmjTblcu2dvWzbQ1UtI61beOvHqzufRUKdizbw1fhhqC3Wr8K15tSTPZpQRLFDVpI6ji6VbWuOcmehCKGrHzT1jqRPvVJWTlY3SK7R1E8WKuP92oH6U0yWihLHVC4hrWlWqUy10wkctSKMa4hrMuYa3Lhazbha9CnI8qrAwLu3+9WPd2/3q6W5j+9WXcw/er06U7Hh16VzmnhKtTNn0rWmt+apvDXoxnc8WdNoq7PpRs+lS7PajZ7VVzPlItn0o2fSpdntRs9qLhykWz6UbPpUuz2o2e1Fw5SLZ9KNn0qXZ7UbPai4cpFs+lGz6VLs9qNntRcOUi2fSjZ9Kl2e1Gz2ouHKRbPpRs+lS7PajZ7UXDlItn0pyx1MkO6rMVv7UnKxpGm2U0t91WEs6vxWvtVqK1/2awlVsdcMPczUs/ap0seelaiWvtVhLPjpXO6x1wwxkJY+1WIrHnpWslnz0qZLX2rndY6oYYzYrP2qwln7Vppa+1TJb+1YOqdkaFjNWz9qetr7Vprb809bf2rJ1TdUUZf2X60fZfatb7P/ALNNa35pe0H7FGQ1rzUD2vtW21vzUT2/tVqozN0TBltf9mqc1rXQy2/tVSa39q6IVTjnQuc1cWtZ1xb7K6ia19qz7iz9q7qdQ8urhzn9n0o2fSr81nlulQNbn+7XWppnnOk1uV9n0o2fSpWjo2e1O5HKRbPpRs+lS7PajZ7UXDlItn0o2fSpdntRs9qLhykWz6UbPpUuz2o2e1Fw5SLZ9KNn0qXZ7UbPai4cpFs+lGz6VLs9qNntRcOUYq81NEtMValTrUtlxSRYiq1E1Ud/0pVuNrVk1c6ozUdzXikq1FJWRDcVcimrmnE7oVLmoklSrJWYLjipBcc1zuB1RqF27vFtbWed+kSM5/AV4jeXUl9dy3Ep3SyuXZv9qvYZtl1bvC/zI6Mjf7prx+/sZtOupbeYbXQ4+v8AtV+G+JVOuo4eWvs9b9k9N/lt8z9d4EqUW68ft6W815fr8jxPx38cJfDfi9rfSmttWsEtlSaP+5cbnztcdfl2buo+X+Fs16R4H1i48QeE9N1G6eJ7i5j81/IG1FyW+Uf7v3f+A1ieK/hLo3ijV9LvDbw2sdtIzXEUESp9pTau1WYem1fwZq6jRdA0/wAO2pttMtI7O3Ls+xPu7v736V8hneO4cr5RhqOW0XHEJLnk0rtK+jeiu99Frpdn02VYXO6WZV6uOqqVF/Ck3pez0Vm/LV+iOj0XxDc6PJ8p3wseYWPy/wD1q7Kz1i31S38yB/m7xt95a86qS3uJLWRZInKSL/EtTwzxlisjlGjVvUot/D1S/u9PkTxBwth84i6tK0Kvfo32l/n+Z1Xie48uwxnarOFNeC+LPGVvdX8sVtbxXiAqPPlLMu1fvKijbgbv4u/+7W/8SPH1zr1s2j6fbu6of9Kni3Nub+4uP/Hq8ulhkt32SI6N/dYba/sjLKNHH4eGKlG8ZpNJqzs+63TP5AznOMTl1WWBw0uWUW7yVnqnrZ7W81dnWaF4s0y1vopbrTPI2/8ALSB2dd397a//AMVXp1hqFrqlstxaSpPE38S/54rwOtbw34gn8O6ik8ZLQH5Zos/K6/4131cspRTdBcrXQ5ct4qxMaihjnzxva/VfPr8z6B0jUPs8qxSH903/AI61dDs+led3mtQWa2chkTyrgr/3yfusv/fS/wDfVd1oV4mpaVb3CHerpw396vn4zV3G+p93jqC5Y1o7MtbPpRs+lS7PajZ7Vpc8flItn0o2fSpdntRs9qLj5Rq9anTrTFWnp1qWVFWJV6VOrcVAvSnbqzaudCdiwslPWSqjSVG0xqHC5ftLGxFNVqKSsS3uKvwyVhOB2UqlzWSSrCSVmpJUySVzOJ2xnY0VkqVZKzlmpyzVi4G6qGkslSLJWYs1SLNUOFjRVDQWSl82qKzU/wA2p5TTnLTSUxpKg82mNJT5Qcrk7yVA8lRNJUDyVaiYymkSPJVaWSkeSqzyVuonLOYkzVRmapZZKqTNXXCJwVJFW4aqez6VYlG5qZs9q7IuyseXNXdyLZ9KNn0qXZ7UbPaquRykWz6UbPpUuz2o2e1Fw5SLZ9KNn0qXZ7UbPai4cpFs+lGz6VLs9qNntRcOUi2fSjZ9Kl2e1Gz2ouHKRbPpRs+lS7PajZ7UXDlItn0o2fSpdntRs9qLhykWz6UbPpUuz2o2e1Fw5SLZ9KNn0qXZ7UbPai4cpFs+lGz6VLs9qNntRcOUi2fSjZ9Kl2e1Gz2ouHKRbPpRs+lS7PajZ7UXDlItn0o2fSpdntRs9qLhykWz6UVLs9qKLhykvl0eXU1FZHR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9Vp9FA0rAvWpl61DUi5qXqWnYfv+tDSbaY3SmNmpsinJol+0fNVqGas+poW20pRTKhNpmvFJVhJKzYpKsJJXLOJ3wmaaSU9ZqoLJTvO96xcbnSqjRoLNz1qRZqzPP96ctxzUchoqqNRZqcs1ZyXHvUqzVDhY0VQu+bR5tVPP8A9oUNJS5S+csNJUTSVA0lRPNTUTN1Cd5KrvJUbzVC81bKJzynce8lVZZKHkqu8ldEY2OSciKZqpS/NVmVqgrqirHBUdyHy6PLqairMuUh8ujy6mooDlIfLo8upqKA5SHy6PLqaigOUh8ujy6mooDlIfLo8upqKA5SHy6PLqaigOUh8ujy6mooDlIfLo8upqKA5SHy6PLqaigOUh8ujy6mooDlIfLo8upqKA5SHy6PLqaigOUh8ujy6mooDlIfLo8upqKA5SHy6PLqaigOUh8ujy6mooDlIfLpyx1KqmpUjocrFRhcjihq1FDUkUdWIo655SudcKdh0MdXYY6ZElWolrknI9CnEsQrVuLpVeLpViLpXHI9CCsXI+tc9408dReFYVt4k87UJUykbfdRf7zf4VqatqSaPpd1eP0hjZ9v949l/wC+q8AvtUfVL66u5pQ87uzSNn7p/u1eHoe1leWyOiU+SN0Wda1y/wBcuGuL24kuJcfLuPyr/sqvQV5bqNxrNvM8st1Laoh/5a3Gzd833trbc/8AfNV/FnxEnuJXtNLdoIFO03Kn53/3f7oriJJHkdnclmbqzV9VHJ3XgnOXKuyPgMZxfSwlRww8PaPq27L5dz6g+EPju80G6tYZZi9pM6pcKxVlbPHmoR8v+cGvp5Dx2xX5yeDPFT+H75Y5CPsEzr527+D/AG1r7i8SfFPRtD0yG4tbmLVJ541lgjtpAVZTyGJHQYP418ZxLCjk8VXrytDu/wCtz7fhfMv7fjyUI++t49v+B5nV63r1j4esmu9QuFt4V7nqT6Ad68I8Z/FrVPEczwWMj6bpvQIhxK/+8w/kOP8AermfEPibUfFF79qv7gyn+BF4SMegHasps7Wxhm7bq/mnO+Kq+YydDCtwp99m/VrZf0z99yzIaWDj7WulKp96Xp5mTf8Ai/R7FHluNVtuJ/s77ZldvN3Y2bR82d2fl/2TXZeEPF174P1aK6t2LQZHn2+7iRO/4+hr5Z8SfDfxT/wsiyu8WtvcaldtcQ3NoWeK3dPn+bKryqru+7zX0BpUV5DptvHqE8d1eqgWaWKPYrt/e2/5/DpWmdZVg8gpYTGZdjVUqTXM0mrrp0VrJpptu77HPlWZYrOKmIw2NwrhGL5U2tH+Kd2mmklp3PsTStTg1nTre8t2DwzosiH1BFXB1rkPhPFLb+ANKSYEOVdwG/umRiv6EV1wOSa/acDVliMLTrTVnJJv5pH55iaao1p046pNr7mPPSoX+9T2k4qJm5r0Yo5GyJ+tQS9alkbNQv1raKsYNlaXpVSXrVqVqqSfdrpgccypN1qlJ0q7J0qnLXZA8+oUp6pTLV2Wqc3SuuDOCoihMtVZY6uy9KrS12RZ5843KcsdQMtXHqB1roTOKcSHyqb5dTUVZlykPl0eXU1FAcpD5dHl1NRQHKQ+XR5dTUUBykPl0eXU1FAcpD5dO21JRQHKR7ab5dTUUByiI22rCTVBRSauaJ8uxZ+0UJdfNVaip5EVzu9zRS4p/wBoNZ6SHNP8w+tZ8hsqpO9xVdrjio2dmptUooylUb2FeSom+epKK1Whi7vch8ujy6mooFykPl0eXU1FAcpD5dHl1NRQHKQ+XR5dTUUBykPl0eXU1LsNFx8pB5dHl1P5Z9KVY39KV0HIyv5dOWOraWpqylrUuokaRotlBbf2p62taSWtSra1k6pusOZX2X60fZfrWv8AZ/rR9m/zip9qafVzEa19qY1v7Vtta1E9vxVqqZOgYzR03y60nt+KrvCVrWM0zndOxV8ujy6n20lVcjlIfLo8upqKA5SHy6PLqaigOUh8ujy6mooDlIfLo8upqKA5SHy6PLqaigOUh8ujy6mooDlIfLo8upqKA5SHy6PLqaigOUh8ujy6mooDlIfLqWKOnKtWIVqZSsXCF2PhhrTt46rQrV6KuObbPTpRSLtutaMPWsyJqvQyVwzTZ6lJpGpC1XYWrJhkq9FNXFKLPSpyNKJqsJJWek1TJNXLKNzthNF9WqTzaz1mqTzqxcTdTuWmkpjtUDTVG01CiJyHStVSZqfLJVWaSuiETlnIguGrOn61bmkqhcScV2wizz6krlGfq1Ztx3q/cyferLuJea9GmjyKrKs3Sqkv3qsSyVWk+9XdFWPKm7kLLTfLqaitTm5SHy6PLqaigOUh8ujy6mooDlIfLo8upqKA5SHy6PLqaigOUh8ujy6mooDlIfLp6R1Iq1YhhpOVi4Qu7BDb+1XIbenww1dhhrknM9GnSIorf2q1Fb+1TxQ1cihrjnM9CFIrJb+1WUt/arCQ1YihrnczthSKqW/tU6W/tVxLfmpkt+K53UOqNKxUS39qmS34q4kNSrDWDqG6pFJbf2p/2erqw+1OWGo5zVU0ih5NNa35rR8mmtD7Uc4ezRmtb+1QPb1rNDUTw1amZOmY0tv7VVlt/att4aqyw10wmcsqRhTW/FUprf2roJYapy2/FdUKhwzpXOemtfaqctr7V0MtvVSW3rrhVPPqUTBlt/aqzR1tzW9Upoa64zuefOjYzvLo8up2XbSVtc5uUh8ujy6mooFykPl0eXU1FAcpD5dHl1NRQHKQ+XR5dTUUBykPl0eXU1FAcpHtpvl1NRQHKIjbanSaoaKTVy17uxZ+0UJefNVaip5EXzyNFLjj1rJ8R6LHrkG8YS6QfJJ/e/2WqdJCtS+YfWvLx2W4fMsPLC4mN4S/rTsz0sFmFfAVo16ErSj/AFr5Hmlzay2dw8UqGN06rUdd3q+lw6unzjbKv3HWuKvLOaxmaKVNrfw/7VfyvxPwpicgqua96jJ6S/SXn59T+jeHeJcPndPlb5aqWse/nHy/IhVCTheKtxW4Xr8zU22jwu/+9U9fr3AvCGFo4SGZ42CnUmrxTSajHo0tm33ex+P8b8W4qti55bgpuFODtJptOT6pvdLyQ1EEaqiAKq/KFX+GvEPHeof2l4qv3Q7kR/KH4fK3/j26vU/GfiFPDuiSyhwt1L8kC/xZ/vf8Brw5vmbJ+Zq/oPAUrNzP51zWsnaku9xKKktreW8uEggjeWVztEaj5mr1nwP8MXtwl5cRLdXnaPcu2L/6/wDtVrisywuFqKhUqJVJJtRurtLqlvYzyzJcZmd6lKD9nFpSlZ2T7N7X+f3HN6yt5NDp1m9u6fZLeKLb/FuKqv8A7LXuHg+xez8OWUUmN6xqv5LtqvY+FZJJUe7AWNTu8v7zV0yRrHGqINqqNoWvkY0rVZVW7tn7Bia8HQhhobRtr6Ii8ujy6morc8jlIfLo8upqKA5SHy6cq1JRQHKMop9FA7EbU3y6mooFyjE+WrkUlVqcmaUlc0g7GiklTrNWcklSrJz1rmcTrjUL32ij7RVDzPemtNSVO5bq2NJbqpUuOKxFuDuq1FcUnTHCtc2BccU9ZqzUmqVZKwcDqVQu+dTGmqt5n1pjSUKFwdRk7zVA9xVeWaq0txzW0YXOeVWxaeaonkqr51I0hrZQsc7qXHyyVXlfdSsxptaRSRzyk2RstN8upqKsy5SHy6PLqaigOUh8ujy6mooDlIfLo8upqKA5SHy6PLqaigOUh8ujy6mooDlIfLo8upqKA5SHy6PLqaigOUh8ujy6mooDlIfLo8upqKA5SHy6PLqaigOUh8ujy6mooDlIfLo8upqKA5SHy6PLqaigOUh8uipqKA5SbbRtqXy6PLrK50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BGqZJKh8ulXpUNXNE2i15tHnNVaip5TTnJmuPehLr5qrstHl1XKhc8r3NCK4qyklZaSbamSSsXA3hM0VmoaSqayU5pKz5TTnJ2kqB5qieSq7yVooGcp2JXuPeo2mqFl30bPpWyikc7k2PaSomaneXR5dUkkQ7si20bal8ujy6dyLEW2jbUvl0eXRcLEW2jbUvl0eXRcLEW2jbUvl0eXRcLEW2jbUvl0eXRcLEW2jbUvl0eXRcLEW2jbUvl0eXRcLEW2jbUvl0eXRcLEW2jbUvl0eXRcLEW2jbUvl0eXRcLEW2jbUvl0eXRcLEW2jbUvl0eXRcLEW2jbUvl0eXRcLEW2jbUvl0eXRcLEW2jbUvl0eXRcLEW2jbUvl0eXRcLEW2jbUvl0eXRcLEW2jbUvl0eXRcLEarU8UdNVeanReahs1hEfElWkXmokWp16VzydzrgiVOtWE61XTrU6txWDOqDLUdWImqkjVMklYtHTF2OZ+ME08fw+1IwuVdR95a+ZIvEEreGdZjJLXHl7ht/iV22uf1r681fT4dc0y4spflSZNu7+63Zv++q8C1f4Yw+HZp4rmyLROHiEuMoyn+63+TXRhG41oSvondry8h4le2wtSlHRyTSfZ+Z4BRXReKvBlz4blaRM3Fk3SXH3f9lq52v0ynUjVXNB3R/O2JwtbCVHSrRs1/Wndeh3PgDwnpfiTTbh7tZGuIpcfu32/JtGP613mi+F4tAheK1uJ3gY7hFKd2xv9n2rzb4b64NH15YJDtgvMRH/AGX/AIW/p/wKvZK+Qz7LaGa0pYTGx5qcraea6rqn6H2nDuYVcsnDGYJ8tSPWy2e6fRooPGY25pKvSx+YuKoN9+v4/wCMeFXw5iYuk3KjO7i3urdH/mf2DwjxRHiLDyVVKNaFlJdHfZr9ULmuy+HPgCfxffrNMhi0qFx5sjf8tP8AYH+eKn+Hnw1n8TTxXt6jw6Up+9na1x/sr7e/5e3vFjb2+m2kVtaxJBbxDaiRjaq10cNcLTxso4zFq1Pov5vX+7+Z051n0MMpYbDu8+r6L08y5BGltCkUSBI0ARQOgAp5kqv5v1oaSv3SMFFWSPzBzb1ZKzUx5KiaSmNJWiiZuQrtULtQ8lVnkraMbHPKVglaqkrU+WSq8r10Ric05EUrVTlap5WqnM1dcEzgm7kEzVSlap5pKoTSV2QTZ51SRHK9V3anNJuqNuldKRxSk2Mf71M21L5dHl1pdGDVyLbRtqXy6PLp3FYi20bal8ujy6LhYi20bal8ujy6LhYi20bal8ujy6LhYi20bal8ujy6LhYi20bal8ujy6LhYi20bal8ujy6LhYi20bal8ujy6LhYi20bal8ujy6LhYi20bal8ujy6LhYi20bal8ujy6LhYi20bal8ujy6LhYi20bal8ujy6LhYi20bal8ujy6LhYi20bal8ujy6LhYi20qx7qspDVhLfmpc7GsabZTW35qVbWryW9TLb8Vg6h0RometnUqWdaC29Tpb1k6puqPkZyWtTpb8VfS3qVbfisnUOiNBIoLb81ItvzV4W9O8ms/aG0aRQ+z0G3rR8mmtDS5x+zM1rfioHt+K12hqJ4atTM3SMaW34qrLb1tvb1Xlt63hUOWdIwZYdtRba15reqctrXVGdzgnSsVNtG2pmhpPLq+YycWiLbRtqXy6PLp3FYi20bal8ujy6LhYi20bal8ujy6LhYi20bal8ujy6LhYi20bal8ujy6LhYi20bal8ujy6LhYi20bal8ujy6LhYi20bal8ujy6LhYi21NF0pPLpV6VLdy4qzuXImqdJKopJUnmVk1c6YysX0uKtQ3HNYjTGnW9w6tzWbp3VzaNazsdNDcc1ciuK5+3uKuxXHNcc4HoU6ptpce9Si45rGW44p/2n3rndO51qsba3HvUi3HNYi3VSi45rN0maxrI1ftNI1xxWd9oNNa44pezKda5ce4qvLNVV7jiqz3FbRhY551SeWaqU0lNluKqzTV0wgcdSoRXMlZNwxZ6uXEvNUmXc1d9NW3PJqy5tiLbRtqXy6PLra5y2IttG2pfLo8ui4WIttG2pfLo8ui4WIttG2pfLo8ui4WIttG2pfLo8ui4WIttG2pfLo8ui4WIttG2pfLo8ui4WI0j+ar9vHUMMeGrQt46xnKx1UoEsMdXoYajhjq9FHXDOR6lOAsUdWoo6Io6tRR1yTkd8IWCKGrKQ0sUdWUjrlcjthAakNTpHT0jqVY+awcjqURix1KsdPUZNPWOsWzRRIljp/l+1TbaXbU8xfKQeX7Uxo6tbaRl4o5g5Sm0fNRPHV1o6iZauMiXEoPHVeWOtF46geOtoysc8oXMuWGqssNaksdVZY664SOOcDJlhqpLDWvLHVOWOuqEjhnTsZE0NUpoa2ZY6ozQ11wkefUpmHLH81M21fuLeqrR12xlc8ycLMi20bal8ujy6q5nYi20bal8ujy6LhYi20bal8ujy6LhYi20bal8ujy6LhYi20bal8ujy6LhYi20bal8ujy6LhYi20bal8ujy6LhYi20bal8ujy6LhYi20bal8ujy6LhYiK8VyfxK8Q6f4Z8Pm4vVEtw5KWsSn5mfb/AC/vf/s10Gv61Z+G9IuNRvpClvCNx2jcS38IHu1fLHjLxZdeMtbl1C7O1fuQxL0jT+Fa6aOXU8yTp4iKlT6pq6fqeNmObzym0sNJqr0ae3m/0XU9I8OeONMk0W1e91CNLzDeYsnytu3NUWs/FDSrFGFnvv5/9kMifmf/AGWvIaK+jp5bh6SUYK0VslokuiXkj4Opm+Jq3lN3k927tt9W/NmhreuXfiC/e7u33MflCr91F/urRouh3evXawWke7+/I33UX+81aXhjwVc+IHEr5t7JTzKw+Z/9lf8A4qvU9M0220m1FvaxLFEv8P8Aeb+81flnGXiHhOH4vA5fapiNv7sH5935L5n6jwb4dYziOSx2Y3p4ff8AvTXl2Xm/l3KPhvwvaeHbf92PNuGH7ydl+Zv930FbtrdTWcwlico6/wB2o6K/kXF5pjcbi3jq9Vuq3fmvqn0t2S6Lp0sf1/g8rwWAwiwOHpKNJK1raW637t9Xu+p2ui+IItQ2xTYiuf0f/d/+JrZ215jXTaF4oMbJb3h3J90S/wB3/er9v4W4/VdxwWbO0tlPo/KXZ+Z+ScR8FOjzYrLVdbuHVea7ryOo20bal2fSjy6/cVK+x+Q8jRFto21L5dHl07k2IttG2pfLo8ui4WIttG2pfLo8ui4WIttG2pfLo8ui4WIttG2pfLo8ui4WIttO+an+XR5dO6HYhpdtS+XR5dF0FiLbSr8tSeXR5dF0CVh6SVKslV1WnVm1c0UrFjzKjeSo6RulKxblcR2qLbUvl0eXVqyMGr7kW2jbUvl0eXTuKxFto21L5dHl0XCxFto21L5dHl0XCxFto21L5dHl0XCxFto21L5dHl0XCxFto21L5dHl0XCxFto21L5dHl0XCxFto21L5dHl0XCxFto21L5dHl0XHykW2jbUvl0eXRcViLbRtqXy6PLouFiLbRtqXy6PLouFiLbRtqXy6PLouFiLbRtqXy6PLouFiLbRtqXy6PLouFiLbRtqXy6PLouFiLbRUvl0UXCxL5dHl1Js+tGz61lc6e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lXpT9n1o2fWkFhN1G6l2fWjZ9aChjdKTy6k2fWjZ9aCbEfl0eXUmz60bPrTuHKR+XR5dSbPrRs+tFw5SPy6PLqTZ9aNn1ouHKR+XR5dSbPrRs+tFw5SPy6PLqTZ9aNn1ouHKR+XR5dSbPrRs+tFw5SPy6PLqTZ9aNn1ouHKR+XR5dSbPrTlj39qVw5SHy6PLq0tvzT/svvUuaRSptlLy6PLq6bWmNb801JMHTaKvl0eXUrR80mz61VyeUj8ujy6k2fWjZ9aLhykfl0eXUmz60bPrRcOUj8ujy6k2fWjZ9aLhykfl0eXUmz60bPrRcOUj8ujy6k2fWjZ9aLhykfl0eXUmz60bPrRcOUj8ujy6k2fWjZ9aLhykfl0eXUmz60bPrRcOUj8ujy6k2fWjZ9aLhyjFWpUpuz61IvWpbuNaEsdSr0qJe1SL1rNo6EyVetPWSoN/1o8ys7F3LCyVKk1Z7SURXHzUOA1U1sbEcnFZfiTxpZ+G4tjnz7th8kCn/x5vQVy3iTx59j8y008h5+jz9VT6e9cBLM9xK0kju7k5LMdzFq/G+JuNaeCcsJlzUqnWW6i/Lu/wAEfqmQcLVMUo4nG+7DpHq/XsvxLev65deKLhpdQdZVPyrDj5EX0C15V4s+H72+670tC8X3ntv4k/2l9f8Adr0eivy/I+Lc0yLGvGUajlzO8lJtqXr59mtj7PPuEsr4gwawmIpqPKrRlFJOPo+3dPc+f69M8IfEqL7PFZ6u5R0+VLvHysv8O7/4qrHirwLBrG+7s9sF794r/BK3+16GvMbyzn0+4eC4ieCVOsbCv7F4d4oyzi7Dc1F8tRLWD+JenddmvzP404g4YzTg7E2rLmpt6TS91+vZ90/xWp9B219b3i5t7iKdfvbonVv5Vd+FM2ieLvHeo6PqMwaS2G+CDotyO43f7Pp3HP8ACa+aan0/ULjS723vLOVre6gdZY5UPKMOhrvzThnB5vSVPFLm5Wmr9Gu/f0Mcp4uxeUV1Vw/upq0vNeWmnqj9IodsMSRxhY0QbQqjCqtS+bXlvwb+LVv8TNABmMcGtWyqt3bL93/ZdPY/oePQn0VZ+a+Iq4eVCbpSVmj9mw2Np4ylGvSldSV/68+5d82jzaqeZR5lZcp185YaSmPJVZpKY01UokOoTvJUDyVE8lQPJWqgYuZI8lVnkpHkqB5K3UTllO4StVWZqfLJVWVq6II5JysV7hqzpV3NV6brVZl+auyGh503ch8ujy6k2fWjZ9a0uZcpH5dHl1Js+tGz60XDlI/Lo8upNn1o2fWi4cpH5dHl1Js+tGz60XDlI/Lo8upNn1o2fWi4cpH5dHl1Js+tGz60XDlI/Lo8upNn1o2fWi4cpH5dHl1Js+tGz60XDlI/Lo8upNn1o2fWi4cpH5dHl1Js+tGz60XDlI/Lo8upNn1o2fWi4cpH5dHl1Js+tGz60XDlI/Lo8upNn1o2fWi4cpH5dHl1Js+tGz60XDlI/Lo8upNn1o2fWi4cpH5dHl1Js+tGz60XDlI/LqWKGlSP5qtRR1EpWLjC4kUNWEhqWKOrEUdc0p3OyFMiSGp0hqdI6mSOsHM64wSK6w1OsNTLHUqx1k5nRGmV1hqVYasLHUix1k5myplZYad5f0q0sdO8uo5zTkKfl/SmtHV7y6Gjo5w5Cg0NRNDWg0fNRPHVqZDgZrw1XeGtR46geOtlI5pwMmW3qq9vzWw8dVpYa3jOxyTpoyHt6rvDWvLDVWWOumM7nHKmZvl0eXViWOo9n1rZSuczjYj8ujy6k2fWjZ9adw5SPy6PLqTZ9aNn1ouHKR+XR5dSbPrRs+tFw5SPy6PLqTZ9aNn1ouHKR+XR5dSbPrRs+tFw5SPy6PLqTZ9aNn1ouHKR+XR5dSbPrRs+tFw5SPy6PLqTZ9aNn1ouHKR+XRs9qk2fWjZ9aLhYj8ujy6k2fWjZ9aLhykkMm2rSXHvVHZ9acuayauaxm0aP2mmNebe9U9xpu2lyIv2rL8V9ubrVyK496xF+VqsxTVMoJlwrNGutx70G44rOWahpqy5Df2pZluPeqst1/tVBLNUDfM1bRgkc86rZZa496geao9n1o2fWtVFIxcmxjjdSeXUmz60bPrTIauR+XR5dSbPrRs+tO4uUj8ujy6k2fWjZ9aLhykfl0eXUmz60bPrRcOUj8ujy6k2fWjZ9aLhykfl0eXUmz60bPrRcOUj8ujy6k2fWjZ9aLhykfl0eXUyx1OlvUuVilTbIraGtKGOmQw1dijrmnO520oWJIY6uxR1FEtWolrkm2ejTiSxLVxFqCJatRda5JO53QiSovNWEWokqdOtc0nc64IlRalVeaYtSp96sWzdD1WpKavWnVk2apXCiiikUFFFFACN0qJ1qamt0NNEtFVlqB1q03SoH6VsjJoqutVZY6vP1qtL0rogzkmihLHVSWOtCVaqutdMGcc4mfLHVOaOtGVaqyrXXGRwziZc0NVZYa1JY6rPHXVGdjgnTM1o6Z5dXXjqJo63UrnM4Ffy6PLqTZ9aNn1qrkcpH5dHl1Js+tGz60XDlI/Lo8upNn1o2fWi4cpH5dHl1Js+tGz60XDlI/Lo8upNn1o2fWi4cpH5dHl1Js+tGz60XDlI/Lpr4jQu7hVUbizfw1Ns+teafFrXEuLCKyt5X+Sf9+qj5WYD7v/fVeZj8xo5fTU6sld7K9rvyPbyjKaubYqOHhonu7XsvM9DhkS4TfFIkq/3ozuWiZ0t4nlmkSKJFZnkkO1VX+81eA+G/E134Zv1uLd9yf8tIGPyuv+f4qsfGP4pLrVpFo2lO62zokt27DazN94Rc/wB35SzVWTY1ZvP2cVyyW68vLuacXZPPhWn7ecueD+F2tr2fY5j4pfER/HGr+Xbu66RbFvIjYbd7d3b/ANl9B/wKuIorT8OeGdR8Waitlpts9xP94/whF9WbsK/T4Qhh6dtkj+cqtSrjazk/elL+vuM1I3kdURC7sdoVR8zNXtHw4+BryeVqXiSPavytHp+fm/3pf8Pz9K7f4d/CPT/BKJc3G2/1fHNyw+WL/ZRe3+91+nSu82fWvncZmPtE6dLbq+59zlWQKjatitZdF0Xr5+WxwWu+Ezpcfm2abrRR/q1/5Zr/APE1gV64Y8jpXI+IvCO3dc2CfLjLwL/7LX8w8XcESpOWPyxNreUN7d2urXddOmmh/UHDPFsaijgse7PZS6eSfZ9mvwOQzzXlnxg+Jz+E7mwt9IvU/tWGbfcWjJvTyiv3X9N3G3bz/u16pXP+OPBtt420KfT59kUr7NlzsVni2sD8tfnXDOLy7BZnTq5rS56S0a0trpdpp3t2Vm+595nuHxuKwE6eXT5KltHr02s01a/d3SMH4ReOLzx1puo3d/Nb+fFOEFpAm3yU2/Kzdzu+b/vmu9xx6Vk6J4V0fw2kY07TrazdY1iMsUKrK6j+8/3j93vWsa5M9xOBxmYVK+XU/Z0m9ItJWS6K2nz3OjKMPisNg6dLHT56i3abd389Tt/BmoG8sXt3f5oduP8AdNdF5dcX4Ez/AGrOn8PkM3/jy13Gz61/S3BOMqYzJaUqju46fJbH4DxbhIYbNaihopa283uR+XR5dSbPrRs+tfeXPjuUj8ujy6k2fWjZ9aLhykfl0eXUmz60bPrRcOUj8ujy6k2fWjZ9aLhykfl0eXUmz60bPrRcOUj8ujy6k2fWjZ9aLhykfl0eXUmz60bPrRcOUj8ujy6k2fWjZ9aLhykfl0eXUmz60bPrRcOUj8ujy6k2fWjZ9aLhykfl0eXUmz60bPrRcOUj8ujy6k2fWjZ9aLhykfl0eXUmz60bPrRcOUj8ujy6k2fWjZ9aLhykfl0eXUmz60bPrRcOUj8ujy6k2fWjZ9aLhykfl0eXUmz61IkO6lcFG5X8ujyzV9LepUtal1EjRUmzMW3LVOtnWklrUy2/NZOqbKiZi2dBta1vs4oa34qfaM19iYj2tQPDtrde35qtLb1calzGVGxleXR5dWnt9rVF5dbKVzmcbbkXl0eXUmz60bPrTuHKR+XR5dSbPrRs+tFw5SPy6PLqTZ9aNn1ouHKR+XR5dSbPrRs+tFw5SPy6PLqTZ9aNn1ouHKR+XRUmz60UXDlLHlUeVUu2jbWPMd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VI91HMPkIFjqVbf2q5FDVhIazdQ0jSuUFs+OlSpa+1X1hqVYaxdQ6I0UUhb0vke1aCw0vk1n7RmypWM9rfiont/atRoajeGqUyXSMWW39qrNHW3LDVWW39q3jO5yypGf5VHlVYeHbTNtaqVzBxsReVR5VS7aNtHMHKReVR5VS7aNtHMHKReVR5VS7aNtHMHKReVR5VS7aNtHMHKReVR5VS7aNtHMHKReVR5VS7aNtHMHKReVR5VS7aNtHMHKReVR5VS7aNtHMHKReVRtqXbRto5g5SOhe1SbaNtK4WEplSbaNtFwsQsmRWH4v1J9L0r90dssx2Bl/hX+Jq6LbXFfEfpp/8A20/9kr5LizGVMFk1erSdpWSv/idnY+l4cwtPFZrQp1NVe/3K6+RxROK85+LnxHvPAMulmw+yTyTeZ51rOGLbfl2uu1uP4lr0YDFYfiHwTo3iiC5S9022luJo/K+1eSvnJ/dZX68V/M3D+Ly7CZjCtmtJ1KK3ikne6tqm/npqfv2c4fG4nBTpZfNQqO1ntb0/po5z4QePE8Y6I0d3dtPrcTu9xEw27VL/ACsnthlWvQKz/D+h2/hvR7PTrQYgto1QNj5nwv3m92rZ03TbjVrxLa2TfKf++VX+81RmtTDZjmdSeV0XGE5e7HRvXorJWXZa27svLoV8DgKccwqKUor3pbbbt3bv6kVpay3lwkEEZllc7UjX+Kuwu/gfpXiDQjHq2U1R0/d3MJ+a3b+Ff9sf3v8AJrqvDPhm38O26nAlu2Hzz/8Asq+1bbTcV+4cI8JyyaUcfiH++6JPSPr3ffoj8j4oz+nm8JYKnFOi97r4vTsu2zZ8YeP/AIb6x8PdR8q/i82zc/uL6IfupOu36H5elcrX3VrOnWWu2EtlqFtFd2ko2vFKu5W/wP8AtV82/E34F3fhpZdS0PzL/SxueSJvmmgHzbvqg9ev86/oTA5pGslCtpLv3P5ozfh6eFbrYX3oduq/zXocB4P8Wah4J1+11bTpNs0J5jYtslTuh9Qa+3PBHjaw8deHrfV9PY+VJ8ro33onH3kb6V8FV33wd+JVz8PfEked0ulXjKl3Ao3N7OvuN34jI/3Xm2AjiKfto6SivvXYOG83nga8cNK7hNrTs3s1133R9qTXkdvE0ksiRIvWSQ7VWiG8juIlkikSVG6SRncrV8r+P/Hl3401d3Mkiach/wBHtM8Kv95l9W/9mxXWfBDxcmire2F2ZntriaLyFQbgjncrf7XzfJ/3zX43LOsPTq8tTSF7Xb69PvP6mrcK4ijgfrPNedk+VL+tUt9D35pKjeSoWkqJ5K+mjG58BKZM81QvNUDzVA9xxWygYSqWLLyVE8lQNJTWkrRRsYOoSPJVaVqGamN0rRRRhKTZFJSeVUu2jbWqdjJxuReVR5VS7aNtHMHKReVR5VS7aNtHMHKReVR5VS7aNtHMHKReVR5VS7aNtHMHKReVR5VS7aNtHMHKReVR5VS7aNtHMHKReVR5VS7aNtHMHKReVR5VS7aNtHMHKReVR5VS7aNtHMHKReVR5VS7aNtHMHKReVR5VS7aNtHMHKReVR5VS7aNtHMHKReVR5VS7aNtHMHKReVR5VS7aNtHMHKReVR5VS7aNtHMHKReVR5VS7aNtHMHKNij+arcUdMhjq5FHWUpG9OI+KOrCR0kS1YRa5XI7oRBI6nSOlRanSOsHI6oxSGpHUqx805VqVVrFu50KI1Y6kWOnqvFKvSs2zVREWOjbUqrS7ai5fKiHbQ0dTbaRlouHKiu0dRNHVplqNlq0zNxKjx1A8dXXXioXXdWyZi4lB46geOr7rxVd1rZSOWcShLHVWWOtJ1qq8ddEZWOScDLljqHyq0pY6rPDXSpnHOmVvKo8qpmWk21fMRyEXlUeVUu2jbRzC5SLyqPKqXbRto5g5SLyqPKqXbRto5g5SLyqPKqXbRto5g5SLyqPKqXbRto5g5SLyqPKqXbRto5g5SLyqPKqXbRto5g5SLyqPKqXbRto5g5SLyqPKqXbRto5g5SLyqPKqXbRto5g5SLyqPKqXbRto5g5SLyqPKqXbRto5g5SP5qG71Jto20rhYi8qjyql20bafMHKReVR5VS7aNtHMHKReVR5VS7aNtHMHKReVR5VS7aNtHMHKReVR5VS7aNtHMHKReVR5VS7aNtHMHKReVR5VS7aNtHMHKReVR5VS7aNtHMHKReVSrHUm2pEjpOVhqIxI/arCR05I6nRaycjeEAijqxEtNRanTpWDZ1RikSotWE6VCnWpk6VztnXBFlPu1ajqqn3amRuK5pHXAtp96pV6VAjVMrVizpTLK09W5qBGqRWrFo3TLCtUlVlbmnrJUNF3RNRTd3vRuqbF3HUU3dRuosFxW6Ux2+WhpOKiZuaaRDdhG61C/SpGaonatUZyIX+7Vd/u1O/SoX61vHQ55srS1Vl6VYdvvVXl6V0QOSbKstVZetWparv1rqgcUiq/SqzrVl+lQP1roRxzK7rUTLUz9KY3Stk7HM0QNHS+VUu2jbVcxPKReVR5VS7aNtHMHKReVR5VS7aNtHMHKReVR5VS7aNtHMHKReVR5VS7aNtHMHKReVR5VS7aNtHMHKQ+XzXnHxG8IySQz3dum+J23n/Yf/Bq9N2014xIjK4DKw2srfxV4OcZVSzegqcnyyi04vs/8u6PdybNquS4lV6eq6ruv0fmfLFcvrEn9qaisNpE88qjbuiG5nro7mTU/iN4k1H+x7B4rCWZnMkUJ2xRf7X/Aa7TRdBtNBtvKto9rfxu33nb/AGq+Ux2ZU+ApRr4qPtK8l7sU2opdZSf6JN+m59hjMXLxLw7wOX/usNFpznKKcm/5YLtfeWnbunyPw9+DeqeNGS6us6bpOf8AXyD55V/2B/7M3H+90r6N8OeFtM8J6ctlplslvD9492c+pbuag8E6o+oaT5UhzLbFU/4D/D/7N/3zXRba/Q8Lnv8AbmFp4yGkZLbs+q89T8ojw5T4frzwz1nF25n17W7eiIvKo8qpdtG2tuY6uUi8qjyql20baLhynI+J/CP2zdc2SBZ/44l+VX/2vrXCupjdkcFWU7Srfw17PtNZeq+GbHWW3yw7Zf8Anqh2tX5BxNwNDMqjxWXNQqPdPRN91vZ/h+N/03IOLpYCCw2OvKC2a3S7PuvTU8roru2+HVvu/wCPuX8hV/TvBOnae6uyPdOv/PU/L+VfntDw/wA6q1FCrGMI9+ZP8Fd/kfbVuNMqpwcqblJ9rNfi9DP8CaS9vaS3cgKtN8qK393+9XUiLmpttG2v6IyfLKWT4KngqTuorfu92z8QzPHTzPFzxVRWcnt5dEReVR5VS7aNtezzHl8pF5VHlVLto20cwcpF5VHlVLto20cwcpF5VHlVLto20cwcpF5VHlVLto20cwcpF5VHlVLto20cwcpF5VHlVLto20cwcpF5VHlVLto20cwcpF5VHlVLto20cwcpF5VHlVLto20cwcpF5VHlVLto20cwcpF5VHlVLto20cwcpF5VHlVLto20cwcpF5VHlVLto20cwcpF5VHlVLto20cwcpF5VHlVLto20cwcpGkdWooaIY6uxR1lKZtCFxiQ1OkNSpHUyR1zOR2wpkKw1KsNTLHUqx1k5G6poq+TSNDVzZ9KRo6OYrkKDw1XlhrSaOonjq1IxlCxkS29VZbetl46qyx10RnY5J0zJaOl8qrMsdR7a6FK5yONiLyqPKqXbRto5g5SLyqPKqXbRto5g5SLyqPKqXbRto5g5SLyqPKqXbRto5g5SLyqKl20UcwcpLs+lGz6VNto21jc2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sQx0LH81WIo6lyNIR1uOijqwkdES1YRea53JnZCIiR1KsdKq1Kq1k2dKiM8v6UeX9Kn8v60eWPSs+Y0sVmjpjx1aaP5aYy1SkS4lF46ryx1outVnWtVI55wM+WOqbx/NWpLHVeWOuiMrHHOFyls+lGz6VM0dG2tLmPKyHZ9KNn0qbbRtouLlIdn0o2fSpttG2i4cpDs+lGz6VNto20XDlIdn0o2fSpttG2i4cpDs+lGz6VNto20XDlIdn0o2fSpttG2i4cpDs+lGz6VNto20XDlIdn0o2fSpttG2i4cpDs+lGz6VNto20XDlIdn0o2fSpttG2i4cpBtye1Yvi3Q31nS9sX/HxEd6L/e/2a6HbRtrhx2Do5jhp4Wuvdkrf8FefU7cJiauCrwxFLeLv/wAB+R4dNDJbytHKhSRTtKsNrLTK9qvtIs9TC/abeOfb0LD5h/wKs6DwXo0L7ksVLf8ATRy382r8JxHhvjFVfsK8XD+9dP8ABNP7z9do8d4ZwTrUZKXla333X6nmmkaLd61c+Vbpu/vyN91Fr1TRNDt9Ds1igG5/45WHzO1XobaO3iWOJUiReixrtWpNtfpHDfCeFyFOrJ89V/atsuy7fmfEZ5xJiM4/dpclNdL7vu+43f70jZp+2jbX3lz41psh2fSlX5WqXbRtouLlPKviR8CNP8WNPqGkGPTdVb5jGoxDcN/tKOh/2lrwS78J6z4Tn+0Xllt+zuyyKrq+zHytuxu/76r6+8R6h/Y+i3VyD86ptT/ePyr/AI14448xm3/Nu67v4q+G4m47rZBOlgIwVWMviTvflelk1qm+/wCB7+R8CYfOJyzOE3RqQacXG1uZa3aej8+553Y3CagiNb5fedoVR827+7XvHwt+H76fb2+oagpjdfnjgYfNu/vN/wCy/nXmmqfBHxRp1xBrHhvy0Zyk4tI51ilifduVudo/2vvcV9G2ckslnC9wqx3LRq0ka9A+3kV0U8gwmJ9jjuZuDtKMHvF20U/T7nue/i+M8diaU8tqUuScbqU1rGXT3Oyf3rYuNJUTyUjNUTda+tSPinJjZWqHZ9Km20batHO02Q7PpRs+lTbaNtO4u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Xl/SnpDUqx81KkdJysaKAyKOrUUdCR1Ki1i5HTGNh6LU6LTEWpk6VztnVFEiLUy9KZH94VKn3qxbN0PXpUq9KYvWpV61mzdCr0qRetMqRelZvQ1QtFFFSUFFFFADW61G3SpW6VHVIlkUlRP0qdulQt0rVMwkV3WoHWrL/AHagfrWkXYxaKrrUDrVp+lQuvFdKZyyiU3jqB46uOvNQMvNbRkzmkrlVo6Z5f0qwy0xlrVSuYOJDs+lGz6VNto20XI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JY6lRaNtPVaGy1Eci1Kq01elTL0rJm8UOXpUi9ajXpUi9azZqnYlXtU6NVVW5qVZKzaNYyRaRqsI1UkkqZJKxaOmLsXkapkaqSNU6yVjJHRGVi2rVIslVVkp6yVk4m6kWlkpytVVZKeslZuNiuYs7/AKUu6q6yUolxSszTmJ/M+lG6oPM+tHmfWlYOYlLZpC2Kh82kaSqsS5DmbNRM3NDSVE0laKJm5A7VWduKc8lRO1apGEpXGStVV2qV2qtK1dEEcs2QytVWVqmleqkzV0wRxTkyN2qJu9ObpRtrdaHG3cibpSbPpU22jbTuTykOz6UbPpU22jbRcOUh2fSjZ9Km20baLhykOz6UbPpU22jbRcOUh2fSjZ9Km20baLhykOz6UbPpU22jbRcOUh2fSjZ9Km20baLhykOz6UbPpU22jbRcOUg2fSuB8XeD3t5HvbKMvE53SRIPmRv7y+38q9F20ba+ezvJMLnuH9hiNGtpLdPy8u6PaynNMRlFf21HVdU9mvM87+HNvK17dTY/ceXsLY/i3L/9lXe7MDtU+2jbTyLKVkmCjg1Uc7Nu9rfcruy+YZvmLzbFSxLhy3SVt9vPQh2fSjZ9Km20ba+gueL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lWOpdtSpHSbSKjAIo6tRLTEWplrJs6oxsSp0qdFqJe1Sp1rnZ0wRKvSnL1pq9KcvWsmbi0jdaWhu9SAxulQOvNTt0qJ+tbIiRXdeKrSrVp/u1Xl61tFnLOxTljqFo6tP0qJutbps5JJMr7PpRs+lTbaNtVcz5SHZ9KNn0qbbRtouHKQ7PpRs+lTbaNtFw5SHZ9KNn0qbbRtouHKQ7PpRU22ii4cpLto21LsNGw1kdP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hY6l2GnKtAco1FqdFpq9aetQ2arQlXrU6dagVqlRqyaN4uxOvSpV+9UCtUitWTRumT0VCslO82oL5h7dKibvQzUjNTSuS3cjfpUL9alaon61qkZSKz1DJU0tQtmt0jllqRMtN21LsNGw1ZlykW2jbUuw0bDQHKRbaNtS7DRsNAcpFto21LsNGw0BykW2jbUuw0bDQHKRbaNtS7DRsNAcpFto21LsNGw0BykW2jbUuw0bDQHKRbaNtS7DRsNAcpFto21LsNGw0BykW2jbUuw0bDQHKRbaNtS7DRsNAcpFto21LsNGw0BykW2jbUuw0bDQHKRbaNtS7DRsNAcpFto21LsNGw0BymN4k0V9c0iW0RwkrFWRm+7uH96uf8OfD3+z7pbm/ljneM7kji3bd395q7nYaNhr53FZBl+NxsMfiIc04qy1dtHdNrZteZ7OGzfGYTCywdGdoSb9dd7Pci20bal2GjYa+iPG5SLbRtqXYaNhoDlIttG2pdho2GgOUi20bal2GjYaA5SLbRtqXYaNhoDlIttG2pdho2GgOUi20bal2GjYaA5SLbRtqXYaNhoDlIttG2pdho2GgOUi20bal2GjYaA5SLbRtqXYaNhoDlIttG2pdho2GgOUi20bal2GjYaA5SLbRtqXYaNhoDlIttG2pdho2GgOUi20bal2GjYaA5SLbRtqXYaNhoDlIttG2pdho2GgOUi20bal2GjYaA5SLbRtqXYaNhoDlIttOWOn7DTlWgfKNValVeKFXinrUNlpDlWnr1pq9KkqGzVIkT7tSr1qJetPWs2bpk0dTrVdetTL0rFo1RKvSpV6VCrU9WqGrmyZMvSnLUStTt1RYtMlVqXdUW/wCtSVNi7jqTdTN1OosO41qa3SlZqjbpTSuS2DdKif7tOZqY/StErGMiNulV361M/SoW6VqkZNkD9KhfrUz9KhfrW6OaZA/Som609ulM2n0rWJzPUYy03bUuw0bDVE2IttG2pdho2GgXKRbaNtS7DRsNAcpFto21LsNGw0BykW2jbUuw0bDQHKRbaNtS7DRsNAcpFto21LsNGw0BykW2jbUuw0bDQHKRbaNtS7DRsNAcpFto21LsNGw0BykW2jbUuw0bDQHKRbaNtS7DRsNAcpFto21LsNGw0BykW2jbUuw0bDQHKRbaNtS7DRsNAcpFto21LsNGw0BykW2jbUuw0bDQHKRbaNtS7DRsNAcpFto21LsNGw0BykW2jbUuw0bDQHKRbaNtS7DRsNAcpFto21LsNGw0BykW2nKtP2GjYaB2BetSU1Vp1S9SloPoplFBQ/zKFk+ao2zTNhpWFcupJVlJKoRNVpGrNo2hItpJU6tVNWqRZK53E6lItrJUiyVTWSneZ9anlNFKxb82nLJVLzvelWTjrUcpXOXlkp6yVSWSnrJS5TRTuXPM+lHmfSqvmUvm1PKPnJ/MpjSVF5lNaSnyg5D2kqJ5KY0lRNJVqJk5D3aonkpGkqNmrVRMXIR2qB2p7tULtxWyRhJ3IpOlVX6VYfpUW2tonLLUi20bal2GjYaoj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lWpKXYaNv8As0DSsOXtT1bimfNTdhpWKWhcRuKlVqqo1Sq3NZtGsZWLCtUm/wClVfNpVkrOxqp2LW6jdUCyUeZ9aVi+ZEjNUTtTWkpjSVSTM3IHbiq0vSpWaoZK0RjJ3IH+9RtqXYaNhrQx5SLbRtqXYaNhoDlIttG2pdho2GgOUi20bal2GjYaA5SLbRtqXYaNhoDlIttFS7DRQHKS7aNtTbaNtZ3Nr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dFSbaNtFwsMWpUam7aF6UnqUtCdZKd5lQ7qN1RY0UrFhZKfuqqrU9W4qWrGikTb/pTWams1MZqErichWbiomakorRKxk3cjembam20baq5n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uz61Lto20XCwxaevSjbT9tTcaVhF606ihu9SWlYKejVDSp0qrDUi0rVKjVXTrUq9KwaNkyzSq1QK1SbhUGqZMrc07dUG/60b/rU2K5iz5lLuqurU9W5qbFcxPupKj3UbqLFXY9mpjNTd1MZqLCcrDmao26UN0pjNVJXM2xrtUbdae3WomrVIyZG/Sq79KsP0qFl5rZGElcg20bam20bau5l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i2fWk21Nto20XCxDto21Nto20XCxEvSpk60m2helJ6jWhOjVIrVAvanK1Q1c2TJ9/0o3/Sot1NZqVirslaShZqrM1C9aLE85eSSpVkqijVOrc1m4msZFpWo8xqgVqPM96zsacxOzUxpKj8ymM3NUo3E5XHPJUTSU12qJmrVIylKxK0lMZqioqjFyuKzUxutK3SjbVrQl3ZE3Sk21Nto207k2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OqTbRtouFiOkXpUu2jbRcLCq3NO3UzbRtpWRWojNTKk20baadibEWz60m2pttG2i4WIdtG2pttG2i4WIdtG2pttG2i4WIdtG2pttG2i4WIdtG2pttG2i4WIdtG2pttG2i4WIdtFTbaKLhYk2e1Gz2qfbRtrK50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S7am20baLj5SHbRtqbbRtouF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LtqbbRtouPlIdtJs9qn20baLhykGz2o2e1T7aNtFxco1elSL1pu2lpPUpXQ+l3U1elLUFi7qPNqOinYCdJKevSq69KerVLRSZYpN1NXpS1nYq4UjNQzVEzVSQmwZqYzc0jdaStErECt1prUtFUQ9SNutR7Pap9tG2ncV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h20bam20baLj5SHbRtqbbRtouHKQbPajZ7VPto20XFykS9KlWjbRtpN3KSaFVqfTKKmxY5m5pjUtJtqiW7kb9KZs9qn20badybMg2e1Gz2qfbRtouL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Kn20UXDlJdtG2ptn1o2fWseY3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Sr2qXZ9aNn1pXDlETNOooouOxG/Wmt3qak2fWi4mrkO2jbU2z60bPrT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U2z60UcwWJdtG2p9tG2suY6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VPtoo5g5SbbRtqXyqPKrDmN7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ipfKoo5gsWNn0o2fSpvL9zR5fuaxub8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FTeX7mii4co/IoyKWiszU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m8ev60eaPUUAPoqPzF9Vo8xfVaVx2ZJRTN6eoo8xfai4WY+ik3Ut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hOVqJ7hY6VxpNk1JurOm1QJVCbWPepc0jaNGUjdaZF71E98iVzM2re9U5dU96zdVI64YNy3OrfVFWoX1gVyD6p71A+qe9ZOsdUcDc7FtYpn9se9cY2qe9MbVPeo9sbxwPkdr/bFL/bPvXE/2p70f2p70e2H9RXY7ddYqVdYFcKuqe9SrqnvVe2IeB8jvE1RGqVL5GrhE1T3qzFq3vVqqc8sDY7hbhGqTINcdFqx9avQ6xx1q1UTOWeElE6WisiHVg1XorxJK1UkzllTlHdFmimhg1OqjIKKKKACiiigAooooAKKKKACiiigAooooAKKKKACiiigAooooAKKKKACiiigAooooAKKKKACiiigAooooAKKKKACiiigAooooAKKKKACiiigAooooAKKKKACims+32qGW7RByaTdhqLexYprSKo61mXGqBe4rOn1jnqKhzSOiGHlI33ukXvVZ9SRe4rm5tW96oy6p71k6qO2GCb3Oql1geoqu+sc9RXJy6p71Xk1T3FZOqdkMCux1p1j3FRNrHHWuQfVPemNqnvUe1OiOCXY7D+2P9ql/tk+tcb/AGr9KP7V+lL2xX1FdjsV1j3qVNYJ7iuJ/tX6U9dU96ftSXgfI7hNa9xVqLWPeuCTVPerCapx1FUqxhPA+R30eqI/cVYS8Ru4rgYtU96uQ6t7itVVOSeC7HbCRW6GpA2a5SHWMHrWjb6xnuK2U0zinhpxNuiqkV+kvcVYWRWHBq07nM4uO4+iiim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TlarT3ixrSbsNJydkWGYLVaa+WOsq71Wse61L3rGVRI7qWFctzbudW5rLuNU96xbjUqzrjUa5pVbnr0sGbU2qe9UJtS96xpbx5G4y1ReXcS/wba5J4iMd2elDDRjuaMupe9VZdS96iXS5ZOufzqePRfX5vxrzauZUKe8ja9KG7Kr6lUDXz+9ay6NGv8FPXS4vQV5lTPcNDqDxFGJhteSf3DTftEv9x66D+zofRaX+z4vQVxPiKgH1un2Oe+1S/wBx/wAqb9sk/un8q6JtPi9BTW02LP3BQuI8OxrF030OfXUD71Iupc9a130eJj9wVXfQ42/grrp57hpdTRYijLcrJqVTx6lz1qCXQz/Dn86qvpc8fTNenSzKhU2kaL2M9mbcWp1ch1T3rk2+0Q9UNSJfFeuVr0IV4y2ZLw0ZbHaw6p71pW+qe9cHDqHvV+DUuOtdKqnn1MIeg22rZ71qQakJK89t9S461qWupe9dUKp5NXBncpIHFSBs1zNpqnvWvbagsldKmmeTUoSgaFFMSQSDin1ZzBRRRQAUUUUAFFFFABRRRQAUUUUAFFFFABRRRQAUUUUAFFFFABRRRQAUUUUAFFFFABRRRQAUUUUAFFFFABRRRQAUUUUAFFFFABRSAYFVp7pY160m7DScnZE5YKKq3F8kfcVm3eqe4rGutS96xlUSO6lhXJ3Zs3OrY7isq41T/arHuNS561m3Goe9c0qp7NHBrsbNxqXHWqE2pcdRWQ908n3Bupq2s83+z+FcVTEwh8TPRjQhD4i1JqXvVWXUPep4tHLffNWE0dV//ZryK2b4elvI0dSjAyHvHboKj8yVugNdAunxr6U9beNa8arxFQjsT9bgtkc3tuG7UfZ7j/ZrpPLj9Kd5aelcMuJoLZC+u/3Tl/slx/s01obhe1dRtT+7R5S+lZrieK6DWNt0OWZbhe1N86VeqGuqa2jao2s429K6KfE1J7otY2PVHMrfOvWpU1D3rbfS429KqzaGjf8A6q9Sln2GqdTWOJoy3RWj1LjrVyLUves6bRXj+49V3t57f/ar2KWOo1fhkaqNKpszpYdS96v2+qf7QriUvHj6/LVyHUPeu+NW+xhPCp7HeW+qe9altq3uK4C31D3rSt9S966oVDyquDPQrfUhIvUVeSZZB1rhbXUvete01T3FdUalzxquEcdjp6Kz7a/WTuKuo4fpWykmedKLi7MfRRRV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E4FRyTCMVHPdLEtYt9qXvUOaRvSpSqF281Lb0rCu9S96pXeoe9Y1zfFm4y1cc6h7tDCJdC/c6h71kzXxbplqRbeW4b+JVq7b6akfzEV42JzClQXvM9H93SWpm+XPcdiq1NFpO/7/zVrLGka8CmtJXxmL4he1MxlipP4SrFp8cfYVOsaRnpTXmqJpK+QxGb1qr1kc7nOW7J2YUxpKrNJTGkrw6mNlLdhZlppKY0lVmkpvm1wyxTfUrlLPmfSm+dVfzKTzaweJZXKWfOo86q3m0ebS+s+Ycpb8z6U7zap+ZR5laLEvuHKXPNo+Ru1VVkpVkrphjZx2YrPoSvZxS9hVK40eOT+AVcWSnrJXt4bOq9J3UjSFapDZmDNo7x/czVXbPbtyhrq+G61FLZxyHoK+xwfEqelQ7YY17TMCHUK0rbUM1Fd6KOqCs57ee3boWWvtMLmFLEL3ZHUnSrLQ6y21D3rVtNS964W3vq1LbUPevYhVOOthbnoNnqnvWzb3glWvPLTUK27PUveuyFQ8CvhLbHY0VmWeoB60EkDCulSTPInBwdmPoooqiAooooAKKKKACiiigAooooAKKKKACiiigAooooAKKKKACiiigAooooAKKj3UbqdibklFR7qN1FguSUVHuo3UWC5JRUe6jdRYLklFR7qN1FguPBzUckwjHWobi6WNetYd/qnPUVnKSib0qbm7F+81RY+9YN5qxbdzWdeal71jXN8Wrz6lc+gw+ES3Ro3eqH+/WTcak7NwaYkMty391av22lhVya8XEY+FFas9NOnRWpmiO4uG67Vq3b6SRt3ndWosaxrxihpK+RxWdyekGc08XJq0dCGKzSOpfkWo3mqJpK+VxGZVJ7s5nKUt2TtJTGkqs0lMaSvEq4q+4KBYaSmNJVdpKb5lcM8SXyljzKTzar+bTfM965niSuUtebR5tVfM+lHmfSo+sFcha82lWSqnme9O82rWIJ5S35n0pyyVS82lWStY4mwuQu7g1MeFJKgWSpFkr0aWOnB6MWsdiC40tJN1ZdzorKzFDtreWSpNwbrX0eFzyrTdmzpp4qpT3OOdbi1b5vmWp4dSde/wA1dJNZpMtZN9oQbcR/KvscJnUKukmejTxdOrpNWHW2qPn79a1tqj+tcpLby2rf3hUtvfV9PSrqavFlzoQmrx1O9tNUP9+t6x1jPUivObbUPeti01D3rvhWseJXwl+h6Pb3iSr94VZBAri7HVdveuhs9SEi8mvRhUUtz56tQcHoatFQrJu6U7dW9jj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prSUWC5IWC1RvL9Yl61FfXwjWubv9Q3fxVz1KnLsd1ChKbuya/1Q+tYN5qR9ahubwyNgZao4bF5my9eNXxKpq8mfRUqUaSvIh3S3Td9tXbbT9vL1cit0hXpQ8lfG43Nn8MGZzxLfuwBVSNaa8lRPJUDyV8VicZKbvJnOk3uSvJULyVG0lRNJXgVcQaqJI0lRtJUTyfLz8q1Um1KKHqd1cDc6nwxuU3GCvJl1pKYzc1iXPiSKPoDWTc+Kvc1UcHXnurHHPHUIdTr2k21E90q9Xrg5vEzt/G9UpfEDt3NWsub3kcc82prZHojahEv8dMbVIFH32rzd9akbuaY2sSeprT+zYdZHO857RPSP7Ug/vGnrqkH9815p/a8n940f2vJ/eNS8uj0kJZw10PTk1CJv46et1Gw4cV5imtOvc1PFrzr/GayeXPpI2jm8Huj0xZKkVua86h8SOv8b1p2/iggdS1YSwdaG2p2QzKhPfQ7NZKcslc9beJI5PvitK31SKYfK/8A31WL56fxI7oVaU/hZqLJUqSVSjk3dKesldNKvY0cUy+slMltUmXpUCSVKkle5hcbKm7xZmuaDujLvtH7r8rVlsZ7Vvnztrr1YMtVrnT47hegr7vAZ2/hqM9GjjLe7MxbbUD61s2mpOe9YV5pclu2UH/Aait7oxtg/K1fbUMSqqvFnZKnCqrxO8s9UPrXRWGqbutec2t971t2eofN1r1KVZo8TEYVPoeiw3CyLUpOK5aw1T3rft7oSrXpQmpHzdWk6bsW6Kj3Ubq1sc9ySio91G6iwXJKKj3UbqLBckoqPdRuosFySio91G6iwXJKKj3UbqLBckoqPdRuosFySio91G6iwXJKKj3UbqLBckoqPdRRYLkW6jdTN1G6tOUyuP3UbqZuo3UcoXH7qN1Rh8is7XfEFt4fsWubknbnaiKPmc+lY1akKEHUqOyXUdzSeRY1ZnKqByWPauev/H+i6fK0f2o3Dr1WBC/69K841vxJqHiib9+5itf4LaM/IP8Ae9ajt9N+VeK/PMVxRUnNwwUFbvLr8v8ANlqNzux8VdMB/wCPO+29vkT/AOKq1B8RtHugqGaS3Yj/AJbpt/XpXEJpfy9KJdHDJ9yuKGe5lDV8r+X+TRahZ3O3vNWSZN6OHRujKflasG81D3rlmjudJdnt3Kr/ABR/wtWlpsg1Zd4+VlPzx/3a9vDZ5TxV41FyzXT/ACf9M93BzpO6ejHtJJcPgVatdN+6Xq9b2qQqtSvJXkY7NX8MGdk8Q/hgNSNIVpryUx5KgaSvicTjJSd2znSbd2SNJUTSVG8lRNJXz9bEt9TRRJGkqJpKikmRfvuFqjcaxBCfvhq4f3tX4UVKcKavJl9pKRpK5q78UBfuFKxrnxQ7fxirWBqy+J2OCpmVGHmdu95Gv3nC1Xl1W3j/AOWgrz+bxBI3cVUl1iVq0WXwXxSOGecL7MT0J9cgXuPzqJvEUXtXnbahK1M+2Sf3qtYCj1OV5xU6I9E/4SSP/Yo/4SSP/Yrzv7XJ60fa5PWj6hQ7Ef2tVPRl8SRf7NTJr0Df3fzrzP7ZJ7U9dQkWsnl9N7Nmsc4qLdHqEWrW8n/LQLVhLyNukgry5NWkXvVqHXnUdRWMsva+GR1wzeL+JHpyyU5W5rz+28TOrffFbFt4o3ffw1czw1an5no08wo1Otjq1kp6yVkW2tQTfxhavpMknQhqmNWUXZnYnGavFl1JKlWSqSyVKslelRxTTumJxJZrVJlasa/0T7xT5WrZSSpeGXmvrMDms6T3LpYidF6HHs0lq+H/AO+qv2l971q3mmpcI1YV3p8lkzFPu/3a/QsFmVPELV6nr068MQrPc37S+9627HUNveuFtrza1a9pee9fQwqWOKvhrno1jqQbvWokwZa4Gz1D3robDUtx5Ir1KVXmVj5fEYbkd0dBuo3VBFMJBUm6uxK55buh+6jdTN1G6nyi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b/pVG+vPLWi7vBGtc1f6hu71z1J8qsd2Houo7sL/UN1YtxcPM+Folke4fAq1aWYXqK+exeLjSV3ufQx5aMSK0se7Vd4jXApzNt6VWeSvz/HY+VR7nNKo6juxzyVA8lI8lRM1fJV67ZSiDyVA0lRXN0luuXP/Aa5/UvEgjVgmVrhjRq19VojOpiKVFe8zduLyO3X5zWNfeJI4/uZWuSv9eeRmwWrGmvJJG5dq2jhaNL4tWeHXzST0hodJfeKC2fnP51i3OuSSNwTWWzUla89laKsePPEVKjvJliW8kkHU1A0hbuaSirhRq1naEW/Q5ZVEviYUU3f9KTzK9SlkmY1vhos5ZYuhDeaH0VH5tHm13LhjNWr+yZzvMsKvtklFR+fR5y1E+G80hvRZSzHDS2mSUVH5y07zB615lXLMbR+Ok18jphiaM/hkh1Ksjr3pKK86UXB2krHQnfZlhLySPuat2+sPG33zWZRWbipbmkak4O6Z11h4keP+M10Nj4kjkXD15irFelWLe+eNuprknhKc9tD1qGZ1KbtI9dt7pJlyj7qspJXmlhrzxt9811eneIlkVRJn/eridCpSd0fQ0cdSrK2x0ySVOklZ0Nwky5Q1ZSSumjWs7M7JRT2LTxpMvIrH1HRw3zoNrf7NaiSVKrK1fW4DMp0WtdB060qT0ZyKs9u+HG2tK0vKu6jpaXCsQPmrCeOSzfD521+kYPGwxEbp6nswqRxC8zrLO+rodP1L3rgLS8rds7yvepVGjyMTh79D0K3uBIKn3VzOnahW9DcCRa9anLmR8vWpuEixuo3UzdRurXlOa4/dRupm6jdRyhcfuo3VGGzXEeLvH/9nzS2OmgtdrxJOy/LGfb1P6V52Nx1DAUnVrOy6d2+yGtdjrdS1my0eHzbydIEx/EeW+g6muduPifpMZxFHdXHX5o48D/x5hXnKwy31wZriR55W6ySHcxq/BpvtX59W4lxlZ/7NBRXnq/8vwNFBs7aH4o6VIwDW95F/tNGpH6NW5pPijTNcOy0ukklxnym+V/yNebrpfH3BVW50fb86Aqy/MGX+GnR4gx9Jp1YxkvSz+8fIez7qN1ea+GfHVxp9wtnq8hlt2wEuW+8n++3cf7VeiLJuXcpBWvu8vzGhmNPnpb9U90zJ6bk26jdTN1G6vW5RXH7qN1M3UbqOULj91FM3UUcoXId1G6m+bR5tWRzDt1G6m+bR5lAcwNII1LuQoXqzV494h1p/E2sPPz9nT5II/7qf3vq1eheONQNj4ZuyhKvIFiH4t83/jua8vsI/u1+acVYuUpwwcXpu/0RrDU0bO1ztrZtrWqtoorXt8cV8zQppHWkSRWo21M1mNtSxY21OuNtetGCZRg3+nhlaucZpNFv1uY/u/xr/eWu3u8ba5fWIVZWrycZSS95bkta3NzzhIiuh3Kw3BqheSs3QbjzNNVCf9UWSrbNzXzdbENq569L3opoc0lQPJTLi4jt1+dxXP6l4kEa4QivPVGriNVogq4inRXvM27i8it1+dxWFfeJhGvyELXLX+vPI3Wsaa6eTq1bxw1Gjvqzwq+ZzlpDRG/feJnk/jFYtxq8kneqLd6bVuo+mh40605u8mSPcPJ3qOiiumjgsViXalTb+RxTrQp/FJIKKY0lMaavfo8K5rX2pW9TgnmeFhvImoqu1wKT7SK9aHA+aS3SOR53hF1LNFVvtIo+0+9OXA2aRV0kJZ5hX1LNFV1uOKcs1eZW4SzWjvTudUM1ws9pE1FRrJT1YV4NbLcZh/4tNr5HfDEUqnwyFqRLh171HRXmO63OlNrYvW+qSRtW3YeInjb79ctSq22sp0ozVpI6aWJqUneLPS7DxIknD4rat7qOZco4avIre8eNq29P154261wzwVtYM9/D5qpaVD0tWqZJK5vTfECTcSEf71bkUySLlDurKEp03aR7kJwqq8WXUkolhSYc1CjVKkle7hcW4NNMTTi7oxNR0kqzOlUIbh432P8AK1deyiRcGsfUtJEm50+9X6LluaKouWbPSoYrmXJUC0vK27O+9641JHt5dj1rWl5X2NKpdXQ69DmV0d/p2ods1spIJFrgbG8+aul06+3LzXsUal1ZnyeKoOLuja3UbqjSTcKd5tdp5V2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LZFR3FwI0oeTaKxtRvKznJRWpvRg5ysVtRvtzVhyyGZ8CnXMxkfAqa2tdq5Ir5/F4lU1zXPoqaVKNx1taiNeRU7tt4FDvtqs8lfneNxTqPcxbdR3YO3FQu1K7VUu7pLdcv8Aer5apKVV8sTS6grsfLIFXJ+VaxNS1xIVYJmszV9e3bhk1yd5fPcN1NXHDQp+9V1fY8bE5h9imaOqa+8jNgnrWDcXTyNyTTW603y91O1StJQpxv5I8CpVcvemyOo26VOyiPrVaa6SOvs8s4Lx+PalU92P4nz+KzehhlZO7Blpjui96ry3Tt0qs2+Tqa/U8v4EwGGtKquZ+Z8jieIKtR2plp7pFFQvfc1H5FOW34r7jD5TgsMkqdNfceBUxuJqu7kNa6dqZ58lWfs9L9m/zivRjSpR2ijkbqy3bKfmyUb5PWrn2b/OKd9m9qu0eyEozfUo75PWjzZKu/Z6T7N/nFDUHukCjNbMqrM9PW4PfNT/AGb/ADik+z1zzw1CorSgvuNITrQ2kxBccVIlx71E1vzTfLK14WK4cy7FpqVNfcj0KOZ4qi9y4slPXpVBXdalSavzzMvD2lNOWFlY+kwvEL2qot0UxJKlV1avyjMeHcflrfPC6XVH1eHx9DEr3WOVquW148LdTVVV4p1fOJNOx6sZOLumdTpXiB4mX5zXX2GrR3SrztavKopCp4rVsNUeFuprGphoz95bntYXMJU/dmeqI1So1cxpGuCRVR8tXRRSCRcisIc1J2kfRU6kaqvEto1Vb7T0uEbipEarCNX0WCxkqLTTKjN03eLOUnt5LGXnO2rtndVq31ilxE3y1z00L2cuD92v03A4yOIinfU9enVWIjZ7nU2d5XSadfVwNndVvWN5tavoqNSx4+LoXO5STctLurKsLzctaKyV60Jcyuj5iceR2ZJuo3U3zaPNqzPmOe8c+IW0PSdkRxdXO5I9p5H95vw/qK8xsbbcMn71bfxBvDeeJ2i/hto0Qfjz/WqdjGCtfjGd4qWOx8ot+7DRLz6/O5vBXVy9Z2tatva81DadBWlb4zUUaaOlIclqM02azDLVxelK+Ntd/s48pRyOq6buVq3/AIea48sUmk3BZngG+Jm/iT+7+FV9RjG1qwdOuv7N8SWFwDtXzlQ/7p+Vv/Qq5sJXeAxsKsdm0n6MxqR0uet7qN1N82jza/ZE7nHzDt1G6m+bR5tAcw7dRTfNooDmI6Ki3UbqoyuS0VFuo3UBc5n4js//AAjy7ArL56b/APZHP/s2K4Gxb7tel+MLM6h4cvY0+Z1TeON3Rt3/ALLXllnJX5FxTCVPMIzezS/Dc6qT0OktpK1IWrAtpq0obivHoVDpTNyKT5anWT5ayYpvlqVbj5etelGojQnuZPlrnNUkXa1aV3cfLXPalcfK3Nedi6qsTJ2LHh2XbaT9NvmN83/AVo1HWkt1+QjdWG2qfY7FYwR8xZjXOX2pPM3WvEhh4q1Sp9xnUx3s4KnAv6przyM3NYFxdPMeaR/mamCMt2qnz1ZKnTW/RHhVKrl702Q01utTNGsfWq810kf/AOuvtcr4LxuPtOr7sfxPn8Xm9DDqyd2DLUTyItV5bh5KgaMt1zX6xlvBOX4NJzXM/M+NxOfV6vuw0J3vB2qs907dAacsNPW34r7ejgsNQVqcEj5+eIr1XeUiu0kjU3a7dzVxbel+z12JwjsjBU5y7lLyz6ml8s+lXvIFHkj1o9ojVYSq9ov7mUfL/wB6jyz6Ve8pPWjyR60e0Q3gqy3g/uZQ8t/7xpy717mrvkChrfihuL3Rm6FSG6sVPNenrccVO1vzUbW/FctTC4esrTgjSFWtTd4yJEmqVZKqtb80Lla+RzDhHLscm+RJns4fOcTQdm7our8wp22qcVwG/wCA+9WEkr8pzXgTEYa88M7rsfWYTPKVV8tTRkq9qco20K26n7PrX5nXwlbCT5K0bM+mpVI1FzRdy1bXjwt1rpdI8QPG3UVyNSQyGOueUIzVpI9CjiJ0XeLPV7HUkulXBCtWijV5lpusPG3Wu00vWkuVUORXHOhKk7rY+pw+NjXVnubySVN95aqK25alRq78PXcWmjraKep6WJkYr96sRd9vLseutXpWfqmmiaNmH3q/RcrzHmSpzO3D4m3uTK1ndVu2N5tZea5CJnt5dj/K1a1nce9fa0qgYmjzK6O9sbzzF61d3/WuUsLza3WuitrjzFr2qU+ZWPkMRS5HdF2iot1G6ug4b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Ue/60m6oppPLWh6DTu7EV9dbVrm7y4MjVb1G6rOhiMz5NeTiavKm2z3sLBQV2SWlv3NW2+VaVcRrUErV+e4/FObZq5OchryVA3SnPWbqWoJbpgH5q+UmpVnaJUpqkuaQuoaglqn+1XGavrBkZuTUeq6oZGPJ61iysWHNaKEaCtHc+dxOLlVdlsRzSGRsk1DtLNVpYSx5ps0iQr2r28ryDFZtO6Vo9z53FYynho3k9Sv5YjXk1WuLoR/dpLi4aRsCqvllm5r9xyjhrB5bFPlvLuz4TG5pVxD5YvQhlmeT/ZqPy93WrqW9Sra7etfYpxgrLQ8SGHqYiVkrszlt+KlW34q42yOq8twKxliF0Pp8Jwviq6vLQb9nC0NsWoXmLdKj8t29a5niH0PrsPwjh4K9V3JWmFMNxzQtm7U9dPNQ60n1PepZBgKW0EQfaf96j7T/vVZ/s/3pf7NqfaM7Y5Xg47QRT+0t705bo+pq1/ZtJ/Z/vR7RillWClvBES3VPW4A7UNp5pPsTrVqs0efV4dwNXaKRMGjaneSjfdqr5Lr60qs6+taRxD6nz2I4RptXpSsTta1E1vzUqXBzVhJEk610RrJnx+L4exWH1tdGf5ZWpUk9autbhulRPb1NWlSxEXGornhKNXDy0uhsTVOvz1X8sxtT4mr8wzvguhiU6uG92R9PgM5nD3KuxOq09etNRvlpGuETpzX4hjcBWy6o6ddWPtqNaFePNBmhZ3jwt1NdfouubdoJLLiuAhaW4l8uJPmrUTTb2Ppdqjf7NeJWxOHiuWbPYwtStB3gro9Tt5hMiuKsI1eOvqGq6RKv8AplwvoyyMytU9t421i0/5ezKv92ZFaopSSV4u6PWeZwXu1ItM9iRqr3+npcJ92uE034oFeL+z3f8ATS2P/sp/+KrttH16y1qLfaXCS+sf3XX/AHlr6fL8b7Ga1Ouji6cnem9TE2vaybDWpZXFWNU08SJvT71Y0Mhjfaa/T8LXVWKlE95TjXhfqdfYXu1lro7a48xK4azuK6LTryveoVD5vF0Tf3U6q6Sblp+6vRPDvY8n8VM7eLL/AMz5W3r/AN87V2/+O0tm3y1a+IFm9v4gW42/JcRqQ3qw+Vv/AGWsu1kr8Fx0ZUMwrQl/Nf5PVHXB6HR2zVowyVg281aMM2K66VRHSmbKSUryfLWetxxRLcfL1rt9poURX0nytXMXjf6dBt+ZvMG1f+BVrX1x8rc1naJbvqXiSyjT5lSRZX/3R81eZK9atCnHdtfmYzlZXPXKKi3Ubq/dIppJHnXJaKi3UbqYXJaKi3UUBcZRUNFXqRdk1FQ0rNxQGoTzeWteS67pp0nUnCf8e7lmj/8Aia9Hv7r5a5u/t01RfKk+7/eX+Gvkc/y9ZjQsvii7r9UenQouUbnNW9x71ow3VZ2o6Pd6S2Shlg7SqP8A0L0qCK8+WvyDmnh5uFVWaD4XZnRpdVI158vWsFb73pr6h8v3q6Vikle4+Y0bu8+9XO6leDLc0XmofL1rFuJjM2WrnblWadvdOWtWUVZbkc9w8zVVZS1WUjMlD7IVr6DLcmxOa1LQVo9z5/E4qGHjzSZB5O3rVe4uFjXim3V0ZOlU/LLN3r9zyfhnCZbFNq8j4LHZrVxD5YbEU07yVF5NXkt93apltdq/N8tfZ80aasjwoYepiJWSbZni3p62/NWpGSPpVeW6rCWIS2Pq8HwviK+tT3UHlotNaRFqBpGkpFt3krB15M+yw3CuEoq9T3hXuOaiNxxU62JzUq6f9aydRvdn0FLLMJRVowRQaY03zH9DWoum+xqT+zP9lqj2h2rD0I7RRj+Y9L5j+9a/9mf7LUf2Z/stR7QHQov7KMdZDUq3BrRbTfZqY2n/AFqlUa6mE8Dhais4orJdVMsyOfu01tPPvUf2d19a0jWaPFxHDuCrbRsWVVGoa34qt8y+tTpMVrZV77nyuL4UcPeosi8DaPaag3i2N/M+2W9xFKGU8Krof/iDVC/1D+y3fzInZVPHlnNdJ8N4duseLj93elm3zf8AbesLxZbgSy1+Q1s+xuAqVI0p6XejSa3Z+0YLgzKM3pU/rdL3+WKum4vZdtPvTOevviVZaejE2l27r0XC7f8A0KqngX4pS+NPFN5pg0v7La29u0wnaTe27eqqrfLgblP/AI61cl4jjI3BULM3RVFdP8IvBtx4fs7zU7+IxXt8VxG33khH3fxb73/fNceElW4mxPsK0VypXbSS06HbxJwvw7wfkdTFxTdaVlBOTd31aV0mklfVNdD0tcMKdUKNU6dK+azrhXEZbJzprmifiuCzOniVaWjHR1pWGoPC9Z22nr0r4qMbaM92EnB3R6Fo+seYFRyNtb8bblyK8vsLwwvXZaPqwkXY5G2ueph+T34H02ExiqLkmzo1ap0bcuDVVG3DIqVOtdWGquDTR6LRnarpu5d6ferNglMbYNdUuJF2GsLVdPMbtIlfpeWYz20FFvU7aGIuvZzLlncV0GnXlcbaTVtWdx8y19ZRqWOHF0UzsopNy1JWXY3W5fvVfVq9iDuro+VqR5HYloqGir1I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ZmrOv7j5asSybFrD1G4+asKsuVanXho88rlOZmmlq5DH5SVXtI+7Vadvlr4rMsQ9kevKXRDXaoHbinP8AdqleXQt48/xV8PWbqSsilJRXMyDUr4W6H+9XF6rqBmduT1qzquoGRm5PWsRsyGnyKkrLc8DE4l1ZW6ED/NTkh5y+KsJbiNcmql5cdhX2eRcNyx0lWxCtE+Wx2Pjhk1Hciu7oRrgVmSs8zc1OymVsmpYbMydBX7Xh8PSwlNU6askfB1alTEy1Kaw7u1WUs+71baNLdapXF5gYFVOuk7I+ly7h6pibTq6IdJIkPQVRuLv5uKd5TzN3qeHT/auWVRvdn6LhMuw2DSUImd5cklSpp+6tuDTeelaEOk+1ZOdj03NLY56LTfarUWl+1dNDo/tV6HR/asnUMnVOTTS+egqdNJ9q7CLQz/cq4mgn+5Wbq2M3WscMuknb0p39kH0Wu+Xw+/oKf/wjj+gpe1I9ueff2T7LTf7Ib+7Xof8Awjj+gph8OuB0FHtQ9ueeNpOe1RPpfsK9Dfw+/wDcqrLoZ/uU1VuUq1zz59L9qrS6b7V302j89Kpy6P7VaqmirHBvp5qJrd1rsptJ9qoXGl+1bKZbmpKzOeSQx1YimDffq1Np9VHtzHW8KrR4mMyjDYyO1mStCG6VWli8v/eqTzjHUBYyNknc1fD8TcWxyiH1fD61mvlFefm+i+8+JfD3JWtUl7q+8GYtQq05V4p61/O+JxVbGVXWxE3KT6v+tvJaH09OlClFQpqyNnw/CFt3k/iZ9ta2z2rE0e8S3LRSHajchvRq3F+Zcj5lr5HF05RqtyW59LhWnSSj0KmqwiSxfI+78wrmttb2r3yGJoI3DM3Xb/DWNtr1sDTlGk3JWuefi5KU0kQNHzSxSSW8qyRSPE69JIztZamaOmNHXfZo4bW2O88LfEbzGWz1ghd3Au8f+hL/AOzf/rrptUsdp8xOVrxl4yvUbfSux8D+Ljbuul6hJutX+WGWQ/6pv7v0/lX1uTZs6NRUqz0fXt6nt4HHypTUZ/edbbSbWrasbisa7tzbzVZtJs1+rUpH0ddKouZHZ2dxuWr1c7p1xWzFJvWvbpS5kfJ4iPJIzfFuhnXNKaKLH2iI74938Tf3a8vhkeN2RwUZTtKt/Ca9lrmPE/g1NUd7q0IivO8f8Mv+Br4fiPI6mMaxeFV5paruu68zOnUS0OSt7j7taEF1WBKtxYzeVcRSQOv8Mg21LFeV+YxrSpycZ6NHamdCt1TZrzC1i/2j/tVE948zKiAu7fKFUbmat3irqyK5ia+vPlbmuy8B6GbG2e/uBtnuQNit/Cn/ANl/8TWb4c8EySSpd6mNqrtZLbP/AKH/APE13GcGvveHclqxqLG4uNn9lP8AN/ojiqVb6ImoqGiv0jUwuyaioaKNQuyaioaKNQuxtFQ7/ejf71djG5NUFxP5a0u/3rPv7j5aib5Y6m1KPPIoX1xuao7WHPJqJf301Xk+VK+UzCvyrlR71+SKihXasq70OwuHZzbhW/vR/L/KtJmqvLJ5a5NfnmKtVdpK5UUmryR8heKvjx4g0n9rSL4YwW+np4e+12kTTtG7XJSS2SVl378fedv4elfQF+0FvxGn/fR3V8XfEG43f8FCvN/6f7H/ANIYq+vrmb7zuQq1dfC0KEISUEm1+JyZlJU1BU1a6IpZDI1Rpb7hk1QuNWHSAZ/2mqG2WfVLlY5JGZfvH/drxnj8NQk51VzJdFpf5/5XPn3Gc2ow3ZpXF1HCv3x+dZc1x5zdf1rcXSbVVx5Q/wCBVkarpos5VKZ2P0/2a+ly/wAR1QtSw+ESXm/+Bb8DysZw/OovaTqP5ECQ7qsxWfd/lqgu+NsoSrVN/aEu3a/zf7VffYDxCweJap4qm6TfW/NH5vR/hY8elw/FVPeqe6WnkSFeKpTXW7pTfnuGqzDp9foEMRCvBVKcrp9U739D9AweX4bCRXIjO8t5Knisd3Y1s2+m+zVpW+l+xpOZ6TqJbHPxab7Vai0v2NdLDpPsavw6MW/gNZOoYuscqmk+xqymk+zV2EOhu3Y1di8Pn0NZurYxdY4ldH56Gl/sf/ZNd+nh32NSr4dHoaj2pH1hHnv9kf7JpraPx0Nejf8ACNj0amt4dHoaPaoPrCPOm0fnoahfR/Y16Q/hv2NV5fDvsaftAVe55vLpPsary6X7GvRJvD59DVKbRSo+4atVDWNZHn0um+xqrLp+3sa7ybSfY1Qm0v2rRVDaNVGF8N/s8PinXrW6uLa2S4s4ZQ08ipkozqAuW/22qXxJZ6PI7Mlz9o3bflhG7/61YaWW7x9exf3LJP8A0KtKbT/rXxtLJcPj3OrWk/ilorLq+trn1DzSvg3FUXb3Yv8ABGRaaLp1vcLNHb/OvSRj81aLQhl4qJ7cx0sUhWvs8vw2Gy+n7LDQUV+b7t7s/MuIsFi84qPFVqrnJbXeiXZLZL0EaHbQnSrabJP96mPb816k4QrxcJrRn5fOjVwtRpqzBOlSqtQL8rVOnSvx7iLhbkcsThV8j6rLsz5v3dQVelaNheGNqpbPanL0r8u5HB8rR9VCdneJ3+j6oJk2ORW4vavONNvDG9dvpd99ojxkbq5qtBwanHY+nweK9qlCW5qI1PljFxEwNRJ1qWJvmr08DXdKaZ2T0d0c9d2xtZm/u1YtJq1L+1FxDn+KsNcwviv07DVVUgpo7IVfbQae501hcVuQyblrjItQis03zzxxJ/ekfatPi+ImjW8bYuJJ9p5WKF2/8e24r0/7Qw2FX7+oo+rS/W585jIJPQ7aiuRtvid4euNv+nmBmP3ZYXX/AMe24roLDVLXVIfNtLqK4i/vRPurtoY7C4rShUjJ+TT/ACdzyLl6iod/vRv967r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Tf8AWot/vQ0ny0DK95NtWsR/30v/AAKrl/NVe2jz81ePjKvKj2cOuSFywn7tKa7fNTn6VA3SvzzF1HJnRBtu4yaQRrvNcprWobmbk9a1NYvtq4FcldyGR64YU1BOT3POxVe/uIqyt5jVLFCI13mnw2/G81BfXG1cLX1eQ5M8bU9tVXuo+Wx2LWHi0tyrfXX8K1n+WWarG3zGq5a2f8b/AHa/ZacIUIKMVZI+IcamKqW3bKtvZ7uT92n3EyQrgfLT7u6EYwKy2V7hqwnU59j9AyvJYYdKpV3IppHmbjNSQ2JYc1fttPrXtNNrncrH1bkoKyMu1032rUttL9q2bPSy3atyx0P1rCVRI551jnrbSd3ate20Mt2rp7bR0jXnbWhFbxx9hXO6hySr32MC28P8cgVpQ6Ki+laS4o3+9YuTZk5tlePTYl7Cpxbxr2FLv96N/vU6kXY5Y0z0o8tPSm7/AHo3+9KwXY7y09KPLT0pu/3o3+9Fguwa3jbsKiexiYdBUu/3o3+9PULsoS6PG3ZaoXHh4egre3+9G/3qlNopTkjjLnQTjpWTc6OV/hr0Zo0bqKq3GnxyelaRqGkazW55bc6X7VlXmniNGc4VVG416deaH7CvPviB/wAS+3ith9+Y7j/uj/7KuPMcxjl2DqYl9Fou76I6PrFk2cVNJ5krEfd7UKvFNXpT16V/MeIr1MVVlWqu8pNt+rPNbcm5MctSU1etPXrWKQAvWnUU9V4rRKxSVhKXbTqKBibPrW1punpDErum6Vvm+b+GsauktpBNbI6elebj5SjBJbM9DBpOTYPGGVg4DBv4Wrm9Y08WcylPuP0/2a6isLxDIN0Uf8S7mNeZg5SVVRWzOnFxi6bl1R2PgnWP7c0prSY7ry0HDN950/h/75+7/wB81qp+7evLvD+qvoet2t2DtRH/AHn+0h+9/wCO16/f24VldCGRvmDL/FX71w7jnisP7OfxQ/LodGX4nng6cixYzV0FpNuWuTtpNrVu2M1fe0JWZGMp3Vza3/WlqBZPlpd/vXong3G3dnb38fl3EUc8f92Qbq8r+PJt/hv8JPFHijR7aP8AtHS7JriCOdneJm3DqN2f4v7wr1bf715J+1s3/GN/j/8A7Brf+hLXmY3AYXEwcq1OMnbdpX+/c6cO71Yp7NpHCfsa+Mrv49fDXVvEfiWC3S8t9blso4rEPFEsSW9u+3BZm+87/wAX8VfR1ho9hpY/0S2jib+9jc3/AH0ea+UP+CZrf8WH17/sZLj/ANJLSvrff71z5fl2DoU4VKVKKl3sr/fub433K8ox2RNRUO/3o3+9e3Y8+5NRUO/3o3+9FguTUVDv96N/vRYLk1FQ7/eiiwXG0VHuo3VpYx5glk2rWJfTbjitG7k2rWP/AKyauDEz5UerhI9Se0j2rU7tVW41K008YuLuG3/66yKP51BFrmn3D7Ir+1lb+6kys1fnWOxMZTceZX9UdympS1Zcdqw9Y1HauAa0L+48mL/arj9RujI7V5EKab55HPiq3IuRHwz41l3ft6rIcttvbNjtH8IsYq+rL6+e8f0Tstclb/D+y034oeK/Fr+XcX+qvbxRSbPmt4o7eNGVW/2nRmP+6K6ZF5r57Ncf9YkqVPZK3qzkxeIVfkUekUvn1BV4q/pFwlvd5f5UYbS392qqrT1WvnZ01Ui4s5IS5GpHVqtY2tzJI6RJhtnWqSTSKuwSOq/3c0ba46GB9lNSbvY76uK9pBxSsQeX9KY0dW9n1rV0rT4/K82QB2bpu/hrrrVI0YczOWlSdWXKjnUY2770/wC+a6rSI49Qh8yPPXaV/utT7ixguE2PGP8AeUcrWLo99/YOsqZMtBv2TKv8S/3v/Zq+v4T4olga3sKl/ZNq6vtfqvLv950ThPCtJu6O1ttJ3djWvaaGW7GugsdOi8pHQhkYbgyn5WWtFIUjr+hva82q2MJ1zGttDRfWtKHS44qtb/rTt1ZttnO6rZGlrGpqVY0Wm7sVjN410Bb97I63p4u0Ox4GukUg7mG373X5W+WsZ1YU7c8kr92i6dOrVv7OLduyvb1NzinVHuo3VpYx5iSio91G6iwcxJTGUUm6jdRYOYGt0Y1Wl0+OSrO6jdTGp2Mm40VGWvOfi/4s0/4V+ELrWbzEsv8AqrW0Z9rXEzdE/wDZm9lr1ia4jt4XllkSKJFZ3kkO0Ko+8xavz4/aE+LB+MHj9jZSO3h7Tc29ivKrJz8823/bbp7KPlzmvGzTMfqFByT957H33B+RTz7HqM1+6hZyf5L5nH23jzxJH4tbxWt9I2qu7M7N8yOn/PJl/ufw47V9c+A/Fmn/ABG8MwarZZV/uXEDfehlH3lb/wBCX2Za+R7fTx9nUV1nwp8eS/C/xYlxKXfQ7wrFfxLltqfwyqvqm7d7jcK+IyTPJYfEONZ+5J6+T7n7nxZw3TzPBqeFglVppcttLpfZ+7btsfT1zpv1rNuLHa3Q11V5rGhbVP8AbOnsrDcG+1p8y/8AfVYtzrGjN01Wxb/t4T/4qv1aONw//Pxfev8AM/nOOHxLdnTl9zMbYY2qzFLu4NVr7XNGtz8+qWnzf3ZlaqA8TaOrf8hG2/7+LW8cywsXZ1o/+BL/ADODG8PV8dC6oSv/AIX/AJGy8NMX921Zv/CaaNCvz6hCy/7Jz/Ko38caA3/MQT/v2/8A8TWs81y6UeWdeH/gUf8AM+BqcKZ3Sm3TwdWS8qcn+hup1qVVrml8faFG3/H/AP8AkF//AImk/wCFkaHuwJZW/wC2bV+T8Q4TL5S9vha0G+ykn+p9VlmSZ7JclTBVV605L80jp1G1q39H1AxOvNeYN8UtLCfu7a6Zv7rBF/8AZqavxYihdTFp7uv/AE0m2/8AsrV8NFwSsz7ChwrnjknHDNerivzaPoK3mEyK4qxXgMPxy1W3VRBZWS+vmhz/ACZa9P8Ahr43fxppM8twkEV3BJskSDdjBHDbT07r/wABrmjFRlZbHvYvI8wwND2+JhZeTT/I7aJuxrh/GviaLSbtra0xLefx7vuxfL+prX8YeIP7B0hmjP8ApU3yQ/7Lf3v+A15FueR2dyXcncWY/MWrsr5vVwlL2FF2b69vTzPicTiJUZONN6kt3dXGozNLcSvK/wDeauotIUjt0Ef3McVy6rVu3vLi3TYkhVa+FxlGpi7SctfO+vqcWHrKnJuWt+o7WrdEvvkx8w3H/eqrZ3lzpdwstpcSW8q/xRvip2zIzO5LM38TVa03T0vJW3/cStqbeEpqXM049UZuPtqnu9T0DwV8TE1J4rDVcRXbfKlz91JW/wBr0P6fSvQa8G1PR4PsrvGmx0G75a9E+G/ip9c0pra5fdeWu1Szfxp/C3/sv/7VfrvCXE0sxf1TEv3ls3u/J/59SatKVF2kdrRUe6jdX6lY5+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qGaTarU7dVW8k+Wpk7I1p6ysjOuG8yWrMS7VqpF+8fPvVpvlWvkcwqdD3L2shHaqd9ceTF/tVYZuawNYvPvfWvjlD2k9SalRQg2Y2pXHmO31qjFD5jVI2ZHqw2IYq9LBYKWOrqC2PnK1ZU4uTKd1IIEwKynzI+TVq5kM0lPtLPzG/2a/aMLQhhKShFaHw1acsTUGWln/G/wB2m310I1UCrV5MIUUCsgRm4fmlOpzM+4yrLo4eKqTWpAsZmfJrStLGpbSzrdsdO3N0rFyPoZVEitZ6f7V0Fho+6r+naTjqBW9DbpGvauWUzz6lYqWelpGtaSRpH6U3f9adurFu5yud9ySio91G6psTzElFR7qN1Fg5iSio91G6iwcxJRUe6jdRYOYkoqPdRuosHMSUVHuo3UWDmJKKj3UbqLBzElFR7qN1Fg5h7YavCfiPffbPF96AdyQ7YU/2cL83/j26vc91fPMTDWNdmuH3MssjzHcPvZbd/WvzPjnFexwlOn3d/uX63LinUkooZZ6PPcKr8Iv+1Vh9CnjXKlH/ANmttetPXpX8/wD16q5XVrHtRwdNKzOU2lWwwKsv8LU6tTW7cLslH3m+U1lr2r3aFRVYKZ5lSDpzcS1Y2b3suxPlXu392tuHS7eNfub2/vNUeixhbFXH3nJY1frycTiJym4Rdkerh6EFBSkrspXGkwSL8o8pv9msaa3e3lZHG1lrp16Vma7GNsT/AMXzLWuDry51CTuicTQioOcVZmPtqe2vpbP7h3L/AHWqKmtXtTiprlktDyoylF3TL8utSsPkRFb+9WVMzyOzudzN1allmEf+0392qjyvJ/u1hGlTpX5UFSrKfxMJetej6P480yHw5YW97O7XkSMjrHG3ygNtX/x3bXFaJYpcO8kgDbOitW48KSJsdAy/3cVWGz2rlNdugru1nc7MNQnb2idjdt/G2kSP/wAfDpz/AMtI2rptH1a01Bf9GuYp/VY3VmWvGNRsRZ3bImdv3lqsm+NldHKsvRlr7rB8Y4hWlVpqS8rp/qvwFUxdRtxmkfScMm5amrxXw58TNQ0lkiv91/a/3m/1q/8AAu//AAKvV9H1yz12yW4spllT7p/vK391lr9PyvO8HmkbUZWl/K9H8ujXoefKV3c068k/a0/5Nv8AiB/2DW/9CWvV91eR/tZt/wAY4ePv+wa3/oS17ldfu5ehvhn+/h6o8o/4Jnf8kI17/sZLj/0ltK+t6+Rf+CaLf8WI17/sZLj/ANJLSvrbdWOE/gQN8wf+0z9SSio91G6uyx53MSUVHuo3UWDmJKKj3UbqLBzElFR7qKLBzEdIzU2uU8f+LP8AhHdPWC3b/T7gfI39xf4m/wDia5cbi6WAoSxFZ+7FX/yS9SEyPxb42s9DZogftV5/zyjP3f8Aeb+GvNNS8WapqvElwYk/55wfItZTb5nLuS7MdxZvvM1PVa/BM1z/ABeZTa5uWH8q/V7s6OeTXLfQ1tF02NofNkQSM3RW+7Uuq6XF9kaRECOn90bd1VtL1D7GjI6Fk+8Nv3lqe/1RbiFoogdrdWavgZUcQ8Rza2vfyPSjKiqHL1/Ey7fUbyz2+VcSIq/w5+X/AL5rRXxEWhbzU2y44Zfus1Z3lVBNGVRTg7c/er6Knia1FWjLT7zymmhi/ep69K3tL0uO3hV3UPKw3fN/DV6WzgmTDxj8q8KWPgpNW0O+ODk4p31OYXpUi9qlubf7LM0f3tvSrWj2qXFz8/zKg3V6MqsYw9p0tc54U258nUjt9PuJl3pEdv8A3zSTW8lu37xCtdNTZYUmiZH+ZWrzIY+XNqlY9N4KPLdPU5atfSrxPJ8hyFZem7+Ks2WPy5XT+6dtRtXqVaUa9OzPPp1JUZ3OiuLqK3TLuv8A8VXJXcnnTPIf4juqy3Sq8vSuehhY0NU7sqvXdayasj1z4X6x/aHhtbdz+9s38o/7n3l/+J/4DXYdK8p+EV15er39tz+9hV/ybb/7PXqdf0hw3iXisspSlvHT7v8AgHnvR2H0UyoLy8g0+znu7mVILeBGlklkO1UQLuZm/wCA19M7RV2xxTk1GKu3scp8WfiBF4B8Ky3Cv/xMbkNDaIvXft+99F+9/wB818fTX0kkzGWQvPKdx3Hc3/Aq3fip8Sn8beJLjVHzFZQjyrSJvvJEPu/i33m/3sbvlWvOm1R44muHJ8+b7i/3V/vV+G59mDzTFPk+COi/Vn9W8H8O/wBkYH94v3k7OX6Jeh1Cao9vcb4pXR0/5aRnbtP+zVr/AIS7U9v/ACEbv5un79v/AIquGOoZ/db/APadqmh1QLvuD91PlT/er56MJwVoto+6lg4S+KKfqehR/ETxDaosUfiHVESIfdjvZFVfZfmpR8TPEu1f+Kj1fc3T/Tpf/iq85bUD8kW752+Y05tU3MzB/lX5RXQquISspv73/mcv9k4Vu7pR/wDAV/keiL8SvEu5v+Kk1fag5/06X5v/AB6qtz461y6j8241vUJ3b5Q0l27bV/76rhZtQ8m0QbvmlO//AID/AA0+a+/0hICfuBc/+hNVc9eSs5v72VHK8LB3jSiv+3Udovi7Vd+Dqt98o3H/AEl//iqrzeKNRurZ/P1G6lTK4WSd2Xd/31XJLqX+jTzZ++VQf+hNVHWvECaTpSSudzsGYL/eY/dX/wAdpqNWdo8z+81WBoxd+Rfcg8c+LJ5IRpcU7u8o3S87tqf3f+Bf+g1neF9Dn1O9tbKziM13O6pFEvy5Nc7p4e4le7uXLO53uzV9Vfs8fDdtI0z/AISTUYtl7ex/6LEQv7mA85+r/wAv+BV2umopU0RmWMp5ThHNbvZd2T6/8DbeLwPbwadiTWrJTJ533ftDnG8H8vk9Pl+bkmvC5rPzEZHQqylleOQbSrD7ysvY19r+X8teF/HD4e/2XK/ifTICts3/ACEIIx935v8AXhf/AEP8/U1nUp3SlDdHxOR53J1fYYmV+Z6N9H1T8meQaJdHTw1k+dq7mjb/AGf7tbT3AVUcfdYVl3FqLiJXT733gy1Ct4/2aVH+VomVv+An5f8A4msEufU/QeVTd1ubkVwPO2H7rfLQk25JR/GvzVz8mofKj5q1/aAW+Q/wS7W/4CatU2gdGxqfaAro+BsbqtSI3714v4v4GrCa8KrLGT80R/8A2qkl1A7ILhPvfdP+8KrkB0W9jXW4yqv+dPWQZ2f3vmDVkS3ixzf3UlG4ULffJ/txH/x2nyEuk2rm55ybVcf7pWpUm7Z/3axYr5Nyk/6qX5T/ALLU/wC1FWaMn506UuQydFnQRTArvH3l6rXSeDfF0/hPWEu4JCsEo8qZV7ofvfjXBJqG3bIDu9Vq0l4i7Ru/dP8Acb+61ZTpOUXE8/E4KGIpSpVFdSVj37Vry416/RBK9wqpuRmf5dp+bd/6DSPoc8abwUfb1Va474UeJEmmn0u4f/SFG6Hd/Eo+8tenrJ8tfCYurWwtb2T/AB6n8vZrkssuxdShiN73XmujRy6rWzZ6IGiV5XKs38K1j3EwkuJXT7rO2K6qG5SaJXQ7lYbhWuLqzhBculzwMNThOTUuhkX+lm1Xeh3J/tfw1BaXT2cu8DcrdVrW1e4WOzZCfmcrisi0t3vX2JhdvVq2oT9rQbrbCrR5KqVImv8AVDcQtHGmxW6s1T+ANQfTfFtnghUuGaF9x27gfu/+PbahudHdYmMcodv7uNtVPDv/ACM2k/8AX3D/AOhivSyipTpYqnLDvaS79znxCqN3qn0BRTKK/qRK6OG4+imUU7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WbrWuWfh+xe7vpREi/dX+J2/uqvc15evxevT4g+0GIf2b9z7N/Ft/vbvX/AD714GYZ1gssnGnXlq3stbLu/ILnsVFZ2j6xaa9YRXlnKHif/vpT/db3q9ivapzjVgqlN3T6rsFx9FMorWwXH0UyiiwXH0UyiiwXH0UyiiwXH0UyiiwXH0UyiiwXH0UyiiwXH0UyiiwXH0UyiiwXH0UyiiwXH0UyiiwXH0jSBVYsdqr1am9K8x+MHiCXzLLw/byGJblPPumU43Rbtqp9GOd3+7/vV52YYyGX4eWIn06d30PRy/BTzDERoQdr7vsupb1v4yW0czwaJYSasyFla5Z/Kh+q/Kxf5vp/stXPXXxs1+xffLodo8WeVWR1Zl/3qyH8QeGvCrWtnqesaZpd1cD9xBeXUUTy/Nt+VS2T8392tLV7eOa3dNg5Ffj9biXM51OdT5U9kl/wLn6hRybLKa9m6XM1u23d/jZfI1rP4waf4q8qKLzdOv1Db7aY/e/3W7/zr1C0k320R/vIv/oNfHmvKYZvMj+SWI7gy/eVhX058MvFQ8YeCtO1AgLOE8mdV/hlT5W/76+9/wACr73IM2nj3KnX+O1/Vdf6R8txBlMMDCFXD/A3a3Z9PN/M62imUV9pY+HuPoplFFguPoplFFguPoplFFguPoplFFguPoplFFguPoplFFguPoplFFguPpksiQozu4RFG4szbVVabLKkMbM7hEUZLMdqha8T8f8AjyTxFcvZ2j7NNifjb/y2YfxN7f3RXz+c5vRyihzz1k9l3/4AXOq8TfFyO3d7fR4hOy/L9pl+5/wFe9cDf+MNZ1Ld9o1G4ZW6qr7F/wC+RxWF5tHm1+G4/O8fmMm6tRpdk2kvu3+ZXMa1t4k1SzfMOoXUXK7tszfN/vV2nhz4uXFuyQavF9oi+79piG1x/vDoa8182jzawwWa47ATU6FV+jbafqnp91mHMfS+m6pa6xarc2dwlxA38Uf/AKC3oat1826J4iv/AA/di4srgxN/Gv3kdf7rL3r2Xwf8QLLxQixSEWuoqOYGPyv/ALSf/E9a/Y8l4mw+Z2o1vcqfg/Tz8nr2EdbRTKK+2sK4+imUUWC4+imUUWC4+imUUWC4+imUUWC4+imUUWC4+imUUWC4+imUUWC4+imUUWC4+imUUWC4+imUUWC4+imUUWC4+imUUWC4+imUUWC4+imUUWC4+imUUWC4+imUUWC4+imUUWC4+imUUWC4+imUUWC4+imUUWC4+imUUWC4+imUUWC4+imUUWC4+imUUWC4+imUUWC4+imUUWC4+imUUWC4+imUUWC4+imUUWC4+imUUWC4+imUUWC4+imUUWC4+imUUWC4u6qN9JVt/u1l3b7nrCs7ROrD/Fcktlp7daSL7tIzc18Jjm3I9SLuyvfSeXF/tVyl/J5rtW5qs3asNl8x686NJqKS3ZwYipzSsR28Oz5zVS/m+bArQuP3MVZD/vJWr9JyPArDUueS1Z8fmFZzfItiKC3Mr1flIt4lFPtofIi3mqF5J5jYr6CpO7sjrynBKT9pNFKbNw9XLSzpba1zW3Y2O5ulc8pWPrpVFFWQafp+5q6jTtNEY5o07Twq9K10UKtcsm2efOo2ORRGtPplFZ2Oe4+imUUWC4+imUUWC4+imUUWC4+imUUWC4+imUUWC4+imUUWC4+imUUWC4+imUUWC4+imUUWC4+vny3uEt/EFwPuq0jp/wCPV9AZr5x8Rwtp3iDUbd/maK4dd395d3ytX5bx1RdWhS00u1/X3FwnySUjrVbmpF7Vydj4kkhRUlUSr2bO1qty+JvlxFFtb+8xr8CeArKVkj3I4yla7Zb164GyKH+LO81kq3NV2ujM7O77mbq1O8z6179Cj7GCieXWq+0m5HSaFdCS38rPzJ/6DWorVxUV0YXV0JVl/iWtaHxF8q+ZFub+8przsTgpym50zvw+KgoqMzoaxNbuA0scIP3fmNQ3HiB5FYRoE/2mbc1ZjTbmz/FWuEwcoSU56BiMTGScYE+6nXH+j26s5+d/uL/7NUCTJvXf93PNQXNwbq4eQ/Lu/h/urXo1W00kefdJPuM5ZsmnqtC9KlXpWa1Mkrl/R7xLVnST5Vf+L/arba4iVN5lTb9a5detPVa4quCjVnz3sd1HEypx5bXJb+b7Zcs/O3tVfyqm2fWlrvjBQikuhzybnJtldbd5GwiF2/2Ruq7o+sX/AIXv47i3Lxcrvib5VlX+61bttbpbwqoA9/8AaqPUbdLi2dH9Nwb+61edSzOdCup0tGuq3udjwXuXvqeq6Jrlt4g06K8tidj/AClW+8jfxK1ea/tY8fs5ePf+wa3/AKEtZ3w98Rf2DraxSnbZ3e1H/wBlv4W/z/eq9+1h/wAm4+Pv+wa381r+k8nzVZtgHUlpNLVedt/n/wAA4sO7V4eqPKP+Caf/ACQrXP8AsZJ//Sa0r60r5K/4Jqf8kM1z/sY7j/0mtK+sq9/Bq9CDOjMHbFVPUfRTKK7LHm3H0UyiiwXH0UyiiwXH0UyiiwXIJbhIYnkc7UQbi3+zXg2vatL4g1m4vHDfvT8kf91B91f++a9a8d3T2fhLUXT7zIqf8BLKrf8AoVec6Rapb2iOB87jcWr8a4/zOVCVLCrbV28/+BqdGGous2rnP+WVbBBWpVWulurVLq3ZCPm7N/daudT5mUV+WYauqybtax0VaDpNLcFXdT9n1rpbSzSziVEHzd2/vUXdml5EwIG7s392slj4uVradzp+py5b317HN1a8RqkNnahPuZ4/75qttqtrFxJ9gCHlYn3D/ZWu2rSdSUGnscinyRkmdFaXAuLdJAfvCrKtXA2WsS2e7yn2q3Ve1XX8QXMybDJtX/ZG2vJlls+Z8r0OuGOgo6rUv6pcCa+coflX5an0W6EN3sc7Vcbd3+1WClxxUouOa9j2CdL2XS1jhVa1T2nnc7rdSSyJGjO52qtcnDr1xGmzfu/3hSXOrS3X+sf5f7v8NeZDLqil7z0PSeOhbRO5NLcebK7/AN4s1V5rja2E+Zqi+0en3qn/ALLuY4vNeP5fvH/Zr1ZzjStFu1zzHzT1ihdNjFxeIJ/mX+6396rmt2cMPlGMBHbqq+lVba1kuH2RpuapZrOS12+YmK5HSvWUuf5GsXak4uPzLvgnXovDOttcXCO8UsbQll/gywbd7/dr2iG4S4hSWN1dHCsjL91lNePWNrbSWOSkbN829mH3a6j4Zaw88N1phy0Vsd8Mn+wW+7/n+9X6fwZntq7yyotG24vz6/eYVqLpxUr7neeYa+c/2nvioiuvg7T5xvQpNqTRn5l+Xckbf+Ov/wB8f7VfRNfEevfsh/Fi+1vV9VbxJ4cd7+4luJJGuLhWdnZm3bfJbb1/vHH96v0jO1XnhXCj1vd9l1v6n2fBn9nQzD6xmFRR5bcqa3l93T/I8t1LWo7y7ZN/+h23zTMv8Tf3f8/7VZb64ZGe7YhSx2otd+/7FvxI2sP7V8Ot/wBvVx/8ZrRl/Yt8YbV/4qPTWVen7p6/LY4ajFW5kf0xHiTK4LSp+Z5auoPtjjB3TzMtWptUi87y0fdb2w5Zf43/AP2q9Bf9jPxgPn/4SCwZv+ub0xv2M/GCr/yH9P8A+/b1XsKP86LfE2Wt35/wPOV1YiGWd3+ZzsH/ALNTbbUPtk0Fuh+8ef8A2Zq9Db9jvxgDh9dsNq9P3clCfsf+MIXymv6eGwy/6t+67av2NH+dB/rNl+tpHERatHeauz5C28I3f8ATpVVdY3Qz3DuNznaP94/M1elr+x1rcbMB4rCqw2ttsG+b/wAi0N+x3rGxU/4S0Kud23+zm/8AjtSqVBfb/MhcTYFbPt0PN77Vkt7Szi3jcyeafx+7/wCO1gapqh8Qav8AJ8trbbUT/abb/n/x6u1+KnwDu/hj4Z/tW88UC6leZLeC2+xbGlc/7Xmtjaqs33f4a5X4f+EbzxhrdloumL+9kPzyt0jT+Jz/AJ9q1VOnTjzRdz08LmNHGQlWi7Qj1Z6d8Bfhp/wsDxB9pvYs6Fp7hplP3Z5Ooj9x6+3H8VfWPibxZongbSjqGt6hBp1oDtEkm5mdv7qqOWPsBUHgXwlZ+DvDllpFipW3tk27m+85/ic+5bcayPh74dsvHX7QfjC71yJb9fCdvYQ6XbSjdFE08TSvLt6F8r1/3f7q1nh6P1mryJ2Px3iDOHjKzrP4IqyXz/Uzof2hvB3nW8d5JqOkpclVjudQsZYomY/7e3/x7pXoDJb6nZKyGK6tbiPIZWDpIhH5EMtY3iDxRp13p/ivQfGGla9qML6lOsEf/CN39zC1scbNkscLJ/ewQciuA/ZquJbfSfFPh9rhrqz0TWJrW0lLf8st33fpuDN/wKuzEYWNH4WeBh605q7VjzT4heC3+GviNYVDNoV85axkbnyW+8YWb27Z6j+8VNcvq9qfsktxAm+RY2yq/wAS19beNPCNh4y0G60rUIt8Mw4b+KNx0ce4NfLF5p9/4L8QXHh/Wf8Aj4h+aG5xtS5i/hdf88HcK8apS5Ze0j80frmSZt9ZpqlUfvr8V+p5z/wkKeVsz33dae/iaOS3iQkbk3fNn+H/ADur0Tw/+z3ofjSS6uE1DU7W4373ggmjVFU/xKCjHFbH/DIml/8AQW1n/v8ARf8AxquxTw7V9fuPWrZ7TozdOas0eW3PiKL7XBPvGyZF3/733WpsOvR7Ly2dxuUb0/3h/wDY5r1Rv2Q9K/6Cus/9/ov/AI1Sr+yHpDcvrGtbv+u8X/xqlz4a27+5nK+IKSVjymLxFHdacwBHm253dfvIfvf+Pf8AoVRxeLI1lV3Pba/P3q9aX9kHR1/5jGuL/uzxf/Gqv2/7Kfh6OJUkl1CVl/5aSXHzN+SrQ6mGV7N/cJcQ01c8di8SW6yvAZRsbpJn/vk1O3i23ktEfzAs8RVTz94V7B/wyn4a9b//AMCGpy/sp+F8/wDL/wD+BTVDqYZ9/uE+IaT3R49/wlFvG6uHGx+q5qzb+LLSNmglk/cP8wk/ut/er1pf2VfC/wDF/aH/AIFNVi3/AGU/CEm3zP7T/wDAtqOfDPv/AF8yJcRUVHWJ5Vp3jhIXiv7acJeWhV+v3l/vf/FV7xoXjb/hJtFt7yC4d4Jh93P3W/iVqyfE37NfgfRfCyyWmjzT36uq+bJf3G912tu+UPj/AMdqr8OtH0vTbb7BaRGCyh3P5XmM25i38TFs142YrDODnFNuPkj8T45zvBZlOnRpwlGrHrsnF9Hre69Dr1vuKtW+rSw/6uUqv1rO16O3sbZJ7f5Nz7DHndWQmqfL1ryaUY16albTzPyRzdOVm9TqJdSeZ97uXb/arX8PagjebFn5/lYf7tQ2H2P7BEAiOrorFmG7dXF3+qCzv50hkKiJ2VGz81ccYxxkZUYq1jr53h3Go3e56k9wFViTtVerNWZ4Gt/7a8Z27jLRJM1wW/ugfMv/AI9trz1vEF3fbYnuJHX+7mvdvhR4bfR9Ha9uI9lxd7dm77yxfw/99f8AxNfQcNZHOpj4KWqWr9F/ViK+L9ulZaHeeZR5lMor+j0cN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P8AMo8ymUUBcf5lHmUyigLj/Mo8ymUUBcf5lHmUyigLj/Mo8ymUUBcf5lHmVTv9QttLtHubudLeBBzJIdq15P4n+MV1cTeVow+xwKf9fIis7/8AATwBXi5jnGEyuKdeWr6LV/8ADebC57J5lHmV4jonxi1WymH9oJHqMGefkVHX/dxx/wCO161oXiCy8SWC3dhL5sX3WX7pRv7rLWeW53g80uqErSXR6P5dGvRhc1PMo8ymUV7wXH+ZR5lMooC4/wAyjzKZRQFx/mUeZTKKAuP8yjzKZRQFx/mUeZTKKAuP8yjzKZRQFx/mUeZTKKAuP8yjzKZRQFx/mUeZTKKAuP8AMo8ymUUBcf5lHmUyigLj/Mo8ymUUBcf5lHmUyigLj/Mo8ymUUBcf5lHmUyigLj/Mo8ymUUBcf5lHmUyigLj/ADKPMplFAXH+ZR5lMooC4/zKPMplFAXH+ZR5lMooC4/zKPMplFAXH+ZR5lMooC4/zKPMplFAXH+ZR5lMooC4/wAyjzKZRQFx/mUeZTKKAuP8yjzKZTXkEaM7kKoG4s3ak2luFyXzMCuc8W+OrHwnb4kPn3rD93bR9f8Aeb+6K5Lxn8XIrffZ6IUnlxte8/hT/c9T79P96vKLi8lurh5ZZHllc7nkY7mZq/O864qhhlKhgXzT6y6L07v8Aua2veJL3xJfNc3svmN/BGv3Il/uqvaszf8AWofNo82vyCrOdebq1XzSfVhc6Dwx4svfC9+txayFomP7yBj8kq/4/wC1XunhnxRZ+KNOW5tH2svyyRN9+Jv9qvmvzau6Lrl3oOoxXlnL5cqf98sv91vavqsiz+tlU/ZVPepPp281+qC59O+ZR5lcv4M8cWfi+04KW9+g/eWzH5v95fUfyrpRX7jhsTSxdJVqMrxf9ff5Bcf5lHmUyiukLj/Mo8ymUUBcf5lHmUyigLj/ADKPMplFAXH+ZR5lMooC4/zKPMplFAXH+ZR5lMooC4/zKPMplFAXH+ZR5lMooC4/zKPMplFAXH+ZXj3xA0XVNS8fPcQQGWBbeJEbeq7fvNjlv7zNXr1clrsgj12Vz91USvEzfBwx2G9lUbSutj3smxk8FiHUppNtW1PG/HX7N9t8UNb0TWNV/tK3utK2+QtncQqh+ff82Vb+Jf4WFd/feHdWZGxaf+RE/wDiq7TQZLu+m3oE+yq7Kf733f8A9mtS/h8uJq+OfDmFnFKU52Xmv/kT61ZzXjNyUI3fk/8AM+ade+H/AIluJpXGnfeLN/r4/wD4qvVv2f8AR7/QfB97b6hF5Erai7hd6v8AL5UXo395Wq9rc3l7q1Ph7J52kXR/6em/9ASvZyrKqODxCnTbva2tv8jzs1zWtisK6U4pK62v/mdX5lHmUyivsz4W4/zKPMplFAXH+ZR5lMooC4/zKPMplFAXH+ZR5lMooC4/zKPMplFAXH+ZR5lMooC4/wAyhpAq5JCrTGYKMnha8c+IvxI/tRpdL0uTbZfdmnX/AJbf7K/7P8/p97xs1zShlVB1aur6Lq3/AJd2Fx3xI+IH9tStpmnSn7AjfvJF/wCWzf4fzrz/AH/WofNo82v5/wAfja2Y13iK71fTol0SC5Nv+tG/61D5tHm153KFybf9aN/1qHzaPNo5QuTb/rT4pnhdXRyjqdwZflZWqt5tHm00mndBc9f8C/FJLlYtP1mQJLhVju2/j/2X9D716X5lfKvm16J8PviY+mumn6vKXs/lWG5b5mh/2W9v5V+p8P8AE7VsJjn5KX6P/P7wuezeZR5lRRSJNEskbh0cbgyncrLTq/VU01dBcf5lHmUyimFx/mUeZTKKAuP8yjzKZRQFx/mUeZTKKAuP8yjzKZRQF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K7fLWe/zS1cl6VTX/WVx4l2gduHe5MvSmSttVjXKeI/iBb6e7W9hsurhfleT+BP8a5Kb4gavDy80cq/885I12/pzX5Tjs7wdKv7Jtt+Wq/r0O5S5Y3Z3F/JuZqrwx/Kz1jaF4st/EDeV/qLpeqMfvf7tdBL+7ir6fLI08dOMqTvE8WvUtFyMvUZPmxUFpb+Y9Pm/eS/jV6GPyYc1+nr93BRR8zTpuvVRTvpPLRQKzoo/MbNT3DeZLVyzt9zVg9D7inFUaaiiaxs9zV0unWO1ar6dZ1tRR+Wtc02c1Spd2JUwq07zKZRWZy3H+ZR5lMooC4/zKPMplFAXH+ZR5lMooC4/wAyjzKZRQFx/mUeZTKKAuP8yjzKZRQFx/mUeZTKKAuP8yjzKZRQFx/mUeZTKKAuP8yjzKZRQFx/mV4d8ZbM2PixbkD5LyFX3f7Y+Vl/75Vf++q9uriPi74bfXvCr3FvHvvLAtMm37zJ/Gv5fN/wFa+Z4hwTx2AnGKvKOvzX/ABvS54ilxUq3HNYUd98tXLe4eaVUQb3boq1+EypuO5MZ32NZLjin/af85qWHw7ctFkyRI/93LVnXcclnN5U6eW//oVc0J06jcYSTZ0SjOKvJF9bjipPPrLW4GaVbgV0chPMafn077QKfommjUlaWRysCnb8v8TVrzaDZyphA8Tf3lLNXDUxdKlPkkdcKM5x5kY0UnmVZht5JvuRu/8AujdUNjZv9r+zyfK3mbS3tXY28KW8Sog2qtcGLxapSSjr/kbUMM617uxzDQvGfnQp/vDbTl611FxbrcRMjjcv/oNc06+XIUP8J208LiFXTurMdeh7G1noOhheZ1RBuZv4a0k0OXZy6K1T6FCFhaX+Jjt/4DWpXJXxc4zcIdDsoYaMoqUjmrmzktWxIPoy/daoa6a8hSa0dT6bh/vVzld+Gre2g77nNXpeykrbGtZ6pG0SpKdjr8u7+Fqj1HVI/JaOI7nb5d38K1ltTH6VDwVLn5w+tVOTkKcq1t/tB6sdY/ZS8YXL53tpTI+4/eYOqlv/AB3dWNLVX4sXRk/Za+I0B/5ZWj4/3Ts/+yr9D4SxLpYqdF7Ti/vWqOah/Hh6r8zn/wDgmw3/ABYvXP8AsY7j/wBJravrHzK+TP8Agm1/yQ7XP+xjn/8ASa2r6wr9pwf8CBeYv/aqnqP8yjzKZRXYeZcf5lHmUyigLj/Mo8ymZxXL+LfiFp3hVGiL/ar/AB8ttG33f95u1cuJxVHB03Vry5Yrv+nd+QXOr8yivE/+F1a3/wA+un/9+3/+Lor5n/WzK/5n9wXO8+Ju/wD4RC6dDtVXQvz/AA7l/wDZttea6Rr0S26RTvsZflDfw7a9Z8W6fJrHhvUbSMBpXhbYrD7zr8y/+PLXzjb3wbvXwvHOA9tiqc5Xs4pfNM1o13Rd0eg3muQeQyQPvdvl3Y+VayEm2sp/irCivPep0vK/PKOEjQTjHqdE8TKq7yPQbO8S8iV0Pzd1/u066vks4iSRv7L/AHq4SK8KtkHa1S/bPmySa41lqUr307Hcsc3Hltqaab5JFRPmZulXbjw+bq0eN5wGcem7bWfol4g1FAT94NiukaapxlepRmoQ7FYalCrFyl1PJXuDb3DxS/K8TshX/aFTpdbq838WfE+CH46eKPCl4VgeN7d7NsbVdTbRO6H3yxavQ/Bl1HJcSykhnQLs/H+KvoKlOVKhGtJbpP70jx6lGdCv7Ken+RoN5sKKZI3RW6bht3Ui3HvXR/akuIWjkAdD1Vq4F7wLM4B3KpZRXJhajxF7qzQ6sVStZ3OgS44q1bq8y5/hrnLS4+0XCRZ+8a79tDe3tvM8wMyjlcUYmrHDtQb1ZVGEqqbitg0Wxt5FkeXG9em47dv+1TW1C4t5HRJTLFllHmfN8tWbDRmuofM3hF7fL96lttljfMJx935d393/AGq8lqEpzbfM+3b0PRSlGMVblXcTQb+KOV0kYIz7cbqu6xeRNCsQcO+d3y/w1z/iS4j81pohtCjlv71V7m3ks9OF0ZUZdqkr/dzWkKEJTjWm7N7LzE60oxdJapdTdXS5ZId/yK237rVp/DVpF8UuEH/LB1f/AGV3L/7NtrnIvHFm0C79/m45VR/FXbfC3TJZEutYlTZ9p3JD/u7vm/8AHtv/AHzX1PC+HxWIzWmpRtZ3+S/r8TmxMqKgvZs9C3UyX5omFJRX9F16ftKUqfRp/kcNKo6c4yXRplFo6Y0dXWjqJ1r8Ia5ZWP1KFTmVyky1Gyj0qy61E3SqR0xkRNGM9KjaMelSt1prdKtKxtFshaEelMa3T+5VC78Y6BYhPtWt6db7+nm3cSbvzao7fxz4cvLiKCDxBpc88rhI4o7yNmdj91VXdyaqxquZdD4y/a4m8V6x8YLXSrqxli0aGBF0hYsslzlVMr/7+87GHYIP72T7B8AvhrD4G0ZXmQPql2Fe4l/u/wDTNfYfqfwr1D4saaNQ0axfarG3vEfcw5UbHXj/AL6pvhu18u3X6Uq1ZztTSskfVxzGTy+OHirLr5nSWibQtcB468G+KNK8VReNfAN3bw695C2t9pt4v+j6jEG+Xd8y4Zf94cfxLt59Et1+WrK/eqaVWVKSlB6o+YqpTTUtjxnxB49+NXjqxbRLDwda+FZ22xXGr3N8kqRZ3fNFj/2VXx/3zXa/C74bWvwu8JxaRbym6uHczXV3IMNNM33j9OMCu2VaGX5a76mJqYh3mzOlShSVoKxRmjrzf4u/DO3+ImhsiNHa6zbfPY3zD/Vt/EjY/gPQ/n1WvTJlrJv2+Vqhrljc9bDzlTmpwdmj5R+HXizVfC/jWLSr6zlj1y2mWGay+8Zgew9QV6N9DX17HZiWNWMZRmX7rdR+Vc74Y0WxvvEx1KW1ilvLOBooblkUvGrt821u27bXceX9K44xjNNxR0ZrmDxNSN42kla/cy/7OT+5Tf7OH9yuauPjd4Gt5mjfXUZl/wCedvM6/mExRbfG7wPdXEUEWt75ZXVEX7JN8zH7v8FPkR5HNV/lf3HS/YB/cFH2Af3BWv5NHk0ezRl7dmR/Zw/uU3+z0/uVs+TQ0fy0/ZoPbvuYL6enpTEtdorZlhqq8e2sJQsbRrN7nIfEC4+z6bZpj70+7d9Fb/4qvJ9a0C7t7ltV0R9s7D99afwv/tL7/wCzXp3xOm229hDj7zu276bf/iq42zuPlxXg4mcoVnKP/DrzPzPPOWtjZwl5fL0POb7xhd3j+VegwPEeYmTaytSJrg2rzXea1o9hrCr9rtY52UcSMNrL/wACHNeafETR7Twf4S1bWLUzPLZw+akUjrsZv++c16GGrUKtqajyv8D5CWGxHOowfNd2XRmvF4suLeHy47iRE/uqaof24ZH2D7zN/DXEfA3WD8TLDVLvUY/I+zTpFHHAf4WXd82a9h07R7LS/mt4Ar/89G+Zv++q6K7pYWUoW975Cq4fFUqjpVtGvmP0GOW3RZ5Pkl7bvvLXv/w6+IyeIETT9QcJqSr8j/dW4X/4r/ZrwrzPpTorh4ZVkjco6NuDKdrK1GV5tXyzEe1hqnuujX+fmbx91WPrDdRurgvht8QB4mtvsV7Ig1SIf7vnJ/e+v95fx/3e5r92wWLo4+jGvRd0/wAH2fmXck3UbqjortsFyTdRuqOiiwXJN1G6o6KLBck3UbqjoosFyTdRuqOiiwXJN1G6o65vxH8RdG8Ns0U91590v/LtbfO6/wC92H/Aq58RiKOFg6leaiu7/r8gudRuo3V4xqXxyv5GYWFhDbp82GnLO3142j+dZf8AwuPxF/z1g/78rXytTizLKcrJyfml/nYXMj3vdRuryHRPjhLvVNVsEZO8tp8rL/wE9f8AvqvT9L1m01qzS7srhLiBv+Wkf/oLf3T/ALNe3gM1weZJ/V53a6PR/d/kO5f3Ubqjor17Bck3UbqjoosFyTdRuqOiiwXJN1G6o6KLBck3UbqjoosFyTdRuqOiiwXJN1G6o6KLBcjv7h7WxuJ0wzRRs43fd3Ba8nbxd4h0fS9J1sX9xqyX3zTW32VfJX59uxXHQ/w7a9crk7T4Z6RaaglxvupYIpmmhsZZt1vE5/iVNtRKLex9NlGNwOGhNYuF7v8AlTutdL7ro7mja+NLK88Kz65HnyoY2eSJvlZXC/Mn13VzWl/EDVbPVNOTXRYJb6kqeXHbP+9tmP3PNB7N/n0pyaPE3i/xLoDo0Fnqtkl2PL2/I27YzL/vN81c/wCPPAdzp2gy6tf62b+ezjihgVbVITt3qvzMGyflZqzk5W9D3MHhMrdV0KjS9rblum2lJaWaVlZ7ttbdT2LdRuqOit7H59L3W0SbqN1R0UWFck3UbqjoosFyTdRuqOiiwXJN1G6o6KLBck3UbqjoosFyTdRuqOiiwXJN1G6o6KLBck3UbqjoosFyTdRuqOiiwXJN1G6o6KLBck3UbqjoosFyTdRuqOiiwXJN1G6o6KLBck3VS1rWrTQdOlvbyTZBEP8AgTN2VferBbauSdq14D8R/Gz+KtXaOBz/AGbbFlhX++399v8A2X2r57O81jlWH51rN7Lz7hcg8X+Nr3xZeM8rmKzQ/ubZT8qf4n/arA8z3qt5n0o8z6V+DYitVxVR1q0ryfUnmLPme9bng/xZP4T1hLlCXt2+WeL++n+P92ua8z6UeZ9KMPVqYarGtSdpJ3FdH1ZaXkV9aRXFu4lhlRXSRf4lNTbq8n+DnjCP7PLo15cIjq6ta+YfvZ+8i/j/AA/7TV6pX9DZXj4ZjhoYiO73XZ9bl3JN1G6qWpapbaPYy3d5OlvbxD55Grxbxn8WL3XHe2055LCw+7uX5ZZf95uw/wBla580zfDZVC9V3k9kt3/kvULnqeu/EDRPD8jRXN4HuF6wQDey/wC92H/AqxYfjRoUkqo0N7Arf8tJI12r/wB8sxrwrzPpR5n0r81rcX5hKpzUoxiu1r/e7/kkLmPqjTdUtNYtEubOeO4gfpJGatbq+YfD/ijUPDN39osLgp/fjb5kf/eWva/B/wATNP8AFBS3lIstR+75Eh4dv9hv/Za+3yjiTD5hanV9yp+D9H38mFzs91G6o6K+vsO5Juo3VHRRYLkm6jdUdFFguSbqN1R0UWC5Juo3VHRRYLkm6jdUdJLMkMTSSOERBuLMdqqtJ2SuwuS7qN1cnL8UPDEczRHVU3Kdvywuy/8AfQXFdFZ30GoQRz208dxA/SSI7laualisPXbjRqKTXZp/qFy1uo3VHRXVYLkm6jdUdFFguSbqN1R0UWC5Juo3VHRRYLkm6jdUdFFguSbqN1R0UWC5Juo3VHRRYLkm6jdUdFFguSbqN1R0UWC5Juo3VHRRYLkm6jdUdFFguSbqN1R0UWC5Juo3VHRRYLkm6jdUdFFguSbqN1R0UWC5Juo3VHRRYLkm6jdVLUtWtdHtGub24jtYF/5aSH+L+7715Z4s+NEku+30NDEve8lHzf8AAV7f7zf9815GYZrhMtjevPXolv8A16hc9G8TeMNM8KW++9nHmsN0cEfzO/8AwH/2avF/FvxE1DxU7Rl/sthni2jP3v8AePeuUubyW8uHnuJXnnc7nkkO5maovM+lfkWbcRYrMr04e5T7Ld+pPMWfM96PM96reZ9KPM+lfI8oros+Z70eZ71W8z6UeZ9KfKF0WfM96PM96reZ9KPM+lHKF0X7HUJ9Pu4rm2mME8R3JIv3g1e2eA/iVb+JFSyvCkGqY+791Jv9pff/AGa8E8z6U6K4eGVZI3KOjbgynaytXvZRm1fKavNT1i910f8AwR8x9YbqN1eXfD74rJeLFpmsyiKdRtjvJDtV/wDZf0P+13/9C9Nr9xy/MKGZUlVoP5dU+zKuSbqN1R0V6VguSbqN1R0UWC5Juo3VHRRYLkm6jdUdFFguSbqN1R0UWC5Juo3VHRRYLkm6jdUdFFguSbqN1R0UWC5Juo3VHRRYLkm6uc1Bd3iB/wDcWt+uV0vUH1TXbwyRGLypmh2sPm2j/gTV52NmoxUXuzvwD/e/K53mlW37paj1e3/dtWto8f7lag1qP9ya4be6e6eS+Jv3e+rnwvuvM02/i/iS43bvqi//ABNZ3ifzNkvnY3dttcb4f8TXmh3M/wBnl2p5ikxt91/96vMrY+nlq+sVU3FNLQyxavQZ7xuo3Vwui/E6K8lt7e7gKTyyKjSR/Ki5b5erf7tdqG3LkHcte/gcxwuZQdTDTul969UfMv3dyXdRuqOivTsK5Juo3VHUd3dJZ27zyZ2INx2ilJxgnKTskCdyxuo3VVs76LULdJ4HDo1TUoSjOKnF3TB6bkm6jdUdFVYLkm6jdUdFFguSbqRpNq5OFWo5ZkhiaSRwiINxZjtVVrxj4j/E7+2VfTNKkK2H/LadRtab/ZX2/n/6F4+Z5pQyui6lV3fRdW/8u7C5P8R/iV/azS6Xpcu2yHyzTr/y2/2V9v5/7v3vO/M96reZ9KPM+lfg+PxtbMa7r13q9l0S7InmLPme9Hme9VvM+lHmfSvN5RXRZ8z3o8z3qFP3jUy/vLfSLCe8u3EVvCNztjdXdQwVTEfCelg8BXx01Toq7exZ8z3pVbc3WvE9e+Mmp3lwy6ZHHYW/8DMivK3+02eP/Habo/xk1izkX7bHDfxd+Nj/APAWXj/x2vXhw/jVFV3Tbh3s/wCreZ+mU/DHPnSVdxi1/Ld3/K34nt0txFCv7x9tCSRzLmJ91cz4c8S2Hi7fc28m5k25gk++n+8ta9zayafMXRXidPvxsK99ZPh6mH0ir90e7U4Kwyw3sZ+7Wt+PYveZ70eZ71B5wmjWRPut/wCOtTfM+lfBV6EqFR05bo/D8XhqmDryw9VWlF2PRPh58SH8Pypp+oOX01z8kn3mt2/w/wBmva4pkmjWSNw6ONwZTuVlr5Q8z6V3/wANfiM+h3EWmahJu01ztSSQ/wDHu3+H/wC1X6Bw5xC6DWDxbvHaL7dk/L8vQ5bnue6jdUQbcuQdy0tfraVyrkm6jdUdFFguSbqN1R0UWC5Juo3VHRRYLkm6jdUdFFguSbqN1R0UWC5Juo3Vla14i0/w/b+bqF3Hbr2VvvN/ur1Neea18ckjd00vTy/pLcnarf8AAB/8VXkY3NsFl/8AHqJPtu/uV394XPWN1G6vBpfjJ4hkdiHtkX+6sPyr+bVa0343avbP/pltbXif7IaJ/wDvrp/47Xhw4syyUuVuS8+X/K7/AAFzI9v3Ubq5vwr480zxcmLaQxXSjL20vyuv+0vqK6CvrKFeliYKpRkpRfVDuSbqN1R0VvYLkm6jdUdFFguSbqN1R0UWC5Juo3VHRRYLkm6jdUdFFguSbqN1R0UWC5Juo3VHRRYLkm6jdWffa5p+mzJFd6ha2srjcI55lRmX/darYbcuQdy0WNJQnBKUotJ/j6dH8iXdRuqOiixnck3UbqjoosFyTdRuqOiiwXJN1G6o6KLBck3UbqjoosFyTdRuqOiiwXJN1G6o6KLBck3UbqjoosFyTdRuqOiiwXJN1G6o6KLBck3UbqjoosFyTdRuqOiiwXJN1G6o6KLBck3UbqjoosFyTdRuqOiiwXFlb5a8j8a/EB764fT9MkKW6llknX70vqF/2f51o/FzxsdPh/sazk23Ew3XEi/eRP7v/Av5f71eVWklflXFWdyu8Fh3t8TX5f5nVRlpY3IZKr6hcc0RSZWqF7NuevyKELyudNWdoBFdPbypJG5R1O4Mp+ZWr1fw94kHiLSFlKhLhDsmjX+9/eX2rxx5K1vCeuf2Lq6SO+23l+Sb/d/vf8Br9I4SxcsJirt+49H+j9TwMVP3bHrdvD5klSX8nloqCpbBo5IVljdHjYbgyncrVTu28yWv3eUubVGmXUrPmZXhh8x6uzalYaLEst7cxW6dtx+Zv91eprhfEnxATT99ppZSWfvc/eRP931P6VwNxeS3kzS3ErzSt1kc7mr4bOOJqWBvTw655fgv8z1alSx7Wnxk0C1ZkEF9L/trGm1vzaup8PeMtL8UI32K4DSr9+CQbXH/AAH/AOJr5o8z6VLbXktncJPbyvBOh3JJGdrK1fEYfjDGxqqVeKlDqkrNen/BOFyufVu6jdXk/g34xJJstNd+Rvui8UcN/vr2/wB5a9SguEuIlkikSVGG4SRncrV+n5fmWGzKn7ShL5dV6r+kO5Nuo3VHRXqWC5Juo3VHRRYLkm6jdUdFFguSbqN1R0UWC5Juo3VHRRYLkm6jdUdYWsePNC0G5+z3uoxxT941RnZf97Ctj/gVY1q1LDx5601FebSC50O6jdWRonijTPESM+nXsdxjqq/K4/3lPNadVSqQrRU6ck0+q1C5Juo3VHRWlguSbqN1R0UWC5Juo3VHRRYLkm6jdUdFFrhc+Z/i54LfwLry3Fuh/si+LNEyj5YX/ii/9mX2/wB1qx/B90jX7vncyx8f99V9QeIdBs/FGj3WmahH5trcIyH7u5f7rL6FfvLXyl418F638J9XR5j9osHLeRfRhtjru+6/90/7P/fLV+ScRZBKHPVw69yX4PrfyOZz9hNTex6HFefNWN4vuk+z275+fewH+7XJ2/xCTYu+3O7/AGXqlqPiJ9UuPMf5UX7kefu1+Z4fLqtOspSVkjtnjYTpuKZqJee9SfbPesBLz3qRbwete57I4lUPS/CepI2nNEH+dHbK/Wtv7bXj1vqj2svmRSlH/vKasXPiq9uImje5Oxuu0Kv8q8StlUqlVzi9GelDHqEEj0GLVo5tRaePDpFJt3L/ABYrrYZkmiV0O5W/irx7wzqgZZ4v7u1hXS22qS27fu5XT/dNefjMt5mlF2aOrDY3kvJrc76a4S3haR22r/6FXMNN5krOfvMd1Zr6hJM2ZJC7f7Rp63XNGFwn1dO7uyq2J9taysjpdEvlj3QMdu47krbVq4MXHFWE1S4VNgndV+tZVsA6snKLtc6KOL9nFRkjqNUvUt7dkz87jaFrn91VPtRZsk7m+tPhvAsyF/uqVzXXRw/1eFlqY1a/tpanR2elxxxKZRvdv4f7tPuNLt5EwE2N2ZastJ8tRtJXz08RVcubmZ66p0+XlscpdxvbzPE/3hWb8Vf+TZfiX/15f/E1qa7cBtScA/dC5pvxms/sf7J/jV/4rixlmP8A32FX/wAdVa/UOEqcq2LVT+WLf3/8OeNTSjiYxXdfmcl/wTd/5IZrn/Yxz/8ApNbV9W7q+T/+Cb//ACQ7XP8AsY5//Sa2r6sr92wf+7wIzJ/7VUXmSbqN1R0hbauSdq112PNuS7qr32oW+l2z3F3PHbwJ1kkO1a4bxV8XtO0ffb6djUrxTtLL/qk/4F/F/wAB/wC+q8i17xRqPiS78++uDK38Ea/Kif7q18ZmnE+GwV6dD95Pyei9Xtf0Fc9A8X/GCW6322iZt4Pum7YfO30X+H/e6/7teay3DzStJI5d3bcWY5Zmqr5n0o8z6V+R4/MMTmVT2mIlfsui9Ft+ouYs+Z70VW8z6UV5vKK6Pquvmr4s6DL4P8WvKBiw1F2mgZfuqf409trN+TLXpnhn40aZqmyDVE/s24/56feib/gXb/gX/fVdF4t8L6Z4+8PvYXmJbeX54Z4j8yP/AAujf8Cr92x8cJxBhP8AZ5ptO68vVbktOadtzyPRfskNnEPLV94VnZhu3Via1cR2epPHF8qYVtv92uf8TR+I/hfqP9magnm2+W+z3mxvKmX/AGW9f7y9v++axf8AhIHuJWkkfc7dWr8VWVV8LiJuqypYyMoKm1Zo7WHUPMdRkfM1d3DY2Udv5flK/qzferxeLVht+9W3D4+u4YVjzG+0bdzL81c2LwNarb2bsb4fF04X51c6DUbwafqMscbn90/yNmrcXji4VNjxxu3977teeza4ZpZJHcs7Hcau6P5+qXaQW6F3c/Kq/NW8sBGpGMakbsiOKkpP2bseCa75niD9s+AOA73F7aIV/h/49EWvo/xf4F1X4eytqmmF7zSf42xueH/ZdfT/AGv++v8Aa+f7nTzo/wC3Np1tO4DRX1nvbPyrmzjb/wBmr9ArO4s2XD3Fuy91aRa/V8Dk2ExWD9nifdmkkr6Wt5bep7ebRVSnQbfvcq1Pl9viBcXELRoixburL96qCaoPWvbPHHwH8Ma9uudEvbbQb/O5o43Vrd/+Abvk/wCA8f7NeN+IPhX4p8MPve3i1SBf+WumzLNu/wCAff8A/Ha+ZxGQywV+RJx7r+rnx051oP39SfTdWSG+gdzwHr0iLxVPeWzR8MmPnZR83/Aq8FluLi33ebFLFtO0+YjDa1dL4W+JE+jxPbmL7RvO4Nn7vy9/WvmMbl7qpTjFSaOjDY5U3yydkz2XTfFH2eHyvL3+nNXNLuItQuZ3mwzr/wAs68i0Tx5HY3aTnEqr/C1XLjxxJrGsK9pmKVyqjadrf99V5E8tnzSUI8t1v59j14ZhDli5Sv5HXfEXULfR9OunB2qyKoX/AGi22vMk8bX+oRJZRPLcbukUY3M2Pm7cmvWfFlnp+k/BHx1HLqdtea3qGgX8KRxTK7bjbvtTjuzba479g7xto1j8B/slzex209tqlykiy/L1CP8Ayda+5yrIKCowWLrRTeutnbsnruKtRlXpzxMJ8qTStbv53/Q7H4afCfVdUuEv9ft5LCzX5hbS8TS/8B7D/e5r3mGGO3hSKJAkSDakaj5VWvONS+PnhTTdR+yGa6uFXcrTwQ7ol/NlP/jtbmm/FTwtrEPmWmt27r/dYMjL+BXNfouWQyrL01Qqxv1bav8A8N6HEk4qzOurj/E/xc8IeD7/AOxarrcNvdL1hjjeZk/3titj8a878X/tMQaPrstnpWnR39nCWR7t5GXe3+wu3orfnXy/qt1JeXEtxPIZZZXZ3kY/MzH7zVnjs/p07QwtpPXvb5d/kaRV9z9CdD1qy8SaPa6np0v2iyuU3wy7GXcv+6ea5f4xX2oaX8ONbutLuTZ3tvGkqTqdpCiVd3/ju5awf2ZtQS6+DmkxjO63muIju/vec7/L/wB910fxWt1vvhx4ljZyuLCaX5f9hC/9K/Mpy567lJbu/wB7P0vAO8ISfkeDw3njyTw/peov4uuc31xDb+Xx8jSNt3frXUeBrzxTpfxKs9L1jX5tUtbi1mlEbfKvFeeW2k+T4E03UH1XVHf7bbr9m+1lYk+f7yKOh/2u1eg+G9DTR/ipo0iXl3dLNaXK/wCmXDTMuNnRj/vV9/mOX0qWEqyjQUXFRd73td/qeTgMwnWxNKnKvzKTmrcqSbS/C3me0M3NRM1RvJTGmr89ufZxgfJ3hnw74f8A+EV159VuYYNZt45vJiluFVvNCttVV3c/N/drb0qz8Lm/8GXOk3ES6o2pWTzwb2Zl3MN6/wDAW20aBqek6De+LbLVZbX7R9ouYk8wZ+YMw+X5f71aNt4s0aPw/wCEre3uImura6sJZoIl+fcjJv8Ax+Wv0ucYPBt88Lumtrc11033/qx8VCdVY6yp1f4lr3fLZ9dvh8tvM908WwpcaFOHG4q6MP8Ae3rVLSY/LiStbUm8zT50PzcVRs12KtfmctXc/RKbap28zTh6VOnWqyN8tTq1SjmaJN/1pWaovMpryV1Qdi4xGTNWFqknyNWpNJWBrE3ytWlWXuHoUIXZq+BId9ve3H9+XZ+Q/wDr1022sPwbGY9Atz3cu5/M/wBMVt7/AHrKl/DR5GKlzVpetj5V8O/8I/Z3fipNYtn+3+fcKm61lcq25vvYVsf8Cp3maPdeGfD72GlXKXkU1ms959kZYt4ZFf5+n3q2LbUH8M+NfGEeoWF80F5fXLI0Fuzhkd2bdkezVNp39pTeCdJ0f+wdaW4R7bLNp0mxcTI7Nu29Nq1+jLE03g1B14/w2raXurab7s+FeFnHHOosPN/vIu99La3fw7L+mfR200uz60LJR5lfn+h9c7nnf7QNrHP8KNXdx80b27o2fut5yL/6CzV4U2k+C10vQyJZnllukS7ZY5WXZsfdtYLjO7b8q819J/ErS7jXfAOu2VlG011NasscY6u3XFePjwf40k0LQ7NvC8+7Tr6G93fbLZd+z+H7/H3q+hyupQp06ntZRT0tzR5vW3bz3ueXjY15Sp+y5re9flmo7rS6adyX4Q2Gj2PxWuo9D837J/YzsfNjdDv89P76g/dxXuFwuTXAeDNG14+O21XVNEk0u1XTZbYNJcQy7nMkTL9xm/hVq765kzXk5o6UsTN0mnFu90rL5I9DL/arD01VTUktby5n83on32PNfijMDNYR87lDt+e3/wCJrhbeby5a1vjZ4ifR9Y01BEJVeFmPO1vvVyGm69b6oy+USsq9Y2+9Xx2IozcnJrQ/P85k1j538vyR0csm5a87+Nzf8Wu8S/8AXo3/AKEtdwsm5K4L42N/xa/xH/16t/6EtZ4ONq8PVHFQlevT9V+Z5z+yS2zw5r3/AF9J/wCgV735leAfsnPt8Pa9/wBfSf8AoFe7+Z716OYxvipF5q39dqf10JvM+tHmfWofM96PM968zlPH5i3bXstncJPBI8UqHckkZ2srV778O/H0HiyxWCdwmqQj95H93zV/vr/nivnfzPerWl6tcaPfwXtpKYriE7kkWvoMlzarlVbmWsHuvLv6gpWPq6iuZ8E+NLbxhpSyoUS8iCrcQL/A3976Gui3V+70K9PE0o1qTvFq5pzElFR7qN1bjuSUVHuo3UBckoqPdRuoC5JVbUtStNHs3u7yZLe3Tq8lUPEfiSz8L6W97eybUX5UjX70rf3Vr598W+NL3xhfLPduEiT5YbaP7iL/AFPvXzGc55SyuHLH3qj2XZd2S5WOo8ZfFy81h3ttKMlhZf8APRflll/w/wCA15/5n1qHzPejzPevxfG4zEZhUdXESu/wXotrEcxN5n1o8z61D5nvR5nvXByhzE3mfWtvwt4wvfCd+txaOWiY/vrZj8kq/wC17/7Vc95nvR5nvW1GpUw81VpStJdUHMfTnhXxhp3i6082zl2zoP3ltJ99P8R/tVuV8n6dqlzpd4l3Z3D29whyJIztavX/AAf8Zre+8q01vZaz42/a1/1T/Ve38v8Adr9cyjieliVGjjPdn36P/J+v3lKVz1GioIbhLiJZInSWJxuEiHcrLT91feJpq6LuSUVHuo3UBckoqPdRuoC5JRUe6jdQFyDUr77Hbs6GNpR0jkfbur5E+LM3iW38cSvqviLUJ9G1Kd3so7S9dIYW/hiZBwCFbavr/tHdX1Pr+npJE12n3xt3/wC0teHfG7QxqHhLUtg/e24W9jZRu2Mn3v8Ax3f/AN9V1YeXLNXPrsi9nGd9Hfvrb0OI8H+Dn8UXktv/AMJRqWm3SDdBuu3ZpW/2fm/h/Gt681D4m/DC4WSPxJc6jZ5bH9p/6XFL/ss5+dP0rB8G2+kaxtfU9Rk01XjR4ZI49ysx/wBrtXZ6pb3l01lokHiuHV9Nvp0ieNSjzIu5W3fxH5dv96uic2p2b080fXVoQlLlnFNecf1t+p0/w9/aWs9Wu4NL8W2kfh/UpSqR3avutJm/3j/q/wDgRP8AvV7bXz145+Dem6hojjS7cxzoOYGdm85fx6H+7WR8DvixP4Lu28KeIZ5Z9L2M+mXLBneHYu5oW9tv3fTbj7rfLzyjCpFzp9Oh8tjMnhXXtcCne9uX/Lqe3WbfbPihqMo+7Z6dFbvx/E77/mavPPjR8Vo7W4sLTSIk1b7PcLK8aviKV0b7rN/cXv6llrB1vxpeyPqNvB5sV1q91veJUxK6fdiiXv8Axf8Aj1c9qOg3HhPUbS812wFxbuG8uCOT5N4+6je3865KMVUeu17+vofUU8rjgq0a2I1mopRj521b6X3t16ljSvjx49uvGPhqLUL3TbfTr7U4LW4trS3GzY7qrLufc33dx+9X1RXxT8QdL1CSxn1GSKGzeY/aIFtJk+Rh8y7VRsivrnwZ4kTxd4S0jWUAX7dapMVUMuxyvzL/AMBbctd1eMeVSij5PPcNTpRhVoxSTTTt3N2io91G6uI+PuSUVHuo3UDuSUVHuo3UBckoqPdRuoC5JRUe6jdQFySio91G6gLklFR7qN1AXJKKj3UbqAuSUVHuo3UBckoqPdRuoC5JRUe6jdQFySio91G6gLklIzBVYn5VWopZlhieSRwiINxZjtUL614t8S/id/azS6VpUu2yX5Zp1/5bf7K/7H8/9373j5nmdHLKLq1Hd9F1b/y7sTlYl+JXxM/tZpdK0qXbZL8ss6/8tvZf9j+f+797zfzPrUPme9Hme9fhWPxtfMazrV3q9l0S7Iz5ibzPrR5n1qHzPejzPevO5Q5ibzPrR5n1qHzPejzPejlDmLAk2tkEq1dfovxY1/R4fK82O9RRx9sDOy/8CVlNcR5nvR5nvXXhsViMJLnw83F+T/pfeHMdJ4p8can4uli+2uiRRfcggDKit/e+tYPmfWofM96PM96zr1auJm6laTlJ9WHMTeZ9aPM+tQ+Z70eZ71hyhzE3mfWnCTa2QSrVX8z3o8z3p2Ycx6N4Q+MF7oqpbamH1CzX/lpn98g/3u//AAL/AL6r2LRPEGn+IrX7Rp9ylxF32/eRvRl7V8r+Z71a03VrvR7tLmyuHt506SRmvtMq4mxWCSp1/fh+K+fVDUrH1dRXknhX42I22312PY3a7gTj/ga//E/9816dp+qW2qWy3FncRXUDdJIn3LX6rgczwuYx5qE7vts16r/K5alcu0VHuo3V6g7klFR7qN1AXJKKj3VW1HVLbSbN7u8njt7eIbjJIdq1MpxgnKTskFy4zBVYn5VWvFvin8Qo9YddL0u4Mlkn+vkj6TN2X/aC1Q8ffFSfxA0tjpxNvpvzI7fx3C/7XoP9n/vr0rgPM96/KeIOIvrCeEwj93Zy7+S8u5DkTeZ9a6Dwf42vfCN+skTmWzY/vrZj8r+/sf8AarmfM96PM96+AoVquGqKrRlaS7E8x7tbfHDQ5tglt72Bm6tsVlH/AI9n/wAdrStvix4XuNudQMDE7dssD/8AoW3FfO/me9Hme9fYU+Lcxh8SjL1T/RofMz6etvGmgXS5j1ix67dsk6o3/fJrUt723ut3kTxz7evluG218m+Z70eZ716VPjOsv4lFP0dv0YczPriivle38Sarasxg1S7iZuuyd1/9mrUtviZ4ltWymsStxt/eBX/mtenT4zwz/iUpL0af6ofOfSlFeB2nxq8Q2+3zDaXXG397Dt/4Fwy1q2nx6u12/aNJhl458qZk+b8VavTpcVZZU+KTj6p/pcfMez0V5dafHjTJNv2jTrqLjnyir/N+O2te0+Mnhm42+ZczW/G797A3/fPG6vTpZ5ltX4a8fnp+dh8x3VFc3afEDw5ebfL1i0XjP72Tyv8A0LbWzbajbXn/AB73EM/G7906t8v4V6lLE0a38Oafo0/1DmLdFR7qN1dA7klFR7qN1AXJKKj3UbqAuSUVHuo3UBckoqPdRuoC5JRUe6jdQFySio91G6gLklFR7qN1AXJKK5nXfiBoXh9WFzfxvOv/ACwgO9/++R93/gVec698cL263R6VbJZp2ll+d/8AvnoP1rwsbnmBwN1UqXfZav8AyXzaE5WPYdS1az0e3869uYrWL+9K+3dXm3ib42RR74NEt/Pb/n7nG1f+Ap1P/Asf7teS6jrF3q1x597dy3Uv96V922qvme9fnWYcWYrEJwwq9mu+7fp0XyV/MjmZqavr1/rlz9o1C7kupe3mH5V/3V6D/gNUfM+tQ+Z70eZ718NOU6knObbb6vUXMTeZ9aPM+tQ+Z70eZ71HKHMTeZ9aPM+tQ+Z70eZ70cocxN5n1o8z61D5nvR5nvRyj5ibzPrTlYswUZZm6LVfzPeuz+DsMV58SNGjlRJUV5XCsv8AEInZW/4Cyq1dGHw/t60KV7czSLgueSj52Oj174L3mk+BodUUyS6pEPNvLT7yqh9P9pe/4/3eee+GfgmTxx4gWB98enQbZbqRf7vZB7t/if4a+pWUMrAgMrdVauF+DVrFb+Gb3yokTdqNxnaNvRtq/wDjq1+h1eH8MsXSUfhau13t/meu8LBVF2PCPH3hG48D+IJbKTL27fPby/30/h/H+9XuHw60vVLHwNBcarPJLKw82GJh88UO35Vbuf736VN8V7SC4PhLzYo5d2u20R8xFb5GzkfQ7V/75rvK7sryyOAx1WpSlotl/n38hRwsOea6HPWGzUPLMTh4nG7zIzuXbUt5a/Z5f9hulYvw+by9e8YW6fLBFqP7uP8AhTK7mx/wL5q6vVP+PF/9nbj/AL6r7DDYyWIUZtW1a+4lYZKi311KNnY/aFZz8q9v96q8kZjdkfqtbdp/x7Rf7i1na1/rk+ldUKrlNpk1cPGFFSW+gWdj9oRnPyr2/wB6qrRusvl4+fONtbdp/wAe0X+4tMZR/aKnAz5bf+hVKrPmZrLCx5E09dCjd6ebeJXHzf36ZY2f2pmz8qLWyyBlYEblqDT/APjyi+lT7eXJ5lvCx9ouxkTQPDKyH71WJtPMdsr/AHm/jWrlyo+3WvH97/0GrdN15K1iYYWLc15mBbwm4lVBUt9Z/ZZOPuN0q1pSj9/x/HtqxfqGs5cj7oqpVWqluhlDDJ0XLqYlYuqeNNC0e48i81W1gn+bMfmbmX/eUdK8x+J3j681LUrjQtMle3tYS0V1LG21pX/iTd6fw/nXF2HhlJFXI+WvjMy4qjharo4aClbq72v1sj7bKuEHiaCr4yo4p7JLW3S/Y+grfxr4futnla3p7M/RftCBm/4DuzV19a0+O3lnN5C0UQzIyurbV/CvBk8Kx7fufpUFx4Xi/wCeYrylxnW5WnRV/X9NT0Z8F4eX8Ou16xT/AFR67rfxQ0bS4WNvKL+fYrpHEflb5tu1m7H+KvLtV8aajqmoz3IvLi3Vy2yKOZlVEz8orEuPD4jX5Mr/ALtZ1xp1xC2RJJ+dfKZnnOPzOylPliui017vq/yOSXBFX/l3XT9U1+rPUrH4yXcNpP8AareKef5fLZfkVf726tT4V339qJdXf3vOu5Zeu7q26vDnkuYf+Wp/KvafgnI82jq8n3vMevYyXH43F4mMMVU5lFO3/B6tnn1uGsVlX+0VZxcdtG/8j37R4/8AR1qHWo/3LVf0eP8A0dag1qP9y1fo3Q8++tj5D/ax034g6hpekr8P3uEukuHa78i4ih/dbfl/1jLn5v7tY1jd3FnYRfbD/piwp5247m34+bp/tVuftbeLPG/hPS9Jk8FaZcalcTXDpdLBYvc7E2/KzKF4+auNuWlurOC5uy8Vx5CPMuz5lbb83y9q+Kz+Klhpp+X5kY9yWEbRrw65uZQ+FXHLV7r8MdYu9Y8OL9oQbLcrBDIq7d6BVr5zsIUkXzJAGRhuTmvS/DfxM1PQ9LisjHFcRQ7Uj80bWRAv3eNv/fTV8tw/j8NleMdWtNqNraK9359fwPkIObXvHt+eaytU8Uafo9/BaXcpillRnDYyqqF3Vz/h74mafqgSK6Is7rDM+7/VLj/a/wB2vM/it4kttU8SRT2TxyQLAmJYwylm/wBrNfpmY8RUKeDWJwU4yk2lZ7+d1uvMc58iuz0nWfiQlvcKmniOaNdyu0ob5vm/h+auX1XxRcaxNunf5MtsjX7qV59aaw8kSRRcy43Fm/hrS+2GvyLMM9x+ObjXm+VvZaL7v8zppVItXR0a6k+3bvO3+7munsPiRcW8SpcQC6wPvb9h/wDQa81+2GnfbTXFg82xeAlzYao4t/j6rY1c1Lc9z03xjpepI3+kxwsoXKzuqf8AfO7rWyrCRVYEMrdGWvm7+2I1bBfa2du2vVfhx4w/tCFdMuXLXEQ/c/J8vlBV+Xj+7X6pkXFcsdWjhcZFRk9mr6v9Pkc75X8LO9qG7vINPtnuLmWOCBBueSQ7VWqGu+ILLw3YPeX86RRL0X+J2/uqO5rwXxx8QLzxhdsm8waahzDbf+zH1P8AKvps3zuhlcGviqPZf5+X9WMnKxsfEH4mS+JGewsswaWp+991rj/e9v8AZrhPM+tQ+Z70eZ71+I4zF18fVdavK7f5dl5EcxN5n1o8z61D5nvR5nvXFyhzE3mfWjzPrUPme9Hme9HKPmNCFvkWvNvjjqjx2em6ej7VkLzSL9PlX/0Jv++a9Bt5Nyf7tecfHHTyy6XeoC0fzwu38Kt8rL/7N/3zX2eVqDguba6T9L6n7Z4e+xnmNPn/AK0Z5pomjXfiPV7TTLCFri9upRDFEo6k19En9m7wT4ag+weIvEerXWuY/etpCRrbwO397eu58fL90j8K479keztrz42aWblVd4beeWHcej7CM+/BNfQPjT4ba8PE2oT2tlJeW1zO8ySxbfuuc7f+A7q/aMwxVXDqNOhoj9v4lz2th8yjgKdb2UVFSurJt301fReW58u+JfDWu/AnxppuoadqImQ/6TpmrQJtSdOjZQ9D2KH9RX1DofxI0b4+/Di+vTFHY+JtIi864t/7gHJKN3jYA/Q9exPD/tR+EP8AhGvgz4YW9ZG1KLU2UKp3bEkjkZ1X/vlK+aPDHinUfCGqrfabcNby7TDIqn5ZI3GHQ+oI/wAfvV4WJwkqdF42jHR/HFfi0u/fockcCuKMvhmEHavTbSklZSSf3Wa389tND6E/49bhk/5ZP0/2Wq5p1jc6pdpb2kD3E7dI46hjEOt+GNO1mynjuLS9Vim378Miffjcdiu78QwPeu58M3v/AAiPw8n1qNY/7RvZvIilkG7aM4/o7V+P8VL6tGGIoq8ptRXZt7H45xhk9OvOGYX5Urqfe68u+lhsPwl1RoV827tIJ3+5Ezs27/x3+Wa5TWtHvfD941texGKXG5edysv95Wq9pXh/WPFUN7qqXCsttud7m5kbczBc7Vb1ro9UvJPFHwuW/uvnurCcJ5rdWXcq/j99f++a/Po4jEYeqo1akZptJ2VnFva3f5n5k8PQr026VOUGk2ru6kl37fIu/C74jfYXTR9VuNtq3y288n/LJv7hb0/l/u17LXyP5nvXsXwp+I32xItE1OVFlQKlrK3y71/uN7/3fWv3HhnPWrYLFPyi3+T/AEPn1Jnq1FR7qN1fqBpckoqPdRuoC5JRUe6jdQFySio91NlmSGJ5JHCIg3FmO1VX1pNpasLk1ea+OPi9Bppey0QpcXS/K9z96JP93+8f0/3q5f4hfFSTWml07SnMFhna86/K83+A/n+lec+Z71+YZ3xNK7w+Afk5fovLz+4hysX9R1a51a7e6vLiS4nfrJIc1W8z61D5nvR5nvX5pJynJym7tk8xN5n1o8z61D5nvR5nvUcocxbtr6WzuEmt5XgnQ7kkjO1lavbfAfxUtvECpZam62uo/dEn3Um/wPt/3z6V4P5nvR5nvXuZXmuIyqpzUtYvddH/AJMFKx9cUV4R4N+L15oSxWmp5v7JflEn/LWJf6j/AHv++q9k0XxBYeIrNbnT7mO4i77fvI391l6iv2bLc5wuZx/du0usXv8A8N6Gilc06Kj3Ubq9wdySio91G6gLklFR7qN1AXJKKj3UbqAuSUVy3jL4keHPh8lu/iDVI9O+0bvJVkd2fG3d8qKx/iWuPm/af+H8c8aR6nc3EXy77mKxm2J/vZVT/wCO1rGlOSukzrp4TE1kpU6cmu6T/wAj1mivO9I+P3w/1qZorfxPaRN/euw9sv8A31Iqj+Gu8t7iO6hSaCRJYnG4SRncrf8AAqmUJR+JWM6tGrQdqsWvVNHmPjI2Wn+JPEJ1WKFWvLeF7G5ngaVV2Kqui+hb/e+WrHw+vNU8My6XpmqB1stSjd7aOQfNA4J+T6Mu0/8AAvrXpEsaTbd6I+07huG7a396uV+JHy6Vp1wPllg1G3eNv7rbq5XDlbkj7LD5vHHUoZdUp6S0bbvqlaLirad3q7+VzivE9xb3kniDVL2V31C0vmsrREulie2RFbbIqnrluw969E8A69J4i8LWd3P81xhopG/vMPl3f8C+9Ut/4f0SS4l1G80+1eVE3vLJCrfKP4mrG+Ht5HY+EFvLySOzguLiWVGndUG0v8vWnGLjMWOxlDHZbaEGnBpJu1kmneKWuml9lc7WioYpkuIkkjdHRwrJIp3Ky/3lp26tj4e5JRUe6jdQFySio91G6gLklFR7qN1AXJKKj3UbqAuSUVHuo3UBckoqPdRuoC5JRUe6jdQFySio91G6gLklFR7qN1AXJKKj3UbqAuSUVHuo3UBckoqPdRuoC5JXE/ET4iReFbdrO0KS6tKOF+8sK/3m9/7q/wCWi+InxIi8L27Wlm6z6s44X7ywr/eb3/ur/lvB7m8kvLh555TLLKdzySHczNXwHEHECwqeFwr9/q+3p5kOVia4vJby4eeeR5ZZSzPJIdzM1WrSSsrzPertpJX4/UvK7fU3pSNtZPkasy4k+ep2k+Ss6WTJrkpxszarK6sOeShZPlqDzPmo8z619XgFyU2zxa/vSsbGkeLNT8PtizuGWJusT/Mjfh/8TVjVfiBqmqWzwP5Nuj/faAFWZfTlq5l5NzU3f9K9ilmGJp0nCNR8va/9fhY9Sh7kLEqtT/M+tV1aneZ718piZOcjKc7uxN5n1o8z61D5nvR5nvXHymfMTeZ9a6Dwx481TwrIBbTl7XO57aX5kb/d9P8AgNcz5nvR5nvXRQrVcNNVKMnGS6oOY+j/AAn8RtI8VbYo5fst63/LpOdrN/un+L+f+zXU18kLJtbIO1q7zwr8YNT0Py7fUP8AiZWa/LukP75F/wBlu/8AwL/vpa/Tcr4tjO1PHqz/AJl+q3T9NPIpSue90VheHvGWleKIs2F2jy45gk+WVf8AgNbO6v0SlWp14KpSkmn1WpXMSUVC8yxIzO4RF6sxwtZt34s0exbE+p2qNn7vnKzf98ilUr0qKvVko+rsO5sUVxl58VvD9ru2XEl0392KFv67ayLv42WUe77Pp00vp5rqn8t1eNWz/K6HxV4v01/K4uY9KoryG5+N12277Pptunp5kjPt/wDQay7v4xa5Nu2fZrfjH7uH7v8Atcs1eVU4vyuHwylL0i/1sLnO9+I/jyDwzp0tpbThtWlG1I1+Zof9tvT5fu14JLcPNK0kjl3c7izHczNVi5uvtVw88pMssp3vJIdzM1RC4TsEX8K/Ls3zirm1ZTkrRWy7f8Ezc7klhqdxpd2lzaSvBPEdySRmvWtI+OFk1mn9o2FytwoXLWyqyM3975mXFeQ/a6T7Z71jgM3xmWN/VnZPo9V/XoHOe923xc8OXDfPPcW/G7dJbv8A988bq0k+IHh6SLeNUi243fMGVv8AvnbmvnD7b701ryvpYcY5ilaVOD+T/wAw9qfRP/Cz/DX/AEEv/IEv/wATRJ8UPDSoxGpFmUfdWCX5v/Ha+dPttH2z3pPjHMn/AMu4fdL/AOSF7U+gf+FteH/+e1x/36o/4W14f/57XH/fqvn37ZR9sqP9bs07R+5/5h7U9/m+MGgRplPtUvP3Y4x/VlqD/hdGh/8APvf/APftP/i68G+20v2z/arN8WZq3o4/d/wRe1PfYfjBoUm7el3Bt/56Rr835M1Rap8SPCetWE9lepJdWkw2SRSwZVlrwb7Z70v2z/ap/wCtmaNWkov/ALd/4NgdS+5V8Z/D/TbWW4vPDGqPPb53DT7uNllVf7qP8wP/AALB/wB6uB+3yQu0codJR1WQbWWvSfttV7y3tNQTFzbxz/7TD5l/4FXivMJVJuVSCXpdf5nDOit4OxwsWoe9TrqHvWrd+C7ORmNtPLbt/db51X+v/j1c94t0s+EfD9/q73H2iC0j8141Ta5X/vquiFWjVaSepEYV5SUIq7Zd/tD3pjah714zcfHzSlT9xZXztn7sgRf/AGZq93t/A5bme/8A+Axp/wCzV01oRwyTq6XOmvhMbh0nVptX726fMq6Rrn2HUUfPyN8j/wC7XeQ6gGFY+m+GdM091cRGeVekk5z/AOO9KNVzZzeaP9Q55/2WrxK06dea5UyqMp00+Y6ywWXUJdkCl27/AN1atXdrcaeqmWMqrdJFO5areENSRtL+QjdvOa1tY1CP+yLjzP7ny/738NeBUr1IV/ZqOl7HtwjCVPmb1tcyVuuOtSrdVzaX3vU0OpeXMj/3SrV6rpPocyqXO8t/D7yQ5ln8p2/hUZ21lajFJptx5UuP7wZf4lrettYiuoVlicOjVyHizXIrq8RI33+UNpZf71eNhJ16tZwmtD0a6pRgnE27DxYbOLypU81V6Nn5lp9z42VkYQRFX/vMfu1wLX1S2k5mdQPvV3zy6g3zuOpyrGVEuVM7Hw/Zz69qkFvH80sz7dzfw/3mrrf2n7dLP9m/xrBH9yLS9g/3Qy1vfDTwedDs1v7tdt5MnyRt/wAsk/xrmP2rtUtLT4A+NbeW5iinm05ljiZ1V3+Zfur/ABV+x8O5X/Z2BnXr6SmrryXS/m9x4ed8RBeaPNv+CcH/ACQ/Xf8AsYrj/wBJravqp5FjRnchVUbizfdVa+F/2JfiY/g34OavZW9mk9xLrk0wklf5FBgt1+6Ov3a9L17xrq/iRm+23sjxf88I/li/75FbVuJcLl9JUoJzmlay0S9X/kma5nK2Lqep7N4m+Lmj6KrR2b/2pdf3YD+6H+8//wATmvJ/EnxA1jxQzJc3HlW//PtB8qf8C9f+BVy/me9Hme9fA5jn2NzG8Zy5Y9lovn1fz0PKcrk3mfWjzPrUPme9Hme9fN8ouYm8z60eZ9ah8z3o8z3o5Q5ibzPrRUPme9FHKHMWNlv/AM8/1atTSvE17oaNHZXctujdY43+X/vmuT+3H+9S/bfetoRq03zQk0/JtHOqltjrtY8VX/iDTpbHUrl7yzl+/FKFZTXn1/4NTdv0+4Kf9M5/mX/vqtP7ZR9t962VXEJ8zm366/mRUSq/EcJ4nvH8E6W2oavIkFkrqhlj3P8AMenyjn/x2qvhPxEnju2uZ9Dc3sVu6pI2PK2sf9/bVT9o+48z4aTjP/L1D/6FXP8A7K83l+H9c5/5ek/9Ar3IuTwjrNe9ex6kMsoyy+WK5pcydraW/K/4nrVj4Xu5GzdzxxL/AHY/mNdNYxxafFsi/wC+m+81Z32r/apftleDVdSt8R5UEobHzz4gk/4y2if/AKe7b/0mSvqBbzjrXyprsn/GUkT/APT1bf8ApMlfSP2uvQzCjzRor+6j6XNpWhh/8CZtfbKT7X71i/av9qj7V/tV4/sEfPc5yf7Q9x5vwd8QL/17/wDpRFXgf7Mcnl/FSA/9Os3/AKDXtPx7uPM+E2uD/r3/APSiKvDv2cJPL+JsB/6dZv8A0Gvp8FT5cvqx9fyR9tlsr5RX+f5I9u+P11c6baeGryylFqsuqxWtw0fyvKrqzbW9vlb/AL6r1W2jtrPd9ngig3dfLQLurxH9pm+kt/A+lyxPtli1aJ0b721hFLtr137QPWvJqU28PTXqfNVoxjhaM0ldtq9t/Ul8SXX/ABTmqc/8uk3/AKA1eMfs06gLP4X6lHxubVZfm/u/uYa9S168f+zmRMMsp2PuG75StcdZafaaTbNb2VrBZQM+8xW0aorN/e2jv8q1ph4KNGUGt2mbYauo4edNr4mmX7m48x80yG6kt5llidkdDuDLUDSVC8w9a61C6sZXH3EmFb+9WDqNxtDVdvLwKrc1zOpagPm5rvoU7saPsj9kjVjefCu5iKKv2bVJog395dkT/wDs9esa1bwa1pd5p9xlra7heGRVO1tjrtb9GrwH9jrVopPh5rNuH/epqru64+6phiVW/wDHGr3F7wV5WIk4VpI/T8sp82Gg0cDL8B/CqxLH/wATDYvzCP7W22tHQPhpo3hfVk1G1e8e4RGRGublnCqfvda6Oa+5rwX4t/EjxBp/iyfTdPvJLCzgRCPLRVaViu7O7738WP8AgNEa1Ws3Hmevds7sbiqeXUVVqp2vbS2/4Hv7zVA9xzXhPhj49S29kY9dilvbhX4ntkRdyf7S7lGa9V07XrfWNPt760bfbzJvRqympU9zfAY3C5gr0JXdr26r1/pmm+m6fJKzvZWzux3FmhVmZqswyR28SxxoIkXpGo2qtZH2z5utL9vqPansui2bEtxuicezVFbtWb9u+Wpre4+WrVS4Ok4I20k+WmXmoRafZz3Nw+yCFGlkbG7aoXczVVSb5ap+ILeTVNC1GyiKLLc28sKNIflVijL81XFq9jn9mcGn7VHwym+54kdl/wCwbd//ABquh8M/GDwt40v0stE1F76dkZ9v2eWLao/31WviXwhpdtc6LbuYw3Fe4fs7wx2PjC92Db/oD/8Ao2Ku+pGFP4bnVCi0rs+j5riue1q4/dGrst3WDrVx+7auCtU/ds9DD07yO98PzCPRLAD/AJ4If/Ha01uBXOadeCOxt0GFVYwo/wC+asLqA9aqFW0UeFVoNzbN1bgGlW4FYq6gmKzvE3iy38L6FeapcB3itwreXH95mLKoX/vplrVVbuyOSpTVKLnPRJX+R1vninecK+XfGXx41fxJYxW2mwSaCMs00sFxvlf+6qttXFWPgh421K38TGxvdUll014HYx3czMiNuXDLnp/9lW13a7PmYZ1hamJjh6et+vn6bn035g9aGmGKyFvBjrQ18PWo9oj6T2Ei/NNWbc3FVri+96w9b8QWmj2Mt3eXCQW8Q3PI1c86t9jsp0lTTlLRLqeJ/Hu+Sbxrbxq5byrJFK/3W3u38mWuB03UDZ3aSp95Pmq/8R/ECeJvFl1qFsS1mwRI9w2ttCLu/wDHt1c1FNXVGmpQSZ+PZjVjWxdWcXdNvX0O2tPGFzFMvmhHi77RtZao/Fa6TWvAeuafZP8AaLya2ZY4o/4m/u1ixSblWrCSbq5VQjCoqkVscUJOE1NdGmcz+zPo9/oej65b6haS2cv2hGCypt3Ls+8vrXs+6uL0q6e3voiDtVjtP+7XW7qwxbdSq6j6mWNrOvWdVqzZPuo3VBuo3Vw8pwXJ91G6oN1G6jlC5u+GfE134X1eK+tHPynbJFn5ZU/iVq+kfD3iC08SaVBf2b7opRyufmRv4lb3r5R3V1Xw+8cTeDdX3vvfTptq3ES/e/2WX3WvseH85ll1X2NV/u5P7n3Xl3LUrH0pRWfouuWXiCxS7sLhLiBv7v3l/wBlh2NXq/ZoTjUipwd0+qLuOoptV77ULbTbdp7q4it4F6ySuqrTclFNydkFy1WN4n8Xaf4TsftF7Ptdv9XAv35W/wBlf/Zq4Dxb8bre3R7fQo/Pl+79rlT5F+i9/wDgX/j1eRajqlzq9493eXElxcyncZJDuavh814no4aLpYT3p9+i/wA/kQ52NfxZ4uvfF2qNd3b7UX5YYFPyxL/dX/4qsbdUG6jdX5LWqVMRUdWq7yfUjmJ91G6oN1G6seULk+6jdUG6pYbeS6bZH97H8VduEwNfG1VRoRvL+t+iXqdNChUxM1TpRu3/AFr5Dt1G6q9zoOofM/2g/wC7GP8A7KsuWS908/O+V/2vmWvt/wDUfGunzRqQcu2v52Po3w7ieTmUlftr/kbm6jdVC1vkuk/uuvVasbq+FxOEq4Oq6NePLJd/629D5mtSnQm6dRWaOl8M+O9X8Kyr9juS1tncbaX5om/4D2/3lr13w38ZNG1jZFek6XcN/wA9Tui3f7/b/gWK+fd1G6vXy/O8bl1owlzR/leq+XVfIyUrH16kgkRXRwyEbgyn5WWlr5a0HxlrHhp1NheyxIp/1THKN+B4r0jQvjxFJtTWNPaJs/62z+Zf++S3/sxr9GwXFODxFo11yPz1X3/5pFqdz12isbRfFmj+INv9n6hDcP8A8887X/74PNa9fX06sKsVOnJNeWpVx1FNorQLiTx+dDJH/fDLXjHxNhe48L6tFGNzvYXCBf7zFGr2ivLvFNoLi08qQHYweJ9vutXB2abPoMnnatqfPfgy+tLW2024ubMX8CQpmBnZFZgv94V3eqa5cabeaRqA8Lw6RawzLKjRx7XlX+6z7f7v+z71594MuH0G+it7uLfcaRd7Jom+XeqPu/Jlr6UvLXTPHXh3ZvE9ncDckifeRv73sVrqxElCSbWh+h4iahJNq6Zd0rWLPXLNLmynSeJv7v3l/wBll7V5V8RtBHhvxRb6rbRjyLt923C7Ul/i/wC+vvf99VDd/C/xJod5v0qX7QvaW2m8l/8AgWWX/wBCNUPEek+I7eLTk1y7Lqz/ALuKSdXdf7zf/ZVyKEIptSumGCh7PERlSmnd7Hd+GopvEPi2bWNTeN7iKFHjRRgfOvDD6L8v/AqrfF+8jvLGy0i233GovcLOIIhvfaEb+Ef71Z+paTc3t/HYW+tR6TPDaQpIsk2zzSUyU4bnGa3/AA/4Z0v4dwy6hqeoRveSht9zKdvy/eKqvU1zYa0Yxl16I6s0UYYvnT6KyXp+R4p4mk0+x0V3jW7ivIo2S4iuVXbv+7w3UfN/Cy/8Cr6g+Dunz6T8LvC9tcDZKtjE5Xnjeu7ac9/mrwLQvD7/AB4+JFxcJA8XhW2nV72dR8szIq7IlbuzbRnb03f7u76rr0qztFRe58PxDioyUMOt935eQ6im0VyHxVx1FNooC46im0UBcdRTaKAuOoptFAXHUU2igLjqKbRQFx1FNooC46im0UBcdRTaKAuOoptFAXHVDfX0Gm2ktzcypBbxDc8kh2qtZniTxRp/hOw+16hLsVvuRL8zyt6KteA+M/iBqHjK5/ek29kh/d2kZ+X/AHm9TXzebZ3QyyLXxVHsv8/L+rEuSRufEL4oS+KGewsMwaWr8t91rj/e9B/s1we6oN1G6vxbGYuvjqrrV5Xb/LsvIhyuT7qN1QbqN1cXKK5Puo3VBuo3UcoXJ91G6oN1G6jlC5Puo3VBuo3UcoXJ91G6oN1G6jlC5Puo3VBuo3UcoXJ91G6oN1G6jlC5Puo3VBuo3UcoXJ91XdI16/0O487T7uW1l7tGfvf7y96y91G6rg505KcG011Wgcx694e+Okse2LWbTzV/5+bb5W/4EnT/AL5xXomieOND8QhRZ6jE0rY/cSHY+7+7tPX/AIDXy6rf71K3XvX2OC4ox+GSVVe0j57/AH/5plqTSufXtDNtViTtVa+VLDxRq2l4Fpqd3Ao6RxzNt/756Uap4o1XWl2Xuo3Nwn/POSRtn/fPSvov9cqPJ/BfN66ffv8AgHOe5+KPi5o+gq0dpINUu/8AnnA/yL/vP/8AE5rxnxN4w1PxZc+bf3G5FPyQR/LEn+6tc/uo3V8VmWd4zMvdm+WH8q2+fV/MlyuT7qN1QbqN1fPcork+6jdUG6jdRyhcn3Ubqg3UbqOULk+6jdUG6jdRyhcn3Ubqg3UbqOULk+6jdUG6jdRyhcn3Ubqg3UbqOULk+6jdUG6jdRyhc2LbxJqtmrC31S7gVuvlXDr/ACatm2+KXii1+5qruuf+W0aP/Na47dRurtpYzFUf4dSS9G1+o+Y9Ks/jhrtv/r4LK4XPO5GVv93hv/Za2bT4+fcFzo/1kiuP/ZSv/s1eObqN1erSz/NKXw1m/Wz/ADQcx75Z/HHQrg4ngvLdsc7kDL/u8N/7LW5Z/Ezw1fBdmrxIzFV/eq0X81r5n3Ubq9WlxZmENJqMvlb8n+g+c+s7PXNP1Bl+yX1tdbunlTK+fyq3XyDuq/aeItUsVxband2642/up3T5f7vDV69LjL/n7Q+5/p/wR859X0V83WPxY8T2bf8AITadc7ts8aPu/wCBbc1sQ/HTXY4Nj21hK/aRo3/8ew9exT4sy+a95Sj6pfo2PnR7zRXz/d/GzxHcbvL+yWvG391Du/4FyzVhX3xH8Sah/rdYuk/64Hyv/QNtZ1eLsDDSnGUn6JL8/wBA5z6Yu7y3sYWlubiO3iXq8rqq/wDfTVy2q/Fbw3pe4fb/ALY6/wDLO0Rn3f8AAun/AI9XznNdS3D75ZJJX/vSHc1R7q8HEcYYiWlCko+bbf8Akhc56/rHx4kbeml6cE9Jbt93/jg/+Krhda8fa74gjeO81GVoH+UwRfIjL/dZR1/4FXNbqN1fKYvN8fjbqrVduy0X4fqS5XJ91G6oN1G6vG5RXJ91G6oN1G6jlC5Puo3VBuo3UcoXJ91G6oN1G6jlC5Puo3UwRyN0R2/CnrZXDf8ALKT8qGkt2O4bqN1PGm3Lf8syv41Muj3Df3B/vGs3OC6jK26u5+Cbf8XO0b/tt/6JeuSXQ5dv+sSu4+DOkvb/ABI0iV5N23zvlx/0xeu7LqkHi6Vn9pfmb0U/aQfmfT1cx8PfD934b0Se2vQiyvdzTDy23fK53LXT1yfwyuLm48P3D3dzNdS/bp1Ek7s7Ku/5V57V+y1HBYiCa1s7duh9M/jRL458P3evHw/9kCN9j1i3vZvMO390m7dt/wBr5q6euU+IFzcW3/COfZ7ia336zbJJ5UjJvQ7tyNjqD/drq6KTg61VJa6X+4cbOTscx4T8P3ej634lubgIsV/drNBtO7cu3b81aXidNQbRJxpUMU97uTZHK+1WXeu5d3b5d1ZPg+4uJte8VJLcTTol6qxxyyFliXZ91V7Cj4o3Fxa+BNSltriW1nXysSwSMjr+8T7rDmueFaFLCTrQvZcz6Xum27Gdo+yfbU6Wx8z7Hb+cnlS+Wu+PO7a23ld1Zut/66L6U/wnJJN4W0aSWR5ZXsoWeSQ7mZti7mYnq1cB8YvEmqaHqWnJp939nR4WZ18tG3Nu91repmdLA4f65WTcdNrX123aX4mOIs6Oh6daf8ekP+4P/QaPLb7Wsn8Oxl/8eql4VmkuPDGkSyuXleyhLs38TFF3VVlvJ/8AhOILbzX+ytp0srRfw7/NRd3/AHyzV0fWY8iqW0lb8djoWkI38jdqG0jMNsiP95RU1Yfgm+uNS8J6bc3chnuJYdzyMPvNVuqozVJ7tN/d/wAOW7KSNSaF5Lu3kHRN2f8AvmrFc3rupXdr4z8L2kUxS1u/tfnx4X59kSsv/j1dJUwrxqOUV9h2+dk9PvFHRv8AroVLC3e383fj5n3Cma9cGz0W9uANzRQs4X+9ha5r4b+IL/XjrP22QP8AZ7poo+PurWt47uHs/B+ryxgMwgb73v8ALWH12nWwzxUdrP8ADcmi4KF3sfKOiyBn3yHc7HcWb7zV2mnSR7V6Vl6D8OZ9UsUuIL1ovmZdrR7v/ZlrWXwDr9rs8uW2l9dxZf8A2Vq/JFluMrQVWEG09dLbH7LDOMvxEU41UvVNfoaokTZUcrJWU+ieI7VVzpxfd/zzkT5fzZaoS3Gqw/6zTLtd392Fm/lXHPBYmn8VNr5M6adahU+GrF/NGncKlZN5GnzVnXHiDy2/eKUZv+egZaoza0JD1rnaadmj0oQdroS/jSvV/gn8ujr/ANdnrxm4vPM717D8FG/4k6f9dnr6Th//AHr5HgcRq2Bs+6/U+jNHk/crWX4v1j+y7dP3Ek+87fk/hq7o8n+jrVfWpP3LV+oPVH5Ut7nkHi+4+0W7S7Cm4btrV4dqke7UXB+73r3Pxl82+vHL7R5b2/3iWJIPmz95mr4viOcY4Rxk0m7fmY42SVFruZsXlxqoQBVUbflFP+0/5zWzbeH7ONlMskkv3fl+6tbdtHZ2sryRW8cTuNpZR/D/AEr8qUVLqfPxptnG/aKry28c0u+Ql2/usflrS1Xw/NDdyyWmxrPDP8z7WT/Z96w1uAy5U/LVcrWzMWlezQraaiqdk7q3apdIvHks13hl2kjc38VRfafel+0VbcpK0iFTUXdGn9oNVbu6ut37pBj+9Vfz/ehbjd3rKMUnexTV1YqxSPJcLESEdvevQfAni6y8H2d7PPbXF5qjBlhkV/kZfl+T73qN26vPkkGno+PMdXdn+UbsUf2pJIf3Ebsv95htWvVw2Kq4Sqq9BK66tJ29PM5owjDfc1vEfijUPFF+1zqEu9v4Il+VIl/uqvasndTnjeRt7uN3eonR415onWlXm6lSV5Pe4nFofuo3VBuo3UuUi5Puo3VBuo3UcoXJ91G6oN1G6jlDmLUU3ltVfxVoaeKvDlxZZCz43ws38Lj7v/xP/AqbuqW3ujC3fbXp4LEewlafws+kyTN55Xio1U9nc8T8F+LNQ+G/jTTtctY1+26dOWMMn3WGGR0b6hiP+BV95eG/2kfh94i0WO/bxFaaa/lq8lpfN5c0bfxDB++f9zNfInxO8F/2hE+t2CbpUH+kRKPmdf76/wC7/KvJa/acoxdLMaccPWfvxVk/5l0+a7H9cf2blfHuFpYuU3GpFWbja9uzv9999T2z9pP41xfF/wARWOm6HHJJo1g7C3k2Mr3Uj4G8J1A7AdfzwPFpoZLeZ4pVeKVCVdHGGDDs1fSP7EEmiL4z11bwxDXGtUGn+ZjcyZfztnv9z8M+9Rftt/2J/wAJzpH2Hy/7a+zP/aOzHTK+Tvxzv27+vbZX1dOcadRYdR0PXyzM6GVZpHhjDYdqEY3577u3M29Nnte++ljyX4b+OJvDeoLZT3Df2VcyKZImf5In+6snt6N7f7tfUFvFNrPgePSktnMdvIbjz0Td5Yyx5/M18feG/D954o1i206yjLyyty38MY7u3stfYNtotz4K8HWXlzStbm2eNFkfDypGo+/7H/2WvxnizL6VGqqLV4351rrHp913p6nhca4TBJclW3vJtrXZK7emt7XtqVfC2vadpenan4c17clpcSB/NiGdrfL/AMC/hTHy0zxh4o0o6Ba6DoO82UT+bJO4wXP/AAL5v8rXEXl495cvPJ95z/DUG6vyp5ZR9v7e73va+l9r27n8i4jMbc9GglyaxTa97lvtfsT7qdFcPDKkkblHQ7gynayt/eqtuo3V6qTTujw7n0N8MfiAPFVj9jvH/wCJtbp8/wD02T++vv613Ga+S9N1S40e/gvLSQxXEL70avonwV8QtP8AGFsiI4t9RUfvLST73+0yeor9g4ezyOLgsNiH+8Wz79vn+ZopHV0U2ivuSrjqKYzBVYk7VXq1cT4o+LGieHd8UUn9pXi/8srY/Krf7T9B/wAB3NXJicXQwkOevNRXn+i3YnKx2l5eQafbPcXM6W8CDLyOdqrXhnxG+Jz+JmbT9Od4tLX77N8rXDf7Xt/s1y/irxxqni64V72XbAh3R20Xyon+J/2mrB3V+VZzxHPHJ4fDJxp9+r/yX5kOdyfdRuqDdRur4XlJuT7qN1QbqN1HKFyfdRuqDdRuo5QuT7qN1QbqN1HKFyfdVzS9avdFuVuLK5ktZ1/ijO3d/vetZm6jdVwcqclKDs11WgXPY/DHxw+5BrkH+z9rth/6En/xP/fNeoaXrFlrdsLiwu47qBv4ozu2/wC96V8mbqs6dql3pdytxZ3EtrOvSSJ9rV9vl/FOKw1oYle0j9zX+fzKU7H1rRXhfh/44anYqI9Ut01GL/nrH8kv+Br0fQvid4e14qI70Ws7f8srr903/fXQ/wDAWr9BwWe4DG2UJ2fZ6P8AyfybKUrnW0UxWDKpDblbo1LXvlXHVXv77+z4VkKO652/L/DU1MeMSIUcblbqtBUZJSTaPDvjH4Rj8ZWKvD5qapbB3sbtpPmVu6N7N8teM+GNYS4itL2e3SfYV86CT5VZg3zL/s19MeJrX7Okqf8APJ+P92vmu2xo/i3XkjjieKHUWmSGRNyc/NtZfSu+jJyg49j9Symr7Sg4dEejX+h+BPG2m77d7bSL9U/1d221d391s8f8CHNcJ4fi8S+A5ZdU8LXd1ZW6SfvosNLYzMP4W7f8C6/3dteg3dw+saI8s/gSNN0bP9rgPk7fl+/93OP+BV6D4Ps4o/B+lwbQ0T2qM6sPlbeu5v8A0Jqx9s6UXfXyep0VJqMHGa5le1nZ/wCZL8I/jJafEiGWyu4BpfiG0H+kWLPuV1/56xN3H8vf5S2x48kS6vvD+mF/9dercSLnb+6jXc27/vr/AMdr55+KHgu78I69b6roksllcI/nWNzEfmicfeiZu4/3uzf71dn4q1vV9Z0K38R3ctokskT2yW0Bb5MDJP8AFjc36Mtc+IcIpNfaOTA5BGeLWIoS5YWfybVkvzfyNX4kfGCLULC807Rxutz8n2xj8tx/eVF/udOe/wA31bw7WvA1xHbW95q4ubqe5hZbee8m3NtC/wAK9h83y/LXrqfC2OTwxPd3sjpqjQtKiqdqQ/LuVNv/AKFXCy6pa6tb3VxrE+oXWrMNsDRunlKu35d2efvfwrXRh3a7jv8AoetQVDDw9hhF7sXr3b6t/wCR7n+ztqkWpfCDQRFvVrZHt5Fk3bldHb/7Fv8AgVej14D+yxeSx3HjTS8j7Lb3FvdIv915kff/AOgJXvlRWSVRn5dmtL2GMqR87/fqOoptFYnk3HUU2igLjqKbRQFx1FNooC46im0UBcdRTaKAuOoptFAXHUU2igLjqKbRQFx1FNooC46im1HcXEVrDJLNIkESDc8kh2qq/wB5mpNpK7C5NXm3xC+LEej79P0eRJ73lZLn7ywt/dX1P8q5rx/8Xn1JZdP0R5ILfO17xfld/wDc9B+teX7q/Nc84kunhsC/Jy/Rf5/cQ5lmW4eaV5JHLu53FmO5mb+9Td1QbqN1fmLTbuyLk+6rltJWZuqzbycVMo3RvSlY13k/dVQeT5qe8nyVUeT5qwhCxpUlcesnzU5pPlqsrUPJ8te/SfLSPMesx26jdUG6hpK0lJxp6Hpc3LHQn3UbqgVuanitZ5Okb/8AAvlrxJ76nM5Nhuo3VPHpb5+eRR/49Uq2MEY+d3esnOK2GU91ORXk+6hb/dFX18iP7kaU1ryp529kBAtnO38AX/eNSLp/PzyBf90U17yomuuaLTYuYuwxpayrLHLIkqHcJFO1lb8K3X8da20Kxf2rd7V6bZmVvz6muSa6qJrj3ropyr001CbV+za/JoXObVxqktw2ZpXlZenmHdVV7znrWY1xzUZuKz9k5O7J52ajXlMa8rLa44ppuOatUURzmk11TGuqzTccU1rj3rRUbE85pNdUz7V71m/aKb9oNV7JC5zSa696T7QKzftNM+0Vfsiec0/tfvTftBrNa4o+0/5zVeyDnNPz/ejz/esv7RR9oo9kTzml9ppv2n3rM+00faar2Qc5p/afej7T71mfaaPtNHshc5p/aKX7R/tVl/aaPtNHsg5zV+00v2g1mfaKPtFT7IfOann+9ch8Xrjd8NPEI/6dW/8AQlrb+0VyfxWuN3w414f9O7f+hLW1CnarD1R2YKf+00/VfmfINfoGtxzX5+V94Lcc17WcQ5uT5/ofZ8Uyt7L5/oay3VNlkS4iaOQbo2G0rWb9opVuOK+adK2qPg+YqyyXvh12ltJXaD+JvvMv+9/8VSP4sudQVRPcF1X+H7q1fFxxWdeaPbXW50/0eX+9H93/AL5rph7Nu9SOvchynFe69B8WrBu9T/2p/tVhy6Le27funSdfrtasbxBr0XhOKKTVp0sUmO1Gkb7zfhXWqMKjtF3HCpVm1GMW32Wp2bap71E+qe9cj4e1yLxZFLJpEqXqRHbI0Z2qrfjXQ23hq5nZTcTpEv8Adj5alKnCk2puzCdSrFuLi0130LkN8ZnUD5mau98G3UWg3kV7c2iXjoNyRSPtVW/hZv8ACuX02xtdNVfLG5/+ejferUS6rzKleUZqVLo7/wBdPvOinJpXe52mt/ErxPqgdIruOzib+G0Gxv8Avo8/+PV4z8bmuZvhr4lluDJLK1q2ZJDuZvmX+Ku3W6rj/jRcbvhX4lH/AE6t/wChLWixuKxWIg8RNy1W7/pfcjvwjviKfqvzPPv2WG/4t9qP/YUl/wDRMNeybq8n/ZOjik+HGo+Ym5v7Vl+b/tjDXsj6ajf6uQr/ALLUsfUSxM0/Q680/wB7qepT3UbqdNZzw/wFl/vL81Vt1cqSktDyLk+6jdUG6jdT5QuT7qN1QbqN1HKFyfdRUG6ijlC5h/bKPtdZPnU77RXs+yPM9oai3XNL9prKW496X7R/tUeyD2hx/wAe1e6+G94U+7FNC7/7u/b/AOhMtc9+zPJ5ehaz/wBfCf8AoFb3xmk3fDXVx/1x/wDRyVyv7OdwF0jWU3jes6MVz823b/8AWavTjD/Y2vP/ACPr6M75HVb/AJv8j3H7TR9prN+0GnfaK8v2Z8jznh2tSf8AGS0T/wDTxb/+k6V9CrdV856xJ/xkUj/9PFv/AOk6V7151d+Lppqn6I+lziVoYb/AjS+1e1H2r2rP86jzq872aPm+c5X44zeZ8LtbH/XH/wBKErxf9n2Ty/iPAf8Ap2k/9Br1z40ybvhlrP8A2x/9HJXj3wFbZ8QYv+veX/0Gvcw0bYSa9T77K5Xyau/X8keqftGrLeeCdOiijeV21KJRHGNzMxilVa9Rubww27uPvCqXnUNJuXB+Za8mXvQULbf8A+Pli+ejCk18Lb+8ybm8kkbLuWb/AGqpS3W2teXT4JG6uv8AumoZNDtZOskv5r/8TWkeVbnTHFUjBm1DbWdcattXrXW/8I3p7Nl0d/8Aedv6U1/CejydbT/yM/8A8VXRGpTj0YvrlLzPO77WPlb565++1Ldu5r19vAugSN89lu/7bS//ABVRP8N/Dcg507d/23l/+Krqhi6MN0y1jKS6M6z9jfxZFDF4o0qRgsuYbqNf4nHzK/8A3z8n/fVfRkuvR9n3V8q+HvCel+E9R+36RFLYXWzYXiuJfmXcrbW+bBHyr/3zXVt4m1Fl2/bJf+AnbXhYyHt6zqU9E+591lvFeCweGjRq05Nq+1v8zt/HvxittPj1HS7JLj7fsaL7Su1VRiv3l75rwy41Y3Eu+WV5X/vSNuat7UtPj1SZpZXfz36yZ3bqwb7wa8y/ursKf9oV04eFOCsz5XM83lmtXmqStFXsuy/z8xq6hFt61o2PjTUNNRIrTVbq3iT7kUc7Ki/8B6Vz6fDfWLy4WK3v43d+kccbMzf8Bq5L8JdQ0u8VNUv7qLv5TWnkuy/izf8AoNdMvq+zmr/15Hl0pyoP2lOo15q/57HvvgHxhceItB+0XePPSRojIo2q+NvzfrXR/wBpD+9XiNi39n2yW9u7pEnRVdqsf2hP/wA9pP8Avtq8KeGk5txdkfpGF46p0aMadWi5SStfmWv4Hsn9qCtO01D5eteEf2hP/wA9pP8Avtq7zSPFVvJEu+5jVlCqfMO3/wBCrF050LdfkfU5VxPgs2c41EqVrfFJa+l7HpsV5T2uvlrjIfFmnLtzfw/991d07xJZateRWlpdxz3Ux2pGrfeat03u0ey8Vgm7KtB/9vL/ADPkbwhC9vokEbgqy/KVb+GvYvgcvl+IL+437dlrs2/3suv/AMTSXn7PvjeG8uDBo6TxSyO4ZbuFere71d8M+G9U+GepTjxDbf2c1zCvk/vEl3Yb/YZq7q1aM4vld2bRxWFpJOpVikuraX6nqct571i6tdbkbmsSXxdZP0n/APHG/wDiapXPiK2kRv3u7/Zw1eFVlUkuVRf3HXTzbKqa5niqf/gcf8zs4vFVvDCgaZFwF3c07/hNLP8A5+I/++xXknmc9aXzPpXVGhJL4j8qqcczc3yYdW/xP/JHZ+P/AIkS6b4fZ9NuESeWRYjIp3Mi4OWX/vn/AMerxO58VT3W9J7+4uN53P5kzNuau2u4Yr62eC4QPE4wVribv4T2kkzPb6pewBv+WbbX2/7tenhfZQVqj/A+RzTOambVOeb5Fa1k3YqvrEXYikXUkkarcXwniVudXuW/4AtbFh4BsrX/AFk8s/8A47XXKrQS0d/keFGMI9Tv/A/xondrDTLy1BiSNYRcxuc8L1ZW/wB2u6f4gWq7i0m1V6s1eSadpdppv+oi2t/eY7mqXVIXvdOngR9ruPlryKsVOfuOyPtcHxZisLD2coqfZu97dtLfidbqnxs09UmS2juJ5djbJFRVTd/D1bP/AI7Xkt/ql5qjtJeXc1wzHcfNkZvmrjdX8SSaPdtb3kUlq6nbtkDLu/3arL40ik4D7q9ilgnBJx1PKzPN8dmjSnpFX0Wi1/P5nWzIJI2QMFZhWVKxt5thO7/aqtY6lLfN+6V3/wB0bq2GtbuO2aSSzuHT/rizVpb2bszx6alD4iK3uht+981XYZt9c/8AvIWUSI6N/tDbVqG4PrSnTT2OnmOo0uaKO+gkuCViRwx43dK9Gs9QttWt1li2Sp935h91v7tePw3R9a2NE1yXS7ldhLRMfnj/AL3/ANevJxOFdX3k9URON1dHpjWdtJ/yz2/7tRPo8TH5JHX/AMeoWanrNXics47M5Cq+iyD7kqN/vDbUD6Xcx/w7v901prNT1uOapVKi3JcUzBeGWP70br/vCmbq6RZqa8cU3340b/eFUq9t0HIY+m6zeaPcefZXctrL/eidl3V1dr8ZPFFvFse8in/2pYF3fptrEfS7ST+Ap/umq8ugp/yzlK/7wr0MPmdbDq1GpKK8m/8AhiXGSOgvPjB4ovE2C/S3Xv5EKqzf8CP/ALLXK3+qXeqXDT3l3LdS/wDPSVy7frSyaFcR/c2v/umq0tjcx/fgf/gIzWlbHVsX/GquXq3+WwnzLcN1G6oGba1Jv+lYcpFyxupdsjLlI3f/AHRRp9r9sl5+4vWvRfBmu6fo8MsVwgidn4lVN3y7fu/5/vV9rknDssfFYmu7U+y3ff0XmfT5Xk7xcfbVdIdlu+/ojzCb+0F5W1dV+m6oU1Qq2JI/rtr6b8OeC9O+IZliga0bYFLSBedufmwy9/u8V5x8S/hJPoFxcIVZo4y2yRk2vt3ff90+Wv0KOR5NVXsZUEn3Td/vufWLLMun+69nZ+rv99zzi3kS427DuWvQPB3ws8T+LNKuNT0mxkMUe0QtLiNZ/m2nYz4Bxg5+n96vK0aXS7xlcfMvylf7y16T4M+KOteDNMu7bSpUaC7ZHZZ08xNoD7lUHj5t/wA3f5RXXl2SwyenOOHfM5O93vbsbYTLv7PhJUHdt9e3Y1/hrrWh6f4raLxbFE1iqNEfkZ1WXeu1uP8AgXzen+9Vf4lW2i6v4m1OXRVYWTyuUZtux2z82zb0T09q4evVPG3wom+HOiabeSaityt27lopdsMiL8mzbGWyT8x34zjj61681GnUUm9X0PSahConJu7Vjw27tpNLvsc+3+7/AHa0kkEiK4PytWp4q0/7Raecg+dOtc3YTfIyH+HpXxfF+XRxOGWNgveg0n5rz+e3qfNcQ4P2lFYiO8bfcaW6jdVff9KN/wBK/GuU/ObljdRuqvv+lG/6UcoXLCyFWUg7WWuj0f4keIdDVUt9TleL/nnP+9X9fu/8BrlN/wBKN/0rejWq4d81Gbi/JtDuz2DSvj9cRqqajpccvrJbSMn/AI6d3+z/ABV1em/Grw1fbfNlnsG/6bws3zf8A3V86b/pRv8ApX0lDiXMaKSlJSXmv1VmPmZ9Y2HizRNUVfsmq2k7f3VmXd+XWsXxDp/7+VH+5L8wavmjf9Ks22rXlnt+z3c0Kr08uRl2171DjBqyrUfuf6P/ADOzDYp0J8x0HxH+G+oXGo/2zo4jXUdmyaCT5UuVH3fm/v8A8Pzf7P3a5DSvGmu+E5mAstU0uVusfkM8T/7X3cH/AHttdHb+Otat9uL+Vtv/AD0Kv/OrT/EDWXsZQHid8NhvJXczfhX1eE4nwmKapcrbfl+Z95gs7jWtRceYw3+OXiXWL5NM05Lqe9f5BBFbojM348itr4cWd3ezXeveI8YtHDmB33uxz8qMzdyytn2U1wPh7xJoWl+Fb0PaXt143ubneJfnVlyy7tzbv9/+E/eX/arpvBWoy6Bpa/2jBHqd47tKzTO21M/wqvT/APar2syxOGwtPklJRb+9rv6ep9YsfhMublVVtLWVr+b328+m5R1CDUvHnxA07Zq4sINZWQ206RiYPIpOV2buN3zbf+A16foP7L8Fw6yeJfEF3qUHy4tLaNbZW/38M2f+A4ryO0urvR7vw/b2WlWi2+kaquoQ3yvtlaLez+S7dT97b/wGvoTwl8brDWJ/surxppcpP7uffuib/ebt/L/drkeeYCm4UadZaq3/AA72T8mfHZ5ntSU19VqK0l0tp0+R6Fomh6f4b0uDT9LtIrKyhG1IIk2qv+J/2upq/UKyBlUqdyt0anbq9F6u58FKbk3KWrZJRUe6jdRYm5JRUe6jdRYLklFR7qN1FguSUVHuo3UWC5JRUe6jdRYLklFR7qN1FguSUVHuo3UWC5JRUe6jdRYLklFR7qN1FguSUVHurK17xNp3hmz+0ajdpbp82xc/O7f3VXvUVJwpRc6jsl1YXNmuC8cfFrT/AAystpZbL/Ul/hU7oom/2mH/AKCv/jtec+NfjJf+IVe000Pptg25S2f3sq/7Tfw/7q/99V53v+lfnOa8TrWjgf8AwL/Jd/kQ5mrrGuXviC/e8v7h7i4f+Jv4V/uqvYVS3VX3/Sjf9K/NpuVSTnN3b3IuWN1G6q+/6Ub/AKVPKFyxuo3VX3/Sjf8ASjlC5Y3Ubqr7/pRv+lHKFyxuo3VX3/Sjf9KOULljdRuqvv8ApRv+lHKFyxuo3VX3/Sjf9KOULljdRuqvv+lG/wClHKFyxuo3VX3/AEo3/SjlC5Y3Ubqr7/pRv+lJxSGrssbqFb5q9VufBfhrwfp0EWsaffareGNZbie1V9lsp+Xc21lCjg/3j8tcz4z8FWuhvZX+l3P2vSr1d0TM3Kn+79P8tXmYHMaGOxEaEE1zNpNrR23tr89bXPqsHw9isViIUE1dtXSesV1fS9vK5i6bp9xeO0VrHI7KNztGm5q4XxJ8TLDT5Ht7dDf3CHaZFfai/wDAu9XfHvxguNA0C98JaAxtZrmQrqd/H8sjjGPIQ9h1yf8Aax656rwt8O/Dnhvw1pEWo+G7XW7zVbGC7uZb5pVlVZRny4tjL5eAcbsE553dAP1ull1PEU409qa0bt17Lz7vY/o6OQ5bh8FChjsNen9mKa5nZaybvGyfa7bPPPDPxEg1i/S0vIvsryttjlU7lZv4Vb+7XaTRmBv9mvL/AIx+Al+GHxI1XQreSV7WEpJbSy9WjdA4+b1Gdu7/AGa9RebzNNgdzud4UYt/tba8TN8opYCbhTd1ZNPyPzzjrhfKcuw1LMMrXLCor21enzu/xI91G6q+/wClG/6V8nyn4TcsbqN1V9/0o3/SjlC5Y3Ubqr7/AKUb/pRyhcsbqN1V9/0o3/SjlC5Y3Ubqr7/pRv8ApRyhcsbqN1V9/wBKN/0o5QuWN1G6q+/6Ub/pRyhcsbqN1V9/0o3/AEo5QuWN1G6q+/6Ub/pRyhcsbqN1V9/0o3/SjlC5Y3Ubqr7/AKUb/pRyhcsbqN1V9/0o3/SjlC5Y3Ubqr7/pRv8ApRyhcsbqN1V9/wBKN/0o5QuWN1G6mxWdxJ9yCRvwq1Fod5J/yzCf7xqHKEd2Uk3sV91G6tSLwzK335Qv+6N1WovDMX8byNWLr0l1KUJMwd1G6upi8P2kZ/1QP+8d1WotNjjHyRIv+6KxeKitkaKlJnHpHLJ9yN2/3RVhNLupP+WR/wCBV162dSi1rJ4pvZFqgzkk0G5bqUWp08Ov/HL/AN8iupW1py2vFZPETfU1VA5xPDsXd5GqdNBt1/g3f7xrfW19qkW1rN1pvdlxoIxE0iCPpCn5VOlmFXhNv+6K1Vt6f9n/ANmoc29zRUUjKW19qetrWqtvzS/Z6m7L9ijLW19qctrx0rUW34pVt+aVyvZGX9l+tdb8LLfy/Heln/rr/wCinrI8mtLw9qUnh/WLfUI4hK8O7EbH5WyrL/7NXZga0aGLpVamykn8uprCnyyTZ9C1ynw3Xy9Cuf8Ar9uP/Q65f/hb17/0Drf/AL7aqGhfES70Kze3js4pVeZ5dzO3dq/U6nEeXSxFOopuyUls+trHoupHmTO58eru/wCEc/2dZtm/nXU147rHxEu9Y+xb7GJPsl0l0Npb5mTd8v8A49Wj/wALbvf+gfD/AN9tRS4jy6NapNzdnbo+w4zjds6jwgu3XfFH+1er/wCgUfFBfM8DakP+uf8A6NSuI0v4hXel3mo3CWcTteTeaVZ2+X5aPEHxCu/EGkT2ElnFEk23Mis25cMrf+y1xSz/AADwNSgpPmfN0fVuxPPHlaPS/Cny+FtGH/TlD/6Ateb/ABrh8zVNN/64t/6FUunfE680/T7W0SyhdbeNIgzO3zYXbWH4q8ST+KriCWW3SFokZAqHdurjzTOsFictWHpSbn7vR9LXJm4yhyo9f8K/L4W0gf8ATlD/AOgLVWVcePLdv+obL/6NSuG034nXen6da2iWULrbwpEGZ2+bC7aY3xIu21hNQ+xRb0ga38ve23aWDbv/AB2vU/1iy/2FOHO7rl6PpuaKasket1geA12+DtJH/TGuP/4W1e/9A+H/AL7aqej/ABIu9H0y3sksoXSFNgZnbc1dEuJMteIjNTdkn0e7t/kP2kbpnZeIl3eOfCR/u/bP/RQrqa8fvviFd3mr6bfmziV7Hzdkaltrb121o/8AC2r7/oHwf99msqHEeXQnWbm/eldaPayQlOOpofCiPy/7e971v/Zq6Dx8u7wbqw/6Y15t4c8bXHh37X5VtFL9pm807i3y1b1r4lXesaXc2T2UKRzJsLK7fLXBQz3Awy54eUnzNS6Pd7a7ERlFQ5S98MtOSTQUyP8Alo9fPn7Tuo/Hrwl8T5rj4d2Wu3XhuW1t0T+z9KTUE83aS/yFHI6fe219CeANWtbHSlgkuIopfMP7uRwrV6Rp2uRsi4kDL/ezX0WVOFfA0oxlqktmrr1O/Dz5IrZ6WON+Nep/8Kz+FniPxXb2cV7PpVq1wkEx2q/zD5Sw+teRfswfHAftKW3iHf4bTQ59EFp5jR3fnLcNN5u5lXYuzb5X94/e/wBmvqSW5stUs5be7jhureQbXilQOjD/AGgetZmg+FPDPha6vbjRdC0vSLi/KG7l0+0ihe4Zd23eyKN+Nxxu9TXuOnJyUk9DRSSi1bU+fvin8Xfh98JfFUXh/wAWanJpN7cWS30bNaSzRNEXdAv7tWOdyP8Aw/w1vXngnR7jTlvzBaNZtD5wuWRVTytud27sNvzVo/HP9k3wJ8ftdt9Z8Qz6rZ6lb2qWUc+m3CJtiR3dV2ujj70rfw11Xjb4ex618K9Z8H2VwIGu9Gm0mC5n+bZvt2iV3x1+9uasJUXNtTimunU2hVdNJwk0/I8nuPhnpF5CksUEbxOm5JIpG2sp+6y4bmuh8DaPH4f/ANEizsV93zH1ry/9mH9lPxF8B/E/iG81nU9L1KyvrZIbdrF5fN3B9251KKo/4Cxr2eZfsuvOg9FrlpYalTkqkaai/Q6auLr1V7OdRyj5tnp2jyDyVqHWpP3LVjS65/YuhXF75T3H2eNn8qMruf25r578SfGC98TailyYBaosap5UUzbW+Zm3f+PU8XmeGwNo15Wb8mePOtCk7TdjtPiVdfZ7CfFwkUv3grPtZ1H8K1482vSLN83yLlflb71VbzWpJLx5JfMZHO7zGO9qquyXlwkqfMn/AC03V+U5pjFmFf2jjZJWWrd/yS+4+dxdZ4iacHax1EWoCRco4ZalW+b1rn4ZI7fdsTbu61P9q+XrXzjhrZGackjWl1j7O679uxvl3Z+61czrurD7K8/lorM43yKP4d33mpbazDxZuHLTsdxZTVy3jjt3yhO1htK/wtXTHkp36mMlUm076HPrcXNxFvtLd7j7ufLH8NK19tbB+9XUxXAjVUTCqo2hV/hrn/EHhkapL9otJ/s91nncdyNn7ze3y7q2hUhOVpKy7mj5lruULvWEt4uo3N0VqZpuoFonZxtVjuDVyWvXFxp989ncP80X8S/df/apthr0VvCyP8rfe/3q9hYK9NOOpz896qu7I7z7YKPto/vVysWsRycJKGb61XuPESQy7BlmXrXOsFJu1jpcklds7T7atUbnVPLudjsVibpXJf8ACUSZXAT3qG41yS4b52H+6tb08BOMryRy1aicbRZ3QkEi5Rwy/wB5aduqj4Hx4ghngferW+395n7yn+Hb/wABro38Mv8AwThv94Vy1JQpTcJPUxUZNXRlbqN1XX8O3a9DG341A+j3kf8Ayw3f7pWkp05bSBxkiHdRuoezuIutvJ+VQNmNsEbW/wBqrVnsS7rcn3Ubqr7/AKUb/pVcorl23vHt3yPu/wB2uD8bfD1LppdR0RPm+9NYxj5t395P/if/ANVdfv8ApT4pNsqt/dNejhcXVw0lZ7bd0+6f9I+04c4qx3DuIjUw7vHrF7M8FjkltZhIjPFLGchlOChH9abM8k8zyys0sjklnc5JJ6k16X8XdP8AMt9O1COMMuXimkULu3fLs3N1/havNK/XcuzbHYulJyqQjyJNtp3tbsnY/uDIc4/tvAQxsUo3V31aPpX9lLwHFfJ/aNwFVbtyTI3aCPr+b7h/wEV2/wAV/GY1O5MMOEhK+VBEvGyEf7P+1/n7tZP7PVy+nfDEPyjNYzoOPm+e4x/I1yniS6NxrV0T/A+wf8B+Wvy/M8ZPE1JSlPmcm9bWulpHTt5H848eZnVhUr1b3cnyRfZW1a+Vl+JV3Ubqr7/pRv8ApXg8p/PN2WN1G6q+/wClG/6UcoXLG6hJnjdXR2UqdwZfvK1V9/0o3/SnYLnZ6Z8VvEuloqJqb3CL/Dcosrf99Hn/AMeq7L8aPE8iMouLeJm/iWBdy/nXn+/6Ub/pXpQzPHQjyxrSt6v/ADHzM3dX8Yazrm4Xup3M6N1i37U/74HFZW6q+/6Ub/pXDUqTqvmqSbfdtsVyxuo3VX3/AEo3/SsuULljdRuqvv8ApRv+lHKFyxuo3VX3/Sjf9KOULljdRuqvv+lG/wClHKFyxuo3VX3/AEo3/SjlC5Y3Ubqr7/pRv+lHKFyxuo3VX3/Sjf8ASjlC5Y3Ubqr7/pRv+lHKFza0jxRqugt/xL9QuLVe8cb/ACN/wHpXaaV8dtbs9qXtvbX6d2x5Tt/wIfL/AOO15jv+lG/6V6OGzDF4T+DVaXa+n3bDUmj37S/jtol0qi9trqyfvtCyp/30Of8Ax2uo074heHNU2/Z9YtdzdFlfymb/AIC+2vlnf9KN/wBK+locV46nZVVGXys/w/yKU2j6S8VSRXHnyROkqOitujO5Wx/+zXzN4gUR/EfxKMbd32Zh/tful3NWhZ3Dxq2xyjf7J2/LXPeKZptP1u31eQyS28qfZbhmbds/utX6Jk2dQx7SceVtW36n6RkFdOKj5WPVdH8D674o8MrcTa5OqON0FpLI7oyj7u75vl/75NHgr4jP4XhbSNYgl8q3LKjKPnj/ALysKd8NfiRa6bZppmpylbfO6C5+8qqf4W9v7v8AvV2HiLw/4Y8WL9puLq3SXH/H3bTorMv8jXvTk03CotD3qkrScKsdPJGd4x8UeG/Enha8iGoRPLsaWBWDK/mj7vylf+A/8CrkPCK240+3v77a0UF5AjtIW2qp8w5/DZTtY0fwdo8UqW97davesGWOKKRdit/CzMFx/wCPf8Bovbix8JeC7L+0kWSK5nE8kW/YXjGUHP8ADkmT8q5K6SUIQvds93K4clOry35Wra/f+SZ1XiH4nWd5bHT9DR7+9uv3KMyMiLn5e+3muL8T+HdT+H2lbJby3nsrzcsi+WrKrBfvfOvH+8vNaekfFbwH4Zh+0WlhJayujfvFKSs3+yrF81l21rrv7RWtRGKB9K8IW0irJcydXX+JE9S21fm7f+hd1ODg0rWj5ngSnHCrnmuWC3b6+nd+h2v7L2hzw6DrfiGdDGusXCrArfxQw7lVv++mf/vmvbKpadp9tpNhb2VnElva26LFDFH91EH3VqzurOcueTkfluNxX1zESrd3+HRElFR7qN1RY4LklFR7qN1FguSUVHuo3UWC5JRUe6jdRYLklFR7qN1FguSUVHuo3UWC5JRUe6jdRYLklFR7qN1FguSUVHuo3UWC5JRVW4uorWF5Z5UhiQZeSQ7VC/3mavLPGfxwgtS9p4fAuJfum8kHyL/uL3/3m4/3q83G5hhsvhz15W8ur9Fv+gOVtz0HxT400vwjaebfz/vWG6O2j+Z5f91f/Zq8F8a/EbUfGU7JI/2awU7o7SP7v+83qa5a/wBSuNUu3ubueS4nc7jJIdzNVff9K/J81z7EZjeEPdp9ur9TNyuWN1G6q+/6Ub/pXyvKTcsbqN1V9/0o3/SjlC5Y3VNDJVJWy3H3quW1jcSdIiq/3m+WpkklqawbTsWmk+WqzyVfTTTt/eSBf935qkWzto+oLt/tGuVVIx21NJtsyUk+arC2dxN0jI/2m+WtFZo4V/doqf7opj3nvW/1mTjyxiYKCvdkEWkv/wAtJQv+781TpY20f3sv/vGoHuveonuOaiU61T4mauVy+s0cK/u0C/7opj3lUYvMupkiiR5ZZSqJHGNzOx+6qr3rrb/4ReNLDTmvZtAuhbqm8+WyO6jGeUDZH/fNXTwlSom4xbt5NhFSkm4puxzbXVRNcc1Qa44qI3HFNUTFzuX2uKja496oNccUxrg1qqRHMXmuOajNxzVBrj3pjTVqqZLnYvtce9Rtce9UvMpnmVfs0Rzl1rjmmG45qn5n1prSVap2J5y41x70xpuetVvNpPMqlCxPMWGkprSVX82mtJVcgrss+ZTfM+tV2kprMcU+QnmLXmfWm+bUFM3/AFquQXMWfMo8yq2/60m6nyIXMyx5tHm1X3UlHKK5P5n0o8z6VBRRyhcn8z6UeZ9Kr7qN1PkFcseZ9KPM+lV91LRyDuWfNo82qu6jdRyBctebXL/FGT/i3uuf9e7f+hLXQbq5f4nN/wAUBrf/AF7t/wChLWlKP7yPrc7sC/8AaafqvzPlOvt/za+IK+1fMr08xjfk+Z9txa7ew+f6FxZKcs1U/Np3mV4nKfnvMW1mpy3HFU/M+lOWSo5B85dFxxXjf7TcnmaDon/Xw/8A6BXrKyV49+0k2/RNG/6+H/8AQK68HG1eDPfyOV8wp/10LX7MMnl6Frf/AF8J/wCgV7ctxzXhP7Nkm3RNZ/6+E/8AQK9lWapx0L15svOm1mFT+uiNRbipluOayVm561Kk1eY6Z4kZGqlxxXJfGGbd8L/EY/6dW/8AQlrdSauV+LU274a+IB/06t/6EtOhT/ew9UehgpXxFP1X5mD+ypJ5fw+1Ef8AUUl/9Ew17WlxXhH7L0nl+Ab/AP7CUv8A6Kjr2RJqMwp3xE/U7s1lbG1PU2UuOaJY4rn/AFiBm/vfxVmpcc1YS4ryHTad0eapXEm0fvBJu/2WrOmhkt2xIhStlLjip/MSRNjgMv8AdaqjVlHfUdk9jnN1G6tW50WKTmA+U391vu1kXNvLZvslXb/tfwtXVCpCpszNpx3HbqKr7/pRWvKTc47zKPMqv5lL5tfRcp4nMWPNp3mfWqvm07zKOUOY5X4vybvh1q3/AGx/9HJXH/s7tsPiD/t3/wDatdX8XG/4t7q3/bH/ANHJXI/s+N/yHv8At3/9q13Qj/s8l/XQ+4wjX+r9d/3v/kT2lZKVZKrbqN1efyHxPMeLau3/ABkGn/XxD/6JSvdN1eD6r/yX1P8ArvD/AOiUr2/dXXXWkPQ+pzqX7vDf4EWd1O82qqyUvmfWuTkPmOY5T4xt/wAW31j/ALY/+jkryX4GNs8fRf8AXvL/AOg16r8YJP8Ai3Wrf9sf/RyV5R8EP+R8i/64S/8AoNelRj/s80fomUv/AIRMR8/yR9I+ZTvNqv5tHm15nKfnvMWvM+tHnVX3/Sjf9KOUOYseZ9aXzKrb/pS7qXIHMWFmqTzqp7qdu/2qnkHzFzzqTzPpUKRmRGcfw1Hv96OVD5i55tORjI6ogLuxwFX7zNVPdV/RbqTT9Rs7+IBntp0lEbfxMGDVnUXLByW/QqEo8yUnZdfI9z+FHgW88KreXuqRQJPMiLHtO54l+berem75f++a6a+8UaN9vit7gxNPE+5PMG7Y397d2aqHh/4maF4qlgsLe4lgv7jdi2lhbdwrFvmHH3Vb+Kqt58O0utSeYyOqO+4qtfkWKdSriJVMYnGXpb7vLzP6AyKhlrw3JGpeC2a118/PyIvi/pdpqHg+W9Fu8t1blGhljTcyLu+bd7bd1eBebX0+niTRLPSGuJNUtGtVTeZPOVlZf618u3lxHNezyRJsieRmRcbdq7vlWvruHJzdKdGUXZNO7ufm/FFOlGvGtSkndPRW2XX1H+bTvM+tVfNp3mV9hyHxHMWvMrvfgfGLj4iWT5K+THM4/wBr5GX/ANmrzjf9K9T/AGdVSTxxeEgMyWDsNw+63mxL/wCzVhXjy0merlfv4ykn3R9GV4x+0bHt/wCEflEf/Pwhkx/ubV3f99f+PV7PXln7RNn5nhKyuRvZobtVP90KUb/2ZV/76rxsO7VUj9KziLngaiXZP8jwLzPpTvNqpupyyV7vIfkvMWlkpfNqt5lLuqeQrmLSyU7zKprJTvMqfZlcxc82l8yqqyVa02zuNW1C1srVA9xcyJDDGzgbnLYVcngfN/eoVO7sik23ZDlkp3m19A2/7MWjQSW2nX/iiSPWZo9xjijUoT/s7ua8K8TaDe+EdfvtHv8AZ9rtJNrNG2UP90g+hXa1a1MLOkm3Z2dtGnZ9n2fqdtbC18OlKpGyZW82neZ9ap+ZVrT7SfVb61s7WMzXNxIkMSD+Ny2APzNcvs3J2RzJ3dkP8ytKx8Patqc80Nlpl5dyxKryRwW7uyBvukqF4FfVHw2+CGleFPD1g+r6bZ3evwyGZ7pS0iq+/wCTbu9Bjt1zXfWPiezluWtJbiFbhTt27wN9e5HKKdNwWKqqDlstN+2vU9+jlU6keaT+5fmfBjZjZkcFWU8q1V3sbSZcPbwv/vRq1faPxL+EejeOtKZxA1re2yPJE9mkaGR9vCv8uSM9uK+Nr21uNOu5rW6gkt7qFykkUowUI6hhXDjsuqYGSu7p9TgxGHnhWru6ZmzeGdMuN3+jBG/vRFlptn4XsrOdZR5jsp3BZD8qtV9ZKd5tebedrXORTkupaWSnLNWn4N8F6v461J7LSIBNLHGZJJJG2og92qLxT4Y1LwZq76bqkPk3KAP8p3K4PQhu4qXh58ntOV8vcvkly89tO5UWSneZ9Kp+bTlkrmcExcxbWSpFkqmrcU5WqHTuO5bWSpFmqj5tOWSodNMZdW44qQXHFUVkp3mVk6I7l1/Ln++iP/vDdVeXS7Ob/lkFb/Z+WmLJSrJSjSlzKMWCXM7MdbWsVn8iZZM7jz81e6+I9N8DQ/Cm2+zJC+ppZm4sY7+4VLnDvyx2MAxHzMF6cdOteG0ya4jt4t8rhF/vNX9OYXB+xw9Kim1ypfPTqfrlPCqFKnCLa5bG34Z8W6p4RuxPpl1JbkyI8kat8kmzdhX9R8zcV3WieKP+EoWeSfC3ud00f8LZ/iX2rz5dFvIbeC7kiKW7hX8xhu2qf4mWvVPiJ418IS6Bosnh2zRbmKeVkS1xbLAcJv3x4+YOMY+nXjFdFaNpJcur6idWlVkvZWlrZtNaep5H8UfCP2F/ttun7htzDb/D/eX/ANmrgbOS/kXyLPDthm2tt3f8BzX0TeW9v4m0JkGGS4TKM38LV86X9n/Z+oz28ibvKfG2TP8ASvSwVRNqM1cnFxq1cLUjSk4zSdmu/b5h9suNPdUu4pYH/vN3ro4dcuNU023tnuZJba2LmKJnLJGXxnaO2cCsGW8lhPlv5iI3/LNj5sTf8BP/AMVVSKZ7O48y3+Vm6xr9x/8Adzz/AMBrZ5DTo1niMLJrmbbi23Ft9VfVP8PI/K8qz2rhcR/tEm4u979+67M9s1j4dazovhe01W/SKSyuwAssD+YCHTIfI4UNu/OvGXiazv3iPy7Sy16mPinrnjTRbWw1C/kubeEu45Ks+cfK6jg4xxxxuNed+KYPJ1dnH8YVv+BV5NbDzr0KuHrbtP8AI/VnF4vCyjJpqSdrdnsQebR5tRbqN1fzlKDjLlsfisvddmS+bR5tRbqN1RYVyXzaPNqLdRuosFyXzaPNqLdRuosFyXzaPNqLdRuosFyXzas/bBt4B3VR3Ubq6KVWdG/Ib0sROjfkZO0hZsmnfaDs2fw1W3UbqzUpJtp7maqyTbT3JfNo82ot1G6s7Ecx2Pg/4mav4PZYYpPtVh3tJ/ur/ut1X/0H/Zr2vwn8VNE8UKq+eLC8+X/Rrl1Xc3+w3f8An/s18x7qN1fR5fnmLwFoJ80Oz/R7r8io1Gj7Mor5i8MfFTX/AAzsiS5+2Waf8u13867f9luo/l/s16l4d+OmiaooTUUk0uf5V3MN8TfiP/Zlr9FwXEOCxaSk+SXZ/o9vvsaKpc9LoqnY6laapbLcWdxFdQN0eJ1Zasbq+mi1JJp6MrmJKKj3UbqdguySio91G6iwXZJRUe6jdRYLskoqPdRuosF2SUVHuo3UWC7JKKj3VzGu/Ezw54f3CfUY551/5ZW371v04H/AsVhWrUsPHnqySXm7A5W3OrqlqutWGh2jXOoXcVrAv8Uh27v931rxbxH8fNQut0ej2i2Sdp5/nl/756D9a801LVrzWLlri9uZbqdv+WkrszV8djuKMPSvHCx5332S/Uh1Ox674q+PH37fQLf/AGftdyP/AEFP/iv++a8n1HVrvVrtrm9uJbqduskr7mrP3Ubq/PMbmOKx8uavK67bL7v8zNzb3JfNo82ot1G6vLsK5L5tHm1Fuo3UWC5L5tHm1Fuo3UWC5L5tHm1Fuo3UWC5L5tHm1Fuo3UWC5L5tHm1Fuo3UWC5L5tHm1Fuo3UWC5L5tHm1Fuo3UWC5L5tHm1Fuo3UWC5L5tHm1Fuo3UWC5L5tHm1Fuo3UON9AUranuT/GDR9U0uRPs8w1a+iS0eJh+6VjuXO70+dvc1wXxZ8UXXhf4a2dlZxn/R5gkM6j5oiQ/zsfz/ABYVxat81emWcVl4y8LPb3gE0U0flSox+8w689j/ABCvNwGV4TAVlOKdr3vu09tPS5+28EZrSxeM/wBsinOKTXmr62/M+ZfBvgTxD8SdXmsNA099Uvlja4kXzETCZAyS7KOpH8VfT/w//aV0LwH4WtvDPjbRryx8QeHYxZeXFbpL5ojGEwc/KcBfboQeePA/B3j/AF74B+NtW/slbW5mAe0kS8RnidA+VfahU549f4jXOand6t8SfFl9qc4jlvr2UzTtGNkSZP6Bf++v96v6GlmGWYfCJRmnCK91J+832a/Nn9I5xgsPmif9pKCwlNKUZKVpX631tb5I6LXdWn+NfxT1LXZrf7Hb3cglmRTny4UVUAz/AHsIB/vV3d/efaJWx92sbRdMg8P6atnbfMzfNNPja0rf4VZ3V+TZjjp4ybk+r+SXRI/lPjfimlnFeGEwOlCklGPmlpp5aEvm0ebUW6jdXiWPy26JfNo82ot1G6iwXJfNo82ot1G6iwXJfNo82ot1G6iwXJfNo82ot1G6iwXJfNo82ot1G6iwXJfNo82ot1G6iwXJfNo82ot1G6iwXJfNo82ot1Tw2Vxcf6uCR1/vKKGktxp32G+bR5taEPhu+m/5ZBF/6aPV2HwfI3+tuAv+6N1YSrUo7s0UJS2RhebR5tdZb+EbaMfP5kv+8dtX7fw/aQ/ct4/+BDdXPLF01srmqoSe5xCK8jYRHdv9kbqtQ6PezdLd1/3vlru0swq4ACr/ALNTC1rneMb2ibLDPqzi4fC9zJ9+SNP/AB6r0PhNP+Wkrv8A7o211K2tSra81hLE1JdTaOFSOeh8O2kf/LLLf7R3Vfh0+OFfkjVP90VrLb8U9bfmud1JS3Z0RoJbIzVtaetr7Vprb809bfiouaqiZy2vFPW34q+tvzUi29K5oqSKC2/FPW35q+tvxTlhoKVOxQW34p4t6urDUiw0GnsyitvzTlt+KveVR5VBXsymtvT1hq15dL5VBXIissNdR4D8CN4xv5VeU29tAFeR9ud3P3f/AEKsLy/rXsfwYuoF0O6tUmVrnzzK8WNuwEAZ9+le7kmEpYvGRp1vhs3bvb5m1OnFvU05/ht4Xadrb+zViMq8Okj5GPTnivNviJ8Pf+EVmS6tSDpszrGis2XV9vQ8exrpvE+leK5PHEU1lva13ZVwfkC/0rrfiLDHceCtQWaZIDtUqz/xMCG2j3OMV9VUo0Myo4mLw/snSbs7Wvb7r/f1PUxOEhRhCUZJ8yvp09T578qjyqs+X7UeXX5weRyor+XR5dWdn0pdtA7FdY6Xy/rU+2jy/pQOxB5f1o8v61Z20bamw7Fby/rTvLqfbS7PaiwcpX8uneVU2z2o2e1Idiv5dHl1Y2e1Gz2oCxX8ujyhVjZ7UbPagLFfy6PLqxs9qNntQFiv5dN8v61a2+1JtFAuUrNDuXFVWt7i3Znt5ZImzu3RuytWntFHlVpCUoO8WHKU4fE3iTTW/c6hM6r/AAy7X3fnWjafFrX7Pi4t4bhf7y7kaomjqJ7WOTqgavXo5xjaHwVX99/zuNOS2Z01j8cIvlF3p9zB6+U6v/8AE1vW3xa0O863vkN/dljZf/rV5o+l28n8G2qs3h+JvuV7dHirGw+K0vVf5WKjVmtz2u316y1L/j2u4bj/AK5SK38q5jXZEt9d8wnavkq5b6bv/ia8sn8Oup+QbqxvE0njCGz8jQ7uOJ5dyST3LtvRf7yNtb3+navdw/FMKzUasLeaf6P/ADL+sOKbt9xQ+KPx0uNcvLjStHvf+Kf2KjssfzXHy/N1XOPm/wDHc1xdtrEWxUSVG2j1rm5fhz4nhvJ7f7Gj+UNyyrIqo/8Asqxqhf8Ah/xBo7f6Rpdyq43boh5qqv8AtFNwFeZi1DHz5pVE367eh8xOddzdSab+/wDA71NUFTLqCZrzWx8QS28rxy+ZuUf6vHzVpW+sXtxbfaItPuHt87fOVGZN3+9trzJ5dKLKVRNHX2usCS5dXyu48K1aK3gz96vL49ae3u975VweVYbatf8ACUTt/wAtAv8Au0VMtk3eJhGtyq0j0dL5JFyjhlqGXXIl+587VwMfiB47dY0fb97NCat71EctaepnOvKy5T0SzvpJomd/l3HirK3g3Y3/ADf3a4iz8UD5Uk+VVHDVWTXD5vmA7Wzu+Wud4Cbb0sW66jFW1Ol1rwvZ+Mbld8ksVxCNpki2/Mv+1/n+Krkfw90qNIh9gDtENu5i3zf73rVDw+uryapZXMVhcusrriXyG2Mp+Vm3dPu/xV7L/Z8X/PMVnWr1cMlTUtPU7MPBVk5OOp4XffCd7jVJZbe7+y2r/MkSx7mRv++un/6vesn/AIVTr8zSl7i23KdqMzt8/wD47X0S2nxf88xUY0+Jf4RTjm1eKt+hu8LF9DwzTvgvqFxIRcajFEmF2NFGztu/2l+Wnar8E9VsrNZLK9jv59+0wMnlfL/e3Fv/AB2vc1t0XoBQ0NZ/2tir3uvuRP1WFrHi2i/DPxL4b1Gzv7S4sbiVflkikd1XafvL92vUFt32LvAVscqp3fNWs0NNaGuLEYqeJalO1yo0FDYy2t/amNb81qNDTfs9ctxOlcy2t+KY9qGXkBq1WhpGt+KZDomFLo9vJ9+3jb8KrS+HbSTd+62t/slq6JrfimNb81oqk47NmboLscrL4Vg/gkkX/vmq8vhN/wCC4/76Suwa34pjW9arEVV1Mnh12OKm8N3MltLbypDdWso2vEx+8tckvwntrO8837LcSpniKSRXH6V7A1vxTGt+K61j66iot6HtYTNszy+hLDYXEShCW6T/AC6r5FPwFqj6XbzWcqPAWBVFkTaGUrjb/WuX8UyRNrt0Yn3rlc7f7235q7I29RS2aSffQN/vChY1v4oixWZ1sVl9PAVIr3H8Wt2uz6f1seeebR5tdxLodnJ1to/+AjbVWXwvZN0R0/3XatVjKb3TPmnQkjkfNo82ukk8IxfwTyL/AL3zVWl8Izr9ydG/3htrVYmk+pm6Ul0MTzaPNrRl8N3sXREf/df/ABqrLo97Hu3W0n/Afm/lWyqU5bSX3kOLW6IPNo82klhlj+/E6f7w21HurVK+xFyXzaPNqLdRupWC5L5tHm1Fuo3UWC5L5tHm1Fuo3UWC5L5tHm1Fuo3UWC5L5tHm1Fuo3UWC5L5tHm1Fuo3UWC5L5tHm1Fuo3UWC5L5tHm1Fuo3UWC5L5tHm1Fuo3UWC5L5tHm1Fuo3UWC5L5tHm1Fuo3UWC5Zhm8tv9mrUqx3ELRyIJYnG0q33WWszdTlkK9Ca9TCYyeFeh6eEx8sK9DP8A+EZudPb/AIlmoGKD/nhON6r/ALrVQdPEdxq8GlWjxXV7KN3l2kLPsT+83/xNdNbM7DeSdtU7a+1vwn4nn1jRXtWluUVCtyN2zA21+o5Rn06qcsZUUY262V/Vn6Hl2cOpB1MTNJedi/4a0nR9L8TacdS1ibVJ2hWaSJk8rym3fOiKe+1ev+1/s1Z8bz3PxLvdftYbCeR7C0S9tfKZfLQJxjnqNnCqvJO41iaRZut5dX97L9s1S5dnmuW/iz/CtGqWv21mMc1xZz+W8JltpGRnQ/eRvUf7NKpxHg44v2l24JWvb8lo7HbV4qoQgqUfh/m1/LTTz7Ir6XZaZeWdvdpp9ujyorn92vyt/s+ldNoPiTUPDN39o0y5e1f7p29GH91l6NWDZ26WNpFbx52INo3feqbdX5hi8ZWrYmVaNSTs3y3bul0tqflWMxUsTWc+ZtXurt7HvXhP46afqCpb63EbC4+79pj+aJ2/2u6fr/vV6bbXUF5bpPbyxzQONySROrBl/wBlhXxxurW8P+LtX8LzNJpl7Jb7vvx/eR/95TxX0+A4orUrQxi5l3W/z6P8GciqH1tRXjfhz9oCKRVi1uwMTf8APe1+ZfxQ/wDxVek6J4w0bxEq/wBnajBcP/zyztf/AL4PNffYTNMHjUvY1Ffs9H93+Rop32Nuio91G6vVsO7JKKj3UbqLBdklFR7qN1FguySio91G6iwXZJRUe6jdRYLskoqPdRuosF2SUVka14q0jw6mdR1CG143eWz/ADt/ugcmvOPEfx+tLfdFolkbpv8Anvc/In/fP3j+leXi8ywmCT9tUSfbd/dv94nO25648iRozu4RFG4sx+VVrz3xV8bNH0XfBp3/ABNrpf4ozthX/gff/gP/AH1XiXiPxxrPih/+JheyPF2gT5Il/wCAisTdXwuO4qqVE4YOHKu73+S2XzuQ6r6HSeJ/HWr+LrjfqFyfKX7ltF8sSf8AAf8A2ZsmsDzajXLNgAs3+zV2HR72bpblf+uny18HXrSqTdStK7fVslXexW82jza1ofDMn/LWdE/65/NVyPQ7KH74eX/eNcLr01tqWqcmYG6rEOn3dx9yB9v95vlro4vItz+6iRP90U17r3rF4iTfuxNFT7szYvD8v/LWVE/3fmq1Fo9rD9/fK3+0aV7qoXuqi9We7LUYovo8Vv8A6qNE/wB0VHLecdaq2sdxqN5Da2sUlxdTOqRxRDJcnoFFXtb8H+IdBMp1DR722SJQ7yPEdig9CzfdrSGFnNOSTdilzNXSKb3XvUT3VUGmOaY01aRooycrF1rqojcVSaSo2krVU0Q5Nlw3HNdT8MfANz8TfEx0m3u0sljhe5lmkTfhAQOBxk5cdxXEtJXQeAviBqXw514appnlSSmNoZIpxlHQsrEHb/urXbhoUo1U6y93qXSlBTTqbdTutV8LN8BPijoNzqbjWNNVluUliTynYfdPyfNgofmxn5vl5HOPdrb4n+E4rubxCfGtq2mvCB/ZzMPMXp/yz+/n2Ar5U+IvxL1X4mavFf6oIYzDH5UUNspVFGc9yTurk2avT+s06M2qMfcT5o3bVna3R6rydz0KWYvCOcaCXK+5reJb+11DxFql1YRC3sZ7qaS3hRFQRxlyUG1fu4GKy2kqJmprNxXmtc8nJ9TxpTcm33HtNTGkplG/3oSuRcXdSM1MpG6VdiLjt1JTd/0pu6iwiSm7/pSU2qFcfv8ApTd1JRTsTcKKRulNp2Fcdv8ArSbqSigQUUUUAFJupaZTWom7Bv8AeiiiqJG0u6hutKkZk6UANooopXGPdXjHNMrVkt/tdmroPmWqaW+2JncVClcbiVqKcsbt0BpGUr1qrkhurmPia3/FA63/ANe7f+hV01cv8Tf+RB1v/rgf/Qq0pP8AeRO7A/71T9V+Z8s19ob/AHr4vr7QXtXp5h9g+54u2ofP9B26nbqjXtU727rt/wBqvHufnYzdS7/rTGUrQvSiwrj9/wBa8i/aMb/iS6R/18P/AOg163XkX7Rf/IF0j/r4f/0GuvCr98j38i/5GNL+ujJP2cG/4kusf9fCf+g17B5n0rx39nX/AJAur/8AXwn8q9d3/Wpxa/fNjzx2zGr/AF0ROslPWSq6tT1bmuFxPETsWlkrl/ipJu+HWvf9e7f+hLXQK1cz8U2/4t7rn/Xu3/oS06K/eR9TvwL/ANqp+q/M5/8AZpk2+BL/AP7CT/8AoqKvXVmrxr9nCTb4Hvf+wi//AKKir1pJKeNjetI782dsdV9TSSarCTVlpJU6SV5jgeYpGok1WEmrKSapkmrmnTRopGwk1S7kkTY4DL/dastJKsJNXLKFjVSJf7Lsv+eI/NqKd59FR73dlXR43S7qSivvD5gdRTaN/vQJuxzHxQt5LzwHq0cSbmVEf/gKOrN/46rVynwCtZo7TWbgoVgleJEb+8w37v8A0Ja9SYhlw3zK1EMMdvEqRIkSL91YxtVa3U7QcD26WaOll88Co/E07/d/kTbqdv8ApUNO3/Wuex41zxjVf+S9x/8AXeH/ANEpXtm6vHNS0m+k+N8VwLSZrdpInEuxtm0RKrNu+qtXr9dFVXUUux9Pnc4yhhVF3tCJJup+6od1ORvmrnsfMXOS+Lrf8W71b/tj/wCjkryz4J/8jzF/1wk/lXrHxhtjH8O9SIyyt5P/AKOSvLPg5avb+NoHYbd0Etd1F3oyP0fKHbIsR8/yR9Ab/eio91LXn2Pzm5Juo3U3dRuosPmJd1Kv36h3VNbw+YeHCtQ1bcabY+aN4W5pOa3ItP8AtEKAjc/+z/FXVWPwvnmiWW4vUt3b/lkse/b/AOPVthsNWxjcaMb2PYweWYvMG1hoOVvRfm0jitIbc7If4qe+nFbn/ZrvdL+HPl3jm7kTyE+55X3n/wB70rT1LwPbSW5a0LpOo4VjuVv9mu3+xcc4Opy2t0vr8j3YcL5lKk6koJWvo3rp2R5LLG8krbEqxaK8PyP8u7pVzUbg2asFj+asF7h5HySd1eI4upGzPj6iUfdZ02kapcaHqlvqFm4S6gO5GYbl+7tZW9mX5a7zUvjZqd5prW8FlDaXDoyvcq7Ntz/Ei9j+deTxao6rh03/AO1TZtSeRcINleRWyyniJqdWCbWz/r9Tow2Y4vCQdKhUaT/rTt8hsrIrsE+7Rv8Aeod1G6vcUbKxyKRNv96tQ25mhYj7y1QSXmt7TZF8r5iN1Zz91XNoNMz3heM9DXqP7OH/ACO97/2Dn/8ARkdee30yNuCOFau//Zyby/Hl4HIVn06VU3H7zebE3/stc1bWi2exlWmOpep9I1yHxa0v+1Ph3rcezc0UP2gN8vy7GV2/8dVq6+mXFul1byxSruilRkdf7ymvnYScZKSP1zEU/bUZU+6f5HxGslL5n0qfXdNk0PWr/T5c77ad4TuH3sN96qW6vqkrq6Pw6acJOL3RY3U7f71W3/WnK1LlDmLCtTlbiq+/6UqtzTsx8x6B8FNH0rxB8S9Fsta8s2BkZjFI3yzOA2xPfL4479K9O/aY8H6N4GufD+r6DFBpGptM5Mdn+7+5gpIEHQqf4h/eryLwR8LPEvxCsr260OxW5htSEdpJUiy5/gGW61Z8F+Atb+JHjldDuHuorqNzFeXVxG8v2UJuzv8AQ5VgASOcCvTpc0aPslS1k7pnrUZSVH2Xs9ZO6Z6TZ/tTudPjn1Dw1a3viGEMkV8r7EUMv3iMZ+9/CCOO4rx/xT4rvfGHiG91jUmU3d5JvfYMALjCgewCgf8AAa+sdI/Zr8E6FpVkt9p7apfwKplupZZEE7e8YfaB7f7PeszxV+y54b1fRr6bw8sljqc2JLcT3DNAjccEYJx1966amAxVWLhKSvvZaXfnpZvzep6dfC46tTXtJXt0v/wD5NWSu0+D09qnxN8OG9tWvoTdgLCCud5XCN8xH3X2t/wGuW8Q6FdeF9dvNKvgou7SUxybDkZH8QPpVO3uJbW4inhkeKeJ1dJIztZGH3WVuxrwoXo1E5L4Wm16HhQm6U05LZ3Z+jmoxSXNlNHC+yR0IV8dDivI9P8AhJrI8RrcXN2qW4O7cr/N17e9eR+Af2oNd8LWFtp+pwf25bRyktc3MrtcbCcld5LZI3cZ9Nv07hv2wrALcbPDlyWUfuc3K/Ocfx8fLz/d3V7GPw+V5vKnWxMmnHpr+P8AwLH3uC4ghhqbUJW5lbVX+7c9x8QeKdJ8I6eLnVdRt9PhbKq08gBYjso6sfYV8H+I9Zm1/X9Qv55zcyXM7uZSm0v83ynav3a0/HfxY8QfEY266vPEYIGLxwQRBEUnqfU/ia5RZK58xxqxTVOCtFHymNxqxLSjsWPM+lOWSqytxXs3gn9mfXfEukXF7qd02gSq+yG2ubcu8nGcn5hsHzY7/wAXHr5lHC1MQ2qUb2OSlRqVnamrnHfDz4jal8N9Ze+05YZlmTypYJw2HTdu7dD7034hePr74jeIP7Vvo4oGEKwxxRDhEUk43fxckn8a9Nvf2S9TCl9O8QWd3EI2b99A0JaT+FMAnj3z+FeIalpt5o1/LZX1vJa3MJKPFKMEEVvWpYrD0lSqXUG7+VzpqxxFGCpzul+A1ZKcsld14e+BvinxL4UXXrKGA28iu8Vs0jLNKo/iUbdvO3jLc158slcFShOkk5xaTOecJwScluWlkr0HSPgd4w1zTLG/trCL7Ndorxs9wg+Rl3B2G7of++q639lzwfZavq99r1z5xudMZEtx8vlbnR1JPcsB9Mbu/b234g+OLfwpbxrJCZWcHvjAr0lg8Nh8G8bjJ2j0S9beZ7+XZXLGtJXbfRHylr/wx8VeGLa4udR0aeG2gOJJ12ug/wBrI/hrlvNr7j8M69ZeOtAPmW6zRuvlTwToHVxjuD1Br5V+Nfg638EeObi3tWP2S6H2tI/K2LCHc/u17FRjt9O1Z4nA0fq8MZhZ81OX3mOPy+WDbTvo7NM4hZKcslQbqdv968TlPIuTebUiN8y1WVqkhb96n1rowtNSxFNPuvzN8PrVin3R7j4cvvAsXwquobwq2sww+VNPDaD7RmRyRszjfj7pOegxkZFeBajNHceJre3+aW1ikXKyDbvXdu+Zf936126eDNXk8PTa39jZdLjQP9qZl2PmTy9o9Tn/AL5xXlGvaw+jvql6j7ZYkm8tv7r7WVP/AB7bX9LYGlFz0d9T9QxL9hha1SnK7Sb9HYl8d/HT7Pq8ttb2/wBvlhLI8sj7Ikb+JVXv/vf+hVa8DfEKDxk08Bt/sd5Ciu0e/crr/Ey/8C/9CWvAoYXuHwn/AH1XQeFbp/DfiOwv1fdEkirN/D8h4b/x1q+uxGEVSi1FbH5Bk2YvAYyMnLSTs/Rn6CeCvhxJb/DyPVmu5N08QuIrWdBHsyV3fMTyGAJXp94V8/8Axd0v7D4mW4RdqXKb/wDgX8VdT4O1+90+7i09LqRdPuZQ8lvn5C+CAf1/9B/urR8Z9P8AO0W1u8fNDJsLfWvh6KlTrWbvc/a6cZRm+Z3uefTaO8miWV2fmt7lGUSf3HDbf/Zfyrm3j+Zkcfdr074dLF4g8LX+iS/K6u0sMn935V/9m/8AQq4jxTpr6XqrI6Fd/wDeH8Q6r/n+9X2+Dq88XCW5+F53Q+r42aj0bN34S3uhjxjDF4jZ4tPnjdHlRtqpLt+SRgvJHZguOcHPaqfjlYhfr9nk8+BCyJLsZPNXd8rbTzXLqxVldCY3U7gy/eVq2ZtSfxBZpE+PtsR/1f3fNX+8vv8A7NcWMwTc/bQ7WaPqeGs9jSthMS7Lo3sn2Zq2Oh2V5YW8mHR2jXLK/wDF/FSTeE0b/VXLr/syDdU+hSH+y4M+6/8Aj1aCyV/IeZRq0MbWpxltKX5nDi6MVXmkurOal8L3sf3Hil/HbVSXR9Qh620jf9c/m/lXZLJT1krhWJqrezON4ePRnnz742w4Kt/tU3za9DZhIuHAZf7rVXl0uyuPv20X+8ox/KtVjP5omTw76M4TzaPNrr5fC+nydBJF/wBc3/xqnN4NT/lldlf9mRK2WKpPfT5GbozXQ5zzaPNrYl8I3sf3Hil/3TtqjLoOoQ/ftGb/AHdrfyrdVaUtpGTjJboq+bR5tJNby2/+tikT/roNtRb/AKVsknsQ5W3JvNo82od/0o3/AEp8oucm82jzah3/AEo3/SjlDnJvNo82od/0o3/SjlDnJvNo82od/wBKN/0o5Q5y7Z6lc6fcLPaXMtrOv/LSCRkb/voV2ulfGzxPpu0S3EOoov8ADcx8/wDfQ2mvPd/0o3/SuvD4rEYV3o1HH0f6bAptbHuel/tEWjKo1DSJovVrSRX/APHTt/8AQq6iw+M3hS+2h9Qe1dv4Z4XH/jw3LXzJv+lG/wClfQUeJMfT+JqXqv8AKxSqtH1raeOvDl5t8rXLBix2hWuEVmb/AHTzWpb6lZ3cvlw3cMr/AN2ORWavjbf9KN/0r04cWVV8dJP0dv0ZXtj7SqOa4jt4mklkSJF+9JIdoWvjHf8ASjf9K2fF2mlD/wAm/wDtQ9sfX9z4o0ezUG41WxgDdGkuEXd/49WNefFTwpYtiTW4W52/uQ8v/oCtXyzv+lG/6Vyz4rxD+Cml63f+Qvas+g9R/aA0K3VhaWl7eP2+RUQ/8C3Z/wDHa5TVf2gtXuOLDT7WyX+9KWlf/wBlH97+GvJ9/wBKN/0ryK+f5jWVvacq8kl+O/4idVs39a8ba54gVk1DVLidG6xb9qf98jisbzah3/Sjf9K8CpOdZ81STb7vUnnJvNo82od/0o3/AErPlDnJvNo82od/0o3/AEo5Q5ybzaPNqHf9KN/0o5Q5ybzaPNqHf9KN/wBKOUOcm82jzah3/Sjf9KOUOcm82jzah3/Sjf8ASjlDnJvNo82od/0o3/SjlDnJvNo82od/0o3/AEo5Q5ybzaPNqHf9KN/0o5Q5ybzaPNqHf9KN/wBKOUOcm82jzah3/Sjf9KOUOcm82jzah3/Sjf8ASjlDnJvNo82od/0o3/SjlDnJvNru/htv+z35Y/JlMf73zbv/AGWvPt/0q3Z6xd6fG6W1xJAsv3/LO3dUShdWR72R5nTyvHQxc4tpX0Vu33HGfE3S7zUPH2qSwWhaKWZVRok+RsKq5P8A3z81dJo9mmk6La2Y2eagZpJFH3nLbvx/u/8AAalaTc1Jv+ldk69SpCNOT0Ststv673Z9bxDx7juIcFTwFWnGEI9r3dtt3p8ibzaPNqHf9KN/0rm5T805ybzaPNqHf9KN/wBKOUOcm82jzah3/Sjf9KOUOcm82jzah3/SnoryNtRCzf7NHKHMP82jzasxaLqE33LSX/gQ2/zq7D4R1CT74ji/3n/wrGVWlHeSNFGUtkzJ82jza6WHwO5/1tz/AMBVKvw+C7KP7/my/wC8f8K55YyjHZ3NlQqPocX5tOTfI2EBZv8AZr0O38NWUP3LSP8A4EN386vxWYjXCIFX+6tczx0fsx/Q2WFk92ecw6LqFx9y0k/4ENv86vw+Eb+T7zxxf7x3NXeLa1KtrWEsbUeysbxwi6nHW/gtP+Wty7f9cxtq/b+E7KPbmN5W/wCmj1062vtT1tfauWWIqy3kzojhYroY1vpNvb/6uCNP91KtJa1qLa1ItvzWDk27s6I0bbGctnT1teK0Vt+KtWNilxeQRPIIEldUMsn3UUt95qIpyaS6m0aKMlbfmnrb1654/wDhhpXh3w4uoWE8nmRlFKysCJgeOPfvx2rzRYa7cbgq2AqeyrLWyejvozd0XB2ZSW39qeLerix813Hw18Bf8JJfC6vLYyaVHuVm8zZvfHTjn+KowmFqY2qqNJav8PXyHGld2R58tvzU8uny223zYni3DcPMG3ctfSFvpWj+FIkijsoILQPnc43FWPfJ5rVu9M0zX4ENzbW99Fg7GkQPjPXHpX1lLhj2icPbr2i6W/4N7dtDrWFsrny5DavNKkcaF3c7QqjczN/drY1nwXq+g2yXF/ZPDE52eZvDqD6HDcfjW94x8Ky+AtetZ7PzpYF2TRXEkfCSAn5M9CeAam8VfEy78U6Stg9nDbocNK2d7MR0x6fr9a8F4OhhlVpYtuNWPwpK6fqZqEUmmzhPKqRY6k206vFI5QtbGW7uIoIVLzTMEVPUlsAV6fpXwWjOm+Zqt1LFd7vuWzKVCfivWsr4PrD/AMJRI0jwjEJVFl6liy/c969I+IF5qtlocj6XE0swPzBBk7a+0yzAYWGBqY/Ewc7X91eXl3O/DYf201Btau2px1/8FbeWKSfTtSk2BCyxyxByxHbIK/yrzW+0y50y6e3uoWgmTqjjBr2H4Wazrmo2ky6rbukQw0buu3r/ADrL+NGlxb9Ov1EaysXhkAOHfoV474559xRisDhcZlqzHCwdNreLv6bflY1xeE+rVHTum12Z5Ztpdn1rS0Pw/eeIb77JZReZLgudx2qB6mn65oF34evBbXsao5UOGU7lYH+61fJewq+y9tyvlva9tLnByu1zK2fWnxQPNKsaIXdztCqNzM1OVRU1rcNZXUNxEwEkLh1PoQ2RWMOW6Uth2Rpa14L1bQLWK5vbbZC5C5V1baxGcNWL5ddn4i+JV54j0f8As+W3hiV9vmOu4kkHPy+lchxXdjo4WNRLCSbjbqra9ug2l0G7a0dB1+88O363VnLsP8cbfdcehqjRXHTqzpTVSm7NdUC0PW7f4x6dJZiSe0niuN+0wR4fj+9u4/z+dcX408dXHit/IEaQ2CSb40x8+cYyT/wJq5iivZxOeY7F0vY1J6eSSv6/1byLcm1Ziba7D4X2On3niBvt213RN8COeHfNchTkYxuroSrK2Qy/w15uErrDVo1XHms9mTG0Xc9dvNNOsaHq41vSbfTFt2d7aZHVeNvHI/ya8g2e1Xb7WL/U40jurye4Rdu1HkJA/CqVdWPxkMW4cieiertd+tklp08jSrNVJXSsO20babRXkmQ7bRtptO3UALRSbqN1AC0UV1ei/DPWNbsEuk8iCOQBkFw5VnHrgA104bCV8XJwoQcmuxau9jlKKt6lprabczxefb3Qhle3eW1lWRFkT76MR0cZGQcEZ6VUrGrRqUJunVjZrow1CiiisQCiiigAooop2FcKTbRuo3VRIbaNtNooAKKKKACkaNG6oGpaKAKsumwSD7m2qk2hxN0rVptUpNbCsc8/hWLzmk8qPew2mTHzMv8Adoi8LpCipEiJGvRV+Va6Giq9rPuLlRwGrfCvSNYmea506KSVzuMilkZm/wB5arr8JdGjRQNKiwB/FuavR6K3WLrJJKTt6szdGDd2keV/8Kd0eO28r7A/Xd5nmPv/AO+qivfg7pV5t8u3ms2/vQSfe/PcK9ZorRY6unfmf3kvD039lHkkXwN05o0Uy3yMvWTzF3N/47ium0H4U6BoqITafbZ0LN5t2d//AI70/Su1oqZ42vUVnNkrD0ou6iV1jCrgDav92hl4qZutN21xG9iHbSNHUuz602nYViPyqb5f0qakbpTFYgaOmNHzUzLSUCsiBo6b5VWaTbQLlKzR01o6tMtN21VhcpUaOmtHVxlqNo6LEchVaGkaGrTR03yqLC5Cm0NI0NW/L+lJs+lFiXC5RaGkaGrvlU1lFMzcEyg1vxTGhrRaOo2joIdO5Q8mkaGr7R01o6CXSTM7yKTyavtHTWj5oIdOxQaGq8unwTffgjf/AHgtajR01o6E2tjN0jDl8PWEn3rdF5/h+X+VVZfCdnJ93zU5/hf/ABro2jpvl1tGpUjtJmToRe6OTl8Gp/yzuXX/AHhuqtL4PuV+5cRt/vblrs/KpPLrZYqsupm8NB9Dg5fC+oR9ER/91/8AGqsuj6hHuzbSfL/dG7+VeieX9ab5VaLG1FukZPDJ7M81lt7iE/vIpE/3kZah82vUPKqKW1ik+/Gj/wC8N1bRxz6xIeFfRnmnm0ebXoMmh2EvW1iX/dTbVWXwrp8nSIp/uu1arG03umjJ4eXQ4jzaPNrrX8G2jbtkky/3eV2/+g1C/glP4Lsr/vJu/wDZq1WLovr+BDo1F0OY82jza3H8F3O35J4m/wB7ctQv4R1BTx5T/wC0r1osRRe0kQ6c19kyfNo82rz+HdTjXJtD/wABdWqB9JvY2wbOb/gKM1bKdN7SRDUluiDzaPNpHt5492+KRdvXcG+Wot/0q0k9iXK25N5tHm1Dv+lG/wClPlFzk3m0ebUO/wClG/6Ucoc5N5tHm1Dv+lG/6Ucoc5aS4eNeGqNpCxyTzUO/6Ub/AKVTbaUb6FOtJpRb0RN5tHm1Dv8ApRv+lTyk85N5tHm1Dv8ApRv+lHKHOTebR5tQ7/pRv+lHKHOTebQshVlIbay/daod/wBKN/0p2DnOu0f4oeJdDCpFqkk8Sjb5Vz+9Xb+PIrt9K/aIuF2jU9Iil9ZLSRk2/wDATu/2f4q8a3/Sjf8ASvWw+a47C2VOq7dnr+Y1VaPo/Tvjp4YvAvnvdWR7+fFuVfl/2N1dBZ/EjwvfbfL1yyXcN372Tyv/AEPb/wB818ob/pRv+le7T4pxkfjjF/Jp/mUqzR9hxeINLniWSPU7R0boyzoVb/x6r9fFu/6VNFa3E23y4JH3f3UZq7Vxc4/FRX/gX/AZSqt7I+zKoy65plurmTULVFTdvZp1Xb/vV8lxaHqEnS0kX/e+X+dWovCt/L98RRf7z/4VnPjSK2pr/wAC/wCAi05vaJ9LXfxE8MWf+s1yxbjd+6mWX+W6sG++OXhaz/1Utzff9cIGH/oe2vEYvBz/APLW7C/9c03Vai8K2cf3pJXb6qq15VbjSs/4cUvk2/vuactV9DudU/aIlZWGn6PGnpJdzbv/AB1dv/oVcXrHxW8T65uR9Re3Rvl8qzHlf+PDn/x6p4tH0+26W6N/v/N/OrSSRwriNERf9kba+dxPEeNxKalOVn52/Ir2Un8TOPTTdQvHZ/IldnO4ySfLu/4Eatw+F72T/WGOL/eO5v0ro2uuaia4968N4irLoUqEVuZ8PhWJV/e3Ds3/AEzG2rcWj2Ft/wAsg7f9NDur0z4J+A9K+IOragmqXTIlqiMlrHIEebOfm9cDHb+8K5r4o+GLfwL4wutItLprmCNUdTIwLJlc7Xx3/wDsa6Z4PFfV1iZP3W7bnS8O4U1VtoYSSRwrsjREX+6o20x7qqDXBqNpjiuFUO5lcvPdVE9x71SaSvSfgD4Ks/G3jVhfOj29hGLk2rx7xPyBht3GOa78Lg3iKqpR3bsaU4urNQjuc9pXgbxJr+npfafo15eWcj7FmjjOHOcfL6rkj5unB9DVPWPB/iDQxcG+0a+t1g2+bI8DbEz93Lfdr7Q8Raxpng7RUUxpb24+SOCBFAX6DoKj8Pa7pnjvQ5oCFuIHjaG4hk7oRjB9iM19F/ZmAWI+pqt+9te2n5fj3PoXk03S9trbvbS58JtMcV2nwh8ByfELxjb2ckRfToMTXp8zZiP+7+J4+X9OtXfj14AtfAHjTy7Dy4tOvY1mgt1YkxdmBz7glf8A7Gug/Za8Tafo3ivVLS98i3kvLZTBdTyhMbDzGueuQc9f+WdcmGwcYY1UK+yev6HhUqXLiFTq9z6AlbRfhZpkNvZ28NjYsxfyIx95uMt9elaum6vpPjnR5QIkvbOUeXJBcRhlPsQeDVfxT4N0/wAaW8Yu3k2LyrRMPmBrL1XXPDHwb8Ooby4+yW7bvLjALyzuF52qOp6egHtX1VP6/Rxs+flWFS077H3U/qkMKt+delrHzR8bPh3b+HPiWmk6GXnfUR9pW0EWBAXd/kTC42AL/wABFepeFv2V9Hs9IlHiK6lvr9iSslnIY0iUgfKMjk53c/TiuD+FvxU/4SP4zJr/AIr1BbR5LQ21usMZ8kMWUJH3IHLnPr3r6b8aWWpahoc0WlttuWx327h6Zrhp0sM6VbGQp87V7RX+XmfPYDDYfFVHPSzdtenqeVXf7K3hHU4nlsr3UbF/LKIgmR0D8/M2Vye3GR92vmnxt4J1X4f6z/ZesRJDdGNZlMcgcMjZGQfqCPwr7F+F+meJNPa5bWCVgP3EkPzZ9fyrzn9sE2MmjaFm5txqUdwxW3wvnGJ0b5v7wXcgX3J9q5lSp43L1i3R9lNdHpc0zfLaOG5vZtO3VbHy9ur6M+DXjf4caX8M2sdfWzh1JWmW8We3LyXCuTt2sF+b5CBhTxivnKkbpXl4bEywsnKKTuranylCu6EuZJPS2pNfSQNeTm2DrbtI3lrJ95U3fLu/2ttQM3FJTW71z9bnO2LupG70UUGbdhlFFFWtCQqF5Kc9QPmhK4mwe421E15UUuarvmtooRc+20fbao80i5quVCbsaC3A9alWas1M1aizUNWGXC26kqJOlS1L0ICnRR+Y2KbVu2tj5qlHFJuw0rlZlKtj+Km1vy6ckj7/AOKs6axSH5pH/wCA1CmmNxsUaZUj+1R1tEhhRRRQSJ/FV2xhdZV43K1UW61q6awVuXqJOyuXHV2Hy6XtZnA3elRLaxxn97ha1JbpI035+WqDeVI28Pvb+7WSbNGrFuyjSOL5Pu1JJbxyLgj5ajS4EKqJPl3Ul5ffZ1XjcpqLO5d1YoXd1HD8kSBfwrNdjI2TWk81tdjn5WqnNZleU+Za2iYy12IK5n4lqW8B63hS3+jtXTVXv7GPUrG4tJwWhuI2if8A3Su1q1ptRkpM1w1RUa0Jvo0/xPjtI3kdURC7sdoVR8zNX2dXi3hv4E3mn+KYri/uoJdNtpFlTyy2+bDfKrL2/wBqvaa78ZVjV5VFn1vEmPw+MdKNCV+VXf4aepLb/M+MVvRRr5K5rnom2yVcS+O5geleXKNz46MrD75djYRBtqjUnnOrdaYzbmppWVhN3EryL9ov/kC6R/18P/6DXrteXftA6XcXnhizu4o98VpPul2/wqV27vpu/wDQq68M7VVc9zI5KOYUm31sU/2dP+QLq/8A18J/6DXry9a8v/Z80u4svDF5dyx7IrufdDu/iULt3fTd/wCg16lRiWnVdgzySlmFVxd9bBSrSU6uM8IcvSuX+KP/ACT3XP8Ar3b+YrqF6VznxHtZbzwNrcFvE88r27YjjG5mqqX8SPqd+BdsVTv3X5nJ/s5/8iTff9hF/wD0XHXqy9a8x/Z/0+50/wAF3AubeW3aW+d0WVGXcuxF3f8AfSt/3zXpa/eq8U71pNHbm0k8dVt3Jkap1kqpUitXA0eWXEkqdJKoo1To1Yyjc0TNFJKsJJWaklWEkrmnA2TL/mmiqvm0VjylXZ5fuo3UbaNtfYnzlx2/3prdaNtJVkN3ClVqY3Wkp2IuTeZR5lRb/pTqdkO7JN1G6o6KXKPmJasW8ccnBfa1U91WLSRFkXcNzVLWhcZXdi54q0Ea14NvLM5fcFf8mVv/AGWvPPAfg+C28TPqDu6pbwMv+zz91f8A0L/vmvWrfUEVli4VsVQubyKGV4DEiJ/sjbWFOcleJ9JQzN4bBzwyXxf8MZ9xIm7EY+Wod/1qzLbxScxP/wABqq3ytit0fOtvqLv+tO3VHS7qqxHMP3VZs5EWVd43c1T3U+KTy2zUuOlioy1udz4b1CJNasEf/nqn/oVesXt19nT/AGq4X4S6LB9gl1WRA908jJG39xBXQ+MLW4vNIvbe3kMU8sDpHJ/cYr8rV95kmFeHoXk/jd/kf0HwZgJ0cIqlV/G7+i8zKf4maJ/an2D+1bb7Vv2eX5i/e/u7vWursL4XCcn5q+NP+ET1v7f9i/su6+0Z2+X5J/763dMe/Svqvwha3FrptlFcOZZooUSST+8QvzNX1NalGmlZ3ufqGMwdKnTvFnJeLPD+p6Gst7Kkd1Zs+4tF/Blv4v8A4quSf7PdcodjV7r4j8r/AIR/UftH+q+zPn/vmvnt43jVSf4q/Ms2wNLCVV7N/Er2P5l4oyyjluIi6L0ld2fR36dbE00Zhbmo/MpjM+35802vHsfEcxLv96N/vUVLuosg1Jd1TreOu3Hy7ap7qN1JxTGm1sXJrjzH3/xV6L8Ar4R/EuwjfLNNDMif72xm/wDZWrzHdXZ/C66Gn+NtBvN5RVu0R2V9u1X+Rvw+auavFOm/Sx6WXVOTF0pPo1+Z9h0UUV8gfuiPmv8AaL8O/wBl+MINUjTbBqMK7m/6ap8rf+O7P/Hq8q3V9X/Gjwn/AMJZ4GuxEga8s/8ASoP73C/Mv/Al3fjtr5J3/WvpcFUVSlbsfkOf4V4bGSklpLX59Sxv96duqvupVkrusfO8xPur6P8AAfwI8K2vgDTPEHiya7lm1JEmjigdkSNDlk+71JXB/wA5r5whIkb5jtr1/wCGvxt8Q+BdFGlp9l1OwjU+RBeLlYWPO4FecZ/h/wBr+GrpyhBO+jto2rpPvbT8z18tqYanVvi480T0TXte1D9ls29ho/l674c1dWuLRL07J4Jk2CXcUUbwQyHoP0+Zn7NHxGtdX8ceJW1a5aLxB4gmSWKCOAiFvLWR2CnnGAT1PTuTXj/xD8da18RNUivtbukcQhkhhhTZHED94Bev4kk1z2katc2F9Fc2Ms1pcQ8pcQOyOn8PBHIrs/tFwqxlT1guny1trp5djqeN5MQnT+BPRH3L8TtB1rWtPj/smTds6xZ25Pr71c+HWl6xo+i+TrE26Xd8i792xa8h8JfHHxho/h+21DXvDk+oaGkCompQxuJHI2je7liGDeuFyawvF37VesXmkyw6PpiaReM+UvPNWbam7psKYztxz9fwqNPAU8a8y55qcltrb8tvnY+wlnlNYVUJJJXv8Ov3/wBIzf2sIrG++IFg9vqET3YtltrmAf8ALuA+VLn1O8/gor2LTPhz4U8O2mhafY+ELHX7SVR5mqS28VwXyv8ArC5B69eOOwr4x17X7/xJq9zqWpztc3lw2+WUqq5P+6vyitjw/wDFLxZ4W006fpWu3VpZE8QK25U5z8m77nJJ4xmoliYzqTntzNapJu3VWd1r1PlKGY0KdepVqU+ZM3Pjf4R07wL8RL/TNKlDWmyOZYi6sYd4zsb+Y3diPqa3wh8Cw/Erxta6NcXhsrYxvNLIhAkdR2TP8X54GTjiuJubye8maW4lknlb70krszN/wI0tpeS2dwlxbyyW86HcksTsrK395WFcbnTdbncfdvt5djynWputz8vu328ux6h8cfhPB8K9X06OzvJbuxvo3eMzkeYrIVyDjGfvLzgf+O15orU/VNZv9bujdale3GoXJCqZ7qUyvtH3Vyea+hdf1T4RzfBZUtY7BNZNjiDyoNt6t0E/jbbuxvPJPDDOM1sqNPEznKDUUlezOpQhiZzlBqKSvZnAfADw3ZeKPiTY2Wo2SX1l5ckrxSH5flTgsvfnHFfY3jDWX0LQri6hj810xhe31r4F8M63PoWp29/azNDcwOHV0JB/Mc/7NfXXgf8AaH8M+K4YLfVJ4tH1KeRoVtZt7o/ofN2BBu9Ca68FVjPDVMLGfJOV7S/L7j28nxVGlaNTv6XXY1Phj47uPEVzdWtxbsm3Lh8H2FcF+1j4Ut5NJ07xHHBK19HIlnNMr/IsPzlcjPXee3rz2r0+98e+C/B9tdMdX0q1aOMzPbQTR+a/HGEByTx0r5m+OHxvT4lyWVnpS3lno8Sb5ILnYGmkz1IUn7o96uFOWDy54bF1vaT/AKt/Wh6uc4vC1FP2a5U9le+pV8J/HzxV4O8OjRrOW1mtYxiGS4i3vAM5wG3fNye4Ncy/gjxK+lf2s2h6k1i6ef8Aavszsnl7d3mMdvTb82elVPAWsafofjLR9Q1SL7Rp9tcpLPHjPAP3sd9v3sV9kr400y6vm1tPFekv4Za3y0RdM9Oh759uvbFefTpyxUEqkm7OyStou7u1p6ang4OisbBqrVty7Jny/wDCb4rXXwz1oy/vbrSpxi4s1dRvbHDrnuK+p9F8WeEPivaRRQ3FteTCNZjatxJHnqP/ANVfF/jK8sLzxZrFxpYYadJdyPCpULhCSwG0fw/3ayFkpU8W6EXh6kVOHZ6ojDZhVwUuWLul52+4+59X+Ifg/wAAaNHN9ttfsol8lYrF1kbdzn5Qe2Oa+cfFd/4i+PHjG8n0awnvrO1UpAhCRrDFkkbyTgM209T/ACryjzK9y/Z/+Jmi+H9B1Xw7ql5/Ys99P5kGpbSV3FQmxsD5Nu3OScfM3THOrxaxaVBpQglsrK76K+yv56HR9c+v1FTrS5YvqeaeJ/BeueDJootZ06WwaT/VsxVg/wBCGYGsdZK94+NHxE8OXPw9TwzBqy+JdVWZHS7jHyR4Y5bd0Py7l4PRs18/rJXlYijCnJKL6K60dn1V1o2vI4sVTp0Krp0pcy7lrzKfFJ+9X61TWSpFk+asaPuVYy7NMxpT5aiker6R8WtX0XwZceHrRIYY3ULHPEih0Xcd+fUtnGe1fOPj75dC1IH729f/AEatfSugfChtc8A3PiM6lFA8XmslsuxzKqr8n8a7CSHXnnHavnfxtZyXlpqlukRllctsjX5mZt25a/pHATpKd4+rP1bFqnUwdeNLdp/fY8xs4/Lt1/vN8xq7aWM+oTLb28Tzyv8A8s1G6uh0DwHd6gVe73WUC/wsPnb/AID2r0XStJs9Hh8q0iES927t/vNSzvjfA5XF0cL+9qWtp8K9ZdX5K/nY/BqWEnUlzT0R6h8CPB0Pi+/tbPVbqW0nt7SNxPFIg/fqUG3nru+b7ta/xyTTLS31LSrS8iu5IpmIjiyzQsu7KH3HTvXm1hIfKUg7WU8Mv8NdJqPiRNQ8NyafJE73T/M9y53bn3bmf1y3/s1eTg6s8XTp4qX2ley6N9j98walVpU6rlo0vvOK8A6hJp+oyzR/eXa3+9/s/wDj1d1448JweMtH+023yuw37o/mZHHRl91+6y9xXmHh6b7NfsR97Y1ek+GPEg099j5a3f76/wASN/er3qGZUXiXhIu1WKTs+qfbz7o/M+JaPJjpSl8Mkn8zxdp5bG8+xahH9nvF6bvuyr/eSp2X5lIJDL0Zf4a9z8SeA9K8YW+4pDKj/N8w3L/vKw5B/wB2uA174Q3+l27S6fduyoPuy/vU/wCBN98f73NfVU8XTqWTdmfEToVKb5olDSvEiSL5V+RFL2lx8r/Wtxfuq4IZW6MvzK1ebQ3j/a5bO5iNrew/fib/ANCVu4qw3iL+w23/AGz7P/0zX5lb/gFfD57wTgs4k61P93UfVbP1WifqrM66OOlSVpbf1seh7qN1Y3h/xBHrlp5iEb16tH91q1fM+tfzrmuU1spxc8JX+KPVbNdLH0NKrGrBTiTb/pS7qiVqdurxHBM1Jd3+1S7/AHqPf9KdUOmmOxJup3mfWoaVetS6SCxL5n1qCWztJv8AWW0T/wC8i0+is1Ta2E4p7lKXw7pk3/Lvsb+8pZaqy+DbGTdtlmRvqrL/AOg1s/lS1qp1Y7SZm6MJbo5qXwOfm8u8H+6yVTl8G38X3Hhfn+E//Y12NLurRYmvHr+Bm8LB9Dg5fDepx/8ALsWXP8JVqpy6feQ/6y2mTnbuaNq9J3/Wnbq1WNqLdIyeEj0Z5Y2VbByrf3WFG6vUXVJFw6Bl/usN1V5dLspt2+0hZm6t5a7q0WP7x/EzeEl0Z5tuo3V6C/hnS5GybQf8Bdl/9mqq/gvT5F4Myf7SvWix1N7pmbwtTocRuo3V10vgW3+by7mVfTcFaq7+A5P4L4N/vR7f/Zq1WLovqQ6FRdDmd1G6t5/A96rNsnt2X/aLL/7LVZ/COqKuREj/AOysi1osRRltNGbpVFvEyt1G6rsvhvVY9ubR/wDgJVv5VA+j6hG2DZXH/AY2atFUpy2kvvRDjJbpkO6jdSPZ3cbbHt5lb+60bVCzPG2CGVv7rCtVZ7MhtrdE+6jdUHmfSjzPpRYOZE+6jdUHmfSjzPpRYOZE+6jdUHmfSjzPpRYOZE+6jdUHmfSjzPpRYOZE+6jdUHmfSjzPpRYOZE+6jdUHmfSjzPpRYOZE+6jdUHmfSjzPpRYOZE+6jdUHmfSjzPpRYOZE+6jdUHmfSjzPpRYOZE+6jdUHmfSjzPpRYOZE+6jdUHmfSjzPpRYOZE+6jdUHmfSnpHLIuUjdx/sjdSatuClfYk3UbqWLT72RcpaXDr/sxs1WU0HU5E3Cym2/7Q21DnBbyRSUnsiruo3VpJ4T1ZmX/RNu7+9In/xVWE8E6lI3Pkp/tM//ANjWbr0lvNfeWqdR7RZi7qN1dDF4DvNvz3EKn/Z3NVqL4f8AzfPell/urH/9lWbxdBfaNFQqv7Jym6jdXaxeA7Tb888z/wC7tX/2WrkXgvTl6xO/+87f0rJ46itrv5GiwtRnn26jdXpcXhfT49uLOP5f7w3fzq3DpdvDt8u3iTb02oq7axeYQW0TVYOT3Z5ZFDLNt8uKR93Tam6rkWh6jN9y0l67fmG3+deoLb809bfisXmMntFGscF3Z5vF4P1OTrGkX+8/+FXIfAt03+tuI0/65qzf/E1362tSLb81g8dWe2htHAw6nEw+A4P+WtzK/wD1zCrV+Hwbp8fWF3/3nNdUtvzThb1g8TWlvJm8cJBdDCh8P2UP3LSLd/eZNzVeSzEaqAgVf7qitJbfmnrb+1YOUpbu50RoJbIz1t+aeLWtFYaesHtU2NVRSM5bWpVtfaryw1o6F4cvPEV8tpYQmaYjJ7BB6k9h81aQpzqSUIK7fQ1jSvsjEW1p62/Ndfr3w71fw3Yfa7uFDbq213gffsPv6f8A7Nc6qirq0KtCXLVi4vz7F+ycXZorLb81IsNWNn1p22sLFqKK6w1q6b4X1TVrcz2VhcXMQOwvFGSM+ld/8H/B8epTyazcGOWGCQwrbvHnL4B3fqK9H8R+JLfw5NFJcTiMMfueor6jC5NS+rLG4ypyQb8tu9/0OyjhXWaUVds8D1XwRrWiKj3unyxK4yGXD/njdj8ayFjr6j0fXrPXbMT2cqyxZ2+mDXkHxU8FRaBcwX9lAkGnzYR1WQlvO+Y9+21a2zHI6dHDrF4Opz0/07prfzCrQdJtNaruee+XS7akor5EwsOeSSRER5HZE+4rHcq/7tM20tdBfeBta0/SF1KayZbbZvfkb0B6bh1/zzW0KNWsm4RbSV3bovMaTexz9e9/Cn7N/wAIbb/ZkZDufzS/d+5H6V4Lurf8MeNtQ8MTw+VK0tmjl3tWbCPkc/SvayTH08vxPPVWjVr/ANfpqaU5qL1PQPil4V13X7iFtObzIwmNquq7D+PrW/8ADrw5feHdG8m/n3ysd2zOQlYVt8b9Okt0Nxp90k+fmSIh1A9c8Z/KsvX/AI03ErBNHgEUez5pLpNz59gGx/Ovo4vJcLjJZmqzlN3016/JP73oe1PMZywywztyp9tST4y65FdCx0+C6ilCO0k8afMUOMJk/i/FeYUPIZHZ3cszHJZv4qK+MzDGyx+IlXkrXtZdkjxZSu7m/wCDvCE/i++kihkjiihAeR33cAn+H/ar02T4U+HraaMOLjDfJ/re/r0qb4RmFfB0QSWN5POcyIOqfN0P4DNc98S7/wATW+sR/YIpmtBt2NCDt98+9fVewwmV5bDFVKPtZTt0va/5fqz1MDg/rU1BSS0vroHiH4YS+H7eDUdDlmuLm3fzXSYp8uOcj6Y6c1b8PfGC2kihg1eNoZefMuYx8ntwOa7nw+95caRatqMQS6aP96vHWvCfG9iumeK9Rt0WNIlk3IkI2oAVVgP/AB6urHOWU06eNwHuRna8WtNfLe/fU5KsfYyaXex6VqXxg0m3gn+xRzXUyfLHuTYjn19cfhXmfifxNceKtRW6nSOLYojSNOgH+WrEor5PHZzi8fHkqySj2Ssv8/xOdzctzZ8OeI7rwxqP2u12M+zY6yDhl9P/AB2pPE/ii68VXwubhVjVE2Rxp0ArE3Ubq85YmsqLw6m+S97eYru1iSim7/pRv+lclhXHUUyl3/SkA6ik3UbqAFopN1G6gBaXdTd1C/M1CTbsg1HbqN1PW3lbpFI34U8WNxj/AFT/AJV3U8BjKqvToyfpFv8AQydanHeS+9EW/wB6Ksrpdxu+5t/Facukz9yi/jXpU+H82q/DhZ/OLX52MnjMOt5r7ypRV7+x328yJV7TPCF7q7YtVkm5wWWPhT/tHpXbHhLO5Lm9hZecor82Qsfh5PljK78k3+hh0V3Mfwk1coC3lhv7oYcVWvfhpqmnqXltZZUH8UBD/wDjo5ranwhm1RpcsV6zj/mazxMYLmcZW/wv/I4+vpG0vbez0qya4njgDRooMrBcnHTmvBG02CN2D+ZuX5Srfw16X4rgXVfh3p9xITIIVhkYg4+bGw/qa+2ybhzM8o53VUeabSSu7X87LQzoZlQqKbhd8qv8j48+MZ8H/sG29tZ+DdH8ReL08ceKJtZ1x1/0s6fD5bgrE0aKo+eVGRH3Fgj5boR61pWqW+taXZ6haOXtbuFLiGRkZGZHXcDtO0j5T91ua3vs9t/zy/U0NHb/APPNa2zLgzMc0mqs3ThLq05O66bwWvmcE88w72i/w/zMmitZfs6j/VR/lTt8I/5Yx/8AfNeavDjG21rx+5/8Axed0ekWY9Fa3mQf88o/++FpftCf3U/KtYeG+JfxYiPyTf6oh57SW0GZFFbH2iP+4n5Un2hFPGFb6VqvDWs3riV/4D/9sS8+gvsfj/wDIorY+3f7Qpv27/aNbf8AEM5f9Bf/AJJ/9uR/b0f+ff4/8Ay1UsOAWoaN1XkFa1Fvvm6077d/tCtF4aRt/vTv/h/+2v8AiT/b6v8AB+P/AADH3+9JurY/tD3pP7Q9xWf/ABDN/wDQX/5J/wDbj/t+P8n4/wDAMjdSVsf2hR/aHuKP+IZv/oL/APJP/tw/t+P8n4/8Ax6K2Pt3+0ad9u/2hR/xDR/9Bf8A5J/9uNZ9F/8ALv8AH/gGLRWx9oj9E/KnfaYv7if981i/DWt0xK/8B/8Ativ7dh/J+P8AwDForY8y3Y/6mP8A74Wjfb/88Iv++FrB+G+L6YiP3Mv+26X8rMek3Vr7bZm/1SULHbf88krB+HOYX0rQ/wDJv8ilndB/Zf4GRuptbP2W0/55fq1I1naN/AV/3Sa5peHebRV1Om/nL/5E1Wc4d9H9y/zMbdTa2f7Ptf7r/wDfVN/sm2/vy/mP/ia5p8A5zHZRfpL/AIBazfC9W/uMjf8AWm1sNo9v/BJIv+9tph0eL/nq35VhLgfO47U0/wDt5frYtZrhWr8z+4yqRulav9hj/n42/wDAP/sqR9D/ALtwG/3krllwbnsVf6v/AOTQ/wDkilmOFf2/wf8AkZNFan9hv/z2T/vmov7Bn/56Rfm3/wATXPLhXOob4aXys/ybLWPwz+2jObrSVpNodwv8cTf7ppv9h3P+x+dYS4dzeLs8NP7rlrGYd7TRm0Vd/sS8/wCeX/j60j6PeR/egP8AwEq1c0slzOKu8LU/8Al/kWsTRe0196KdFWv7Lu/+eDUz7Fc/8+8v/fDVzSy7Gx+KhNf9utfoWq1N7SX3orNSVM9pPH1ikX/eRqieN4/voV/3hXLOhVhfng1bui1OL2Yxl4prLUlMrEBrLUbLzU1NbvTsDVyJlpu2pKRulOxDViFutJUtNqrCsRstM21Ltpu2lYmxEy80mz6VPTG707C5SFlpuz61Oy1Gy0WJsR7aa0dS7aa0fNMnlImjprR1NtprZp2J5UQeXTWjqfZ7U1utOyJ5UQtHzTfL+tT01losiHCxBto21LtoZaLIXIQ0VJs+tNo5SeQj20baftpG70ezJ5BlNeNJFw6Bl/utT260lHILkK0um2km3fbQt/vItQPoenydbSL/AICm2tCkbpVrmWzZLpJ7oy38N6ZI2TbD/gLsv/s1RP4T06RuInT/AHXateiqU6q2kyHQg+hhv4PsGXjzk/2lemf8IXZf89rj8x/8TW9vFN3/AFq1VrL7TIdCm/snPf8ACEQbv+PmT8lpG8ExbeLuTd/uLXRb/rRv+tV7ev8AzE/V6f8AKcx/wg//AE/f+Qf/ALKl/wCEG/6ff/IX/wBlXS+Z9aN1P6xX/m/Bf5C+rU+xzX/CDf8AT7/5C/8AsqT/AIQf/p+/8g//AGVdI0lN8yn7ev8Azfgv8ifq1Psc7/wg/wD0/f8AkH/7Kj/hB/8Ap+/8g/8A2VdF5laXh7w7qfirUPselWkl5cYLlV2qoA7kngfjVwq4mo1GLu30sv8AIawsG7KJxyeCYtvz3bs3+ym2nr4Lt93NzKy/7IFdr4k8Ia34SEZ1awltEkJVXZlZCw9COKw/M+lOUsVTbjNtPzRTw8IuziZK+D7Dd/rbhv8AZ3r/APE1OvhXTFbOyRv9lnarrTUnn1m51nvJgqUF0IE8P6ZH0tB/wIs1SppthGuBaQ/8CRWoaSti08Ia5qGjNq1vpV1LpyqW+0KvBUcFh6iiNOtUuo3f3sqNJP4Ymcnlx/cVF/3RtpWuPeqjSmo2kqFRvuVa2xca496a1xxVRpKb5lWqSRJaa45phuOarNJTPM+tWqSQFhpqY01QNJW94J8IX3jvxDa6bZRSOrupnlUcQx7uXP0/8e+7W9Kg6klCC1Y4pyaikYbSU1pK+v8ASfgv4Q8I+ZJHpMWpbwoP9ogT4x/d3DANdRL4T8O6zoUWlvpdpJpYIdbVYwEQj6d//r19PTyGcm4SqJSte2v9fNHqRy2o1ds+HLTULjT7hZ7SeW3nXpJE7Iy/8CFQTXDzStJI5d3O4sx3MzV678dPgzD4HjbXdKlA0u4uFhFkI2/0fKdd5JyCynrjG4DmvGmbivHxOFq4WbpVP+HXkeXVpSoycZD2ams1fQfhb4IeFNc+FMWrtfPJqM9qZjfF9kcEmD8hXpgH5Tnk7eMZr53bvWlfB1MMoSnb3lfRjq0ZUUnLqrjmau5+D/xOm+G3iXzmbdpd2UjvU8ve20Zw45HIyfzP3q4FulNrOjUlQqKpB6oxpzlTkpR3PvAt4e+KHh6CeC4S+spstHNESrKw68HkH2IqTT9I0P4a6Hc3DSizs4wGnuZz2zgbvzr4V0rWb7Q7+O8066ms7uM4WaF8EU7UfEGq6uHF9qd3ehzlvtM7vk+py1e6sxwrqrFSw69ra3N/X9dLn0CzuoqPsdbdr6XPTP2iPibZ+OdftrPSzb3OnWIyl6infI7gZGT2FeQs1LTK8jEV5Ymq6s92fOVasq03ORtweOvElpF5UPiDVIYljWPYl7IBsXO0fe6cnj3rJvNQu9QcG7uZrhkG0NLIz7fzqvTW61DnKSs2zFzk92OWQxuroSrKdystexeBv2nfEvhpLS01VY9c0+NzvknJ+1bMfwvnBweeQSemfTxuitqGIq4d81KVv66lUq9Si7wdj6N139sGSe2uoNK8PG3kaNkgup7sFo3K/fMezB2nturivAWi6x+0T44D+I9XklhsbdWmlESozRh/9WgQKASS3zf+hVz3wv8AhDqvxVuL9dPmhtIbJFMk8+du9s7UAHPY/Tb/ALtNMvif4D+PDGksdvqVqVyoPmQXMZ/veqEfQj2Neo8RiKvJWxV3Tvby+473WrVOWpiLumepeKv2ffDWp+HtXvfCN7d/2hpm4vbXLho5AMkjkAg46HPbpzmvnNutexeKP2m9f17Q7jTbXT7LRzdBluLi13b3BGG2+n3uvWvHK4cRKk1Hks3rdpOK300vfyfcyzCphZzvhVZCN0pKKK5Dymwprdac3emUEhRRSN0qkrAI3Wo2j5p9I1MHoQtCM1G1rVminckptZ0LZirlFXdk3Ky2+3tT1j21K3Sm0rhcRelLRRSEFXrBkV/7zVRqSOTy1bH3moeqsNOzub32pPKYj5ttZ1xNFed9jVVtrgxs391qjf77VCjYpzuLNbGP/aWoKkaQ7cVHWi0M2FFFI/3abdxJ2Gu3FPW8EMTY+81VX6VXlzVKNwuakWqfuXjc/SoLe8Eb5z92sps03eapQQ7s2bjVnuHyT93pVxb5Ly3VX+8tc0uav2K7mXDlWqXBdBpsuvGY5dlOWZ4+M1oxW/mKpP3lqKa3it+XJZqyuNxtsUGbc1KvahvmbO2imQnYKKKKBBTl6UL0paCkrBRRRQMKKKKlu4BT6avWnrVAC05etC9adUNgFKvWkp9S9CkrBSr0pKdUFrQKcvSkXrT1pXLHr0qZOtRr1qVOlYtjSJUap0aq6VNH96sZGyJd/wBaKbRWQzzqipWWo9tfU3PCeglNbrTqa3WrRmxKa3y06imtDNoj3UtNoqyB1FNpd1ADt/0qWGby3zUG6jdQ1cadncsfaD53mZ5qS7uRcMr/AMVU91G6ly63K53axKshXoaN5qOimLmJN1G6o6KAuSbqdv8Aeot/0pd1Ars7z4c+PovDW+wv8/Ynfekqjd5TfxfL6V3cvxG8P3lxb28E5vJ5pkiCrG6KuW27mYqvFeEbquaZa/bJ8JKYnT5wyivYo5tWwtJQduVdz7XLeLcwy+jHDRs4rq1ql5O/53PoKXRQ0rEAbc1V8T6xN4V0FbmCNJWWREKyf3S1Y2m/E63gt4k1WCSKfCqZ4huR2/8AQhWB4s8VP4ouVt0ieCwgO7bJ96V/730r3MXnOGjhXUpVLya0S3P07NOLMJLL3KhWvNq0Ut0/O+3z/ETV/GF54gt/LlRIrdv+WUY6/wC9WDcxxrCxKbtv8NT1navfG12In8XWvzaeIrYuspVJNs/EMTja+Mqe1xE3J+ZlXE3mHphaiqw1xBcL842t/s1TZvm4r0kjhb8ySl3VFuo3VVkLmJd1G6mbqN1Kw7liBk3fPXR6GfsrpLE5VlKuGb+Flrl4pQr8jdW7b6l9lhXfj5v4a56sW1ZHTRnyu7PtfTbxNS061u0+5cQpKOd3yld1WK4X4La8Nc8B2o3hntXa3f8AD5l/8dZa7qvj6keSTiz94wlb29CFVdUgr5B+L/gv/hCfGd1bxJs065/0i1/uqh+8n/AWyv8Au7f71fX1cN8YPAf/AAnXhKWK3TdqVpumtf8Abbb8yf8AAv57a68HW9jU12Z4+eZf9ewz5F70dV+v3nyJup+6oWzGzBwVZeqtS7q+p5T8b1RZhkCv83zVu218kaqhG3dXOJJtanvcO0mazlT5tzSM+U3rvUkjl2Om5adbSCZt6Hag/hrEuLrzlX+8tO+1bYVRPxrLktsaqprc+jY/2notT+Hk/hy40EG8ayax81ZcQsmzZvxjI/3f/Hq8El1KWKZh97aay4bgwy7ga0WVLxWdfv10V6tSs06rvZWOmpiqmItzu7QrXUVx99NrVBNH5fIfctdH8L/Duk+IvHekadr90bPSriYpNKr7OcNsXd2y+B/wKvU/j18E9C8M634ctfC/nQXmqTGE6cHebaOMSqDl/XPJz2xirp4Wc6TqwtZO35GlPDVatJ1VayaVup4XaW899cJb28UlxPKdqRRIzM7f3VUV0SfDTxYbS8um8OanHDZKWnMtq6eWoGT1Hpz9K+2vBPgLSPhR4LGnW5DpF+9uL2SNQ875zuOB26D0AH1q34X+I2ma9eNYpKftCdNw+/8A/XrqnQwmHrQw+Jrcs5rRefb/AIPU+lw/D1SrSdSTem9lsfnrup2/6V9XftU/Cy11LQJfF9jAqanbMv22RpiokgxsHB4JDbOmOM9eK+St1c+KwrwtTkev+R81i8PLCVHTlr/kWlmKritjwvoN/wCM9e0/Q9PUPd3cmyPecAfxEn2AVifZa59W4rofAnjW98AeKbLW7FI3mti2Y5Rw6EYK/kfvVy04w51z7dTGlKLnHn+Hqeyan+yfqEME0emeJLTUtSij3vYmHyufQHefzOO3rXg8qvbyvFIhjlQsrxsNrK391q+j2/ap8MWbyatp/ha8bX7hAkvmzhYcZ/vjdn/vgV4VpXh7X/iLq+oXGm6bLqF0ztc3H2WJVRGc+3A56LXVWp03ZU0nK7Vo3enTfr36HrY6GEvFYJtvqjF8z616B8JvhHqnxS1PEBFtpMEird3ZK/J/FhV6kn8vWuBvbO40y9mtLqGS1uoHZJIpRgoR1BFfbX7NulJpfwf0eRYYY5rvzZpHi6yZkbaSfULgfhWmBwsa9blqbJXZGX4dYmtyT2SOFuf2RNKltjDZ+IrtLxW3GWeFHTZjsg2nOf8AarwTx74G1L4feILjTNRikVQ7eRctHhJ0B+Vx/nivq/S/HGtTeP8A7DLasIDIUZCM7Fz7elc1+1voEN14L07Wltw95a3iwmfeAUhcPkYzg/OE9/1qKNTCZnh6tXDQcXBta+R9Nm2TRwVJSSSbSejvp+JzXwY+M3gzwh8O5NH1e3eC9j855kWDzBfZ3YXjgnbhMPgcda8Cu7mKS8ne3jaK3aRmjRju2Dd8q7qoeZ9aXf8AWuWtXnXhCnJK0fL8z5KripVYRhLaJbWSlWSqqtTt/wBK4+UxUmi15lO82qqyUqyUrF8x0Fp4lureyltNx+zSOjyIp27ymcE/TefzrJuI47i/e4GdrFWVf9qoVkpVkr21nWYKk6PtNGrbK9vXf8T2P7YxnsnR9pp8r/fa5aWSpFkqmslOWSvAseXzHR+Hrf7dMlv5sVvvfb5s5wif7TNXrfxd+Hvh3wrplle6HdxyPdMJjbteLJiFh8jRr1dN2eea8V0i6jjV0dwrMeN1a8tw9xtLyO+0Ko3HdtUfdWv2fIpKrgqXLP4Vayt+J+q5Q/bYWk4z23X+fY4vTk8vUWA/h3LW6kzxtkEq1YNvuXUn+rZrUWSvjuLZSpZjGcZWaindPZ3ex8rxHb62k9dF+puWPiCe1b5JJIvVoTtrtfDPiiS+lS2uTv3j5JNvzf7rV5esldZ4Q1TT7WZXvZTE0Q+T+7ur6LhniGtiqksNmFRNJe63ZO/m9E/nr5nxNSmoNSgch+0N4Zis1tb+3j2Mrqvy/wAKHd/7Mv8A49XiFfQ3xTuoPGhitostbqVy2/b03f8AxX/jtcjpXg+w09lfYGf+997/AMer9Jq8V5XltC1aspSXSOr/AA0XzaPOlhqlSo+VaEHwy0+Wz02eWdGRmfam7+7tXd/7LXbebVGLZCmxAFX+6tSrJX87cQZp/bePnjOXlTSSXl5nu4en7GmoXLXmU5ZKqrJSrJXzfLc6uYtK3FOVqrq3NKslRylcxaVqcrc1VWSnLJU8pXMWt1LVVZKkWSo5B3RNT6r+ZTlkpOFyuYmoqPdSq1RylXH0+o1anK3FTyDHUu2kpVqeQdhaKKeuM1PIFhlFO4pan2YrDKKfS7an2aK5SOnbako2e1J07i5ER7aWn7Pal8qp9mhchVezikbLxRs395gtRvpNnI2XtLd2/wBqNWq9to200mtmS6ae6Mx9B0+RcGyt/wDgMarUf/CN6b/z5R1r+VR5VNOa2k/vZDoQf2UYbeEdKZmP2T/vmR//AIqj/hD9K/59P/Ij/wDxVb3l/Wjy/rT9pV/mf3i+r0/5V9xzjeCdMZm+SVf9ne1J/wAIPpv9yX/vuuk8v607y6r2tb+di+rU/wCVHM/8IPpv9yX/AL7pG8D6dtbiVf8Aa310/k0eXS9tW/nYfVaf8qOU/wCEBsP+e9z/AN9r/wDE0f8ACv7D/nvc/wDfa/8AxNdZ5VHlVXt6/wDOxfVKX8py6eBdOVcHzn/2menf8IPpn9yX/v5XTeVTvK+tR7at/OyvqlP+U5f/AIQfTP7kv/fyj/hBNM9Jf++66ryaPL+lHtq387H9Up/ynNJ4L0pVwbcv/tNI3/xVL/whWk/8+n/kR/8A4quk8ml8ml7Wr/M/vD6rD+UwE8J6ZGuBaJ/wIs1PXwvpisp+xxflW55NO8mpc6j+0/vZf1aH8pjf2Dp//Plbf9+lqdNLto1wltEq/wB3Ytank0qw1Dcnu2WqEVsjPS1SNcIgjX+6op62/FXvJ9qXyanl7mipWKSw0v2er3lUvl0co/ZFL7OKctvzV3y/pR5f0o5R+zKn2el8j2q35Y9Kd5Yo5SlBIqLb809bfmrW2nbaOUrkRVFvSrb8VaWPmjy6OUrlRCtvxSrDU+2lp8pfKQrDT1hp9Lv+lHKOw3yqd5dLuo3UrBYNtOVabup26iwx1OqPdRuosO5JXYfDnxjb+Er+6+1RE292gR5Y/vx49P8Avr/0GuL3U7f710YevPDVFVhuv6/IuM+Vpo9Y1DxfoWi+GdVsLHUrrV5r8PtWUHEW9fUgf/rryyot/vS7q1xOKlieVOKioqySv69W395tVrTrSc57klLuqLdS1xGNz6D+E16LzwXbKESNoXeMhD156kevNQ+Pfhw3jGVJReGBlTZtYZBrw7SNXudE1GG+tG2XEJypZd3+y3/jtdxafG/WoLXy5be1uJ95/esjDjPTAr7WGaZdjsHHB5jF2iltre223XyPTwuOnhZKpTdmj1DwX4Oh8IaaYFlM8rn55SMV5h8VvGFn4jubW2sZpXiti/mn5gjtwBge2Dz71meIPirretuBFM2mwhcFLdmG73Lda4/f9a5MfmmHWFWAy+Nqa79eumt/W5licVLESc5O7Z23w58GWfjG4vVurmSAQIjBIioL5z6g8DH/AI9WV4y8Pp4Y8RXVhFP9ojTayluqgjIU+/8A+usO2vJ7OZZbeeSGUfxo7K3/AH1SSzPNKZJHLyOdzMx3MzV4U62HlhlRVK00/ivuu1tjl5vdtYdXZ3vxT1TUNAk0yWKD54/LefByU+nTNcRuo3VjRxNbDqUaU2lJWfoJSa2Jt1G6rnh6wj1nWrOylkMEU8gQyjsK9Zk8JeHJdWbQG0e4jZYdyXyAj5tvXd0zz34z2rpwuXTxUOdSSV7K99W+midvnob0qM6ybh0V/keNbqN1WNZsDo+rXlkzhzDK8e4/xYP3qp7/AKV5tSEqcnCW6djC7JaKi3/Sl3VmFzoPCni+98JXTy2u0xSlPNicffUH/wAd/i/76r1PT/i/od5bSSXXnWkqZxEUZy/HbAx+deGbqN1e5gs5xeAjyU5Jx7NXXy6/iaRqOOx7B4g+M8MXlppFv5xKtukuAyhT2wO9eTM25sk/NUG6jdXJjsxxGYSUq8ttl0Xp9wpSctydW4pd1RbqPNrzCSbf9aN/1qLf70b/AHoAl3/WimoryN8iFv8AdFTpp9zJ0gf/AIFxXVQwWJxX8ClKXpFv9DOdWEPikkRb/rRv+tXE0edvvlE/3mqVdHQffn/75FfQ4fhPOsTblw7X+K0fwbTOSeYYaG80Z2/60b/rWsun2kY53yf7xp6rbx/ciX8s19NhvDvNKtnWnCC9W3+VvxOCedUI/Cm/wMlFeT7iF/8AdFWotLuJOqBF/wBo1fa8+WmNecda+twfhxhKbviq0p+SSiv/AG5/ijzqueSfwRS/EfaafFbtvc+a/wD46tXPOCjj5azWvKja8r9JwGUYXLaXscLBRX4/N7v5nh1sdOs+abuajXHFMa4rLa6pjXVeqqNzkeIRqNce9PtXF1eQwmQRCSQJvboMt1rEa6pEugsqk8qp5X+9TdFtabkLEK6ueuaL8L5YtQ36jNFNaryscZILH/a46V6HbW0drEkMSLHEgwEQYArxzw38WZ7GZLe6RZLIDALH5k/Gu/tviNpFwil2lgz/AHo8/wDoOa+OxuHxjl+8V/Q/Q8txeXqH7l8r63OsoNczN4/0RV4unf2WJv6isu8+KFskZ+zWksr/APTVgg/rXBHCV5bQZ688fhaau5o29f8ACOn+Ioj9oh2TY+W4i+Vx/j+NY2rafB4X+Ht3ZXl4swSJ1jkZNm5zkqoHPeuR1v4j38iM0l19kj7RwcN/jXNX+pf2xpUlxO8j7QzI0p3MGr26GArtRVSXu3vbf7ux8xi81wqc3Rhebi1fbTzMr7V/tU1rr3rLa45pvnV9h7M/PXiGzS+1f7VH2r/arN86m+fVezRn7c0/tXvR9q96doPh3U/E1yYtPtWmx95+iJ9T0rtk+B+rGBme+s1m5wi7yP8AvrH9K4q2Kw1CXLUmkz0cPhMZio89Gm2u/wDX6HC/avpXWfE7w8vw903Sbi00XW/ES3V15F7e2ckCQaVDsZ3upg7K3ljbzsyfx2hsbxF8P9c8MxtNc2wmtlGTcW53oPr3H4itz4zXsurWtpHJLJNoWs6a0M9hIS0FwjBt6Oh4dWVwCrLyOtediZyr1aUcLU0d7/I9XBxhhadaWOotuNtNtG2rrpbY4i01a31Czgu7S4juLW4RZYZ4nV0lQrlWVhwQy/xVL9p96wdG0mw8OaZDpuk2NrpmnwBhFZ2cSwwxjdu4QcD5marfnV78adlqfLzxCu+XY0/tPvR9p96y/Oo86n7Mj27NT7T70fafesvzqPOo9mP27NT7T70fafesvzqX7RR7MPbs0/tPvS/a6y/Oo86j2Ye3ZrfaaPtX0rJ86nedR7Mft2an2s+tH2r6Vl+dR51L2aH9YZrfavej7Z71lfaDR9oNHs0P25sfavenfbPesZbjmn/aBU+yK+sGt9tPrSrde9ZHnUv2ml7Mv6wbC3lO+2Gsf7T70v2il7If1lmv9spVvKyPP96X7RU+yNPrHmbH22nfbP8AarF+0U/7TS9kNYho2FvKct5x1rG+0GnfaKXsS/rJs/bKPtlY32infaBU+xH9ZNhbynLecdaxluOad9oo9kX9YNn7Z9ad9s96xVuKd9oqPYlfWTXa4Ei4fDL/ALVIXgZeYo2X6LWX9po+01jLCU56yin66mqxUlszQEVp/wA+0P8A37FJ9hsf+fdapLcc0v2n3rillOCn8VGL/wC3V/kaLG1FtJ/eywdJ0/d/x7/+PmmNoenyN/q2X/ZV2pn2unLcc1xy4eyuas8LD/wGK/Q2WYVltN/eNfw7ZSd5U/3XqN/C9oW+SeVf97a1TrdU5br3rinwrlFTfDR+V1+TRrHM66+2yifCa7vluio/2o//ALKoW8Iy/Ni4j9tytWt9q+lL9prgnwTks9qLXpKX+ZtHNa6+1+CMN/Cd4q8PC/8Asq7f/E1A/hnUEHEaP/uutdKt1S/aK86fAGVT2c16SX6pm6zist7fcck/h/UI2wbZ/wDgJVqhfSb1Wx9km/4DG1dr9oFOW6964J+HmCfwVpr1s/0RtHOZ9Yr8Tz97eVVYmJ1X/aFRV6N9q+tDyJIuGAdf9pa86fh1/Jivvh+vMjVZuusPx/4B5zTG6V6Mbe0m+/bQSf70amoH0PTJFwbSP/gLMv8A6DXnVPD3GL+FWi/W6/K5ss1pveL/AAPPqY3eu8fwvpcjfLHIn+67f1qu/guyZfkuJ1/3trf+y15dXgXN6fw8svSX+aRtHMaD3v8AccS3Wmt0rr5PA4wfLvforR//AGVVZfA94v8Aq7i3df8AaLL/AOy15lThTOaW+Hb9HF/kzZY3Dy2kczRW3L4P1SP7sIf/AHZFqnLoGox7c2Uzbv7qMf8A0GvIq5TmFH+JQmv+3X/kaqtTltJfeZ22mt0qaWGSHbvjZN3Tcu2omavNcXF2krM1TvsMpG6UN0pKQwplPqNulUlcgG6U2iinyisFNpWprdKdibCN1prdKWkbpTsKwM1NobvTafKTYKKbv+lNanYkWk3V2vww+Gc/xLur+NL9LGKzVS8hj3uS2cADcvofm3elZXj/AMGXHgDxJLpU8ouRsWWKZV2CRG77fqCv/Aa7XhK0aKxDj7jdr/1qW6U1BTtoc75levfAvx5o/h+y1XStQnXTLm7bdDqLfdHyY2n0x1991eQbqSjD15YaoqkVff7mtV3+7UdKpKjNTjue/fEvxpodv8ObjQW11PEmpSsDHLAQdmJN2SwyBjGNuckH3zXgW6mbqRmrTE4h4hx0soqy3ei7t3b+ZeIryxM/aTWou6k8ymUVx2OWw7za9g8K/tDP4b8Ex6QdKFxe28Zhhm3hYmXPcY/hX868Zakrtw+Jq4WTlRdrqzLp1ZUm3Fj/ADKazVHRXO43Mbjt/wBaRm4prdKSnZEhTWahmr6G+Ef7PcEtta614mUXCzwErpcsTp5RyNrOcj5sZ42/xV3YTBVMbPkpr5mtGjOvLlifOzNX0H+yfBYtJr04aY6kvlqUYHylhPKnP97Ibr/d4/irvJPgR4Ev4Wsl0c23ltvWWK4k3n/gRY15Z4x8NeIfgBq02s+HL9YtAvp0iELsJHIC79jqyY6iXDDJA788+/hsFUy6osVO0oLe2ttLeR6EMPPCTVWeqXY9z+JNjquoaN5emKXfPzqn3mWue+E/hzXdLluJ9SZoonG3Y33nYHrj061haT+1P4evEk/tCwvLFlUEbQJd57jtiovEv7UujWmmo2hWs17es65iuo/KRE/i3HPWnVwmW1ces0lXfMraX/4F7eWx9LDOacMK8OnGzd9tTp/j74jPh74a6nGs8KXF4BaiOfkyI52vsHrtJPt+VfGrdK2PGHiq68aeJLzWb1ES5uipKxDAChVUAfgBWLXmZjjfrtbnSsktPTufF4vEKvO6Wi/E1PDmiX/ibV7TRdOBluLyZVEeW27hn5z7AZOewzXrl5+y3eiGSKy8SWd3qkUYeSzaLYAdvQPk9+5Udq8j8LeJbzwh4isNYsSBdWcm8Kw4dfusD7EMw/4FXtQ/aV0SHfq1v4Xkj8RyRlJGaZWh/wBn5uvP+6PxpYVYZwtVte/Vte75W6376G2EWElCX1hu/Q+f7qCW0uZYLiKSG4hcpJFKmHRx8pBB6GmVZ1XUJtW1G6v7ghri5meaRlACs7nLcDp96qdefK17R2PLk09gpG60rdKY3ShEXsfRHxF+IHw11f4Vmz0uztk1CSNFtbNLXZLbOMcsccbcnvzz15r5zbrTm70yu3E4mWKkpSSVlbRGtevKu05JbW0Oy+E3gGT4jeM7XS/mW0QfaLwo4VhCCAdue+SB+NfZtpp+k/Dzw5YababLe0tSRCsjc5JJb8TlufevlT9m3xNY+G/iTCt7E7NqEf2OGVSAUkdxjOW6Hbj/AL5r6c+JHgS78YQW/wBlu/s7xHo/3cV7GHlVw+XVK+Cp89W9rfP5ep9RkdHDza9rLl1s35HKfGD4JaT4w8Km50OzttP1Cxikmt1srVB9o/i8vjb945x7nNfHFfoNp4h8D+D2fULjMGnWzzzTYJ+RQWbA68CvgHWZLWTWL17HzfsDTu0HnnMnl7jjJ9du3dSzOF4Uqso8s5L3l52R5ec0aVKonT6t/NLqb3gX4l698Orq4l0W6EKzjEsEqb4n/utj+971l+KvFepeNNcuNW1a4+0Xs2AWUKqqAMAADoB/n5qp6dpGoazM0dhZXN9KMbktoWlPJ2jge7YqG7s7ixm8q5hlt5cbvLlQo3/fJrx3UquCg2+VetjwXOo4KLb5fnYhptFFZLQyCiiiglu4yilbrSU0riCmU5ulNqhNhTae3WmUCCiiiglhRRRQIKKKKaAZRT6btpgJRRRQAUUUUAI3Sm0rfepKCAooooAY8dRNb81YpNtUnYCmbWk+xVd20bafMwKK2dXtPhEbrxzSU5JPLVsUnK6sNaO5s29wjbgPvLVWW8SZmSRKqRSGN99Erea+azUbFOVx80KbdyH5agooqkrEt3CnL0oXpS0DSuFFFFAwoooqW7gFKvWhetKvSgAXpUi9aF606k3YAoop69ql6FJWBe1FFOqCkrBSr1pV6U5alu5oC1Iq80KvNPRahsByLT1WhVqVV5rJs1SBV5qVVpqLUqLWUmykrCbaKkoqB2PPWWmMtW2jqJ46+jjM8ZxK7LxTGWrHl03bWidjNxuV2U0lT7PrSMvFaKVyGiu0dMqw0dRsvNWpXMXFkdN5p+2jbTuSM3U6l20baadhCUyn0VVyRu6l3NTaVetMm4qsadupKKQ7i7qN1JRQK46p7C6+x3aS/eVev+7UFJupOPMnFlJ2O1VkmRSMNG3SnVyVnqk9muEIaP8Aut92rreJJdvESK3+1XjywdRPQ2VRM2bu6js4WkkP0X+9XM3N494+98Uy5upbx98r7vT+6tQ134egqSu9yXO4+ik3UtdRmFFFFSWLup1MooAkVtjVI9w8jc1Xpd1KxSlY9w/Zn8WfY/El1okrnZfQ74ef+WqfNt/743f9819KV8FaFrE/h/WrLU7Y/v7SZJk5+8wbdhvavujQtYg8QaLZanbHdBdwpMn+ypXdtb3r5rMaPJNVFsz9Y4VxvtcPLDS3i7/J/wBfiXaKKK8g+5Pmf9oP4bnQ9U/4SHT4NunXj/6RHGPlhm/vewb+f+9Xjtfd2saRaa9pd1p97EJ7O5jaKSNv4lP9f9qvjf4j+Abv4e+IZbCfMtq+57W5x8sqf4r3WvpMBiVUXs5bo/KeIsqeGqfWqK9yW/k/0RzNLupm6jdXq2Pi7knmfSlWSmUUwuTxSbW6bq3tKVG+fZtrnEba1akOoG3hUk/NXPUTkrI3puzNy4hj2NlKb4U8U/8ACK+NNF1Zlkigsr2GaUQqGcxhxvAzxkjIrLu9QeS2WWN/96qX9oCRcSpu/wBqppKUJKS6G/teWSlHdH6G+FfH3hn4qaDFJp95HcJdoQ9lKyrOmMbgyBsgjK/99A9CDTrLwv4X+HSzarPcQWCKRuur6ZUSPPGMnAGa/O6G8lsblZ7SeS3lXpJE7Ky/8CFOl1S8ms0tJLuZ7WI7kgaRmRW/2V6V7E8Th60416tBOpHZn09LiWtSpOly772ej9Ue9ftHfHe18bibwtpVvDPptpdJKNTjn3/aCqfwLt4G5mXdk5214VZ28t9dwW1vG8txM6xRxxj5nYthVWqO6rmk6nPo2p2l/av5dzaypcRP6OhyD+Yrkq1XiKnPUf8Aw3Y+ar4mWJq+0qP/AIY7Pxr8HfFfw90u31HWtOFvZzFE81JkfZIQx2EBsg4X/d/2q4tZK9P+I/7RmvfErwomiX1hY28TMjzzQK26Qjpty3yV5TU140lL9y215hiHRU7UG2vMtebXq/wR+On/AAqYahaz6adRsb1w52SbHjcKeeRghvwryGkVqypVJ0ZqcHqKjXnQmp03ZnW/EPxm/j7xnqevG1W0+2SKRAh3bAEVBk9zhRn3zXdfAX42r8ML+aw1GLzNEvJPNndAzSQuEIBC7udxxn6V42rc07d/tVcK9SnV9tF63v8A5mtPE1KdX20X717/AOZ9+W3xt+H89nbakPEVhF9qGFWR8TL/ALLp1Tp/FxXzR8dvjanxQksbPTori10yyaQlZJTi5YkYZk9gOM8/Oa8a3UqyV118dUrQdOySe9up6GIzWtiYezdkvI+p9G/Z28JaH4c0tPFNxef2vqI4a2lZBCzAfKFK9RnuK8d+MXw4/wCFXeMG0xLlryyniFzbSsMP5ZZl2nHG4bevfrgZxWz4Q/aa8TeFdAi0qW1sNWS2ULaz30ZZ4gPujII3Be3f3rh/HPj7V/iFrTanrEySTbRHHHGNqRoOwWsasqMovlS6W0aa01u76330Rriq+Bnh4Rowamt2Yu6nrJVXzKcslefY8bmLXmfWnLJVXzKXzPpUWRXMWt1O8yqqyU7zKXKVzlpZKd5tVFkp3mfWp5SuYtLJU8N5Jbj5ZCtUFkpfNpwnKnJSptp+WhrCtOm1KDs/LQtrIPz609ZKp7/pTlkqZylUk5zbbffUcqrm3KTu2W1kpyyVTWSpFkrPlGpXLayU5ZKprJTlkpcpXMXfMpyyVSWSnrJU8pXMXFkpVkqoslKslRylcxeWSlWSqSyU9ZKnlL5i95lKslUlkp3mVPKPmLu/6U5ZKprJTlmqbFcxc82lWSqayVIslLlK5i0slPWSqfm07zKnlHzFxZKXzKqLJSrJU8pXMXFkp3m1TWanrNU8pXMWlmOKk86qayU5ZKnlK5y2slOWSqfmU5ZKXKHMXPMpVkqp5tKslLlLuXFkpyyCqayU7zPrS5QuW9w9aN1VVkpyyVPKXzFrdS7/AK1W8yl8z6UuULlmlVqq+Z9Kd5tLlC5aoquslL5tTyFcxZoqDzPrR5n1pco7ln8qWq/mUvm0uUfMT0vFV/Np3mUco7osUq9ag8z6UeZ9KXKO6LFFQ+bR5tLlC5NQvSovMoWSjlK5ixRUHm0ebS5R3RPQuMVB5tO8z60coXRPuFLVfzPrR5n1pWC6LFFQ7/rRv+tKwXJ91G6oN/1p26iwyXdS+ZUO80ebRYdybzKd5tQeZR5lKwXJ/Np3mfWq3mU7cKLBcn8z60eZ9ag3CjdSsFyx5lHmVX3U7dSsFyx5tG6q/m0ebRYdyxurSu/Dmp2enpfTWE8Vo6qwnZTs29tx7VjeZXpev/Gb+3fCUultpohuZ0ETy7/kAB+8Bt9unau/DUsNUhN15uLS00vd9maQcWm5M88oqv5lO82vPJuT7/pS7qr+bRuoFzFmioN1G7/aqB3LG6jdVfdS7/rQFz1TwD4a0t/CF5rl3ZnV7lCyC1X5tg+X+H17/SmfEPwtpsPhmw1yws306WZkSS0b5flIPODzu6fnXBaJ4m1Pw3M0unXslqW+9t+ZW/3geKXW/FeqeJZFfUr2S529I2+VB9AOK9143DPDez5NeW2y3/m5viv0tsdftqfsuTl96+5T3+9Luqvuo3V4BzcxY3Ubqh3/AEo3/SgOYm82jzah3/SkqbBzFtJjG6uhKMp3Bl6q1dUvxU8SCz+z/b+2PN8tfMx9a4ql3/St6WJrYe/sZuN97MpTa2LTyPI7O7lmY5LMfmZqbuqDdRurnJ5ial3VFuo82gfMTb/rS+ZV/StDfUIvNkk2RZ42/eateLR7O3/5Zeaf70h3V9xlfB+ZZnTjWSUIS2cnuu6Su/vsedWzGjRbi3d+RzkSvM2ER3b+6o3Vai0u8kPEBX/e+WujEnljYiBF/uqKie4Ir73C+HGHjb6zXk3/AHUor73c8mpnMvsR/UyU8P3B+/JGn47qnTQYl+/cFv8AdG2rTTGommNfT4fgfJaO9Jy9ZP8AJNL8Dzp5viJbO3ohU0uzj7O/+8amC20I+SKNf9rFU3mNMZjX0uGyLLsLb2OHgn35Vf77XPPqY6tP4pP7zQa+29Kia+NUmams1e4qUYqyRwyrSfUtNdPmmNcGqrNzSN1rWMEZOoyw1waja4OKrsxpG61SijJ1JEzXHNNa44qFulRt1q1BGTmydpqY0xzULdKRs1XKZubJWkNJ5tR0ynYhzbJWkpvmVHzTaqxHOyXzGqa21S4teI5Dt/ut8y1TbpSNmhxTVmNVJRd4uxsDxRcbeUi/Jqhm8RXci4DiL/rmKy+aSpVGCd7FvE1pK3MyR7h5Gy7l2/vMa3tRkNv4fgT7u8Iv/s1c7XZ/Z47i0iSZA6qFba3+7WVZqDjc3wqlUU0t7WOLaTjrR5n0rD8TSQeOPIl8L6vLYLY3bWt/5SMm5du75VK9fl/8erWij8uJUyW2jbuY7matqVRVU2loclei8O1Fu7JfMp9pcfZ7qCXAOx1b5huX71Q0V0OKascqm0010PoPwZ8RPDV1bNBBFFpDA5MKRhUJ9flH866Z/GuiohP9ow8emTXyqjPG6ujlWXoymri61fqmz7Qdv0Wvl6uQ0pzcozf9fK59xh+LK1KmoVILTsv0Tse/a38VtMsIW8iJrpccu/yJ+vJ/KvJ/iP4pk8TSac5SKG2jjPlQxDGM45/l+VcfcXMtw2+WR3b/AGjWz4nsJY7d7sfNb2sDOVX7zY3M22urD5dQwU4y6nBi84xWaUpwt7umiMPdRuqrY3H260iuEjkiWQbgko2uq/7S9qm2e1e+rNXR8k207Mk8z603dTaKqyJux26jzabRTshXY7zaPNptFFkF2SeZ9aPM+tR0UrILsk8z60eZ9ajopWRV2SbqXzKioosF2TeZ70nmf71RUUWC7JfMp3m1Bs9qdzSsh8zJ/NNHmVBzTuaXKPmJvM+lOWSofmopWL52TeYfSneYar0u80uUrnZP5lL5tQrmkpco+cs+Z9ad5lV6KnlL52T+YfWn+Y1VaXdSsPmZY8+nedVbc1O3UrD5yz51L51Vd1O3UWL9oyx51O86qu6jdU8o+dlzzqPOqpv+tOVqLIr2ha86nedVTzGpfMpcqH7Rlzz6VbjiqXmU7zPpS5UX7Qu+dTlmqislL5tLkRXtC951HnVS3+9HmUvZle1ZfWanLNx1rP8ANp3mfWp9mX7Uv/aDTvtFZ3mfWneZS5CvamitxxT/ALRWb5tKs1T7MtVjTW4pftFZ/nUqzVnyFxrM01uOaUXFZqzU9ZqXsy41jTW45pVuPes1ZjmnLNS9mjVVjSW4qJ7S0mP721hf/ejVqprNUizVzVMPTrK1SKa81c1jXa2ZDN4Z0m4Xm0Cn+9G7CqU/gXT5f9XLNE31BWtZZqcs1eJW4eyvEfHh4/JJfirHVDG1Y7SZzE3w7bP7q/Dc/wDLSPH/ALNWfN4D1SP7nkz8f8s5P8dtd0s1OWavCrcE5RU+GDj6Sf63OqGZVlu0/keZXPhnVLXdvspf+2Y3/wAqzpY3hbY6FG/usNtewrNQ7JMNkiB1/usN1fP1/D+i9cPXa9Un/l+R1RzNv4onjLdKbXrNx4d0m6+9p8I/65jZ/Ks24+H+lzf6t7iBv9l1Zf1r56vwLmVPWlKMvm0/y/U6o5hSe+h5u3Sms1dpd/DWX5vs17G/osqMv8t1Yl34L1izVn+yGVf70RV//HetfN4jh/NMJrUoSt5Lm/8ASbnTHEUp7SMSkbpT7m3ntX2TxSQP/ddGVqhavCcZRbjJWaNU09gam0UN0pJWB6Gp4f8AE+q+FL37XpN7JZXGNhaPBBHoQeD+NVdV1i91y9e61C7mvbp+ss7sx/3f93/ZqkzU1mrT2k+Xkbdu39aD55W5b6D6YzUm6mN0oIHM1M3/AEoooAK1NR8Ja5pNs9xe6LqFnbIQDNcWsiIpPuRitz4ReIdL8MeO7C/1YD7KgdRKVz5blflfFfSF74gsbKLVNR1nXdLv/D11HvhgRlcuM7eOfm+7jjv9K9jCYKGIp80pPd7WtFJbu7vbpojuw+GhXhKbmlbofHlFLceX5z+VvaLLbGkHzbf4d1RM1eW1Y8tuxr6J4W1fxGtw+l6dcXywDMnkJnH+Lf7NZVxBJbzPFLG8UqFkeOQbWVh95WWvTfhJ8ak+G+nXWnz6b9ttriXz/MicK6vhR3HI+WuD8W+IT4q8Sajq5to7M3cpk8iM5VM+/c/3j6/3a7KlLDqjCUJ3m91Y1nGmoJxlqZdRs3NLTK5DnuXdEkji1rT3nuGtIFuI2kuEXeY03rlwO+OuK+8be/j1nRUutMuIpop4t8E6HcjZHBr4Br0r4cfHjWPANv8AYpojrGmIm2G1klEZhOezbCce3SvoMrxtPD89KrpGXVbr0PSwOKjQk+fY9j8N6P4wtvGQe4WX7KH/AHkkjZVkzz83euy+K1tBffDjX7e4uobVHtnxLcEbA45UH8RXDT/tS+Fo4bZ0stRmMufNRI03Q/m2Dz714z8TPjbq/wARIJLB44LTShcedHFGn70qM7N53c9f4cV1YRYLJ8NUpUqzqc99H0v3PoMxzaliUnZJ2tZfqeds3Fdj8IvCmn+N/HNlpWpTtDaOruVU4aVgv3Fb/P3a4pu9S211LZ3CT28skE6HckkZ2srf3lavnqMowqKc1dJ3sfHQnGMlJq59Y3nwp8H+J5NZ0dfDjaI0A/d6iiMmP9pc/KR/Svku4je3meKTCuhZDtO75h/tCuw1L4z+NdW01rC48Q3LWzfKdgSNyvoXRVc/nXQfCH4If8LP0q+vpNU/s+GCRoI1SPe/mbVO4jI4w3416k19dcadCN5a62UdH0stNO+56GJnTxk4rDU7Ox5S3WkrX8W+HJvCHibUdHuGEstpKY96jbvX+Ftvuu1qx2rypQlCThLdHkyTi3F9Aam0UjdaCRFUyMoALFjtCr/FUl5Y3OnyrHd28tu7DcI5UZG2/wB7mt74d+KovBPjbStbuLX7ZBayFng7spQjI3dxnI9xXa/Hz4t6L8S30qPSdPmiaz3s91coqOwO35F2k8fWuynSpSouo52kna3c1VOm6bm5aroeRUUUVzHINk+8K9W8CftI+JfBun/YLhItYsobdILSGYLF5GwYHKLlxjsx/h+9Xk7/AHqSumjXqYd81KVmOnWqUXzQlZne+O/jh4s8fwxW95eixtUjeOS204vDFOD97zBubf06dPb5jXn9ObpTaVWrUrS5qkm35inVnVfNN3Z9T/s7avp9z8MptM0KS0s/FSyyfaFuSA8+WyHHcjZtH1Q8dzi/tVXGkvo+gQ3EtpL4ujfE5tiu8RbPm3+nzbNu4f3sd6+cqRuldjxjlTcGtbJb+7ZdVHa/mejLMnLCrDOC9eoN0pKKK4DyLhRRTW60Eg3WkopG6U0K4jdaSiii5LdgpGpaRqokSiiihqwBRRRQtQCiiiqAKKKa3WgBKKKKAWgUUUjdKAG0UUUEBRRRQAUUUUAFFFFABRRRQAUUUUAFOXpQvSloGlcKKKKCgoooqW7gFKvWhetKvSgAXpT6Kcq80m7DsC9KWin1L0KClXpRtpy9agdhKcvShelOValu5oCrUirzQq809FqG7gCLUq9KF6U9VrF6GiQKtSqtCrUi9aiTLSsC9alVaaq1Ki1i2WlYb5f0oqfbRUcwzhXjqJo6vvHUDx17ykeU4lJo6jZatPHTGWtlIycSuy801lqdlprLWikZldlqNlqyy81Gy1opENFdlpu2p2XimMtaJ3MXEi2fSkqTbSVV2RyjKTyqkprdaadyGrEez60n3ae1JV3IasFFKlLRcdhtLtpaRqLjsG2kooosSFFFFMB1FNopWBOw6ik3UbqZVx2/6U6mUVJVx9FMpd/0oC4/dSUm6loGFfQ37Mnj4yJP4Uu3HybriyZv7v8AGn/s3/fdfPNW9I1S60PVLXULKUwXVtIsscn91hXLiKXtqbiz1csx0svxMa8duq8up99UVz3gHxpZ+PPDNrqlphHYbZ4M7jDKPvK3/svqNtdDXx0ouEnGW5+80asK8I1Kbumr/IK5rx/4FsviB4el0+7ASVdz29zt+aGXb8re4/vL3rpaKIycGpReoVaUK9N06iumfC3ifwzqHg/Wp9M1OBoLqL/vl1/hdW7hqy6+xvil8L7L4jaVg7LXVrdW+y3mPu/7D+qfy6/73yNruh3/AIb1W407Ubd7W8tzteNv/Ql9R/tV9ThsUq8VfdH4znGU1Mtq3WsHs/8APsUqXdTN1Lv+td1z5+5JQzM1Mpd1SBKszqmz+Gm7qZup1A7sdRTaKAuOp26mbqWgLj6N/vTKKkolVqduqLdSq1BadiWn1FS7qmw07j91LTN/1opFXJd1CyUzdRuqAuTLJTt1QU7dQO5Puo3VBupyyUrFXJt/1pytUG/3p26kVcn8ylWSq+6nbqB3LHm07zKrb/rQslTYpNos+ZS+bVfzad5lKyHcsLJTvMqt5n0p3m0rD5iwrU7f9KrrJSrJUl8xZWSnrJVXzPrTvMpWK5i0slKslVfNpyyVNi+ZFrzKcslVVkp3m1Nh8xbWSnLNVPzKcslKyK5i2s1SLNVHzPrTvMqbF8xd8yjzKqLJT/M+lKyDmLnmUqyVSWSnLJS5SuYurJTlmqj51SLJU8pfOXVmpyyVRWSnefUONhqdy75tO8yqXmUqycdaVi+YveZ9KVZKo+Z70/zKVh3LqzU5ZqorNTvOqeUfMXVmpyzVS86l8+p5R8xeWalWaqSyU5ZKVkVzF3zPpTvNqislO8yp5SuYu+ZTvNqh5nvS+bRyhzmh51CzVR8z60edSsyucvrJTlk96oedTvPqbD5y/wCZS+Z9KoedTvOo5SuZF/zaFkqh51O873qbBzF/zKPMqj5lO873pWY+YueZS+bVLzaPNpWHcv8AmfWjzPrVLzPrSrJSsFy95lHmVT82jzmpWHzF3zaPNql59O86iw7lvz6d51U1ko8z6UguXPMp3mfSqPmfSjzPpSsPmZe8z6UeZ9Kp+d707zKA5i15n0pfO96qeZR5lKw+Yt+d707zqp+bR5tIfMXPOp3nVR82nedSsPmZb82jzaqLJTvMqQ5i35n1o8z61U8yl82gOYteZ9aPM+tVfPp3mUrBzFrzKPMqr51HnVFg5i55tHm1V8z6UeZ9KLFcxb8yjzKqeZ9Kd5tIOYs+ZTvM+lVfOo86lYfOWvM+lO82qfmU7zqkOYtebR5tVPNp3mfWgOYteZR5lVfM+tHmfWpsHMWvMo8yqvmfWjzPrTsPnLnm0ebVXzKPMpBzFrzaPNqr5lO82psLmLXmH0o8z61V82jzaVh8xa8z60eZ9areZS7/AKUBdG1pWvS6X8mBLAx3NG3/ALLXQ23iCyvCB5nlP/df5f8Ax6uE3/Sl3V9nlPFmY5TFUoNTgukv0e/6eRwV8HSru70fkekNHuXI+ZaiaGuDtNSuLM/uJ3T/AGVPy/8AfNatt4yuY+JY451/75av0/A+IOArJLFQlTf/AIEvvWv4Hj1MrqL4WmdG0NRNDVS38XWU3EqSQN/30taEOoWV0v7q5ib/AGc7W/75r7jCZ9luNS9hXi/K6T+52f4HmVMHUh8UWV2hpjW5FajW/NRtb8V70ahxuiZbRmmMtajW/FMa1FaKojB0WZnl0jR1fNrUbW/NUppkOmyk0dMaOrpt6a0Nac5m6ZSaPmmtHV5oaa0NPnM3TZSaOm+XV1oaTyarnM3TKXlU1o6utDTWhq+ZEukyl5dN8qrjW/NN8mnzIj2bKez60bPrVtoaPJp8xPsynto21a8um+TRzE8jKu2tO21+e3hWMokm37rN96q3k0nk0pKMlZouDnTd4OxVeOBXl+z2lvZrK7SuttGqb3P3nbHU/wC1TdtWvJoaOqi1FWSM5xlNuUndlPbSeXVvyqTyavmMvZlXy6b5VXPJpnl+1PnJ9mytsNTaxJFriWf2y0SWWzmW4gk3suyUfxYDc/8AAuKk8v603yaiajO3MjWnKpSvyO1yrt9qNn1q15NHlVpzIw5GVdn1o2fWrXlUeVT5xezKm2jy/rVry6PLo5g9mVfL+tG2rHlU7y6OYXs2VdtG2rXl0eXRzD9mVtn1o2fWrPl0eXRzh7MrbPrRs+tWfLo8ujmD2ZW2fWjZ9as+XR5dHOHsyts+tLVjy6XyqOcPZlanVP5VHlUuYfIV9ho21Y8qjyqOYfIQ+XS7an8v60eX9aXMVyENFWPLo8ulzD5GQbaNtT+XS+VSuPlZD5dLtqXyqd5dFx8hBtpam8ujy6VyuUhpdtT+X9KPL+lF2PlINtLs+tTeX9Kd5VK4+UgpdtTeVR5VAcrIdtHlVP5dHl0rlcpF5dGz6VL5dL5VF0PkIttG2pfKo8qi6HykdO21J5f1o8v60XQ+Uj20bak8v60eX9aXMHKMoqXy6PLNLmK5SLZ7UvNSeXTvKpXHykdOXNO8qnbPpRdFWY1adv8ApS7aNtRcpJoN1OVqNtL5dIpXQeZTlkpuz2p9ToWk0L5n1p6yVHRU2KWhMslPWSq+2nqtTYtSsTrJT1kqtSrmpcUy1JlpZKeslVVzTqlxSNVNouebSrJVPdTlkqeUtTLbMsibHUSL/dYZrMu/Cuj3+fMsYlb+9F8n8qtrJUiyVxV8Fh8SrVqal6pM1hWlH4XY5W++GdnMrG0u5YG7K4V1/wDZa5zUPh3rFnuMSR3af9Mn+b/vlq9OWSpFkr5PF8H5XibuMHB/3Xb8NUd0MbVju7nhl5p93pz7Li3lt2/6aIy1Vr3xwkkeyRA6N/Cw3LWNf+C9E1DrZpbt/eg+T/x1eK+OxfAlaF3hayflJW/FX/Gx2wx6atJHjlNZq77VPhXKu59PvA69o5xtb/vof/EiuQ1Xw3qej7jd2cqIv/LRRuT/AL6HFfE43JMwwF3XpO3dar71+p1wrwn8LM7dSU3zPrTd1eJY0uP3/WmM1IzU3dTFcdQ33ab5tNZuaqxNxaKb5lNaSmS3ce3Sm0xmpN1OwrokptRs1N3+9ULmJGbio270m6ms3NFhOSY/f70jdaZv+lN3U7E8w9m5rX8OeN9b8IvM2j6lNYmYYk8o/Kf++qw6N/1rSEnB80XZgpyi7pk15fXGoXEtxdTSXFxIS8ksrs7ufUk9ag3UlN3U7t7kttjqZRSbqRFxaa3Wmt0pKsm46mt1prUlOxLYUU3dSUyGrj2amUUjdKCQbpSUUVa0AKKKG70EjW60lFFAPUKKKKCBrdaSiiqSsAU2lakqkAUUUUwCimt1pKVwHb/rTaKKVwCiiimgCiiimAUjdKWkbpQDG0UUUEBRRRQAUUUUAFFFFABRRRQAUUU+gaVwooooKCiiipbuAUUq9aVelAAvSn0q9adSbsAUq9aF605e1Q3YsF7U6inL0qW7DsIvWnrQtOpN2LsC9acq80i9KmRaybGtQVaeq0KtPVayeholYcq809VpFWpV61EmWlYFXinqtCrT0Xismy0hyLU6LTUXmpUWsWxpXDZ9KKk20VlzGlj/2Q=="/>
  <p:tag name="MMPROD_215043PHOTO" val="/9j/4AAQSkZJRgABAQAAAQABAAD/2wBDAAMCAgMCAgMDAwMEAwMEBQgFBQQEBQoHBwYIDAoMDAsKCwsNDhIQDQ4RDgsLEBYQERMUFRUVDA8XGBYUGBIUFRT/2wBDAQMEBAUEBQkFBQkUDQsNFBQUFBQUFBQUFBQUFBQUFBQUFBQUFBQUFBQUFBQUFBQUFBQUFBQUFBQUFBQUFBQUFBT/wAARCAEJAO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B1fOetV5I2c4xWjkelNKjOcc17KdtzntoUFtW4J65qwkIHDA1ZGOOOR7UM3A4z9RR1uTayIRCp470v2f0/lT9+OcCk8/6Umyk0tx6L0B9KcYgcH+lRrJg5zmniXcM0rN6CvZieURz1oKtxg/rTvMwKPMyM1VmtDWLW7DDdCc08LwOaZ5g9acsoyASMfSpknYTkm9BksJYgjniiOEgkEGpvOXsc07eKjULoj8oe9L5QqTdntSFh60tUVdDPJU8kA/hR5A7AflTwR60ufeldgR+QO4/Sl+zKQTjOaGYjJz0qs80m8YziqTaRSJfsiUn2NOTipEckDceafuHrT5mFypJajjFMNrkEc/lV0lT1xRxU6t3E7Mz2tDkU/7ODxg1dypo3IO4/MVXMxWKDW5B9hUb24OMDNafykZyD+NNZVOO9JVLPUGrqyM1YiuDg8VJz71bKjHSmbB6CrU0yVFoi3H1o3H1pKKLis+wu4+tG89zSYJ5o2E8GmDT7DshuMn0pPIHrQI8EHOeaewbjFLQXL5DPL9/wBKQqVOM5/Cn7H/AMmkKN35/Gi6QW8hhz1zSEk96kUE54yaVlIByP1qrruKzXQpySFcDrTTOSMYqeSIED1+lQmE5PFaaM53dPQjNy6HA+tSJduWwTjIpjwEkHFIIWBzjmqtELyLSXZBALE8+lTi7XnJ/lWayOMg8imtG+M4/p/OnyxZV5I1ftaZ5PP1FNa8XjHP4isvY/Jx/KkCv0GfwPFQ4RSKU5dTTF0GIB709nGQ2c1mokhwQDn61YUuoAPU+9ZtLoaKbuWvPFPWcYGTzVXyj7mpEgO0Z61nbsW2+hN5wPQ0GbHvVeRCgFMyTxU7Cuy154qMyDJPNRYPvS7h6/rRcLtEgmA454pRMOc/41WZvmPNIMnODmhpPUOZ9y2Zh070eaaroCGBPrVxZEx2/KiyRak+rK26nVDu+tHn+9AcxYHSiohdYAHpTXuScfNjFUNysWORzR5p9Kq+d/tfrR9o98/jTsTzrsXhkgEdaekbMoJ61UW6CLnOTVqDVQiEEZJNLlKTTLtvpTXCbs4P0zUv9hSYOHz+lZRv5GGA+CPTFW7HW3t3WN/3iZ7jkc1jK6e5V+g+40iS3UMTkc9Kp+SRwecV0ct0k0QI43CqM0Kvlu9R7RoTpeZkPD04qOQJAheQhUUZLMeKuzKsSs7HCL1JOB9c18qftC/tEto8s+jaXOoAXLFQCTkHrzVOpaNyeVJ2PSfiP8c9G8Ix7IJknl65YMB1HHA9+teM3/7VzPeECdEQDO1WYAcnj3r5c1nxTqPiW5H2iZmBOMYA6mui8PeCWubQzSgsGIwAT6fT3rz6uO9ktTuoYOVfY+g/+GpLmRd8ThlJyS0h/Lmum8LftOpqF3FFcxowYgEqWOBnGelfJ+ueDzZB2RWGBkA59PpXN2c9zo9ys0TEOCDkDI4PvTp472ltQq4KVK7aP1P0HXLXXrBLq0lEsbAZx2JAOOfrWl1wT1r4o+APx3vdJu3tLoxm0dgCr8HODyOfpX2lpt3DqljBdwOHjlUMCDkcgHFelGakrnnuKTsX4Rv+vtRISjEAcetNt2CnBPNXlWNwGYnJpupZaGlkZkznAyKiyRz3ra+zxN1J4pslpCY2wMnHrWftLvYOS+tzG3mkq49ometQOuMgVfN5EcvmQMDnPNNww79aduC8E0FgehzWl7ktWVxoYggE07cfWq7s2WGe5qPJpXJJjK2ev8qbk1Hz3OafWm4ri5NA5PJNJQDg0Cux9FIDkgetLVXENbIBOTQhyCScnNBOQRQgwCOvNK6uO7RLGx3Hk9KdnLgnqfwqNOp+lSVEkm9h8zuW1vZUAAfjt04px1GUjBYEVSqO5uEtYXlcgJGpYk+gGTRyrsa8zfU8v/aL+KR8IeGxaR3HlTXClmxgnAIx1r8/dd1efXL2S5mcuXOecZ/SvVv2mPHNx4m8byWwcm2hUgAEn+I8fkBXlugeH7rxFqUdhZJ5k7nhcgcZAzz9RXj4qoot66HdRpOpZLdjvCulvq2sW1uiFyzgEAEgDPU47V9H6Z4eSxsIIio3KoGBnrgVzmjfBbW/A6xyzXVva3sg+ZWXc69cYIOM4Pr3rqPD9vqNrcFr6+NyucAEYHf1JxXxmMxKqO0XsfdYDB+xjeS3KWt+FhfW5UJhiCM4OehrwzxHo9xot40F2hG4naSCARx0yPevqq9iC2zOAvIwD17V53qnwqh8TzEz6lOHJyAVDAcY47ipwmKdNrmehvi8Iq0bRWp89iV7K5DRkow59DzX2t+zJ8Tp9R0hNLvZt+wBUJIByAox0B7185fFb4QXvg6wttUila8ttu2VvK2FMEAEjJzkkDNQfBLxhPovia3UXDKjOGxk4zkV9jhMTGpqmfB4zDSoSd0foyk5JGQasLeMAB1HrWZpNwL/AE+3ugSRKuR6datlQQRk16x5l3sXVvzz1/nTDqDc5OR6YFVNm3JyfzqHy+Scnmlp2Hd7XLxvN3JqJp85Pc1X8r3NGwep/OmK/mEhJcn0poJGcE80NwSPSkqy0Byck80mBS0UCaQ3n3p1FFaJWOYKKKKYAOtPpg60+gBpByetKM96WigByHk5Panbh61HRQBL6c9a8o+PHjR/C/hq7CS+WXhcEZIJ4AA6jPWvULicQxEtkECvkD9rfxDJd3tpah/kIbIB5PCn9KyqycYux0UlzOx856jey6tqNzczOXd3JySScEk9690/Zk8PaKPEcOpz3E0twbLdcRSxqscRMpwAcksCgQ5IH3iMEAE+AK+0OT1r65/ZX8FnV/h+dRIzc3LyFnwSNqkKB1xgbewr47MarVNtH12VUYuskxvxj8Y3trdmLw/pUaWyAbZDEcN0yFCjgA55JAxWD4Y13Vb+CP7fabXJGBtOCOM9ecivStY0SW3lYFCdpIBIOKp6XY27zzzXbRwW1uAZbqZtkUQOQNzHAGSMDPU18h7RPRo+69l2MvXrv7PNPZBomQEiN4hlSccYPcZrzqJ/FtxqiMjGGKNs4QsASccc544r1LUf7CljRzqtm0UpAglE4KyHoApB55yOM8inWMBa4MYBJU43Yzmm5KKsglRurXM63m1G40GW31VkeUqeYweBjoc/0r5k1VdN0rxbbjTZJjKqKbsSldqXGTvVAACFBHAOSPXsPsN9OLowfpgjpmvi/wAYhLb4ga0IzlBfSN/49yK+gymbcj5TOaKjTTP0N+Duo/2j4HsHLhiFxwcjqa7rPvXlP7PF0k/gWBEwSh59T8xxXp78sea+9Wqufn99WSsRxk1GSMmm/jminYY7IoyKbRRYBrZLE8mjkdc06mtVdC72VxKM+9B6UykQ5Nk1FFFamIUUUUAFFAGSBT9nuaAFAGBx+lG32H5UvQAelFACMueB1poQjBJHFPoOcH1oAyNaDiGV8kqsZPXocGvhn496zFqviNI0cu8KEMrA5BIUnn8D0r7P8T619j02dAGyVIz9Qa+AvHV+dQ8TX0hGSHKnPsMH+VcmK0p+p6GGj71zjpF3CUDqP8a+0v2FtcN34BvtOkk3tb3csaoedqsFYfhkt+dfFisXnlA75r379iXxONM+IV/pTyMi3NqJFXnBYOo/PBP5V8ljYOVJpH1eWTVOuj6x8Z6SHgndEUMFJ4AA7V5pe6PENKvYL191pOFM8TDKNg5GR3wT+te4eIY1XRrt/vHYcAjNfMPjzT/FOtWV29u6wWiP8qqxz1HJA7YxjHvXxlrM/QorS5Ab/RllSzi8oxQgKihcKvPbI46112kBV2tGwYYzkHPevnxfC+qyBQ+rTLIxwAkeRnPTOfX2r1P4f+H9Y025je5neW3OB5bNyMHk4ya1cUldO5DbvsemyEpbSOecKT+lfBer366n4h1C9HKXF1JKB3wWJA/IivuTxNqSaXoF3O52rHExPYdP8a+Crfop745r6HKY6SkfFZ7UulBH3D+yTqz3WiXloZS6pGHC4/2iM/rX0E3BPOcV8l/sY6y41S7tWPDwbR3/AOWgP+NfWzLzg5r72m7wTPz+as7EVFP2e5o2e5qrMkZRT9nuaZSs0O4hYjIyfzpNxPU5p2M80m360ILNuwmTSU4jANNp3sU0y3RQTjBJxmq1zqVraLOZZ408iMyygsCY0AJ3EdQODzjmtLmN13LNFUtJ1mx1y28+wu4buMYDGJgSpIBCsByrYPIOCO4q72yc9cUXC67ijjBpd31rKfxLpkWvPor30K6okfmvaFsSKuAxJHb5SDg8kEHpzVp9StIriGB7uFZ5iRFE0gDPgAnAzk4BBOOgNG4uZdy0ecmkpN4zjcM+neqU+vaZa3v2KfUbSK78vzfs8k6rJs/vbSc498Yp6j5l3L1B96rzajaW9lLeS3UMdpEu+Sd5AqIvqWJwB7k4qvpniDTNc84abqVpqBiA8wWs6ylMjjO0nGccZ60/ULrucb4z5sZyQSSDj8jXwR4jR4tavBJkFpGOMdicj9DX35r0YvVlUEMFBBAIODyOfyr4n+LWi/2Z4nu9jIwwrFVIO3IHXB4zXFivehZHo4aaueZMDb3uWHBJ7/WtTwx4luvBXifT9Zs2xLaypIFyMMAQSpz6jIqC7iS4AbIDgd+9VNiSKFdsYPBzivCmrxaZ7NObi1JH6R/D74qaL8UNBWeznBWVcPDIyh1JJBBAOeoqt4l0OWxike2fETZOFGe9fFnwtn1nw9qcM9jPPACwIEbEBuvBHQg+hr6ftPGerXekp9ry5KgHJ56DngV8Ri4KnUaR+j4Ko6lJOW5iLpKm+MzopcEHJHpXQQMsCF3IA784rjrvxBcQzuY03nPQnH9K5Lxlrms3Ol3AE724Cn/VHb2Pcc1jTipSSubVpckXJdDH/aC+LEMyN4e02USuwIunRgQmCMLxnBODkcY4rwWNOhHT0qvcM8t5PJI7PI0hLM7EknPJJPU+9TRtnAB4Ffc4WiqUEl1PzHHYiVao79D6R/Y/lEfiwKTy8ZwB1B3DrX2oQRkE8ivzq+Cvjt/h/ryai1v58SABl3lSRnJwcHByPQ19Cy/tdW8tkjx6QYpSFLK05crwNwB2AEZBAJwcHoK+mo/CrnzNWcVLc+j6OleHaP8AtV+GrrToZ72O4inaJGkigieQJJtBdMkAEBsgEdRgkDNc/e/tkWtrcyRx+F3mQElWa+2tjGQSvlnBPoCeo5PWt+mhj7VH0ju+tRV843P7ZVoLeJoPC00k5Yhke+CqowMHPlknJyMYH+EC/tikQuZPDgDkYQLdEgEA5J+TkE4IAwRzye0alKou59K0qqWYDOOcZPQe9fM+sfthI+lRiw0OWK/bcXZ5VZIwCQMDGWyACQQMdietcbd/tX+MZ7yGe2a3toUkDNAIFIkAA+UkgkAnJyDnnrxSt1J9qk9D7DsbpNQsLa7iOYriNZU5BOGAI5BIPB7Ej0Jqaviu4/aj8X29lbWFjHa6bBDbx26NHbqxUKu3cNxIBIAOCCAQOMZFMi/ai8fJGqm/tZCBjc9mmT+WB+lS2u4Otc6CH4i+I74sU8RamJclj5NxlWPAJCsCAORx0rll034izaje3lppfiS5u7tTBPdQQzyvMrAEqXAJIIC9ScgDtir+h/DVLLXBcSarELZZWDx26s7ouQACDjkZAOepz1rZsbLWNP1s3k2sac6gedJayyyIzKDgncR7cHrniuOnJx31IkrnN+HrP4k+E79rjT9I8QafKxDSKtnOofAON6kYbAJ6gkZyMZzW1rXij4qtE816fENlHMoi3SQSwKeQ3y8AAnHUc4yM4Jr1zw54r0rV7O5N+baG9gDKDYyXc6zuRnqZ0UAEknapPI6VtRatoge2SKOJwy7rlhJcRnzBnkI0zgA/L0xySCCOvSql7aE8t9LnyZMniZNQe82amLs5/f5k3nK7Sd3XkEjr0OPampe+J4pLR9+qD7GweAq0n7kgjBTHKnIHIx0HpX3DofjzwlpkQF2UngjiJw7tGWYnLBka4ZCM5HIJxjGeRWhafEXwL4khJl0a0hSaMyRfurckggkYGTyccdMHHTqLVW3Qz9n5nxSNf+IIi8+LUddQT4O4zzqXxwCcHJPUDPXoOtZepJ4u1Im7v4tQu3YCNri4LscAcKWYk4GOAT2r7y1DWfAEl7avMogtvL8s2thb2zIwUHaWMgDDIIAwTyBkAZJ0TrfgXc72WqzFTvZLe++yiAAqSAHADEAkHHnHoQSBnF+0LVO/U+ADr3iqHQRpH2vUYNOUkmzE7CEgkNgpnbgMMgAdST1NJoOp67o6yJaXdzYQSENIsMhjEhUHbnDAEDPc9/wP3RJ4t+HktkTd6dbuxH3YZ4CwUnkFzcvu4JOecEDGSAR8+fGHwVZePdbtbjRrqw0jTQsmA11JPNwxIOz7gyMAYYEkEZIwAnUumrD9lbZniR8bakb65Md7cQrKSGbzWBbuQdp5GST/AJzWFr95PqHmeYVldgMuCSTgdyeeK7K4+DGsJKFGr6RPIcj5bgqo5POSACCMYx1z2wRXNz+ErrS5ZWnu9Od0JHkC5BY8kYAHJP0rmls0ztoKbklFNvyPPbuN4yRzn26VHpOgX2uzv9niJWPl2YkKB3xjqea9HsvB8uoq7XKfZIiwIQEhmHXnIOB9cGu48P2ltp1kkEEYjAJHIAJOe9fL43GQpNxi7s/W8h4XxOOkp1/djurnbaJ4DgsbKCWIxugAIZSDnB+ldoLRBphUgZwAa8usZJdLlMltK1uWILIpyrfgc4/DFaE/jm4s0RZXL7+AAB6fhXx9STqScmz7atkdfCe7BXRtNp8aylioJHqMiuc8cWgk02VQAPlPTgdDTJvHbvkqi5I4JA/xrE1TVJdZQpcElD1UcDpilB8sk+xzvKMTVXI42T6nzjqdu9nfzqyEKXYhuxGTzVrSdOlvlJVcAHG49O1er+IfDNtqSxKEAKDAJJGBxxxXr3wdi+EM0Q07xfos2mXuxit+sshtnOAAGxICmTkk4OAOCOlfe4DEU60Vd6o/NM6yHFYKo3TXNF7nz/Y6PClm6AnIGSTjpyajjgDcH7mcAjk4r70/4Uf8F9TiN1pmpaU0TxFQ0OrzHeTnkgzEdsAA9fyqXT/2X/g1PdJdrrcMaLtLRS37MvQbz8soyeCRyeTX0PNyrY/NatNuXvaHwrEqafbKgyQeSxXGfcVSvNIuZ5jNFC7K4BDHGMY4/SvttP2VvAjW8UUvivT73FwzEyzyqY4ioGRtxk5wcHnoc8EHTP7KPwq23Tv8QJFjbAhhhmj+TGARkc9cjkA4I6nkpVGjP2S7nwA/nQkiRWB7DpxSm5LITzn0NfdD/se/CaXez/EFkOcANcRKduSR1BycYHUfrWVB+xf8N75He4+JdqspUlTBeQgZzkEKYxgY5wSTweTiq9pfoJ07K6Z8Sm7YICRkEHGTnvTI9UeKVSUDgEEqB1GelfZ2p/sS+CINMH2H4kaTPOGzi+uRFkHOcMoOD04Kkf1y5P2INGkgSWHxz4aEgUEltXKqD15JgOD7GhyT0H7N2TufM9xexXVmwBCOo3BWXAwM8dODx1FZMmsW0TlRH5oH8WBz+lfW+rfsXW2qXEcreM/DE2FEe5dYKMwHbBgPcnGATz07VzX/AAw/NK8hg13R2QOQSdci5568IOCMEZAOCOKzdnuHI+59Qap8ALI2pCWTC7d/LLTzgs6gAljknAJzyoz7DGayE+AWJEjGivPaMCJJJL1YiDkk5YBgARgYGeucDmvV7HRtTuIHuzfTOhyyh2xyO/HPQnvWPYP4nWA32s6rPp1ncjFrbWDAzOckfvC4YAHGQBk4I5GMDHmXc0un1ORvv2aomuIJbaG1SOYuzMtwGWPABAUkBsEnHQ52jOBxVHVv2ab2yliNvcW1zHIAW8+5ZDAcj5gFcFhgEAADBYcYBNd7Hpuq3CXa2zxyyyIVLXUsjgkjBJBJUHjqAMfgK4fx34O1RbHff2FnM02FEGixNHM4BJLMc8nqCSeSQKOZdx3RyWm/B+5uRC2qKnh25maOOG11F5If3xIHlgGQ5c5XABOScgHOBn6h8KtOtdRW30zWbDV9RdUcafaXyNchehCAHLknOABxkdSQDraJo3il5J47bwXZOs2SsmqRq+3OARy2RjJIHIGBxjiu18P/AAz07wxGgbSLC2kKhZJYYVijRQQWYBAMqByeASRwDTcl3FzJdDgB8EbuNCl02sw6izAx24tXYurIrEqACMruOQSOmODkUQ/A7Vnt7oy208FtDET5s0EkLsCMELFkFiMEYAJPYEV6deeNYNGtQdE0eGaWFct9oj3Kz8AEAfMBgHvnn04rifF3xf8AE+p6RqF9LFa6asS+a0lo0kUSoF+7tJJJJOcE4OB9afN2ZcJRk0o6vseY+Jvh7deFdFGoalNPa6eGCoJmVd+CSVVN24EDoADknHcZ8r1TV7m6mZrR5tOtACvlb8vIM8EkY28AcDnqDXSeIvEer+KGiv8AXZPNv0DbSWZto4CjLEnIUDvgdq428YszE9c5r5fMM1lB+ypP5n79wzwRSdGOJzCN29VEpvC8hy1zdkngn7VJ/wDFVBBpFtbzmVYy0oORI5LMPoSSR+Bq/CAQB1p4XaTznNfPSzDETi05H6bSyDLqElOnSSa8hgVuDk1JbyojqJQxUnBK/eGe4x1I64PBx2oJwMmqsmdw56muDnc9Xuew4JJKOy2Jnu7u3lMUr8jBGccgjII9iP8APBqC/ka6ETFiChzj6jFWY4xdIIhxKCWQhRluPuk+nccdfrVV1Kkg9e46H6UEN3VpajOW96swoXjdiQETAJJwMnOB9Tg8ex9KS1tGuZFRSAWPJYgADuSewA6mrF1NFKqRQL+6jGBIV2tIT/ERz06AcYHvml1IbvoUmBYnIyex6CmNDuBBGR3HarG3scUoUdyTXRCq4O8XYwnh4VE1JJpkem3F3pM4e0uJIl7xMxMZ98A8Hr0x1NdrZ/EO3jjRbuweN1AxLaAyrkADDKzZHQHIJOOowK44AYweaVSVIx6969mjnFanZS1SPiMfwZl2Ok5cvK/I9b8NajceJkmuNLubDejZdbi5gtnUnPVXdT364ra8jV7Bw7jT5vNUglr6CUMBtBGRIRgEjjPp6V4jayPbXKXEEhhuEOQ6EjIzkg4wSCcZHt6iva9F8ZeAPF2kRw3tlr2l+JY1ElyljFBPAwDHLK8kiswK46nIYkYYDn6vC42niY6bn4jxDwticmk6i96n3Lr+Ir20kWCO30RyOdjRwM2OvUuQQMHgc9SRjBq759wHeaeSC3SRSElSKUcHB2Aq+3HTA5BHbHTzzx7caWL+F/Bt/rccQjxIuuRxqwkzg7DCSApU9CCQRjkHNVrbWLxViiu5YnJIRTFExZznpnGCfrg9K7knc+BU2ulzu7zUoZLgu6wmUIFEsJkTsQGIEvJABGcDpnknIuaNrYtFaNhDMkseD9qIk4xjuWZcc5CkA9cEdPP7K+tZZJXnvJYIlXOVi3sMHB4yAeSehOO4HFWP+Er8I21pcRT3OrXF/lfIaJEjTGfmyrAk5HIwR/Wrsr6lxqs9DufG00d8fsuiadIkTA+aId4LAjJ3HOeoyMjrnA6GlHr7nJj0S3wcE+VdzY6DHR8ZxiuFj1vTLwuq30kD7QqmaNGyM55KglT05Ge/XvoQ3lnbJ5WzUboKeJre6EStnk8GIk4JIznnHQdA2l0E6nmfekX2dtNist7IHAiJjwSB3xnvgE8+lcd4nm8nU4LGWIDy/LVQpOAQ2QevTGfzrpNNvH/tSZVRDbwoEVy2AWBIx6ZwQfWszX4J9a1V3e38p4lUhmOGYgkYI7dMZHFcjVjocOxa8OwWtrp0t1PKUaP5ieAoBJ5Oe2K1IrO0vMS3DwM8uWjkEmCEIBAOeASB29etc8lzLaG3ghKuZCPMVsdFOSOfoa6OxmdLeeS4QRNOdgxggrwAePUfpim42W5StpoVdSiFhHcz4+SGMk7RkEAE/jn2rhLq5ku4kldljsnUSSIzBdxIwo5B6HHGeSfQAV1l/cQanqNvprORAoE8jrknA6qQO2Mtn1wO4rz7xNrF3ME067RA8OJLjbyAQMgccc4wMeoqYq5nUslojltSvQ0jCRsI5OWUAknJ5OePyrwf4nXs+peM5dNLCLTbBUkMSsQxnIBCv6gAgkepHavbPFGuWXhzw9eXt5KtsAhl8xwCEBCgAYzgAkDnqSPXn5phkuRYJLeuXvZmaeYkAHLMSAcei4H4V5uZV3h6LcXqz9C8P8lWZZkqtaN4Q/PoQaldZR0J5wcZ6iuddvNySePer2p3AJDjBI689qyY5N0myvzyTu7s/rWUFFJLoaVva5jDDke1I8ZBIxnFaVrb4tASeee1VpFxk0Jg4aFJ145BqBwAfcVYdiwOe1Vm+8aaephJWukN3HAGSAPXpVlkjv5ATLHDOqlmaUkBwAORjPzHnjvj1qvXYeCNC0zUrJ57u1XUZS5Q2/2xoSmGQglVIZlIJOQQBgjmqu+h59ebpQ5krs5WWZAjxQPIIpAoYsoDNjkgkc4yemcHGTUaLtGB0HQelXNXtYrHU5beFg6RhVJVtw3BRuAPfByPwqpUl0/eipPqB460Uh6U2rSujS1h+fegcnGeaZTXk8rDHvVktWLSHkc9qew2TWl2EZ2tZA5ReskefnTjnkdMYOQMEGoWkAcDPbPPFWoH5BzXVh6ro1YzR5OYYKnj8POhUV1JWPrf4I/CXwF4q8Pp4kn1G4urORQ5sVuEC5CktHJgbxtJ6BgeOSRxXea14hiisH0zwnpFppdmikRz3VpvcMMgMATgAHBBOTxXyz+z34/PgfxPqWhlhHba4RcRZGR5yhsqDggEjB6jpivoua5+yQS/Zz5l1IcnLAYBHJIPU5457n2r9GpVFVhGcXufyFnWAnlGLnhmtFt6HIeNPD97raXP27VZLm9u8eYsccSJwABuwgJAXAAJ9a5HxN8Ptb8TWGmW91qcN2dNi8iyjlt0CwpgDaCEJAwB09Oa9DitphcJAUZiOpOc9fWtSKIw5V0xIOoPJFW27ny/PJts8Kl+EfieWALJe27qnARZGAHGAMbRgCqkXwb8YhPke3ZTznz5P/ia+grS3MspPO3scdT6V2Fno8a2yCTIbHPFVzMuN3udhpGnCXTru2ALGXMolUcrkYwD1GCPxrF8LXsupu80rs1zIoLliSNyg+vYgA/Umu40qSWx0madjsKoWII45A59e9cDpTjS7By243ADHcmcE447g9hSZ7T6EdtA954mAG9FTzFYgnG5gQPrkkn24rp9evm0+2tRj5IowGD5GSAB19OM1l+ETPfXoeQkvvLDI4GCTk/kP0rZ8cbLqxgDkEPGNwHOSMnj8QKkhp2uchpmrQaY7apcnJmDRKjLuAUbSe3XHA9q4TxRLJLKbmR2WV3U3QByuTwoAHPAIJ5OSO1bfiC6FzJZ20MIIhKXD7jgdOn0IArkvEFxLcJdzoUVE+Y5OOuAuDn1wfwrSKvcz1bS7nlXx+1WC8k0jQYNrjUGYOxBBSOJo5CcdCSQgwe2a8z1ebDMScVua74kk8S+J9VvXcSw2m2xiOcglclyDk5BJUdf4a5HV5TkjPtXwmc4j2lZU09In9XcAZZ9Qy5VpKznqY95OCCMZz7VV0hfM1MIxyCCQD9DUd3KWyR1/Osq41R9LmjugwzGwBzyCCcV4KpuR+gVa0YO7eh6ZAEKmL+Jeox0zUN3bAKcfyqLwxcpqbzXKN5iOBgg55Hbir18MKwrFpxbT6HpQaqQUk9DmrgbSQPU1VPrVu84cj1Jqpk4yfWqjsclSwlKjtE29CUcd1OD+YpKKZztJ7iooXgDAHQDgU6mg4FOVu9AcqtZABninqmQBgZpCe9SwngH1qkyWiNoTyR+VU74Hyhjkjn9RWo4+QkdetZFxdAZUjqcVrvsY1GlG7JpzjYep4qzbsSueef8ayzMX2jPTgYq5bSlQMknB6VS0Oe6a0ZduzPCIL2ydo7+zkE8Djggggn06gEH619f+G9Xg1RLTUQxuWvIhPEEyF+YBkBHpz7fhXyPbvvByen+Fexfs0eIvM0e+sr4sx0iZ4oQCN2AAUJHcAd+Oa+yyis3B030PwnxGy/m9njILyZ7LfCfTtVVFYy3ClWVVOAzEAgce5/DmppHuJL6E3GfNcgyKoI29cj6Uy9uGS9D27PK4j8yVyoAxgcAA+uePpUuj6lJDp080u/y3kMhJGAQAMYz657V9LbQ/B1HW5NM7LexwWvBBB2scDPcflWtPqF/ezNLDMsMZOAm88frXHwasXui8a7nfIUYySSeg9+1dVZWP2SARjb1yfOXc2fc0uW50xirHtWvstjotz9slkR5FCqYgCeSOxIz3B9jXA6vKLYtFHkbFzwOO9eieIoUvIEWQbgCBg88+tea6rHcSzSo0ZBYckHPPSslZ7nozVmkjsdBnksvDqzhNwaPIPODnJ/rXM+LtchtYrFVDSxyllZjggHbkj9RgfrXc+F44v8AhF1tZjuZYsEEepP+NeW+K7iCW7W2AyIZHwCPYjP6UdSJ6IwLJDZ6NNdSuGN1mPnjAJOD+BFeY/Ey8uPD3gTWbkSF2MQjjRQMliwVQPU7nFet6jAG0SOIDADnAA46E/zr50+NfiiXV9b0fw9aEGCAC71EqSBlSrRrj0LAE9eB+NKpUVGnKb2R6mTYSWOxtKjFXu19x53bWo0vR7a2BPmKgMme7k5Y+2SSawNSmDMTW7qspDkZzya5XUJjuIr8rqy9rWlVb3P7Zw1COEw8KMdoozp5MHHJNch4udvKdFJBOOPfNdLPLtJbrjmuO1m9F1eKmc/Ngg+3/wCuuzCwlJ+6r2Plc5xEaNJuTtfY9f8Ahfpr2HhhHlYmSZyxBGOBwB+QFb1+uUJJ7VkfD+YyaEinI2k4B+taWpttV+vb9TXnV7Koz6/LrPCU79jnL87HJPPf9apBhyOatX+TkGqJbAJpR1SM63utku4etG6oPMzgd6XcfWrascvMyfOeKcpqASdO5p8TjkHijUXPruTFuDU0PYEj86rk8VLGeQKk0vdFk4wQe9cLrl49vrsEGflO4+3eu4dgEJyenpXnfjGUf2jCw4cA8+xNehhoOpLlSufO5vX+r0eduyubNvLuIIJPH4VpWzc8965/TJS0aEkkYrdtn6HORmnOLjKzFhqiqRUk9zWtyQMg10Hw31V/DnxMsmLutpqcQtXVQCDICSMk9yAQMY5IrnbeQFQMmprxZxAtxaOUvLV1uIHHUOpBGD2z047Gu/AV1Srpt6Hk8Q5f/aWX1KVtbXR9Y+a819DbxnaMhSGxgEkZHGe5rovEd2LXTo7Y8h1AAGMADGf5Vxvwt8RQeJ/CelaijvKZo3kaRs5yHIPXnIII/Crmsaob7UABu2LleTnoetfoej22P5DnB0pShJWadi/4ZiSbUoCYtywkSHnjIII/Wupu9VVbiTnqc9qxvD9i1hYSTkq/mqGB7rxkj/PpTrYtPFv27snrmrSSFF2PprVLXKE4rlrqxPng4OAK7jUBuQggn/8AXWDJCdwJBP51wpntPYx72drHS5WJ2hVJBHXivNYIF1HxCZM/IFZz6kk4/rXoHjWYppEyr1Axx1xxXE6Fauri4YHJBAJBAIyPz5FWcUnd2JdaiKB5AVESAgZ7EjH8q+GbG6fVLzVdflJ83U5Syqc/LGhKp19QM9e9fV37RfimXwl8Mne24u9Qu1sYGzgrI8cmG9wCpJHoK+W5lFrZRwocJFGI1GMHAAA/QV4GdV3Toqmt5H7R4a5Wq2Lni6i0gtPmYmqzZcjuP8a5y6bOT1rT1eciQkHn/wCvWBPOOQTzXw0VfQ/oivNJMz9VuBDayvnBVc88Zrk7XTZ7y1ub0xSHGGjIHBGcHHc9QPwNdBqFvLq93Bplr89xcMIwACeuOcDnA6/QGt7wno8ul6tJo0r/AGtGiaIqoAG4A9M88kZx7V9zleEUafPJas/n/i/NnLExoU3pF6m38N7oHTmQk5PAyfeunu4xJGwOSQPxrz3wHctbRiIkl1YhsYxkHBH5g16FuLjJPUZr4fHU/Z4iUV3P3XIK7xGX0pN9EczqMRUHJOf/AK9ZbAgEmt/VEIYjPrWJIp2EHPWs4bI7MR7rZADil3U08EClrY86Q9W4FO3e9R7sCkDk9TSsTcnDZyM5NSxcEe9VkPI5zVlQQMHnNMrmJpZsRPzn5T/Ks3wZ4Uj8X+J737SgktraIAhgDgsSOCQeQBkVPcOBG/PY/wAq6b4Ip50fiJ0OH+0RAN16A5H5fzr6XJIKVVto/MuO8VKlgEou12jyuK2l0XULmwnBSWCRlwxxkA4BGexres5dwAznArr/AIqfD65j0yLxIvIVgko2kHaSSG+gIx+NefaVc5lxnPpW2aYVU5qXc4eEc1+tUVCbu0dPbOOhPNacLEAc5rGtpfmHXmtK3lzwcmvmXpLQ/UY+9uejfs8a0+j3/inQ3dlhZY7q0UnAwQwkA57Eg4Ar1ZoS0q4Y5YjnPPWvnLSdZHhrxJpGqMxWFJhbztgYEch5JzxgFRz719O+H7Fb9oLhHWa3Zd+V5BBGRjHr1r9Jy6r7ahGTP5X4yy76lmk+RWjLU650EOnx246gADHTAGKltgkMKoBwPaosmeXaeccdKs+UV4zXqHw8Vbc+lrht2ay7hduT17VqSoSSO9ULlTg8ZrzkeszhfGTMYJUB+9gD9Kq6dbILeBOpC88cc8/1roda0c3wwRk5yeme1QxaYIY1Qc4FabGPLrex4f8AtRaXHL4C0p3Gfs+rRypxxu8mZf0DE18latf4BQD2yDX2H+1ahT4cWK9N+pxqT7eVLXxnPpK7nJJJPvXwed1HKuo30R/VPh3RjHKedLVt3Zzt/cBiSxyf/r1z17eLGrnOcfh2rrrvTRggjIHHbmsDU/DD30TiMlCeM8gdPYV41GUedOT0PsszcoUZSjujW+EXh83Dz+I5wJRGXWNTglcAgkZ5B59K2rG1t21Ka4iTy7l52kEi5BB6/wCP5mo/hr46tPAmmf2PrFkI7d8uboxhir5OACMnBzgggY47ZrXs9e03VtfBtWQIVMuAuBjnB4GOcV+q4aVN04qDP5KzN15Ymc6qd2zzbwyWt9R1CMtl0uHyx9yT/WvQ7WcMoGeMYrzLTtRW91e/uYQQks7MN2M4BxzXa2F4cYJz+dfnOaRSxMz+muDsRfLacHukWNVPzZ65zWLJyMVq386vgk896yJJB1JxXlRPqsRJPUruMHPem7qVmBGM5puc81sedJ3FJJNJQeKKCSa3XLAnJqyxwpPeq9sw3YzzUjyAcZoArXrFbeUn+6f5V3H7N1pJdadrRYYja7JDZ64Uf1rz/UHLwODnlT/I17R+y1ZpL4ULSA5a4fOen3iP6V9jkSXNJn4v4hVX7GFM9M8QaBDrfhS70eSIATWpjAIyQxU4YH1zzxXxdYxTWGqT2twNs0LbWXPfPH86/QPXURkRo8BVUDnAHGeK+Svj9o2naJ4xtbqwVQt1Ed+wAAsoUHPA55r38xpRqUW2tj864VxssNj4wT0kclbzneBnODWtCxyMHOa53TZQzYPzGt6GUYB55r84nZSP6ioXcU0XLu3+22FxAQCXjIXPPOOD+eK+lf2db9NZ8AwOJWkuLVUtpw5JKugCnr2OM8V82Qy4AI5/pXr/AOy/qxsNV8U6czkJL5N4iHOMtvViOw5QZ7nNfU5JiHzSpN6H5X4hYBTwkMXHeLsz3y0iPMpOSCRjHX3qzv8AamxYEOFORnJ7VMs6AY5/Kvrj+e0mz6UMZOSetVpYN2B3q67gkH2qJjk5rgSPUaM6az4JqlJaEZNbjDIPPUVC0WRg81a1Hc+d/wBrWAr8NrLuP7Ui/WKWvjySE5I9f1r7B/bf1WDw98KNMurgOYW1mGMsikhMwzHJwOAADzXx1Bqltf2oubaVZ4SMh1yRj1/n+VfB5zRqOs5xV0f0zwBj6EMsVCU0pJt2uXdF8G3Pie6kSHEcMWDLIQTjOcAY6k46dhg966Z/CaafbmGJCi85JBJz6nNb3wwvbSHwpE6qrPcSNK77QCSTgDPfCgD2/GuimuLRjggEkehr5Z3WjNM1zGeIrShF2ijyLUPBCX6ukkQKspByDyDjNcX/AMKUGmag93pN2+mTMCGKqXUgggjDZ7E9K+jQbE55GT/sk1LFpdldENwSDzxXVRxmIoNcktD5Wth6Nf8AiRTPlaL4UajopIFytwCxbcVKkk8ngDAq8NBv7NQxRXJ/ukk59MEV9PN4MsL2YKFXntjFUf8AhBrCw8U2hlgWe0gRp5VZdykAZwQc5+mDSqYmVWTlJ3bPdwOPeAgoU1ZI+aL6yv7eETT2VxDASQJHjIXOcYzjHWsqSYMvBGf1r6N+M3inSNb0NfDuiWkb3d0VLLDGVEe1wcA4A6ZyeM8Dk4rirH4dWdsiJPFHM45JZMfh1pRnd2Z6tPPZVPjjoeReYenU+mK3vBXh1vGHiWy0hZ/sz3LMPMdSQoVGYnA68KR9SK7u70TRHtpEjskiuB3UHHWuWS6uPCeuW13bIqyRlihXCnBBBGeuCCQfrWyaFPOL/Ch/jD4fy+Gpybe4F7bAZ3BSHHXqBkAcdc1yWeSO4rtbnxAb+4w8rEPjIkJIHPQ560zUvByXimeyIiIUlogMhjgYAORjv+dPmHhs05ppTe5yMBw4PXFEjc0txBLYTmKZGRx1DYFVZZSTjrmi59AsRBq6ZHctvjckdiPrXr/7L8txL4bvlQkpDeyKQBwAST+Ayf0ryWOynusKiEg+1dN4M0fX/DsF3HYavc2Vvdv5kkMIUZJHXPUEcdCOlfSZVjaWFv7Rn5bxfg5ZlTiqT1R9IeOvHlh4T0/deyo7BcmEMNzDB4A7k4r5p8d+IJviDqFlNLp5sLa0L7QSSzhtvUYAAG3sT1rqbXwzG0pnuy95O5y0k7s7H8WJJ5z+dajaLazRlHiUjBA4xXRjs6VSLhSWh8pkuSUsFWjWr6tHlltpyREFRjHpmr6QZAAPQYrc13w82mOHQFomzzjGDnp+tZaLtIGc18xfm1P3rC1qdamnTHIuwD1rs/g5fz2PxZ0m3jb93fwTxyduEUuO3Yk1xpGVPrXS/Cd8/GLwgFyWDXTEA4+UQMCD2HJB/CvayhtYlWR8xxfGnUymopM+vIUxD3xjHPXpUTNg4q5t+Rx7E9OnFYc7gyE5NfoZ/KM5WSPq4lgf8eKbU5izyT+lR+X2yeK4T09xlIRmpNnfNJj3NAalK8s4r1fLniWaJiAUdQykHg5BHpn8DXgPxz/ZS8O/EG1nvNDsbbQNfWJmgnsI0tlllwNgmCp8y5GDnnBOD2r6MEYPJPTmoJLMXAQAqc5ypbk0+VSTTV0zejXqUJKdNtNH5nWvw4+L/wAIrWWDUfCrajo8crsbixljkIBOCUBcMATggFc+9V7P4y6BLdJbXl3NYXLHAjuYmjPJx3BHX3r9EptCime9E6b4yCCASBweM/ia8j8U/Bfwf4muRJqWiw3GxSgDk4APXoRzg9a8uvlGGr3bVmfQUs/xMfj1PmlPGGmBBIbuN0/vbgRVu38b6ShDG9jAAySWAFej+K/2W/htJBcXf9hLauqknyZmVeB1xk+n618SfFjwNpWi+N4NK0C1mMlyzkZJYABucZ6DHHf19q8atkFOnTc1LRHv4TPJYirGly3baR9P/wDCx9LgWKVbnO4ZBGTx2rRPxm0yTRdRgstRkh1KRFjzHGSdpYBxkgDBUtkZBweM9K8HntgiiMDAQAADkdKs6B4XudclnaBStvAm6eUg/ICCAOAcEkEDPpXxjjFNpdD9jrZGoYf2knra9j3z4feArf8Asa81WBFlOo3txK0hAyAJnVQMjgAAHA7k/SsXxtY3eh3bsADFgZK8nGDzxWT4U8Ya74e0N9Psbtp7W1YktNGDs3HIXIA6kE85PJrW0v4kR64DY+IxbQXbNtjnQlUbJGA2TweTz0oSs7nyag4NxOAZYtTtzd2MyStyNuCBkHGCMcc1UubWDXLcwSoYruHgqQAfqD6cVQ8SpL4eu5tatA6xCULcQFcqycAMB2IyQeewqrfan/atmbu0BE6oZI2HtyRjnORmt4rQTVmIlrBclbG7RRNyUmUckZ6Z9RnpVvR5rrSbo210peAY8qUckjPIP51lapO+o6FFfQkebEwnBXkYAOR+IrctpJdW0t7tAXCqWJA6AcHpVNGGzuma2saJb+JrBDtHmpwrjgjoSM+lc1b+GooZdhhBIOMkAkc+uKu6V4gNoxRnQKT3NaEniG0BLPIuTznIA/nSNo1qq0i2OsNOjt1wFAPsBmtFQqYBP51zt34ysYMkSKSewI9PY1i6j8RILeIyszbRwQACDzj1q1TlNqMVdsyqyqKLlK9kd5uHJyOKXz0BwWxXBWWreItWydP0DVLkPyHFqQpAxzk8Y5FazeBfHWoMCtnb2gYgbbp2DDI4JAUj34PSvWpZLiKm6sj5urnWFpaOVzc1K9tfsUonbKY5OMkGvOo9RguLYXCy4jJILHjkGu2l/Zy8b6tbB7nXdIhjcZCRGQkZ55JTr06VF4U/ZyaO+SPX7xbuKKQhbS2LKrDPUkgEkjPTAr16ORST9+QYTjGjg+Zw1fQ4zS7m41++ez0i1uNWuVG4x20ZbaOmSTgAZ7kivcfgD8LNY0nxBP4h8Q2v2OcJ5VpasysyKQdzNjIBIIGAeg+len+B/Cun+GrMw2FlFaxBSAsYPrnqTk9+tdLbwiEk88mvpMNl9LDWlFanyWb8U4zNYOnKyg+hcMu2J8nsev0rmpnbzDwT781vTvthYnJG09OvSub/ALQ8skASKCc4r0T4WS7H2RvX1qEk5JzTKfXAz1USrjy8nk4NM4NPT/Un6VFTGWAoKAHHTmqcSJBfBM5IBPPv0q0n3BVC5/5CH/ARVpiZnXjD7JqBB55Bx16iuBvS0i7hux6jPpiu5uP+Pe+/H+dcmf8AjzX6H+tWSctqwiNhcCcb0aNhhjgE4P8ATNfDXxStVn+OFsLeJVhs7OSVyoBADkquSPXbwK+4PEn/ACDpfof/AEE18VeL/wDkrGv/APXlbf8AoyWuDMpuGDk0fZcI0I183oqfcybkDnJ5+lWdL8RXui2N5a2kgiivAol+QEnbnGCemMmq1z1P0qr/AAn6V+ULe5/XlWnGouSS0Hp4z1LT7GeyhlBikmMz5UFixABySM4wBx0Fc1qurXd8WeWZiccY4wR0PFT3H+tf6ms66+5Wy6HzVfA0E21E9C0DxPB4q0cWl+6vqEYKzRuM/aIzklhxgkAcgcjg04aENDjiMQwigZGRwrZCk9eoBHvtNcN4J/5G3Tv95v5GvU9e/wBVqP8A17Wn/o2WtVsfD42lGnP3ThNCtmeC80vG0CRo1B5+VgCMZ+tUfDfjmbwzpuoabc25nd4pIFOQpUnPPQ9P6VueH/8AkaJ/+u0f/oK1wuuf8hq9/wCurfzNbJHNh6UZy1KguLlyCbiUkdMsTVwGV1G+Rj9STVVOn41oL9wfSqcVofSU8NTVtCAxA8k5PvzUOoWAurGVBwcDBAyQQc5Aq3Uy/crooScKkWu5picLSnRmmujPrf4aPLf+G/D97I8QFzZQzyIqgA7kUkDpxmur1K3gnuNyoABwOM8YxXH/AAr/AORE8J/9gyD/ANFrXZTff/E1+qxbcV6H8kYuPJiJQW12OMYFoQOMDjHFYaQRx3YlAAbHYVuN/wAezfSsT/lr/n0qXocB1FpCYbdFPBx0qzjAApvaOnHqKq+hsthkwJQg88Yqlbw2kSFXTe2Tk5q/J0FYs/8ArWpIie5//9k="/>
  <p:tag name="MMPROD_215043LOGO" val="/9j/4AAQSkZJRgABAQAAAQABAAD/2wBDAAMCAgMCAgMDAwMEAwMEBQgFBQQEBQoHBwYIDAoMDAsKCwsNDhIQDQ4RDgsLEBYQERMUFRUVDA8XGBYUGBIUFRT/2wBDAQMEBAUEBQkFBQkUDQsNFBQUFBQUFBQUFBQUFBQUFBQUFBQUFBQUFBQUFBQUFBQUFBQUFBQUFBQUFBQUFBQUFBT/wAARCArRC3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G38W6tOhASQvnnJwBn39RT4vFGrGIxAEuOuWJIPryPxrs4/DsaMT5fyE4GTk556++TmpItJt1uWUIhPUnHbg/4/41waHUlbc4W213XHucOcRjPzBufX/GrcniLV5hhIygGV3NJ19f5nmuzi0y3aYkooIBG4jrU/8AZNvhfkQ5PAA/p2qtBux52viDX0IQgBckEg98+o/Gr8ep6nOWyxjc8ggE46ZA9811x0q2kYt5QIAwRjHP+Rn6U+Gwic8jy0AADADp1wfrU6E2OUF3qqMCf3gwTzkYPHOOee1MuptV27w7OGHI3Hr/APWrszao2SQdgBABHzY/pU9vYRCPKJhMHJIHX1qtCjz+F9aulI83y8ZxhTzjnvx37VYjh1RyRLPlMgBdvX1x+nc13Qt4yMA/IOC2M89s/n+tRyW6OoGAcdARyMf571AHIiz1N9373YvGFAxjj/HHp0pkFnqYHMrYBwMrn69On4126Q4jGMYxyue3vx1qOO13yc5QE4zxkD1z9aq4HMQafeE4eaUFCQBjH6f4+9RLpdyspxJJIOS2R3+vtx7V2DRBASTk5HTkH8e9RrCHO7HB4J9jzjipA5m30l5Bhi+UJBOcHBOOMVNDoqKir5bEZIIJwOeOB2+tdAYD5OF+bf0I4x7/AE+lHliNCckPjgk5A/Gl1Ax49BiQOh5HJJIySeo/pUq6WIsrFg5IwSP8/wCTWzEu1QmATggk88+oP+FO+zgYA6euOh9faiwGGmk+W5IO1m4BA9Pr/nmrUWnp5RAAJznJPH0/z0zWlNGBlSBtzgnb0B64+mf1qNY/Ii4HXABJprQNyn/ZscrkBORzwOD/AJ6VMmmxyJgpkAjqcZ/p3/lU8Z+YgEgDnjH+eP8AGpwmSVP59cA//r707i6FBtPjjIwiqrHB44HpzTltERuU3kHp2z9f6Vad8nbgtgcAnv1/DFJFD8pxySRlgMADn+fJp3FcYLdPnOAjEDJXp6cfrTXs4lfcIzkckg8f56fkashDyS3IGMZ7UM7KmDycHBPT6+/4UXEM8oMeSSTjIHf/APVxTNmyUNHGSmcDjn1z+FSMH7YI7EHIx9etAGBhCCV4Gc/z/wA96LsCNlS4AKA89crn68Z69BxTvs4DoASAQcrjA6ZHNKsIUO/IXnAU5z/n+oqRvnjDZ27lxu6+nH8h36VI7ldIBGrpgE+o657/AIdasCJTGThSCBliP8+1MVDIXyTntwePr+VTDBjCKckLgnpnP+RTQXIFiQLgx4IPIGef8/0p54OSCozkAj26flSoody5J6cD/PqaVzuUEYBI4wOuaoLkcmTGRjIA65x/n61ERtXZlgPTP8//ANdWxneMpgAFSSMjFNMXmMSSR24HQ/4flQUNizuBCexAHA9P8fxpWtizl1+Rl5OT/k//AK6fGh5BzkjnAGeP5UTIXkBYcYxk55A6H3/Ogm41nIBcA8deTj9aattvUnJzkk4GT9f8+tTjlAd+dw7n8ue9NRipbGDnjHQdf/1flQG5BCpVMBATjOWA/PNAjcSB9nzYJJB7+1WBxkkkgk/e/r+X6UIgZCTw/OMd++ef/r1OoaFeM7jz0zxwRyef5VYQbyhY5AzwT0PP/wBb0pqgiMMADySBnGP/ANX405j5oyN2SACF6f54o1DyHZL4bC9egySOPU1GXDj7vUdMc9e3epQMKBjB65I7njJoZNvXkgc89Dk9RRqFu4nADHAA4APr/nHamFfNIcYHBBx3xUroHwRnjgEZ449fzpsce6PAfBJ4Hr65P+etIeyIxGUkBx6kZGMdqEIYvgYQnBJbgfX/AD1pwJMj9QAMEE5x6fl+VHklUOSQQOnbOc09RbguSoEgKnr0J49v8+tIkaA8HevBHqPqPSpdo8tgQScZyTz/AJ5+vNNiiIzjDEg8H+f8vyouUKhZWyOMDPXsTx/nil84lwmzcoOST3x7Uir0B54wOOvf/P0p7DeSAd3H8J4Hf+vvSFoP3ng4znJAz2/zj8qjjYuD0wBkAnA47Y/z0pqx7NnBYgEHaf1P+fSljTLHcCFAAB+px0/xoF0H7TG4bgEEDKnsf8Tj8vemSnzAkhHzZ64wR7/lTkGJHI288Y6H/Dt+lNyWYgnpyRj19u2KAQYDEZ5OckYx7/z/AK0hz5n3QFxnOevqKUsu0gdfp3piKVCAncQMg5HH4fX+tAaCkjGO+BjFOkDsQUAyABkn+tNZd7DD/N2GefyqZioGXGCOuT0/yM0rBqRkyD/loQijncOB36dOv1pu7I43Y6Fj1B7YqUHO4jkjoM9+/wCuO9M8oICh6gZKnjj9fc5pgiJgFLl5AQRjpkZH/wCr680h5OAxGRggHgk/56+9SsoJYZzzkg9cf/qokgKKCQX+p4GBnj0//VQUIIRhDuwQMkEdCemfpSRq6uCAAMc5Gen/ANenxjnJ4Jx1Pc88f4cU8LsBAwPcDBx3oASXPXGcdCBkn0poyFO/lsfXJ/zikcMN2G6Yxk9P88UE/NknAHOcY4/+v70ANKgAfMAgIIzyT/nmlUg5weMAkAcn1x+X6UjHhl5GM5CnHB9P69KRVbZgjHbng+ufbt+dAEg+8MMMg4446/h70kzgZDIUboSfT+v40mAkiYJTnB5z+VPk2glQpyOADz15z/P8qAGMo8s/N1PBzx9T+lOByeoHfB9e38qbs+XcAc845yM+n86jOT6N7Z7UAPbJAIBznkHnFODbgMcjGM9sD0H51EGdHCkZDceo/H9fepH5AyMcjIJyDz1P6UAOZwpJABPcE8fp+FNDDqBtbp149cn/ACKVWyXxjngkAYx2/wA801SARzgAYPGeOe1AEpUEbyOc8nPOO3+eaaxHBxnkcYOD703qcHoRkjd/n/IqY4dcOx6ZGM9f6D/CgBoG6JyCM5GVPNQlsjnAA4yxz+H+fWpI+SwXgnjIHIPr/n1pqJ5gJwDg8EjgUAMBYZGeOB6Y7fjUpILYHQ8jP17nr0pHK7eQw5z8uenT/H8qe0gwH4PHOe/+f6UAIrsjEKCSeACMfr+J/SmsXyAc9cnHakX5gCRkeoHb/P0qQFyMk8dMAZGaAB1EiFimOSCe5HX9KYjEKeTjIOSMDmnq/C84JODjgZPcdR60oYhDgKAMkk56/T1oADuId0IAzxg5yf8AOKZk5OMHseP60r/cAUsCfl49/b86bhMkF+fbpQBIRyScAkYH4UBiy8ArjIIxzx6YpB0wTlc9/wA8fjStskR88eik/wCc/wBKAFUHcck5H8RGBk0rLyAdxA4JHXH+f51EjbumRk4HsP604yuFGQM56kfrQArA8ZKsCcAk9AO9KQV6kkZwT2Hp+f8ASjeAc4yOecZ9gT29qa27y88ZB5IHUduP0/GjYCZAhy3TnOB6/j+X4Uwpg4Hc8A/19KjjcqQpz3GOtLIxwMDIJwAD6fp15p3Ac2ecE5JzgChQcYJGc84NNDgAOAcjoe+P8/ypQ6eZuOBkZzke9UFwbZ0+YDOAR+pxQ5+Y8kDAJz06k03zdu3HU9sYIH0pzHKc8Mc54BzQArLxuJHJHHTge3508yJltx3DGOvGarjkgHgA5PPPT1oThQc4PXBFAEoOBgAPg9cY69KGDEDjGOQM9DmkJ2ks3GMY9KRZWc5B47AjB57fp+tACyrt9NoxkY59P8etIcYfO0HJwQe/0p0CZZgX5+vOaa42H5+uSQOT9ev171AC/eUYO7oQAOvb/CnMckHnp/n8uKYCQwHcDOOw4oXBwWJ3Y6tyfoKaAcWCqMZIzz3yfSgNgYwd3TnrTkYKCBxyTgnio0bDEAY3DAGPz/z+lNKwDgSh7r6AkfWnBwFBwRk4B9Pp9PamFdw5BwBwR1/z2pMkp684/H/6/wDSmBKpD4IOQOxPX1H/AOqmBtqHs5OAT7+lNRcE5z14GP0pyx7sZwABk88/4fnQApDZOTgr159f64pd4I5O4HocdKjfB469sEc5/pRtOw/xHOAT3/8A1UAODK6cLwOgI64oXO7HXByBnH+e9NEbqOc5P5kUhwgOCSRwBzxSsNIlChV6AHPJJ5xnp/nFMPyrgE8epzx9KQoCFIxzyc+p9f8A69IyhdwIyMYI74/pUh5CrkrjIJxwM/nTGYAHuexzx9aSNCM+x456ilAKjsM85I/Pj9ce9AwV9wORyMZ4x/nvQ7b06ZI568UgYEFlw55ANIuQeRnHORyMUADNsYHrwMj1/wA+9IcGQnjnIBPT8PenSEeYMYPBB4/zmo1Ugbccg88E8etAEmC6jB6nnPH8v/r0sTb14445+p4pUcAAg8jOT/SkiOMccc/L9aAHx/K4TjCjJIH+en9aWVSo2qdwI6jnk/5/WmOXzhQTkAj3z2p6gsqHbjv+J9vwoAam9YwCeM8gdv60iSbyBnee4PPSpcrjOAvOQen+RwTUAITkLvPUYOMeuP8APrQBKxJJIPORgYyfrSqSDjPXueP85pp+Ypzn1AP48Ube55xx1xx70CsOAGAD6HP1oUDcCMnJ4I7Udz1GeM9R6804JjcuAeDx/X86eoWBnJ6jHHf8KCQY8EMBnPHGT7DtRkD+EjBySv8AI+1LtyzY4Bx0BpAw5B6A4HOeP84pDnv3HUDqBz+PWkb5QDgdexI+h9+acVHH0wD/AJ/P8KAsA+T8TnHbPFMGOuBkAA7j2/yaVwDHk9ScYJ6f59fanKMfmeeuD/OgLAqEHnjscfz/AA/rSMOBkZGSSBzgn2pyYJxkg9QSecev8qaGz90k5OMDgcd/pwP1oEEkf7sYAJyDgjHH+RTUB5YsSRknoR0//XUm8mUh3yMdgefSmnGeOmcD36HIoAiZUK8ZHABx/n2p4BReTz0x70Hlhgn6kenf/wDXTgN+fTBJIHPX0/P9KAHFfkIz25Udajx16jJ/MfX/AAqTAz1/D6Uj9Wyc56jJI/P1poCvIgk6g5JyQo4P19+vFOkGP4SA3AOMDNTAnGCc4Gc+/wD+qopG2gLzt7L6n2/z3qgAoEcAjI6kkdjj0qVXCqByTnOTz9OaYhOwk4ycYP5/5/GjJAKnAzknOcEd/wDPtQTqNZScueRnkd/89OaawJwThXwD349c1Mn3SOAepHb/ADxRuGSOgx1B/wA+maAsMYBcYBAxjJORz1/yajbbsDYxxyexHX6VKzlUJwCQRgf/AF6gYjoRgjJbnnA/p/jWiJdxVOSOfmPoBx+Pbnn8ag1K8S0geQMCQuT9Tz9ePxpJ7gWwDu45XleOf68/1rznxp4qEQkEc5HHK9K7cPh3VkjzcTiFSi+5neMfG7zfuEkA3E5BP8v8Oa82uryR5i7AuDyAvQc+ppbi5+2KSwCkknB5PXoKjDoQUJwOn8zivs6FGNGNkfIVqsqrux8ZNx85PzLxnA4I5H+eau20InmGw7yCASB9OB+lVYQJ8oFySegOD1x0xxyf5123hLwtLcSRvj5OGAb2A/zz6UVqqpxbZNGm6klE6Xwt4UDRJIEJwNzAgd/55x/OvQbDS4rMIp5zyPc//WqrpUKwQeUUXsQSAOnTPpV9XKyZBbHbnj/Ir4nFYh1JWT0PtsNho00nYmlP/wCpe5/yaImAJyCcDjtyaY5LgYH3ewH+fz7U1ug3nngEdz6c/h+lcJ6PSxHc2EWoxtHJyhJzkY9ef8+leVeNPDv2S6do1+QgkADHAzn1969YWU9cn1IP86y9asIdUiG9f3gB24GQ3+eterg8S6UrX0PIxmFjVg7LU+dwfs07gAuM/dbGSOAcn9fxqKdo4s7CCCMEZGBzwDj8vbmux8T+EXinLguN4JCjBwOT9e1cg2nmFXgK5KHJJ4/I19hSqRqK6PiqlGVJ2Y0SiGLcQMjABBwewx6mup8NeJbixnA3jZ0yD1zjGR7+1ceSuWOOQRjqc564z0BpTNslynHGcZGc9Bj9aKtJVItNCp1HB3R9IeG/EkOoW4TeN44IHX9O3Pat8SxkZQ+xUjH4fj/SvnHw94ol0t4gZOhAOOM/5/CvZ/Cnii21mLDuPMxgbR0PcD/69fJYvBum+ZbH2OCxyqJRludK7bimemefQeopzNnOXAGTjjkjH+fyqMIXJ6Yzg8Z4/wA/Wg4VuADyRz0rx3oe4tVdExbIVySAc5Ixj8R70hCHnc249wMAeuKVclSMkAtySOooXO0vkggjLE5/T/PeluBJCSrEdcc5J544qSbBijI4PqOw/wA/yqBMjAck7uCT/n/OKeWAIAwVwTyOMg0rAO8wrFyzBuoIIJ/z/hUIYNLlvmOOCT3p6YdSAcnOcg9vf1qPynXI5bJPHb0OarQBs5EqD1HccCkQEZ5OOoP+fanl2Cfjk8ZGKRDuBJHORncf85/pUDuEO/ftwQT0wP8APSh1CNxjBOQM8ZP+RUpyOh4J659f5d6jdA+cnOeQD3A/rnFAiRG34XGDweOvHOaX525C8AHjPHHWoc46Ek84B6ZqwpbygCQeMjC/rQARE7c5BwOB7j+dN3lM5zx26/Tj8aAuxhzzkgjNKq8Dk8DBY8YyeKfQBWYZ+bH4HJGO/ShFJTOQRjIGcc/5FKwDAjPfj0HP600PlSnY5BPf3/p1o0AUh/lyASTn6fh/hQQCrA57Djp/n86FhLY5wuSMnr9KJPk9xjsep/8ArVQDsjYPQ8Dv0/yKa0YfJ5Bzg8jJHWm7iARgsPfpg09QrDgYIyDxnOeamwDSvlvxx3AHOf8APFPlKMqlEO4DOT+ppAw3DB4AI24/zj60hjbAIBJHXDZ4/GqAIkL/AH+4x7/5zTHG1ggABJwCDx/nrUiEOhAyeuQTnP8Ah+FMKgSjkBCPvAHjHpQAKoBIHIyef8+9O3AREdT16fp+lNZSznABAz8wH409ASm8nk+/H6UtybhGMx4AwQOcjH4f59Kake5ghHOcgEYHqachKqSmSeCST/SlTgEEAdzjj9ef6VJQ2VAzE+hyQv8An2FIJAwIHykdBnB49aViVcE8kgkAHqMfSjyiykAHJGM8EcjNADCS7dM7uME56ev/ANf1pNx3sHBCdCFH+NSBBySOeOh7jtSup3Y2YOMEDqPT+ZoAYUEig5yMc4/z/nmjbtJ5JGOex+n+eak+6MYI557DnikKEE9fTHT8B/npQAxYsvvfPABGf88UrNlsE/L1B9PxpXQgnkgHHAIAH4U0kh8A/PxkEYGP8mgB4RAuM7CATweePSmhdnBHXqRzmlkX5N788YAzxilKnb84IB5zjj246/lTuAwbSoIAPHOf501goKfeOOmOn59qcwLZD9R0JPFPKAEAA57Ecg0gK5iO4DkBQSOc/lSxRsmMEHucDge4qYptUknqcdOmKERCfnOOTwO9ADc4LhQD67eTz/jTx8o5U54PJ/z3/SmtgEjZnjk4waWRv3SkZGRyCOh7Yp3AdE2wHk/l09M/57U/buyS4GOAAOf89KjUlgvO44GR0H0/On4yRjqM5P0qgBn+QbcgkgkgZFLgMpxyCQeB2/8Arc/lTSvJI9Pu57VLECAwPPBOMcD/AAoAiVvQkHk57e2DTS3msAfyx0PepFUx46Y68nOP8/1pysc5JOMH0A/P60AMKbGxggDtjqKRcqFzwM4wOuP856VJxxjjjJOen+f6UisFYkN0yMkd/YdPyz1oAapHmknPTAGevvj8KfP93IPQ5PPakUt5xOcAEZPb8f8A61PbGeuR1yTmgCMfMCABgkkAjjFDrsZMYIJHTn8Pp1oySORg9MAYpScEoSABzwOc47fhQBHLgkkDgHjaMc//AKqc2AUAIJxzjg5pVwUUE8ZySetOaMbd+QSOCMf0oAhBKsQFz35H+T3HpQIgDx/9b8qkQgg4U4yMEHqO/wDkUjthQOvYZ9D1FABk5GEOMYHb/PFKM7SAFyeDjJPP8/8A61IjldwwenrSxvwSSc+nbIPp/hQAqRhecN06Zzwf/wBVRHIfAB2ZPI64PP6f0p7HzcbgB0wTk56ZoHz5IbeoPGB1xQJgFL5bJyOAF/P/AOtTApAOOMcH8f8AP6U4sGbI+Qrj8T9TTlIyf4snv6f596BdRDEMDoASRgHP602WLHOQMH1+n+frQ2BkjI5OBn+f4nvT3U+X1JGQRjr6frmgQwLwMgYycZ6+/wBaZ5YZn7kdNo6mp8nZ364Bxx0x/n61GMEuPmxjOQeeuD/n2oABGcBifnIGCvYfUUMuQTnPQEtTwQhYHqAPmI4Geo/CiQENj8epxn/OKAGFAyk55BGMHHJ9/Snx8OwHUAZAB4oDBmJ5HHAx/jUQfAUZAGckkZ+tADmQMVGcnJGRx0NOPGSRjBweevrn9f0qMgqxfJCA8Y559j/SpBvPQg5Gcnv7/X8adwEiP7w/PkDgDHSkGQcgYBGc8frQPmIAJ6cDsfw9/wCtNIIYAjkHj39//r0XACpMh5zkZwQf1pwBIG4ccjJ/z60bOQe2MgfzyP6+9BfI29ST6jp/k/rRcBE+YgHA74P07fWkLZY7B+JHA/z+NOkG3pgjqcep/wA9qAxQD0PQGkA4ICpwMYwBk4xx19f/ANVNBAzn1wB6ev8AWnAkqQCCVIJGOmPb/PSmLguBtx3JAwOvt17UAKIw/VyXyACTjB/KnYOSBtGBgseP8806RAwATqx6+v8AnioS2zOc4657DtQBIA/brnjA4zQdvlkjIz6jg/X9fypoP3DjJ6cHnPbmgdlOcdwOgz1JFABKABgHofug8gev86k3ggcdsHn+dRFiPvjC4JxjjI9R9KcM7RyQcEEEc4x/n8qAHKwVxg5AHB9P8/ypGwDz1GRn/wCtTO2BgkE4bGPw/OlKkN856kAdsZHP40AOcgAg4OSMqR/P0xQM5OcnHbHft/n3pJBs6ggZ6t0/KlkXHOMccZHXPSgBE4JOc4PPGDnHHPt0pW2xAtgdxx+n5UwnhRtxz64H/wCunIwOM4z0znk9xxQApAYDBIIByB1/X8elK20ICCcZ4I7n+tIOm/dnj+EZ6e/5/pQr4PducdBx9DQA0sAXDevpxn86RkLHeQSFGABjIHvSu2HORnAzj29c9R/XNGwAdBgnk56+/wDPv3oAQnJHGc+hOeeOn0phG5h0zkf5/WpNoDcJtHQAfl/hStjBYofU4OaAEDZcnJbGBz1/A/SpN6E8MT6jGP8AP1qN1KkHOBkEcdB7/jigBgOcctjpg/56frQBI0m7GAWzztxwfQ56/nSL8u7bnDnHJA/n360rAhScNkdvQUyQhVGOOCeT+tADzkr1y3XJHGOn+cflSBgcc8HOWB/L8qaX/d5AJJA6encY/Dr705yFXAI5HQDAB9D/AI0AIVyxAAI7Eev+ee/WlGVA9ex9e4/Lmg8jggAkf4cfp61GeABnJUnjPBH+cc0ASH73Xvkg/lj8+1RNhXCA4IHUnj/PTpREgZiAcYOQT/PHqKXcMYzyQcE5Jz/ntQAhU5yM4zlgDx04+lEjc9cjHQj8TzT2QSIXIILKMA+o7/ypo/1YJBHGcEe/+fzoAAhkc5GF5IOepPXP8vyp+B1fa5JweDjPXn2pIgXIYcDGCQe3/wCrFNETsnGOvO7gn/HvQAgPy7R8hOcd/wDP8qWIFhk8AEDAznPGePwz+FK0fyruPJz1/wDrdhyfxpwAKFOQSMj2oAbJgOmCMDOPamu3JyMnnPsee3+FPAJXPPBwcdf8j+tNdAHyXxjqpIz24/z61QCZyqkAg4GDjn/61KQAd5Hz55OOlKRgEgAAcHPbBpwCbWOQMjpgjOevHWpAGPpkH17/AOR/WmQkEj5m6nI9TT2jwQS2xADyvXPpQI2ymQc4yMgHP4VQDVUjuByOv/1vwPek53uflJJwMdAAcU+JieMEZ7gcg59P89KVjhSAeScn/I9KAEc9+ozg46H/ABoHy5IGOwwP0H0pZCYxtwCOpI6e1PjOB1OCRnByM/WgCEgDIBPqMnr6kVGwHBRjuAxjGOvtUm7fJlSCeR16df8AP4U0kqXOCeozjgj19/xoExpICdM8dhnA9P51GgJIHIGeg659Kk8xIxjAIx27E/pUkYywIJ5HIBH0oDQjThhgEAZwPfnH9eKQZIOSATznHXr0Pt1/Cnt/rTgAcYHHX/Pt60zy9pJJOc98c57+n86AuLGoMYOQQRg5B7/061Fs+Y85x0Oc+3T6Y6elSAgRjjjoWzyD/hSghQVPXHf1FAIRVCLlhzwCccf5x696fJwM5JzwQBjt19P/ANVBHylsDGOVP8vzHpSBUKggLkA/L2/H/P8AOgZHHneMDvx7fU/rxTsFVG5s8cAjqPX/AOvTjIjtjneepB5/zmmgmQcjnGBkdMd+nPrQLoJFhmbIA9ATnj6/41J8oj+QEnOSSOR6j2//AF0jnywAoycYIB4HvSIoCdTknkE5zx/+qgNxOAdmTwcnPceg/E0EAtznAAII69e4NPVQW3knKEcjsD2GaV3YqccEnIyMY+ntz+lAWFhIdRnPcHj2/wA/lSLgADBcDg8496YVPyPyoH9369fb8KV0LSEE475UckdaCRxZH2ZB4zxj17/j6UAhWBHXOOT/AC/+t6UMpYYyOnK4x2/+ufypUHAJPz8c/wCfw+tADueeuWJzx3HamqTIuQpzxkk9O5/w5pFmO4qOOeCDyT+PrxTnHzZBIHViBkc96AHKu5BkZBA+VgMgHpQ5AU88gg7jnPX8u5/OkJxkFsjoO3H69KRjnuT2+bpnrz6enWgBWIKISmMDAOf8g/p0qUY2MATgLgrghifT0OKrn5pDkHnkkHOfx/L86lxtVhkE5AB5/SgAgbcpPcZAHYeoqTzFGcLgkccdT1OTTQncNwM/l0/z71Hu4OXI5wMHkH/JoGhzhC3y4XoPf15pwYM3zAAdgPXt/kVHjOfToRjjt/nNO3eWow4LDgLjHqOtAaBG77gMEnoTnjA/nUsnyScfOecYIzg/5/Wq6E8A/Mcckc9OmP8APINOONxTODkEgnGD/WgRKAoj4JBJAOevf1/H86jkcmVyQCDwT05xQScEvnPb647UhHcE7TgjPWrAVnJIJzjjgDj8vSpGbaCCSdv90YH+en51GvyMEB5PJHb8acehIcAA8Ajv0I5paDQGYA9+nP8An/PWo+W6gDI4Un9fy9KmVeHZiMHjOMH05+lRq+ZMZJPqe9SUOXfnjaOBx05/z/KmtHuEgAJOeAc+1PkHmEIpxtxjufammIsnLkgdmHp1H+cdaAGhShAOQASPlHFKUdxkAgYOc9Se30/ClJypToMYGOTjHX1HelK+W+ARwQSScnP+fWggjwYxjpgdc5wfTB/CmIPnkXlOOck5IP8Anmpn5z/Fk8ZPGfSkBG4DaMgYyfQdAfSgBxIMaljz1JyPw57ev4VCg2tnG/PUsOPy/GpZSnQ/fbOeOOO3v6U1TyC57cFR0wfT6/yFADDjJGQ+5Tg45GB/QfWmnATdwg4BI5P+frUhG45HyE9QDj8PpTHyzYBYjJyCc5Pof50AMjkIJ7nggHHAOe3sP6VLt83JBBCjofxHFMfDKMKd3Unpnp17elBkyQRn1ww4x64/A0AEhEbbicgngk8UskY24HJAByQfb/EU1It7shwEPdTwPx9v605idgOSF5AGeP8APIoK1FUELnBJwQQeD26dun4fjQmS6BBgjJ5Hbv8A5OKF+aM4JAX17enSm7nUHBwSARz698/hQPceGwAdvTgnt1/rSFvvEHB5zxjNNRtoycKOcAjqf5VLgIOvDAdv5fpQBH5nsP8Avr/69FP8iX/Y/KigVjnVXBGPvE4A/Xn/ACakYAHOMgds8D05/OngbWAIGDnJzgE4z/n60NCFfryTkc8j/P8AWstzTcjaEk9sY5GM/kfxp0UYLDOcAfxD05/w/M1Iw6AjA/u+lIGCgAnPH3c859BmoAi8rDBwOrcEjj/9fWnrCE3oR2BJ7/jUiEKgGGTPHXv7D/PJpNwbLn75JByc57c1SAaFEYGepOCMY9/ypnlGP7oY89c449x/WrCuH2ZUHI4JPHXp+P1p5OEI4JwSCO+KYECx7VB4HBwB2J60iJ8xUBcgjOe/rUqYJG88Ejpj/Pr70S/u36jP/wCrv/gaA0I5IyCfmJIPBPr2H8qdHGMDOckkBj0yOPpQwwM85bJJJ/zmmggY5KjoMjP4flQAm3buOeoySeTj2/DmhRu4PJILYPHbjkfWpFlB4wMg8bh0/wA4qJzgjb1B6jFAC7ctktgYwMjJx/nNDIT3yMZ2gjHbipHIYA9cjO0ngd+vaoxIhJPAweGPf8e1HmTuAURueCGznAOTg/5FSLlk+Y4IBwKYxbJznJ6f4+1Jt3ZySC3O0nOQOn6UFD+TySW55yePf/HFK4BGUxjHHGee9MB37ccYB6j/ADj/AOsPWgfKpzyMZw2eO30oAahQLgH58A5YY4/rTywJyMgDAI9/5etMXLlgc7MdQen0/WlhLYZRyemehA/rQQK53ZxnAOcE84Hp+opysMkZxxzt9MdPx4/Klddi7zl+ACfQ9/zp8KjHJ2jGcY5P49O1NAMDAhATjAGVAwPbPapJXDgYyRjAAOOBwahOSSeenX+mP605mIbYVOSO54Htn/PWq0AdIwUIVQZJABY4x68f/WpscTneceoOOc+vJ7cZpQu4qm4Oc5BIyMZ/+t+RpoOFZDyO5BwQP8/zoATlUwOcjPXv7fWlJBRcO2BjsOR/9bP60gJjPy+gyMc4/wA5pEJwMAEY43dBz9P88UrATMw2dckduuB/n+tQx/u234JHAGO3X/PeldC+AMAYyWyMd+nH6Up6EAE88Hpn0yPr/WmNDgoU7QxyTnJGM9qfwpIGDyTkj9P5/pUHmOwDkEHgYwfepGOxhjkEdcc/56fnQOxYaPCEqcYHJUk59P61Hbs7kgggFtxweO3/ANc4prZMfLY74zgZp0BEQyx3EnI284/z0oFYcZtqgbSQCc+vP0/rSMAp38kDHU9fb64qMn9+SMjceq9W9M/57VPNHvBwc85BwcZ/z6+9LViIw0SpnjqSVUZx/kUK4CvtwXxk5ApNuGI6k4zz/nFKqDO0k4JycD0/z+VSPQWWTaQgPGc5HfgZI/T60AAoeCCDkZ4P4en/ANel3fPyOFPygjGT7n/PSmvMFZuexO0d8+lBQ4AsOCT755yOefSjO4EqhOSCR/X/APWaN4jHIwRyec8f/XpqNuADOdzE4C9cf5FBNh+S+cj24PJPH+fpQxyMDA5GCPftUZ5bGCMdevPGT/k04gg4yCM4J9++O+OtBQ/jBPAx0Pr/AJ4/OkMg4PPOR07dP8aQggAkZyCCSAR7UxR8/HUgEE9+P8+lAD2/dnqeeoB6H/PrTgo3KBjI7d+Pfv1qBWKMcYJPHXqfT8amTIXA7jHTGf8APtQQPJ3qDz25PQn3qPALfMR0yTjqPp+VKATE3GCpGPXA6/59qAfmBPUDG7PC57UD1HqcEZAKgnJz7dP5daCclsnqMg9AMdv5UxR5YKHAPIPP9KWRfkBIHPAJ45//AFUFDwcqACNoIHHTHr60FS54GSQD14GPy9uKSJUJdMZJ/Lp/9amwy4m6kgdFI+o4oIBZAM4CgEjA74/z/WnElmwMjnrjoDg/p/WkZ93QHBGQMcntxTGOEQ5IUdVx3Bxz9eaAHH5HxhuScnH8/wDPU0iHawB4OcAAHr3zS5eXIQ7Sp4Xvx156flTnDIuHHPU+5/yRQAMvzFwBnA+VT1PY/nTSxPzgfMTnBxgD1x+FN85/LA+ucjH5/T+lKMAMB9Ovcc8fyoLHKA6NnnjnBzn25/zxUckm1+EzjsByevfn/JFPc+WCTgHAJOD1H+NRovJQBSOuc8Z9KAHbSz7gNhz07ex//VTtxy+CFwMEY6/h9e/TmkY5wwI3kjnqOeO/bFMKFXOcEY4GeOOeaAJQx2r0PUhWHQ/SojkyBwcYIOM8E/Q0KOQemBg54BI/yPzpzDDf3hkHk/5/SgAZwSR0OSeT09j6Z4pjqTHnJB5A5Of8/wCFBP7z7uTkHHpSGTa5I5x8xyPyoAcoIUcsX254Hf8AH/PNDexByM+p605QGwpBBGSGB5GKNxA3Mc57DH6/407gJjZkZwccnHc/5/OlLqqnOCMA9eM+p/TpTQvmZyOc9McEe/8AnvRGTgjAKnqTjg/4daRNxVyUPzenPr14/wD10jZfg9eMA8YFPZoxnnvgE89f/wBVNDBugwCcc8nPHFBQ3y8gnODnOc84p6AHccdTkn2/z/KlYMkXAPXHA6dx/KlHJwRn1H+fxoAFyRgjGfmPHT/PSonBEmDkZ5PGTntipYjiVWGTxyo6Z6H/ADikxn7mcE9hVXAaVBbkgjocCnKVI9STgg8HHb+VP2AAAg56Ejp35PfqKaFSNFzuB5PBP+e+akBAQjnZgZ69+nr+n60OxWRTnPBxnoT/APq/lR5W8gDAHByRjHrSMpBzjtke59xQA3OAQB3Hvkf55z70iKSoP3hk4Pfr2/8Are9PRcIOpxkgMO38jQqYYnjpgk9PwoAkI+fk4B52g9B6cUMQygHA55wMkAetNC7VxwSMEDGOB7fpQARgkDrgjPbGaAGMNpB2464yc5546fhStnDsGHTg570u1iQcEDHAGSaUr85B7DGSMZ/+ucUANUERgnk55Dev+TTmVc4PHqM9MHmlKBRgH5AcDjIOP1IPellxuJJwRwSwz27fnQA0ksvHPIwScD8vzpYypyRzjkkjp/n+tKuGXCkEcnqBgeuPfimqgCnkDI59PT9KAHFyox9zByCp45/z+lAJJJHXrgEcY9/8aBhGyOpPIx1/z/WmMBngnJPJA7jrkUAPjPy5J45BxThycdsZHPHtz/nrVdX2ZwO2enP4j1GBUwBYkrjnjBGDg+/SgA2h3B6gcj39B+X9aCCxAO7GeT7D/OKFBXIPTkD27/4c+9K5BHOVwMEE/wBe/wBPemgBACuMHJJIB6Y9qTPL9Ce64zwOOaUtwGwfY9/88e1GATk8k8nB696LAIIwWJ7joD7/AOTQVIJIjIBHBboO38s0oKBwD1zwcenp/k0hZt2TzjgAHIwaoBcDaePmxkHoCP8A9eKaAeoJ98DjP0pR9zOQB0HNISQcgEdue4/z60AOxkY9R0x60AEAfKD3IHt70w5Q5x16nJP6+lDPu5frgDjpz0xQFiTaRkg4JxzjH1poQmNd+eMgf4+3XrTyS3BI6dxzQpBYZJbueM9aXkBGqbWzggZ45ycD+WaeVHXsDjIx/n+lJvweMegz/OgMAuT1GSSD27Y96WwCglD04yAV7f5/rSud7BgMjqMf/W60jSMWU4GByDjoT/nvQ8pLYYjg4+Xj/PNFxXYBizN2xy3P4/5FBDZQMQeQduefb+v50nQucgDJJA6f56frRtAKjB46f59KoY9AI2HGT3yc8duKYSEZ+OT146e9EZDb+M5PXr/nv+lGwlwCMtjkn09/agBSQGCDPoQuP89aReQBxjIPpye/5UjAZPHPc5H0z/LpSjIXrhumOufp9P6UAKcI3XP045pxBBxkfMACp9eefwpiKPMPBQgevUimBDIAQcdhwQD061LAkcjI44Hc+tNkCZwSCOgwTxRjY2d+/wBMng+tLyuAzE+uRSHqIFyq8EnuPcc801jkY6t0zgd+1PXL8g+uST/n0ppIycnjIB/CgZFtAcY3enSpY8kkEAdcHsc0pyXx26gfr2/OhVxk4GTjrkEf4UBcYV/d5B9jmmsp8wZORgcE85+lShcuDgDJ555z+H+eaaUGSCNpz37n/E0ABcBTgnODxjqB/wDrpNwaPk7SMHOOc+3pSlTIcgAHg5Pr/Uc0KgTAOTjOOOB/n2oAcG5HuMD+hpzNt6jBwRk9KbGQN4J5HbJP1wadtAbJwenQ8n0oExM5RhnkDOM8Y/z/ADpI1RDgZ5GT64/ClKbSSD8mRgH9OaFIJO4HIGOB0+tAXAx9QRgDjB9/8mlZjnOMg8ngfypwJJBznPPHXv8A/XprZJwCCfQ8Y7nP40BcQB8AHHQZyDk0uDJ9xycDuSMj/OKawYIDkHuQDyf/ANZqRePfHrz/AJ/+vQFxo+bBGR0xkelG4oRz1PAP9P8A61KFJ4HOeDg/kP6UuzjJ5AOAenI/z+lAXBNzJkdxzgZ9fxHaliXnPXnJANJjDHnjtx246/rTEQt1BOBjjj8M0CHsnIJORnBx2+lLKOBgZAGBn09TSbsMVJPAzwT0H/1qOowO/JPbH/16B3HIcKcDK5xn0/zz+lRqACD1BJz3/wA/ypUYcDrweR1/D+VOYBsAgqOoOMe5xQIaQd4AAIyQPf2/M/rTsZjxjvzg/j/hUYfJXefZSTj8PenDIGBxk5P+f/10AKhAxnI3eoz+X09etNX5SAAcdcgZz75pykg9+TwD6d/6UbeAeD2zjGM/0FNANOAh5xg5Bxk8/wCc1IjYB4L4wfX1PSo5wS2OCCRnjjGaUMGyAdx7DoMf5zTQCKwGTyMdMDH596a481iOmMYHanBuOQvH1AyOTUbtuwCd3OQPf/PPtTJuSLiQegwR164/xoQ8frzx7YqN2KkLsBz0yR198UZJGcZGT0H5UBdkmBkADg8d/r0/z3qNiAdpzzxxwKCSpzxzwO2fxppILfexzySenp/WtEFwkY7Mj5M8EdsdOv8A+umXc4tbZ3JAOAM+3fj8/SklcRxv5hCkDdhu4B7fz/GvPPGXjIq0kERAGCAM46cdvfj3ruw9B1ZWR52JxMaMW2yn4y8ZJESkTnIBxg9v8nNeX6tqEt2xkdiZBkMPTPbP1H60Xt5LdSF5HGT8uCR69uKrwq4XEjZCjoO46df/ANfWvrqOHjRWi1PkKteVeWpCn7yPGPnJGMegxx/PrUiqYtzgADOOSSCOoI/H+VSRWstxKGCEDGST3PXjj09fyrovD3h17rY00YDjkK2cjJ9PyrSpUUVdkxpuTsibwp4eN44fZhz1YjuRwPwH8q9f0PS0srVMpyADkcZP4duP1qr4f0BLK0JYYJwCfTA6j9K34U8tQvQA54Pf/wCt+FfJ4zFOo3FPQ+owODVNc0tyaJNxzgBe2Bz/AJ7/AI1IQc43YGcnpzSI33wSc8AdiD6/5z2qTjPBye2Bjn6/0xXi63PcGS/J0J6ZH16U1/mjBySRjGByc9fz/pUrDaeccdhx+X+RTsZHA7YBz/TpVAQBNkgOfQjPHHTP4f1pqRiRs8Hvyc8/14+vNThQ2ADweMAdM8EUrgkrx6jOeAKpaEWurGfqOkRagcSKCWBBJAJ46/hn6V5h4y8GPYxPLBDnOScDrk817GFGzBwMjGRzz/hQbS2u4Ckrg7sjryOD39T7V6eFxcqTSex5WKwUaqbtqfJ88MtpIA6YCHDAdfqPQ8/pTHUK2B3J6cnn1/M8/TmvQPHnhGSDUme1H7gZJAOQecE/l/KuK+xssjFk8psEZB7D19K+xpVY1IqSPjKtJ0puLKrIqqdgIJIwADnitnw3r8mnzhyWjOeeoB9ay2MewkHLoTkg8g4znP59AetVx5quMnBzkAHJOT3/ACJoqU4zTTFCTg7pn0P4a8XC7tgkhDg4ycd8cjH6/jXUiRZFG3aBjj1FfN+keJZ9OmiwfkBGevUdM+w5/n3r2Lwr4sivUBLZZuhJ68dce1fK4zBOD5o7H1uCx/MuWe52bqGAOBgjgDPb/wDVTkyRjJbIJx/nrTI5EaP74ORkEHg/j1qQEgnJ5zjJPb/P8q8J3WjPdUlJXQ1m/eYxgrwD2/D/AD61Jt59R2/xpu7aTgkdiDg/56UMm5DjOccc9/5elK5QRIVQYGR1I/P/AD+NDkOwOM8Z6f59+lAAABbLHuTwPrim4YODuOAAAp9KNdwDYrHvuzgjr7j+lOCny+B0HIJzimsowCRxnt375/OpE+VCF56k5NIBqnfkEkDHXHQ0kgI/Hj3pIiWUE5BxjPU4p8oGMkZzycjv/nNA+gm0MARjjk5649vwqVX+UYPQcAdh3/wqMA5AAGcYJBPr2/zzT4m3b8McZyOBn8qBWFB4BwRnORyeOn+NNbDKQcgAAdef044pXPORkZOSSaDiRsHbg8/MKsBrNs4PORgcc1Gu5HBAw2cnI598VZKbwT0x1wef/r1HsDcY47kjH61OgDgB5mRkcdD/AJ7UEZYnB5z34z1/xpNpjGM7j0GaMEZA5xgnPr/n1qttQFHypnqe+ODikGGIIxweBjHPSpEbIcHJHbJFN5APHfOOn+f/ANVTcA6jnnnAHp16n0oyQ2NnAGOemeP/AK1J0IBAXGSAOx9P0o3HywM7ffHH6/Si4AG3HjIyeCP6Um7Oc8DHI+vpTlAHPGB0GOT/AIUMmQcHBPPAGT9Pr71QCYIUKOQOCARgj/8AXihnyoz8vQHnH60MuVbsMAcgEY/LtSGNwvC5GckYyPpx9M0AKN2W5yD74x/jRI2VBweBjg5/z3/OlH3QDgc8Y45/z3ppXGCuSehGeD6Z/Tmk0A1zkDGRjJ69u/8ASnplV5J4B4pNuOo6nAJOenTP6frTlIYEkZB4wfWpJ0GltzMAecADjJ96WcFQQGGQM98c9s/nTFQlzyQAxyOxp5Ux8A9gAMf5/wAmqsUOdsEEH5u4AwRSFNynOMAcjPf2/wA96FIGcgk4yQAc5/yP1pI8f3CT65OCe9KwCRorE4x6nnr/AJ/pUrgBPUDpjk/y+v6UzaEc49eBjkH0x3pwBQYPGQTnPf8Az/KnYADeYhAwDkZ/qPpTGcOSMkdiGGB+FJl0UnnDDk5x0/z+lNZgxVx6ZAJyfpn+lSA5mDs3UkDAJ9f84qNwYxHJhjjI4PelKkYAGcj6etPbKDJz6nnIoAFORk8DOd2OpPPP/wBekLFh1BwM9cg/49qQ5GAPnxjBByD6/lQqhQVyCScY6Y47/wCe1ADmYqVz0Aycfpg/04pXYnnDHngA4xSsCH5JxgZB/wA/SkZv4CS3GN2AM0AMHQEnjIGCKkZN2cY3AkkkYzSIuZATknPAPTr/AJ/Wn42n39D0FUgQ9+eN/wAuMggDmmjLsQhIwADj1/yKAuFyenTNKDwccheuMmmPUjH3jzx1zjJ/P3/Olb5gORjBByfx49KUJ83TJ6+/4fSlBzg4HXnIxnH8qBC7cRqc84x9Dz1/z2pAAUwMAAAknt0pQg8oqTjkYI64zxSsmxgOcA4J75oAYSS3THPOT+X0p27OcZwBx6UMDk4+9jkHr3/z+FKMhByOmf8AP+RQAm4HBzkqcAD/AAqM7h1GCw+9/X+dPeMYHI2tjgDkj+lJs+bocHj1GeooAHG3rjGcf4+1Lngc5z0WgYZjk/MBwT1/CiNNqsQRnPJ6j8BQAkTAkDtycL/KnSrufjJGTjPGB7etATC5GOQecAd/egpk8Bh1zk5H+frQT1ISMKmODg9OCM9R+NKoXOD+JGSD7VIvCZJ4HI4/r3/+vTwuMcEjHGRj8P6UFEIKZ5OAOgA/D/P1p55xyoJGQRSAAgYOQCeP604v84HHy/5I96AEjXKgYyc565/z2/WhhhsrnPOCvf8AH+tG3k5AGBkjHP6U4IMDjaRxnODQTsMKcAcDHQHv3pWIZiBgDgY6HHvTsh88nqMgj9M9ad5RwQcdM47ev496CiJBtTYTjB5GMg/hSLxIBjOM47/T+RFPAOzGCDjAHGPWnLjYTtJ4APPX/PFBNxjcknbkYwQSOnv+nr3pS2FAxyc44oVcljj5jxjOMDvTmXYQpORyAF9f19+tAiJcbQCW9Of0/PpUe3azDqSePb2qfPXOOvOP6/rSAo2CgA42nHP60AJkvGOPlJHPXOPWnIhZOCPl4H/1vzPftSOvlo6qgHQn+tODHGRhhnOMfn7+tBZDtCgYx06mlaMO+egPBwKFJOBjJ55xkA+/+fSnHIxjG764P4UE6g5LDJJz0yPT6U2BAFJzgAkAnv74p34gjHYdKazgfOEwACec5J7fnQHUF2nIJwFOcAZ/z3oZMqRk5GSOcc9P8fyoDbRnZjJBJbHtT5T+85wQBzg/gM0CEHlkgHG7AJ68jr+vFKxKHOdpIyADnj/PSl+4OSQDgjJzxSGTzCHLHHqBwD/hQAgOJHQDIxnGO/rTpIEK4OSnYjufcVHg7uAUGQB70+SQx4GSfQgZA9v6UARghXOCSuQRke1DAg5GD2PsalBHylsjqT+PakXAUk9SOVbjr7+1AAFVuMjGcEn/AOvTGUgY5YkZGO/P9RTpJF4AIOOgH0HGPypwwyDAwcZz0x24/wAe1ADIwBhVOSucgHH+fxp77SRuCkDJA9/T69PzpoYbjndgDBzjJ/Efl+OaTcRwTncSSP8AP4/nQA6WXKcA8jGcdTn/AOvTMFz65PPHf+X86d5vmAjPIHOAMZGOeabHlhwOx5H9P1oACNzA44zwT14/z1FOddqcuQAcHg98YpFkBYDIyuAMdeen4dB+FITnngN1OM4/z0oAdGXOCPm5yeMA9qXkAkhcqOBnnPNMOQnJ3HjIx+uP6VJGEPDngYyex/zz3oAjkjCBWOAeACOn5UBSU9MdQRwfUf8A1+1OYl5RtIXGR078f/W60yVzuPPC8kgYx/T8PegB8XEhLHBGefTIzk03ciSkKXzknkDHT16evpSAh/Ydi3b/ADj9aVAUL5Jx64647H6nsaAHAoVAXaMDGD0OO2fXrQGcjKnKHg4NQqpUgA4QjuM4/L2/XNSGUGMqeOQcY6n8vXPT0oAeshB5PPUd/wD61JKA5yclwcDPTHc0zBdQSWI5PXP600JjcUOSDn5uaAHL+7HqRjGePp/n2qRXEaE8ljwMevqf/wBdNztGMgDA46fp/nmlVnVsZyT1/wD10ASNhn4C4BOcnHP+c8VGwOP4QVOPlJ75PPp+HrUcbZcZ44Oec/j09ac6YIODjjocDv8A5/CgAg2RFzyQ3Y9Dgc8dacSCR0TbxgDBJxnr+nPpR5gAIxgnnHYj/OfzqOM5fGSCTkAfTj8/agBQzKrZ3ZyABnt3A/ShtyD5+5wBjH/1/WlCEMS2Sd3XPb/OKR8ZUYOOQSDg4/8Ar0ASo3oOeQQT1/HtTmYHI5KhhyOv59/xpiLnJ4AAHB5/P9KVAduARyCAc8mgAY7GOPkxkLggD8PwoUkIc4OBycdBUdwvQ4U8AkDvn/8AV+lISCvA54PIyc//AK80APyJMA9OvXA49vf+tIACeT1GMHjHtx+NKT2JwQepH+fakeHJzkYJxk+nb/PvT0Ak2/ueMAkYwTzjPFRtGq4zwCdvBz2+tKIwmACB2PrjvigtuQkLsIOcdeKNQBSQueu3gE/X9KSSbI355z3J/wA/05pGY7+AMZOce/v09f0ocIXyOfocf55/lTARTtGUyDj5WBHfv/n0oZmKE9SPToOf1/H1owBz/e5AwM8U/cuCoPKnsMD/AD/hQA1sFugBxgjI4z/LpimsGGQSQAQNuPzOKVyBjZkFjwRz+P0/woACxsAeh6D9OfwoAMbk5ywHYimO25FCH6DPH0//AF1IASOMnHJ5xx0oUhwUGSwPYfl/TnnvQJkbKQo5PIBI4xj/APX9aIxu74Hv2IPp/wDqp0hKDqQMEYHQ+n+cd6aEYxjcBkN27D/9Xr6UEjsEF85IzxzyR3/pUc0bJJk/d4G3P+fWpXyTuUFR0/w/Xn6VHMryYHXByAx7+nv2oAWNT5eSRnkbup4/z+lNU7XA2cgjJUd/8mpCGSDgkkgdBk4phjCsck8jGT1Bx2z0xQUiRX2ghjyB3Pp/n6UyMIY9vIZvfg88nHv+FHzMqFeuDnr+H+e9OKgYBzgDA54H1PUfhQMFKlSAfm5GMf596hLfMAd5CnBAHSpkGAMHJ6YY5P1B/wA9acylDkjkADr0PegW5C6HkAYJPBI5x/n+lLggHeSwwMnHv1pZEBAxg9wCMnnrn07Uu7EfJwfQ8D8f1oDYXbuZBknAxjPP6/8A16QptcYOODx1H+etCMh5LMHJwCR245J79P508Rp8p4+UY5H6/wBaAuRq2w4JJ4wQOP0pyHrgk8ZOaNoDLkE4PU8DpSRnaH4JA4JJ/X/9VAeYjyEOW245wCTk/h/hTgu09RtxyBx7mlVEYgZPY9f5/wD6zSynrtx12hhzz06fl+dBIikDJxz24xx/9agAneO+euefyH+FP4GcKcZwfTH+T7U07VIAPUcgDOR6f5zQO4MjMAcdx0GD9PzoGCuBnnk8dv8AOfXrTlQA8Hg8FQMe3X68ZpwCbsphsYBJJ59v8+lAhCu35ycjGQe49Pw6UkrEKDjjqP8ACpDglSeuckDtg/4/zpisSRjGAMEdcen+fegCMDnGMA5GSODn/P8A9apPkIJHAwCMjGD9e3SgsY88cdNuOD9f0NH8KYwOoJx69fcUD3FIyQVGeScE4A9Of698CnMqsu89MYGc/j7UACNiRngDvxj3FLvJbPOAD2wM9f8A63FA7CKuxwo4BBJ9Pfj1okJRyoxtHPJzkdaRAoXL9WJJwef88U14gDuOEAOMnuR/kUC3FJTACjAycgcDPt36ZpAPbgc4HTj17evX0pThlJC8ZySAefY04KzDg4TPQdvw+lA7A5yRjABGAMd+uPwoYFwCMZ45PTOccj16UpIJPyn5TnJPH+fpRLjYzKPUj+v+TQFhJMY/iz69Qcf/AFuPeoZYzycfPgABRjBPX2qU5GMEjjO0Hv3x/wDrpUdvM9+hOMf57g59BQFgUb0OCSAODkjkUBv9HyQAM5yDk/U/4UTKVJAdgM4AFRo2zhvuAYBP6f1oGGd24DgnBAPXA6UhGCCcYIznPX+vXFKyeW2eBgfXA/z/ADoUEsMkonU8dfXH1zj8aBPuOK78EjsCNvc9uPyprktxgBzjJx7cdaD5rfdJxk84x7/T14oHDhHJBOQCRg+vP49s96CRWAV2O4nPTOQcd/rSOVLAcYYgDPUHkfyoOR1IIxx+HXp+FRcffyXA4AJB9/z6flQBKhAY4A442jk84/xpowFxyBwT2PHOPrTFBkIx8hIIzjkjP+GaVmyxwCBu4bGSPT9f5e9ACyJ8pbHzBj04IBHt60ibicMeOg7jn1/P9KaAGQ7/AJznPT1HA+tPiAUAAHGOc5OP88j8aAGbiDllAAPYZ9uopsyNLjJbgdxz7A+/NSyBiFxzz83H9KbG5DMeuRnd7/1/+tQA+0iaNMP985ycd+n86kKfvCFYHjnnj/JpscZCEgngYK5z7f5+lIULYz15I7gH0oLFVXZcevTdgc9f0pQ5jfBQyZHQDkZ70SDeTnAJOcg5wfx/OkILckZGBwSMc9v8+lAri+a/p/Kik5/55rRQFzBKbs7TyefmPP5fTinynZjAGAMe3vj/AD2pGh2E8Aqe2ep7n9aVwWUBeAAQcnnI7n6A9qy2K1FLHOBhFxkYJOTjof8APaneUJkHABUA7iMAe/v1NKuB85cIF6ED+f5/rTNoVMYwcjBJ7f8A1/60uoaiuAVw3GAcc55BzxTGO5jwC+c+oz/k9ae2QCVIwD0JA5xj86Qn5nccEjAYDp7CjqUOKb48lhkDr+Pr6dOvpTVbcxIG4FcZPXPXP0ojPHUlcEAgD8M/SiNcR59skHoMf5H50wAFlJJXkg/TA6fypC5kkAOHHXdjoR/Me3vUmdygxkgAZOe4P+etE249cDaDhgOvoPxoAjMok53kfh0B9TSM/rxnoxHQ/wCcUoiyxBX5scjpj2pyoMsCBwOMdPf/AD9KAGRybBvJ4BA3AZP+FM3DJyB1IyBnn1x36UobeSykpzgH6Y4x+A/KkMbReoJ/Ee+T6UE6kjKMocfXDDr/AJ4/AUkWBG/55xjn8fwPFO4Jye5A4PQ4/wDrU7IwcgkYPXr6Y+ntS1KFiUbjzvOeCOD/AJzS/KzKQWBHpxx/+ug4XogKHpng8544pN5VgCeOcHHfA/z3pk3HsBIwTfsIJyx/T9MfrUPPTJY55JHYZ/z+FOxxkDeBwQQMfn/WpVYEhMZKg8HsOv8An6U0UQheHfexJGCCe3GKcIBGmUPGARuHf8Oak+Q8DJPAJ6D3/pUQcIQMKUGeR9c/yo0JZL5eFJK7gT0Axzxz68UxeCAH4JztOeDjuevPFOYFgW4CkHgt39h9MdcU1SEYEA4xySSeff8A+vVdRCrwQR1yO/fpSN+8PB65JUD0xg/14oJO4nnrkHPfHv8AjTJSQ2EIzjkjp68UASLkEDhsjA9QaVV3KcDJJ5ZhkDP+e9Ru7qoIDEdeemc//qpVwpBHXOR259c9fzqbgI/yMVKZ49hkU1nMnAX73IIHt0xUgGAASWJzwD074/8Ar+1NIORxjnGccmi4Bt8sBARnHK/r19KlQiJWGOcZBz0IqDPyh+uTtOPQdKlJCtz2ABXv+dNAIluzbSD3x754PH+e9Kyguc9ME57cdvpTlxj5DwcDOO2e/oP855okBfqM5bA/nk0ykPXCgAgMBxyDn0H60JGWAGSASMeh/wAimjDpkjnOC2efz78fypej53dTwxPt1Hr+NJsY5eMsecHPPIwPX/PehmLMWzjJwMe/pSGU5Ax1GMg4NNZeAT3B5PX2461JNh4PfOAWOOCDjtTg5zwcg9QV7+1I4xEmXypHH8hn+dRb87geSME+n6f1p+YWHks0pBU4xkED/OKVnVS2ACxIPTI/PvTNwJ5IDckBR2/wpBjABOSemD/L0/Gi4bMDy2ODn8B6fp6U9JMtu65x7f5/+vTGGxcE/KOCRjt/jim5MXbr1Y8jNILEuFb0PcNnjAP+f1psi5wACSCACD+P+etO/wBYxBQ8Ac9PSoydx6kE4GBnPv0/zxQUBUkHnOTk7ufw/l61BC7OXBbGOcngdasqCoxwMZIA9f8AP8zUM0bKuUPDHleuOP8APr0oAcQIzl85zwc5x/hU23PcgcnGD+v1qNFYjkAHkAH04/8ArflT2ZgQh6AcZPb8KAJMjyxvTORwc9u1NQAbiMEZ5J/p+FAcRj1wc/N0piMNrEgruJwD1x6mgCZnIYDBPYEf/X/Hp60xhlsn5x0APUH6/wCeDSxkbnBXP8QbPK/y9qQHlR1BH3uMUANkURsccHIAHbA6/wD66Iynm8H3Jx/j/SpeVzj5T9ByP/1Uw8NuIIxxnoTQTYMkls8gDqP89+1Ju+bJJGep/wDrn/PFICS20EDaeM9fx/OnyfKp34znPPXjHH8qB2DGxQVOV568574/z70hbcAc4IAP4dv6fnSAADqTuGQD1x/nimAB14z1wSB6/wD6j+lAyReEzlec4A49OtM29TyTxg9QODRu4IHYY5PP+f8AGntLkYAOeML0z/n+tAAo5w5zg5/z2pVILHb1bjAHXuf8KaJSw2EA44wRyPWmLKzNsUYAGTkfz/8ArUAPZW5I6Y5B6EA5H5e1BwBnJAzg+vHb8elG84GD94k8HIofhAQckcDnn2/yaABASW4wD2HJH4/Sgx4bYT8pPy45BHtilBITae55B6/T8aI12Pg9Tzx3+n+e1AC9XBIJzzjHGB+oPWonAkckj5z69Me35d6ezkfxnpgKeCDSMdyJwcg8Htn+ZoAVT8gySOw/+uP0oWPIPAGBkYJH0oTIypPQZyeozx/hSghSQOvcZPT+VAB0Y/MMBQDnjH0P60FcKQSMZzkDHt0/L9aRiSQAeRkY6gd/xprBCpPv0Axz/nn8KAHFcrkgnB4zj8MipY5CgOT16ADke/60z5mB5HIx6EH1/WowNpBJ4PGDzn/9dAEjbgSSdwyMBuufw+lNY85zz1BI/l+FSu4bZjJ5zkg9OOeKQAMCPlGTnr+YoAZGuQAcgYzyepFPDBlHTOCABx065/KmD5XIRQR932P4fl+RoQkAAHAAxnGOevI9P8KAFIK4PVhyBnoT1xToifLYg8Z4/l/9ekJjUkMSDngDp+dAOFIB7Y64z/n1oAQlcjOSvc57/T8ad5hHDIScYA+tMDAgkjjAwScHpySO1DttfBIBxngnGO3+P50ALyEVeAQOTngZ/wAPT2oJAO8D8R2HpzQWB5H4EnqB79CKcRgEn5Rn6A/hQAbcZBGAxyDwMDHNMAfk5ByeQSO38vTtTyh3cHjHGO3Tg02YB12pgZIx2/X/AD1oAc7FG/jIIyOmMfX2pqvzxyD3J5pT90Ajdkfd+h/x/nSbRFHjJ4HAJ5P+f60AAwgAPAYHG3jmjDuwAAYZyeOTj3pM/MRgnnjAzyOppd21jkDjAOf8PxoAGJJXhSQcADrilVsEkdc4AznPf/P1pkjlPmA6Zyenf9KkEeFyRjHQA5P+frQNIYvy+2Sc/wCelRuTuITGAMEE1LuOO4zzg4/WkK89eMZyRnj/ADz+NAXEB+XGfoR0Of8APvTyxxkP9DnpTWQoQASeCM4yc0+NlCnJIPQgj/PNAPuNzlsFgCBklf1pJEB+4cDoM5HWkCbZN+SeMYPGMfz/ADqU5LgkdORk4wKvQQiBQMAtxgHoKFfDHgE8E5OeRSqWwC4wcnPGRn/OaFG4kZA54OP89aAEDhyTjGevpmkbh95BII9M8Y/z+VO2YxgkZBIJOOe2f8KRcqWwcjHUdu2f8+tLcBSQQADyeOBj3+ppE3AEEdyM9Meh/n+dNIAXADZ4wSBx+P5075uQw389GGMf5/nS6gDA4YHHoecjP1NNkTIGOQRk/wCf89Kd5ZAPHOcEg/pRtDBBkbMHj1HvVBcVVKwIC2TxnGTQThMDO/GDxkZz7dMUsYCMT83A5GMfl/KlCuz4HAPB59eoqAGMm4hySAOAcZ/z+NIy5A25+o6e/wDk5p5yNo3HnI6/p696V4yqAZ6+nX8/8aAEA2vkg8gAgDk49aRBhjkjA5IAyD6f0pUJI3Y6jA4/lTgME9uxYDnNWGg0rnacEjqeg/z9KH+XBBGc43dOfpTgAQS/B56HI/zn+dAUEAgEZHc9cUkw0I0fbnjvzgdvb/Pel5wSDyeMAYP+c1J5YZiCeMEc+lMjJbu2BnAP+fT9aLgIykZK4yD7n8MUrrtwzk4BHHfB64p4YO+M8kZ6dfTH60xdnAHAOeCOeKVwHFgDwMgnkg9j05/wpu9AfkOQ3IByR7E/p+VCN1Q7QD1OcnPT8KcwCjKnJzxzzn6/56UgEYAJgck5Iwf60zBTAPp06e/+c0r5SQ/ID6HOP6UpHXjtjCgZIoAj3gkBjgsOCp4/z2p2zEYIwSeOSRSmFFO8bd2MDjt25/WlVlwOevIOfx/zigoa2Qo+Qg4AyD3/AM+tCoNgTOSc4Y9MfWgkqV6c5Jz69P60qsB7Yxz+Pt+X0NAAqkDOAcADnt6UBTjOOMHnp/kn+lJu2kYPyYxtI7+9KTtUDr2IBHWgAyypk57AjGM+9CnIfqWz1647f4U/dkfrj0psZG44647gDpxz/n0oAZk7gQRjtnn6f4U9UCqST3x0/LjjpTXJLdPw6D/JxTzISzjAOADjAwewoF11GyqQpIHXHAqRCFzwDkYBJxTMls5PPvx/nnFJuUYGO4AyOP8APv8ArQIXhvugD1JOBmnIPKfnnPA/yPShwGPBxzgn1H1+n8qC/wAoxkdumKB2G7CWHGBnjnPv3+lPQrjkdBgE9QPwpDgg+mcA+31/OmcE9eM84HI/D+tAWJC+SSOuc44Hf/CjGQSSSQeRnufp74oOGBBA6+uMY96QANwDx0OBjHHp+VOwrDlG9CM8AYHqR/n+dNZDn5gAT2Xnnv8A5FOCSKPlbG7kDOAPX+tNBxg85PB5/T8PwpBsNIwck8EYPt/kU7cCQwTtgEY9f8acTuQ8/LyQAP0PpUZA24zyemPz4/z+FADkVGHXJyeM+nT86U4bBclDn145pmDk4wDnOeoyKQKSxBwhz0A649vzp7gPYgsEBzgYyR3Pb8qbhiNoGMEkBuv0z9aRk2AADBbkEnqadHkPypyQQPw9fX8aQDlYoME+2M9DSNIQcDIPcgdj79KaeCSMjPByOnHrSqgZDzjGBwTgY/yapAITtyA+COBkcH2ppBYZBY4GMfr+NJJh48Djd6/Xk8U6PAJwRxwSPTrkfypgRt8pGF5xwCevQ81KVG358BwM4GOv+f5U2VQ0ob7gHU4x68fp3pzAdSc9v85/Ggl9hkvCHkbeMEDOO4/yaaHKk4we2AeaX+H7oAGOT2xUWTuHIHJ59ev8v600TcU4U/L1I4Pf/Pf8KG2E5Z9mSBn09f5UDChssFwQeeOv+HNc34x8SxWNq0aSDe4JH4ds+9ddKk6jSRzVaqpq7M7xr4ujsY5IIWORwcHjI6H1rxG91aW/vHknQAZ4+bOQOn9TzVzxJr0l9cOcnKjJwe/sax1+5vZArkgqAOMntmvssLhlQjrufEYvEutN9h0jZIkAyHwpG3kHpnjp0/Sp0hbkFywYkHaB14/nUGwyDaMdQSSeT6cfTiui8NaAL2XZ5ZKAhiGHU+h+nXPtXVUmoK7OamnJ2Rc8PaJJcxoMHbnJwD7V6doOgLbuGIycDOT+dWPDWgRwofMQp04APXr/ACrpLW3CMQMAZ5BHQD19a+TxmMcnyo+vwWDSSlLcV4h5ZUcA/kB/9bmnLGGAI4PbjPXpxUzZC8nkeh6/59KQqCuVALHgAjgj3rwm23dnvWS0RXCtuGw4z2I/QfhU6bZG+cYJ7EYJNNWMseeccngdR/8AqPSnLiQkn7wOCCP0P1qQFwQchsgjDcccZ6UpcADjjGdwHb0qRiD9wNkEHk/59hTNh8zjjJzwOKAEg3sS+OeysOh/yKRwfMx1YH/PApyddoOcnjHrS+WSwxnOcE5/z35/CrAdK2MfebjPA4yOeajTYxY+WXXgEZ5/z0qQ5I5znGOnbtSRqYw3I44K4447+/4YoXclq5ja1pMd3G0ZjGcZwR9fwxz1rzDxR4XSGLKxjAIGcYI7V7PIolfBzsIHGQTz/k1j67o0dzA5ADgcfiOh/Lnj0r2cJi3TaTeh4eNwiqLmW587z2Jt5JAcBhycknPIzk9+1UJsFt/mbyc5LYAHv/L869I8ReGSshkjj2bhxtHOQeR/Lp1xXEXumgOS4yMjAxjtjp+n419ZSqKqr3PkqkHTdmjLMZhZOr7udxOOoz19u3XvWv4f16SzlGBznJOSPrgdPx5qlMg5DseMAZPbjH6UxYMAKo+fgDjkf59q0nTUlZiVRxd0e7+E/Fcd5beU6jIwF3HPXv8Aj/SuytWMjbht4XIJ9P8AOa+btI1ieyuwQ52bSQOo/P3x3r13wv4uiuIY9zqjqACuT7d/yr5PG4FxfNFaH0uBxyfuyZ3QIbl+evIOBmk4KgA49MnJOaIik43oMqACQD6j/PX3p4cSAkgLjjgc4PX8OteC04uzPpYyUtUORQX5xnJI9D7U2YcjZnA5Jx2/z+NIQOCE7de4PNKrbvTjoetSUI0ZJDgkYHIBzn/OKUExgZXBJ4yf88dfxo4THzY/3eMn/P8AOnEk9Mggjr1P4/56UAJsI7YJyAR+ox+dLyQMDeQQB9frSoTl0AKDqDn/AD3xTCSGJw2SAPb/APVQA8KQBnOCcAjnH+NAiAEhJyOucf5z1pQxJClMsScgHPp+HfrSKhJ53FVGMnn+dBQ0L+9QcgYPI/z2p7RgOPoSMjkf0pFj3N6859MetODbcnsORk9v84FBIgysZxwx6Zxgj1oQfKe3AyvenYGzntg5Pbpigsxc9SOOPUfpQApbPJYjkAg+n+fWmv3AA4PTjj2psffOeTgAf5/zzUj7V4ySc4z6/jV76AInzSbcgZ/i9sc/rSohdSSDs6nmm7tseQMknAz6f5GKVCAx5w3Xg4/T8aNAFPDcjgDkHPPr/X0oeIhMj0BI6UjEIRwS2cDJFSM4zzyMY3Z9P/10kgGx8f7J9x/Soy4bkgAqcE45P0H+elOyWyd/Axx2+h/z3prKVbaTu9D7/wCfSmAdiCCAenv/AJGPypySZVsZ4PQDkHHXmlkbZjg5xwDyPf8ASmZ3NkcZPPf/ADzRrcCJd3mAHdlhxxjPPf8Az2qd1GF5yew4/P8AHFNVXaQnB2diOM/X0p0nzjOMBhnA4/P8qHsAP84A6HOQCOOexo2ZK5Cj+eO2f5+9IGQMMnBOQOf09qRTxn7wxjgdf69u9QBMmwNsyA2MYPrUbrglSN3JIJ4+v4803YN49Qck4/Ef596CxZjjBGQRk8j/ADnvQA4DchJckDAHGSKWPngnAzxnnnPajkxnJGepP48ZFDDLYOcH+XvTuA/LM+/rgjJ9ulNcZ35O3H+PT/PpTQNpJzycEL0z+PTt6U2TYVx14xjGef6f/rpAOfBIGMEZBJ7imquOec5AAxx1pYSUGc55A6fl7+lIqEMQMgEZxn/H6VfQAGdpx8vGeOfxGelBAxjHXjAP6/jScAgjgMD+P+cU+VAApUg4PPPQYPNQAKgjU7Sc4HGc0j7HbI6YyCvr1NJhWjLZzxkjvg0g+Z8DI/QZ+n5U7ACKOAOvcnPalkXgAHJ9M+/FMlOTxjkEcHHP+RSKpUAt1A64yR2qtQRL94nrnOTn0HpT9xxwegyMCmoAWYMPcev+fzpSwUkgY4zg98/5FJDuLuxgZ5AHTnn/ADmhmdWzycDO08d6Y52oAODnrnFOBAXgYIHc8Y7cevemFx/mBgB0zngn8aDllGBjjqf50wkE8YAHIwe/Sgrlv4s4wOePpQFh24hPmOeCCR1B70iqDgD1xuPWkdQNpxjbgAYzxzREGCICe5xx3+v49aBA+4Pgfxe/GP8APNKxznnLY7dPyoP7wkl84PQnt/nH505gdxCpn9CPX8elACum5G69utRI5woJPGSD/jT1UtGQvBzkgnIA9aay4AG89Rz1wOtAD2UIR2xycjr2/wAPzpuOcAAAnkAf59+lDPglDjHXGO9PLArycEjGP/r/AONADTwDkcjjJ6/j+NNTGFB5DDGDzj/OKCN6jg8c5JwCKAck44OOCDzxQAksoOSRjjk5P4VIzERICSRgEsBz74pq/vMuTwRg474/yeBSHaAApyABggfgf6UAA+XOcEZ9MevH86U9cEYAOSemRx3po+dsYLFhnI/nTgOXyMEEgH6c/SgALEHI5ycDjt2OKFG8F8ZJOCM859qDuK5OFbHPrjv/AJ96FJGQCcEg9OueO/vj86CWOQvyWzkcjA6DtSnJAJXLcggkjP5fhSbfnA45Bz6Z9acZW2gbuSOmc/hQCIpQfkCnZzwR196QbncJk5yQwJ4P/wBf606TLcBeMA8f401B5TBjguRgnBOQOtAWHA7JRg9ATknjmnMPlxk+nAwSfb9PyqPcFznA5y3HOc07bkc/OuenTHpQPQaDgknPzYyBzgj/ACaj5VSN/A4yBj1/zmphgHe55I6n2pgIIxgYB4Kj8z/KgXQcGKuScbmx2/rSFhtBJyckEn1601o8tnoScZzTsBY8cuvQfh3/ABoHYYknPTGRgggfhz/k0/eS5JPOMHIx/njNMEf7vIbvkkY69h+WTSsoyMnnPBIwOP8ACgYM3zEZ4PQZ7ChPujdhzzggHr0pGB2OOmR09R+XFKqgpgDPABJqbk2FJBH54JOev8+9O8zeCN+ADyCOPy/OmbdrggcnOR0A6YH/AOqlkiGQTjBP064/+tz700DHHC7twBwRjkcH60qs0WTjORnaT046GkddyYxuwc5z268+9KWLION2cEZ9PT60eYhrBGYgAKcjODjp2x+VGd6gZz354GaUlj8uzPBAJA+nX8T+lIcjrwOpyOc+mKVwHKcsRg8k4/DtTTgjp29ODSklUOMk4xgDJ7nP0pYjleOeuW/l+WaorQaEyQRxzzjHanAhYyOBk8jOOe1I/wB1ANxByMgYI4/+vnikYZBBJyCMnH3T3qbjA5yeMtjIwf6U1WBXPOQScjuf8Ov5U5jtQ9Dn5cZ4GP8APp2oDkjn0wRjt3qibjDDvBJOXI6ngdf1H51KG2KR1PI49R7/AOe9RRkbxjrznjgDpT0ULjHOD90+n9cc0CuNVRuQlAGY8nOOAe/54/CnSN83yEgd8Dgj3/yaCoUseRk7jwf8+ppVHzyh2bOOhPAz0NA7gMOgzgpnjHHT+X4VHvHLBSc4AK55+v8AkdKlPCKRnIOM45/z0puzEbgscnng5+oB60CGrjG/HGMgEc011LPzjceSP1Pt6/pUkecdSMdePxz/AFprgFsHgHJOfT6fWgBFwyZHYc+n+eDUsLIiY2sSecgcY9jQkSt84HIPJJ/z+lM2mNxj7vPDH+v4VNwGshEhJGXyOe3f/wCv+lIcIDl+gwoJOakbALNjgcgAngdBn/DvUbEbs8Yxzn1/zijUBQpGewByT+vH8qUEOPTOOgOCB/P6UgBVcxtgnkg9vw708ptPJwSQAMcA1QDmyX2/dOeQPXrz/nuKZzgkHrgEZ5Ix+lSb93I5LDqBj17+/wDSmtKAMY6nB7Y/zzQAxIxEB8mDnk4z65pwydnXGcHcB0z/APqpyttXIYhyOBgdff8ATn3qJiyqRu2nIB55wfQf56UAKAmc4boMDOf065pQgKj+E4xz7f56D2oik8pTvjLdQT7n0o8zeN+RgYODxxjjkUAIFckZ9M4z0P0/z1qR3UIGJyCc4HX0zio1JYbwCMYyf89f/rVIzh0AzgDgjAz/APWFAD9xyO2RjgY6/wCT+VJH3+mTxzzk/kOaWH58jPfBJJzTGkO4JncQcZA6D60AIQByF5yASDnGaQqrksNvIyDjuO9GApweOcnb1/I0B97HOWGc5PTHp/n1oAcIwq9VPRsgf59MfhTSC2T15znPT/J/rSsmQBxnpjP88f54pCxICk4zyGye3SgAweMkn+f+f8KWM7nwehPQgc/T8qAoUDDcnofXH+TTdpY7EB6cE9/p6UAPMZVT1HUDJ5wDTVTGQCOo6DP4e3/66U/eJcdMAlj+fFMPyE9Dzg45xTuA/JAHUAZAGOB3/wAabnK9Sx6nI49Oo/n7Uu1zkDj8eh696iZd3U7ACOC3I9v50xXH7xkKQpIwcAYxxz+VPUDgvgc8lRn61XdSCAgwFPJzkHHp9c/pT0PQEDgjB6ZP+e1Gtxkhby0OH39uufp/X0oyCCd/IPf+Xp+VRu5OFGCQcYI6fWlmXkEEHsf8/lQJkj5ZgxJAwT6ZFIcZ4GcDIOf1/pSRs0qgv68DtjvnikPAPPt8v5CgVxFYMQdmRjpnp3HNJMu8Lt9ckAY49PXqaGj3E4UITwTn/PvUqxZj5GTz7flQIjQ4fnk+uKCfmIbPOMe3HvQ/ycAED+Ig8Y9f8+lNdNyk5IOSSeRn/wCt/jQWO5ODkjOcN09vp/8AWoKiM8jheCM/j/hSyEKBg9gcqM8+n4Ux/nTBBTJJ+pP8+aAFjYGRQHyMYIHf6fWpGfp/sjA/r19u/wBKgjV1bkHnnGTyByP6Uszb3Iweh6Hnn/8AXQLoPZ9wzkEngqRwDnqKFYN6McY6Ywfr/nrSRgqiAbd6n/JIHsf5UbuDjkDnpjr1oCwGQkBBwDnBxn86GkKEKhI4wCB19fzpYHYkHgN3yMj/AD3pZMO0eFwc5IPOT/L2oCwindg9Dyck8H1pSHPHABBA449x/nFJt25fIyScqT1+n8vwFCvjIOecEN1OP/rmgVxNh6kcDtjqevH6U7IyMY55IHb0/MfrSKfkbPrjr2/z/KhVDKo53jgkjsaBDl3bwF3YPt1HPQ/1pQHDAgKdvHPoe3+cVGwIYknHOTt9/wCn50r/AOrZ+T0I4zkdP8/SgB7H5Uz8oxgkn19fy7Uh5J5644zgE+/r6UsRDruQEYJGccj8P0/GlweuSCcljkYJ/wA5NAAQd/P4c9v89adI+0E5yAeATnjsPwoAGDggHoAen/6vb6Uwx7VcsVAIwAeSaAHkb8YOT1x7eopFXaDnOcYORzz1/wA+1OBIYY5zg9cc4/XmlmmCsgOXOM5AP6+lACSHHXOVB9B/ntQqEooy3BBBxilkAUZ6+hAye2efxNIp2ptztBOCcZ6e3X3oKuNaMJJkAqRxkDHPH5/rmkJeNsdevysO3b39P1pVRSBtJJHIJHcHnH/1qUqJGDIATk4wOgHb8Rk0Ej4pAo2dCuCOMZ/Go92zAAxnBBHYf59aVkKKcEoQRyBnOeD/ACp7k4BBDYHf1oAhLOCVGTyc56U4kgZzwR0/LH+eac6jOwblIIJIPUdT/n3pMgfTOMY5z/nP6UFrQXlOSe2c/wCelOdd7oxO7jsP8/5zQAShBAOQSBjGD6f59adnIGBkds9Mev8AnNAAEyu8nIOCefSog7Yc4wODyffg4/z1p3Gw4PHQEHH5f54prESEEgjAyMnp6/40CuJyMqrgcZO4E5NKFKZGeAAMnoD6/r+lNB2k464A46Z5/r/WhyFUkjqMYHNAWJFkA3ckEjOegPr/AEqKMgtkpjsTnPOTzSqxJBJBB7DuPQ/r+VKvUjBBJGcnBPPU/TigNhr4DYJOFBxyOeaZu3RnjjHXaOPQ1I2cngH1BHH+evTpS4MijI5HGV4I/wA5/WgkaOI1BJJBx69+f/101yFBQxg9ce+f8Rxz6U45K5DcsAST9enfFMY5YZBIB5BH40AgQbcA7scexyf89hRtKAscnPBB6Adjx+P6U8fu4w2eWyOuf/1Zz+tNTLR9MDcMnP6f5z1oAT+M8gA4JBGBnpyPr608uBGOiAckDGMdyB74ppyykhgQp6EZJI601o9v3xnOBjrn0waAJopApPTB6kHgdPy6inEjcB6cEdOPSoFbzCcAhRwST07c/gPepAxLEZDEdNwPfoc0DuPkIUnD8YGO/wCFNGNr5Bx344/z34pm8ghlPUE/Lz7D8OKkUiNctwuQDxkn/P8AnrQFxvH/AD0j/P8A+vRTsf7b/wDfBooEYkiq6nklDyP8/wD1jUbsUGckeuD6/wBBTd2+UdfmBHAP4ZoxlwD8wJGVHJ9f8/WsjYdkLsw5zyCcd+v1/OnKQy/wkYyMHOPf8ePXvTTHyTuwOO+Mn3/Dj6ilVFwTngYIAHH1HX07VADIpTK4DEkZI2jn8cUsy7QB90njg9f84FOEaqwOBgHJKnPH+cmkdvNJHzOD1PoP/wBeelAAFCRhn6k4AAxjHU1IrAAEjcPUngDNKfmByM84JA79KQFUb7pCY+8D19PpVgIGxnB5JySOhH/1qD8oyTzx0PHqCfxpqklg5BABPUf57U9lDsDjucDpn19vzoAacKAeQCc5B69ufTqKOVf5MkdCOSQPpQQcLhPu5xgckmnbmjUoDs5xx09etAEaPubbhs55JX9MfhUgPO3B+bjcD04xz/8AXpQcHceOeTyM/UfWmL95gcBDnHf060ARuuWwMgHOOeSM9f8APrU0CNkAEk4ycD/PqaVlBUegA5wTkdv5e1BAcEHPHUAcDv8Ah1/SgBFCbuch8gBhyc/096c4MhbI568nj65/zximqNwH3gOQpBzz6U5ny3AHI4HbnHH9KBWFYEH1HOdvUdO1ITs5yOTnAPGPcUct1ONvIHrRs8w8ZOORx6enrQMQELITkc/LgnmkmQZBByTgEHv25zQY90r8jsCcfr9f8aCqPnJBAAwBwfWglisCnG3GB2Pp+v8AKj7oIOAw5DAj69f/AK9POAuemByT3+v6A5qOMZU8MeD35x/WgQyYgjLEvx90A4JPUfqKQqQDyFI5AU446ipAdynJ2ksACQR29frSsoQAHrjOM9f6U9QEgUsgBJQAFiRyc/WnI+7kDBZtpxwM/wCf501jjG8ZbGBx3H6UqOjc4IJABJPbp+dPzAYQu8NnnOc+oOMj9cfjT2G5s8ZByDjAz/n+dJjce5I4Ge34/wBfpSnAU/PnjJUjIB7c9fp70XAWTIUHflzz1x07/l296QIPmA6YPIA7/Xv1/SnyDAXcgLdRjkfj6c01AehUJzgg8jr/AI8VI7D4snAIUA8AZBx9KNpYg88HHIz07e1K2GHPBPqcYP8An+lIB5injAHzBgcD8aBApwdmcjpjt9P8+lKGGcHjnA56Eev5fpTSxc8biVOQc49unp2/ClikDqAR2OCCc+lA7iKgR92cnJIDDIGf6nFK7kScYHH3jzn3oXaFIJ5HUY4H+ePrSlgzsADwOD24/wA/yoKCQBlAYYBPY/kfT1pEChzyT0AOeTx2/WlPAwuTkcZPX8/wqWOIKXJcFtvDAcjr+X6U9BWI0XLcDAzggcCm8A8nO45zjGPan+Zt4J3cYOT/AD/yetIB93jdgkDI/wA/l70hWFTOMDkk8+309vek8v5SpTBwAfQY/wA/rQCc4APvkYLAHnj696VPmAPGSQBySSOO3+NBQ1TjC4344Pf/AD1/WnIQxIH3iM5HGAOe34frQE65KnjjJ+bj3pH+ZsAcbSM5B/yfagBpHAGd3uT+Q/zik2sSMH5CeoGBkd/8+tPkG0DGDtGQP1OfXr2p7MjYwwz0Gc4/z0oCw2NU5B+TAwCB1P1/z0o8oqM4AJGSCPr3pygAkjjPUg44HPNBw7gZIVece5/yKAEcg8ZJ5GOOenb8v1oBCsD0IGRk9vbv/Kl5IwRwBkENyPx/WlzuGBycZJIzn8fp29qAI9vPTsflHHJHb/61NO7amHGOgHUZx/Lt+NOB2Zy2CBg4HNOHBbp2wfb/ACaAEILRocngcgjGR/kinFy0OSxBGOM4/wD1f/roHByGzg8kEYPr/n6U1R8x5wDzye3X/GgAA4OAQ+SQD70E/PsPHPQnj3oA8xTjI9QMAZ/lQQAMkFTgDB6/Q0AOjwoPPHJGRyKaCcgo+N3AyO9CP+7OGCqOcY6e3+falBVSD35IyO/P+NACbhJwFAOf7vYev0pApVQScjoRgfj/AFpGIRiMjPBAJP5H+VPIGAR9MgYH40rAIq+YzZGR0OQf5/l+dAxGp4A56Zzj3/nTQUIPzc9wAOP85pySjBzxnjOB0/x60WAbgZwvzY/X6U4AIMALkdv6fzoGdx4xzgbcA0j4bPXpnJP+fT0pgKAG4YAZOT064/z+dNVxkJgqM9AMH/PbtQGBzvGSe4PenKU9GIAwc8Y9/wCVAA6HjvjAII5/z+dLwRkA4B3YJ5x/nn8KY2UUgjp1yeR+NSFwSuSSM5JHGPp+tAAcjBzyCe3HuPfpSE4P8O7OM/rShtnGQB16/wCfSgllPK5XAAK45HWgBwypUZzngsBig45wV2gjJA/z1ppJBBCMehy3P5dqVdx4Ixg4GOPz/lQAqgFQo6nA6Ac/5/pQYt5xjkep6kelNyAcMcY5Psfw/wA9KQyZGcgED65BwDmgBxBLA84JxkdMelKQWUY6g9P0pCVjYjPA9OODSvsH3CSvY+5GDz7+tAC8FQuD0+9nNBixJlhnsGJxj/8AVTEJG/Az0IC8Ee3/AOugksCQDtGOg+n+ePSgB0kQxktjacZ9hxz9aAVOCOF7he5x+lG4kgZ35wMijaMcDsQADgZP86ABcbSAOB179/6+hpyKBINyDHTnofTj/Co1JTAPPIBOM/l/+qhc468gYx6exoAJk3E4yBnkgdDUwYmPBGcDoQKiAypww5GQCepH/wCr9adEC0hycgDk5zgdyO3b9aABY8gbTliMFc9u/wDn3phX5CvYNg//AFh6UDdJJvR8H3z0Hr3pZRk4TBJwTjnHrn9elACNgnrxgAn2/D6d6exAbJC7eeV7UikBTgkHoATnIpiAP1J9cnoOOMUAPGVjwp9uBk56/wCNNOYycEEcZ685/wA4/CgAhUJJHOeBzjpk0SkMeCemSSc+1ACYDgHPHqeeR7fX+VKuNpB5PGOe57f59acF2RjhvTjt6cUnG8dcZyMjtj+nP5UBcQZjPHTHXvn0/wA+tOXAGSBweeeuelKuN+cAAnAx1P0pJPlTjk5JAxkg9sf570ADAOuw/h14Oe1OBCYH3+Rn+lMRCFBIIDc4U4/L6f0pCuTngN9cYHb/APXxQBIrqGIIwT0YDqT2x+X5Uj5GADgYA7Eev+fpSEYJ9+QO+P8AEfWheeMY6k+vWgBzdAC2Afzx6fyoGQWJOMEDg8dP89KQ4wSFYZ7H/P8AKkADcdwehHp6f5NADkUk9D1Bx1I4/wD19KdsUHPXnBwCT+FMV2GPXoB6defYUEJHkEnkZABzknvVIB5XBJI57A9ajKiRucgAjoMc9qdECMJw3H3mBz+NAXOeSWxzznv/APq6VICA5LJ1yT780p+QDB44yPUA/wCfzpGAZwuPu91PXv8A/X/GgkhQMYxzgdaBoeSXyu4npn/PamlcEZAJA5A5xgdT+lIr7icjYCMHtk9Ov+etMQZOcAnqQoJ5+lAiRifmJ4YDI57cU/AYDswHJHv1qKYYKHBJzkEf/W/zxUhcOVz8hxjIIIHqM/40ANyfug4GeMDIzn/HFP5OQX49COf88GmLyu0kAAnGOMn1pvIxnk9Rk9fb05/pQA52LMBycnPHPI/z2okJ5+mCfT3/AM+lBGApfDZPOD1/zzRtxkAdeeQSeP8AOaB2FUZXnn1OB/nNDZzxkkjBye3rSE42knnpj0OaUrjb1z3A9P8A61AwDBBzgHPGOR64p23EfA6g8DGMmon2jPHHTkc/560qZ4GCcDH5eo/WnoJoBwwOeQQSM55Pb/PbFDEljtOeRgeg+lOYYYFTx1wP8+lMc7gXHXGBt/E0hinO3A9OcDPT/OfxoIwCB04IA6+9MRiQCRgg9T0z9aeFK8EkcgnJ6jnpQK4mQ0nfJ4PoO2aM8g4Hy9M/0p3l4RBjpnBA9fak5GecjPb9eaBijJznOem7+X9OKQYxyMk9hj34pVDlScAHnP8AnpSAjv1APUHGen9KAGK2cA+nIx0/T605tpbB9snH+fekwN24IuQMYzjk9frTzyTyDjrx+fFACAEZznfnnAzTUQIxHOCeMdhTgC3Qn1JAwcUisJCAeSM5IzQAp5HBOOowe3Qc/rQcIRk89xjH+ev+cUjklAM554wPQ/pTiBIjkffBHfj/ADzQK3UhdTlyD0HHP4j/AD7UsD+adpGcccZ/D+tPJQwgfxY5GMjj0/z3psXDY24XGPb86BkhXLfe4Pb6GnFx8xQdskg9/p7/ANKaoEvI5J4+v1p5G04YEgc4+nagTFiU7Dh8HqRjnHFN/i43dfXj/PtS7v3jnJwRwAOcfzpMjvwMnI6mgQ0A7zwcYwSozz2NOChlAQEvnIyOv+T/ADoWQHnBABxknHPrSuowuM4xzk8/j6d6sdxVYooGOcY4PT61GBtPJOecEf4/4U+JeAcggckn/PrxUaSYJwCRkg45PH6/lUCuKTtyT8pzwB707O5ARxkdc9cdM/SnP8yrkbsDrn6UhXucYU7sDj3/AMaAELfIc5HHUjB/yacDlRxj1JHWmuuxznIAHTGc/jTF/eIDyB7nH5DvTQClPMYfO3GSccDHbinHjcCSD0Jx/L8eaTkMCD84JG0+n+falD93HBJwDz0//VVdQGAEnrkkYwOo/ChlZskHBXqcd+nWmMTuL44zyVGPyp4diTjrxwDnP5/h+RpbASBSAA6YJH3gcciomjIwOrAD5TwM/wD18U5GdhkglSDjnn/PanRkBTnGcHIB4x6H9PzpgQknbw5znjI6fz7/AM6aS75BIwepI6/5xT42+Y/XGcDp39jz/KmSZLHg5PXqQP8AH/8AXTSJY0zbc8H1DMP89sU4DkkkADBIzx+H6H86Yi4c4J6cc+v+f84rK13XE0lSN4GV6E5x65renTc3ZHPUqRpq7K/inW4bWxZUd95PLAjLfUdu1eKeJfEDXTEElgCcA8cnirnijxW95PKnmHIz368cfiP6iuNMjzkK4Zn6lWzyR19+/wCtfYYLCqnHmktT5HGYp1JNR2EZhNglSGb5i2DnP4f/AFqFj/dnGBtzjnIzxz/X8akDDLbzgnhRyAPfNbOiaU9/coE++OoIz2B59cfhXpzairs8dRcnZDND0uXUZULIcAkE44yOcYxXsHhbw08KI/lMg6s2Omeo/kKqeFPCixxIzoRyMDsM8njpXo4tlgXy1J+VQBg9a+Xx2L3jFn0uAwWqlJDLWDykIHO3nOcD6A/55qR/lGevsx7jnP1NJEvUB+cEEEZoZiHGAMHB4Hb1r5ttt3Z9UkkrIV2br1xjPPJ9v8+tIhDpgjJPBJ6+3+fakDYyMc84IOfx/D3pcDAIHc5Pcfl+NSMQANkk9Rznn/PT+dIVCsc/Pychh0p27zDwck44I/zmmFSNpwW5IB/wNADt5yABjjIHpS+YAhYc9iR27d6HDFSApPGScYwOppRt6OMDOMj19fagAUbvuk4Hcnkd/wDGleQFgRjJ4ApCvRl9Oh6devNNZQjHrt6ADHX2qkAoBXjsTg85GOKcCWHy44PBAwAf8OtJtBBzkkkH6HnOKExuIAYDqD14Hp6UxMTb+86855zyP/r/AIUhQMrjOCAM9wfwpkmQOMHkkHH05/SkDswGN2WPIx/WmnZ3IaT0ZS1DQlvLYgDLnJHIOQP8/pXmXiLw06M5KAk569SPUd69haUiBxgbyOp7e/64/rVC/wBDS7gJOJJQD8zcHAH616uFxcqbSex5GLwUaibS1PnDUbJ45G3ICcnOexHPXp04rPMmwry2DnJzg+gH8q9S8R+HGDk+WMYyOORnnnv37V5/qOktauCwIH3gfb8PpX19CvGqr3Pjq1KVJ2ZmyL5qgg7Mdjnk9f0zWhpWuPplyBzt7kdcf/r71RjRlkJ6HoMDkZ+vSmPGHjw3zEHknGT/AJ59+DXTKnGas0YRm4O6PZvB/jtb6MR7+uAVyP8APP6Zr0S2uormHcknB4OTznr39ep+tfMVhdvYTx+WTll2kgADPp69Pyr1fwZ4mLRQIWCnHO7uenAPc/1r5jH4BRXPA+mwGObfLI9OUc8bskd+c/8A1uKVflbYcru6/TrUdlco0aAFckkE5zgf578U9TycueOc+3TGP/r9q+YknF2Z9VGSkroOCAM5zyAT14pQxXpnOAQQfw/z9aVhjocqBkcYz9e+aRTt5x7jODz/AF4pXLHKCefrk+/v3pyyBf4s54BOCQfWkRUbaQM8EEjjr0pgTf2Ge5+nb8QKVwJmb5crzkDtn/6/amoxRSAwxjBJ/wAaYoMRA3BV9D6jn/PFSqEMXJ5xkn1Pp6UXAYqkn7xxnnPQelIHDbsjA6EHt+dOgU5csQDnIGMinBVJzxwPXr9TSAa2SVwecjjH8j1xTlPlguwwO+TSOBjuMgg5PHXrxSFjzydnTgentQA5W3sTgYz3HT/PFCjdjGW9xxn8DTBtwcc7j0HGR9f89aWRAQCCxIPJz296aAcV6nGSD17f55oBAGMA5Hy88UcDG8YGOCvpzn9KXdv+bkADjA71QDTgMMDAx/EO5pcHZzxk84PT8KOfLAAJ65HUZ/8A1U4qFAG07++QT0/z70ANt0JJG47OSCP/ANXNOdQzZCYyccmnAEAkcDGDgY+p/wA4ppAJQbc4GRxg8+//ANegBsg6A/yx/ntTSpUoQTz1yKc3JA6jODjn6U8MvIOc4yW6/l2oAjXqM8ggjH50nJGTtO3gknt04p+0OQSBnOPXp+vr1pCMnrz2BHfoP8+1BNxWRPL+cjOM8Lkj/P8AWkUFkdWG0dsdc/5/lQmCqnGCCAAO/U9acAOQe3JweOf8/pSSKIwMMclQQBjjk45HHt+uKcqhTu4HGMY5/wDrenNKSE4+Xd2OOvfv/nmkc7ThBuJJPTgDt/n3pgDgFeTnJ7f59807I55IIOAOv/16asYZMHlicDb/AJ9P5UiOOVcHPr/n6UmgHLHhBgEAgjB9fr2pg6nCjI44PX6/59allkyMnsRjHP0piNtIOPm747+1SARgx9cHJOSPT0poAK5HHOTxmpO3OeuSOhHb/D8qa7c5HG4/KDx0/wA/rVPsA0/LkDOM92xx3/zmjbswBh/cDmlLYJ+XkDIIHb/63H608qec+mevb1FJAR8bjkHYRgOB/XnFChDnjJznt/8AXFOQEKASOhyR1/OnKVbgH8/507gRBBnnAHGCv681IFCgYOeMf5/lSnAfJ5GR659z/n3obG0AEZbqB9fX0pgNA2rjBwAOnQfSlBKPzkcZJAzkf/WoDDK89CcEHPXsKHJDcdwQQeKB2HSLgjIyDkD60igDPy/1yB1oIJfJORtwCODn3oXOBzyBgmgNgPTjpgDPb/P+FAJ2kg44yOeoo46cYAAx3+npR0HI5HTI4/D8KBaj1yvfHce3t9aQxYcclwDkf1of7oIPQZxmkJzgdRgYAPU/SgoXKqCADknPIzx2x9KaAQ4zwhOSR29fzzS5yB34OAOf89KVmC8DJYcex/zx0oJBwfLA34Yk9wBTBllywOehKnt0NCAKcY3YGMn8xT4mfdjgZ759s0ANEmcjPB5HGDSsgZcrnJJBI65ppdd8ZGBngE9h9f8A9dO3GOM/PkA4z3x6/wCfSgAC7Y9vXJGcj9fTr60jOC2OF4yMH+v+cGmCTLHoCSSAenuP89Ke74IGeT7UagEgJPPAPB9c/wCf5UjAMCuB0wMdR+H+elJuwepHpkfrS/MqnORgA8joPb16UAKg2uSQoOcnjnI/z3p7nCqTgZJGBnj8KikUkAD2JGeD6f0pTliAwyRwNw4Hpz1//XQBK2GIO7Prg9BRxtPUnnH+f1qLPBPuAMnp6kH/AA6UquZAQCXPTjp6/wBKADcTngA84PoacQqgbsjaR/Dk+lABD5xg4xjPNDsDH8uckE8dz/n0oJ8yRSGiPrjGfp3xUZUMOvuAO/fH6UL/AKsF8A9N2c5z696A5zkk8Yxz6fp2/WgQoUbjnkk5Ofp2/WlCllyMAegHU/8A1qjbBfBz3BA4J/z1qQSbRguQOuOoHGP8mgaG4weOxzyevvj/AD3pmSp4POewxge3+BpVwxIYseM4XgZqKSRRL1IGccDsKCiRWGTgDOCAe59PpS5DQAc4PJJ/L/H86jBxnJ2c5xkHP+PtSsUaU4zkDIx6dMenNABHh1YHIIzjjgH1/HH60rMcYxySBhT2H+f0prElBnJbHQnHH+fWmyEk4Ck8A4J/pQA52wBhs8889qBgLxknnkrzn0oO3g8DPXd1HSnIMk8fQgjGaW4AjblBPpnPp/n0oWQ56Z5xg9+Mfp/WmyZQcZJ6+nBpCyZXgnHXjkHtRsG4KgZgAQMdTj/OO360+NtpfkjsMjjHbNNXds6/McEYGcAdqMp0B+ZhjPfr6fhRuTYkLjPLHAOSSOaH5AwcA88HqP8A9WaiUcYzz0Jx1/Dp6/TNPbLdF3Y989OP89TRYLEkWVBIK4J4GRj8f50zBLKMYJPc9h9M0yNCDkkH0HJGe317092EbnGR6gHnjpj8MGmFhPNHIwQwGTg4GfrTPnwTkHt27+3tQcZJY4znjPP+ev507pvzkZxnOAD6/SgLDCeB1xnoR7d/0605ATG+cjjO3t/nr60gf5iEHy46nk4HU0K5LHAzjPA5/wA9/wA6BEhUEnGADx9Pp/8AXNJv+baQAe5A46dv/r0jF1GOMcA44HuaQqDkZx+PHuOaB9B27c3BxtA69fw/wp8jE5AZck8E9j/SoVTzHwQBgYPP9fpSlQGI65OME9P/AK2f60CHAu+CBjHXn1705gAwGcEDPA6f5/rSJlsjof8AaPP19OP60KuVPJxkAlemOe36fhQG4m9DjBJJORjvmmnoeBzxtz+X58UksXlSbUBKY4Ge3pmhgEAI649Ov+efyoHsOgVwrHoezDrj0x6dqR33S57dDx2/z9acSf4MgHtjn1/rQjfvC4BGSAAQRS2EIg3LnJyOSvXH/wCumvGPmwcAjg9fofripDECfm5JGck569acCIwyn5x1B9z0/XgfSlcdyFAEA5y5GcE9/wD9dPXLEgE4HHTB+vTmmpgg7jgYPPTH+eD+FB+YJg4wMf5H49TVCH/dAPQHjGCO3XH40oGMEKCgJwv86BwrgHJXBA7HpToyQcZyCMHjAPbkf56UARlueXIHAxgEdKJRG+wAKemeuB/+r1omUZxyxyMcf57/AM6MAoOeM4yDwMf560AJ0U4AfJyFA49OtMjQfvPQgDp+PX24qRV37xnpwATxzz/SnH/VMuCXxgDOB9f680ARyqYzwCQCM8cZP/16dgAYIJbjocfn+vJpxY55znj5s+3X9aBGBsycEDHJwM5x09vagBiAsPvEjGDnrx0+v/16VlCsc5JJyTnGB/XPFODbNoTJPfJ7dOnWkA5w3ABODjt06+n+FACZA744Ax6fn0o2hMkgqffnA/z/AJ4pzcAdMDoM8+ppFIcAnjBBODyP8/1oAOGAwScDGDx/nqKQSEMQAR+OeKWTIV+h6Y4/P+QpjLuBc4GBk7QMc9Mn86AFcttTB68jb3+tPTJjUcEg5P8An6U2Ns5JyAuQFxx/n/CnI7Y25GGAGD1/H6e9OwBMw42gkEcEGmSYDYz90ggdz9KewwSBzx06cD6dKc+W+XoOmV/Xnr/kUwIo13y5HJyDxzyO/wCWaaGywwfUjIA/H8f8aeH2q2Ng7FhnH+cURgA7gTkcZI7cZ60AGDgLypwTk9MdRz+dNXBjODnAIGR6Y5/z60kxLSNnOc9vT29v/r08KWAwAAcYOPr1/D19KADnOSOSCMgjg8Dr+VRvGxcAAnnGR1HpTmUxyY9AcHHX/Oaa2fuA4IJIx1x3/rQBIc8EgAfXsetOCjueOQcnr/8Aq9s018qoQvggZJI7+mfz70K+QCPTPBxj/wDV7k0CY5cRhhnGeyjgH2z/AJ5oY8dMdMkjj/Oai8stNvRuF5xnvjv+tSSvtOMkAqCWUdfw/OgkYcFeTkdz3x04/wA96Cu2QH75OMDOOT+nf9KUbVHO0AjoRnB9/wA6aqjA6jGSMf5z6UFkhUOM9hjJIxx2x+GRSSKMkZJGBkn0+n600uNxGcPwRkD/AD0pZWIyQcnIAB6HHp/KgBpHGEJHQ5zxj8enNIQDjjnkgnrj8acZFPA3DPPBzxQrfMM54Gce/vQA3y9qjsM87T19M96UAZIYE9+cd/p/jRKMZY5PXkdOf8/yoGMnI3ggZODx3P8Aj7UAMAQ5xx7jtjnino2cgA8HnJx27fr+NAIkyQOpAB6c++eo/wAKRs4KO/yZAwOMHpz+FAmCjCgEYK8Zxz/n8qc2woAnAOMZHTHH/wBegAKDk9ycr+v/AOukBy27HQjvQFgkBON8gfA54zkf/W5p53Kv7snjgEe/ofpUaghhxkknPOOv+evtS7nbHzcHjOM9Pb3FAkPWUY5JHGN2M+wx+I7e9DNlQ4OOeV6EZOP60zhBzwc8ccg/j6UMvJIOCepz1PuBQIfkLgKQuTyG6Hr2/P1pQ23DHpkkAc9f6Z/SkkXGMkAeg+neheB/ugYOMZH9MYzQA5FLEgZyPbHvyD+FI6lmUZyPX/P0qIr8/L5J5444/GpW4YZJY44OcA+36/rQAhBwGGQSThQevpx/+uhW3uAcAkfdPIz/AJ7ClXD5A+uQMHOOP6+lKi5LgHPfBOf5ds5oAcx2Pxz1yM5z/SlCoUORx169fqelRMSY8/MwOQNox+Pt+FBlIwMjYOSx55/ken1/OgB2MAEYAxjBHY8DNOJK9DkjsR0wO35fqaj/ANYOmeew5x6fh/SlOFIJHQEjjj9KAHZUIeeCecnBz7n8KdHNuBx9fQE/57VEi7YxzjnnPI9v505hhs5YEA8dee350AGf3p5Axzgc8+nsKJFD4yMDoDnIGfamZLNkgh8Z4A7UvlKkeSCSQMgHk0FXJo2UxNjJwRkjkZxx+XtjrTWYh/lwSem4449qR4ykHyEDjnHc+tMGGYEHnPOSO/8A+qgLEkhJYhjkg8e+euKGL7lHUZznHf09xnP61HI7bXGATnnqPw4+tOQ5jAB9MYGPxx7e3rQSCxhlYg8ZJPPIP+f5imsrB9p+U+w49en1+nWiNiozzwTn/wDV/gewodi8qkFjwSGHHPp/n0oHcFZghK9BwQRk+w/ChxhSSd27GQO/qfxyDQJCsbZ4yMHHv3/HmlWL5nBTHp3PH+T+VVqIjBCqeijGB9fx/Cnkbow/RemDnPPTHal53nI68YAAIGM/56U4gBcjcCCM5Htxj9akCI4VwSSAQeCMZPv7UinOGORng5x05/8A1Z46U47yxwnf16kdcfjmpVUMnOcnjIH4j2oAhV2VsEgc9ev+ev6U1CVJ65JJIJ44z+HpUsiEAMG4zwSc5xxyPWkVNmQXwM5685H8gefzoAZFhenBGSMDk555oxvcEZJJ+6BxxUhBTp0xzkZwevp9fSkQgN1ynHJPHPr9aACIPwCMJxjnnnp+NO/jPBJ5HXp9f0p5QHLcEk9SBz7n0/A9qj3Ic7iwAOenb/8AV/KgA+7gIQCCcDnnpSq3y/Kfm5GAf5U5GQjkAnOc9AfbmlYbc47nBwOc+3p/9agqxW86b/nl+v8A9eipMD+/L/30aKVgsYbYQD3ODtxj/P8AhTSyHBIJLckqCBn3+tAyykjAGeMHv1pCck5B4ORnr68fn+tZmg/73Vmz/I9P0p2M555BIGRxmoVkLlxg8knAPU/l9PSpIpWbAIIORweMfT/Jo2AV8DAwMj0H+e/86UYDYDfUAAk9Rk+1Rsd0oxgE4yw/z9akVjt+TBweg9un8vx5oAep+XgLgD09P169/alR/mOBnseOAeg/zzUTfdAznqTn8zz6e1PjJVSOAmOAozx/n+lADn+VlA5yCMD/AD3pNu05BA7g/oOnr/SkVhktjqR1GTj/ADmh1IJ556ggY60AKCGXaSOhJByee9Krgg5GfywD2/pUUpJkGTzjkqDjr04o3IGIjQg9Dx1oAkxk7ckEnnJ/HpSSSDdhflOcEnofw+v07VG7lVBOc4HOODn39KdKDgLhgcg4AHXvQK4/Plgc4I6EDAye2KIxvJIJwvcdwP8AD+tRPjaxAIAPG4HkfSnxhkYYOOcAY5J4/wD1UCuOMgVwSNzbjkDr6ZodgGYZOM9D/nr1pHAwcJyGzjv3/wD1UyZm8xSejk59T6Hn86AuS5B+frk4OR0/Dp+dA5JOOpyQOM/j/nrToceWRx1OQTjOP1H1ppVjnPBJzjGOPX+dPQrdATgDIPpyefqOD602QnIXaNuSBtGDj0GKf/E69BxkA84/zn8+lK4Bx6kZyOgxx0pEEcS7iSSCMnCgfX179R+NOXGCc4JOSMY5+nX0oYFgSmCOowDgH/PpTUV0xwdgyCRx2zQA6Rt+Bkgg8ccE9MUjYmyN2zjgk/p+nWlwEJzw+RjHJ7//AK6R2G1wCAD1B5Jzzx75x+VO4Aw2gcg44yMDnsf8+tMaQRELgnPGc9Pr+GaeFA7E7hlt2Mcd+Ofw96URbVJwOBznHXviqAjDZf7wJPUZ6UMCQW3jGMYBx9efSiTJkbgA52kYHb/J60rrk44ODjA46fX/AOtSsA+ADypDgZzgkj6f/qoXCtyO3LAk+vH9c02OMxdOHIPHv1p8ZBVcLkEHk+vr/wDrpWGriry5O7OccYPGf89qUvli5JC8jg8E9fX/ADmhjgAFwc4AGeg/D8PypWCdFAHJIGM5PvRqPzImUxrkAnqDnPPP+T+FFsojJ4xxnH1/l608DcvGQM5OfXt9P/r0xV5ZcYOOpHB/H60IZIAW6AgZ6jgfn/n6UDIAzgckce49D/h2o3MFXDAKRjHXPt/OlG0ZBBIJ4wc8cf5/GncVxDv8vJyHBwM8+uf/ANVLGCAAThOn49R9M47+9O43E8jkDnkY/wDr80xQFUHgkc4B5znrUiuJKQcA5x0OD+QI7U7aduRwcADPc0iqEdyQwzyemCO1PIHlKepJHHPQH/P60BuC/MCCeD3PIBH1/pSIhXHz5PUnGOaQb8DB+T7x28Y9sUin759Rk8/rj8elA7CsxzwSODjnt7fhn17Un/LMkYAYA9OO+B+uaXBwAQHx6g5A79D/AIU9yMg44x0HYf8A1+lLqMiyGi9yMjjknOef89qkBBIPQ4IHy8/T6/404fPgpwAOg9R/T8fWmhfmPXZ7ds/5/lTANwIyemBjPY9T+vFAbCk4xzyepP8AninMCzDnHYnjkdx+PSmsMpyO/QjAx6UC6grqB82dx/P/AD3/AA96FfEvHy5GOR1pVGGGMbskHIxx2pNg3Aj1BAAxx2P1oGNZSzkA9Rk+n4fnUkgwBt445z+dNYHd7EYHfn/69KMLnkjnAAGRQAyL5uPmBHBJHOM4+lB5B4xjr649vfH86mB2scMTkAEY/r/SmFPm7Dnk4P60ARNvaTGMnOT649PapMgtgDheAc8j6Zpx/hOQASQT3P40bAc8ZHT0+vv/AD6UARqg5DdcZO4Y59/89qH3uDtyg6Hd36YP9Pwp+SWJPGOBxz700rub7m8nkkevf8sj8qAI5490i8cLwCR2IHT3x61KMCPPdRgEjnvnj86JFyRj05IPUdOn4ikUhuB8oOMEnv7D3pagRLuwQCEAOCccnjk/5xQrPuBwR1ySP55/+v1qTlSeeoPJ6Y6f56U4YVSe4GORjHahAQyfKcr0IJzjg8cZqUOQnIB6Hkf5/nTT8kZGcnuSe+f8/hT+MZBwOhPGSMf/AK6YDQAckH3GTnkc5pyYYYxxzkds00xgLgD1OO/+f8aese+TPU4xjOP/ANdADCAflcknHUnp6inAdDkY4xmmsCoDnscg5zx/Mf8A1qkX5AQMc8DJ6/1/GgARuWJU9MEY4z/I0j9BznkHGf6UvcA59Cev/wBeiSMIvAzyBx2oHuJt6nkZ7Z4HXjH+cVKw39DgAjGTTThTgHJIyd3r70MQCAccDpnPOaBAiZ5bOMHJHUc9KZLsAyMkg4PrUijj0HsfXjH9KR2XO4ZxgDJI6+4oGiGEthsBiAMHjn0/z9KdGxaMDhyT2JGB1p5PyYTAySSMdqaEwowAMjjnoOuaBMI8ksc8DpjjH0/z2FSBVQY45HOBgdPXP+eaRQcdRx/EDjp6/wD1qRsrInTnocccdvegdhcFATv5xgDOeaXGEyM9s8Z5+lNOduSOc4wOn1H5fzp0kmORlh93APegQjLyC3ORknOCPUf55oPz5+YHBJ5HBz/n8jSMw2ZwOMnnqRn19qUHHYEY7+n+fpQFgK7gNxGMA59DyTn9aAQEAAPQnkYx36fkPzpxO0HpnHTPUHt+n6mnK4aMn7pHGQM9P8/rQBGkZVM/eIPQflxjtwBTpG4yOf4jt6D+tLFs+4ecg8jPb+f/ANakwQBnA7YI7dcfTrQApiI+Zh0OAQaY0e9gmdmOozj9aVWdARkHOAcA9D0/GlPIzkE4JOef8/SgBCuxiSeBwFxz6daY8e4kA4yRx7j/AD+tSKRk5/jHTp/P6dqQyFWGfvAYznjPr+PSgBdpwAB904II6/8A1/505SQeSM85APA/zxTAw2EY7gg/Uf5NKQNvJG48DHGPagBCCP4e+Bz0P9KQ9th6Ankdv85pvmfMRwcHjIwSR/nrTxLtY4JIYk8jt/n1oAeXCqOgGeQG/HnFMCndn0Jxgfj0pMDAOV6c5NAYKCSeAMcevt+tABjbnB4YHAx1PA/WnBcnrjI4wMn/AD9KjV8kne20dyRyO36U8N6ZIGSBjHTnkfn+VADwAFBzknjnijvwckjBHv8Aj/SkO5h8pBHUCk3YJIz0xjrg9/p/9egBAo/iBIBwBjuP6dKViFPI5zyCBwev5dKd5oQ4yQeoVeh+n6U24HmOO3OD9PegBC+QDxgDJA6en+NPHzDI67skDjt6daagDJjGRx1/L/OaTg5I474Y/wAqAHFT5hAOPQ+3+eKdJ93OeR0Gec/SmfebIHzcDk84/pRK2SB/BzkHnj279CaAHgkpgEEEY45wf6/hSZIbeTlsYyPpn/OKBHsGCmMH1z/nrTRgEcZ55z2oAN2/ghgRzz+n4Dr+FOBCjkMF5BJ6eg/z7UyXJGQGxnn1/wA8UTYby+cDoAB1NADlGeQxIxyCMe36UiyZdVAyOnIGPxpseQpJPJJGMY56ZH0zTtuASEzjg9sfWnoUOLYkPtnA9KQkKud2Dg4AyfpQx5yRg9TgduOP5frTGwXB4yOOeTjrSE0SrsODzz3yeB/j0/Omt9/IOMnA4x+OO9NRhxycnBBA5+lKN3zZGMnOF4I9fz/HtQIeqjpnJbA69O/X3yaYSAD0xjjv19D+VEg+XpznOOAT6c9PypyybiXUY7A//W7/AI+tA9xsZGODjtjtj/P8qZIABz06fSnnGTgg9OgpuMEk5HII44p7DDYNmzn3/wAaUjKkr2wcYHb/AD+tJkg47sSOB/ntmpNp54yMYznv9KQEa5JYEE56nPNNfmUY4GcAAd/8+lSGTauDtOSM5HSjlmx7j6596AB/lJOM98k9D9TSIRt+ZiRk5445pRGMHkdcBh7/AOIpy5C46jPAHcUBcjZQMkYxnIyMn0/z+FOYdOhI5J7e/NCgEDAG0nOD/n/JobhSpH0Oeo6n9cUAIQeRk8nGQeP8/X0oCbG4PYZHb/PtQWwuQoxkA54H+etCjg78Dnjjn/8AV1/SgBnl5yQMEDhR27e/9aJcNt44OOQM9f8APencdvrnPP8Anih1LIcHHccDn6/57UARu5VSeo69cUsTAgDuaTZ5gPGcA8Adu3+R70+PCk4ByBjjpQJj44TExCNzyOT0J/z70FmYpweuM4z0607G0AkDJGMHvkfzxinbu2QSxwQOP8/jQLYjHHzEc5PHOPr7/jTchup5z6cZ+v5VImckA5yeOM8dqWNdhPG4DsR0P1/OquPQjVizkH8cD+VPZQqjPDDJODwCf8ilkGXGE5IIyB1pSvJOc4GMNxnFL0DoCsQnXnIOCuOKbySO5Y5G39P8/rSeXkDLHocg9P8AJ5596c0W4dcHp1zz/WiwgILcEEnOSB+XT/69RmQxsSQvBxz1/Pp2/CpApdstwM4565HHTvQVBPJHTHHQf5zVdQEUk5x0I444z/n0oPB64I4JP+f8ilAyDzzgEgjHFRSZ3gEnOMNn+tLYB0qbnBPXGCM4PPT9MU4KJH5IJIyFA70wsMcDleCP8PSnpkAYJGOfb16/56UxXI2xg5GeecD6elIi7zxnackYI+n+FSB8bsqBgknPU++KRCHQZLEc5IODj6n6UCuKAQuSMc8E/wCfrTRt57gHAGP0z+tKyEc84yBgDoPrTSfLHRimcbsfj/WnYGMYkkZHXjrx9P8AOKRpUVsuCQByR7Z7D6U5XBcqMk9gOBiodVvo7C3LSkBACQQO/cHn/Dg1pCDk7IynNRV2yrrd+llYPICCQAcHr0JH+NeJeLfEs91K/lv5j9CMkYHqP061seNPGhkZ0V96EkDjuPT8q87eZr2TzA6kEjaSckn6fl19a+swGEUFzSWp8ljcW6kuWL0IHBlDs+Cc9yR9fz/pTzGU2Ec7eMD3HPA545/LrU0lsgxv/iIwo/Q8+lWbbTHupYggCEsADuySc+nr0/OvZclFHlpczsg0zSDeSYAGSRjg54xnGevHP416d4M8LeXIJHyM8DI/D/69P8HeDleFGIyVYk/hyOPy/KvRbOxW124QDcPlJ7D+X9K+fxmNVnGJ7uDwN/ekiK10427Dy2BQcfKccds9a0vLJRcknjBwP1o8zB3A4PZQOc+lOYgqCBkYAyOf16/nXy05OTuz6eEFBWQBFGRg4xjI649vemLEc4P1655/zinEuH+5z35HH4fWlV92Twei+5B/l6VmaEXV8cDHGQM9e+PpUxzsHqR1NIQUlB4wSRwPvH0NDICx9AMfL/I0AN3deMe+P5f570YMJIHPPAyO/wDntTvMSTgbQV4PpmmSMGfBBzxnPc0BoK2d2ScjsCemf896TaCT82SMn8v8RgfhTpCUQv8AePuev0pu4H1A4PHGaAHR5TqASTgcZOOtIoOSUHbOAf8APtSjAGAWweCP8802ReByceuOuKAFZA6HIJPUjPBPtR5RxkHuOCMCgqevHAA4H8/8aReOSCNw4BPT2z+P6VV7gJ5XmAZGB0YHPX/PNI0ZyvA24wcnnqeaGy5AwM9Dz1J7f/Xpx/1YwApHIIOMHv8A060tQEUclhs9zmhH2bACTye36fy/Kl3YXlscgfKvOaAzKUGeV7kY/T3/ABq02iChqenJfwOdgJ5JOMEHnBH+FeeeIvDK5J8tsZ5BXBHHSvUyzZc7ioz0A6VT1ewS6hIPLMDjGff/ADzXpYbFSps8vF4WNWLdtT58v9PNoXBGJCDhmXIORxz+Xr0Nc+v7x2/icnp7dsfj6V6z4o8NblcCMZGcAr1/pnrXnV3p0lpKC/3CSTkgDtj8K+zw9dVInw9ejKlJpooIxyjYYhcgAjnn/wCv6e9atlq8lsEIfBHOOmPz/wA81mXLCN+OmSTg4JP+c9PUVHHkRvsPIIIBB5HXPHbvW0486szmjUcHdHsPhLxuk8iJK5JB2k++On6/pXoNvqcVwcB05GeeR+X4Zr5l0+8/s+QOjsBjOR69fxNejeEfF8k0mxzhgABk9O/T8fbpXzeMwG8oo+kwWYtNRkz2F2ACkdSMgdh+HuBS+oBAHqDjFZ9lfRXEKP5gJfGeT17H8atwy+amMYLDOSa+YlBxdmfXU6imk0SwvyE3ZB4BJPb0p8mTgk/N0AA60yMHOMYC8Zx39f60bsSAAnpk84ANZmxIQ23GPu/LkHv6H2/+vSDpwc4IB45x/KguDGT1IIJGRSRZ5fK4IwQR/nt+tG4C5Pz+gPI9/T+VAxu2ZUkjnn8f0pof5S3AIP1OafJhmATjI44749aeoDVyM4yM4xkd+f8AP4U8AjkHOQck+1Ix2KH35bgDA6D3/M0gV3bnIGckH0osA7dyAVxnPJ545NK8oKk4wWGeOgP07/UdKYQdpPXg4GPTpn8v0pxjPkgnp0b65z/kUWAOhAAOcgE47ds/lTQh5TAB6A+n+f60DvgjGcgdzxj/AD6UA/N1yehOOvNNgPbGSQM8cDPftTGYqBwd5A6nB/Og7skHO45wM9j3pxXAHUlgc4HHPv3pagCS5429ehzz/wDq/wDr0NhSN5IGMDJx/n+mPelwFd8kkHA5PtTXbjqDngAcVQCMcE8EnoOfXn/GlCOVzggnI46Yo2EBeSoA5GD+tKrl1w/zHP3xkHj/ACaAI1QLIpB3L7nHOacF6d+3PrmnJliT1wef896Odx6HJ5GOv9KAGggxkZ6kjOP8/SkCblOMkYIPqPqak2kEdsdOmPf/AD7UiDCnnBznt/n/APXQLW4KSMkkjHIyBgdv0oUfNnj/AHc8UzdvZc8cDv2+n0xUsigehGckkcZ68/nQMQvk4P3SMAY6/h60sRDsMfN6jrz9P8cUmzeMenOQevHb/PpRGdrA57kE59aAFfKsRgEnBxnr9Kjk+Uk++cD/AB/z0qRl3uATgg5GBjP4dKQrlQTkEdx09/8AIpJgAIaPJ4OMZHP5frTF+XB2HIPHOePp2p65AOCM4AOCT7/pS7OUJzycg8Yz3pgNIwuQOc5yT/h/9epHctjOMYxnqOP/ANdRkbWJ9xkHv/hQ4IAx19SP8/SgBAMYAC/KB07fWnE/NnGfp0FKg3fcONvQkZz6DPvSMhHPGc4OR3/zxQAMd75wMngY/wDr0iLk5xxnrjk9v8/SnMEOQBg4GcHH6UmOAN3BHb1+v+NAAMiQDuxwQOnt/Sl2FWzkDngHp7c/l+dAGOwJ6AA9P84pHUOeTn15/wA+tBQ9sLHkHn3PJFMjXIJBPsf88elG0g8jIxkY6daU5VRyT2HT+VADtmMct16n0xx/SkBOCeehwTTVYOeeAOuP8KcycrjjkDGeOKBXFQYGcjA7e/ehEG7ke5HX6e1KG2Bsg8ng/wCFInDYHJIBGOnuKWwxjDY5GMAccHOfrUhIVB3YcDHalYbeQctjjA70HOPfpkjn2pgRJxkEHOMknv8A55pCFaZccDPOPyNPUAMSMe/17UjL8zSJwcYIJoJY6QBWBGCAOp6Hr/OopMh8e2eBnB44/pTs52k9Oc56Z69PyqQTRhQRy+ABgd/8n9KV9QI4RtY5GSOoI6/5/rQF2gkA8n15HHSnBhMSed5JzjvS4MZIfkZwM9Oev5UwGvGQmc4wOe/1H5UFMHPJyQCcdD/n+dS8DB+9nGSfb/P61E21gcDac5Izz+dACAjcAdxAOMY6f55pQMEEDvnGMHHX/P1pC44AznJPB7//AKqcGyMg4JwBk4x6/j0oAZ5ZZTkY9R1P+eakUgEBOCc54/wprEY5IOT0I6euKdG5RiBznGPYf/X5oAjJLOFIwQMHB4NObggAYwOMDOD1pZHUn72OmcdPzpudzZJyQcnI/wAmgnUco8tMHBwcA9RmmgkEZBGPf9MflSO7dQecAn5vyzmnI/U84xxxx70C3HsokG1eQOnGKYV4HsMEAdfT2pwm8tWIJ5OP8/56UErtwTzjPp096CyNkGMHIJI6Hjj/APVTdgZjncMjqegP+FOkYOQ3bsCOKafu8HAOR1NACODt4wD09fpz/nrTnOFKjGQACT3zTHPl4OcHAI46nuMUB8Id4JyOAMAH1x/OjqAoGF4JGc9v8+wpcADeCRyO3tmo45Sy/dJAHQHr6GniQbsjnjjI5x/Pp/Ok2A/ym2l8AdAT/e96SNRtfHA7Nx26de1NWTZBkjhm4IOcimRyiR3GRjOd306H8OfzqQHlQMD6A4HWlDlBz3A6fpSDDcdTjGR7UL8indtbOCF6j3/kaAH7sqRjaOx9AKRhuA7jHHfHpmmtJvxwMMMYHBz3xToztY5PBAAGMjPOOnegVhMAdQNxOAVH+fSpDgIwJwMcgdfX+tRurlBknP8ADgj8jTY1LRk52nOfr/njrT1DQkDbPm+oycnH+H6dKU55PJcnAPfP8/So3dGAYn5+vA/rUgznkAkHOR9MfypEhIAzEfwZHJPpTWjJXqNpyuOpFN3HAJOR0wByOv8A+qpEZVwMAL1AHY9B+lO5VxsQVBwO+RwOR/kUhcHJOMZwRjAoAdmdGGSMqCTjgUjAlhjrz7ZFG4mCh2d9wBAOQFIP8+tK2QMHADDA5zn8P880vz4HQKeDk8epH+eKB1IA7DGR0/8A1f409guKgDnqOgPTGf8AJpzIigFQOvUN3Htmo0GG2kgcZ5Hf/OaRo32nIwSBwD3449P/ANdMQ/AwApO0DOAMYpRIVUA8kj7y9qZGgRdnT1z1/wA9KeQVAA6qcYHv/k0DuCSDHtnj2/D6HNIFLIOMHpggDr6VHs6noeADnnj1qQb2yHJY8HAzn8fqKA3FHKgfw8ZyeB/h3/KlKE+xPPJzj3/l0pu0Juzz2BIyM8/n36UAhQvPJIxk4wBx2/CjfQoUMY3YbgMgHLc4/H60wEtk/dB4wP6D1prN1x0yeMcgdcilVTsPTOTnkgH/AD/WpsQPTnOAOh5HoOuPzpFcEZyM85AHT8PbilRSBl8ZxjaD1/GmbQ0hP3SOcjI46dfpVASZIw4JHTkjnj17/gaRNxBK89c4Ham7MIMDnG7DHP44/wD1VIsaHOdwX1B64/z29KAIyEZQYyd4GcHp/nr6UEbQCQBgcAHPPUkf5FSCEIcgDPXGcZH/AOqmumCeOv5j8aB9BOfmwPcj070rHA5JHJHFDDGOe2WOOAO39T+AoDBQOozzuxz9P84oC4vUnnfyBnHHvQy5YkH5CfzA+v8AnilKnaXwQSevvQ65IJDZOB16cc0FDVyrbgRgDPHFBIMmV6KBkfnS5AXBHQ4wemfSkKksX6EcAj0P+PNBLAx4PQg9OnakZh6cAjnI/n9f5U/yjtION54GDnI6DP8AntSBSOo5JwRjt39u9AiNf9YSx5YYKk5AH+f8aUYAUnj1GOOD/n86djBGOBn+LkfhTnQSEAndzg89f84/SgBgXABx0zkj+I9j+X86VR14JbHXP9Kl8oOocdjnDA9qjIJbIO/dkDI6en9TTuAgQb+CCOpz6eh/OpHRZFQfMR0Gep7A/pUeCxIxgnIAA6fj+tPDlEHGEx0B5HYfl6UICBo9wLYb8Qe3p+v508KNpJG3I5XOc47/AI/40/aCwAJDHnnoD6UFEQBO/Ynrj8KGKw0c85xn65H/ANahGMZAHAA44znPr/nt71JgKpxuP07n0pgQED6cZJOaYxhkVwOjbepz0we4+lG0qXAOSAQQD3P+f507y8rhBnuSQD39OtKqgg9emdoP6ev9KCBFQbAcZIIwe9Cny0IK4wc7gODj2H9adsPKlcAHgn09fb1oAwfk4xkkjvQBFGcv9/IIyB+PT/PrSsvP3SecA/yPP9PWnRiMtuDkYB7cnj9PwNL90YGfYknrn/Pp0oAYhDE84HGQRk+35mlJAyOSSTx/9f8Az1pzRJhiQzHac4GRnqf8+1RqozxkMMFuevbIFBYMoLgcAtjGPTjPP4U9sg7M7sZIJHH/ANelIACnk9AT65/z+lO4IkIwRjIHGPy7/XigBkWVYHG7JyD0H/6qahxK4BAxyM+lOYgLhjw3QHp07n8vWlYh24OOM9OTjt+lHkAyQA4AJ+YnPX6/y/CmrE2wrk5POSemO1TE4A55HXGMDP8AhSFNwyx4A4wfX/P60AQNCBnnHIxjOMn1o5Tc46HgjOcn15qdiMj+EYJzn+v+elIU34AHygnDA+35elArEflhiSmQOu0+lKqGQZ3gYBIyOMcU/anGEwTgEkf5/KmnBwuD3JIHGBzigLht6jzOeQSPbpk0BHRS+d5HHA7j37evvTkj+dWwBk53Dk49/rwOMU4swUY5QfdHUj6DrQMjMRUHJBQ8jI/P8evFPTlABwRyQD19z+P4UkRAXnJPIG7p9Mf4+tNGA2884GcDv/jQTYWT5eAM5GcH/Pb36U90yqEbuBjpnOO3/wCumg/LkAbzggg889B/+unjK7xk4IBIx/P/AOtQIjZH3c9QfvNx+Gevensw2g5BI5K4GBjjvSOCRkEgEenOAPX6Um/G3PA9xknt6f54oHYeURsjecjpgZIFNC7DgDngAjnPf257YPWnx/vskfdBAYjjH4UMw6YwCM56njt+XegLAV+ct0JHTOR/nvTXwqj+PccEkYGO/wCuKM5+YdCCSQcfl6f/AFjQHDOBjPPJI/D+X60CFRVC8EgY64OPxP5fpilbAA5JAGcA9M0vmbDtJy5J/L2Hv+PSkcDJ4OCeFXp6/wCcUANYqQnHOTw3Oac0X3gGyc5x/L9aa7bwMclfmDZ69vz7U5sMybDzzkHr/n3oAYmBIMhi+Oc/1/z3p6KQDjGeo4I/SjZy4wTyT8vf/P5U3aigDggctzzz05780ASFt6HPTOcev5fSgr5h38gkkEKRkdBQifOcHqOueePT/PahQu4Z55wOh/zj360FXI9uOAMgZPGOv+TmnjKKmNxwM44PP/1v602RsQknkjJwDj2/H60pUuD8xUqOTkA+vv8AyoJBAu4lgeCTz2x64pSpAL4GMDjpjv06nPvTVBHG7JI+9659+/aknfytgJ4BABx+WP8APagAk+QZIDr0KkDp2zUkUoVRv+TkgE9frz05xz6VGjr5OD0PGcZOajYHLKQXGCDg4Pr0/wA9KAJnXbgdACTjPvz/AC9qawIDHoGAySOf89ajQMGPPOSQFOTnrTzu+YMSQ3Tjp7e1ACrhymAQQRncOmRjP8qQ4OQSQM5IwcE9On15/GkTKRkE5BIJ46e2fpTjLmXOcEHnI6H1/pQBG7HaSAMjhQTg/U/lTkYMMkE8DOBjt1o2pNjIyOhyeMHpTGUY2khs9RnigB6yJ85UkjOcH2PP+eaaxSWHszg49D700RlwDkbRjGQcinM0SwPgjAI5JAJyev8AnNJMLgMBThhtBPI7e2e1SKHfBBOMZLY/z/8Aqqol3AiuNw2MMc44+n5/rQ2qQKUUkIGJOc4A4+vTimCaLTSZGMHHTIHH+cdqYr9ecE5Prx6e1RreRzHA5QH7yt/npUhbepwg64BB+vX8aCr9iHyo/U/n/wDWopcn1X/vo0UXGZO0Dd1Ujp25z/8AXoIKHqeePlPP5U8uRg4A7Hn05OfxpkkhDEg88duoFZGmgjDpg7woJyOufrTRDlCc7eOo6/T+VODHBHOCAcHjt/nrT1Hy4yDgZOP8/wCFJhoMHc/eJIAxwen/ANbH4VIgCnLEjGDuHc/Qc/8A66QnKlhnGeCeAB09+/NKMHrzzwSOCfr+dSIcV3jqeRkNjGPzpu113DjIxkkDp1/WhFB/vZ4zgd+1OclRjJ9+Dn86qwCckJgDrjpjH5/55pZWOMMckDkdentTVJOAASDyc84/OlEh8wOvzcEbR2x9Pr7UwE+ZgwAbJ5Pp+FLGAg+p54/CnKQQSDgZAODz+IpThsYLZJOcf5+tACtGwXPA5yADnj37+lIpxlSeem0DGRjIPufxNNGQThjjPfjJ/wA9uKDwuOemT26EcH6/4UA0KkI8r1HJJAzz9f8ACkPy7uFPc56Y7kevelOCrHtzgjOOvJNNSQpwpJGemP0/P+VBOgsJJznaOMEd8n/PalZg5AIwADkjqPTrzSbg0xJIfJ7DBz601C4fbjAHJ7fn+fegfmSBvMXAwCOQB/n/ABowWUHAJzwCenoP8+tIwBXjAKnJYdj/APXpVIOMrwP4jz/LvTsMkQbk38HBxjuf8800ljnp34I/T/8AWKZGh6nGPQ9PxHrSsRs785wCecU9gHqTgEElSQMd8enNLhHG0/J2A5H/AOsf40gGw5wcg8EDtjv/AJ7Ux4g2CCQAclSB1/D86kgFkRWYgggEAEDBHr/kUkriU7sgljkKT+Y9vw9Ka48yTaAeSOCB1Pr+lMmR0fpgrnkHjHoP50ATbcR56Ejrn9cfj05qNDuYseduNv4/p17fWhwdoxnnkgDJzjH6c/pUoc5wRkcDJ/T249/WnoA0sdyYOSRjgY5z69M0rfdIKgZJPBxkf5zSIpJOQN3IAJI6f5+tJMikDIAwD8p/nRcdgVgsYOdmRg98+n86kjDFeQFOc4J6mmQ4jAC4GenGT379u+M09QwOQCuDg9yRzkAHn/69IaFIZOS2SRkkf56f/XpTycgdO7frj/D2oznjoMcEn/PU/pSZ7gkbecAen+e9AdB7Mrp94AdgPpzx+J/SmgbBuzjv8vQcDjNJuwFOScnp65547+n60ID6dc9OCO3J646UDDeBgEYxyBjPP/6/50FySMHHP3T7UzeEchM7exPOT7inuvljHOR8p3c49uPbFOwDmyWPU46DH+f60v3t6AepPrk/z6frQiZTg491HXHt0H/16ItxwcY44bGcfj0pANVztPHzEdcfpx/SnBgoAJBx2H+P59aiZhwoGX5+YnipGxtI6HIGR3Pp+f170AAchMdCCCeP0H6UKdink9cZx1pgLgDJbBwDg8/p+NKM5IIHHQZoAf0GCcA8gkk5/KhyXKnjnJAP8vyqM/K4I4IPUj9P6/jSycMGzyTnoPWgN9CUd9uFDcZ/D/61RqpPXIPGR27/AP16RGK8A855/pUgkzwH9sHt/n+lBXQQk5OcH2UZ57/5NOZgHJC7QD0x39f1+nFQs4UjGMDkc4/zilBcqhHBPXHagTRIGPIGSB3BHT6fjmnq2ATkenHcZquQETcAzEk/MuBjv+madFIxbsAV4DH9M+/Wp2ESK/luMg5JzjHf1ppJOdxOcnacf59aaBuYEOcYzk9OOn8v0pxZ2PIzjjHqO3FIBSCwJBBJPBB59qRd+BzkAgHBwD9f896VEGCoByxH5f5PvQApJAOCCQM85Pp+tACNKX7BBngHrx05/SgrtXg8cdfpwf5/U0bUKk8FwACMdzSytnk4xg9B0/zx+VVcAQlyAQScHH+NIGUZHOBzn0/x59fWmggEAdegweMfWkDcjkk9CMd/pTAWR8YK4znjjgf5/oKaRsO/YeR6dz9aWR8qB5bZ5BI6g4/+tShXKqDuzwQPfucUXQ7AjFYxvzkH9Qe/5CjzOR1+Y5Az/h+HFORMkvg7COW7+/8AWmqDkcjkEEY4H+c0tA6A+4sBkkDqScZ4608r5cfABfPAHP0pmRvBIxx165+n6flUrKGxgfd/+v0ouGw0cEErxjnI6HoOv+c0wkhyckjqDjn/AD09KcYwc55AJJJOce3+c807HHQMfQ/5/wAKExkY3nrll6hsgn161IQCowSeCB6ce/8AnrTUBTgkA9CAMjH+cdadKPlIfHAzwe3amTqAJcEdM46foaPmZ+vHQ8j/AD3qNcEgY9x+FOVAoAztOOc/nQAoGApHUnpnrjvnrQRkEOoBzgYOee3/AOr3pWUggggccbeTj/8AXTo8Z5GOcDvz/k0AN2BBxz/tdT+dEkZZgclTnJ6e3496kjXLHGOBjk8YFMfMLgDAxyCetAC5+bPBGCCc4z7cUqspAUDjAHIz+lKJME4QAHg+uTz0qMuDjdxzkc/pxQPccPlGS5xycEev6/8A6qaoAAyCc9MdqUPzwOGzkH/PrS8r7jPAB7GgLiu21Mjj1HvQAEB/U556UxwFPc88YAwD/nNPX5hnbgjkqAD9Of8ACgRGw2tjGc9T6D0FKxwCAORg5PB7f4fjT9wfAAwc85+lDuSeAM8Zx2/zigLiAhcdeefz/wA9vxp6fNGTj24Ixwf1pmwA5xlSScg/5NKFHXpycAGgdwQZwMH5eeuecfy+nrSEfKfTORg9SPT0/wDrUpySG3H5uP6A/qPzpOBnsemD7ds/pQIcxJj6jk5OO5/xpoHPUJ1OCOMDv/PpSy4dwG+Qds8gGk34IB+c4AAPQZ70AOABbkHK9cDt6/hUeAxyO2AT16mnsmGA49Ap5pmAAcDansOPcfr+dAD2HJOct65/l9P60kQ+/kYOe3p2+v8AKlwc5HBHoefypVTah3FSc8n3NADShBzjrwcjH+fwpW2KpUk5PGcg4z1o8s+YcnO0cYFG0cEcZHTHIFACEFkJJABAHT8h/n1pwA25zgDAOOTnp/h+dGw7HIAOR0yM+lNUbD0wABn/ABoAaF2k5wTwTjt7/pTCMnGRknnmpnOdo6c45GP/ANfb9ary4KlvmJXBx/8AX/yKdx2JUJ2gIQVxgZA/z/8ArqQIwXAyARg47/5H8qihQkAv1J5+vPb/AD0FSIuOn1JU98/z9vekLrYGGxuT3GGyPypSpYEnpnmkxuUY4OcjvTy5wCDjB6kYJ9vxoHsN2kAjkEcgH0/zn8qFTe7c8KOO35fr+Ypz4yScgsMEYyBSFQQD24AwOfSgYMACeCOc5B6Y9P8APaiUjGAvIOOvf/J/WlduSQB6dOmPSlZjgHjg8gAdeeP60ACvtXYe54z2FIT8wB44znGD+X4mmjLgAEkr2I5/OnEkYHHXPJJA/wA+9ACbdw2lGGTnIP4frSqmAMr3IDNnP1/lQcKucYzwOeBTTICDu9jgdB/+vigWguCoHIbOevQ9z70bd79MdM+46/T/APXSnHIPJPf6Dp+VNVySh7MOSDx1oBAR82Rz3we3+Tmgg7OCQPp19aJcjBHOedvsDSozbckkjOBz+dAx6IM8dPfp0/z0puwliSMbQR16d6TeVZsAhj/CRjP+eKPM6kEfKeAaBXHYHc9DnPY00oN3HBz1PI7Z/wAnpS43EY43HoRj8f1pqAIvI9sDJP4/zoC45SQwByRjcSRjJH/6qCBJyRjnHTNNIL4+YkqcgFv8/pUnQcoN3UgHp/n3oENwFYkdBnHPT8ulMADYySueMg85/wA/zpQCRwCO547+/wCVOONpOB1BGTnIoKAja/POB/j/APXH4UMpKnH3QR8v+fwpNx+bPXOOB2x/+qgtv9flJ5A/MGgBWXYFPAPJ/wA9vamrnIzwMZBz39qQ4YZAzxxgYxShdyk5J9TnGPpQABcZPOTyB/ngc/zpzckggbB7cdf8efxpowoO8ZGRgk/l/nvRgEDAAB96CdBzfdGBnPUDHX1zTc4Y4GcdDjJ/z9KaSRwODnsent/n0pIi4IyeBzj+WfxxQUPHVsE4zwST39fx/rTim3Bxgtz9D6U1ozg9sggAn2/Tr+lLg7OevrmgXkLEgPG7GOcduvShhh244Bzn+XSgLliOQ3UZ9f8A9dMhQr/Dgk8kjj8aFqIlPyHk84wABzSeYAF6jJz7/rS42k7gfm5A6/8A66TBKk4PTnBz+B/T86dguSSbDyAN3AIB45pjv82GAQ+47+lIqgE4GO2Dj/PNIBnAZsYHTnp29vSiwDpFRAVB44wfb1/SnnPJxjjrnr/k/oKjIHHJ4AyCOPxpFPfJznBHt6e3NCAUYKfNuPtjPHP88ZpmcMeRuPbpwen9KcFPAwQDnPA5/wAjJoAx35wc4HH4VQCsNjDoM8hQeD/jSs2cccEAfh/n+dMYnoemOee/f/OacfkJyOvCkjuaXmAM3zkj2Ht+NI+WHBweDx2FLFmRc/d6kgEc0pBGcgkZwMEYzn+vFMm4wKUXpjGc7hn/ACT+NPJwgG45yAcHPfPT2/rTf7wxnrn6+x+nFKhCs+cHA4I7/hQFyP77ufujGc47dKfkKEIOeOOPyBpjuMgjkE+mfp+lLjJJzwBkY4znPf2oENcbRn25yc5/GmJIJMKSxBGODjP4d6cMbO5YdDjOaa5SCISOdnOdx6+38q0iruyM5SUUVr+9FhbF5G8vAzyRkn29fwrynx54+kljEQk+RSeEHXJx16+v51pfETxQBmKKUMh+UdsnPpXk99MbmULgtt5weMkdAPwwa+pwODVlOSPlcdjW24RZFcXT6hKH8wbOuGBz6E/kKbEBB8iDlWGQuO/c/THt1ojXdLkAgbSQpwAORgfy6+9TWu+4ZUi+8WOc8cD29uPzr33aK0PDTbY1fMa4OzzDE3ADdfQAen516H4T8M+d5UroRzkDrjOM/j3/ACql4Z8MPeS5eM7AQRuHHpnH+HrXrOmaKLO1QADOB1GD+P1/wrwcZi1FWW572Dwjk1J7FzTbRLNjkDaBjjjJxge1XkLY6H0A9v5+9RwptGSAowOW5HFWtpAyOh5+Ydu1fKTk5Suz6yEVFWQw/eTJ45HPI7f1p8SsqYA4zyc96NhYnJ5Hr17VIEORkbgOcrzg1iWRuMYA7nnJ/wA/SkJByRnpxk4HXr+NOdGIJAyc54647/5FO2EfzJHUEf5/WgBqIMg8Z9T26gkfyoVfLVxkANx1z+X4UFCzAgkYHGe/Tr/OkKcfLweuAPyz+lADcYbKDsCBmnbDtB988Hv/AJzTvvEDB4GOO35fhSlQrvznODnJ6c8f59KAEXLA5BznHT/PtRwwGOOg5pRznn3z6803JAUAHA4wBjOf8j0oAZtC4xjIbg5ycduKGyzEZ69QT/n9aexGGBGWBBBPTHf+lACkcdh69Ov+fwoAZjrzxnHU9eP89qCNzOAenXtn6/570EAhCMj1A6Z6UsRCk84I4zjIz9KrzARXDsAAAuMkY6HH/wCqnnnaw+cnkkjGPalCjJ9GIwp4x2/rSMdoABwnbA7dqZOokWfQAE4wvY9/600Jty/zAnqMVIoWLJBJA4BIwR7kU5SB64GSMn6Y9upoDciBMuJMHAHXHQetKRvxgkc9/QD/APV+tJ5uJMAD6kkn8fSnFWDDByCcHP5/jTTsIoXunpdxFNikkZJAwf8APT0rzrxR4QeMGUR4K525B6jr716p86p85AAPODnAx2/DNU9VsU1C22kZ6kFRz7cdAPzr08LipUpJPY8nF4NVYtpanzhd6f5cr7gykEqAMAAH396zdx2n7wAIAxxuNepeKPChXeY48HPpjPT9T0rzi8s5LW58phiTB24PQe/b8q+1o1o1Yp3Ph61GVKTTRRRSpBzkAjgjI54Gf8mrlrdS2ko8s4LHJKnIznOfyzxk1CIGRkIOUAGTgAk89ajZypKkYbIIJB6k1rKKkrGEW4u56j4T8VO0Qikckj7pPGDnH616dp96k0abHBOOcHjB549e9fN1pem3uAQSD1Ug8jtmvQPCfjYLKscpJJOGOTjt0H457da+bxmCb96KPpMFj/ZtKWx6/E+NsQORg+/Ip3kjOMEcYAHPXms3TtWiulXa6vxgbug/xrRErOoBYAgYDAjI9q+WnBwdmfXwmqsbpj1UAAgkgcZ/+tUgx68E45wQB1/nmmSfIAgOeOC39f8AIpqqSoKDnjqen096RqPSMKxB6HPHb/JpAmw4JwB1Kn160bnc4I4BIyRyfenMcYLEkjqO/sfx/DrQApO9uCSewOOo6fpQuCD/AHuvHXiod+3AHAzx6g+hqVDkHIHTqDgfX+Z/CldgIuDzkgEcZGafwAnGBwOmc1GGBcEfXJHH+eKGyHQAYGMgj1pXAVAFx7k9uMCnc72OSp4/+tTPnI56YwABjPPX8DSgEk9yTggcZ9s//X4qgHumSDxjHOeh/wAKXKqASRnsBzz9KjyjNhscYII7YoIAPA9+R3+nbmgCTeUzkEjBw3+f89aAQ7oAOSCOD3pijaOflPJwTmlD4TpjqR2P+cD1oAkZvLAbBGeD0IqONhgkkbuCADSMCrFgSQACAeOPpQWDAEDtz7nvz3oAeWOBxkjqeg/D/GmggjoM+hHPtmhUJTbgdc47n8Pypu8AnggEAgkdsDp+tADiTtB2/LkcZz/kf4UE5YnAyDySOP8AP+NBIaI9znr16en+c0smVb1BHQdQf8/zoAEZFAzwBzk9v8/0phIYjOcZ6kZwaVQWz1GOuR+n6fjS429WJBGfmGKAHA8YJ5wSQTkY60AjGcc5APocdfp+PrTXAJyeOgwf59/alUgLkH0GD6f1oATcqtyckdxzj6enWlds4I646H/PbjnvmkUEtgjHJPA6nH+HpQRuy4yBjPPegBSc7cgccc8D/P8AjQFK5BwcHgjPWjbgj1x37df880ZJcMVBAIztx6dv1oAN+Tk4BPTPp/n+dOK4Ay3fByKYyhS5zkdMelOU7iAOhJGCePbP6UAOjOFI68nBPUGmgfveAWOM5xkc+lPRs8g555OM/wCfzprgrMCM7AcZ6/T+tACuAWByChxn39xRuTGD1AJAPT/JpJsMwwOewzx6nH+e1N34HPAJxx09z7UAOj2s7ZGCT0UAc0hK7yMA56Z60qJjuCRx/k/56UwsFkU8ZzyG6H6/qaAuPcE4468ZB/yabu+Xp2HOKfJkfwg5OTzn/IpgOIznPPQdT7UBccpG3joTkdPc59aaxJGSNpB6Z59Pwpd+eo+bIBJGB+H60ED0JA6HOP8AJNADWJIzjHqM5x/nFOBDJ/s9s+lKVIXjAwcdePWmnLccBz09P89KW4XHHcGyTnAPIOR9P8+lKCQ2OpHHTikGVyN3OMAknp9KT7+zPQA8jkUbBcFzkFiMgHAI/kaReWPXIOSM/ln/AOvT1G7g5GeoB46U3ocYCkHoOc9v84pgBXnaRgdflGfrg00HMZGcDJJ/z9acdzAE4OD1PbNIzcYAAySOuanQB6sFTpwep69eD/8ArFND7s4ySeuR+HT/ABoVSR97GcAheabGSHKhsZ4Ix+GTT2Ac0mQFIwMdQOooLs6+gAwQO/8Anim4zkjnj0oAxgEEgjB55I/z6UwFUkZHBz0I6flSbxx0wT/n86FABHODg9O2aQOWbk5HHAz1/wA4FACtlepPXtz7H/D8KXYCuccEnqc8daa527e5PA/z/Wn8j5DnpnOePT8qAGlScdhnIA7e9O4J46AkjHT1pxxjk4AHGB/WmYOwuDwRjp3/AK9KABmDA4ySTzjp/wDrpFUkkhscY6d/r/h70ZDHoenAP6UpOEByeuCSMH/PT9aAEySxGCqY9f8APNIwIAGQVI4YjuetD9Oc55xz2pFQ9OcgDAA/n+VADdu3KsAM+3U+opc4HJHA45/T8v6Uoy+ScsepyelIUDYwTkkA4GeMdf6UAI3JIzwO9LtB6juO/YDI/wAilAK449wRznp+fFNc8gEdslSPyoFqAkBfdjGMg56/5600qATtBPIBBH8v16VIpHJGQMdcfhQRublywHHHH+f/AK1AxvLKRwPUgHj3x+JpsSKGCEAAcEg9/wDP86ftwSc9OcN6duP89aU+W2QRyRnOe/8Anj8KgBgViQATwO3b/P8ASlGRu9eCCe4POKkCh4wQcEgkHAOOf8imEFcnZyR2OOf8mgWorcqFI9Tgj8v8/WkVSo5A3YyMjOfy9KVUwN5IyT65wD1oA/iOQcYOOnegVxFYbjwV55xjke3elyoYcHHQtj8vyoYlkDlzzgdgAfegqdx6ADIz1BHf8qA3HMM859wf8aagO/BHrgA5x7/X/GnLwQOSOAQeR/n6UbAp9QAeAe3t/wDWoFqN43ck9cHGP896eF3Y2DO7rz+P+FJtwu7IQKQSB6H69f8A9VAAbkDkenbt/P09KB2GtuD5wcdzn8sUKgdUPB4yD3/OnphpMEEDtzzn/OM0pcfcHXHIPAI/x4qtgsRuNzfIc7eDzgEfX1p2PkJGSOhzg/0oODk8YxkcjGfQCgHjr90ZG3kZ/wA80bsLDl5UE4VlAOMcE9fr6dPWmnJxu+TBGRjOO/T/ADwaaVCgEehBJPb2/wA9qeGJkyDkEHjHr/kUxCF8AjkEjCg4BP0+tNVnVc4weD759/pSImCT1J5A69OP8TUiOCxPORk8n/8AX/nFADZRiME8vnpngZ/yPzpyp5p7jAHAAGDnkfpRvAb06EnFA+QMQSMk/gT/AIf0oHYfgtz7ccdf/wBZ/nUYXzCCoxtBOOmPf/PpTjIWBBIyeAeaaxzkDp2weDQIR08wKDlMng46D0B/SljTGR7HGDnPbv8AhQoywbkHgcdDx0H/AOupXVkTcQGbOOlTqBHjbwCfm4HHSlXg7vvkY7fmM0mCX6E9PT+R6/pSLkHfknA78Dk4z7//AKqodx3l569yCOPy6/55pxQlcgqMkE554HHH0puTtLDjPVsdvxojZpUfvjBwOMn1NBQpzvO7uOh6Z4/KlIHUY9fxxx/jSbCULAEDsWOfypZAm0EZwBjJI60AJwygEZIGAT/n+lKMjg8AAZCjp6cH1pB3AwhxkEDIoVdgwpyx5ye9BNh6ZHGcDkgkdgP6/wBKeVBxxjnH4n/H6VHzkEjGCMHjpRklTuGW4wRk8ZoH0A5B65xwRgde4pjgk4IGcZ6Z5Pf/APVRGzMQeQBxx/P/AD601y6yByFK9+ckenT+goFuTdjgAj09OP8A69Kpxjac88546/5/lTVw+HBIB9D2+lNXLKAXDNng/wBaAsLnaoHbjGRn/Ppj2pvznOcEgE7T1/OgEbQcjnIJ7df84zQeXPzkcAEj36/p3oEKHYAZ4Gef6e3/AOqkJ8xcgZ5BxkHPoP0FN2uP9vnHB6f5/CnEkkA9euCDj2/zzQAqqu52zj1yeR/n+eaeX2gHeCcdh29fw9Kiw7Fs4wO56n/P9aUAIc8DPXvn3x+dNMBy8NwScjHI6+vP9KaCoxnAIOD1GR2p8ZDByOq9dx9Oep/zzTGJlJOM9cHOOnb9KYCB/wB4AOB1AySPX9aeMk5BO7OQRxx/PH+FM3BMjATOBjPQf5Bp4OUOeHJ4BOT/AJ68UXAbGR5pYnGOenU/5P60gKsScZwM5Y4oU4wPXHI+tSSoHIBBGeePTtx1pXAazfIOM8c4P9P89Kl3BhzzwASBjjqen0/nUYAP3OgH3uh/yfSkAAjDfNnkMp5HXP4ZpgNYEbTnBB5x3/z70s3ABzjkAZ6H+tPK7lzjkYB9Rnj/AD0pGG3rjb3I4H5exx+tFxWIxhcjk9hnIyB29BS5IYDIPpg9fTrSBSN2BkHBxnJz24oRCSFIO3PJBz70DHN/CGwmOCfc/wCf500thuDkZ6qPTg89f8aUsCQcbhzyQc457fhRgu2c45yRjk0AHlYjcElip4B/z/nNIuBnAHvxjB/zxn2qRcFtuQMnkE85+v0xTYxkFUXPGSR9e1AAygxE8jAI+bjPb6fT6U3gRNg44HBPHoaewy5AXdg4Of8APvUaE4xjcewIyD6cf56CgBdoPlgAryOVOBnnmmsNgwM4JxyPX9DTxgBmAzzgHOR/n8+aRow8YDEoCc8Hrj6fjQAIhkyCBnBwMY49vy9qUAjABbAyCOv+cGnB0DjkdMdMZ9aRQOAB0OQOpxQAqgE/OBjuSMH/AOsfagjaN33B2YH/ADmnMCFBG0HHOTzjrjn8OlMBwcA8Z/zn8MUBoMPIOQeuePT/AD7UKu1Sc8jBxjjPr6Zqwo5OScjKj8e+P0phHAxggg5z1/x/nQBHzsPJz0Az75P50Kjn5uobnI5OPXH1p7KHYyfLjHTtjGKcI1UcgMPU+n0oATGM/KQQOue34e9Rum6NgSCQfTGKc8fmMByAvOPp/wDWHSnP+7kAJJzyTxj2/rQAyABS6jleDgHHA/z+tO3s0jZA5GD65+g9elN+7zxgcYJ6+5oBUj7yls+nbtQLyH7VIIJ7Z5BBP+eaIcKMZyeCQeR/+vr+VDK8bAhuo5A6AH/IprPtj+Uh0U4y3oOuKCSRdskjk8EcAEflj6UhUFmznPfPFEeHIG/gdxgY54FBYs5PcgEKw459P0oADFhT2z0HUd+35dKjRljPJJJA5xzxT3ZS3fJ5xnjPv7U0ja5XHJGeeAPy69elAD3YBwQ3bOQPU8Z/nSSxPuwGJBwDnqR6fzpVwvGCeQQAPy/w/AUjOowR1xyCc5B/+t3oAPKCjGMnHLZzwRxinIuU4BwCf/1//qoSUfKQpJJ5yO3rjp2poclMAEAnpn69/pQVYcPv4O7nJGO/t6U1kUscjIwOAMD/ACcCmyOcgZG04yc/0qcr8u0jGff+negTIoiQQQT3zz+WP89aYwBGO5GSOuD/AJ57UuxnLn5gq8D3+tNbKklyUPQDtn0NAgCGNAcBAcggA/l+lNKdCc7c9sZHT8vw9qQSZbAIC8ZIznHt39PbmhFCycsOGIII4P0z3/xoAlIUksBsz0BPX/6/vTgMADgAYIOOTiowwDfOfl4AA5z/AJ/Cnvlsbn3Ensc9On1+lADTIG3kALzggnGPX/PrSEDPzDAIGQCMntn0/wD10FFKtkjqOW4yfU/54INNeVScErxxgkjH40rE+Y9cpGGIOOcEnk+5x/KoJ7y2tBmXBKrnaR3xx/P9KxfE3ieDR4CTJlhkgDpj1/KvJNe8c3WqSSrHKoTJAJJyeOQMf55q+VnPUqqOx3et/ESG0LxRk84OQcA4P+Rz61w2p/EydyRGGOflDL0GOhz7nNcXNcGQlvNbDHPzkkkeg9vz5pvlOSSArAHk456en4foaqyOB15Nm5deNb+TnzJCp4I3kc+n+fSiDxjqAIHmljnjLEj15GPashVSWXewwSSVIPQ9+Onr+VOAXnADAZPqcjvn2/rRYn2sjqtP+ImoW85PmZTcBtIyMfUZ69K7/wAO/ES2vM+YUDcZfd0PTnt7dq8SlgDIqj/vnPB7Hjuc9afZ+bp1u7oF37gSc4OPp+VLlNaeIadmfSf9v2X/AD9N+VFfPf8AwlEv/Pab/viilynV9ZR7zuZZDuz6EgAZPtT3bzkBLk4wQSABzxyP/wBdOdwcYJIGCcj0/HvzUbOMZIIOAccDnP8AKsD07Ds7FUtjBwQcZ6fy9KeCTjsCMgjrj/6/P50yMo4OQc8g459v8PXvTmxywUoADjv+VJiGo5LkcsvdcY/X8qHbLYOSeB9fpRnIwgDjHIJ6U8RbY1ZQNh5Jx/Pv09KNQBUYbxjCMARnr7cf56UiMWzvwMjAODkjvUgb922D8wyAce+BQybyMAEnjJ4o1AgVtrsCMZOAQB39/wAR/jUzEIR0IJ7DGP600IVckuCAAQpHp2/n+VOKZwcEknG4+vX/ABpgKcEccpnGQfy/z70obAxwegyQevpn/PemhchwQOOenPHr+f605UxHtwBgcA8n1/SgBmMDAOQvTgf/AK+npQcbucgjr/Pn6j8KcpLg5+9nsP6+n+HegHIOD06DPXHP9aAGlsbgccHB/n/jxSIABn+PoF/wP+HWnsqtkhjngkAccf5P51GGDvkjG7A47ntigCQxv0IxtA+XHc9/zH05oZo1IXBBB4GcZ6/gOn86Vt6FzgDuQ3c9f6H86nJ4OQPMHTPJ/P8ATPsaAI0AYg4xkDkn9P5VHt5xsAHOAeOn+R+tKqg49QSPlOefx/CpGl3vsRMk9WHAwc9e/wDnpTuLUSPbjGME9+ox7/X/ABprrlgAeFzyOcfl9T6daYWQPk7sZwpxjv8Ar/8AXqVZAowEb0x17kHkcDvSFsRsrNGADgdOTzg8/wD1/wAKmCFCN+FUjABA/n+lIZUck4wQOMDIB/z9e9IjBiRznHyhj09QP89qBEbLsb5gSc4P17/5FPlTCryeBxgDH0/z60pcAjnAyOv49P8APrRIRkkDcpBwQc4NA9RI1OMgck9/Q8f/AF6V1UH5HByMhfekAdAD2AIBzgU1VYMDggngZOB9fyHtTuIevORgh8cYHOB1pm1mRz/EuCR7Z7/r+lOYKjkjC7ieB6Uo5UYwVJ4JHX6/y/CkO4R8KMNleRkg/h1+hp4UMcnOCMkd+c00cPnGXzgqPQcYzQ+F4A4BAJJ59aAuIWQS7UA9ByencVJ5ZLbyOOeAOn+foKY3zNuHQE8A84pXb5ed3Azyf0IoHqOUCRUPJyTg+n9f/wBVIGcHHHu2cj8aYjAYweADyOc8/wCevvQsgcYIxwSMdR6fj/SgkVwO+PQlj1/z/WglWPIB4GAD27fpQHGQB0POO5PsaJBuXI69Rg49P8/jTuWJJ93oevGDxj/69SFtoI6KRzzjgcf41GXJw4OCOeR+FMIQtw4wD39f8+1HmA/JDDJGCTk57n9PWpNyInODgdSevH+H61Xkx5ucZyMg9v8A6/X9KkJBBAB9Dj1/wGKQDjtbHBHGc54H4fhS4ZmxnI6HikAPK554PBPT+vFIvQ564zjsOeBmgBRggkZBzxznn6UgOSxPHPr0+vtRvLHJI4Gc56/X/wCvSuwTGc4I5JOP8/8A1qWoIEizEXyDgngA4+oNRKNo5OMjGB0NWNxOcNkEYPP8u3/66iCb+56cjHHXFMobglzgbQcAd/8APc/jUv3B8vIBB6f596aJADkxnOSeB2H+RSjO3d8w7kE/p/8AXoFuxzptGM4XJ9sA8nFRqBjAxxk4HGOfz96VTgHIzjrjng9DTwAxOD24zznHb15/rS3EAGMjjOfz7/5HvSO+0EHrjk/pTGfDoPfByP8AP9KcHDDBUdSQQCTmmBISVlA9umOcf5/pSLxznkEZOOnr70iAAZDZOOMcDP8A+vFISCw+YEZ78E55/wAilYLCuoZzyCATkjqM896eyiQZxjjOfpTPM2sSU4zyOnp/+v8ACj7y8gcHIAOM/U+tFh2JBGhjZMBlxkYA46/hUSnDAgfIQCARgH/PtS5MYyp+QMcnAI+n5/1pEIOCThMkj0APTNFxMWRhHkgnucD0PvSDLEYOD0HJwP8A61DYcgkgEjv7f5FKifu/v5GSSfp/k1IXHKCVAztJAz7/AF/T86agAIXO7rz6fU011z82chiQQTgfh/KnqgB3Z5yR8w4zigBXj8vBfjryPXPSpHUHGACSOSTTSpGzcASDnrwc9v5fnQFAzxjHYnPU/wCfzoHcFUKQCpBA6gUvmAFfXqe+DTVYK2Mc5z65HekL5cAAkZOQfT/P6VWorgyYIdXPJ5UHqPf+eKSTBj3jIHIxt4pQ+MADOOpznPP+fwqTOR0yh7gY/wA9OtFgGx+WF9Scjnr/AJ/nTo13A5HIPUjt9Kaihc5zyDyMj/P/ANekMYVtwyMDHPoB/T+dMdx2Ap546dT/AFpxHLEHI7ZHf2qIsXbOOcZAPI/HvQOVPqTxnuT/AF60CHI4yeMEDnHBI780+XAbk5GMA479/eojlHB7jnHbH+f50DAByTyOPXHsOg6UAOkIBABPJ6ADkj/P61GPnLnrgA4z/n/Jpy/KAQM856f596CwDHCHJG45HUf4dKB2HK4ZmyOowVx/n34phIYHsMZyO4z/AJ6U/iPA7EAllOT/AJ69KbtLEA9evzcfrQMFGw5J5xzn9KSJ9z8nG7AAY5OP8804/MPk+8cnnuKZExDIQMZyM570CsPVxGxDuo5ODjv/AJ7U5mAIHBHJIPQE96Zy5IbH3s47ZxyOKa5MgOCPpjgn6/higLEhbOTgY6D6igs3bKHqcc5P+R+tRxfICScH/azjtUgbPQnOMMR1/wA8UCBTnB9RkEnGB6/zpVAJ5JB+oIJ/yaG5YDgds+v+eaXONy49Og4PH+T+FAIaV8xB/Cc55HI/H6ZpwJxkEjIIwTnNOTAjA5wevpQCGYjkqBjJ4/z2oHYj6HBPqeOcn0xTXPy4647AY/DjtUnVjn0JIx/nPWo5CM5Hy9O3+NAWJASBuyODgcf5/wD10eZv4xznqDjn+vrSP/qSBkgHIJHf/wDXTIwR0jyBgA5oFoSMQjdOAcHPpRKQgK/dBwRgdO1NcNvAIOOB7/SkMYThgQQccY680AP5CYznAGcYxnuT/ntTdpLjGM54FLGpbOBwcHk96OfM+bAwDhlOQfxoAbKoXBBbCkg5PTtyO3elZAUbsM549/8A61KyFyB047HH4+tOGTgA8AHkdv8APrQULJEi43HAI5457d/wxmmx5ZBjDkcE/wCf88Uu3eoGSTjvx65pxDAcH09iP88daA6icGXGCMZzk018gAkEYJIGe1PY+meeAMYx/n+tIQF44B6lcZ4oAZG3U5wRgcDNLJu4weOBkcE/UdqQZKDjGT0xinhcFi3XPAA5FADH+YcdiADn/P8Ak0mX4ALbuvzcfl/9epQA3bGPTGMf/WpN+/IPQgYA7UAEeEbI544PJxUcmfmJPGc+/wDnFPAAJOCOh46j/PvTccDHPPUDA4z/AJ7UAPO1lJycA5UZ7+3+NMDZU5JOBnPf0p7kseCeMY96Y65Q/N1OSB1+lArCZIYg8g8D3B7fnTnG0qB9wnGMYOKXbhEBIAUZ9e38+lI5EijnsAfr3oCw3btAx15ycdacqbw/OB1+p7D1oCr359Occ09ACowM55OTmgLApdV6c9Dx/n3pm0BiQVJyCVXjilAKtgrnIzkHt/k0jlVk7dM45/L9f0oCw+QtIOQu7JGD0/P3pEXfnf8Aw9SDj/P/AOuiViAAMDjk96M4+vXGOlAbDSx3MAO2OOuO39elOYEZ64wcL6fWgcjg4zycGlJQkEErg8jHOPb/AOtQFyPzGCjr0yceh6U/7xGM+/0//X/WguGBIPXgknrig4Kk4PGDgdcf5/nQHTQac5bpj09R3z+VOYkuOew+6Pz/AE/nQASeVAGTkZ6f5FNkbnZ14weP8/WgY9iNvGe5H8v50xCVznGCOAeOvSnLKNnqoHb0oQl8PyccZPAHtQA0rkDpkjHHH4c0MSFJGQc8Hj/9XanMdsmD1PPJwPwFCSEE5GM8YHT6f59aBWGKN3U8dc57n2p+xiyY4GMk4B49aVAIzkfcbI6ZxQTkHYykAY/z/OgPUYQeq5HOeuc9Mfl/WgfNuIxntx6dfb/9dOHBz39Pf/P9KQnoBndnJ78Dt7UDE42tng4zkH196fEd5PGACM8Y9unrUR5ByBxnB7E/SnRsfXg9GP8An6frQLQkIG7kHIyQAMindeBn3YEd+mPfr+AqJpCJeRkdN2ecHvS+ZnIOBx154989e/60CHKUUDA3dhgY49s0bSR944PZe2f1HekA4GcAEHP0oQhVGM8n7p9KvoAp3Z2ZBHb1z0/zilGN4GO+BgY/L0pAfmGHCDHJb+f5fyolOVPc9dyj+X+e9AASBk4wQQMevPfp7frSB+uRnoMjj0z/AJ9qTfnJIweecd/8mlGdhGN4GOh/I0agKeGJBGSTwuAQD3z+fFJjA+4rckYb2/xpJFbaoB+ckYKjv2oJKfIfvAHIz098+/WgljiMqv3F5yCOTj/PrSZyQcswGeuBg/h/nmkA+UkAfif8f880qxnBHQAYBI5JoEIU8tQ+TuOc4HOe4ojbAYd8HLMM89s+nQ0Sqdh+X0Gcc+mahBCAj7mOC3qOP1/wFAmTNkRj5ycg9OOvt0/KoGYbSBgHGMDtn/61DsC3GeRyM9/8/hRvRfvlQfTOD/h6VaTehDaQnnCOPD5ABBJzjJ7D8etcP458YC0s3VHyAT0IJB7AjvV3xn4jTT7dwCA/YBsEHnk/WvD9a197+55IYbu56/5Br3sDgnN88loeBjsYoJwjuQX2rtqsrkn5Ach2zkf55+lVhNuAwScEHBx0PHXn6fjURiw7fJjdwcdeTx+oqytsSoA4YnucYxx9M19UrQVkfLX5nd7kgi+eQg9s5AH0/wA9K6DwroJnYOwYDOPmPY96f4c0SW6lyyEjcMDnkHqenrzXrnhrw2ttFymOM8Dvj/P415OLxapxaW562DwrqyTeweHdM+xKh2EkjKso49OPwx6966ZRjGQegwCQKjSDymwAQB0B6D/PtUrx8luQMc5HB9xmvkqtV1Hdn2NGkqash0TZGzPIGCGFLlGYAdCOGweaFU4TBI3c/MevH9KfCCSG+bjOcnHtXO9joFLlFBDnBPUelJuJBIIweMfj1/z608A/dzncfvEd/wD9WfyFNxtQDJ3ZJyKgB2MDB6Y6Ed6M7mOee+TyD/8AXpqkY5xnt7k/WiRcfd+8ACMj1oATGWzzwQSCO3p+FPzyowBk5FGXTIzyBgBRgf5/+tSGM7AMkYPXI6/4UDuDZ3DkA+/Q0wZxzj1ySfT/APVToyHJBOAOPr+Pb/69ObIB646cj16frQIRl+RACOhJBXkcf/ro6Lkjt9cf59+9NyFOMEZPGevOKej5wMHpxzgc/wD6qdgIx84IJJxwSR+J/wA+1GzJyDyMZGe307VMD+8xsznk57c88fnUZCGQgAbzk4x0p2AORz3xgkHufUU1X2E44PQ/41ITlQSAecc5AqNAc55wDkhjz7UwG4MjbiMuDggfj/ninHk5II5wBjjPr/n1p23eeCPQd+T/AJFJIrAHg5PQ/wA/1oARMAYwSpPOT/Q/hTRt6ls8+nr6f5NSGPbwSSCRgE9R/kmmlcuDgkknJJx/9bmgAX5ARjIBBBb+X4fSldDvwNx6AClc5wEIyTwAPzA+v9KHK9gScYB+nX8v8aoBoTcpOSR04H+T+VEbbAccDHPBH1qWMnaQvbkDrx7+lR/d9iGz83Q+/wCVNaEFLUdP+2rszkew6f5PrXnXinwoDKDsUvgkMBgnPHWvU95IGTjnluwH+T+gqrqWnpdwNuIBwQdx5Of8/nivSw2KlSaV9DyMXhY1U3bU+cNQ0l7WXc5YcnjOB16n6f0rLu4CHXDA5y2D9fT9O3WvW/EvhQFS5jOOmTzwfp9DXn2r6EIHeTBDgYYKew9j6da+xw9eNRbnxlahKlIxtoZkAPPPHt6f0/Gls7k2r56EtuXHA9/5Uu3Y5QDCqANxycEDn8zVaWIDnIyOzZ5z39efbNdripKzOZaHqvhXxACVCu24jknpnvwa9J0+8S5CtvAwASMYwf8AP0r5vsNXe0dXyy9wQOvT2+lekeEPGaGTbMccZO4e3H/6hXzOOwN05RR9FgMbKDUJbHriSBTgEEYyDjvx+fUU4HA56Dt9fT/Peq1tdw3gDx/cAzyMHkDp6+vPtVsyLtGTh+pB/wAP89K+TlFxdmfXwmpq6G8q2ScHHfp/n/CncBc5BLE4Ldx9KFbGScnjOSATikydy4yR79uOM+2am5qG0mPgkc5C4xzn1pkZIYhMjvgHOR3/AKVKF3EYOQTnnk/h+NBKEAlAMc4U4/nUgGAGOAUDdCKGTaSQRjGSMnmgyBjgjg8deCev9aDkENjcOgIOMfh+XNNAIQ6gAj5enBHX3/SkVUAJOeuAB71IfkGc4GeTnrn0qNcNjHQnqRke1FwHZLY7Y6sPTv8AhT2G3j/ZxjH+fXrSBju46gDnrn/P59PSg8oeoHpnmqAD8uSODjB4yOf8igj94cZ44OPX/wCt/WjqAM5Yd88kfWgEknBPQkjsAef50AKeWHf68jPf+dIy5DjIIGTjPOPrS52AYBUYycnH+ef5U2Njgg9c9ePwoAdGu4YYjDAgZHP4n3/r7UijgjGT3IP58UoZcA455xgjn1/KkYgnqVB545/p/nNACsCSe3fpxSgZyeT6Dtj+vemkbW7knHJ56f5FHDep478/T/P1oErjt5BGT7YPT8MdKaQHUEg5B6A9j6ikKeWAM4yO/wDnFKzhQCfcjPHT0oGBAwNvI9j3+nT+VKgKqS/ODwR0J/LPrxSFgqFh8wxk85HH600OWhwQB06Hn/PtQBLkZwQQWOMf5/GkJ+bIABxwc/5/WkwTkAEj68Dvz/8AqoOHGRgHggZIJP0qbgNAfbnP0B9P84p5XsD0AOPy/KjduXkkkDGCeo6f560hJXJwcHHA6fXP+etUA85TgnIIB3ZHb3+lGCVJAIKjjjt/+o1EWDZyO2SCO3rQACrAPnr2/L+tAE0RG3I4JGT7H1pq/KFyTvJ4JP50iFwGYZzkY3HOKRV2j5zzjBOOmaAAgqPlGOev9efrTzHuOfoDj/Pf3pkmRv2dOCFzkkUiOWQnHzYB4oAUJn0JOT+PT+lL90Ak9wTwOD/nFIpxkgZJHOAP880OpD7SDgnnPTigCTIAwByTgg/p/wDqpEj245zkZ4/z7/rTN5bvggn2pwPGehGQVPvQAdDwPnJ5PamqMMw6nkA9z9KRSEYqc4PGAMD86dIwXBPTp1/UfSgfQccYGTzxz0B/Cnbl2gdWznIHaoyvyj16A54NAHIOcADjjjv/APXpX1FYcdpbkZ569eR3xQOjHI9SD7UxRl2Y5Jzzn/I9KG4AJOAeuOOvp/8AqoYD1w47jHJJ7Dr/AIfnUZO7I6+jY5P+c0qjg4JB6njHHfFMJAPA2cAnGakAclcjB65Azn26e9Ssm5eMHgHH+FIw3ZI6sMdef1700R7l38AdcEZwaAFVNyHnkjqOn+FK2B2PocflkmlTKDOASOAAOcHmlYjGQT1yWxx+fWgBjRleS2ByDk8/U/z/AApC37tyeSBgZ6f56U5xviIfDDOSR29v8+1NRMAnBCEYAJ9O/wDX8aaYWHKcjnIOMcimgkZA6DjIPekiL7iOPY9OPT+VOeF4mIb58nI+ai4BIuASnIBx0zSRSExOQSQMY7EUbuozgj7wz1Pse9IoAHyHqeVJ/wA+wquoCxuyuA3UDPA6inSLtGBy5PTPH0FID8/B6ZP4Dp/SkGUJycknr7UvMAVcEgA4zg5/lQGxySuM564oB4IHYEcdAf8APNIpJGzBGAPy9Pb+tMBWO0E9wM4JweeaAxKZIxwQCabJsI3kEBAR9fpUn/LL0QDILdaADnGC5IxjcOlL5i7Dg/NgkEj1pAQT1OO4U/nUMhy+wsWHQdj7A0Ax2wgHOOPvEc/Q+vFNA2nGeMEkgf59aN2Q3tg8jk/5wakZd69CCBwD0zx/9agCPcd/BJB456UA4IcgkDoWPTPBxS7mMeOOByTz19KzNUklj6AuFIyq/wAJ71LA1FlRg5ABI5PHT/Of0ph+dwAecZOABz7fX15qDTRvgAZiH6knt/n+lXMjDgZJ6ggYzSAaR1RCBzjAHf8Ayf0oI7Z54BGcjA//AFZoVsjdjJIBZPfoefp/OlYgDsE9M9/pQAiAjqWx0z2+tCpnJJBAPIx/n8/en5UBzgEnkgnBNEX3ScjGCeP8aAGFywCDjjGWPJ+n+ewoJ2qS+QB3I4+v4U4ZEZOCeOcGlaTfEdhL8Zy2KAEjYIOox1Ab055qNCGc/ez7HOKdEAivkHJPIwCOP8mnFUDgsOmATjHNABIN2SOh7Hrn/Izz6UkSkgoPmAwdx9PT1obuOc5/D86UImBkEHHPHJxQAMdxIA6dQTkVDLu56kY5INT7dpJxuB9Mfh/n3pJCPucjjb7/AOe3vTuBR88YKAknOCCOelWkxs+775PY9v8APvVeKxNuxUkEZxn1/Hr+frVlE2rg44/T8aLiY4Rb2yDjAPYdfXH+e1AIJXJH5847cdP/ANdL5YwSeOpyODn/AD/KpCh4wAoyCOf8f/10XJIckE/e+XnAIAwPejkgZB9ycc81ImCmADggHGPx5P8AnrRJGygAA88A/h/n86d9Roactyc4IztBwRTdpbkkvkdCDx/n+tSFSCSACQMbsdPrSNJkAEtuTORnsPpTHqMjb5SE7EcgcY/HpT3GJAg54z06E/T/AAoKlgCnDDqDz6Y/yaXGXOWJc5xxj0/z6UCv3GvJsk++TxgEdPwPQd/ypSwkBHOc8Y/z+tJgbscAqeeevtS7FU5BA9MZHbpj8qAv2EK/Nxz6c/z/AM9qXceM/Nz0AwfbP+fSlyARzwR0P9Pf/AUhG5gO4bOQMZ7H/PvQIVlJjOBz1ABA+vHelB3RgDgkkEn19yOKazHAAAyTjH0HT+dPGcHGSQARgfSgdwXI2oFxxwR6j+lEsG9s7uQc8+vpx1NOfbjJPIIJOc96SbaMgZ65wDj8aA1EiOUJIIPJwR/nvQjA4LHPf2/GnLIPLYAknp+X9aiEh6jqCDgc/gaAuStFuBfO7OCOfz5NJvJUYxgDjHQ4pVY5yHCgZH1J/p/jQHCnHr1JHcdqAuRozkb35HTOMetBYhjx2wOMH/PWnl2VcAZ4+8Tjpz/n61GN3mgDpweex/8ArUBsSR4LdRuwcHPc/wCTThGASVwSeA3t04+lMlbymOB1OMZ9s8fSjcChHC46n15/zxQFxdoCsWznGAc5BPv+lK8eQQ5x7Lgk9/z/APrU1n28EYOc8/5/D8aVJQzjkAHsehx7/hQIAPlxjJPZj/P6UYLBdrbARwM9P6nP5U5z8oAzg5z9D6/p2pkefmJJ9CSOT6/y/SgAC7cAlgMAn/P4/wAqdMECFnJ2DBIPU+1MWTL5yc4+72pZV3L0wBjv09s+9ADRGBHkBRgjIHUj/PpSEAYIx13cj8OM9elKCTlQAAwzjHX/AA9Pwpw+6Rg54wc5A/H6nH4UANIGPmBIIyG/L/CnRIMZwE4556jv/KkH7oFCB0Ixjoev+elJGMpnOzpkH175H5etADk5ckgYBxkj3z/n605jlwoJ24POODTXIwvQj1zyO2aYjEpjIBGQARg+3+e9ArkihWB4JHPQjgd/y9qDlZMgE5GODj/P/wBeq8EciNvQkZ5BA6e34cVM2NuXGc44Gcj/ADg00MHkCAkYzkcY5OKRXwoBOAcn3Prz6dabE4Zjlsgdc9e/X2zRzv8AvDb1DdTj3/L1pgPkcKCWYdB/nH/1qQcs/QgDJP8An/69MZhgZIPBJ/8A10ituU4Bbk//AKqVgHnAAwBknv29M/lSOc7SoJ525B6gccfp0qN9xXA/iIAwD0/z/WiSNVJGSTnOOufw+oo6gSxyCRHJyCBxx+HH6elCkRseMdMt049MURgDIQYTnk9T+NKQCSASMDuc9f8A6/FMAkxlyAcE5A/H0/H+VAZ8eYOoBySOeeMfhj3qOQFXznbgYOehz/8AqpyjMY+cg8DdzwO2PrQA5OFGOASOpyM/z/KgrulAHQdj/nH/AOqmCMyIV5HfPU4/pSupGRnA4GT3Hf8A/XQAqqFkY4JweCeR0pcYOTnOOmMD8/1psbbAQccdjx+GfzpUUEMDkjByDwfx70AK+QcqMnIGB09f6+9OQEAgYzjJweh46U37gHO04BPQ/T+gp7qoTu2CQSMd+/txQAwZyBjgnkZz2/8ArU5cvneOAcEEEcUFQwUAgjgD69/5/rUqgBWbdkZwMen+RQBEWAYDIQDgjH49/wCtAYZKjPXuOuaC/mLgAD8Mfj/OkbJIJJJHTA6f/XoAU8EhWGCeoz/kGozHtOw/f2gkA559/f8AwpwYhge+QCfT+lEa4f7gGODngZ/zigAwCM5KgEcdjz/9ehn3E4GeQMYyOvb/AD2omIQYXHByMHp+HbvTYmO7BOQScEn+v40C6Eiy43gDbxxu6ntz+tQsdqDcOM85wMnt+frT5E2LnOSCSMjvTWxhXc4xgEnHX2Pv60EjYpABkglgeAeSP8/0qXzA5/u5OemOvpWXPqdtbOfNnUkjHXAHuPzrIufHemwyuqSlfLABKDjOeR17/wBKCXOK3OpmdI4iDuYZAAHX/IpzAylcdMZB4B9M1yFn8Q9LlaRfNLy5IA6dehFa1j4gtr0jZIhbOQPb0JoJU4vZm2B+82dgMY7Z+v40mVDYIJJ65x36c5qATl/mBBJIAKnHJ5x6AflViKMyEgjHGMDoT6UGnoNR9rDC4BBBJH8/xHfNKCTx3zyQOg9Pz9aVDiTYckZzgEdaUDDHBJycjPfp1z07UABB5IPy9Bk5ye34n+mKRG+U7hn1we/PTvRKXEBMRG8kkZPp0zn61yMvjc2mqG3niKY7g4B7HgD1qtROVtzroVJY7xwMEknnv2NZnifXo9MtScrhTnryQen/ANfmmHxXZwWplLx4K7gC2AR7c+9eNePvGj6tOyRPgFiFyRx24x9RTszCdVRWh0PhHx9c614nuILieTylcKig8YwenHpzx0r1Y/MkbhiT1Ax6/wCOfevmLwjcy6P4likLmKORgWY9PT9OelfTVncR3ltHMkqsGHBx7f1x1qB0qnMtREXD4IHI5xyf8/SnZZOARleQT6+1DHGJGzjPJ6ZFPfaozwQwwozyB3oN72I3YMpY42jknHI/r+VcX4l8ZxabFKsJPmFQAAcYIycjHPf3966jxBcx2unS5IBAyNucH/J7D3r551/UZJr2QkDJJ5U54zwR9P61a1OWtU5VoN1zXLzVbvzLh8gHAAPQHv8AUY/zms3duTDOEwcjcQeD0z/+vtTROCGLA56HJ4J46Y/Tj1pZAHdEHTIBz14z2/z1rbTY8mUm3djIYsLzyTkdQORg/wA8d+9SEMW2qFB4+8cfUH3x7mmuVjcblLbM4GfUdD9MD+dAIaPzI15ABLA85GePft19KmxJJkoqh9g2kkYByx/Lof60ZDKQQOeg4IHOfr7U0kyKGKjLYJGcnjoP8miOQtK5Cb0PUgY5/D/6/ajQNWWTHg5C4IPPzDJGMf0/So5IBM5JOMEfn6fhSOEiGCBnPGSOc44I5/yKHkCqEwBtAJGc/Tjv+NXoA/7LH/z0b8qKj3J/z0T8h/hRRZDufQ8igkoDk5yT/L/CkkUMU5GSMEk54P8Ak/lS7wV6AfKCdwyR/kfzpAEUbyQx/wBk9P8APHvXAfT3HQgRMw6IxGcD0/Wmvgk5z1yOcEY/Ol2BSmO4wQx59hn/ADxSYy2SQAeApHPt+Hv70mArt5ChRkDI6EHNSib5FJboePQ/h+QppZNuAil+gxzx2GD/ADFKwCr0APU5zkZ60XAdG4JfaQRnIODnHp/n2pBuiDEsCBxtP5fgPpmhPmUYIIyehxj/AD9BRhGJDnGeeB+GaNAHZRF6FQRkADBz/n9DTMCROeepbB5H+fUUwiQHA4AHK+o6dB7CiQuzJHgEnHzf5/KmBIrKMkN6EYA6Acdfx6/0pclG3IM9wD2z6/y/CmrjaVOEK89en+R2pwO1hhyBk/Meh9evTNBNxhl3fUnA9c07JEhJAHQgY9c0rrhgMLnqCp6//r45pNx2ggglR1PqOOv5evWgNRyuCG6jgDgd/TH+eKhMoJx1yckk4/zzUmOASAT6Dj/63/6zUTw7iMYP94YoBku/BywU556c5/wpwYlVzk5AOD1/L/PWgx7W3AEDB6/h1pqYZMEfhk59Tj2oC47zQoOCBuGDjqO3/wBfNODbFwmQcfezzjoP14/ChGAPOMKTzj9MdacxyOByccY7d/zoC5DMFym7IOBgMcZHvTd24YBYDPJ6dqnkUM+SCcnIJ56D0/z0qJCVfbgAEgDA5/z/AI0BuSRoI1wOMjByeenOTQsQcAggHGTk9sdhTlYYySuf9rtj39qC2fmBGTwMDNO4XGsxy4Jx1AIHTj/JpzgLAA56k8D35Pr/AJxSbQcgnlQMkDP+cUuwFiSBwc4x0PQ4NOwXBFORxjIwSxHPpxTSpBxwgUYGOrDjBP5ihdrEEYJBySevH6frT2+V9ofLDuAD17Y9uKTDcgf92SSflABUg4JP071IXPX1HIHQ9/8AGmzdS5AJOMY6df8AI/GpQQF2bSAecEdD25pBYbngD7g4JJ7DHr9P5GjZvwQQhwTzzgj+f/1/amq7RgnCpwQQeT6j86cH3jcSOOn0Hr+tAbjx8uMcAkYAPQD9aDkJjORnPzc+1DncG+QccgY6e3r7/Wm4IjGCxIIPrx/n0p6hsNxklTnIPU8474/pTh2TAxzksfy/z70Fs787uxGMH8P8+lKSQx4IIxx39/8APFV0KEALAEkFweR049f5UNkhT/FngZzx/hSyAg7yTjOCCe/FDBg5PQ8Zz1GKgBgRNhH3CeM46nv+fSnpGExk4APOR3xUaOTgEAjI49Sff61ISMAEZweQDnn/AD/OgBjx4IAJI6nI/Hp/h60uzhQCR3B44P8AnNO4C/QZPPr/APWp4GDnDHAzwcEfQfnQA2NSVIJ+fvz1H+P1oC7z25PPr+ftikj4Q7ieCBjA5z3FOGCTkgE8AZJx+FACMCOSFOM4PTjPP/6qazEpjGTnI4/p2okfnG0cDA7HHQj/AD607gqT24I7fj7fjQOwhKsNoGGPJ46f59/WhiA4I+UDj169Rj/PSlJwc/iSP0py8AA4J6jnP6/4UBYHUp/wEHp6fj+P6UCPegznrjA9B1P/AOqm87skjB4OBggf55oZ9iAfwDjjv9f0oESYAZgeMjn0/wAetRhQGBHIA4JOfY/y/Wh5Au3DB2XGSTnP+NOD4BDEckHHTg9On9KgdiMAbznjvkcdOOtSStsAIHA5xzzRxkg45wcE8Ej/AD2p0jEqSv6kcn/P86sZHCQxJGNhPIB/p9ae+Aex55Hp/nPtTI+eQcE9exA/+tSBgSgG449seopai0Y4gFc44zjJGeKdtJwANpHIOOvt+PFKjY6EjByAx7c//W+tJ5oCHnkAk46fl09akYgAJIwfTJHH4en1pFXa4BB6YO0ng/8A1vehG3OFYDjng+v1+lOViS/GTyeOOO+O9AriGPphj6kEcfWnpwq4Udc4x7dfypDHtkD5O/sAc49aQx4G/noeg4+n8/zqug9BVBVckdTgZ79804qHYjkd9q9Ce5/rTY+PfPXP+f8AOadHtTaM54IHY/5/+vRYXmBJHykkZOAQOlATapAGCeozyB/nFNkypySNpJHr1/yPyoDAR9g2ME9cn2pgkA+bvnA47H9KaFPm/LwoABGc8GnRNhTyAcZJx+P86FlLAgHBxxxnvSuMe/zMMZG3kDnJpSNqEAYHJwO3rx/nrTTgZ4xgkDkjnGen5UEDaRyApAGTn/P40dCeo3ecD354HBI/z/8AWoKjkEEA56dD/n3oGQdzjb156n/PFEgzjgAnjGf84NFiiQoNoBI4xn/6/wDntS7eoyoGedpPp2qIcE/3M4yeeeP8/nTlfKYwN2DkDp9f84p7ADrnbswFAycDnA9c03J3Z9ABkdvT6806Jzs2E4Oef8/l1pp2AgAY9QB+HIoJ2HMck9T25I59v/r0rbd55Gcdx+H0qMN3HJ6AHrinFQAAOccYFA7tiBXfqcODkhSAKkkweCORyMkfoaj2cjscY5psigPkEBe2evPH+NAWHlyqjZgZOeRxz1565zTVc4GQQM4yKHHCIOgOM+h96RGI3rjuOCcUC1Q4dOmMde/JoR2V+Tg4xlef89qG6g8rnqDyeOp/X+VNk+U/cxjrx9ev5d6Ch24IvOeAQAD79z6dOfagYK89RkjBIOfcdKSJsD13cDjjA6UoYykjbwACCBQSOywOSBg8Hv8A5/WneZ1zwOgGcY+h+pqNwQMY6YwAMYH+cU8cjB5JPAx2PYfrQNDyOMA47f45pu45xnIzkgnIx/n9acxGz5ewAxnnr3+tRgfMScjHA7Dkc/nS8gZI3J7AHAyBnmhnG3puPXn09qYOSAcDnnj19v8APanuMMwwAR6D074/yKYtRAAASRx2z6etLHsPAPHBA9//AK3X8KYd5XGMcgAHjkf5+lBXHfgjnPp/k9qB2FCh16kDPJxz6D/9dOkOW2kgAYAI5H+f/r1GPmPA6H16+/v9akIG7kDI6YzigQ1Tx24wCOv16/09afu2tnBPOTTMF14Gff39vYY6+9G45AGCeenOPT/JoAc8gVuBg+uM/j/LtR5g3cZzgd8fiP8AOeKGG5j1O7pkH9R3pob0zk9eec+9AIfgkHoDk4x/j+YpiNnvtGMZHAzTlypG0knrimBcE9DuGQB/n3oHYejAnHDOBxxxjuaGGScnjnjPB96Z5ZIBzyvBB65+venkpjByCSecmgY0Rh04fGDwF/Pn1/8Ar07LFj1BxjHXPP8A9am7imMBgMYORnPt/nikXJkGdyjp14oACWVgT3OBx+uPwpOAucjrjOc04nc3b6nr+HpTHB444xng8+n+NAD8/LkD1JIP+ex/lQ7AEZwRjAOOn0pIyASXByelOjAZ8nnjGR60C3GFwFBHQdupH+f60pIwoAOBySeOvr+dKU3HGeDkdTTXB2DHJ5IGf89aAsOVvkI3kdsMO/bP50h2qwx6YGTmkXcijqOmBjP4D9KaXPmNkEgnOB36f/WoC/Qe3KA8deP8/wCelKDuHHTofb1P1pCuSGXrnGB/npUm1CmzqccFecD6flQMYDu79jjbwD/n3pWIBBPYEA+o9Py5pI1wADggDgnpzRg7iCMepyeP89KAHvk8YHB6k5JpgAAAwSR19c045C4A5zjAPfilVM5OM5J4NAmRhB04xnA59s8/pR5gRgDwp64GT/kUoIz8xyuOnTI/wxigLxkk4J4I9PpQKw+QfISBkAZOTnJpIWL4zyBzkjOB70gOcqTkYyD/AJ70qnK9MHkc80BsMVjvPJyTjqP0pckY4wc8f/W/nxRsyOvPTB449qHBXrnIORigeou4FcHkFhkY9+v48/nTsHbgNkKSf1xyaPmXjAGD0/l79/zpgU5IOQMDOT19/wDPpQMU/Nng5AIwD1pjA56/Qn/P05NODhRkEAHqR1/z9aAA4B4Pfpz37fWgNRQCVOCcY6DtTVPO3AJyM4GTipNr/OM4xxwMVXJdCAM5B4+o9fzoAldQG78YAwOvr/jTiu3B5wTyMYpoGQSemc47Z9v0p7LlAMjJ44zggD/PrQSEagAkgHIyCemef88VGoCnJJZehB/z7UvCZAPHbnj/APXSAkkH3/AemP8A9VNAScnjOPUimeWdh5UZHH+HFO6djg9zzx9fx60uMhAMYxkAD9KoAjPG7jIGTt/XFKP9YcAgcE56A0R5LEgkccMP6D6Ui4VjyScdcdD6/wCfegBQvz4wBk5GR+PIpGBRTs4GOckjrTm2jvh/U8H65/D8qXGw8A5J5+v1/DFADRHxjIP40gGOpU4PPpg8f4c0HAyME4OM8Z9sU8EKcOpIzgdsj/PegVxgXfkA5AwaVnySO3HAAyT6/wCfakwAAQRgE8/4/wCe1LkdeMZwVGSfwoJI3O0gbMDBI3dO/B7ZPNOEh+8enuMY/wA8UABzlQcnHJ4I+v4UMQVIBBGMEkdR6CqASXLMpdMHswzx6UyYAcDB7g44wf8A69Dr0IJ5GMelNXbzg8dRnkflVJXE2luIqEsGHJIHHGM8/pXN+J/EUWljDPskBIPOCABjOfxq94h8RpoVsQJFDsOG7D/PA/OvBvGPiG51mcPvCKjHlG4we2O/WvZwWDdWXM1oeLjcWqa5Y7kHi/XZdWuJds6um7lM9sj/AOt696xEh3DBCgrwDjPXtxz/ACpbW3KkF3HJJ6ckfz7Cp0t84IIG44Bbpn+uDjPHavrYxUIqK2PlJyc5NvcRQSSvQ5BGOpA7euTW94Z0CTUpxIwYBjyTkZ6dR70/wtoMl/cCYhpcnALE4xnjivXvDvhtLC2QOg3nnJxz6ivNxeKVGNludeEwrrSu9h2ieHI7GzQv1JAz16j/AOt+ldPbkxYjQYXOcgYA/P8AE1LENqY2ApjOMcA/Wk2kjAwu0djwBnj/AD718fWqyqu7PtKFGNJWSHyHqeeuAR69/wClJESOpzznnrntilZScEE8988/5/wpDwA/PTg9zXOdRIq47gHrx3+lPThSQfunPBqKJt+R6dQOlAzwRznjDEEZ/wA80dAJQu5c5ySc8+tGCBxjk5yR2/8A1elBJiyD1OD1zgf5/lQpDAAZ465PT/PFQAirleOg9eM59vwp7Esxz/L+X45pqnA4yD0A9O3+NNHXGRjPIIwT3oAkAJHI4Gevp7/p70AhiBnPIHI5/wD1UxuGJJxuHHrmnIQABjIxjnt/nn8qAFVABx8w7nPFBUBSMfTnnP8AKmc4B+owvf1p5ByScADkjHT/APV/WgAYA8Y6AgE9P/10gHOFK56AH0Pag52DHbpz+VKo+YnBwOmeP8/pVXAFbysj2Hbpimgpk4B68NjnPtQ5OSAT3Hpz/kUpXavrkDjPBNMA24wc5B74yD37fjSAgk8E59aNxABGeQeehoG4tkkDjGP5frQAjE5OencgenXj/PSl4wRkbuoLHr7fj/Sm8gg9h3NIcnAIwSDz/n270ASHJGDk9zx09KiAw28EYwcY5qTIA5G/JHHTnHTNMI2qM8EHBHbA/wA/rVC3FVeRwM+5xTmdnBOwdcHJ70OoVeOcjgHrn1psa4G3njoM8/5xQKwRyOpJ6EYyOM4+v+etNZHZ+W6cjng+36frUhGTvxnIxz6j6f0ok5wOcd+M4Pof50BoRXOS42DaScZz0NObG0g/NjIz3wKcyk8Yzkd+R/nikAQE5Az229fzqkQ1cq3Wnx3ihSDgenb0rgvEnhwxoQU5GTlQecV6TGAHbCEZAAIPGRUFxZLdREE43Z+Ujk4zkDntXfh8TKk9zy8ThFVV1ufOesaSbabgEEnJXBJ7cZNYlyn78KAChBzjue3Ne4eJfCQZJD5XYjPHOeB+ua8x1fRDaTksoQYwODjof8DX2GFxUaqtc+QxOHlQlqtDnVRlVSBgjgkHI/zjP6VaivBbN5iklwRkkcgD3P1NVtrkFnVsDqx65P8A+ofhTiMsWAGF7k59v5/zruklJWZyKXK7nqfgPxsWnjgnkIDArk8AZx0z6V6hF5bnenz8AfKc/rn8ce9fMOnzvBc+apCBcFQCST7H/wCtx1zXqvgzxoXKJI+0n5Tk5GT0P1/+tXy+PwF/fgj6PAZhb3ZHqJBCksQMgZOQfpj8hSibA3YyCOC34D/61Z9jeJeKJCAX6ZB554q+75HPI6dewz2r5eUHF2Z9ZTmqiuNGAACPlGeQcjGf/wBdHU8gbexI/wAinl1wcjK543d+nUU0t1AGOcZB6e9QjQjY5Ug54U9O/wCdT7f3YAzyAcA9D9O9Rt8pBwcHAIJ49qexIJOeOATnnGPzqgAKWQ7uOckEdPx/z1pcF+cE4HUHFOwdvUHPHJPPP+etA2qxx1zjGf8AIpWAa2EIAG3IIOD6U0DkEE5xg5GPxP8ALmnbQSpDH3GMYx6mnIB5Z+bv0zijYBu0nYeoHYcUMcg56EYBBycen86UKS4+cgL05H8/0/OlbHHOQGxk/wCeaYCbA2SRyDjOO3+QaWNFXIJOMHoOmP8AD+lDgMM9cEHKn06E/wCfWnYOQSMbck5B6UARnAYDPHIOByM0/uRgjtyf8/WlySeBuOSRxz+fpTWO7qVJJBwDn0oAMAgEnn06CgZVc46nknpj+Yp3lgqeQBkHj2oYBuvODxjv/n+tADXO9xyTyBwCOf8APrRIpI46gcj1/wD10o+ZBjg9doPf3+tKZDHIBsPTJJPfj/P40AJ84UDn2BNIEDLxjbx35+tLlixJxk9QTwR/PNKBlGLYycYB70ANxk5weeOgz/8AW/8A10pOMHOSOCAOP/r0p+8fUDIz2H+f60KuxVH3s57D+dTYBUUkHA78nqe/FNX5mPbkEZ7U8fMuMcHqO+P/ANdNT+71Gc4J4yO36UgBkG4Y7df6U5m4yRnHHT8s/n+lNYDj1xkAdM5/yKMnZnqucnmncBd25uGOcYAA/wA9vSk2hMkksOgOMY/ySKUEZPC8EE46/wD16D83BwT0wD/X2pq4CnA4yD1ByP8AD/PFHljkheMDDZ6/5/rSNkkjdxxjjOf8807ftIJxgcnjn9aYDUXaMd8ZOTnmkfczjPIzz3P/ANanY875jgAn72fyxRwCc/wjIOc/nSuAuMnGMeuP0/zxTApVRjnvk+/6U51yoAyB6jj8qVQQobHOQcdec9/1pgMVRvUEHco6Dpk06SEg5BBBOSpByTjj+tOMjqSB8p64/wAPzp7yOQM8gZAweo/z/KgCBQGAwM8dSOPrTgoZghPAx2OOlAOASMccZGRihQAxPXnj1+tJsBWjVADnknBIyOO1PmVZFADFUyDxzz/hTBNu+bOeMc9vUfzNIRgFOoxkEevcfh+dSAYHOScYwDnk4/yeKawOSPm6cEHr+NK2WAPJ55PUHHX+lIo5wpJAAJPcY70Bccqkrgjvj5jknsP0occ+mDnK+39Oaa0nzEtjgdQOcU4OGIA5GAcEHFAEkMQdiewwRnv6c9f8KjlCg+g6dMD8/SlEnTBGM++QKQHORwe59h2/Lj8qAFA3AAkoT0I9PpSFBI+CRsAxkcgUkjHAJ9yKUEleAckZBzzj2oC4bAr7ieQed3X3ommDLnI6cHHPrUYfJI68DAI4FMYFfTnkY/z7CgCQKjY5GAvLEd+9ATrgYJHGe3Pr/hTBnbxjOcYY5z+P50E5AyMjuG6gf5zQA5mVSOMkjOcc8/5704oPkKkAkYAIzjPrTUG1SX6E5Bxkkdv8+1KxwCu3gngg9x6f57VYCgfMSDwByB1Hv+NN8syKWz6dTzn/AD/OnZDxH7oOOSO1RoCOQccYPpzzQBI0YkZCSCQMlgOv+PNDqGhXJySBlR/jSEE89BgZwfQUu3KZyeABkHj/AD9aABF2hsH5z2z1proMk55HUgc59KcOGIJIHOOM8d6aVLOSBg9/T8/zoKBQVORjJ6EjnFPdgeMcDjKnPHrTCSGHORjAOeOO1SCQDHrjByOMUEkbD5jxznlu9NeMXOQ5xx/D1z3oU5PrzuBx0pVO0cjvk8Y56/WpYDYYvLDLvC88fQe/496XzHDZwRkd8dKSdjs4DHJPBPJA7/5zmkDZTO305HSkA5I/uk8ADH1+v8qVwoTaQDu4B6Hj/IoXeBkcHHr1FIcN7ZHYdvf9fzoAcqZXgnk84HFESnJHBOCBzx/npUiAeXnJzjGOxP8A9eowhGSMlhkbVJPI/wA5oACQpwMg9sDoelGNhII5znGev+f601GKsW5HYg9T7Z/OjOBkcAnBbt/9b/61ADiozjgccBR24/z+dKqYT+4vUjGeKYcZPABzyBx/nr+tPCbiB93nB7gnr+tACScjJfjJIIPJ/wDrdaaWPcZOc9cDP+f5UNy4VBtHbJ68j/6361MiFlIGeScADjj0NAEaF2Cj+LHGP6n/AOvQ+C2MkEjGAc/5+tOzhSRk9Dx0/wDr00jcTk4IGAAMU9wHE/OQpwMZyvb/APXSEjIJzk8Zzxkc0r5Jz7Y7dM/0prMVB6kHoSP8+posAjAyHjuB8zH+n4CnIxLbTjcB1BznPFJFhSRnqBjjj6j0pWOTyODwNuORxznv264oRAOpUEjqeP1pElKqAeCeSQM4H+f51I4AiXq+MkgH9Kbs3SZwR6ZPQen6fz4qgEySuWJ6EADp15/Oo3HlqoHcYJx/X8aHO0NxggfpUgIGSQWyMgH8Pw//AF0FiRneAckEDAUHn6Y/Kl+82AMAHIPr9aQOcoOxJyf5/wCfek2vkAgnaOeRwfr/AJ70ECyuSy4PXsOn4/SpEQFtw55ycDp+NM3DpwCBwD3Hrz9aVcMn8WDjBHbHOPyoHsO5LOTzgdDzTVROvJ/l1/z3pFBU8EE8cdeR/wDr71KG2qAAOvJPJz9aA3IpJBuA5HPX254/AUI+zdh898Annt2/GkkjZyCecHPPbvx9adjDYAfnJB6GgLA5JKBydo7gc02QvkhQWA5OfT/OaULkEjjJ5z2/A+1LnbnHAJ6+/wDnn8aChAoQcDtxjvn/AD+lCH3ycZwwxzSnCnOMk4JGO3T8KUfKDjkD5Qcf5+n4UAIO/UjpnHp7f4+tOUbmw2RnowxnP+e4prLx3c5ADH0zSgZY8/TvwTQT1Ewi5wTjnn3/AB/r60m4+aMEnjORx0659fzp5ChCMYwcYHINNbG1MH5hyFzzz9KA8h8rBTjueCB2FMAHXBHGMdqNp5PoOCp5xjOaUEGMZGSRxknP0/lQFhEG7nOcDPH6f54pGTa/QkqTg8+n+etSBt3K8jHPHT/CnIgIIxySAeenXpnNAWGEnaMkcdcj/P8AkU0APkF8nIABGff+dSsAUHOExkHsfUVBJGSBgElTkEHt/wDr4oKHHmT5MA9xnGKRyHyATnjHAP8An/8AXUcUe1WyNpbjBPUe9Syc4J57ZAwfSggcGESDJ57enp0/pTCpwFJz2ypwfx/GpNoC7ckDB9vy+tMzg8Z9iOB/nrQAmM7iMBsEA9sH/PrQVKgAHpySQQRn/OaC5YY4IwAW9PcU4qMZGSDx8woATYO+eSO35c+1KgO3KDHclv8APfFK7kDoOACMDHHp604/MpJHXuT1HX8zQAFugxgckDOBj/8AXzio+BGAVPGfXA9/Sl2kHkDBHUHr+NIG7AkHnpwCPr+VAESoGIOD68HFSOo6AcDnGD17/wBBTC2584BOOODgH3x1z0qRn7EggDjBzz16/wCFO4EbgnbjHXAwM8d8Dtz604IBEcY69sjI9OwHekZii7sEjPAxkkf5zTN5kHBGwdcdu31ouBJtPmqc7QQDgDg9z9OmPzqSZQcc8sMZUdemMYqEEYHYADBB7/yH/wBens+FzyQeo9vY/nSARRsQKe3A9/8A9eKCDtwQcsQCOn5fjSkEnIxgckgc47/TFIDucAgH1wcf571QA2DjPyjsCOCaUP0zznj0447e340tzkDeCTyMA/yH6flTAw2A9R0JPb8+mOlK43YehO8jsB9Ae2fzpJGDnJxkkDJPQfSo0w75H38nOB09f8M+wpT8zH0Uc/5/GjcQ4R8vgYyMA45/z/jQqFQBkkAcDuKdgk4wBjPA4wP88/jUe9iRn5gMgnpjv0+lFgHnawy3BHHzdfbjtgZp67NrkdQeAOhPfr/9frUEny4YcAAcH8uv4VIGxnpyc5PJ/wA8Yo6gOYIY89gemMjmkR1ZWPTgDg8emcdqFYMMEcZwff3pNo6DByMckHH4/wCetMBfkZ26AdRnkkdf8KduBYZxwBgZ5x79+lNyVB44I4IHf+lMXJkA6gDGD0Of84oAkAAZcH5AMHJxz1/DuPxokIKkgnOcnjH4560gbY2CPpwOnakl+Z+UIzgj6Utg1HqgbrwM8HGMn1ppVI2GI89N2T69vrTSibN5ID4yVB4wT0z/APqqFkIfOAD29fbr1x1ouBO8qwIA42ggnJxyPz5/+tXFeLvG0VraSwR4BzgMW5+mDx/n3qXx74hOlw8PmQ9eg4Hc14TquoT6pf8AmE4UkkH1A7+gyM1pFXOSvU5FoXtT8V317cSEEkK4AOSBj6fj+VQLqszSfMeSCAuAOvPX8x+FUEhdFy6blzzt544B/lU25NyZIJBJHOTjHH5e3rWtkeQ5yk9wlctgkAEcAk4IPXOR2zmtWw1m4tn88TtHGgwQpyeP6cfrWaZE2BctnHTJx/n3NHl7IQFJ5ySQQcex+lJxRUXJO9z0vwd8TY7pGjnO1y2AZCfqcfjjn0r02x1SK7hBBD4Gcg4+v8/5V8zJFLBKH34YcFU6D1579c8n0rpfCvjS70VZDcyvLCDu2k5JHt7c1m0ehTqu1mfQMRTy8g/LwQRyPTp9PSjLOMnk54zxwe2fw/Sue8MeJ4tdi8yOSNFIwFyAc9wRW8SCEwS555J+nbt/9aoOxNNaEyrvHH3eRj0JB/lXlnxN0eWOY3FuAdpIyehGCcH3Hv6V6ehYIwxsOACT39vx/Lms3xPpEer6e0e1nbbjpyGzj8OBVLRkTjdHz22q3JiKO2FUfKWOSD04Hbnt7VSkiEkhOeAAQSMjPc4PNaHiTT5dJvHjeLynwCABwTnjj/GqIGWO0DGc7cDP69O9aHkTunYFW4J8+IrkEZB9D1x6+te4fD3xDa32nxW8k++VVwQTjHYnH9PavEPPdFyHKMTwD3+o/Tj1qXSdbutFvBNEew+ZDwRn9Py7GpaKp1OVn03Nh2G0jAPBAyM96aNox8yg5zgjI/yMfrXnvhr4nQ3FohldQueQeeB1/r1rU1H4haXb2JlW5EkrHCKpyQO+azPS9qmrlf4ka4IbF41DOWGMsMH8P514hMftMjuz5fOAM474yfStzxJ4sk8SXkgRyIxgAE56Z4/T36isFIfKkIz8rHhT1A9x/n6VvFWWp5lafMxTENxDnAXsM8AD9e/T1pm3kAYKDndjkc89enQ+1P6JsKg5PJY/eOcgH9KfCiNgFjlORgg5Hv8Ap+dI5xs0IjK7+uASx60z/XSBEP3iAASDyQeD+tJI73EpQZIIwMjpjggV3Hw78FpfXiXFymADuII7jvjoP/rU3ZI1pwcnYTwr4FudZUvnZGvBMgGAe+O4+vvXaWfwtskj672IIYYIP0Pp/wDWruNP0uCzSRIhsj6lQuOevTv261byN6EEpyAcZ5J9vYVjd3PUjQjbU8w1f4XhEJgAztDbto5PoD7/AIV51feHLuwvJftMQjIJA3dMDPHrxX0vckMuwAMpJBJ5985/z0rlfFvheO705jtHm5OHAznv/nNWpNPUzqYdWujwTyx6f+O0V1f/AAiN3/fb8qK05jk9kz1QgIckhMng+vHOM/j+lIAF5B3AnPHf/JFMUs2O2MdR2/X2pS2EcE4OSdv+e1cR79h4BBPOBjAyT+X+fShTgAjHByvbr/8AXpquduQeeCec9f64oBLPgMM//rP+fwpXESBxuOAeowCe3p+lO3HcQAc49ePz9uKrgkZfGM4BwP0x0yKlGCvrjoSeaW4EpcBgONxBzzjJPamnJIxjIxk4xgdf5Gmg45JwAcEdDj69/wAaQShiRgE5yC3TnoPSnYTJGZcEjlBg5I9uv480qttRSeoPIxk/5+nrUJzgsT/DnGO/fj/ClBOAiZUtxn8P8M/jTFclD5fA2lsZDfjxn/69M57hSDgA8dPrTVkMaA5OAOQP8aEQNJ83TPGR7UBqBIV8HjnGM55p8hAC87+wz/n0pDwAhBJU5yAR7f59xUTJuY5x14OeMcf1x60CLCNuGSR0BOR6+lRyMAeTwDnIOP55zTolJD5G8A5K5xwB6d+9QtHl3CkDA5GMDP8AOgCaOcKpXJ56qRyPp9ce9SZIcAIRtGBjt9KgEeAMEsc4wx7fT1qXdhcgjjkZPPp0/KgskDmSMHByMYGfr+fSo4n+Q7gc5znuR3/nmnbSEAC9WzycEn198e1LuJBJAPQgdR+H+e9BO42UuCMnPJA49/X/APXSmRDFyACSCcg4FOxzgsWJ4x6kD/DPWkl+fHzE9MhemPSgfkBIJC+/AHTP0qVgcABcHP8ACfu/55qNInBJQbtoIGe/HOKSHcJDweDjk4wKBdQ2eWOTkZB5GKeZifkDYI4DEcev+fxpmflbgnJzz1568e1PTCuyAcAAgEZ9+vf/AOvTuHUagwuMrkk5IznHQgU5cgHORk8kEDjH0oDde3YZH+e1NKIRknPAAwf8j0/OkGzFcbSCcnPAAOc/TijJBAzwAf1pqsckd8Z4/wA/hS4yhwOmMg9c+lAeohJ3crnIyB1IHqaATnGDnPHIOB2/P86eRg4I79B2P16UmdpJHPIA74/GgoQkFyTwgHAx1P8An9acUJfO/KdhnH8vSmiPJyS3JIwDnj/DpxTnwVI+Tp2A4P8AkfpQARFcZGMnIznI9x+n60xfmUEjPBxjgjH+c570+HbGMZJB5Jxxn2P+etKSQPkUnb07k9807h5keeAinleQu3v/AJ+tIMnqeeuOw/z/AEqUP0ckHJ54wQff3pBht4IGMDAz79M/lRcCPd83IyCOCMkZ7UsT8BwSgHUgYznrj/69AXcAAflH+HY/4elORAmQxJYHPTr/AI96QC5BY9CQMk9+1SfwgMMnbnceuf8APtVfZmTjcD7Hg/Wpn7AHBPGAOv4/nQAhBKnPOCMgHA+n50iY8wZDDjnnj8f8inMMbt2OQM/X/wDXTVQkgsc4HXPT6etADsZYrnPQj/P4/rQzqvO7A68jJzTWb94CehOAcdCOetK5DAknGepBz/n6+1A0xC2UOOSTyAMfXHfmnKy5AznA4Ax0pBwSQ+9hgbcGk2/xYwxOScc49RQMeTzzgd+R2prMOQCCT/n+ZqM5ztfJ7gA8DNKyOgzsAxwSD07mgCSIgL16nOAOlNDlnXDAgnnjgj/PanAk4J44BBz+J9qbzFIcAYPQdOOv+fwqAHSqWAIJ45AXnj0x29aGG/knGSMDPAx/k00Lls4zt5zkDJFObeA3LY44H5/41VwCFiFYZx357f559KjDAvuGTk4A/r/n0qYZwAgGQee3H+R+tMYkHPAZSMknH1/zzRcBcAKeOM5yByPT/PvQAVB3YI9D6ADIoYbmLdeM+2O/AocYUADB5PHGR/nFMBgCK33uQMA554pysVIJAbJxgcD1/lSRAOASe+cg8j/9dKuFfI7nGT1xn16VArEzL8vJwc4Jxzgev5imNzHjJ4Izx/WpFwc4BAwASB0HpxSkBiOAMg5OTz71SERoTnJyeg5PP+f8KTJ6+/XGR68D/D0oUA5GOSckk9u1SGPZjBBGAcnv/npTGwkC9yevJI6U0KSDjI9iOPxpyg92yFyOvX056/nUjv8AcBwOcnn86eoJkEhIXG3IJBz2x/kUBvm6DnJbB6/404udoJ56gDoTz6/pSbcsCFJA44471NguMHTIBIAzyf609fmQcZIGcE8cGnP93jOQDgHnn8PxFC5KEA4PBz1z2/pTEJ5pJOCDk4x0yOv+fxp2RG42DqB1P+c1GqIM5OFzwM9fp+ZqaMgqcrnaeRjODQUM7E44zx0H/wCqmkZIOMHP3ccD/P8AjT3kLKAFOCOenH0/Kl3bnxjGRg4PX39/woJuNUg5LjtwSM8+v0+npTCBIQMYyRjjjHvn86lVCzY5BHr/AJ44psh3kRg84wc+vYn1HvQAjYjkIAwynliMZ+lOz8p+bAznnH+fzpQgVcA7u5IphGcvu5PGOKAQ4EhhxuwMnB5J/Q1HImxugDA8gfnTwwd8nJKnPTgYHUUFix5fvk5H4dKB6kZwuTyOSc+1OQHaHIySehGeDzxUkZOCQBhugyCM9fwpACc4IAJ5OMUC30HmMFd5I34HA7jtj6entUfBz1OOOePzP5UsahXXIA55JP8An0705lHbkHgjHOD/AC70mOxCR8vQ+gIB/wAn1qUAOScMRxg4/wA/pSkZQjPBIPToafHkqMYbbg4PAA7UJjIwuM5fLdM9+/f/AD0pxcHjrxnJ64x2FGDvJJ4B6D/P+eaVPmJOTyeCDjj/ADzTAQ52jPBx0x/n2pGwUweefz/x+lP24JOfmBxgf4/pTOdw4yMYPb9KBXGIuccDrngYxUucsPTI5zjr/SmBM4APOOTjAH9PU0/ePLJwSFyORz19aB3DAYnH59e3WlRf4fyzTQ3yDYCAeoHPOc0vmru5TCnrx/n9aCbke0xv8n3s4JAqTKFSffJH8v0phmRmUjoD0/z9KfuBbgc56EA89qAA8qAec9z6ZpYxhiSASARx0Pem9B6nnJzgUYJOCeOB74759KADG3JIznkHHfp/hSudrquCSckEf5/nSO2Wxk8dOOnrjFJkqCSATjpnOfSgBcnIAzn09/5Uqg45B9x2pkZHJIJJ5yTjn3pzNtlIHPHPcdD/AI/pQFwbLMCSeeee+Mf4UFQ2w7+SSACc/wCf/r0xjlRuPHI4HGfr0xTw3TP3eQCO4H4UDuABYv256k8Y9qEXoOg/P8c/rTQpQ4zwDnA/WgjBIzjuMdPfj9aAuIWDSn6EHPIoUYXGMkcDH8/8+hoc/KCCCT3HBz3piqdnrgY4B6f5z1oDckxuXjgcke/+c07Axnqccf5/z0pikRr7tnGeCaBksp3Z5yO+Cf0xQGw9TkKSQAc5Pv2z/Ok3cEEZBHBzjPr+f6UjEFQO4JBGOpFKHHlu2Ce428fhigVxVJOQQDx9R/iKjKBGygABA6nPt/k07AwcDAz244HH86ZuG7plumc4INA/MlbB6HjHPHNKNvJPHGBjpTAxQ4JXkHAz+XP1NPjA6A8Z55/z1/SgYDBw5zsHT69f6Uh+V27jryevT/OKYzkSEAnB5Az2FDOYiQw7feA70Ek7YIBAye46/SmLyDn5iD0Hc+1M3CRQMYHuO3b/APXzTo0AOCMZxgEZ/wDrUBcUHnpjjjHJx/8AWpeCVQ7TnjJOM+lRsoLfKg29Qc8YpZCCwIB25HU8mgLj1YDePQ45OSAP8ik3KowDkZyCaEAVGHTOTkHmkVApwflBPC9O3p3P+NACgqEwQSc9u4FB5OV7gdDgZNIyk/cHGMYI6/8A6v1oYE47jGcYz/nmgocXxvAUF+oJOcZpoc9MYHcH9f50owDnBHOBjg4/+vzSAHfnGRjsOnrigTDB3gcHHQHpQwQDAwD2/pmjAxgYz1yQBwOlBAx+IIHuD3/IfnQIbwA+44Gckg5/z3pZF3PyeoyO49+PamhCQXEfQcLnr7Use7vxnkHp7d6ChFGBxkEHoRjII9acGyMe3LZ4H+QKXbuGCCVUkg57/wA6XI2jAB7HrnPv/hQToJkc47cHAzx/n1pqkg8cAkj/AD+tOB4YAYIOMj09/wDPXNHlnq2VbrnHf0/Hj9aAAttznA7Hn8f8/WnEh0PPsPf/AD/So35xxknjg5/WpI8GPByD0xz1/wA/yq+mgBGQCcHoORn3pv8AEcHPTPOfp/n3pUBJzzxwfY9TSFcgjHbr1PP+RRqA1+MADpggen+f6U5AWU5yATgc/wCetLg7WOevfHf/ACKF5R+DtPIyMfhQApcqcnktjtzj6U2VgW4HU8cdfalbD7Ccc4BJ6/jSEb3ygIbJHXvjmgmxG29MjBIPQ/5/ClBc5O7jIznqPp/nvT2BCgbj15Hp17/560JgAAfezkEDjH0/OqERs5WTJHAzx9eOKkeEDaUOf+A9D0FByuRznqCPT0+tNd3YYBDgHlic8f5FAmNTeQONowcYHPX1/E1j6zrEejwFy+SAffnnj/6/tV/VtVj0yzkbIBAPQ465/rXhPi7xTJfTSxrIxHXAJBHP+fSvWwWFdaV3seTjMUqMbLcpeNPGpv7swZ3bjgZyenX6Y/pXNQZSE5IRNxIBPPTmmG2EkuSvGQfm5PPT+QGfanlfLAV/nDMAQB1A9c+4619lCnGlHljsfKSm6jvIcLofcI9sKABg9ef/AK9bWjaO+qXHlxxMiAgHIyVwQR19cnrVfSdIlvb0bU/dMwO3BPp+vT0617f4S8IJYWaSumJDnG3nHrn8q87FYpUY+Z1YfDOtLyGeF/DSafECRtkIGDjHOMfy9a65kIVAik8ZJHOT/ntU6xlEwUG7GMAcYHFSFSByAAMcdjjrn+lfH1q0qsrtn12GoRpRsMMb+R875OBgdT70dxjuQMqPwpQSVPQZHAHP+e9Oz82MnOccnue30rmO0Yyh2IAHOeh6/T9aVlBTkA8DGOOP6U6Q5YYGMHOPrTN3Y529P6n8KAEAIiPJyRjI4x/njpS7SXC7TxnkD6Uo4UDHfOT0FPfkDnZzg5HU0AI7cgEYfBII69/50uDEuSSc9SB+YoI5J2/JnOc+1OUkHOcHOD39ef8A61S0A0gHqfpnPT/9fH4UFMNkcHOQD7dOKX5SuOcjjGe/0pocFypJYcDkdPYUIB2c/OcZzgE8Y7mnSKTg53hh69DTMhT8p4yAMnPv/UUqTIqNgkk84znP+RSAXGcDAOBjkcZ6/wCc0zAcEgjaOCM8EduakaWM5OCccAEdP8+tMcAEnOOMj19v8igBQASFIAXHpnH+f60qAxsOQM5zx/T9KVjuIxg46Fj19qZt8xBg4JHQ9fzqwFIxz1OOvv7f570593Hr35/z/kU0AIMk5PQBT606Q7VJ4JwM+uPU0ANaPBx68knt/n+tKyoSrDB4P1/Olk+ZAMHJHc4yPSmRjLHJAY4OAOlACYJVgSM4xgD3/wA/rSmPccnrnPHP+e9MYk4wPvcdMU+RPLPBxwMd+On+frQAjKCepJB6Ej8/0pR8/XgDJJIHejjaTn8SP8+tLHgnG/jAw2eMY7YoAAm7OPmGOB3x/k0AjORwfft+H40y6yXAGSTjLD6f5/Slz8g4z2IPqKAAIoJJHTuOO/SnbgMjrnjB/IUgIJHA7cc8fWkRd7lc5Oc/5/z2poBWXY21jnHH9aNwz0wRz6D3pZX2uB2xnr1I64pCm0gDJXoTnoD2J/Sndk6ChBuGOuMZA4/EfSnLJ5hHrkYzx9f601Cyj5cKOwA6fjTSu1sEnYSRk/5/zigOgXcK3CkPggjnnPTIrgfE/hYXa74ky/ORjvx+eeK9Af8AdPg4x0LCojHHIz5Q8DIHcf5/Hmu3D13SldM87FYdVotHz3q3huezkwyE5OQcfhz/AJ9K51oxBN5a8ZJBGO/06fyr3vxVp8E6coxlIJBA6k/5zXkWuaWlvISExk4AOcj0/p+tfa4XEqtHXc+IxGHdGVjDJAAOQeSeCMH8/wCtWLW9NpG5Th85HP3vT/PtVOQorfOhGDnjoD1wT260RSFOAQ4GT83+P45rtlFSVmcsW4u6PTfCPitshXcEgAgA8Z9D6V6fp+oC6jD5wcc4PT1/rXzda6hJaSAouCG+Ug43Hg4/LH616V4S8TmVUUvyBggcfmOvrXzOPwWjlFH0OAxrUlGTPUxJvG7eQAM5x/n9aFOwZJyGPIHXPHB/IfrUdrOlzbhx0IBPOSD/AJ/nTow5UA9Dgg+h6fr1r5VpxdmfYRkpK6Hbt0mNoCnnOec+n+fSpjLtXGA2SBk4H8qiIAOccAZx6/T/AD2p7pg5AxkcCkWKqlOMBhjIOc4460hQqOhx7nH+elSryhAwdoznPX1qMAiLtyOmT1oAilcxr0wOpx1FCsGHXJyB/KpnRJfwGOlKqjywOcnAyDxj/I9qAFXZgggnrgAUhYOACCcHI3dMUuNrE5Ocg8ev+f5UhVMk4wQcE+pPr/kUALk5Pfp7f/WpWXIPbH8/f8veiTAPQ9epHH4UAkgj/aGMHNACKpUE88Hv6f8A6uelG4HHOdo5IH+f8mlBbzCcbl7cdT/kUhxneRjBycnH049uKAAKWAPBfIGCeo7f40uAwAIIAOffA55oYbU+QBAeQAc8/wCf50mNynaT2Pp3oATsF4znHA/yKcykHYflwM5znjtQASxLHBII5x+H+P4UkrEuAR6Ecf1oAfnuQM9MD/P400qCcAH0B7Dn/PFLkbA2Mg4BA6j/ADzTRjdgZwc5AHP40APUnOCcAdvbrimNgjeTubGCF9/50m4KuCMcEnn+f6U7G0MTzkcjtSYDkI2AHrznvk+v8qjjGccc8kDsQeak4DdQOCM55/wpmOwBOBjBPU1IC5BHQc8jBp0hyACOcdx1+v8APFNYk8twAQBxjp/k07O7k8D19f8A9dPQBqpswCqkdTx0/wA9aPvMGHpgHGRilCn77A5xyMelKDkfMMjoAD7elPYBWGBxwRxz6nrmo929TzwOQO2enWnMwDZTqeoPoP8AJ9qVcZ5xlhkA9P8AIpXAIzhGHPUDOc8D/wDXR34AwB0pqSEAnAUgdj/n69qMEsDk+gx6U7gDAjBCknv7U8sE+UEnknPfNP25QE4z270SDjjJ79M4p9AGJuzkhSAe5+v/ANemSZLgk9jkgd/8+lTHar56YGd3YmmMhcZI56kHse5oBCZyPm49NvX/AOvSk/xADGMdetOZAQnp/ez3+n5U0nc5IG7HejqPQYvLZ/i4x2wfp+FITgg9R9Opp69iOBnBJH5ijnB9MkAj0Ht/npUCG5BVsEZIOQOtKhKg4yMjJ/z/AI0YHlggHoMAe/8A9anpgsXyRjjOetAWI3wTv25J5PbsP/r04qckAkHIJ9B+P+FOKktkjgAjIP8AOnSY3AHJyOO3txQAwIADyecAHPX1NRyDLljx2GRgfSp1UdBjA4Ixx1/xqN0DAgY3Z4B+n+fyoAayIVGMgjpg9CfehcbTjpnpjHX+n1p5wFXntk8Yx7VEyhTkYbscGgLCAjdgjj2Hb6/5FJyzDK/ePTHt/ntS8ZbjtyT0/wABSAIAAwOeuR3/AM+/5UBa46b5sAKSehGeg9fypQew4KjOAMk564pDlRkZGeevT3/z6UqEoD0IOAVxnP1oDYY2QcAAZ5OSOf6UrYY4ztGQCQecf/rFPwkbZIHPTB6n6U1kDA4A4OOe47fzoAV4xu4bOepI5+lIBjhR05P1/wD1CkLDbggHsSp69OlSIRnDc45OMde5/wA+lO4DRhTk/vOc5I/Kldd3Cc8k9O3WncKGA78ndQSUckfXIOR9KLgMHyjhSTjAz0zx/hQoD4ySEI5A6ingpuGOAxyQT/nFMC4B/v0aAI+Awz8g5PX+X5UIPl989fr3/ClyNxI4xxz2/wD1frmkJ3BieADkk9/w/KncBVBAxt454I79M1GQHTsOuPc+lSZwoJbnuOv04pBwyg8EY4HXpSY7CIQoTGGAHGemeP15/CnAblIYkc5HYDtQSCRzjnqTkZ6/j3/KnNIdwwT05OO3T+v8qQWZCMYIzgkdf/r/AI0/7gOMdBkAc/56U4Ebj1H4DOKMgLkkkZwRnHfvQIRTlEzjIznpn/PSmu7r5YCnDN2/H/P409eG4HPZiP8ACkOU6jjPqD/n/wCtQA1PMwAe7E/MKcQQOg4Azu4H0ojOzqcAngdf8/nT3JUgnkdBxQAzagJGCTjqP8/hn2oQIrMSBnuB2/w9KAeMA5GMkj+X15pqnzRlRjgnk9TjHX8qAHNw2RjGB16fnUuSvAGMjr6DuefrUSsTHgADI6f559aeh+XIOGx0HT8RQAixFHJBHY5x3/8A11G3LZ6e/T/P506KTHIPBJGP/r9aGBdCCSCSDjHGfT9O9NAGfl9gc4I69f8AClI4QkEjB5znA9fypPun+5g84HUccfiKRiGcngnI+mfp+FUKw4KEwBgkduvHpTlX5fQHnH48n8qizyeSe5z6/wBakkYNg5zgZGTnOKBgSCwAJIzjgDr1pFweeoyST659MUvEhIB4I6Kcfj+fFKse3jA+o4FADEYYIBA4xgdcf5NKQOgwCDxycemSP8PWmDvv457DAPoPpyae2GxjkeoGP8/hQA/h9xHOAOnP4H86QELnAx0B56YojHTaOcEEjr3NNT73z+x+YdD/AJ9aCB+7JGUAK9Rjv/hUZA2OFGAeQD25yKk3jODgk9s89M/1pBjGc8jjBFA7BGRIp/vqe459P8/ypW+UHnIPA/x/maYF5IQEZIIB6nI/z+VOZgwIHIyOO1AWBiCCMjrkE9MU1MokhBYgDjnJp8vOMZHpx1+v8qYrlVwOoA9j+f4UDsCkISHGT14H3qcfmYk8DgdPy/L3xSbQDwMgH6A/SlPyqPnH4nBHpQMFBj3jAAPTAznHuaELbeepHYc4/wA5/SgEHAyScfhz0wKEcucHkkYI7Y96AGu4JwQRkZyPX0/n+VBYqu4DoTkYwR9P8mnGMZByc59OtNbJGT04Ab+tAvMRDnIXr0BHb/PFIy/Nz3XJUdfwP61IFYruHT3/AJ4/I9+tG8nLHIGcEYz9PbHOaBeY1iTjHXGMj/Of6UBsgZXBB4bv/kUoG3nocEBuc5+n5UhO8ZIyVOT69KAuODHOevPGO1IzfKffnA4o3AsSTxjnHXrTW4YEjjHAxj8P8+9A+g9t6xqvYADDHj25+tN3Doe2R7f5/rSHPyEAEAn5TnGfr/npSg5ck+nA6Z9P88UCuD5LAkhCAME96f8AMRlgBnknOaYyb2wQDntkj/OaRmIJHRu2BigokfOU+mSQOvpUbHJYnqBwD79qk4KYO7I429s9CP8A69NC+XnB9yf88cUEsYfnYbQxHfBwOf8ACpdwRQOfQ46/jS5JJzjOM8D88f5Pamkb0OCCc5OTjI7fpx+NAhqsDg5JA5znn0+nv+FOblTk5z6k5+lMzux3OSMgcn3/AJfnSxRliAcAZ64wOeT/AD70AGVzgZ9MdT/9fp1pifOAN3AJGOvHbipJFAwQMHORk5/SmIwyTnPHTkDP+f5UAMwNnGMngA5yP8/40bg5/hBAGRnqf/rcUpyGwTjvtPP1579elBhD7AD9BjAIH+c0ABwmDndvyBnPA9cdutG1GzyAccEc8+v8qey4ySckAdBz+P8An0pFiJ+TIO49ccjPXH50AM3HJAHJIxk9Ae/9alU5U5zjIGfx6VE6EMRkA84AHT3NOjO0ZI4B449/896AJSowTzjgYAJyOv0qN4kbnGCOBj/D3pwYc5xx0OcfrTWILfKOOmcfqO9NANCsOQ4x0Ge+P0/yaciF1OMkggMegP8An8Kc7AkDGCByQepPYUseI1IGACOp5osAwHbj72c4BxkEf5yaAoUOQeSeVwB+f0pS+D0B5BIzxnsP888UqsJCygkOOSD0H+c0WATaPmB9eMDihFXJAwCRyRxxS5AGCc4H3jnOeg/yaj4OMEle4z3/AB9sUwHsNqjIPTHHT3z/ADpAvlk8g7jke49v1pWkBOzGTjOQc49cn8qCcEAksTgj0B/yaAHhQpxgAjjJ4/WjoCeo9D69h+n6U0MAeo5yT2/yacoxxjJxkhenb8vrSuAFpF7cdCMdOfT/AD0pqgmPL5U9B9Oe/wD+ulyNytymTnk9D/n+dKW3gbepJ+XODjr/AJ+tFx3GSRCRgcBSp4PPT2pcdBu744H6UucckDqOTzke1NY4YHucnAGPoKRQgQnBJ47E+mf6elVJ3MURJxwTk4zz2q28m4c9fU8gj3/+tVLUQFspyOy8heN3cDNBL2PHviVqJuLnZv3IcpjGCD359PyrhIwhByuT0yR049e+enet3xYTeaq7Y3EE4VTjkHn9Bz7Vksrgj5MAZJ+uOvTv1rpjojx67uyCRgqgHIUDBHXOCeMe2e9QJknJGMctjJ71aEeZMgdQMgckYPUH86DblSTEm0ZxtAz9f69PzpnEmMRn5wQCDgqR6+9ODq6nHzliR17njr+XNOa0kMqIFYyMcFguc4x+fb9a6/w18ObrVlRnSRYwMqRxjOMGk3Y0gnJ2Ry0Y6JklyQxYk5+oHfsfxoaFmUkgR55Oen5fp+Feqx/Ce2iA3u+8jLFR07d/w/Sq2o/Cu4e0kCSid8ZU4wy4OSD2659etRdHVySSPLtOvZtNuFktJniBbACgk59T+H5132k/Ey8sgftimRMhQ+clgOAfxrCu/CV5p6OjxuuMgsBgD07f4VlFBE+MfIo5BB+n+PrTsmJTlE9mtfihpdwipK5jlOMBuFxj1P5fjWx/wm2mJbbzcxSOACBu3cd+a+engEjhyOhyNp6/4/SnvKZUeBS0YIA4AHJ5/nSsX7d2O0+Iuv2GsKsiBfOBIDA85z/Ie3auDjBjzsI4BJHpntnp/Woorcod5BbkjOcjJ74Pv+FOR0TG9OcYxjp/+vGao4pO7HIu9ghJVc5OVz+v6evFNMOTkcqVIPPIPTg9+On5VJI24jHAK+uDyev+fWhZRH0OM4OM8Y6jH0P8jQSRpFJBtRMjHUMePy6enHFSCVzlC7uTgAMBgHv7+vNWllK2wDKSykkgjnrzz/nrRNJGiSMkZcjA2g8Af/W5/WiyLVypJEAuwgEkYUjn8ePoRT3bYB97BGMjjkdPWrazI0qJBHv6HaQc5/LHHvVq8tJbZTJtTaSGBK49f8800yXF2uzBnkyoTk9s/ToOOv51LHAYLdyWy2MbFGM5HHFTrel1yY4w4cksFHT69jTpZI1L8KCxyMnJHvj8Dwe/FMgNIshc3UIYFBuwxAx/n/61fQHhPSUtLBAFySB8zc9v6j+leP8Aw+D32rp5qqSCBjHbIGRXvCsQmxshCRjPHTjj/PpWTuenh4rctOTGQckBRzjngdKRGwSQQw6jsPwof5VKKcngAD/6/Pek8vCfcyOgJ6df6+1Qd47eB1IfHOCMf/WNNYCSF0d+c59TntnPT6U0EkfKMHPAJ6n09/Wh13pzzggjI44459T06VWoGV9ntv8AnjJ/31RV/Z/0zb9f8KKRJzxJDAkH6Zzk/wD1+Khup0iwZZMJ1JxkAf5469qfFiXdzjBBB/D19ua4/wCKGsvpeiOkT7SRwPQjqP8AIrJK5tKSSuzsbMpOjmMb03HLk9+n1p4QfLgngE4IxnH+e1eN/Cj4mHUZxaXcgDA7SS2M+nH1Ar2NruMgYkBUjI4z36d/19alq24ozUtmOZgp75IyAT0PennlfLznaRnPGPX/AD9agkvEgIEgUFeBxzg98fnx71MrAdB7nHc+36+1SXcXKyEBBxnAHtQsZEiAjAGcZH8/8+lKkv3gBsJOMnnjPb/PelklTnGVHII9fp600wGsMHpnHB4yfbJoXLOePnwcc4I/xojy2eQV5BO3n/PWhWQ85APcHnjnrj6VROnUaAcYHK4zkjoOvbp+VKrEyEEHJGRk9f8AP8qz7jX7WzfMsm/qAFOOe/8APpVYeJ7ByB5wCZIyB19h60BzR2ubmemwjvg4xuzRu3AY555yeTjoelUk1W2njBjdSnIBJHAHfFPimR1J3fNjhSQCf85/lQGj2LbHEjHODjnjgcc4/wA96coBbA+QnuOcn/P8/ao4iWiBAwOPwx7/AFx60oOGznnAAwaAZMEGeFyc4+XjH+eOadhV+cEZ5BwM+3B/z1pvXJIOWGRhsc/XpRK5SPKH7pyRjPOcY/M0CHEII8A54Gcg9/f2pwxvwMY4Jxxge/8Ak9KgZycYxyeQf88U9CwfjPPJBOegHUdaB3JCygZJxjpgen+f1pjED5OCxGcY5PpjtTDgydOMnBJxz7UEsUDlgccjt/n/APXQGpMgaNeOnbHb/PPX0qNGDyDLb26lsdKaqkMQcoAAAB1A6n+X60iANx6jPzHOOf8AGgLk/lbEIJHTIGeffH6HmhyCvBGTxyPWo5RjAyNpXqvJ/wAmhRtTbkkZ+Y4z09up7UAvMk3ZIKE47D6f4fnTckMuCCWyTkEnjvTIWKoQMkk5UAZz9PSlZ9jbSSeMcgADvQLcRm2gMcZ6AD8T9Bz/AFqRRmMHIyTkgnGPxzULk7TwMMASCOT3/wAaWMMoIHuCSQMdB+P1oAkMmQBnAJzwckdePUjrTImZpAT0zwQDwD/U+pqMQF95DjZnHHGMU9H2x4KNnr8x6/X/AOvQBYZl8oAjOCeB7Gm7hEQW4VehI5PvUDo5fBGd2SQOg9x3/KpDKQgXqOhAHP0J6DmgBf4shdo5Hy8nn/Ip28gYJ4GDjGMZOe//ANfvTY2DhuCF6YJxyD3/APrVGSxOBtO3jJ/l6flQPUkLBWPq2CcjPOOufw9KCu9VweAM7R69/wDPvUbMSRgjHqec+mf0p6x8knnjBOcUFChwowSMk8AE9T/Sl3AFUJLc4xjr/wDrpV/1u4AEgcgH+YqPaDICDgDsD+f/AOugCQYJOw4wM8cen5mmu+OAe2cn3/8A1UjAliMgYHPOSP8APGKRw+MnqQcgc/5xmgBwPB/ucEDPJP8An9acAGbJyMDJGPz5pkBzgE56YPQ/Wgg7y3UZ4+lACtLlB2AyeP5fn+gojIdQc84I4FNfIPIzk4zngHt3oXh9xOSeQfQe1AIm/hxye2V7D/Pf2pz7UBJPJAG4jJ+v60wZBAxweSRzj6d/T9aY8gw2eDn7ooKHthyBnBzy2fy/P0pZTtGB1xxwTyP8mkxgZBzxkA+vQf1/OkHK8jaODx1HegWoZxtAQE45IPOf8+tNLlRnj2A47/p07UZ/jbocgY4/z9aG35wM8DjJ4pWGhUO0gYG/kcf40vmnBJPcEZ6/hTWLRnGe5yQP6d//AK1KvzA4yxXoT1P1/IfrRYB6YIJORyeAMf55pC4GSckntnjPekxjgHuCDnFG3Bwd2OnI/nRYAaQKcYwCAOD/AJ9KVyChxyQc5JpTHgMScYGcnrnj/P403sh7HPI4/P8Az3oQAnDoAAMjJA459qll/dt9/GRnA+h6iolJyCCBg8kc8+nH9TTmBdgSuT79fwosJk2N20Agdgev+ev6U0yBcgH0AI5Hrz/n0phBJAwSVxyM/h7VNGUC5wTuPUjr6fyp7BcYhK5J+/xye4A/xpQ3Xg4wOo4wO/8AOmSLtbeeABxn17Z7f/rp0js2CAT8uM54AoFuOBAyOcYBx6D2x9abngk5HuCB70BcRuW/Tt6n+dEajZzySen9T39aWo2h+S3Ock8ghcA0dGweB3GP5/hn8qRmCbAgyR2+vb05x26UPlyCcEjBOT0/+tTEhxBMZ+fOTkZ/r+lIpyp4wOg4xTGYqvBxzwQOnrTvv4yRkk4BOKAADd838QHAHU0bTkjPX5sj0/8A1UAFWxx1zwf0/SgjDbBkcEHB/wA9yKCgCpxhzkjII/L/ADiljO9cEjPXp+dIeSBg4AwCoHShQyNkcDOME0CsN6t16Z4705RjJDAfQetCZZyQfXBzz2xxSODuD54PPB7jpn9KAW+oikhST/DkjPJqQKGUg9hyM459abkZ2kgHHPHX86cIgCxIXAGTkUDI3BQ7gTuxkjNRByTkjPODjnI9P61O/wA4I6AgHr+n/wCumxpkkYyMdc8n/CgBQm8E47gA4xn/AD70rEKcN83OSCMD8KkcHg8nIyAfTr+nAqHBP3ANpOGA6H8fy/KgB2MZHcjjHP4GlA29eowMgf5/xp5i5yQCcA5xxRgEbT6ZCigAC5BzjII6Z6f5BoUt5hf1GMZ6Y702PJBGzBx0659KcoAA5xx3HTtj8s0ACkSfPyDjkgdT/n+dKfm2+ZwPYdP8/wBaI8beQcknJB6g+n/1qVo9wwSTk45HB9qAGwsNuDk4AAA5/wA//WpQNz9SOScDOTT4yEzx0O3pz+P5Uwja24DIyQAM/qTQK4jZVjgknOcYx+f8qcyjZ8rcAdMYxz6/5701vmAIBzjoOcDoBSjKjGD64JyM0CuIIyGOFxwB83TNMIYSAgdOcEcenSp4VXJAyeMH3/DtQrB3wORx+X8vagCFkEgIHygkn6nj/P405QQAM4XP1P8Anv8AlTmCgHlgOecZ/D/PpTsBQOc5GDnuP/relA9hhBI5AJGMcdR60nOAP9on/wCvinSAgkdBwSRzn1/yPSkYbiXJ6EcdBz/k9aBCSIGIA3AAnJJ7fXr1pv39mBjnJz6+/rTpD5bDOTg9e/v/AEoUZOeTjpnrzQFgQgZyPUDI4pqxjaMY39T9T/kVKhAJGRjOSMdqY24tvH4LjP4igdg2lQQvyjOMgf5/yajwdzAjGMg459KkLKhbAw3JKqPXv/n3pSoCADBJ5GDnFAWI1IUHj2yT9P8AP40shRRgEg5yFx17U58F/wCEDjBz29/xppUg5wfwOeKA2B8MoDDqOv8Aj+NJGuzPPfBIPB/zx+tPYeYT15x1HIP+f50D5TnPA4G4Z/z+FAxuwZ4G3kdP5j9aTaUkAxhcknHqf0qRQRxnGfQH0qLJwSNwJOACaAZIEKkAH5SOuOh//X/OmhQnbJxnPXg+p/CnuCD0PuAcYHr/ADqP5wehxjgEcd80EisMLknjIHt+dG3cCcA5OSM9abksxOMDGTgf5x2pckMMDA5IPQev09OlA0PKbowW9cHIHGO9N2FQR0Oc8EZ45p+c4JI5HOQeh4oBHHPJ4Az04zmgZFsct13ckHuPx/nSMCMKAQFwBn8O9OhBEpKkKMcg9P8AP+NK4Od5zn6UANRQzY7ep5qZH44PHORz2qNV2Lk5JJJwBj8v1oUP6EcYx1yO3H5UA7EwkD+w9h1/z6U1xk++envUaHkYzwMn3HWnNwcnjnnuCOtBI77o6dc4J6fj+lJs5x36EZ69+O1AwVcHOQf0zn6UqDcTknIGOOO3+elACY544J9eaTgqRkhzjp6/57UZKglsk5GeMY9B+tByTkHHY/Xv/Sgdx3Q8ADjg1Gxwc5AGcHjH+f8A61KGJXLkYyOc8+3Hal55yTjBPPPvQFw5PbnPA7H1/SgPgHPfHHt396jfJ5GACRyT09eKkYBSMc479Pqf8+1AXHBsDcDgZOQfb6+h/nQSGP3sdBjAx/n8+aRRtXIByecY796QIGBySAOQM8Y/yfzoFcU8KSMA5weece/04/CnkADII568c0wqCpIHXkZPUn0/X86GZAoGfvcfXNAD1TByeAQeQPy/nTRkANjDAEZB6/55poxjqQV4zmhPkIIPGMHPeqsArASKdxHqQBj8/wAv1pzsQEwecZ6ce31/+vTGf5sJ0IxnGaV1Lpzxg9+AfWmK2o1SFzjjnkZ4zTg5Y546Yxjofb/9dRIAWc9uSMf5/wA5pxOWIPpjP+fxoFsOJGCSDnByM8//AF6EYEck8dwOM+n8ulEzAKnPQ59z2/rmiN9kPJyck/N+nTv/AIUBcUMCOAcfTH+fwoV+uRjJAH1+tMX5WwCMYx17/wCRQ5LlHOT26cn6dOKBDjKEcZGSCSCOSPxoXDp1PB4we3X9cUybLE4OePlwcA/QUDJXCr7lSOaaJYitlhk856/p1/T8Kp3t+tmGJfG3nJ44qS5uPJiJJODye3HrXlfxA8aIBJHBLkZwADx1wf8APvXpYbDSrSSR5uLxSoR31IviH4v8xZIIJCTkDbkYxyOv+eteXGZ5TvcEnqCD34ySe3HH4VDd3ct5cGRyeMkqD39OfoKlGWVCwxxkBj+Rx168V9th8OqEbI+Nq1pVpc0mTw4fIxg4znA+vPrjjH41ds7d7mRECZdeMqPp9arQIRIm2MPIQCcHJJ9P/r16j4H8KkRLI8Yy2Aw5BB+nb6+1Z4mtGjG7NqFJ1ZJI0fA3hYoBNPGAANwJJx7fjXpVtlUO07DxkDg8e35mqNlbC2jwoYcnp9PTr6VejJRh1z0ByOD1r4bE13WkfZYWgqcR2054Gc5GB1J4pc/KQQcj05zjFK6jHH0znoKaXIJycY5AA/Q/rXGeiIinPOD1x3pu0MDuyOcY/wA/jUoYDI6nqAO/SmqVZdwOeg+pH+RQLUCPrgZIP/1v89KdgHII5z0zg/h/nvQ/AOAAhOMe3H86aCccHdjBHHpjt+P60DERWBO3J45NLk+ZgP7DJpzN8hw5OSc4PT0AqOJepI9f8fwoAkX5flL5IGaVscEZ4PYdfrSBSTuHJIOM9/8AP405RnaOoIxtx3+tAAF55HHUE8EE5/zzSMSuepOMEKO3p/nHSlAyW4GB05/znp+tOAG3kHA6kDqagCCZcg/e3twcHB5//XUVrbuu5hu28jBHb1q83PUjpz+Gc0RoEQ9uCRu607AQCMhlzgDPRfT/AOvTyvJyR64I7d/y5P4UDEkhGMnAySac+Sh5PToOn0/SiwCOOOMtkgg9xj/62aa338Y4J7df89qc3y8DJHY4ApVwVfOOmBn356VQEYY+ZvIHU4xyD2pzICDyODjOOB9aPJ5XB4AwfQ05vkYjHBzz64oAZk9OnGARyfp/OlEe05PBx1A/WpFRBG75znGPpTYyD0JUjgAnr9KAGksAdxJbjBH9DTjhiRkY7YpMkEkjkHJx/hSPjJzk9wPegBAAWJBJJ4pehxjB7jHB/D8qcGBU55xg4HNLhskg8DPDHH/1qAGbgWBzz9fz9/zpWG1uvU9zxz70pjC8jJY9D/8AXpQcKOVII9MdP/rUANxknPXPBzkY+lNKHkgdOOnI/CpMAY+bPOSB6GjzABlRgAgDJ4/GqAizycnJHTI/w/zxTjh0PPPGM8E09nA6HGeM4JP0pinfHyc9+RxSsTcFbnafXgY6n/P9aGX5guDnOeOuKcfvfLx7Z5A6fh+FNZsPgE9MetMLgyknk5wCMEev+OKVB0YkYAIAGMDtTpW+VeACOCR3PtTIwME4245OO560C3Kd7p0d1HJkfMAOO2McVw3iTwm1xEDEF2EE4A5GMk9vWvR0bcG9SDkf5/E1VubUPxkDj7oH+favRw2IlSaszy8VhY1V5nzprekG1nKGMqoBJkJPPTAPrmsV0MLOcjaeAMZAPbj/AD2r3TxPoEbWrAIeuSWA45/z0ryDWLA21w5KFUY43D34HA57Yr7PDYiNaO+p8XiMPKjLVaGbCcIpwUIHcYPoT+HNWbPUpLK6Qx8DqQT3z3Hpx1qtvOyTqeDgY6Y9vwI/CoHceTk5U5HT8Pz/ADrqlBTVmYRk4O6PZvB/jBZYkjdyRjbtzyD6iu7sr1Z1LjGAQQynqSO/tXzNpOrT2UqPGSccFck8f59q9X8IeLRKqxyydTyAe/t+PFfL47A296KPpsDjtVGbPUt2WGG3ZAJB9T79MZpzqRgDABwck85H+R+dUYblJoY5BIGBI6f59KuFyFc9Djn6H/P6V8w007M+qUlJXQ5eI8HqOR1xzSICDyNu48YPemxybuTyOOT+nIpe4z25wD0H+c0ih5UA9CS3bil2gr645yev+f8ACo2IBxjIA4PrTzuZeSOMEKBgY/zigLjsDrgEcDA6D/DHtSDAYkAcHkZ/kf1qIbmkyp4HJAp6uG52k87cn/GgCZlDPjjk8cf5703AJPO4DGOcc+1NZQuQQc9D7H/OKavyjbjJz0J6D0/GgCRXwxGACeOPT8aTAYnPI6Z/z+JppB3A4JJP3RQQVO0dCOpz0/xoAl6HjOQSM+tGQVfLZIwef88/0pjIQhAxn19aarnkHPTnP6UAShVIzj72PvHmmthM/TII5Ht/L9aaCCnzcH0Hqf0p0hC4JJ565GaTAcpB3YAycZyeuO38qQDk7iCe2c00HKg8DuRnJz/ntSEBiQvKnAI4Hv8A1pXAOD8yn58YA65oPyk8HI6Ejt7GgKo+cEjAPQ0uO4zgjGQPT/P60gE7Yx059gP6U6NgXI6dySOKjBIB2gcnG4+n+f50rZx1zznBHr/nH40AOOXPJPBwTnn/AD/jSsAQMAevpn1pu0pH047n/Pfqfxpw2OoK5BUYyDkUAHQAEHOeAT+P+fxpjDkA4B9B/wDq60qHcOFxnHYnNEiYYnIJY9+/t9f/AK1AA43DK9CAPr68d/8A9dO38AMB3Ix1BP8Ak0FQDvLFV6E5A7UONx4GBjHI7/8A6v5UAKMEcc85wPr1/wA+lBIK4Bx6Y7dqFIUexPOB1A9fr1pJtxbncR1UY6A/4jP40ASqQ6kDjuAehIoGCSxGeDkseOlRFMKQSeAOnOSP8+1SIcpxjnHv78GquAhw4JPIPJAPH0/z60FhgFeRkZ7Y+g6U1jkEYxg8DPYfrSgbgRnPcDHXHP8AWpAVmwgycdsAAcduKapCzHIKkdCD19eaRT8pPT8P8/lS47EDkfeJ6mgBGxyBknI6jGDS9yc4wMZzj/P69aYyhXAHIJycH/PpSBgwAAx3PHH+eKAJE4AP8eOo5x/n0pq5UgkZAJxg/wBKVRkHPHfA/wAKaSCQc5wOpP8AkUD1HFuQozwCfYfT/OaEwSuQRxknHQ/1zxTCTG5wPlzwcHGPb60u8hgMdsAk4z7UCsOVjknGRyRz2OKaZASnOCBkEjHPpT14xxjrnnt/n+VIcF8HHPQ9c0B1FYbsH7vtjOP85qLaGPHpyM84pzDIPTOOqnuKWOMuB8+eMcjv27/X8qBsYAFAzn8qaw54HHQnFKeGYFhwRyOmDgUu4luAduTgg0CF2g9wBgdB0x/LtUeSRjB4OcZ45OMn9KUoArYGDjOQP5/rQmVl3Y5XHXv/AFoAdgb8qMZGM4IwKVskPnAOOo/L/wCvSvEjORk4PU9Oe9DKHxjI2jj39KdwGhRk4ORnoBkU4KV/hAIORnnJ/lQkeFPIDDnHc/8A6qVThgSB8pxjuPf+tUAN/rMdsZABwB+PelfBY+vbjtimk5cj3x/KhsKHJHGBwBz/AJ/+tQAihDyCcDGTj+n6fhSPIZHyAAAeoHc0hXzCSQQCMEf4f/Xpyx7MgDIB5GeKgLiEEEgkrjoR+Ofz5/SnMERDvz+PT/PFRypng+oPsKkUloyvViMZx0H+f5U0AkSgkngnHHH5/wBaRwCcAHrxgcAf5/lQE2kdh0wOeKkxtXkg5GMHg49PzxT3AY6bBySeM89//wBWaIWyGPbHJ+v+f5U/5XjIIzuyCemPf+VN2iMDOPmHI4J/E/45qQuEYULljkjnceoPX/P0pWBBRAfU5Ixkf/rpiKd7N0OemO/9O1OdWO0qST0I6EA+ufequABcDIwAB0JxSM5UAZJ55yeo/wDrYpQu4kbT0GT0OO4x0/8A1U0xKUIz2GBjrjt7UtABAMEoTnGBxkj/AApTIS2OCMYIJwKVkO4Y5GMkDj9P607G7joB0GDkegosBGzHdjjkYAAzx9e1LgK3HUA8/XjFOILtgbc8ep69aUfM+4jrwSD/AJ+nNICPB3A9s9AcH6UqtwRzhh/CM/nT8AsQoA59OM+v4elNJGQOOpAC8/jT6gRocuoxsPJznnPbn/CpsfNgYHORnjJ/z2pqoApyBu4GCP8AP+RTsiOTnoAcYPfrwKOoDinHJx3IAyM03dyD19R0x/jmhyMenfgk/wCe1IDxjIAIyTwaoBCD7BCQcenFDHK4xg547g/Sgu7EIBnGBwOcU4naT/GScZHUjuP50ALlAoQBg456env2/wDr0RgZJHTgnJPWk++gyrEDBweAD+HpUkbbgP72MDPT04x/WgCOSIABxkHJz7/hTGQIMAsDnPXBPHWnMx6nG4dB1P4UsjMOxzwSCP5/pQARNtQAdcYPOSR/n6UpPPHpgnOc9O3/AOukVs4wevXdTCUZueR1Azj/ADmgTHFduwbh6jcO/XH/ANelwcgnPIyVHTnv/n2qOQHAIPHYDnn27VIzfu1Upg/3jz+lArgrbMnOTnsOhp21QCx+6O36H/PtUfmhSSTsGBlsdP8AH8KkG3cSQOvAI5HpQVcblDjsGIAyMZ9OP8801sqTnBwOmT9AaJFwgLkkdc55H0/lTlAVPlJ3HPbp+B9fwoFcaBknngHI9+3P+e9AJQnIBAGDnnjt/X8qa29UBIwc5wDwcf4c0oYn5iME4BB6nnFAtSTkLvwBnHtwKYVwyEHnrtBA/L8v1qaQ4VxxljzuGcColGFU5JXGSQD+lBQq4BAJJfqSQD/nmlbCABcjnJ/P8fWox8xHBWPOcZwfrTmUhySMjIznjPGM4/T8aCB4APGM4GR6/wCf/rVGwYtgdFyDjv8AU/1pU4y553cbenX/AAx70bjGUYZJzknOD+Xf/wCtQWPYK6jPXof603JyeCRk4yMY96c5EshICgkE7f8APp71GWbGc5xwcn14z/8AroJ8iRV+XIyPUY/kPbj86ZKBuzgkgn/69EeUBJIyp49SenX8KQttIJOTkE9qA1AElzzgDg47j6f1p4bBOGz0PA56c/lTWJUbyTyeh9aaDg8AZPTPGB7/AKfnQHUcXYs2FG0nP/6v8+lP8wPhTjnnPP6VCQRgZGORtHv6Dv1qSQbe5wwAIAzQO477pwgyOmM9qA4OCDnoCM5qMEJnrkZzk8/5/wAKAoIHQg88Hqe4/pQHUH+Y49+Dnn347U8oGySSCQenUf4U0l1fAxwOvf6UvRSN+QOOT6//AF6BMYo2kj8Tx36HHt+dOjf5gQTzkHA/rSBeuQc/WkCgN1J5+bPGR7fTmgQu7CDAwASDk4Gfx/z0ppcFCQOc4UH/AD9P1pShZMZIByQWGRR5ZKjjLL2Vu3TgUAMZizdjjnjsfc/rRjK84Y4wRj0/xoKH5AAO5IB6E/5HrQo9S2Bj5v8AP4UAG8qcFsqfXqRjn6URuXBIC8EnJBwOnb6UEcnGQQeMjjHTp/npQinnIAGcEg/p/OgBmDkkScn88/4VKDj/AHOckHj/AD+VMYYcYXJzxkD6Ef59KXaG4Ixu4GRkYH8qAG5+UY46gE/nzSthe2eeGA7/AOfWlVCACQRznBPAFOTKNknOODx+P+FAClWjHPGR14PHHT/P86RuDwcbfUfz/wAfehmGB3OOgGOP59+lOw6q3IJBzntk07gM4dtg56dPXt/SmsX3bsdOS3fPr9KfADvBJCA5zjr/APrqR2DgEgE9ODjJ7/0ouBGZAqgE4dhwCOfpnv0/ShZASMDjrgjg+39PyqPyw/BG1h9eD2/pUkaAdyR179/Si4DWPB77hgHB/wA89aVQ0owMHGcA8cf5NOBB+bGQx4X1x6in4I56ZJHTg9qLgQldw45Y4JIHXn+X+NPDEdO4weOPrUka7VOeOeOajd+SoOBz2J/P/CkAKuYwQQRjhc80KQT7cg8d/wCVNPHXA7klck/5/wAKehG4jJIx8pYfh0/WgB247SOOvOOef8KhkY5GCfbIB49alCEE88nkkdCKhkc7gMEdRyOR6/5FBSGEqpJO4kYGM/y+uaq6p/x6Ow4Zs9SSAfwqw0BBOByOp9KbcoWtmJAGQTken0poT2Pn/WZvL1S53x/IM4Yccg9fbvWZLKzKhTJBGDg9/fvXWeONC8i4nuEiODyVHXrkn/8AVXKzQllAHPy5O88gV0Rs0ePXTTKguGaViWOeByo+vT8DTxePCDtcZJzkA5z1PX+X+NCxsG3OnLDGAM888Z/z0qu0bljnb5ncZ6k/z/8A1UzjSd7G/wCFS15fRFlDjIGGOSc9T+FfQWjwLDpUccY7ZYAfMB2wfx7V4z8M7Azamv7vzAgJKk9B9euP8K90jUKm0gLu4Krx9f8APrWMndnpUKbSuxocRNlEyccknrj2xipiQCy4BI5G4e2D3qONsnJXJByMA59+v40cumM8kgYxkfh+FRY7bIr3GmwXcRWVF2nliTyfb+tcjrvw9trgSvACSegC8H1x/Ou2x8nGM8gEDtnn2NAdQw4Ppu54Hb/P1q7mbpp7nhGr+B7jTZZAoYAjIJHGccd/b36dK5+bSJ4HXAOfUjj36e1fSd7aQXKgy/O+MDI7d+P89azbzwnp92j+WuzAGDjqe/4f4U+YxlRR86yWjhtkqHk7g2046cHPQDnPemSqiyrF8pbGOhIIA5z39PSvfP8AhALKYOWgVdwCjOcjvj8Khl+G+lmMfuFJGSSR1B7Y/wAadzF0GeDxwGVAVGeuMLnA/wDr9Klks5ZyNgckDJYrgD2z35wcV7iPh9ptv/q4tpBACgDjjPHH41dtvA2nQsuEwAM5BGSe/HTH1pXZPsNTwqw0K8nfCRMN/wAu3qea6fS/hfc3jAzRMpAwccf5z/jXtFr4fsLVwUiC8lgCOenPH41a/dRpII41iI5KgnPNK50xoJbnBeH/AIbWWnyebIGLgkqAOv8AT2rkfiPe28E/2ePkj5T8uDyeOOPevYrlyLGcxvl4xnJOOfavAPHU7Taw/muXYMdzcE8+mKqO5jXioxOZgHl27kjGSSOPXp+uaSVTKAvBfI2gnB9Mf/q96lZuQBtAJxn0I9u3f86aOJO3lLj5gMjPbnPHr7irZ53U9K+Fun+TeBpUHAClT1HuPfNeuNHtjB6kAA57/wD168I8J+LTod66MgeJ1GXHB64xXtenaiNRsQ4cktjv6e3t+VZM9bDvSxcKO6YHG08ccjPX/wDX9KkGzgDIGeT6f55pmCVZ3yM4IwMDI9RTgRnBfnBALHI/z/8AWqTrEKDe+zPJyc4P05p67lAG8ZA547DPWo1wOTuyBktjnPv6/wD1qdK4ByrtjghR0oEyDzD7/l/9airP2mX/AJ7v/wB8UVVibHFeZ5CkuCEzgsOM+5/z2rx34x+JEa3ljiO9MHBB54z/AIfrXo/ibxRb6ZZTJuG/b13DGfb68cfWvmbx7r51S78lXIG4khAcYySc+ufas4Jvc5cTVSi0tzntF1ebTbgSrKBIWLfLx/nvg19B+Cfi3ALWFLxlJUBWBHftjn1xxXzrDaIjkjksMqCMAdMkevSp4o5DcHY5QscYAPUc4x+FazimcNGrJOx9GQeNm1nXiImfYJMhl5BH/wBb6+leqxyo9sgyAdoyD2P5/hXifwo0B1KXE+ZiuCcnAGcdvT617ZFGqIQ4xxgrgZA9vzrlejse5SbkrsaQQA5YE5yRjj1/z9adHJnDgAfMQQDSNhFwBgAcg9MZ9ev/AOuqOoanBaRsS+xF43ZBzn+XbpU2LclFaliW58pS0oJjBJJOOfYdzXCeKviLFYy+TbuFcA5ycHI61geN/iA5heOKXCbiBkjg/wCenXrXimqeKLi+k5YZBwG5HHHP1pxTbPNrYlRdkdTrvj+ee5lKXJwpJ+UY78H1PXv71iz+Nb+IF4pWL5BAbsMcflXLsz3gfeGzkMQpxjnt/nvUzxFn3EEMOBx0/r0rrUEec60m7tnU2HxQ1a0l/eTPgYPXOP8A9deofDz4rRapHsuZCZwQuWIAyc5OPTn9K8HcEZG/HYE4weex+h7UkDS6fsmgcxyqQeB97ocfy/Wk4aaG1PEyT1Pt3SpjLCQMOMYDA4B9xmpgIyACPuHjPJ9s15P8H/iDNrNvDaT3A+0JhWBOAeOuOvTv7V6233jkgkAtxWOq3PbhL2iTQ7O3kDOD945HP0p5jABB6E8gn9f5VCkm0EN9wjpjP5f/AF6myfLU5x24OePb14pFWGhjGrsdp6c445/zim7TuDdsgDI7f/WHpT1ZSvy4RTkEH0//AFYpN4Kg5GRnBGOTjr26cUAhzKJOnORnrjP+fXikCdh0HZeuefxpS/zD5MAgdDyO5/z7U1JAz995OBzz/n6UFClScZIBXA5GSfx6+v50xly4Jz14wcYxkfXv75p3TlOvQj1H+fSmyM+cYJAG4EjGPUY/P9PWglkirxnPAzgA8fj70EiNXGcYGDkc1GzqqffJP99RgHp/+qpd24ZC8kclsf5B780CEVDwMbOcgqaaFznBwWB44z+dNjPXfuPf0P5d+3FN4UYBOSCBxg9uMf560DRIyn5SBhQBnI5z0p7KGVjnY/UDvn2/U1Gq8f7IGTuB6+/5in8EE5AIHJzxz2oDcase0ckjkhm44PrgdfT8aR1K45wMEkjNP3lQCoPzDjAOajkbcgGc84AJGCP8/pRsLYkweT68jI/n/n8aemzZn5j2yev5/wCetMHzYJ7DHXJPHP0xRuDKpAIAyAFOMDoKB3FCNvIBZscEkADp6frSKCuASD7Hn8B+dAwwI54PHsf8gUPJICx2dOBnn68daChvksrZ6KDxg8Z6g087mUfdI449fr/nvShSVBXkscEEcD+p5x+tJuB5znHUg855oASI+TkjkAZIx69f/wBYpd4w3BJ6dcH/AD/9ak3b1zgZPBJPQd/rSqCrEdgM5Hv9aAJAmEOU4A4OcdO3580hjCKM8J6E9eP/AK/5018pnHUAdTx/+ugp5ig52HrnuPz/AM9aAFUqrgZ43ckE/rSNk8flnBBowVV+pAB47/j+n5U1QzMowcY78mgdhzRhzjkZOcGiOMMhA4GcZx/k0H5fu9OnynP1p2e+eo9MD9aBijO1s4POAQOn+fzoIDEHqBnv6c/rQHxwQRxzx347U2QFsYbGMAHGBjOKAHsoI4BTOSFP9PWmgFgeSoBwe3+e1Oc7k2NjIHfsKaUJxzznGG/nigBAqNxwD2AHTuadIdmAP9YQTkj/AD7U+IlX557HB6nr070xsK+4Anjkjt7+tACqVA5JLkEAYpoBhBycnORkf56/0pzYCFx365AJNQSs8ijgntjPT/PFAEwwRkADjkYJ/wA//XpWzIxCDGBnPr1//XUK5I5JDZyMYx/nrUqkk5OQCck5zS6gPXaQQMEdCcc0fJwQDwfXj3/CklBUEjAyeMj+lIEIRsknvwcnPb2o3YWGg+XJxzz0B/X8v505myVPK4zkj+VMQkMT16kgHkCpQCHHA6jkjkD/ADkUwDzMDg4OcYyf5U7HbJH0OfemyoI1yACc8HOM/wCfzoiBbdn5QBnKjj6evagkVhwgbgN/F3/D0pVQ7sMOCDnJ7UBgrDqTzgZyQD/+rrQDxvIJXIB9ck96B3Ht98gAgYwdv+f85pVA2ohA5PXOCOPXvTRksAMEEc56n609tuzHt1Jzz/n0oEIuCX6FyMYJ4GOf8/SkZSVU8ZxyVPAB6/T61GilXyW75PNOLiMu3XPQ57UBccR+7yBk9SOf8/nSLyuD8oX145pZBtAx9AM46+v+HtQenPPsAPyH4UADHAxgZ4zgAZ/z+NBcq54+YkgHOfbr+dMXgArnA6ZobjdwSCOTnt+lAXJOByDwcE5wefT9KaepxgjnIz69xTfL2qGIB788DP0+nGaBIQykDJ6YGOPbn6UBccoXaP72eARjgUsjY7cA54HAPb/PtUay7iCcbuSOcEdjilHyscgHuQDntQA4vuB39Rz6jHp+FIWBDlW4JwRt5zjPH60PHhSwyMAdByR7fhUQBkh5GMnjHAoAkjAJBBKjJ4GRx60/AK4D54xyO/fimRIyYcoQQSD83IHY4+n8qCxyOvUjPfPc/h/WgNh+MYAABIBGOn4ikVsc5IPTp1FDbsKfm4OOnPt/Pp705IiV4xuxyoOMEfzoHcHBfAwSCe+e3rRJlc4OcjOD0x/nFNRZJScgkoOpINPKggdQp49B0zn/AD7UCZFk43AN1CgD09eakRm69Qcg5yfof/1U50HlqAwxnAx19OvrTY1EQOCfTHpn2/KgAVjkj5gM/wAI/wA+lSbieehOMAD+ZpHBJGDge3JP/wBfpTnYhmIOSD65/wA96AuNZgSRk5HBBGaf/EQ2SM4yRkD/AOtTFzjLY9Acc8jHSlVdjknHHBPb86B2BmTfjJIAwPr6D8z+lOboqZ4OAMjPbj/9ftTAwI4PsOP89eKGiLr1wQcYI6/T60BYRQF5TBznPc//AK6UcnzOQMEEsOg/xpVBGffgZ75/z70i/MR2OeQD/L9O9AaoRWDEnBBzwO3tihuByMkjrnvx0FDLt3/e9c47j+h/pTiDkHpjg5PPPvQK42PJU5GeozjgkUpOGA6gjr/QUMGCfJnGcgU1WwSc5OQASMnFA7Cs2WwCSeoOOTk/5NLJn7o5PBGe2O1PnOWBBJwRg/56CgMAc/ex68+tAbEcZKrhyM9++BQCcAdV65A/PinbcKSDgkYII4pAwbjPGe4/GgENdxt4ySM5OetOdAFzwfl4J4HHf9aWQBn9wMEYxTQCB04B6D2/z7UDIUDhyRj5hySfTmpFIx2PGcHnB/8Ar07aSV2nnpgjmo1yzdMHBOOOfb+lArEj4OC3yjGcEelNxkAjkkjByePwp7YyhOD3DcHFDDcjZGTnBx/P/PtQPURXw/PQDIGMmmPJuySMjrnp+P8A+r1p6oN28YCkY+Xgjj1poBAwQCRjOeooAG6j65Gent/+v6UYJQkZA64z+v8An1p4QAYUdscHj60u392MtjAx144oFsNj4wHO4dMkf1/PpQUXjpgZ6nv/AD9aSH5+5H1P+fanPhnJB4/OgNRMDaM9umPQUMAB8gI5wcr09P8APvTmY5w2Se3GBjinooiBJOdx5Pfj/OaBDQuwgZxzycccComJZhjJI5xj8f15/KpkB3dTtGQCx/Ln8v1ocFSDwWbnBHT1FACf6xchM5HBzQiYAIJHynjjigKAMZ4ySM98epoUFV24wRgkEcUFCAYwBjcc9Rk4oKbmxszkZBAz/n8aPcA5z90Hkf55/SnEqVP97oCMY+lBNwaPegAHTv0OPf8ASk2c5H1waChAOMoFIzkZGf8AOPzNAYIzFj2xn26f5+lXqO4mBk5PJ5AOPyzSBSMHnA559qc/ByBk8knoB/n+tL0UEgDuQaAuMKDaD05xzzn8aTZtzhDyfXj8adnKnHPJJJGQc0q4GcEAE54/zyfpUCIwHc4ByAQcf4051CjGMk89e4/pTzKCcnrweev19KTiRwCMBsgHPX0/pQAiAsAM9se4NIils8+2Mf1/EU9RgEkjBwflHJ/zzTAwDjjYM5KnmgAddowCMHpxQiAnnrjuef8APBpGOSDjBGcEE/57ClV94Xnt0xk5FAAc7D2JJPTv9PwoztbJH0A7cU/aChfoccc9/emhsHgZGOCRzVgI48xsA8cAr3/yOaYUIXPXcTz0wfanL8rEngA4AIxn3/Pj8aU5ZcZ4XkHOSOcH9KCeoDI/iJPA9aQrlg452np7+3r9KexJBx3Ixg4znjP4VGxxKR0GcYxnHGc0CHlAuccELnOOpP8APNDjdFuAwcYBA5I/lT921Qp6YycDv6VCJi5IIxz90j1oAYG4wOOOw/XH4dqcqbFJPQLkD+f+cVGhIds544z0H5U6SQFkI4wcE9Ofw9qaExZGJTOMjAJ49Pr/AJ4qCe6S1gLyPuGSBzzmluDsBL8beoIx+fNeeeMfF4sw8SuD1I+bj6/qK7qFCVR2SPPxGIVJNh408bpBbOkW4OBtHPUH19q8UvZ5b+cuSSWbGM4z9Sf5Crer6xJqcxJcYGTjGR/nj9KrxgAA8ZXkLjof8ec+3Nfb4WhGhDbU+KxNeVed2QJbyB8nHXO085OOD/nuav2VjLPPGEAk3cEd+MDn6ZqK2Tz7jLEbTkAck5P8q7nwd4eN3MZjFjJGc8kHGMZ7f/XrWrWVOLbIo03UkooseEvBfnzCWRMqgAJYc846f57V7LpNhHY2yqkYUkYJA7D69KoaTpyW8WAmOcDHQnv9a3dpEWBkgDgdh/jXxONxUq0rX0PtMJhY04oZEhXJGDkHI7ZP+NOjGYwenc89cdvxpq4cDrz1xweP8/pUrHZ8gIJBHB6gf/W4ryj1krKyE289wT0AHPPvQVDygkDjg9uf/r0r5wOh5wB70MoY4ySQQcCgoQdHXJyMYI4+uP8APakQ5OcY56AZ6ClVAC2OCTnngD0P+fWhHVT0J5JJYdP/ANfpQAcc5OeMcf0oUnGTndwOvGOv+c0cq3AIPcD6DtS5IOMdAST6+/tSuAbgWyQc5x14P+H401uZCMYXHalxwPUHnA5PX1/zzUit8pJbtjHcf5/pTAFygB4z1BHp0OKa+dnOMdTx1/zinc8duOoH88dqAQFAAPXIx3qAAKPcDOcEf596OE6YPTknH0pvPX6fKf8AP+cUSEbsD7wHAHc/0qw1HEFCQTkduf8APtSxnIz09jx9P6Uh5HOA3f1JPYfrSDGzkHgYHHPTj9KB2HHAkUkd+oP+enFDtlseo5yOvuf0qNPuns2eTjrS9DnJ54znPWgQsnCt7HGP8/SgMQgBJI6ZPTNObBUHPzZyCOp/CkQjBA6Kf1+tADWbDEgYI4xT9xYZJPr7Y/rTFBH3Tg44weP8/wCFBHA656j/AD+RoDUFJJwDnrQD5eQQTg89D+GakTIOQOeAO3+cYx+FMZBv46A4zjsf60AK3zOQoGff6UOm7GOBnJ45+lNKgcgEN3JFHl7R1PvjnPoMe/rxQABTtJ2Zc8A57DoP8+9JvOQBxu4NPxjfnOT0yfxx/L86bwmAPbIoAVscAHIz1HalBQ4xgD1wTz9KTZgYyCxIOR1I/wDrU4xbTznpnk9DTuAm/LdSR07elNKh88g4ySSeM07aFUnp9R2/yRTXRSSAAM9T/n8PzouAAHb3wDkHPUfSnIMfjz/WmmPjvwMcjv8A5zTuSGJHIOcc/lRcmw2IFUGQw5GQOpxx/n8KJFOXOBng56HPt7f407cC3H4deh9f0/KgqEwpPAyMAHqf8mi4WELYjyB844IApI0wmMZJPJ/z9aeqAD3AwcDP+cUxWw2MAkc59B/nNFxDnwpU/wB49D6Dv+XrRMuCcDgjGW9D/k01WzKMnI6jIx19/wA6e4x9O4Hbjj/PFXcLIgktY5UIfBTsBzXA+K/BkcweWKIjrkqMA8/lXojp8uNxx0Izn/63/wCqiWKO5geA8qMjp1z/AJ9q7cPiJUZJ3ODEYaFVWaPmLU9Oe0eTMbckg4GOTzz/ACrJaJ1BQp2GCemewHpXunijwWch0iO09NvT8vbr+FeT6tpktjeOkgKAkkY7c45H519phsTGtHTc+IxOHlQm10MGOF45V3naGySAc+nf1z+lXrbUjpupB97lWOflGQD04qKaLyjncOv3R2HTGO3/ANeopWEsJXBJ6fIOSO5z7H+VdMoqaszli3F3PZfCfi6OeGOJpSdww23AGev1GPxr0KKdZIQ6rlOMZOCef618xaVqculzL5LkRkYJc+46+/TpXrnhDxmk9nEkjgyHAAJwSenTt/nivlcdgHF88UfV4DHXXJNnosZBzgA85GTxx0NS7RkccnPUfX/P5VBZSx3MKOmGJXLYBzUyfMCSMHPAJz/n8K+cacXZn0sJKSumJtYN1Ix3/wDrU9eEz0xgjH+eKRnG4HPPQcZP596XOMDkE9M9jSLDZiXI74xz39/xpFV1xj5s9Aw/UflTlG1QDxjk5Hc0KCBycA8/UUAIDgfMSeef/rn8KcMByOmRgkc9fSkIJYkkk9OfT3NPGQhxwB1Pt29vWgA8vZg5yAfx/wA+xocDcSSc9euaYG3cHaB355P+falI3B+d3HPGOB/noKABeQhx6jBOeKXrxlgTwRjj6/jQTtA4wT7+vYmlViDjP0yMf570ANkAQE5Py8gqQfwp20sFGD93PXkH1pCM5yDgcDn/AD1pwOw4A5xyQcAf5xQAGHMZzkA8c9ePamOCsgHPTjjHWnuAuMcgLgbcH9PbNJg7SB1HBOQfzqAGFdpPHLHgEdB1z/Ol25A5PJyQTwOe2f8APNOOWxwE9M9h/kUrOGQLwX6DH+frT6ANHyE45B4A9P8AIz+YoGB8uQc9R34/yKGhDQpyMZOcnGfpj/Gm4yoGcnqB04/z/KkArNuPyL1GeP8AOaAEiQFgcd8DBGfpQRjORg4wMnHsaC7HJ4HG3B7UAOGEQoNuc9cdPemhCrHnIxyRyT05/T+dIpYsO2T8yjt6dadk72JI57A84oAR8GPOM85I+n+H9aEI28kA47/5/wDrc0jYIOOeOh7Z/nSqmY9xPQDK4/p+VAD8HIJOM8YI6e/oOP5UrE7sEZz6Hk1HHISWPKcYxnOMdacwKnCnaDg8joPU/rT0AVD8jDqMYwT608JhGXftIwAoGM1GwJJ6g4zkdOaUxkKuccjg5446f0P50gFSMvkZ6Dt6f5FEgALADGD1z198f4+tMV2DHoCc8AdqBxwQd55B7e3+fagCUZ2gYwB+nv8AjSFRyc5GeR/n+dOLggnIBI596aBvI54wckDj6UAMLYbP45J605lMa55O4EnnpTPuoQCDnoBz+lK2NnJAQZIyfT3/AAoAUAEDoABnjqfrSJGgY46EYAJz+P1pgyQT1wev/wBfvS4+Y8H056igoc3C47A4HGaXftXBGcAAk9Oaj25Q4PQ9uh/rTirMgyfmPHTPAoAcnzEoSAAOD1zjpSs4Y4OM9QcY/wA//qpqgRrhQT3GD/OmbuOuO+enP/1sfrQA9mBB6A45GO/17U0xlVz07kZz/n/69NYbl7cdCec496GyRjoMgZ7EdaBMkDKEDBB75PFMeQbvxyDj/PpUbuNynPTtnGfrT8FSe6jkHOc/5NAhceUMj5hxnv8A56ClUkk8+wK+tRyk9PvZwMZx19KeqFFIHycY65GaADcZBtAJbpzzgepoc4OzBPOST3pACuREgJB5bPTB5/rSvHuz0JB555zz/wDXoAViTggcfTkn/PpTolLKMkbyMnJ7dv8AJpoUtGcd+oA6f5xTosFueo55PfoefWncAfCZ9cYOR3Hv+ApoycDkgcZxx9KU4Ujgnj1z0z+PQU4gkcg4wME+v+fWi49BA20E9euAPTvTUI6bOcctjFOYlFOwcnAAHf0puOBjjnAOOlFxCMRluOSef8KcrcdSOcjnFNKhs55xgADn9PpRzgEAsBnkf59qLgPR94IHJHp1prEeZknORzx+hpw3KjnqmCSOOv4f54pMA7QN2MgDHX609wELDYQ2Bzkcfh+FOUF0BOcAdOPbH+RSujlWwAxzggj8Pp/+qmAlgc5bbgBT69P/AK9SALwOSc85wTSM+4Y7duvIPv8AX6U7BxjBAx/CMcn3/Lj60xwUIP3RwOvT6+ooAcWKoCBhuuP5VXNzF/q3IEgHOamdsDAJLEAZHUmsy5sXLByGxnI57n3oHZF/zMAunQjGT1/D61LIWYYHGMnIOOP84/Oq8UTbEIPA6j0/+v8A/WqfZx6HGMjv7CrENic8gjg8EkYA9c/pTsIHVQDnJIKn6H/ClRQDyBjPGOhH+T+lLyzknoMY47e3p+lQAx1y2Dzng4PX0OP/AK3elIdRg5OTznueM80qZG98HvyDjH+f6U45B4GAOfb/AD09aBWGoCqkdfm6Ef5//UKCCWPUgcbffpyPypdxQZP1OO3Xt7igHBbk4yQT1PaqsMGPIzkDOSCAPzP+FAUoeeAcYBHBz+tCjJIPHv7f59acXyTy3AOCvfjnrTAFbg88jjOOef5Z9qUKAoBHPYY6jj/P4U353ACnYSA3Tpg/4+tKMqwyMZJJ5/z+lAAw3NjORnIJB6/5xTkyQSeTn6cfn+tNUPsOMgHoM/57n9KcigDBYsQOeOaADYMnuOTgDuf8/pSHCE7vkyOg545zTmycgjbzz6nH6Z+tJICSScsc9M5449PagmxESCcEZ2gkEdfYA+9PhRWIICv9Oo9qVVAHPOTjJPPX/ClRMg4AGOCCMUCI2HJBwPT6CjzAEOcYOMHOD0/pTinz8qc9xkHP/wBagxhRsGDgggg9OO/agaAIGkJfPQAAj/PtS+WyAH+Ekjrnr2/z7ULlgQx7YBB5z05/P+VC/M2MAZGck5/T/CgoYqhjycsBgL249aNuD0zwec9B/nrTz8rNjoRjp/X/ABoU7sE46YPU5BoAjQLvzg85wMZx6EmpAFCkhs55wfTFAA3heWwQQAaUxAkjp06nv/nHH1oAQ/MnHUjPHPPv/n1pASUAHTkkgf5/zincKCcn2A6j3/nxSopY57gcnPFAEO3dggEYHJ654OP60pww74OTyOh705mUZI6Zz2//AFZ/WmyKFYDJ565zignZiw4KkgZPXJ698fpTQucHAJHqeP8APWpBncocfLjkE8Uwt8x579BgjHv+NAhd/PByTxj2PQ/jTljTa/YY6enpg/getMLKwwRhh1I4PsP5elOU5VRgjA5HBBH+cCgsaPuY/hzycDOemKYyjcccjkFSOuOOalJyevU549P/ANQ/Wm+Z5aFgCc8kD/PX/CggTB5BBGOTk5z0GM04KMkHqcd+Dxz+lJyATkoSOuevb+veggHaOc8ZJ6DFADkiGcFvujBB9OooYhXGBjnoPehGBYZOeMAf4/l+VOw+eMADoc5oKQJCXAYgjIPzH2/z2pFAA6dDjnp149/8ml3Hnb856Z9P8/0pAAWXsSfut04/z+poGJIST0PYAY/nQVwpPUdcDnP0p20hweM4IPHr6dqYGycA47HpxQTYcVyxPvyOf/1H0z6Co3APBCnnkDFSITtx6cbvX8qayjPUZAGQB6dP1oCwpjBGAnBxkKew+n4/pQfkI2ZwSevr3yP8KYG3LzgHPHPqeRSjeu8kk8DJPXj/AA+tAWE2jcQ6Z65Hb0/XFI+xWAwRgAbTwPc03zFDcDJI4LDkn9KaUZSMgjsOw/zz7UCHDoO/IOD6e/6enWngAryc4OPX/Pf1piqduAOgJOOlETdCcgEc59T2xQA5wCCMknHYZwf85/KpJH3RAccgAk9+p6VXZ8PgAE4JwD07f5+lO2nbkggkcAnH+fSgB4VS+OMkYJI64/yKRfvhupOeo6Ht/nNNiwxAHJGeMevpQTzwADnIHQZ/z60AOIQsHYscDGRxz60wzMQVIyMYGT0PX9aUjgEHYcEDjB/zmnkdyOpGTj/P50AIPvc89OSOvFBXYykc4PYenv8A56U1pGJKnIGMgDrgdv0qQHJznvwcc/5/KqAaVZuHJOe5PbnP+RUmdowRjABHt7UI2zBwOuMHk4ppIEmCM5JBIOT+dACZXpgBic8jP4e9Oc8ZOcqef/10mMDJGeSDu5yPrRk4IJLYzgDtSsAobd07DoBnj/PrSDccg8ZByuR+hpyxEsWIyM4+8Bz/APr9ajKh5MligHAwO3/1xmiwEmQuzAKgE5IGOMU0n52yeSO3U/8A66SWMjqflJGTjjj1/U0A4fBGccEn/H26daQD+C3bIGMk5PT8umKb/GMcDGenBz/9f+dN37mOflJJbByOnXmkbKv0ySCMen1/X8qdh3FiGD8wxknGfy/WkKCY/OQABkADg49e/agA4BxtcnHTp64/x9qaRmXKZI7NnBOfWhhc5zxL4ZGqRSAHAIyp6jJ6/wBPavLL3wbfWspUEvF6hccg8Y9en617vjcoMY54Gc9T/n+VQ/2dE5LuMjbk455xgYqk2jnnTUzwSPw5eXN0oWJsDAJAHzY65/H0roNJ+H0t08byqwCtkkr6ev8Aj7V65aaNaoN4iIfJ4xxz/hVvyfKbbHgbiCVGOPXn6UnJshUEmZfhzw3a6FGzgAPtwcYBPoD7VqHAIOBsxkgE9fTPrQ6BTwTyOMDB+n40hibzeQwGOcH04zk/jQbrTRBI5jRXBzng+mDSuhJCkgkLkYOAO/FGwOMZPJIXdz9M4/CiQEOmcY6g4zj1/lQAoUIrZ4zkZJ7j/E0m1GX5XwegAHY8kfzoA+VwDgbckZ5/+vTC5zGAAn1GOccZ/wAPegdxUJQcDDgjC+lOkAKjblcEDAPT8P0/Cm+Wq8ZJ4JwDk4PQA/570Mqhc4Pmdfl4/KgRICxjUMcBT1Pf/Hn+dRtJ5ZYleQSTx0zQuYeTzuHQ9B6f5HegjzJMlieMjj+lKwDmUyYIPYZIGPbOPbimhSAxGO/HueKc5JUIcg8jPT/6/r+lCxl+UGNuBnr+fr2osLToNdyqnqSMAgg/n7Y59aGZSTvHzkgZA45/nmnZ289ckkYOOPQU1V3MU4DZwMng8+v58Uw1IZY/NDZ4CrtKgcHOcnP4n8q8G8cWm3X34y+Dg5wOTznvntX0DGiqDyCMdD6+uD05OO1cF488CjV5TNbYMgUYI9T2449vxq4nPWi5xPFpIkDlEQ9QdxBAA+p9PT6UqQsBhyCC2Aq9c+/bua6G88H6rDKA1lIVIKsxOMH1H5Vo6b8Pr+cxh0wjDcSRj6g9zWt0eeqMmzndJ8PS6hdpF8zICC2TweR19K968NaU+nafGj/fxjgkDH+fpmqnhPwZHpimSQKjqAGJHUnsP/r1023YBgjjgfT0zWNz0KVNxWo0jd+7+YqpyOcfnj/PFI+FxITwBwWHrnIx3qUDaCV6Y4JI6dgR61GQeuSQOcE4I/z/AEo1OkiCZkySRgAgHjkf0Ht71PLhgMgccD8e/wDLpQAE6gAYwR6d8/rSsSoOSDgYBz3/AM80agV97/3/ANP/AK1FP3f54opgfF3ifx4dVnlVJTuK4w2flHsfXGOlcQxM029ixOeTjg+p/kfzqNIVGSRtPHXrnqfz/Lg1OEMiAnBzyMf5/wA4rRJI+ZcnJ3YLIikAk70GQ3Yjn8h09K6Lwjp6X13GSGDghQSAf89vyNczJ+7GE5I4GDzz3/LA4ra0PUZNMm8yN8qDkqDjB69PeplextTdmfVXh3TLXRrQK0sWGQZbABzgY/z61evtfijXzA6uwOQWIOP/ANeenvXzyPivcxQpGu4qVIBOcA9cAf8A16o33xFu7iM7Zn5xnAxn3Hr+HpXPytnqquoqx7XqXxGgtywXam4ELngdOufy/KvMPFvxKDFvKk4BI2/X07V59da9eai2N+3nAz159SPriki0OfU3/dbslgpwOo+vft+VU4pI551Zz0RU1TUJNUuARkrgnk8nPoO3PGfeoIYPLiOFHIByeAO2Qe3avQNI+Gc8qo+1iQTyBgewq+/wpu443fyicgkhVzzzwPr/AJFSmkzidCb1Z5hgpJtAOAckk5/+vUjqS+CqnPIPGD7deO/5VseIPD0+izBJITHkDIccY9z05way0dEUJuBHQ4xtye2RxXRF3VzBxadmRlkyAfvZA2jJ9qcANhCZcHpnAB/w9e1O2lAyAZJOc4HJ/wAe/wCFMEhUO75zngj26Z+vvTBLU6L4f6kfD/iiC5BASQhTj8Of/wBVfWNhqAvrJJQV+bALYzjA5Pp618Z2kD/bo5MtkHAA5weufTpxX1Z8Obk3Xhm3aTGSOmeevr1/SsJLqe3hG7NHUoMyAHnkZJHY+vuf0qcjEgHck4HXr2/yOhpixFcg5BAAw3qe/wDnHSnjLZGcAdhkkH+dZnoXFUYJUkjjrgEZ/wDr1XHUg85GQc4BI6Din7SMsABwcjuOcdf89KPKJKsGBwdoByOf54HNO4XFBdQBsbGcDHYGgRuH45DDGOxP/wCrj8aQ7zkluc4AUduxx+VL5wQKD95iTu5P+f1pD8yQAjggkk5yfTnvTQpJXqeeSx6nnt/jToTtQEnJ9P0B/lTVXY4+8FBBHGcfX/62e9Axowc5DBgSQvpnrSph4yTnI44wB/noasiQE/MBnswGSM/5/QUwIChUHjBBK+v+cUAIqn5MEgj0Pf270whhIecp3BwMn1//AF+lPRioALAccZHcfTpihfmzknPXBP6/j9KCBr7XBC564O4/55xx+FOZRt2AHBAwcY46e/v+QpNoDnAyvc5z9SfpTt53AnJJHK5xn1/KgAAzwScjjA54xxj6e1MWELtIJyDgfL/n2H4VIAxRvm56E44P4/4VHK5UhW3Fs8rjge/FU+4/MR0GScZGOueh9fypckL3C5B/H/P86mVcoPQkYyRjHTt/nmmeXw4HIJHAPHX16/h2zUiDPHHpwfQfT+tKwBY8ZGPwJH6dcmm7ijccnOTgYz/+v+tOxlsA5OO/0/rQOwjHIIIA4yT06etOIJyAeSASCOee2aUZZwoOeB1OMg/4UoOBkJ0JGF78f56UFEYyx64yMAjn/P8A9akYZOOc4AGDxx/kU5dwT5gM44zyR6Uu4eWCM4AGMHt/+ugBsmWJJPJ4z0IP40A5xndxgYAwf89evrSyfdGOnp0HbpnrkmiMjacDAIwMDP4/l/OgBykIMLngZB9R0oIwBwcngbev0pRyTjB5xjH0/HNMIHyjIwMYIzjNBQr/ALtGcAgjgjOf0pXby1yMHPoeM/5FKQCuM55JOBgZ780mAy8A7TgANz/nnFAajkPO4cc8nHOT2prE569Mc4/Hv3/xoweeOOCP/rfrQGxjH8HQD69aAGuv3ed3Ixx6f596aygnPvgY7D6/rU5OO5JzwCfwphYggEH1BByD+H+FAC27+WCM8LxlhTS5DklcHtkdj1496cmC4AIAJyV6c49aRlz2yQSST1x2oAaxB+XYwIHJzk9v6UqxLGAmWwSeSemfelA2k4I98cknjp6UZYnlMjOMA/5/yKAF2cZxk5xnPT/IxSkHqF9sA47/ANcUhIyNpyOMipWYY5x6YPcdfwpWAjCE8bMgk5IP+faneUoXjO7oRwR9TRnfnnCYx1IP1/8A1+tKECnOPlxgkdj2/lTAYqvkk4zjjB7ZoUkHgZCnnjgfh+NPz0bOe2e+KCNqZB6jJwc5FLqAoyy4cfTIx+P4U5UY9QMAdOme9NGFcuOTjnPvjv7ZpVcMM8Z5IIPT/wDXTJFQfNkDJIOMdPzoYEocbsdc9ePpTTtLAcEkdRwfwp7EbSByBwCOv+Rn+VAEcYBQA4zjOCOv+eKeoLKO3uM9Pr2o3Bk5PPY/zBH+elOHByCMYzj27f54oDYQoFP14Axx/k4H5UkkYZg+BwMnv+lOLAEnJHOOScjt+FHTIwRk8HuKABmyevcHGO9CqW3hgEJODg4pFI2klSGzjjknPf8AzmgJuU4wSpwef8/5NACmTkbSCccE/qfwqMhuowB1wc8+lOTHGOhBABPH4f5705s5ABKcZ4P6YPpQPoD5kAJ+UE9M9v8AOPxpuA33RnA/+v8Az780O5ZRh/b1zz6f5603cVJ4wcnHbn8aBAFGQpP3uBx/n2/OpAoGACSAcHI4H0pqFHA3HA6Hj+nepGfy1x3PAPIJ9aB3EYeij5cEZOM9OtMIIDHBBJxjv19vwpQP3eXLckHA7jt/jTgc5POPrk/h/nuKA6gj5YggkdAcc49aNoCjpnPGRwf8ikKkJkYKcdOBx+tPDAEEkN7Cn1DTYGbLZVSEHPTn8e1IMIN/ByOpPGf5Uu4tkgHZnnnA60hwGAwCe2T6/wCfSkGysKjKGAHGTgn/AD/WklXZg53epx1PamukipjPy5IK56U7flAHJx7nv2/woC4B/LBBJAyc9yfqPxpRtjJx+II6d+npxTArEEDpnkev/wBempjeSBkYAHHJx60BuTABgTnpzj+n+cUEljk8Z5Izz0pTuGCc+u3PGff1puSTkD3wB60CsKMNHkjBzwAcHrj9KN3ylcEgEFuc5/yTQjj51PBAwCTkf5/rSoSDgcAjJx1z7UBoMHyZJGPbPU/5xUpYKoOTn26j/P8ASmH5thOQSe/X/P5UhcnII6HJOM47/WgoUDG7Zlvpz6/z5ocYIGST1GB+f+FNUkSZHoCB7HpxTgckAjgY4x0z60C9RM57dTkds0ud6gc57/rxSbthJCAqOPw7c9qQDJPbqOTx1/8A10Ax6DrzjnIzx9On+fambgw47nO0daWN0YcDOMjGTyPY0Scududxxjjrj2/z0oEK+QAOemdueo/x/pRnd835g9M/59adt3Hk4B9+gxn/AApqqNh9AeCp6j0/+tQAnVvvcdlP6fjSupJGOQRk9sD6f4UhJDA84xkE9QP/AK1NlAwQCRyOh4/Ggeg71wMDGDwc59qEfa5KYGMYOMj0P+frQEyuQSc8Hvg0bQVIzwD35/E0DBHO7nI5/Cl2hDz1zgk9/wDP9BTeA57c5JB6e5owRkdSeW57e1AAQDn+AEZHtx/L6UIXZPXIIOeR0FOVQYxgZ3ZGM4x6/lzSKhQYxnOBn+tADVkKZBB4GcY6fT9aUtu9wBnA47dPxoGORwSDgHGP8/8A1qVxubnI5ycevt696AEIKrzgnjvjj0pp4GAOAcDA6/59qf3GOmD0GaTBPQ545wOP8fWn0BjOAeFDdMYHOKkEvJxwBzycAZ9DUYOwc5zzwe3r/X9KexyeB9CMZ47f5NIVg5dSMEDGTkce3B47UyItkk9Rx0z+BNIGySCrcdAT+FSR4yOpJ5O71z3oFqMUnIbkgHGevJz3qXIwMnCg5Az/AJ70hXCljng5IAxjPalkYCMYTODjpgDFAK4778RwCSuMf57UqMWAJ7+3H+f8KT5XIyDyOQAMfiTQq7WydwQDGc5/L160FCAdmJxgDAOfp708AKQeDj9D6/y/xprbiScYyCTxxQFJXA4GME57UC0GpIJFIk6k+nX2NGQGAUd8nv8A5/8ArUoIUEAZ3dCR1NKwDN9wHIyeP8+35U9RDC+5gCMn1wef8in4yCRxzjGPw7U3qMngYwfb2/lTn3lcjOMcH1//AFUh2GoBGvBxzyB/Ok2/e4ByR0H+fr+NEYAyCCxbjr/n3p8vyKeeVAGRyOaBDJACehGByR1weo9vwpwfbHg9FPTHftRjewOORnHGPr1pSvbbnAx1yP8APTj60ARjgZJJ78enT1ozzl84HUD1Hb/PrTlTAwccnAx7UjkuwyTjsoPX+tACvGcjkHucHj/PbmkPKsAQCBkDpye9SuVbAQYOBgHr/n/CkKkZxjGep4BoAijUA4Gc45JP+fek34b2wCMGnqgdsAEknJOOg/Ogrt+U/NzjIOTx+v4e9UgGOSw6nOeSB/n+tS8Ec4yOgJ7GmMuFOMnoDn0/l6UMR1xn+Y7Dj/GmQAO9sn3IypGQPT61Ew8qQnk55CjsT/jSwuX7jZnGeQAOvT19qWZAJN5OHAHXHWgCQyq0SuFPXJPTPWoyhZjyRjk4ozsbadx54JOT/wDWFNK/IMMdwOc9x+HtTQrjUG6QHLZBJGcc+tV9Ruks8M/BHGM/Xj8/61ZuLmK2hMsjEBRxjAOe/wCvp615p428YAgoXwQQVUHt/jjtXoYbDSrSSSOHEYiNKLd9S14q8cRxwPFGVL8YXI79/wD9XrXjeuazLfXoBBIAOCTjr05/z2qLVdZe7umcMWDDBbbkD8R/niqas8uN+X7FcEcnnr26k8e1faYfCRoLzPjK+JlWbI/Iw+47gMk5HTPp7d8/1q5bLIyjYQQ3JJwT0xT7ZA5/eIpc9s4Jzx0rqfDPhL7ZcZAMceRknI4OD/h09a2q1I002znhFzaSRH4P8OnVrlW2nAIAIHvnHt9a9q0PQk06BE2MWJxkj8Ov4e1R+FvCtto9hEsaD0+bjI5PP4V08cbJuibgdtvua+OxuNdSXLHY+uwWBVOKlLcbHAscYUDGTkMOOgqUZMWwklwOhOMYpWj9WyRx1/z/AIU4fKQSATnHPJx6fpXi3bd2e6lZWRDAu1gTnIPUevfNKG5JxwRgnPOfen7ghJAzg4wOxoUhcoAU3D8uh5FBQxgQT8xycHk8n+X86dkorcYAPbj/AD1pSoPB7ds/59/0pCwATKbuScjPWgBBlWAPOeu7HP8Anj8qHUMWwSDjGRx0/l/9alDAngAeoz2/x/xoAPBJ69RjI/zmgBSMJ0OQM8Dp/nrSyAg84xxnHHWmlwDkHtgHNIvI3ffBOCc/lUsAJHmgkErjtweOKcoxgYPTjd6fX6f1o4DAON3fBGecdabudjznIGCM/wCf8iqAexwuCTgDkfyoVd2T0zxkn2/z1pj4PU+3I6epP/16coxHyBxyAB09f6VOoIFIBGTyMYp5+8TnBHXBz9Of1qNSOwxz0HT8qXjdjONox045wef5U0yrkikgccZ59Tn/AD2pCMD3JBOOo701QeMcE45wQfrinK24HIbqQCAOaYADuyuScHAHXjsaCMgk4HsR+dIMjOOeOjAjge9ITtPLkr0A6c0E7D9qc8jBB6e1Jgk4zgEZBGeelJn5cYHTPXORQihWzngYIUcdffrQA4bCc8dew5zjHb+dJI2RgAHnk56/40hAVjweTnnn8u9KcP25+nt0/wDrUAG0DIAwF7Z5PvS8ktyc4yRmhRlSD0A+8M4/yaanyg7x1OBn39v8aAsOwCmWwTkE80Nhs8ZHXg9v8imYw2TkD1HIP580rrhQegzwPXvzQAoIAJ6HGcgcg/5/pS5Q85G7qSPX6Uibyvpnnnv/AJ4pABJhyD7gEEetADtpLDGc54/H1H+elHmdM8BcGkLGJuAXOOo4z+H0P8qQqduCe/NOwCq3ykAHvwOg9Of1o6ANwMHGCDn8/wAaYGMZTqx5AJ9KeCWUHr04P+H5f40gEk+dRkkjPHOO/wDnrQ5278+o5z/nH/16ODwefYD0/wAmmyYAJI4zggjA9P8APaqAfEFfJ3c547A4/wA96RgBk45Az0zUaAJyASMdOp/Cl2oOScKSThc5yeOlLZgSb9sYIPOcge/f9OaRhnqeCBnP9frStwRgnqACcUFdyuMk+mPamQKzgN0HIGMdvxpJnAynBIAJOOOvakOdu0cZIwAfT09aey+Zk4JIHUetA7jWIORx744/z1qMOMjuT37Af/qzTyQwB6+44NMCjcSCSB0yOP8AP+NBLFZEnhcN9w8ED/P1rzfxx4ZjncukOAB97GeeOc/hXpCx7g5JIA6jOck1HeWMd4mwx8dTkZ6c9DXo4bEOjK552Kwyrx21PmzUNIlgU+ZwCSQSeoHr/L2rHJeN8kbwBg/QcHPrXvXiTwmktu+1MADO4Afp+XavIdR0d7O8aNwVTBALdPp+XFfY4bExrLfU+NxGHlQlqtDBCRHBwrEZB3DGPYD8/wA6taXezWUse37i92IHtx/ntUF5auGxyMdSOB7/AK96ZGAhOT2xwQT/AJwBXXKKkrM5oycXdHsHhLxizR4aQjBwR0I6cEf4V6JY6nFeIDjJ67gOc/oOn8q+b9P1GS3ukBfAAOB1BPfJr0Xwt4n8towXDgsFI3AAD6elfM43AqzlFH0OBx3K+WT0PV93mN1J7ntz6Gn/AMXOemRjH41n2t6LyNSCTkZKg5rQiLNGSEJwcZAwP8fSvl5JxdmfWxkpK6HKFLdcHoSeDSA5IHQDOMYH5+3+NIg+X5hk44yMf5/+tSDLq4PHQlu+f84pFErtgggY6Z9+3SgNywOcE45HOP8AGmHBkGecDg89O9G75SO2cAkYGc54PvQAoBU8AEk9c9O1K4KnnnB+6R3pF4yB09ep7UOXzjsTnLH260AD7FAIHzHqR6H/ADikUELnIJ69Ov8AkcVIykp1JGT9D/nNIgZuAMDGemTQBGE6kjIJz3pZOACQcEY9Mf5/rRGuXwOB3Y/w9afsDLjOCcY9+Km4DckrnPbAJ7+tLkhgg79uopApRCAMNwAAOB709RlAMcjk/wCfypARFSWw/cnj/D8v1pWTLA8Adeecn/69PYHIwCSTnrn64zSOhbjj2569/wCdAAMIuMnrwBzyfekztGQFOMDIPpSIgVgMA9uf5e9OQbec7TyCAePyoATqDkjI4yBgf/XpSNydM5OQR1pNjKcnuM5x1pxOVOCM5yB2Pt/n0oDQUNuUAAcjJz3phTKnB9wD39s0BPLUEnJOTgnJ9e1I/wAkgxjAOdwJ47/rmgB5zggDg+vHHqP1o5J7AE4O7sf8/WmySDzOz9sjt6H09KHXYpIYsMZBHH6UAPBbPODx1z39fypm8+n4E/1+tLtyQwKg9D7+tJJyM5JBAPTp/jQA9uCHxvHQknkD2+v9KQPhSOjAgcjgDrwP8aVeQOAw6cnn/J4pGyxwT9O/p/8AWoAaVCuDjOOmB0/yKmbAxkc8jIFRkgbzwOwAPHrz7dOaUZkAOM5wOffsTQA8ISpII7dD1/DvTWG9OQT75Axj2+lBkIbAHUcHOTj6f56UoYbsnGQc5A5J/CgBhAwccZGAT1zTSPLIBTI7AnIp7ZAOTk5BySMfrSSZ8wEY+7yuOvPHP1oAFQRgcDIBwMfp+VCDc5OcADB47/5/rREcxHgqSeST0HpimkASj5SOCDgfyNBQ5l25CtyR6enaqd88sZQpl0JA+XnHpVrcV3cgYOMYPHb/AD71L/AMHpwc8E8f55pagRWu91y5OMZz0z/nj8qRgXAG0nuSB6Hv9f61JEdqn5ug6e3p+dMWcjg+nOB7/wD1x+VMAdSnP5HGccY6/wCNBB2kYOM4PpmnOdy5HPGAMc/pzQCBER14454/L/8AXQJkfC4yM9Mc9qC4Z+Oe+cfl+uKcGDIB0YDkAf0puR5hxtUEY4FAgMZQKRyvTPT2oEZXOMg9cjr61ISNgB7DGT3J5HHamAgNw5XOO/fv/n3oARMjA6jIBGOT+FOOd3z44OBj9P8ACkZztJwOnPXr+HXrRy6k5x2AA9vX86AF6rkgnA5xyP8A61Abd83tk+x/WnFyMqB9R9enSmKrGTBHPY4p9AFDHb/t5Gee3Q/zp+PmXGCevP8AnnrTJAu/A6kcYOOhx3/lTlOF54I9O/0/P9KoBduThhnjAA9OvX2pCRyOuB6HmgSljxzgduQf85pu85HqTjDHHXpUAOK4Bxn3BOeaaYwqngk8EcilyUAxweQfUj+dPyCAQM9gQKdgI4RgEYxin4BVHzzg49qZl+vAHQYOfz/PpSrIRERgEZwcHkZp7ALLL2yM5wOf8/pQHyhHTnnvz/8ArppiCn1Ht1z2pw4YjAyDnHf/AD1qQ0H/AHhuJ4xxk9aYU6kgdc4JzR5hDMSQecAHnjvTXBIzwOpIHcf/AKqB2CbO4c54yMUgJVuvB4+n9OOaJOQcYBHORUKnEqr9/JwBng1YifGwEHgY4ORz6/ShyGBUnGCORz6U3PYYzzkAflTj07+o6emf8mgBVL+dgHIznpn8vanMpEjFCT2wTkAenr+FMCbsHAJH949MUIdoJJOD3B6e1TYBC4YYPIzjJPb/AOvT7hWBOM4HXB6+386Y8ZGAScnk8ZPT/P5U8EmPkgZBIzng/wA/0osAAck5IxgjP+f84puNnH3uDk/5/wA80bQ3XnaMkeh60RkggjPYEkdh+vrVAPOJAp27jjJ54x0pEXbkDgDoo96axbhgQUyfT/PHBpytvGRwM5I6Y9eDQAq5IBAznJIHf8fxpS+5iUXOCMg9ew/nio3bkEMATxgHGAP896B8mC2RxyB+v+cUASbht2DOMZ/H1p0YwSchs4IJGB/9f/69NdcJnJPGQBz/AJ9qUPwASo3Dhv8AHv1oFYVjuU+gOSPbpUMpPGO/Ix2I/wA9KTBXHTJ6n/PrUiIWVs9BgEc8jp/T3oGDSZVByRwCx5J9v50rkg4+bPc9MH2/DNIqg8AZ6jHp9DUWASDtx7kc5B//AFc0EErkM2AB789+3+frRk7SCABg8f5/Cmyk9vXAOOfxpZDxxjrjAB6fWjUdxFUs2AfXIHT/AD9aX1yh6dO3FN+6FP3xgHjsO9OmkYdDkZOMDNBQ98SAY6kZwTkD6f8A1qYoIDZA6jBye5x/P60IxcJjrjn6+/ehmBwSSx5BGPy/z60EsJHXHU9QCR19uOlKzsSQORnO7HOe3v1qIqPMLcZXHBPQ+w6VJLuVAMMN7Yypzgdf8aAuAOQS2eRxz3ojB2gEEhhxzj3/AMio8lkfcOF4GfY/pmlRztycgAjOeSPb8vrQUPwOpAODzjgduPzxTZGLMRznggfr+FR5PmYyRj0PPPt1qRhtTJ5B4G70zQT1LEaLtAOCRn5c8egquIEIBBx2IUfXNIqblJT6cc0yGMoxJOc8c/5/XNAdSVEG0nPJHOf8fWnMBjPA4yfYf0+nrSmPavL4fOflHGP8mnCJ9xTKuMfe4OB2oBkFuTk56HnABPFI8WWwSVwcjA59v8mphGRL/eIyCccUx1JbBJz0Jz/L8KB2EK/KOTyepOfp/SkAMa5JPb5v5fkKmIxx0OOhH+f1pAoIwAOep6/5/wAKBkax5I9cdv1/p096m8vryM49fSgHbggDOMYAPFRuRIdwJz6jr2/zxQAmNuMc4GewpQwbuSdvBB55/wA/pUackjGVJ5Jzn/PTrUqqSwyfTGMcetADNhByTweQeM5/z/On7T1IOQeh5/SkPX5cA46YHTPSlyPXPJ96AGLmPGAOuRznNMI3OHwcZ7f0qZVUn5+nQAdBTPuYIIzzhSMYoAVthQpwxGM8evagbhkDBBORx/X1pNrBgvU9PTHelVh7DHTnkE/5/SgCNCQ5AU5IPJ55/wAmnvGZETOOQBn8eP8AIpD985IODxgHB/zzRxjoPbnOD7YoIGS/u3JKckZBY/nTUXCkgZ9OMfrUxj35JIB25yPTvTY2A4yTwTj278f40ARtFhsgg8YAHHJ9/wDPSpwoMYAIx0A56+uO3bmmSDLBh0Axwcg0522yDgtxkEYx6GgByJsHGcHooH+f85qFj++IY4H3s4P+f/11IZS6E/eCjBB47/nQQd2CQAOnOcg/5NADSWABxxnoOScUEEgjHBBGCOBjv/8AXpRxtyNm3knOfenhizDv2+tVuBHBEWcc9snHY9akY7DuB54HIxx70gID8gnHJIHHr/hxQ7E4fGcAjp/T60AKXzsyCD147f5/CmQjPy9MHgnsf/1/TvS/dh4J6DP+FAGNv8JJ7jNADxjJI53ds9P8+1KdinrgnuB149//ANdMX5VHXjIBx/T8/wAqUgFMfxA8Dj+lACso4HUAdPwpgYq+cAY6Z5OT/KnhSVwecDJB4A96bkgY3EDHXvSYA3DAn5SCBg9f8f8A9dHDl9ueO/dqUcZJ5PBJPQcd/wAaUjsRgE5A7j8utIBvl7mXHYjt2/z1pWiGeBkYHI/z6f1pqA7euDzyevvQZCzjJUA9MHHf/PNPQCRx3X5eMbcc+pI/Wm+VtXk8rzz06Y/xprv5h4IGOoznnJpq5CkEHdyOmQCOlPoAqgMBk4OeAB05P8qUghcjJ55BPp2po38s3HAJAPt0x+GKUYCgkngEkHH+f/1UbAPUBFTILyYxkc8f5/lTlYO52YzjAbFRb9ucc5I68jnoP/1U9QOOpHQYOSfXigAkLpEpGTk9hx/ninBgFOXAJI5I/p74prs6naAQBg8DPf09v600MGADZbJyCQOp54ovqJki4SQkYA56Dt0B9P8A61DHbz0PQcY6dsf57VEARuB65AGT+B/ShgdxGfcgDHX0oF6kvO7IGAePl5/So15Aw+cZJwOnPbHTvTwS0fIxtOBg9ue314pEQxJuOSMDIPXP+TQKw5U5Q4yMY/8Ar4+tI/yqnIAPyjOSKAMoDghm5IP6YpJM/IEQ7P7x6D/PP5UFWEV3CbOMYyNpyPp6d/1pBkkg+mBjpn/9eelOWMKckjrn3GP88H6UZyCfXtnqOuaCRzDBzySBwfT/ACc0wyOIJCBljzjt0PP+fakwcgHKc5IAycfXjFLjgoAMEYwTjv8A5/I0AOjYuCdmCSDgZ/L/AOsaZKCT8hJGM5PXH+c08DKhTg4GME/l9KcEOSSTjGccjp1z/KgCJhsVSwxycfy/x6U4Ykc9gR26kn/PajksQF+dc4GO/v8AlTo4d5wAMgYOMEqT7+lAEYSNC5dU4GDu9fT8/SpIY4o1LgICcckZII6Een/66EVGL7yc85wMEHpz/nvQSIRjIHAA7nH1+tAWQ9pCHyMjjkg8HFQO67+U2g5II5+o+lSEEso2A8duCc4NNKcDIGOmQOR25+vr7UAAI2dCAB2HPt7U0tuxlCvsT+PB/wA96eUBQcbe4JOM+3pSxx/KowOuCSec/X3oAaBtH3e+Rj3601nCkjkZxwO3+c1IsQ3jBwvf/PfHNNePYARuA9Mjj0/r+lVcBd/v/wCO/wD1qKnyf7wopAfnj5WYslMsOvHK/Udh05pIwZYwU4wQMHg4P9PrXoF18NLvyzIInAK4G0egyM++SP1rJj+HWoRglY2Vm4UYODn/ACM1pzHgKjJdDl3RMruQs4BBYZOM5xj6c/lUoOxdjklhzyMnHb/P0rrbfwFfzEJLEwdeCVJAH9OMd60IvhpeMmx+CBgHg9uMH6frUuaNI0pX2ODt7ZpmJACDOcE9h3+v0rR/4R2e6b9wjlG4AGevv/ntXp2mfC941jBidxs5JGeD7+9d14d8CRWYJMStlQBgEYOc8+5qOdHZCg3ueYeFvhwZ0LXETGXJIB4z6dP88V6lofw9t7MIPKycAgEYGfTPt/SussNMisMGLqOTu5z747fnWjE+EYkEk4JKnA6/5P41k5NndGjGJTt9EgteTHz05H8v85rSjhiiTDhDu5GByfr749fSo5ZcxdgByecHOeufyNCSyKCVPQ5BIyR6YP8AnrSsVZPdHnfxc8E21/o7XypsI+UHHOB1yB0/GvmyazNveOiIQAc9ME85/oT+VfZet2w1LRri02PIWGCG4H+enSvkzxZYy2GrTgDCKCDvGOMnA/Stab6M8jFUrNSRh8vNyTg5PJ/p2NN37Y3BBUdemQPapceZ5eeozxgkdz06+lIp8x1JGDkkpgAH0/l+nvW9+5wJO5Z0gGa+jA5AOSQMcew9+a+nfho/kaUkQjcoONxGNuRn/P414H4E0aXUdYRQh2AjlRn8OOvJFfT+h6Z/Y9giIeXHK46DGOPf9aym09D2MKmlc1nI2nAIAABZu+fX/Ae9CjdESQp5BPB6d+aj35TJTKE4z3/z/Kk5VnPr/eHQ+oNYnpjwcu2e44wT+FNyBgck5x+P+NAZ8jceMnGD15/rj2p5AZeg5OcA80ANBHb8ckkZ/wA4pN3J5wOpIHc/ShxuyCBnr7g+n+fWkK7s5UA4wAD+YoAkUFAChO08nI4x1z+dEm4MMEg9STwaZH9/ZyARznjjt7f/AKqedu/aclh3I688Z9MUC1FaJwpkHAHVT0OPT8aI5C8YIGzPIAOT7D/OaPuthtzA5/iPOeelIgO3dwNwyAMfy9qWo/UUzFxgnnOCO+PpSMyblCjbz65x6Y/z3pQqYcEkk8ZznPTv3/Dvmo8BWJIOCRyRkD6f/WpkE0jEclOUyAF46/8A16bGfMzuPHUcdRjP9KMs0Z45APzYycds/wCc0m3AyT7naeTn/P5UAPiYu2SSWXJ5GOR07/z60EHnrz1BGACB29fSmEGMg4BBGNxHQeuKkaPkccAY55xjn/CncBGcxoMjjjK9ueh/nRv3RZAxkYHOfx/lTWBY4HXGMnnp7D8acE/dgg88cH9eB68daQCoHw4H3ARksD+nakVxliQcdgcf5/8A1U4F8hRnaOrDp+VJKmZdwG/0IGc/55/KgBdxdQ2BjGSCMn24/M8etA4XBIyOn9D/AJz1pSCMlMnnjBAwSP8APemRq6nD/KSByenp/jQNbjge2cgnJz3odtvTscdMAD1H+e9P24IC5Bz0Bzgf/qOKZKAOxyedoPAJ6flxQUNf7yAH5BxnsfpSxgZwPlPfn+lIy7yvH3sDknJP+fWnxxgEheOefY/X8vzoAORkHA6c89v8KAwdRljxzgD9KRkdG3J8q4Cntj2H6UhYqTng4HPagLkmeQNuA2R0yCfwpnmY6A9eef8AIFLIwWMFRwCSST0psSbY8ngbsk5z1/z60FCqQzbn+U559c9wB+H60hO5zjPXgqOv9fyoeM784yMdv5/nTz19jgE56UAOKkZGcjHB9KNu9Tjr1OR/X/PSgKGQgkAr1GevP+elKpwcb+Omc9R/nFADEjB5IwQcjNIWAY9Tycn0Hofc/wCFPwVIAGcjGScYHSkZBnpxjAJPNACBNo+XjgYx3/yKQKdpGOvpzzSxxso555x06Z6U6NgMbs5xywP+fagBoQhucg9cY5/L24px2yds4wc461JEAX3ZJGO46g0hQJkIfmbjBOB1oARwdnC8eoPA/D8qYpbG45UZJI7UsjY+8cfSnA7ueS3TBycn/GgBOgCHB7+vFO345I2joccfpQoJcHIxnkAcDjNDkKSAeTjJ/pQApbC5JB5z+BpIsYySM5yPQCnqjKNoIHpkU6Mgq2CMDGSR9O/T+dAtSMHEhOMccZPf/wCvSyJsJPUkYBA45pwGd3Ocn2yP/wBdJIAT3LA4zj/PegQJxHsx06Z/X6dKdvyxyQcYBwMYx/8AqFCNlecngA4GP8//AK6aXzJw/bAI/wA+9Abi4BG05weRgYBPp6+lLyFAOCenzEnHv+X9adkKx5wO3JGPwphGM854+8aB2YuDhgOOc5bpx2pAckr1GMngj9KVMBOB7EdMfnTi5bBAPTAJzx7+/SgLMgUHeC4wB6AcflT2UMwf+HPGR39qc3yN7devbFKEGzHbOenfv+HWgLDSeCM8jAAAxz/9bjrTCx3EHO7kgd/X86nCELwRjPPP+NIwGcZ3emBmgNiPGGcrxk47cUrgqRxknIB/r/KhGXeMZzggjGOn+cfhS8KoyTjtQMDEZI8cAKc5HWlAMbB8445J7fUUkL/xYA5yKczE5PPXGCP857UAHG73xgEDAz3FBjJUjGecH/PNB27kBznOc+/+TTmPGQONuADjH4/pQTrcbn93gc4BHB9R2/SmKN4z0I4xjOf8/jUik7ScYYHPPr9P8/SkBO4nJxjBA55P+f0oAJmLnJHI5BI6fSlPTgb+OPYn9RSuQRgc85weAB/hg01Cu3rwxxj0NACIv7zeSfTAPT1/zzS45yST0wAOMGnJkcdhn2HHemqcN6MRzg5B6UB5CMAWOc4U9z1/z/SlAySR05HUdvamsSpccAZx1+hBOKkzwD14PUZFA0NQHbyc9ev0zS7TkAehz3PanqoIG0ZwRn/9ff8A+vQGKfJyMknIPegLjJMxjIxnp3yfrShtwYAjPQ7uxpxc45LDPXvzn+VDN0AXI9SMHHSgQ1FO4bzkEEE9Mf5zilb9568dRn9aYoDAggDrnHUHntTkwsmcngdjn/I+vpQUNJ3EBNx78jHH4/55pQAFCAt05/z+H86JSAx7Dv8A/WHb/wCvT8hgGPJIAAxnt6e3FAtw2EEH8QMe/TP51HtEhPOzPcD8R/8Ar96asrZAOMEY69v8/wAqeMnjoOScj+VAhecYA9gP6f8A16F+TsOTjkcdOnvzSH5CcDAxj65obORyAcZOfTpx+dVcB6tls9PQE/56f1oXqM9ecA/rmo134BfGMkY56052AUjk5wevA/wzUj0HO2CMH2GBjjr/AI03aFO4HdnAwB0z29vr3obBI3DGOx/p/ntQSnlAAHJ7kc/h2FAW7AGGSehHtx/n/CkKYJPGBnBB/wA/X8KFPQng54znj+tIcEntkEYPX/J96BEjHGOMHqF/z7U1cg5PIJz6846ZoIzkDPp/n3/+tSKPlByByQQMj8qB2FVMHBUF8Y5Pr6f57Um/O4McZ75wfz+v86VCf74z0JHOMUAHg4BA469fr70D1EUDHPJIzwcZHelOGUlRn2PT/PH1pATkDnHXnjHrQMc8ZGCcgk8UCuO3cgYOSAeT2/D6UhYqc4ABHc9v/r1GFO8HOBj1xwe1OeQBhnA3Z5J5wP8AP6UCuKQFUuOucD2+n6fhSwnCAZBwDkZpnPGzOc8k/l/n8KljG0nH44PQ+/6UDuI2WbbwOTwcn601l28/MQOB2H5U7OSSRnBwD1pJVLAkZCYyMnqaB3FRyFAUZPfJ6n0/lTl9DkHupPGe3SkVS6qfzPShAVPPLE49vzoF0FJClSQMZPJ56dqRkwc8EEYyecDrj2zQMKckHOQcDr+FDjcd6gEHpnt/n8aBCo2QehAyM4/rQNoYZBBbrjk/56UiE7Tjhc89ep/xpq5zyM8dCcjNADjyR7nB9SP85pWcDjIGBgZNMbJ68n07+1B+U8qR+v8ALtVhcMAY5yBg07eeOSc8dOPemggDONuRij+MHp689D/h/jUAHJfKjeDkcfTH+NOU7Dnrz939Px/+vTSfmxgHAz3pQoKsAep4PviquANy2Bz2AHp/k0meOhJIJC598fWmRhlBPPIBJBwM+lKwLSEkhz0yRj/PSjcCRuAAAVK8ZHJ7/n3ppJAZeORnB55pCcHHcDBAPr0obCqDg5yOcc4/z9KYrixsVLkg4I5H+f60sjIWxkZxk+nT2qJcu5IYg5J6ce1NALHnBOQRnGB69P8APFArkp9/zB7fjSAF4S2MnPIA/wA+tIQAS44yeuc+3+etL5x2lFz+WR+H6UE3GA7lBwpJPQjvxSS4V/fgZPc9ufwpqgNJxI2ck7cgEZ/+se1DFfMQkA8cgDjH09/50BccRgddvuff1HXvn8abLcJGr4IJAJw3OT16/nT7iImJn3BVIJAJ/wA45+tcT4q8QpZRMiSfNjBC47/5712UKTqysceIrxowbZm+MvGJiTyMkpzwo+6fWvHvEGsS3tydp3AHAZv4eK1Nf1J7xpXXL8E5zwcf5A/H2rmASJc4IDAHg9OP896+7wmHjRitNT4fEYiVaT7BFC3CHIAAwB9Af8/WrCSGV3yfl4wVz/XrTHjKKBnnPUdua6Pw3ob6jIUZCUVhjP8AF7/hxXXVqKCuzCnBydkS+GtHGo3yL5ZOTxkHp6n6V7homgRWUaHYASB0Hcf5NVfCHhFNIhSSQfOwABI5xiut2AHIPQ4OTk/5P9K+Lx+MdR8sdj6zAYRQ96S1HpIBFgDnpz6/59OxqQKVbAIJJJ9ajKAKR07dakzjk+4GQen+e1eDvqfRqyVkNcgMcgdsN1/I0OhIDYyAM9KPLLcDgnGefSiXmTgEk8Aqe/8AnNAArEoxHzc4OBnNBcs2Seg6kd/89qQ5PVSR0BHHHHX8v50pBGeTnA4xjjjpQA1ucYIwcZ+tOYDnAyOMYHH+PNI3O7I+mBg49v5UMr4GG9sAetABkNkYxkYzj+nbigLlOcknGADwCacE9OvYg0o+R8E8g5Lfh+lADGjDDIGMH5QR0zSfdB+cngjOMD/PNOHDHI4zgAdfpj8aGXD4IyM4wDkGgBB1zxkdRz2x/wDqoAzzjORyCOlPVFL4J6ggkHOfTmo8bpQhJB3AHaMHjv8AnQAxSzEEg9cDIx39KkK7skctxjPX0qWY/LuwS3GMHP1pIMEEY5ByADn8efwpMoRGCnG/OBjJHP0zSHLMAAMZOcdx3/HFOU4A784IxjHtQGGcjAx1Ax/n8aEAKuTkMc5wAT0PSkGVwQcnB/OlLjPHPPQDjpTcDqQRnjjimAiM27v15HTI/wD1U5j8pAz1wAT/AEpxXcQevJBH6UvQnA5Xp25/zz6UCY3+EZ4IznsP8/4UgB8tQeG7j1/GpG+U+5xwOg9qbHIFIG3I6HpQIa0fzsU/UZpzIF+TOcKCR3A9/WkZwhxjryBTzh8ufowA/KgBhUt0J7g/T2pqjnIJ4PbrUsZJA45x1JJ6dv8AOaC2M5z06H1//Xjp6UD8hmWGAc4ODjGeaXuAeDnAzx9KOVAGcEckE9uv50MrZIwOfQfp+NAh0agkAEYBwOMn8f8APagoqbCeoB4J5oiJV8kBD7du3NM37myV6kj8Pf8AH+tADTl2BznHQng/hT9oPfJwByO1OGOvUDgY9P8AOaC3ynjkkg4H+P407gM2DGAffHXgUOuCeAMkEemfw/zxSK3zEHqxxtzinHLAAHgcdeh/yf0pAN46knPqOacfn7Zz1yf1H8qN25c84x0HSkwcnII46k8/j/KgVxNoGBj5hyNpHP8An/GmuCxBwAFHBI/z7/jUgyu4kBVIJNIrKSAOvP3eoH1qtWK4EeZg4yOoz09v1H60Bdi4PHPUn/PqKeqhVAJzyc49Pc00MGbbjK5yQfT8aAYicDkEEHGAOcmpDhRtB685/wA+3f6VHyzNg5XjPofb2oaMAkOTyeCPWgQhAP3vwz9fzpyKADuyc5JP8v8APtTRvJyM47kjn6/zoAJZxgH19/b+VUgBsk8jr1xzSrITJgYIxjB9PT9KCxRTu65IH04ochuAV5GScY/D/wDVTFqLLGlxC8TgMGXABGefWvP/ABZ4SS5BZQBgYJx7/wCfWvQIWKISTk9evv8A/WqJrYSoQcHJ5zjHcZrsw9d0pXucGJw6rx5WfOOv6W1ozlxznAYEnI6enof5VhlcgbIg5BOSVA4HPJ6npXu/ifwglxkqAAQSpA79ga8t1XwxLYSScEJ1BOBgf5H6V9hh8XGqkr6nx2IwkqL8jnFJKjHUHPzDkf554GKmstQfT5gEyxZjk9Me44xx70xEMLAEggnhc8j1z9BiklTbk92BOR0z9Pw/Wu1xUtGeepOOqPWPCfiuOSaOJ3YvtAAJz29e/wCnWvR7S+EsYA6kDkH/ADjrXzNZamdJKSA73AwST24H/wBavTvBnjhLpUTeTyAOeMEZ69e9fL43A/aifT4DHWtCTPV42Yg4TDngDr+I/I05yVkQpz2O48H6/r+VULK6S4w3mbeMgZzj39ato4kXg43EnAHUe34V83KLi7M+pg1JXQ9iARjnPORgD6e9CSCP5vXr7DoMCkZiORz7Ac4x2NNCjaCdwOM9cfh/OpNBwlXccc4Ix2B/z705mGMYGe/HT0ppG4HJAHHUc80pJDZPc4BHX0/CgBFYBRkZBAJB4/z1NOLZyQSB0J700rtTABB5BJ549qRTliBxjjmgBSSxJzjnGSP8+9OKEkHjg8A8e/8AjSYwTyMZzyeM/X3pGUA4J+h44qbAAkyxGfUlTj/OKASMjkkHoeP8/wD6qR03ggAluCc9vxpwwXz0xxgD/PvRoAmQAew5GTz704yYXpznPTt649qjYHuAATgHp3pST2zwckYyP/r0gsOBx1GSck+gP4+vvTA258ktnoQOPTGSacvrk4B7Hp3NNZwJCOMevr9BQOxJJjdxyM4GT0H+TTQy45JPGAw6g0AYY5ORkZ5/OmiMAls4GOgIyP8AP+TQOxBPc3NvKHjQOCRkse3TOKsFgRnuTjp+lIR8gJGCOoz/ADzTydpGACM4JPP0zQKwPlcBADkZIP8AT9aTacHHQdcYORQScHnuAO+KQElieNpAOckc/SgLAjH3yQSc8HFBBHYY6YPU/hn/ADin7SB3yAMj1/8ArU3hBnqMZAbnv/n86AsOJBUY5OMYzThIV9MkYPHrxio8cD5g+Tk7Rx74/lQUO49QemB1JoCzDIZiOgJztJyc/wCcVITjk9eoA569qiUEtk9QOgH409gNqc9859P84xQFhsJKE+vXB4B+lOGA2RkZOPmHT2/lUTSLGQHYY7gnr6ZpYzudc4IJxkHg9xmgVhzDrjkZxnjp/nI/Gm+WI5COcFcZz9eP8+lSklVJGd5Iwxyfbr/nrQ/IOM+hGe/+fWgBIgcgdCCSNw/T+lR42kk8KDkHPT2z+dSwrti2AEAHJzz/AJ7U1owSFAI6k5696ChMjjJBB5z6U9RujxncQeSRjjrSbd2RgJyAQOp96cIxt4GMnr9KAEDjJJ3Yxjnp6Ux09SFbuAf8/p7VJgbNvJ55yOtRnluvft6H/IoFYGYE4XJxjk+h9vxpFb5X4IGcEDj2P9KXBBwCMhuTj+f+RQTuV8k49uaBDdu2Qcjpgf5/z0oLbpSDnBHBx+NOHDDBwRkn0J7Y/wDrUigg5xx1HHI9Of8AGgBCQOxCZznPtTsBSckZPIB7004GOhBJ6njilRenHAB56/T+dACKxZieSQf8/wCeKfLx1YDPzAMMY9j/AJNIqgDeCRyBg/ypzEYw+AOvJOfwp7gNGCAT16nHXJ7e1KwJIAAGO4HX/GnBExkbQO3PI/pQOuB35z6032AjzkZO1wOdx6gdAP8APpSvhoyvUHJwM9fb8qdIMkEjLZyT+X/1vwNNOOgHUEYI4+n61IBGSBjjA5x05/8A14/KkkjywO7fg5JI6H8vwp6v8vQ8fxD8f8/hQECsAGPQYGcZB707gO2gIeDgjvig9B1HIJAPSmu+VxjJA6Zwc/5/lTgvTgcDPfrVANz8xxx3BPr6+n5UwZZjgKADg4HJPvUwIXBYHkdeMf5+tNGSwJyAMk55z3/z9KAEYbo8jJGMYHOf8imgFQSSc46HsaeEx04OeMH068eg6U3cWJyecYJYZ+tSwE25DEEkcE+1Ox8hy2eeR0/z2poOMkg4yAOO/wD+ulfOTkgnuWHH+etNBccIyDgEEY5br04yagcr5jAEAZ4I59qmX7mR1Hr25/OoigdcEFSDnI5yP8/ypgOVsYG0gDnI/mfehsjAHGRk8f0pwOMDnsMD+nrTGJVDgdxjnkCgBwG5XJzjHPHIHYfzpCm5QMk884z0/rSW4EQIHJLZxnjNPmmJILjnsRyfw/z3oFcbndk4Jcjk9x/+r2qQfKuTycHggH1/zxTC24nPc5zjinEhxzkZ4IHGfrU3GNWNlPJG3rwOP88frRsLHG3nPJB/p3x6U9ZMYLdRzn3okDbzycE4Kn8+v40XAZyTwOnfoM/5H609Yz0GCDnORwP6f5FKSVYYGQehPJxTi21s4ATpt9f8/wBKoVwhjCOc4IA4Geh9f/10OAz5A5xkqB+H+frTQcMcADcQMk+nv+VDyhcnnjOMnqf8igLjiMIMDn2HTtwP89KYRzkgeuRzgGnhsqSTnPcdj3/yaazkk8jJ6568+9ArgoTJOWBwOe3p0/GpGUDIIzj+HPH+f5VF90Z445CgjIxxn/PrSmQvkbMEnOBxgf5/lQFxQ3IIYgkcg9/x9qiwUJGVORyQc8df54pyHdk5OMgZGeR9P60iN/uEEHJAPT1x9aCh2CCQOMEdO2Kft2ocEAE8Bupz/kVFuAB+bd0APQY//VTZZTDHvyTyOD6n9fWgncmEY2gY45Hpkdf6mmEDIB9cg9KjjlMhyG4Gc5Hf/P8AOlZt78EADBzj/Pv+dBRYdhEp9CAMAf1pDHlN4OTgHIPGfTNRv975geDzjqTj+maN37vpjuR1/D+XNAAQvBD5BHQHH501yMA/w57fl/n606KPOP4T3BP+fpTZDtYICCScjJ4/z/jQA4AiMEA5xg545pqgjJHIxzn0HGcU4HAYZ6457j0poOc7eePTv/8Ar5oAQYBwQcc9Rj689fWnlgu0EgDAAXtn2/OmEbiA+M9iD/L9KSRA3UZUHIAHIyMf/XoAkTIGQANwzz7f/WwfxpoUlxzzyef5f568UA4YHOUyABjkDninxnjBACZ49z9P89KBaiuTvzyeMHvx7UpkVAcDO0cYHv8A5/OmM/lOVDZx1HfPHH8qH+Ygg9gcYHr1oFYkXJOTwSQex/HFQsSrOpBHPOTkU+3wrjOSc5Jz19f8+9RzDzJyQcowyAQBkigdxwLgHPJzkZ47UvzOAScZByGwMev+TRNkd85HBPPvz/8AXpqnAGeg4J6j/JzSaFccrEAv2Bwc4GaOMhcAHocj9BTecgjgdT349setBkwQ+c5OTkdqZQm4eWcnnJBOD/kY/pUSsImKH5eeM9M9alVC6EqcYGCQOv8A+v1oCj07YOSDzRqAzjdn5ccYGM4FOd8qBn5wMcmmFASSQeTnk847/wBKf2yen8/84/8ArUAKokk4zwOQcY59aXcCiknPJyCOhx/n/Io48twCQQPrn6fzpsSbwSQRzkEngetADzy/J/XHH19/60wqJCSedo6YAGf8KVyzF8DPGMk9PpRGhOBjrxlhj9BQTqIPnHBPGQSR+HXtTcnODnB5GT6emfwpVUqz7Sc5yAOOfWmucYwMjkEkc47n/PpQIQkZyOMjkDHNKnTag4Ixk88/ypduI9gOMkgZ7DrTkURcnAHBHqfcUAN5XOANw5/z/h3zTwAef4QTz7+3tTC3AJ+YjOB1+tI2VkwBxjAJ6dP5mgB7AE5GB35PoOP6dKEdVAOASWwMDJA9fT0pyMCMlTvAH3uf89vemqnlyL7Lkgj7x+nt6UALPkSAhiMjBIHHtmn4xHuyD0Byvagkh1I49weDRjbjORweSelO4BGhjIJzgnOBwf8APtShc4GRnPQnH+fSnooYopyMDJJxj6/z6U0DIJ4IGcHOOvb9aQDVUY29T1GPpyPUUKFfk/L69h9OP88Ubd2HxkKTjGf89velXLnGQOwB9O3Tn1oAZgqcDBbr04PfFKYz1APPJB7Cn7Tk9N2MZHcdf8inOS+SOE7gnt9P89aABF2g7/TgfpmoVjGSDwCckDOP8/8A16mRQFxk9zgev+T+tKwGzgjAI5H6ZoAiOArHkeg6f/rocl1Q9CBnI5H0/lRtyOCBg9OpwfQfjTyiLH/dAHAHfvz/AD/GgBgj3d+R1wOMY/KmSR+ZJl8fQjnPt/ntT0AU4OQTyARz705vnVjgg5yRjPP8+1UBG7qkascZzjH59BSoxBPC8jjB4/M09kAXLoCM5GR7cc0RKSm/gnOAMZPPoevSgCIqMk7NucEAkge31pWUOQUPsQRnHTmiQAk7uNuQw9/T86OVAGVAxkY9c8Z/Lv6UCuGTsIAbPP5UGJxknGQRxnHHpS7gVAI6nnFBPzgEZznIz1H9e/XNAbkhBCZxkgA5z1/z6e1NLDd9zAY8qBjB+n0okVtyA/dAzlT1Psffn9KYcBMkEnI4x09cY/zzQGw8o6hCVJJPO49/896Xb8wfOCAQM/4/nTTkyD5xjoQCRz2H/wCv3pNrBivTkYbPt29xjNAaD1O/sVGDhiOo9c9eR/KnxkSR4yAME8DGOvX9ajZsY3nAAwSTyR7etKFOQCfXOOvX/P50BcfkvgZIyeB0HT3prRgqRnIx1PTvikVQmMlW9G9Mf5PrUjtvIPccnHr+FAXIACBsIOCOMjnA7cUgUBcAdBwMYGPX9Km3E8HKg8E8Dg9Pr+lRglSBnnpx0x/9agkXAUE4wM5Ixk0FTuVuMDoO/ShssvGAR1Hb29/SnqDtIOBwMbvX/P8AKgAPXgLn+9nkeuDTQ20+nYHpz/nHSm7snZnJzg4GOnf+nNOzu4IGMZDE+n6UAPAGQpTeMc89+evuaYp+c5VcDGcDGT7jv3p0J+XHUYwMnof/AK9RBZPMQk8ZPy4yM0FdB0inJPzITwOg9KezLtAyrJjnPQe360pAZQdykdBk9h049en50hQKmEwR0yf8+5/SgkEGMnjIAwTxntx9fX3pWfcu4nJHBIHX8elDIgAB9i2ePy/XrimEsnOck88fl+n4dKBoT5EUncSc5HH9Pb3oRFUchVxzlv8AP9e1MYhiSqED15ycD+me1SBy3JfGAMEn8v6UDuN4K/I3OeP58D8vzqQ8DHrg9BjP+cU0AckPgdTg8+9KVP0yDx6jPA/XP9DQSO2J/cb8xRVbz19vyP8AhRQByctpDMAvkI4PcDGPWkh0OyQg+VvPJyvAwf8APvVtITGoJIJzkY5Jzz2/+tTlcK2QewHUcj/OKx1NOWJSOi2scr4iGMYOecA9v0qa20q0jOfKBBwQwXJAz1H4VbLEqSeM9cAgn+R7VHIxU8AgYxkD0x/jRqHKuiG/ZYIQfLjAJJGe2Dnr/PmpE2qNpOwrwB6+tIWC55xzgHH6GlJGTvPzYwo7fT6/4VI0khGwzg4IBBByOopg5AAPXoDx+H55p8LkAj5s5xgeozTHyD3RGHUcf/r/AP10DHc7SDj0Unkge3r3pjxlhjcwB4OB0Pb6VKUxweMg8560iSIF3E8gYxjPP8qq5NiSKNJBg/OOpySOeh615f8AEr4VDVZpLuzQEkYAHHHJGcfj19a9IWRzIrIQingknHHP+PtUj3DbMfMVOVIHr79h/wDrpp21InTU1ZnykfAerwSlGtDFtyC/VT7fj+dXdO+HN7LKMhxgkEbc5B7/AEyfyr6YksLfYymHzMnBBGMHvzUa2EVu5kg25UkZKjGOnXv/APWquZnKsMkzjfAHg620ZEcRYkGcHbjqP8feu9zs445PAPUdiP8AJqukYRf3aKATk49P/wBVWAAfTgcgcZ7/AOTip8zsjFRVkOIKH5yMegIwenAprEYznJx90D3oJAbrgk/w9u+f5Uqkk/f4Y4Gep68Y7UDT6DMOzKQp4wBj1/pUyjLkhTk5x1J+v61Gu8jHQjsB9B1/+vTtgQkBsHOACepJ7f8A1vWncocQuOM5xgc9vQmlUttyfTOMdvb/AOt6UyVcKSeWJxuHb6fn3pqHGQgyAcHJx0/UUgJQwSQDjcen+frxRu3Ekgg56qM5qIgkkk8DjoevGePxp6gsQQcHnkjA+vr/APqoJuOCARHPvk9x3/z+NLyTkEEdcn6dP5U0rySx9iM/5Hp+tIoBHJIBPUYGOpoKHBwCD7cADv8A0pfMDDJ2qR90Y+np6c+3NRDbvy5wT0GPz+lJIx67mAUDAIGB2/8Ar0E6Ez5EZyRnHYf4UioTuyAPQ56++PakBwBlgSMAH1+n09venMoCOXJI/ve3+cde1AXBJgcISBjrx2qRpQp2ErtPrz16fl/npVdXjQjq5wRkjBPPA9P/ANdSqqFsgnOccDH607hcXJLDLAAA5wck/wCcU4OFU9d55GOMY6+1Mdtp54HX69uv4U9CPLx8pwcnB4GT1pBcN3OSOTgn2/yP5UZKM5A4xnIPb/OOtAGTxknkcjqPX9KQIh6gDjIxxg/z7UFD2OYg4BzkALnqPT0oXkZyA6447cdsd8U04IPHpztJOfT61Igyu0sqhegHXPfn8aCbDA23fkjrxgcUwgZ+Y4IOcA8DP/1vWjYVBHYnqc4I7f59qaI9xyz57HA/r3oKJlbC5yu5RkAjt04z6f0oU5zg4GSSSMY7/h/9amyqGUY544br0/z+tOVTgnvx97jH+f60AH+tGeCMAjHbnpzznrTGJAz6kZOePx/WnwK4kOckcggDoR7+/FNkk+Yg8HnIJ6n0AoAc6nG/vjAI5yP/AK9EQ3R45IH5/X+f40MOOOSQTgnGD/n1pdoyf4cjkY6f1oANgLgEkE889M4oDhD06kgYJwPw/wAaVVPHDE+4649f5U3aAMt06nnJ/Me3NBQF8ngDpjPOOfalzgqeAVzjt+H45pY/u59eRgZ5Pem7MgdscnHTBoC4qMWcnI56bh/KlkKOVx0AyeeT/n3pECqR0Gc55/lTWUtJz9zHJ4yP/r//AF6AJUOIsqc54GBz/nv+NMjcsScYBGDkYwT6fjT8Yx7cjJ9M/j6UwrhTnoDnjnk0AKpLsRk85wc+lIOSwGOMDnnnvn3pVYopJHBHHGAPxpUIZDuAB4weTz9KAFK4yDh1IBI/z/hQV+QneWHB+Yce+PXHFPx8gbcCOoIGAaaDlSCenHQn6fhQLcOfnPTkHrn/ACKR8DDg8g4OByR6igAk+oGMgDHPp796bMvAGCMAjnv+P60BYczExfKeB0JOP5/hS25PlksAew3Hgn3FRrGWQPwSADggjJzUijyxvxnAycgYz7fjQIXIHfAznIxj0oIJYlgAOowcf57UhYOFBPGD/wDrqQ4xs6jGckccdhj8aAALwFOUGcZJ4pFTMRwOMnJI4/ChoQAc5GDgEH2/yaIGBQlzyOvPB7//AFqAGxOEAToSOQemB7UXB2YA5HUDHH4/pRJtJEicDGMNxyeuKcSOd/PGME8GgNRV5XJzj19+xpC3llh8xPAwcnJ9aDyw/uHkkcE9qdt5JGTgYz/Q+nagBgPU8g4IwegOcYz3pS/loOQFz2/zxSGPBB5G4gE5ziiU8qAOccAUD1HMu4AZBzz/AJFOIIAIJ6EgHj8DSKwEfGfr09qQhiDnGOAf/wBdAbgoDKSOGIAJzgf/AF6GUhR3I4P+fypWUDOOSSPYfrSOCzDrn057c/560DHqCNo9OAAP89aWPjHbAyN3SiQOSQBuIGACeM/5FJgkZyemBj/P+c0C6CEgvwTkjJ6fjTJCAAASSOBmjZ5hGQcgHoe30/OpB1KAZHQYHp79/wD61AdBN+5QX+9gjA6U7gEjcf8AdFLn5uncYPGeOabz5gO3j1H5UC2GIj78YOAfw78frTySGGTkZ4AGB+dIPkc7fXnqBSldwAOTg8A9/wDPP6UBcRB8545J49yPT60o+Q7ycA4Gcf59f0pSChDkcjtn/OaQxlnBIIyCOg/z6flQPcRuVBz24+n1/wAaSNtq8YyBgcY/L9aVlZgPnxySCOnp0pwjygGc9sjqP880B5DRwnykAdDgd/T3pVLDBJwOvHrThhlZAScnPviiNMMcHtwRz14xQMQnODyB6nnn1P8A9al4VcITz7ce5/HigIADxgjPfOQP8mjDEYIzgA9e/wDnNACbyW5Jxjkev40YG/5gCmM4B5zSA4TY3I5yxH04oQbpN7jB9vX/APX/ACoE2DEADcecdMdfTP8A9alBxnA6Acjt/n1pCADvIA3dMkjj6U503fTuB2//AFfjQIYVKk+uTnByRTlbJx14xyOc9KVVWR+SwGMZz6//AK6Gt8tvHb8KB3Fx+7ViD07f40uA6knGT3PUfX6U2Lg4JBBORuOc/h/npQAOnPOQc9PpQFwjA5OACRyQf1oIw4IJJAzheOfanDG0/IqDgDPek2cqQFIx9P0/woH0FX5V+uCePy/lTV5Oc8j0H48en4ChlOVGCMZzg5yO3+fangYXA7gEH3/z/OgLDVIXqMDqMdM+v+fWmFSz59eoJ5xTsfMR74Bwf8+9DKWGCFBycH6UAJkx4wMnIx7CglxkHr3weM/5/nT1IUckEHjp19qaoGzI4I5HGRj+lADUBJOccjofz/z9KNpHqcckn/CgnpxkA4BwMf596kIBU9uOWxyfT+nWgBgGfvHG48BaQNwcHIBwOcc96duXuT8vTI9OaEJLbwDnn7+ME9aBMRGwxB5XnBzTJAd/DZGBgEA/5FPb7pPOTg59R7+1K2Mc4znI5oDQVV/d9eOOf8/5zRGW6Ekkc9OtNjkDpkE/h6//AKuKA3QkkkHj/CgQoGHfYWX0xTnXd1BIzkYHUD/P60wSdgfnx0Ixk1IG4JHGe2OgHf6dadygD/JtAIAGcn/P601AqNgnAIwM8fkP89akB5zkBhknI79ahZuUIAx1GeMCkSPBBwBubAwT7fT/AD1pSMDk/KDkjOKQEFiO3IyMHigkZycHj/PFAaDVztJ75POOfp/n2p6YUnsp5/L/AAOPwpIyMY5BAI6UHJYEYbjoRwP8/hTsAqrjPBPJxn8/8/SmMTkgDgkY55/z/nvQX2gA9c9M0obcpOeckcH06VQCrjgNwOoBpqljz1wOh/p/9anYIGwEEAckfp7UhYY6Yx6n6f8A1qmwCMoZmYjAGM/X6+tAQ9MDGeRnv6f59KHJOccjGR702MAlg3GPUGiwDiG3EcbepB65zmgsRjGTznI5NKMjIOM9vf6UzcVlxjCHjGOMU7WAcccsCQmcnI6fTv6U0jdGUJJJ6j+ufShmZAzA8ZyDnt/KoVycgZwAMk84/wDrf40wJMqGPzHBJxwP5/lQQB8xwMc5/TtSHKsAOSehyf5UrH5cc5ORjIAx36flQQPdD64OMg5HI+lIo5CEbsDgHA46/wCfpQ6YQHJ4PHuahJIkU4LgZxkZHHv7U0JgS0RJACjOTxznjP55/OpHCIC2c45APPP9KjfJ4xgjg4NYfiDX47GB03qWBzweAfz9f510U6TqNJHPVqxpxu2V/EfiYWNo6lwcZUjOckE5+vX3rxTxHrr3tzJh2IOQTn16Vc8Ta7PfO6eYCpOck4OfSuRkYeepJBJBBIPGfT9a+0wWEjSjdrU+KxeJdeWj0Ji7OpTqDyFBz+GfTr6/So1xKThQgz0UHuBx+fbimoTvxGcksPu9cdM/kPxra0TRZ72VSIyMkZAAz7cfl1r1ZTUFdnDGDk7Il0TSjcukZQFMkHb3PGR9M17L4J8OpBbGdwqMCAMjGecmuf8AC/hU28iF0464I9wM+vPvXp9jFHbwBBgHpjpn/P8ASvkswxrk+WLPpcBhLO8hyrmUA8g55Bxj/D+tTkeWv97IOcjnPH+NMRMNnnrnPXGalc7gv8PBBGPT/PT3r5ttt3Z9PGKirIVMKOM9Od3akLbpiMHBAYk8g96VSwXqAMY4GD+I/wA9KQbRjk+55/z2/SkWKxCjI5zwMent/wDW9KarD5TyOe5zkcfn2oJ+YEDOOoPp/wDWoYjgEdD971FAD921iOoI6A/nSeYC5bGORgZ/z3phH7wg9ckYA/T/AD60gyzD5Np6Y6ZPqTQA4kqeOR247f5zThLhSM9QeQabgSMACAT1BpQSfU8HGeP8/hQAn38lic4H1x7fy5pCyk56g8AEHDf59OlL7noRgkc5oYb+CMDPrjHvmgBF+frxgduv5U9QApJwSBkemfrTSgUH0yMj/P8ASgjceCMdeO3Tt/nvQAkIcgHbyTuK+nUCnsvqck/5yMe1NjTLnsRxuBzx2pcOWJBOOmO1AC/cBB6Hj60IuGAyCw6YP+f0pzAPjtznB71Ggyw465yc4xj/AD3oKHEhTwN2TkZFBJYkBAPoMfjSqnc/KM5GR2+lHJkJHHJIAOOfX/61LYAGQQOh5wQM/X+dNxuYc854HoKUFth4DHqM9jTmGRgk4BGc+1MAYgHJOcnGAO/0ppGRg59c4p4XJJ79QoH4U1SWUbh7n3/z0oF6iKoUckZ9M55/rSkBeCQDjAHqf/rZpQCCe/HQ0iCNWxjOBxxkUCG8MVVhgEn7vtSlSByOCeB7j/69OA4yPryKcw2qCOCRwBk9+RQUMAJBHI7EEZx6UZIZiOcHke/Tv/npTwAd2DnHIBHfrSBdjFs9hgse3pQSMbLNg9eSTnr3/wA/Wn+aCOvIHHGD+AoZRt44PXaB0NBjBwcgEDkYyfTOaAAKGQkZXryBj/Pem8AYHUHnJ+uf6/kKdnknrnovp0pBn+7njI7HFADtoABwDx3P9KRfmGM4wCMnp/k/0pG5XoOg4PUf5/xpQMt3wRySOuP8/SgBFIZgcsRnsOcf0px5LFAeDj8KReoY8keo60g4HOMjoc9/8460AOcbRgfXAAyKSIFud+714x9QP89qDwxHAGP8/nmlVMMRwDjAxz+tADQ5K5cgnOMgce39aTG0njA6Y7U9TyQwII5Jxnn/ADmiTGOOwwMjt607isKQFU4weOdv9KYOQByM4OMYPp/L+VSKFEZxjnjg00gsSO4PYcD1FMVgUhf4s56kDoKZKuE/AHr1P+eaUnnnHIyD/n+tOCgEjB44H1+n50rhYaE3rnqMZHPT8KcchET6AnmmlgABngjjaOv+f6U1m3NwM5Izu6f/AK6dwsL06lscA8dv8mnumVyDwDkg56Uwk7mx3wGPA5/yaXJxsbOMdMUCBW+Qlj25I/pQhJXKbdhOBzg80RqSjDGMf3u/ag4JweMAYyef8/WgAuYVnjIY9sA+n+FcV4o8LM9rJKiZUjnHP0+grs9vzZQBgTkgjA9x7VLdbJIBu+6OAOp9K7aFeVKSaOSvQjVi0fM2u6dJY3hQR4Gcj2Ixxn1rNlhkUgn5AOSTznOP8/hXtXjPwkLjMqDYgHIIB/E/SvKtV0xoGcSDgHAXGT9Px5PFfaYfERrRT6nwuJw8qEmraGPCkMgJKbwcjK5Bz0zjrUum3Y0+VhESpbBKnGBzxj1quJUW5cEueMDA6/Q/rRJtRgfLBjI5YjOT7/j2reSUlZnLFuLuj1Xwp4o3vAkspJU4PPBGOfxr0S0vorkoUJMYPBzz/jXzjpeoi1uQ2SD069PXHr39e1eleEPFibj84POMjjnJ6H35NfN43B396KPpsDjmmoyeh60zI4AU5JPT/H9KaCAvU4Oeh/rWZb6mLhM5J3AHaT/n39auRO0q5HXqfx6fWvm5RcXZn1MZKSuiwF8yQJkAHr6fT8eO9JIDgjGAcZKjtRyuCDnJHJ/z9acxcDnp6nOSaksVgMjGOADwM9KVAWAAAJ5yc9fxphB2/exgdjSxkKhJBbIwCOOelAAFHfjrle34GkORjjjkgAf59KAOcdwOQRxg8/zoeQIeckY4PJ+uKABTtjy2eDzk8n/OMU5lywLHvgjGT2//AFUA5OSSOATxnH+NNAPOR0PP+f8APSgBAMgkHjqeafg4JxjnHJ4pCcDpknjnjj2P50u0FBgnB7YzSaC43HlpkHOeozn6U4xfMWBwcYAI7+lJnByc4HUkDqe9OC5YDgYzg88fWpHcQoAOB0HU8j8qaiBl4wD1Bz/WkZypwOe20DHH+f50MuDgk5PtnJ+nb0oC4/OGYdzwSfTtn+VNI27cHCDnp19/5UgG4ZLAOD1747UKCOOWOcZI7D2oC48nAG8+5GB1z6UFdq4yCMY9OlDZPQnA6Dt/k46fWmMuBkYyDx/9b0oGPC7ipwST1/wqMt85G3PYfn1pq5ViD97I4OQPoKfwrFAVAzk4GQf8KAHtGZM4wMjnHt2xTEfjkHAJwSc/5xSnd6ggg9OaaYzgEDkdeP60ASPIS4IHuc9v8mmucxkvkfpmhRxnqe2f0/KmPvkUdhnsMdPagDH1S+EEiqTjHGO5+tXdFcyxJnDHJwWPGaq61oRvoA4fL8YAOBwRVjQLd7VWSXPBAA6fj+H40uo3axoMPmPzAjPHH64/z1qQyA8gc+me/wDU8VCy/vCT8+Tgc8fj+hpXIjUIQQc8HPOP8aZBIvzDkknPA9aYxCnnnrncck4pBg8Z/of89aAu3JJJIPpnk0FDiTtySB2yR/I0pk8tcqc4HJ65/wA/0qMggZyT369/X+dK3I5yP6e2PegWosTEjrx0zn/P0ppc52EjjI+bpn/9VOj6EEkAZGR0qNUAOSec4AwcEHoKBXJHJV0cY2E8DqMfXpQFIUgAAZ6Cgx9d/THbt7Uo+Vepx2z2x/8AroAavEhUnpgc9M/59aGJDHJymex7cYoGHOccdMgZ9v0pu05CcZHf0P1/z0oAeAGbk4JP8qQMSRkMc8jPY+n+fanuApXBwG75x2oyD0xxyDk8d/64q9AGIAq4PUEnnnn3obBkOB8h6DFOUBm5wfX37ZpOgIAHHPXp/WlcA2ho846Hgk/5/wAmpN3HbPQDpj6fSmlCBnBPzYPPT/P9KFf5iOQM8E/n/jR5gKxwu3JwTj1/DP5035mToCTz16Hv/SnDLAnn1xjrxgH/ADmmLvQcZye+OxosA4DaOu08H5f84/8A1UBcueQe/I/z+VLtKqTwB2POf88UkKDoSM9/f/PH50rANk+YjjqMHA7/AF/z1pxBYAHgYz3OMf8A16VlKjAJwRyrdBQAccg8qACaoBqtnJwSeo56etKGHIIBweh7f5980oBJzzn1PU0106kdWORgZxQAp+Q46BjnHTp0P/1qaWDLkt6cA8dakIG5C/zseB7VEYwXAACjkBhzj3zQAKQ6leceuc/5zT5CMJnJJxnceh9KZ5XIOS5yOh/z7/mKVYwgcD1zgHgetBPUTILOccDknPqcUpcoxAPIII56j/D/AOvTZMmJwOc46nJz/n0p3lttwRnqDz+ff/PFA9hN2H7kY4J7fTp7UhBdumeMEg/y/wD104gBS54Gex5P0/Xim+UXBBGDnPX1oFcABg4K9AfT9PWh49zjjkjJzn/JxUm3B6hu2McDtinRsWPpxjp1HH/1qCg5IIJ54J49P84piglSdoyDkDPc+n/16dtzjB4GcAjA/wA/4UGPAJ6EADGP5UrE2FUbjgde7AcnHanYy2AeSMk4yOev8qRTl/mxxgkY7+lLuBI4yQNxHoP89jSsCIQH+9nlOufr0z/nrUm3+Ic564xjjjB/nT2ClRkBEI6E9T64/Ko3GG56jIAwT+Q9aooajfMQTxx1HB7/AONOZNzHBGQcE54H+fahQMEAZA6ZHJ79aCSj4DHJOMMelABwN4z7e5+vek55HBP909acuSTnr69R+NIvQngHHBzzj3oAZtP0GefbvTlYKvzjPbIz1/z/AFpykbuMls5bnGKayhmPzfKR1OQT0x/SgWgL8uSWzkcc9Pel5bIBAyRxg8D/AD/KlX58kAehOcnH0/X8aIpFZyTnqcccZ+lAtBoxyuOQewxn8O/40FSy8n0I/wABUjECQHpjk8e/amOwweDnHBzz9cfnQUN4Vnwc8YyBz/nOKTO3I54IAanEBk9upyCM/wCeaYzFQSc5z+Q/zz+FTsApIOQBg9fbHb2pEuEDlSF6ZBPFKFDAjlSenqPpj+vWqV9p3nzxSo7IVO0hejDvnP4VQF1JG3HYnc5wBjPsac2GYkDJBwO34/5zmlQqBwc8AAkYyehP+fSomypDjgHnrxycc0ASbAVXJ5PA44/z9KaIXGe235tw5/zn+lOkUshGGwTwcdfyqRD5YZSCd3UA457f0/WgCNYvMYl+GznA/UevanOgUHtzwvT8vx7+1N3/ADgkjAwAcHp1/wA4pzncpPQ+o557j/PrQTqIsWWGMAEgjjJ/GpOGfPQc5GPT/P4VHAxI5GGHGT29cfpSfOD1OBxjqPf3oKI1gLSZJC4HOTwfbFWDCFRQSCMcYH8+/wDkUw7OSCQMAZxnPHajhuuXBwAB9Pb8+lBNxVQHGM8HnnAPahwisFOD9RUgJAUEDj0/ln8Kqzs2CcZGMg9cdsH6UBuWFQEF+/XPpSsgKlQOWGdxAqKE4jjONpI+7ngnnFLk7gUIYnkkcH0wP/r0DsINquM5Jxzx09eaTA2YI6Ekc8+2aUdSQCAT0NNkL9xjAI9x6j8u9Ax0bL5SAtnOc9c/jTFIUFT+JA/yOKbGdy/fJGccDA/z9Keg4wePXPB/H9KAEOM9z2yOn40hG314JHzHAB9vzpMgAkbiB05zz/WnSH5Rk4yMnjP+e9AAO2PxA6D/AD/WnxvtUDPByQPb1+tRyZyFwD3x+tKeX4yfUj+tACBieoP16Z707GOcZ4xgNg/jTWzgYOPTHXP+fzqMp8xA+52Y8/l6c80E3HyPtbIXjOMZz9f6UrA7j0/A/gaYoxkdj1yMdKXByAf4fQYJNPQLiHPDjkDg+w6U8EuSONhOQfTjt/ntQQSp6464znn2/wDr+tNj4UEHA5IXHr29evpSEOODjC4+bHTkd8Uwg/MQSe2Dz+X608/IMjIyeuMn1/GlGDuzyCeeMDH8qAFiZHOSDyOMf5/zilyC5PGBx1zx/nimmPnAJ4GSOvf0pBnIPY87SBj8/egBXBBAHUcH0x/n+VPRlxgngg57D/PemnaGAP3wMdRnPv60gBlYBjnjkYxwP5//AF6AHnIwMgjGM/T1/Kmhi2fkJPQADp7Zp6JgkZ4PGBn8vccfrTMEKMYB6Hnn6/yoAkEuNyZwSOg9u3/16bvy2O5PQH73HX26UEno4HQDkdP88Ui8g4ABAGNpxz36/wCetNDuMJcAjqCeceh7AipMkLjcTkZGPyIFDMXA4GD0z75/+vSKpRTznJwTj9R/OmIXJQDBPXse3X8O1NcF2w/Jzglvz/rTtuH5BA4OAOPx/wA4pHwCN+CM4AGevt9efypNgO34B5yDwMjt7d6WN9w6kjBIA/l/OmOU3ZQYJPBz2A9v60BdwbpgnBIH+fYfjSAUsSABk9+Bkjrj6fT2psgOAATnGSew6nmpO2MkEY5xgY+n68+lRSbVHB6jGCPx69+aoCdCfKG8b3xnnr/nrTYzjBxgqTgE4+gH+e1NhQCIbwQxGOeMDsTThtCDJBxjlhnigCNpHDcknOMHH+e/6UkuQoxnAPKkfhROmGDBB07cdfQ/nUm3pl+cfU880AMjUGIHJ64K56kU5zuJBIIIAHHb/wDX396bjyid+cE4J4GD0/nTipDDZkrjAIHY+1AAQWyc7Rwfx6Y//XRkqR1BHAPQH8e/r+FOGSOD0HAB74+nvTv4Vyd+ec/pQA1FjJw5HPIGe+eOfypssZBXPPQgZ/T8P60M25xgZXnII/XIpyqDIcd+uT/nFAlYTJK5IBU4xz3/AKjj261IEwcgKGxksec9uaFJLc4wBxkcZ/z/ADojGeGJJx2GePp+dAaBgMcg5JIGAOBxz9aGycKcjAJwDkf4UqhmLntkDnrn6dKI0OD1wQSMnqT2/wD1UBoRklm3dec4HXHv9D7nijGSvGexzz19+n/66lEYCkjqBgjPr1/w/KmFQmBvB6E4Gf1/z0oC4bQGO3Iz1459KU8N/MH9AO/bH50HIAB4ckggDp34P9aVMKMAkDOOvft/WgkYmd+T8uTj69OeKUDcCpySAeoPXv8A5FPBOMg/d5J9f8/y+lOX723HHBGe4/8ArZoAiT5XwBkAYAJ4/wA9qFHzAZPJ4OMcc8/hnpUoIwecnGDxzn/OaYVAAJYDucAUFdCNlDZG8YzwuMA8f/rpzJzknAPbp1GcUOAThxj1xxxnn/PtTSFiUDkDPUnr6E5+v60EjjnjPHHTGM/jUT8MTjPOQASee36D+dTDGCNoGckEDOB/9YfypFk3NsbkYyCT+f8AjQBDyTnAO3nA4p8a7lcH7zDJAP8AWnzckEYGOMjv9R+fpTCwPTI7cgcgf19vrVWAVB2PZsAkdAR6j+nrSyKRsGcAAHr29vzz+VJvBYbhx0yODnHFBycEjGCM4Ofb/CpAXaP+egopNx9W/I0UBY5kuDGUJIkBBDIMcf5/SotvD9HxgjqOtS58xZOCG547jscf59KQnEeACOCMjj8a5zYigjaTBJOBnBHQH+Xp09KsCUBeGIHQZB7f4c/lSKp2kjKADOc59f8A9VJxtJ3AkjkDoP6mgAKlm4c4BwR2B/zmkUkOSSMYzyevrninhNpXByMZwfp/n9KQksvGF7HPegBixkEBMAZxgep/pUjIfunGRkg59PU0qqVI56dRj9f8+tPKlkfHXOduex6/5NAELZbAA6cEk9M06FRGjnG/qTyAT/nH6e9DEquOvUjHQY9PwpYSAAeCOm3HGaroAgmLsA2OOVBOP8mjpk49wO2en+H601o93yDJyCRg5PoPf0qQodqcHcB9ev5+1Mlg4ynXPPX2/wDrVGY9owT1Jwe/Uj8epoUZHVuhPT9fyP6VIiCQHJJI+YnHtjqaSDoRxLyfnx0GADz6HJH1olIBC8YJIAB/z7/pTyoZwM4I4weOB3I79OtMY5J5yyng4/I+/pTENaMLxwCcEEHoBnvUg6qQckjpjJx/njNND8DIJ5wTjp2wPr+lKrneVJ+TGAenFADGABBI6Hk4xkdD9f0pXU7soASCDt7AHpTySVO88gEAMc8daYevA385PHbH/wCr8qCx7ZkCA565II5/H2/wot/l8z5f4sDHOCOv9Ka42oc7uRkgnH+cf0oi+f0AzkZ559/896AHCQDIGOeDjpn8OP8AIqOMtKAUGB1z+PY/405Y/wB8QTjqxJPH0x9Kc+IjjjJGNuB/njgUAOdCyjkEgkDn3wDj8KFTB+U4z2JH+ec0wZaEuDuAPQdRxzj14oVs5P8AABggDGCf50E6j3SPYcEkpwQOuD3qNsPGC2RnjBHT8D/nmmvi2IzgnPPTGBz/AC9aiuboceWDjqSo59P/AK/FK4WLIuEZOM/LkY/z+VOEodCFJyevA/T36/nVCJyCVJwGPA/X9angPkMMYDkYPPOPpTESbAkmDkKOd2eSR2I/KpkG5iSTkEtx+Y+mOfzqIMcg8kngE+/Tnp60qEoF5+Y9ycjr/npVWAnkUMEc8HI4J4B9KRiVR87enG3v749celRhyIyMjJyQx6EdB9O1LE+dq5JPoeg/D8qVgJUAGMYwRk8jtSMNz5HTr09O1Rxt6gEdOTn6D8eOaVyxIOCMAnaR1z05+gPpRoPoP80gOSeSCQQOmO1LHh0CuSAecgf59DUTbnU9R3IAxn/PTv1pQTwDgL04OMDjv+dHULkwDbgGYBQMBc847f56ilaIBR0TocE81GV3FzkbQcAYx9efbPtUhm9WOcccf5zVBcJQRgcYGMY/T8qQLscE4HrknPbn09PzpzMCvJHA5GecfX8qduEmcck9SOcD/P0qChm0rgAkgdhjHP8AnvQVDKSRk4BGeMDP/wBb3pFJUk5256/T0pjkjJXoARjHI9OaAJGUMhwccD8T2GfzoGFBbP3gM4pFkyQSM+ozz9RilAOSOhxjIOcAf5/WncaHAISMAgLwMgk80MgTk9MZPFNdn+dB3OQSfx59KVn8wIjsfUkjBz6Z/wAaQxjNw+OMYHyjt/8AqpUUGQ57cjv+FKQCBj5ARjv2/WkjA3nOAB2z780AAHzceozkenANSp06984I7+o/L9ajfPm4PIIA46k8/wCHvSjDEAt1PIoAeWznPGAAMjtRuO/YSCCcg54pABgg578YyPz60CMplw2BxwcAg0AG7C8jgAjjmkVC/IG4cnB5IAPWlIcED3J/Oj7q4J9lGep6f5HtQA5irx4J78AD86btQEYzjPUjBz2x+fWkU+XGSScqeR/L/Gm53SJzkDgkj9PX0peQEsI2lyTtPHf0/wA/zpX+Y8A45w3P9f6Ux8RMSOQ3I7j/AD2pwOcHGzI/+vTAABjB5ByeRnn3pyoVAG3p/EP4c9iPrQqAryxweAfeg4TjGeQDgHv6/SgWgxYlUE9ScYIHT8alOCTzz69DioZ3O4ADgn+E5/z9KWNcDIPXjcw9P1oESkgKQFznnI796aqYwM5GM9D0/p0pQOQRgZwcjr9f8+tIGGeT8zHnnt0z/X0oKA9CBxz1x3/zn8qRj0OPTBI6D/OTTSh5bPTnnv7Ugj2LsIwM9c4oAmOwZGQHHHHTrxzQg44x04OeTn1pgG8kk4wPX8PzxmpMqrfIMgjGB3/z/WgVxsmVO/IHPGD1/CjG/k/Nj1NMcBgfmHTOeg/GpEO3gkYJ4/DOP0oC5IWBGAM4GQPx6U0ELjOeeSSfy/LpUaqUduOc5HOP19v604gvwx+6Rk5yfy74/rQG47IIIyB3JOenp/8AXp5lG3B9ccHpj/P61E5IcAEPnAOTxinMHEZ+7jHr/n9fSgYsYLE7lyADgdc+3+elIz/OSBgsfu9qIyQc4zjgsooAwxJIOeOuR/n60C3E2qT64OT61IAeSAQccA46d6iYHnHO4YxnHFBAVewPUE+v+cUDHod/JyOOh7HsTSLye4HAyT3Hr+WKVFCqSQCSfu5445/xpGBCA44HQjnB9j+NACljgjBOOpP+frR1YDqTyMjn/J4pjKCRz9eTyfpUgG1T1HHKg8570E7CJ8hPOc8nH+e1BkCMDlgcE5P+f5ULnB6AEdM89f8AGkKFuCSCM4IWgdwmKhz/ALueh9805eBgA9MA+me1R7ctyTuxg545qTgj06YwO39fxoEIrE9UzxjHqOgpUZiwHXBxgDH1xSDgDrgknaO9BRXbjJB5GD0/KgBXfLZI3A9eelBkJiA5x7ikYspGMjjOMZ5/z/OjduUkYA65Y+/8qAAtu5zkdAR1+h/Omg7XGcFRweOvpTsZIJA4PUDg/QUjAsM9+OM/5zQANnrxycAk54+lSKwOcnpjBzyR/wDqqPb8uc9AccCmfdHJx3PHUfyoAmGevQA546j/APVmkZmVsryCP4ff/J60bA+MdM8Z9Kcw555GOCPTr/Qc0ADDgEc8k4xzj3/Dimox5wevUkdKcuQgYZHTjOTz/n9KWPqMdSelAEbENIMkA+w6fT/PUUobOcBX64JOOaawUOUP385AOcH8abISucckc7eR+n+e9A7kxG5CQdnHIJ/l+VMViy4IIx6dMmngAxDB2j0zTVXHbYAMHHX8f5/jQCYiM2SAd4JznOf8/X3oYZO/sWxjB5Pt/nvTig3bhkg8ZY8ev+elOJLDgggdBnJoGR7gUAJGe+RznuKI12nG84A+oJp5AZRhfx9/QUxEUNjIGRz6ZzQLUJeBksSBwD6/5xSN0z1HVjjOB2NObH93JPQdif8AOKcMIMDI4IJI/wA/X8aBjVfpye3+fWmjO4jOTnr9ac/yxnYuQRxk9APf/PNJu3Hv8pBOaBMThST17CiRN5wTzg5yQCKOck9+o5x3x/h+dOZTt4ycdBnBoEIqYYgcgc4Pb/PT8KSQoXB5wOeDx2BFLF+7UtjjPXFOcF2BUYHv2+o/OgNeg0E7zt4yB1GOakz8uMqhzxjJ59TSBN2cgDPJBPIpxwr4wBxkZx0NBRGnIO84wDg+v+f60gXc5GMgDIxjr9aeqnb85O/OSCM/hQvygjPJP93ByP8AOKq4mMI6knJ6Zx3/AM/ypxUMM7iQ3U4549/zNKy7x0A6ZOc560EEKRyfbI/z/wDrqRABls4xwQR3PrQ7M4BBwAMY/wDr0oznOGUYzk+3r/OkAySAe/IA/wA/0qtwGq5EijqQf4uAOKQKMYwcnnHXNK5Azle2AfxpwCIhHBwcketMATHY4/zj+X86aTufIyD3K9j6/rScliMHjpgdaAAmTg47ZOM0AOYLkEjvgZNIMYwDx64ofIwPlxgAAcn64/8A10hIwMsSQMg/4f57UAEZCtyMDjOBx+P6U9gG4wDxnPbPemgg4OSCxIOcH6frSIwBCZz3A6AH/P8ASgBCpZcdAAf8/Tr0pkeMfJuAIwAB3x3+npU/G4kgEkjBPp6fj70yQEMuCMEc8cDj8v8A9VBBHu5OTjv06+vHvSOXBXBxwCePXrTsoNg2gkjg5zyOv6GiZjvRwQBjJUnPH+fWgA5wvzfIMkknPX+VCqAxJOFHJyev4fnx7U1AQuADnOQAOceo/Oq2oalFa20hL4kKkgD15ya1hFyaSM5y5Fdmd4k1xNPD8kHOSVx17j/PrXi/irxJJdSMI35yeA3PP/1v5Vb8W+LjLNLGj4A4xngHv+fHpXB3MglZCSDznb159vbqO/SvssDg1CKlLc+Lx2LdWTjHYnM7OCXABBOQSDx6e34VVmMj7DwDu4wCff8ALr+VOKB1bAOFGCeBxnpWhY2rzuAEYhVyCq8kcDn0+nNey5KKPHV27E+h6O99JgccgAHg4ODnp7GvY/BXhiJY+V5XkMRyP8/nXOeA/C7yz+fLwhIIYggnj0//AFV61ZWwsINkaHDEk/hwB+PWvmswxllyxZ9JgMK5LmaKK2UkFzgEc9ccZP8AOtWGLGOv+cj/AD9KMbmBPLY4Hpn/AAqYOPMx19SR0I/ya+VlNyd2fVU6agtB2M/3iRgEg/0oAzgA9ScAd/8AOaBkEDseo7D/AD0pxYbgRkcY/Dvj86zNxqgY6kjOcHn/AD/9ajqMlu+SO1AU7+nzDkDPb3oG55MDGM8sfrT1AGXLZHAxwP8AP4UMMem0cjH659aCwD9c4HIB/wAilbcEJUnA569R2p2FuNwu45ABx94Hg0rj5+Dwc8AfpTYyW/LGPb6/4+tAHIIJ5OMZyAaVhDt/zbRkc5GcdB/KhiApBI9cqOR7ZprctjgL0yOmR1/wpVIYcnJIwR/nt/jVAK5JbI4I5znqaaB85PVCBx2zxS8gk547gCk53AghznAGaAH5CnkYGcc9KUfL0fHOM/z/AKU1hgNjBPXqPSm7+M9ehAx/k0ASHGAMAZHbgY9f8+lKMk9eQeox+NQO/wAoAGPQ9sfT3qFRvl3noenH86B2Le5ARgtjJGM8n8aXCsTggYIHPH0x+n61C2M8tnPAFSY2JkZ+boeoz0o6jsO/2uh4xjk5PHH50cA445xwT3z/AJ/SmROU3AngnoB/n/IpeWB45ByM4z6n/PtQAowcnJz+f+e1PUbiCRz9f89eKYHdR82Q/Q4Hf/P8qXls8dOSeB7GgADDdjPTPtRgK5OevOMU0AA4IJz3PINOzu2EHk8fL2H+f60AAyQBgA5weO1AHBz04wM/5zSYZcgH65PI/HtSBS7gEYGckA9PwoJJNwA+QEZODjHNNLHGwngcdf8AP+cVGx2HBzjrxgA1Ivz8557EetBQAFM4GTkYAoAVk54Gcbc/zoibAHYEYB70mMZ9z19aBPsDOd4UAk4yM84x7UoYjgjI67j2P+fT0ox5Z3gZ45Hr/n+lOYltgCkHOP8APbrQIRgc+4ByD+lIGO3ByDnrj+X+e9OTufwOaXjJz1yMZ7f5/CgNBDjeR0zyelNPfjJ7ew/z3pckkY+U9ySevb/9XvS7GAGQcdMj8/rQA3dnIOck8/Xvz/npQQA5J+52Oc8Uoy2e5OPqT/8AqpQcAAgDPUA+v+HFACOAjdcue/b/AD/hSB96AHIPUf8A181I0YbBPLZ4LGmtGQxw/Q9Ow/GgBoOARgg54/rTm4OTu4IPPTHfijaSB0Az35z6c/4UgAckZzyMA/5/zmnYBpYBehJAxgDg/Sp1weVHBPIqMKT1HXI/z+n5U4ZAxgkEct2p20AaigsMjjOM4olA4G3J6HPb3PvTwoUY6ZHUd6ZhjMcZGRyD/T/PSgBoUsQSM5wBjge/0pTkjGScDr1z9f8ACkcHkLlCemT19KfsGznGcdc/5/pQTdjAB0Bw+MdcdPWnMCCAORjkg4xx0piQ5cH7oI5PHbmlwinnnnjB6evSgQRAhRgEdck8Z+v+fSlDB8EjO49Md6ezfIRnAPOMen/1s1DJ8pByfwHU9Me3p+FADlOTtBGDx17elOZw2QVUlRk5OAPbP5VD5Rzjt3BpzgY4TBBwWPPGOlV5g7ivbC8t9rneGBwAARntjPp71514p8HeZG8mwnBxuA5B6j+tejoXUf3eMFc456Y/L+VNnt0nV0kOdwPOM89sj/Peu7D4h0WebisLGutVqfNeq6CbScqEOSSSQOD9B/npWJzyQMY7jg49f/1ele6+KfCRkYkAlSCC2OxH5flXlWtaB5NzIFjwRyT0H1/DA4r62hiY1Uu58fXw0qLOfRcvkvz17Dr2zT0vpbGUSIXAz0HAHTHtTjbJGUxt4IHHI45x/wDqqR1Cs6ZyRxuAz+vp1rucVJanHzOLuj0fwx4sd0iIk5HDYHOSBz/WvTtLvxdWwfIMuBkHAP1/CvmuxuH0yYEMcZ3Y6jrjJx9c16h4K8VxqyCV9w6c9PT+f5V87jsErOUUfQYDHNNRkz1SKUnrjHIOPUe/4U7G/PHoAQe3vVWK5S5+ZDwQMEHB5/PrVkfvDg7iQeuOv+favlpJxdmfVwmp6oVvQeg4zj9KkRhtOMEjoKaBxnA4OOmPz9e9HKe5weW9PapNgUsVzlSMjg9M/wD1qQ8jdjDdBgcD/wCt3pdwLkuBk9AAcZ/n6/lRgvGAP16f59qAF3rgjGAAMc5B9M/571Hy7YBIHc5+h/wp7uQhODgjH9DQCW5PJJA6Efhj8KAAnbgg5APJJFIwzkHOc4J/n/L+VPwI8rgA5yQepHv/AJ70ucP/ALHTAPPHvSYCKvmp75ySR/nik2sCMDtwCPyP+fWnoRyAPlGCRnHX3/Sm7UA6cHjn+n/1/SpAaUG7LcEHrnPWo/m5C9F6DOP1p7jYCT0PPrilZgwJxgnjjv8ASgdhisDnnkjkEde/WlI64AXnJpykAEDgYxuxnOaMduBtAJIFAxVXrng8YOOMfT9aGwOmcg5x+HY0E9e3Tkjg0wszYIP1wMUAKASWznrxzknNN784JwOg6ZP+FKspGQCMf56UOm0nIJT1IA/z/wDXoAcV6EZ4GBTVHQngkY+Xtn/P6UgYADkg4xjrTkIA4X51PbOMUEishXBAHuM5pCgU7snrggjGeP0pUkdzhwu0dCpxTmKA/MRkHIPr/nNA7iKdo+VMnHOT096S3hDF26FgeDxj/PrSqC4JTIGfxA/z/Ok5YeozgYPQ0BqCKR9/DDPQnvRIN7KcED2A6UPICT69Rxjp/nFOiycfwnrjg/rQLYMDaow3TOCOQfb/ACKjfjAA3Hrk/wCe/AqZmA3gFhg8HHNMRMli3AAwDQNIjKDzUfkgkgjHI96e6gKQvP8Ak9f896bIQrZAyCcZJz+H5j9aQMT6jHGc8+xH5igYIDHx/CwBx0H0pCVbGTjrknHOKGG1gAe/PHXj/P50xhljk8g/w/yoE0Stl+vIPBC9s+1PbA6c88knPT/IqML8pOM56ZPP+elIpIDA87T19R/n+VAhu/AB5IPtn/PalLgE9hnBPr7fypvKcYOOCT/n1pR8wwW5yMjPT/P40AOH8AC4DH+LoP8APt6UqO+8jB5GMHg/XNKUCZBwOMg+nYmnKTk5PbPXn6U9QGgcFckZOfb/ACadsA6HnOBz0oA3MMZ5559aavzPx0HQE8fnRYBzA7TkcE8EdvXNAQEZx1xxjPHHP8vzpj8p1yBnJHb/AD/SnoQoCYznk88e+PrVAG4oc4yM8FTkU4kHnOSMZAHQf5+lISBnjdgcEDv/APX96UJlQOFGOOOf/rZ4oAFJOQM+p44z04/SnbgjcnPsex+v+HpTAxZnIBUj0P8An9fSnHgZfsMdeBx/n9aAFdy2SVHJHAGf88ZoL735OD2AHem9MjgKADjHc9OaAhA4Pp0P9fypXAXduc8Egjo3Yf5FJgDI7nHAHHWk3OrdDw2NxIA/T+lPZgD0zgjBwMEf409QFVghPAJAI9wOP/r0SsCgXJGRgkDp6/1phIYE9ODkn35poO5iR1IzkDrxyaXmJBEoT7g4OTk045HTv1I9P85qPcRwBjgA4PbpQ+CcuGOByoGPxpjHuhk569umeBS5Gc9AOwHX1pqnZGM9M8dyfwppPXk9TjnNACuV7jKkYyf89+adINpD5BzjAxx+X5UmMqQvOMEEcEj+lGcqAc56knPJ+tBNh0Z3DHIGMkY5P+etOhYrkAEZOck9/pTQSoOwfhjjnNG7C7+cjgkDvQUEhIk6Ac5XB5P+eaGbzAHOMAduMdv60eZlgW49Md6SY5OTgHOR/noP/rUALCSspznBHUGkc7Y3PKkdcDJ/GlDjJToO/Xj6fr+NR+YxYAIc9SKNSdg2uQDuyPQ89f59KdnPfPfA7Y9e/oaci5O7J6ZzjnH+c05Ygww5xkYBxwfSgLjdwbqQeQOD6/5/nTZRhuTjqCB+tCxFfkJz19vzNK4ABAHA4ABJ4PY0Bca5PyAfJzjmllAVcZGD06nB+n+elGckEHk8ccfnn/PFKq4/j65yP8/54oBguQDjkkdSOoPU/lT2/eKA4HTkg9f8mmMmz8xkkZ+lSOoAyMYI/wA/1oBESll5UYJOMY4pzAh8jPI6EYAI/wAikbkYPY45HI6Y/pThGDngAE4LHPI9f1Hv19KAsIW2AdGyMYx+NMbHL4UEg4wCc+lSKA3JJ4B//XTXOzbycdTg/h+tTcEKgEhA6YHGeeeP8P1ppQ7w21sdhj/P5d6EyHy2RjIB/of89qcCd2MnJ+6fT/63WjcNQZRg8kDIyvTIOe/+cYpELAYzkdADyaSQfeGMEnlge9LzsIJ46Yx/n9KoNRpBQ8AkE8DHb/P605x8+M4JABxzg/5/nUaxsMHPOepA444qXfkdSBwTxn/PH8qA1HLllzx1547+1NXAkHPJPP19v1oct0B6nt+lEboeqjggjrn/ADzQUJsDsc4yM55xj/PWlZcLzkfhnOaGYc84Q8EdPx/n+VHAfjOOcnPHTj/CpuTcaSwHzHnoR2/H/PakkJDEYx259fXP6U4hUGQC2eAemDwOPbqKWMhid+SOcL/n0o6BcbsO4g4Pbg9R/WnBRHHxkj6YB9vX1oONuBgkEDP+NI+VA/u8Y7jmhBcVSUJGBuIwATkUg5J3npwQB6UsYG4HYOQckD39D/kU6VlkbAIz1wRk4qguJMXVYxn1OfTHr/nsKYoKDnPUnGckntn6460/7zsSe3Az2wO30oOdhB5ABBJPb1H5ZoC41lJXaMjIyc4PHtTZIipBJXPcHP6j60kboDgEDnnk4J//AF04ybimTjnk4z+v5UFAG/dqAMd84/CmqshYHnGCSAefWnc78k/IASQRzkelNgOXyQSM8MT7fzoAFzt4ABxxnikK/LnA9CDz79qfMSXJ685BHJ9PemnlM9/X/P50ANxgEHqMdOmfTjj8qAQAASOeAPbJ5z/nmmo5YktwqgD6j09v8+tOZd3TaM8YJGR7j/PegW4vzN0HGc+oyO9LHHkc/MccYBxmmgYJyeQMHjnpx/h+VKufLJJ6gknOQfwoJAphcDqfToT0/P8AwoXLFt55BHA55+vpSRNuAyTljxn9OKHGd5JwfY/57kfhQBIe/wAu4Eg4A4Hqc0xYwu4qe/GT+P6e3rQCSN5GxwARj+tSMdpIOW7nnH4f5xQBGdoCjOec5AyR+I/z1qXG9D6Hnd/hTVAAHYEkgd8dfxx0/Gl2ZXAUDIxgUAAUspIIyOMg8Z9f8+tJswASSTnAx/LH6fhSYAQfkR/jSiQnacd/vAYFAAI8nJBzk85Hf/P6U4w7SBkjHADYH1FEifPknB7cd+KaGkZ8jOOpGf8APvTQ+g6NgmQfkAzkDJz/AJ/rRJjcACMHjA9v/wBefeoyMjPbGfUgetRICpAAJOOuenpx+IosIsBsgA5Iz1GOo7+/SiSNxJkYccE5Oc/5/GkD7R7j36/55qQLiJFKAEk8EnNCAYQuBsDZA6EDHX/P5VIp3gjoMZx/n/PNRjgAYHQHbjPH1oBxgDgHqB/n6UgJSqoAQTzkHPpxzj8ajYIz4DkFTycflx7055crkEHjB4qJBtz1GRz2P40AKfkZscnGQO4HsPbn+VOAXByDnqGB6Y4pGI8wjrkcEcnjpT85RQe5wcf4fT3NADdgPAOc9cHIx9D/AJ5pzqAnBJ5yBjt/ShHBY9SQMZGPyGKYzHzCTgD8eD0/H8DTQCswWM5PTBPOeM/rSHHl/ImTjqCO2Ov+e9BT5gW6HPOaeGCr0IJBG7BpgRtkcJwGHGTnnrUgQEcYPuPSmOAjIDkHI4Hf1BocEsW5AYYHse3NADSQpA2jPTjkgc/y/pTl4d2yOeQCcYqNCQgOA55yMZ/KlWPjDAo3oeRj/OKAJiwb7pwOPw78n2pjNjG4sOMkj15zTMEEDOBjjHbnvUwiKgq44DHqef8AP+NADVHHKYGOvfP0/wA9KAeOoJyCCe/09aOrZHA6HJzg/T/PWnq2/gHjGMjPb/6xoFsAkB4Cjknof1o+RcnpKemeP8/WnKhCsQQSOR0Bx9KaW3RkDnHOF7+1BIoAyGJ+fOSe+enJ/On7tvUkYGR6Dr/niojkAnbkHqoIwfalLbUHBBPtz7+3GKAH7QVXPPAwR6/0qPGN4JPJyQD0H+e1OEpZAmeo4I4PPX/PNIqFAPlJJJ9+fwoAZyGbPHUDJ5x7fWnfwqcnC8D/AA/lSEfNjaCBz1yCPfP5/jThl0BHJJ555+n+fSgBPMz6k5wcjPA+vtQzbW2j5TjOQPw+lOCDcTjuDzwPQZ/KmTocZ9+DjP8Anjn60ASFwxIJKnOQcnHGKYk4ZnB6ZyCP0OPwpyZGCU7ZI9ev9f51GvLYPG7sTgUAOJ37ckgHIOfT8/rTWjzyMYweCeo//V6UkhIYMAGHPXqfX6dBSiM/MWBBz8vPX1yKABH3xDGBjjqAe/8ALn86cAGfA6jqDzj/ACcfrSGIKQPlwM/KP4vr60KoWQccMOo/Pr+n40ANkyzZxz9R3/xziiRdkYBB6ZJOOvT8f/r1IV44+YgkgjqP89aFTcTnv684/wA/lQAws8qbSMYA5x6f5HHvRsOOCRg45HQ+tSLFmTjvwSfTr07UMAOMgJ275GfWgCLf/tt+tFWd5/6Zf99f/XoqrhqcfG+zscjgck/iacPlIySQD37D9M9ar+YQeMheh4/z9KUB5XCZGRyyn1+tc9zd9idZSrlMDAOSxP8APFNYhyCAF7HI69T/AImmk4kAIOASRzjORmlIBIyc5JI3dMf41IgLk9c4J5A5+vv2HSgSCNmBzyQRjp+P+fSlAOBkjpnHf/8AVmkcEBdg4yMcnPHAOKAFJAbqME/LnJ/AmnsQo5yM8YAPU01CWPIyQBgN179/8KU5KjPXtwT+H4kVWoDxwqkZHcc8D/JqPLbiBhs8AMMf5zgmnrIY0BzlAPwx2NNdwdnUqem046+v40wDzd75BA4JYgdacsnmnlhkZz/hjvgZH41DwOOB6gf4VMsTKUAAPbJP6fz/AEoJYbnB2nGNuMZ698H+fSmIXZyFyABzzx9ecfl7U9VBU4bGMnA5yfX/AD6mkDHZ0xzkflz+BANAhgGHzk8+pwT+X4UrBQHO4lepB55p0q/MMDBYgg5498f570jfOMgghT1xk46Y/n+lAC7S4BHO4jg9uMdPpUaO6Megz6AHH+fx6VIGRTk8hj35OOtLgZKDAPXgYAHf35oHcYjBYwAWGTg8cil3oFODkEHkDGP/ANeKI4xvIwDzkgnnHp6//qoZkKcZwTwD+tBQ0kDoSV7k9/8AI9KaARg43Z6+v6f55qyIVwACNwGSTxgc8/hUUTYwiDJPVsZwOaAGgrzng99p/Ln8/TvRxkZTPOQRn/P0pxhAPTn2PGe/HrzQwA4yUkz0AH64oFcIwHYkYTBJx1/zz69qHAaPCk9ecHsOf8g0qgqp2nAz94jr7fzoKBZMocAjJwM59iPz5oC4wiPY+WOCAACCefaq7QhGONxIOCM9BjnAqwsm8ZA/HOOnrQdj8Hp34I4680mhlaKJhk8OcgAA9CewqxGm6IhiCAcEjj/PWlWPgZA65Ix/X+tSJE5HIX5iTkggnB5//VTJZEoAjQng5wMe3bOP196fKo6kjB5B7fl/9ap8KCMDBzwQPX2P0pRu2hcdjgMRzj3p3EQAHbzuI5BGeCO36d/ahIELBxw5IBA9OnFTKCEOSwwBk57Hp/TpT+hyhyexPr2pARBnQ5x8pJ6cn8TQsgY5AwT6g5OeKV0y4fGAOQOmR/k1Ip2qUzjJxnGQPT6UANJzCDliuc/XgkD/AD70rIpxtz8wBwB0PSnhQvIyV7n9f8/Sk3uqHHfsR/n9c0ARjJJ34GDkZzk47n9fzqdgy9DntgY/Hj/Go2wr9wmBjv8ArThkOM9gDjPXk0ALuHK49hkZ5/rTlAHG3jOCaWRxx8vHJHH6fkaaz4JxwOAFJ/z29Kq5Y1QgYg5znIyMHHp6/lSsgYHhhzknHQduO1IW+fIAJIPQYz7+3fp6CnBgwJGc9Mg4+v0qQI1hCncDwAcjFPUBmJAJB/hXuOtOyT90Kc9Tg9BT2PIwcYIHHf2oBETgg4AUjPrjvz707AMijP3fT1/zjpSFAqkckEjB64pxQdu3Q47/AOc0FeYu0AHI5Hrz7/h9KCSXz2wOg/z7fnSrk4zx24680kYMmSc+mQf6d/xoFuMl5AHcDgZ6D6/56UkZLbAOufx/z9akBAGQQW4JNOA6ZxnOSTx+lAxVUnoRgd8dD/nFIo2vyQc8Zx/X+lB+QEDPB5Hc/wD1sU0xgtkE9eQBxj2oAVshsj6A4x0prRlozkkZOR7fjQGcjoMHkZODmpHLBcdCwJJ9P8/hQBEMshzhsnkgdPp+ZpqqVPA4zznv9aeqqq8c8YIx6f5NOXPc4Kg9Px/xoC9hsmST8+DjjHbPQU542RQepABz9aHfDAcEkE7jyKUMMKRy/cg8HrQG4sZO05P19v8AP401V7YySct6Z/zmhd2ADwc564/z2p8YAT/aYdc9Mc8UC0IWUpIRzjJJxyB6gVPghBxgkeuM/jTXPygffTGaTcfucnoevNAWFXLLgjBJ6Z5/z0p+zdz2A4JI4/z6UjNkdeAc/T/PNI77cc8jg8ZyfT9BzQMRsbcfMQT0HP8An604oAAMAc4JB+v58fypnOCSSBnHHHHrT8/vCOiYxknt9KCeo4fcGeeeeOvt+VMIDZwMAAnPt6Y/SljcoMnBGSAPbHH0/CkB3uVGAc8cYz/jj3oC4rDdKDgDA5wOcZ5GPam7sqQCe5HNOfp0LHg7c9B70bSUyBnackE9aB2BVVGAbnjBwM4x3xQQN3B5xjOOaEIYncMuOC3saWNxKPTt69f5UDQuw5HdTz16Z/8A1U05fPQ8YLHn/PenCRI8Zx6564puwqc544Iwe3egB6L+8wxA3c8fypNx54GPQDn1pyl1HY46AmmqxGMqM8c80ALtJ68AHI4GaFJjUA/PjJyBTGJB6deRg/5Pf9KcXOCM5PQEn8f0H1oAETepPCdienH/AOrFLsOADyc4znjPbimREOrKefw5z65/KnE/N04AGec/l7/40EjmIJHZs4z7fjQGAU56A/5FNZuewwMnI7/5zQrFlBzySSB7gUALjkdsdMeo9v8APShmZRkA5zgY/Dr/APX9aZwp2ZCZOOTk4/z3oKhHTnGD17ZoGh+Cd/qOQCOn+falBGOSQACemfz/AMaUqRt65J64z6/5yKXAJPI6kYx05/H2oExoPzc8DjJYZpWIY4GcAj8v8mlztPGCOSCR0/Gm4LucjGOSDjOPrQO4bcZJPXHQ+/8AL+lKCE4xkDIOTSyccZPPIGeAff2zTCS24fTkcfzoExUfdH15/vYGT/jQ43OBjI6Hn/P6etCIYn4GMHJHH6/nSNKC+TzzyR+lADym3JUFuQMkdj1OaAY1QHIwCRxyfSmkcE5OV6BehzTVjHlkHoeeCepoAlQjacHAbGOMUx/vY9uQOhP0/KkUFSCGJwOD2Hp/WlKjccEHJwCTn3/z9aAHfcGfQZAApQfKGdxBxxkUjnBHHAxyRnPr9KaMSLk8YHBwfw496AEyFfp359SfrTyQwIxjHQHk9f8A63WmdWB5OMDH9P1FOJC4Bx6Ek4/zzigfQcx3kYzwcYJ6+/8A9b3pqDODg45I/CkkUrznoM5HT/PNAXjk5UHkH1/lQIHPyn1AyARgc+uaHPlp1Az69Rx/XilU7SCM5znp+f8An3pHRCCpHY4U9D6YP+elADl/1Zy+Rnoc4z/n6UinpkEnuPT2pVwANxXjAPYf4U0eWf4j1GQB1+v+TQALIW4+6FBAJ9aRg5+gzgj/ADihohuBJ5AyFIxx1zQyZ6cgck57D170AJgkHuuMHPB+tSBTnOB74HBPvTQCyA8DJB9s/wCeKZC+4nIJOARjGAOnWgB+4lvfOMA/55/Hpikf5QMdCcFuwPT+uaQkb2IIx2C+vqT+FNnQZPZBjIX168+9AE0T5U9cbcDjJ+lAOVJGSucDjHH+c0kI3oW4wOQKQKVJ6E5wcnp61VhpjmO0tjnAHB7j2pX2AYOQSP8AP9Kaw65PQ56ZB/CkYdMjLDox6mpC45WOAMAjGDx/P8KET5uhz1565/8AretCZZST0J6tk4PvSHr0zxz+Ht14oFoK5AJPUk8jPf3FNc4U8Zzg/wCTSlcP2GSOcc57UrJgZwTgdyOM1YDQ5I79McHPv/XFJsAfIPUAYJ/Wn5BfAycggkdsdv8A6/tTQd7cHkjHP8v8+lHUBzMVbIAwAM85/ChyVznPPJxx9BTGdlLAjHGM4zwf84qRIywAPTABOfw/WgL9yNHJG09gQCTz/n60jDa4B9MtwT/n61Iec8cAYHHSmHgAk9DjJ9/agBNx5yNwxg8Y/KlUEKOSdp6HseuKRmOcHgAcE9eff8aVFAQkH+E5ZSevvQABSxHzbHx0IHJ69KFG48jOecAHr/n+lLGvKgsSSASuOKR+mM4GBjnpQBNMAF69CMj1/p/OqxP3uCGOeOOee35f5zTpGJbdnjIPXikEefTBPJHUD0p2IIlG51yc9chhx/nn+VExAYbT3wOtPXMp68ZPyjj681FcSrHGSThgMjccDj/I/M1cU5OyIlJRV2SSapFpluXLBjgjaSBwBXkHjvxsGufKt5NxcEkA55/z+WaXx343SL92rvncT146Y6j8P8a8ouTPe3Xmq4xjJJbkDPpX1GAwLSVSR8jj8wcm6cR1zMb0uHGMtkjGCT6e/wD9aonAj46ck8H0/wD1fTpT5Jd6ZYKVPJUfp+fv71LBYS3bIig7s4ye2MdfwyOK+j+FHgRvIjs4ZZGESKTk4wP8/WvWPAHhhSqPKg5BUFvQ/wCT+Yql4P8ABj3Uyb0AY4PygDP+f616/pmhJp0MSYyVGCBxz3/WvAx2MUVyxep7eCwUqkk5LQj0vS49OtgkaZ5z0GPTP6fjWl13E9c88/zpdgjIAbIHPHp70+NSCCUIwCAQen4d6+SqTc3dn2lKmqcbJDdu5BuPI7Adfx9KfCVIwcdOg54pfm2nA9CaFUjL56nBx3+tZdTVishHO4+205NIWLkn5uuM9RTpMHHJ/rTwowAAepB96oNhijAIPXocDPFEZGTwQc5PXr70r4GMZ4OMLg4+vpRuywz0Pqc4NAxr4LdPm6n0pdwKng8nBJ6+1OVQQQcD1x1prRkdxtA6g/596CfQXHGMZI6Z/wA/5zSEhX6nIGB2yfalztbByOPXr9f89qF65I/P17f0oHcZvI4z1PIwMZpCDGpPGQOAvenlflzs2DjIxyadwRlMd+c5/wA4oERht3IBw3TP+f8AOKcydgcHkjPSncKcenOBz15ppO4jdnI44HOaAAjEYJx17npSlflHODjBBP8AKkACnOOBwQTg0AEjOQw7A8dP/wBYoAQAEHGR2NIYwFxnHJJGM/Snt8wJbqSCSTj6flTZPl2jHPJJxQBLhMAbMFu57en16g00JtDjIJHQE556dKTJ2k5H0HX/AD3pwAz054BHYmoKIFB8zJ6kc4Bz/nj9alOQMAZ6DI5/zzSo3JOD0428ZpN2DjOMnPrken86sB4z1z27jpzTd24fe4GcA9qcPnVsgA5wOcimoAD6k/5/L60luAm3cRyFHcHp60pUEAADrnv0pWPzfLjHWkY5+i9COfwpgOChgMnBJxwB/OgxPkntg4IIwPw/xpu7GWKgjjGff0FKZjKcN6ZwBjHrQLzFUiUklMkck9Dig5OOh7Dj/P8Ak0KcDGcnuT+VLztGSTkYxn3oGJHuHBIOeAAeh/yTQcc8HPQDH8v1oXBJzjrx7U3lHwCAByWzQJjjjI9OvP8An603A2oMnrkn+VDMcHBIPBz/AJ7c07A2HPPHBzjP1/l+FAbgRyQevfNA2k5YZ7gHt+FKhBTB5+uQP85/nQ/UnPHABz0oFYHJAI6YGTg0MEGME88jJ60HJxyBwQCaTGAOp9zznP8An9KAFAw2cY5wDj0pTjJcspPQjGOf50iDDYJGM9cnrTJSWY46Yz05+lAEkidDgEjnJPWjO1S/Q4xgnp7YppBKgEc8c+tNUZJ2jJzznPFAEibWU8jIwRn/AD/nFNKbScpkZxnPNAJjGwdD3zn0zQVAYZUHrgkcGgBzqMId55BHHGPYmhW4CHBOfu9s+p+lIFyMEHpgEnvSHqOcnGOmP89qeoC5x2z1yBng1IoYhTnCjr2xUbZ2k/dA9qfI+zgnPGen0H+TTAaQWXuo9MZ/z/8AXoXCtyOCc544HfH8qRFySCeOTz2pFPQfxZJP9f0oJ3Ddhtw6c/rQHB+cfhn9TRIODgZ7nB/pSgZUjqcYxjH05oEImSATkj0B4BqVXIGckAZAJGaiVQF4yMnBHrj+VKMMxBBz3xQAj8NyeSc5xjn3+lNyRwD3Ax7fjSyqTKAMnA5IHA+tL90dBkjHXHH+c/nQOw1FJycE9wQABTgxUjpkDGf6GkX5ckgjA6Y4/wA9fzFNDE8DI4zkjgVVxEt4iXkAjOCegavP/FfhfzFf5C454AwPWu+kGVyQOmAMdfTj2/rTJoxLEd4OSMfMcgdhj889O1dlCu6ctDgxGHjVVmj5t1rRpbCYqAdh5O0HHUfnnA71iTSbiQMgAnk8n2J/WvdPFnhcSqTGuRg5GO3TGO/6V5Br2kT2MxUg5U4JOQMZ5HAxz7V9jhcRGrHfU+MxWGlRkZDxmWLgtlehAwR9f0/OpdMv57RxtdueRvOQBx/n8Ka0RtyRknJyCBz9c/iePepFf5sYG/AIyR+eB/LJrtlFSVmcUG4u56x4D8ZpJNFb3EhO44Oe/QDr29cV6OsyFguN2M4KnOBz+v8AgOa+Zo757O5SdDudHHzD0Prjg5/SvXfCni8X0ESO6mTGQd3OfX+VfK47B2fNFH02Bx2vLI9EjlLjqA3OB1JpyhSud5wCTg9KrWrpPDvRsjacc4xnvVuP5gTjI7e/bmvnGnF2Z9TGSkroE4Hbg8HH9PypudzHoB2A9R/+uk2EPwBwcBfTj/69KRkAH17YwOP8OaRZImwr+7J2g8Enn/PP60Izd8nngdu2efyqOPgKAAcc5/rmnBQcDAHbPXjrigBpLkgnpnlccY9KkckEkA4HI4498GkdiGGM8jv6dOn1pOQmeRzgdhQA6NgAfU4PB/rQ24ydc5HQ/wCNPTaIyhJ68Y54/wD11COpBGT16dv85pWAJ034yeBzgc5oAKIMcc4x7+/61K5wSRlcEcen+eaAAVAL/wAWSfWpHcgTAJZAQSeQM5xS/dBx1yCRk/rT2jBckjPOD7fT+f40rRhQMEHGABnr1/zmge41wJD1x9P6f/X9aaACoOPlxjr3+lPfPlBRkE+vIH40BRu5xnGNwHX/ADmgVxuNzZGQMe2fwprNkYOeuc56+hqdvlPHQjG0HAqHgbCfcEAdP6mgLjlK7efoSRQE34I6Hj8Mf/qNO29s5IHA6f56Y/Gmq+0Z6g5B4zjsKAuChewK44wD1/z1pZMhj1PGFOB1+lIAQQSeeMZOf8+n40MucE9OACT+P+frQCGoSCcnBznPX/P0pyHqAo6cAc//AFqFXdwRxjP1P0oMYMgGcgDJ9qBgCEQ5yDnIB4pUXac59Dk/07Gh4wGyMEgA5JyKdvDYJxtxjAGT7c0CuMOevOTnvSjGTgYHXGaCARwMEZJJPGKQsDg9j2oHca4yoGWLE8Ad/wAfp/OmqAUznuOv+eKfjOBnIJ7Af55/SnFQEJBA5wOOntQG5EE2sW74GMgk8/570KueO/IPfPPYU8YK4HBOORwB+H+NKSqyDGTjjn8s+9ArjQAM5JAzgg84NOB2AANxk5x/n+VK43A4x2yOmMcf5PvSEgP+mAf89Kegg2gMAM85II/w96MAevrgnmjdjpwMEgg0ZB5Dgt1IJ5P+c1QC7QRxyRjnJx9AKaAQOQeuD2H/AOqlOMjIPrjPftinAkoTnIwOhwOfagBqNg5GQ2MgZOfT/P4UYDkE8Y6gnr/TrQwwcZY/j0IpTnHXAB7Drz39aVwFATb7YyeOOfSmhURQAT3HH+B9qCxZenIz2x/nqaXOG9ABwQOo78f560tQF8vcc84yD14/Chl3YJx68UGUBwAcnHOTwKQNu54/ln/P9aauA1UAGCSccDA/n+dSoApIH3R1z0596aW2nOcjGAT6+/1IpyHCkkgDrg/px/nimArIM8gYA5we/WgABT0A/wA9qRz84Oflx070sn7tgO/UEGgBRGWBA9O/Pb1qNx8uDjPAAJ4qRGD8EknsM9z/AIU1gFfIBIJJGen60ADJgcADPrx3/wDrU0AxyZPKsecc/hQcliCe5HPH5U0kKnJI+nHB70AIIxIGPbgEH0pWXg44HTINETlT6cnHA/l/npSySbnY54GMn+X+fagBCRuxwAMH6f59vSkAJyTnBOcgck59OlD5AIHpg9+P8aepLKcngDuOpxQAgJ3EknkEjnp/n+lDZ3ZHQjkenf8AHpTfLPGMYx0Axj86e4zgDk9ASec//rxQTcNvBIOAeM55zTW3E5GeBj/P8vzqToeQCcZII64/x/rTFTc3BzwPvdeP8mgLiKnAz8+eSwPXqen+FAi3P9eeD/X8qkKbTgEkZyQMD601lJyNxxjgYA49OP8APFA7jkAjyGGcc5ppYFTg4J745Hr+mfzpsfAYHkqPungd+v60A5YDhSBjn1+tBIrYxg5UH+6M4I7Zp6nCEFiSOfr9KRxvZgNxBGSc8A8fy/rSbRj36AdeKAET5uo4HODz/nvSuwDkbwcgY7jPTP8AnuKjJI4GMdOc5z7Hr0/nT8bevYjBHX/P50DuKQclieAOcGnKcn5CGIUEAg849/8A9XWmldzp8/r7D/H0oUbTjjOevX/6/rQFw3hskjBOCBycj/DvmnMwzjJ5znnnPX/Hr60wD5T15Pbsc9qUKgYgdx19ecfh+lAXHJ8wIzkHr6U0OCwQ8gZ7d+1PeFQMoxGQMjPBpnVj8ucgYPv60BcQynfyCe2QQR09P89KUrnseBjHakkAycnOPQd/8/1oaQlCOMjnAPU9/wDPNAXH7iqnpgjkHv8A5zUSDeUIHcZ78dOPzFS+YdxXHOMeuB9ajAAJ9cHgdB7UrDuBzkFjxkgdqk2A7ihPqMc4A9vemN8m3IGScEH39/wp6k49weAp457H/PahCuNUnJP3eoxjoOp/wpjNwQoGAc5HFPzjBAOOmCM/57/jSEcckkHnBPbt7Ux3BgUGSMknbkHn/P8AjR0BwwbPGT37/wCNI4ZjycYOSSecf5/lS8KMk/dyxA9fx/CgY1490oJxkDJ4zx1+n/6zStsBAzhzkcDH+elNydxwuXxn1z+H509VBC7+gAJJAHH1oJ0ImPAJJOecA55pzZ+8MgEZIxj8qfsXIxxnggHpSbUCbQBkAZBJx9KnQNBq5BHLA46def8ACpWJYAZOOeMfy7dKQAKu8L1wCOMfnSFi0YXvjHPHWqEL3xkknOSD279PzqNoWkdQjleoLAc85zUyICHHTjIBHpQcqx5+8M4zg/p/nigrQTbsHrx1PY/5P6+1IYxtAAz6Z9f8/wAjSr97JOBjGT6Dn/P1pzRqR7ZyR2NAaDNm4Z6ZH5f5/pTcln6n5hzx+X8qcRxx1zjoen+cfnTmyBnGCOT/AJNAwMZWMcn5sEMO1R84PJyOBnPPvUkkhwRuGPY0gUs5PzcgZzg//WoAQZWU87fU9e1NIyFUID6cc+tTbATgE+mCMH/PNIsR2gEZzgZP+fYc/WgCIo2wHgMSRz3zTGjC8YGBxjPepW3E/LuIXI65NNJxg9hxkD9P160AN8kiJgcZJA46ZofDBckEY6Y69+P5U5oy567iSMjHT29qCNxIycjBBP8Anp/jQAA8lRu5HTPB9qRlAY4AA7jIGPT9f5U9IiCeoyMcfTjFKAAQTjOOgOTk/wD1vp1oJsRFQrAkZODyeMfT+dPbgAfexyPf/JpHBVUJI5JBGOMfh9KcDlSCMAcDbx/n9Ke4WAYYDgDPXHbv/n6UiI/Ug9CfxHfFKjZYHPzDAPbr/wDqoY4Yg8cY47ev9KYhCeSTtGQTwMk5/wAn86fGw4OB14OP6/nRGFVME4ODg56c02NgGJCHjuc1IDiAzHBycEe2Pb9KZwQoJyDyQpwM+3r/APWqUbFUZPPc9jUT4VCW4LHjAzz2zQAh+RtrHk8YYU0ABhgZyoyQB0P+f5VIpRsud5OfvAf59KTgtsJwTyTkY9MigBJDszg7wQe36elNRssA4UE9M8f/AF+361NIfugJuXkEk+nr/wDXpqqOHwVAznA4z0/l/wDqoAUDLLg9ecj19M/1pJUbIAyPUZ6/j+dJtG5gABzkfUf5NOkOH4yMDORx+H40AKyDHQc4A98j/PrTXQjAHPYkD054pyOJTjGADyAccn/6479KQn5xnnB4PqBigCNRtkHGDzgGp2Y7Djndnr24FR7VEhwTwSBu44Pt/wDqpN23PfPA4zjt0p2AaAUYfMcEY55wfb9acYhgYOeQCe3Xg89eaUPuweh6HHc9yKcpZlPJBPBHf8KEgAIWGCDxgLjp6cfTOPw6inFAPqOTTWypQZCNnnaevf8Ar+tSlVDDDEkHHTp9KYrkZjBfJJAGMcc4oki6kEHHHA6Dn/PPpSgqw4yMHg55xUZZ+mScZOe3Hr+FAx8JyTjgkDk/0+uKaF3yNh/oDzj3A70zJJyHA4zggHilCkOcHODxx2/yMc0C3HEY2JuBc4GcE4Hv+lLwcAnpjBGfoeKQqqHI28jll4I7nn/D0oz8ikdBnJHp6frmgY6ONQx5xkADA6+9SeWueuMjAAx+o/LpUAYhzjJI7ZAz/wDWp8qCQ4IIOc9eM+lBNxfLEmCuQQefX8aNoLHDqRySACfz/wA9aaC4YAfMO4B4H+f60oIDgh8JxweMHsfxoC49gCDkhsDknuaaRkDom3Gc88HvimtlmAPIB5wcf59adJy+BnIG07R2zz+P/wBagdxXcM2CQCDkc85Pb8qRsR/KcED26d8j2684oRsFwEORyCBnj60nLEsYwSent6fhx+tBI04YncfnYZIHI9enWnAhIRhCSvVTxknn+tIyfJkjJAzgdCe39aXooB4c8Ak/5/lQAq7gcYI3c/Kc5Pp+tAOFIHCjoBz+OO1Lk7gRnIODg9frjr9KbccNglcZzlhwO/X8elACthQ3TpnA54po+fYeox2zz7/pTSoUxkDnJIwcdfanRE+ZgjgDJHYY9PXv2oAYxQAgjGD6dT9PSnxhRjZ/DkDHoff6D2pJXVgQo+YgfeHr2z+ApDhdmCSSfvccDp/h70AP35Cc8kZJxkgUiEAsBzuB4Bxtzgdv5+lNUsuXBO45BH/6xToiVYDBIA6k/wAsfXFAD8hDg4BxjB5z7fpSIOuXA4zhR7f1/pTZMFwP4ByP8+nT9aaY/MiJ9ORg9cYPH6frT2Ad5rq2B94jAIP+R+dNLkuAgGMkZPAHr+dOQBOQAfrjr65J9eaYQVJJ4IzxjGe//wBfJ9KQC59/1opN0vqPyFFBOpzEUYhHA4znn/P86avylkIGD1HbH9OtODDHOOgGB3GaG7pkg47n3/z+dZHUPZBH0PHIyP8AOKRTwOclO5Hfvj9KjZwAee2Ac/5PrTEkMZ27shepb0z0FQKxPt2AEkDHVQMjI70Bn5OecA5Pb/P4VGjblzkgAnHPI9vb8KjWQ726egwf89qAsSpk8fwdeO2f6cVKxyUbjPfPp3/+t9arIRGoj7459jUv3lYlyMZABPH6UBYmDoS+3btPTPt2z+dRHMkuOM84Yg++cfnTUwSDgKG7Af59/wA6lL5OR68ADjPc5NUhEYz2xlSVIHfv9P8A9dSBQM4QHI7/AM/5nimFOoJCnO5ixwR9P/r0qsCFwQdpxhv147456etMnoOA2MS3Vu56Z/yaSQoHOTgscZAxnp2/WlGD1454Df5/x603BBBBAzyD6+//AOrpQIUjiTkgAcH26cflSMGB74JGcDv6UAZ5L9R/ETk/j+dBABzjeSQAScew4H+cGgBrArzjB7lh0Hbnoe1PBCs/APToOvv+HPSgAqdoYZ6kjgAY/wA/jQjEDHXnp0Hsc+/HSgsQMgcEoFLDnAzxTSxcEEMMnpnIP0/P8hQxLTEZAwDkryc/jT3BAGB1A5z/AJ59qAFLRKgBySVByTkZ/pSYLMATgdAe/akZjknAPOMD19v89KamWlXjtg+g9aAFCln2+/AHTPr/AJ9alKnJHJJ9/wCf6U3OzAIJJPXGf89qR+zOd5PHAPX1oJ2GmXcxyeAASMjjrxj2ogJMfU78DHPb0IH+eaDERCf9rBIzzj/OaXGSdvHGSc/lweaChsZ5IIwpOVGc4B9/8mnHqcYIzjOMAGjnYZB16gY6f5xRJljjJ65BB6/h9BQLQc5WMkE8YAwvQ/X8s/jTo+ScccgnI5wO5/yaa6bsE4JOTgjuMf559KdG7lSBjYOMD065/H+tBPUfGAHyDnqcnuQOn+fShyGc4PJOQoHQD+lIVKADggcnJ5z9fbP86DhWAA5PXjt35oAdgbCe2QSB6duKbESWB6cYHH8hTsEAjGO3T+v+elNh4Y5zhQcZweOOfr0oAdgouABg8YJyfWm5w5KjqPUHI79f/r07buOSOueh5x/kUeWGHzbsdTjv/jQBIhGBgAkY5I/n+v5Uwbiw2kHAzg9M9sf59aUAdwBx6f0/xpdpUjPHHfvigCPy2BOTuzz6f/X9KcHDlskDjOD6f/q5pQfm+TgZwMgYP0/Wm4G8kHBA7Djj2/yKAJBwmcEHBGenr+nI6UpJbBCZAOcg9cen+c0mAfUehPpj9foKcG42EE8Hge/6f/rp62AjV9xBzkk4Iwc052O05AI5z3HXp/n0pNjRbiORnrnv/n/PFOK4XI4PABI/Q+9IsFHA65PJIHH+T60hcEY65457CgLvjyVycnoeT7fln8aFTyl6ZJGSOOeOn8vyoANxPHbGeRznpTiTnrk56Me/+cU4IXbGShAzkd/0/Gg5PbOTjB4+v8qB3E2+Wx7kcA/ypBy4IyRgYwePQfjTpFOwgKcgDIHp/wDqp0bDaRjgccdc9f60DRECfMzjgHoR60pXaxwST3I5JpxBaUck8dxnr+npS5+cDnAOCB/SgBF+7gdyBntg9x6U5WAYjpjuPXvj0zSbDg7SOAcADp1zxREoAGCcHg9+tAbjJX/eAquDnBOeD+A/nT3YuMHL8cDgijYH5J44JOMc0pBJXOM5J+p/zxzQAhyjYwOPb88f/WoDBnABA454OM9jjrTym4Zyeep7f5/+tRHsVCBy5JAH/wBagCK4BUgZ55xz+f5/40qfLGM5GMEAnt+NOX7uTjjOB6f5/rTSu5Vzk5PXr7nFAEnlkswzgAent/8Aq/KkCqFGMnI55x1/wpY26kOd5OD6Z4p23cTgc5wMHn2oE0NA7dCccY5NQyZZlI65JHOfwqYK0jZCnPqelO8pGXeE6EAqO4oCxGeFIycdMgZH+RSRDbJsPJIz8vr3/lUuD0XlSD8p6n/Of0pir84IIxg5H+FAWF3EknttwQPU0E8A4PQ49vrTihDcjOecnn/I6Ck2lyDnp0I4/wA//qoC4mCSAuMdBnv6UDG4/wALfXt/kU9BgDuM4Hr+X09KVQA5+bcVHHGB+WPpQPcTYeDwe/HXHtSuFMIAPQ5J7j0zSj7wIJDAHqeCf8OtAXjgg8ZOOPp/OgCOLAUkknJ7c4H+f50gw+TgrnIJIqSOEOpPIySSuce/1qQADAHGOT3H+eaBdbkCsQQADkjk4/z/AJxSs+doY4A9BipGYnGcEkkYJ7U0LneM4x26YHtQMUuRnBPzHAz0pm4Hl9wOOMDgkdadFhmyR3A4Pf8A+vS85A3kkH0zigBkuM9MZwSScZpFU55HGCPlGf8AOalY4x6kdD3PrTWfPoO5B9B2H5UACbBv78Dg8f5/z6UOACOvtg9fp3poIOeef19qXPHvxjHOfwxQAFDk42nHGDxn/PFKqkqAO4zyM4H+f505sjaOWJ5zjHFKpymCfm7k9M9hQJ7DVUBienGOfX/P86XYNykZ6ZPPXHXmlXGCCue/PXFNkWNiOn4txQIGOGGCeOcDoKT7gzyeDyTwP88/lT1whJHHTGPU9vxp6KGiYFcHGdwPJ+lHkNIjRiRlOc4JJ7fSkaME7ugJwWzjH+fenxnD/LnHIBx/n+VDZjchRkkD880BYaYd0m45GBjPof60RKWQEg+hJJA/z0pS7DJGMYwMH8vx60kchbbkd8YxQINoZhyBk5xjj/P5U7yhvXLcZOc8Dp0/zmmHpjk4Ax7+9PkcpgEcDHJAJ7f/AFvzoAOFCAY5GeOw9/wpGwwIT8cAf5P6UrAHnAIxznihGGMDPI4A6e/6UAC8fKQcEgjPp/n1ppAIGfr0/wAj0pzYAAOBz1JPY9P1ph+8TzznBPYf4/8A1qAJASyjOOmOKQNgDOQeeT1NKzMqIUB6EAetMBO3GQM9Cucg9Mfnigody7YHKgYyByfr+v6UHAcoTgEenA54/rSrhGySfckc47UkgRz8pPfGR/SgVhducYGepGMUijKDJPfJx7+9NA2nJycDgHj/ADxQp34569e+D7fnQMdkFgw657+lKd3JGCemDnpSGPaTxkDgd/8APehn6AgHODyKAGbS6jkYHBAH9ffAo2klcjBAGOOv407Lc9emMY4xSbl9ML1x16etArjiBIx24A6DH+fpTWAAAHIx1Pv60HOemMjIwev+eKRshsEnPTPt9PrT0GK3+qwASMcEcY9qbGm0ccHJ7Z4+gpVUyE5+Ujuew9fWkbBIA5xxnHakJikYYY4AOc5z+X5frQ2GGD1OMkelMzuGOc5yewpzAiIlPcE98/4UBqCsg9vY5/z2pYxntjk9h/P2qiLgifBzgAY4z1/yfyq2xBGMng/ez09/8+tAWJmC7jnIIOCQcfX+Xel2Z4GN2PX/ABqN5MkAAuOpwOmP8j1704ZMZOefUnt/KgLDwoGQD7jA5zTAS4D5GcgYxjkUxXKPkHcPQc89cmnNmRcdRnmnoFh2cs2/g9Tz6/8A1vaiQgR57g5JJ6+2PTrTWUKP4nGMA9Dx7UiukijAOccZ9Pp/nrVdRDw22PIJYZA69vXFRofmOfr9Pb8aVOGIGB2Bx37f55oBK4z3AwQeDigB0ke5gGyAOM+v4/nTi5GMAkZ6UbwN2W4HAOf84qMERlgORnIweQf8+tArCoCpw7Edxgd8Ubg4HQcj/P8AOgsxBAz6nJ5/P/8AVUbHLEnBDY4xgCgZK8g2EcgdBx60ijau05HPTPGOtRsQctn7vIGOAP8AOKUsdwUcYxgkZz609AHrjnHXOeB0Pv8AzpH2HcOFPUHjn2/nSEhTgdDySB1pjvu7A5AAB7UIB3UD5sHk4J/l+VMMgbv3xnGT70vmqkeB3GNv1x/n8ah80R8kYA5yenpmrjFydkZykoq7JWuEtlLykAE8Hrn6fhXl/wAQ/H4tQwjcBQcDHJ59D7f41J4+8Zi3WRI5DhAVPIGD6D6/1rxXUdUk1ScGUl4guNuc5OffnivpsBgb2nNHyeYY9v3IE13fvqO93ARm5GRnv1/PtVRoAsmzJ56ZGAT7npg/1qRRxgjPOMnr9amsovMlQdRuG3nAAzwM+/THtX0ukVbofMayd2LbWvmsMDCjC4AySPX/AD616B4W8NPvB8vPGAcYPOM/y9+lM8L+FzeSqxVie+znI/znv2r2DRvD6WVuhIycD8Meo79P1rxMZjVBcqep7uCwUptSa0F8O6YlvACRs2jrjqR39/StgqCw5xycjOcn1zU8VvGsYRFXYBjg+/rTNoJKjA6YAr5CpUdRu59lRpqmrIjL4kII46YGQc/5/nUgXaByCc9CMfrTGTa3GMZB/wAOaldQVB6jPU/jWR1CuxOdvHU5J4zRGhIAPPfj1xxSBCegyRg4+ntRhd5IUevP+H40AK2VwQcYHOBjr7+lIVJA5Jyc5z+dOwASMnjtjP1oVmUbfl68gDHFACNsQ4JJPTpTkIxnIHGeT6Ui5J+UZwQeOlRkuTzxzgdM/wCetAD8gcYHr/hQpyMHp0H054//AF0DCpgHvznoP85/WlGVJJ55wOP0+tADV4wGPfjA4ANEhwcA55BOMnOaUIc++ckijy8NyMZ9OM0EiEcEDnPQdM0EE8kc4wcf5/zinOBkKBhQOu7HPvTcEqCMggYz/wDX70AABBwDk4wc01oxk5JJBHfH5U5FAU9dx4DHp1xmlk2DhDkZH4UAJIMo4656E/0oZ/kIAJPTnH6etNkB8sjODweeQaaykYIJBAHOf8/SgB6nDknnK85Hc/5NI5HORj/IP+H4Usce1CD1z07n149elDnfIUyAO3fPrQCHIu5NwweMBSOvf/P0pUXOeD8wB9c+9KMqOnHIOOn0/Gk2BxgnHpjikygPXIPfjIpzbCQfw64x7igc8k5HcE5+tB4wOuTxkY/WiwDV3qp9QeDjBH+f60BNoOGyT2/z6U9+M5Gecf06/rTMAtjOAD65JHb+f6UWYdBr7iQVPr0HPP8An9KdjcMHg8ZA796NvJ4yD2607A2AmmLcQAKAccHIJx/SkJ3AngEHsOtPz8uX6ngknp7flmk27iTwe3Tr/n+dAXEftyCCQcAc/jSFMpgdewz0HfFOABPocc56Z75pWHHGRknJPOB/n+dAriKBuJA5IIz7fypp+8ABwwJ6YHFO3YAHJxj06d+lIX+YAcHGBg4NACyAjqcEjqvBx/SlAJUknjP0zSFj/HnOAQD7e3508uHQZJyeR7j0oAiT5HDEZ3HAGeg9adjkAnIzzTkUOh4xuB5zjB+lAwFIznIIHagdxvLKffk8Z9vwpwGeowe2O3400clRnnPIPQf5/pTjycdSM+/40CGlAB1HY9KcqHJJI45yOpNImEwcdyTmkfJwRyM8BunvQAu/aBg5xzg8jFO+fBY9DzwODSM+Bhj8wPIIH5n/AD6UiufLJAOB1bP4/wCNAC53MDhfXAFBBPPXaMcgVGG3MQx289sj/wDV/wDXp4IUDb0IwD7f/WoAcxDj0JwcqKTAxg8cfj9KRm4+vXHrQZDyTnGehHTpQA7aGOM7c8/MPSgnzDgnJwMcZ+v9KbETIQMZIOckcj0708kqBzkDkDqBmncBpi28HnHPp09qcF79eeQDTTKWAIIx3OOaZGRgtjABxkH/AD70xbDwMAEg56gZ7/5xRwTgkbsYHbP+eKjlDbwQO+SM9jTy27CDOMjjOT/kUEioN2c8Y9u1BXOcHg8DJ7Cn/dyOuc5570zGWOTjsSeaAG4O05ODgY6/5P4UoIY8DPsec/40SDazAdsZIAPH1olYKgJAJPTA547/AOfagBfKLHGTjtk8c+3bt0pphEZAAPNSPIVDk4BwPQf5/wDrVDySCX7cAnuapAPLZk5wAPxzQykYOTjJAwORUUm9vvHAHIwOc+lOBOwjO8dMEYwR7dqYmBCXK+VJgdiSOh5AOPy61w/irwlFKuRHvJzk+39K7yAgueRj1Pbj/PSopIhK5R0zgHG0+vv+f6V1UK8qTumcOIw8ayPnrxBoH2RmwNuD94jjH0rlkQLvJ2gjIAAznv8ApXuXi7wdJeISOhJPA4z1/GvLtT0D7KSAuCAcsV7jv719jhcTGtFa6nxmJw06MnpoYSO+0LhcH+LuPp/KrmmajLp8+9G4BACjHQdcfWqciugQkfJwGJPfOOnBx7Y4zSIvBO0hQSQc5JGOn06/Su2UVNWZwRm4u6PZvCfjeO5to4pGIPAIzyM8EH/PavQrO5SeBOhAHUHg59P5V8xaVfSWNyXDrsB454JwO/PevWvBXjSK5RYJ3JdyB83Jx39uPX6V8xjcDa8oo+pwOOTtGTPRxKuNoIwc4UDgf/q68nvTg5Ye5OScd/8A9VU4bn7QVKKQDjORjv2H4VMzjzMk459ev/66+bas7H1KakronYAIATkk52g4oBLNjv6Z59v6UzrhgCcZG0Af57UuMu575z0qSiTcScHggYPf8/1puCHOSSp4K47/AF/LrQJCzEdxwR6/5/pSuCFQZxnnAoARcBTsJI6Dr1p6AAnPJAPIOelNUjYOo4x1xzSRghzjPI7jtnORmoAV25XJ+buMY/zzSByAOhz05xj0+vWkckMAR09f5+v5CnEA9Me/NACxfMGHoeeKRXBwCeOvAoQFc8YJGMgnt70igq5yw9QCPX/JoHYHl6A4HTBx/jTD9xuQc4wQOTUkhx0647fn1oTK9ABx0J/z7UDsIpJRuowOp6j8Pf8ApS5G4nH0wOhHalQYBwcHGMD/AOv+NM2HKnKk4JPBGPT/AD60AOZjtwxLjGRxkD2pocYJGEzxyO9OZumeBkdTxg0FGZQowMDPJ/X/AD60AICQ4AyMjBGeP0+ppjnYAc7gARtPr0xmpDneckDAzjGM/wCNRmPcRnjnjn+VAB82BgcdeTj8KbJL5fBIzx9D3/GnMg59ec7ux/zimGLewznYRxjkj/IoFcybm/fzQACzMcAKOPpj/PWtWEsyJk8gdM5A9qT7CiMSyYJBIGcZ9afkc7QRnHfPP1pdQ8xxOckk+5HfHtSx5RevOeQT1+lODlVzgknGPUDsf5fnTMvnce3HPAxTGCZ5B5OfvH/PrRuHlDBxngkA5qTAOMbgSOD6USqMHa2WBznNAEagqCOp6/X8P89qFG7HBB6g9fz/AM9qcQR1z6kjt6/zzRhxxjPbGOfU5/WnckaQVbgbT0IA/wA57UpOEGSCOmMevP8AT9aQLwTnJxggjr6/pzT1A3cdQckEcenHp/8AqpAJEQpA5ztzkjt6Y/z1poUGUErjpuAp/khjyTkHAJ5yBz9aGG9wSDtHocDn/Pv2o9QEmZSuAehwD0/zxinJhl9OQMHjBprxBjkDOD0PvSKmBg4OONxGOfT8asBd+D8hyMYPHB9KVjtwcZz1z/n3/SnpkZIOOgxjFRmLaOnHoD09Tj6UAJuKgZweMcD160oAHUE98jrn1/KlVCrkhuB3PT3NC5cg+nXHb/JoAQMCSc9RyR3H+c06QqUGBhRxxz+tIUBGBgZGSDx/nmgxgdOQTjn155+lAAFODjofUEH9aRHMeCMEZIJPp0z+P9Kco+XAIz1Gf8+mKTaCOw9Qf8/zpeYCltmSoxx/n/PvSEqRhDzjAGc/r+FD8DBHrjOcf59qduyCOT9D/nt/SmAirtRvlOAeh/z9DmgfLIBgscYwPQ/56UqluQBnPp06H/69DrzlME5A6dun50E3F8s5OXAPAAI64pxAXgjB9+gJ6f8A6qbnOcnkE4B6dPy6H9KayljwckckEen+f0oDcEBJUfKAR0yD+NEiHkjBI6k9ee2fwp4JY4O4H+9jt0/xowM46YGTj8cH/wDXQIZtyvPTpzn/AD60gTjsOeSOx+n+etPY5HJyQOgGOaBGAuMkccDv/nr+dA7jANhQjtnBxnH19/pSkYyR16Ak9M/z5/lSqwOEPIPIOP6+/t606UHPCc5wATx/njvQIRhjqCeRyB/nr1pMYYtu5zgdvyFKpBJG4Y6gZ6Dp+FCMQDkFjnByeh9f0+tACKxEuwtj1yM8Uu0jbtOC3GO+O/8AhTg+M4UsMgHPX6VH/CTgDBx/n9aBocHVV4GSD9cj/EYqPOUIII5424FSPwx43A9FJ4x/OmZHCkgN0weQM0CHgLJn5cD7pGcGmhSMZUZXkkDPf/P5UhcHvg9xjv60u7AyuQM/Tv3oHYcihh05U4Xtj/H/AOtRIC03yDJwSS3GPbNG7cx7Y5NAdh98kA9OP0qdQsIVZPmPG4Y5GcD3P+elKcLwOowRnuOf8mjK7MY54Jxzj/PFIr5GAc+xxmqEKgJO7PQZx2z04P4j86cQBnk78ZxjOc/5/SkJx8vc8HHBwKdkgb8gEdB3zx36e1TqAoDFQHyuOAeo96RYwT16j06+/wDnNJn5mCFsk4IY8Y9aaMrIhTpyBn+v05qgDy8k4ReSeemOn+H60Mgx8gBGc8DIP4UuQDnGDnAHb/P+FAyyfL0znA4B7nOOam40CImSCeVxjPIJ7e4pHAkYkAAE/dHYdsDvxSpncWIGCSAD2470nGc5XJ6YPT8P89KbYWGY25647MR1zxn/AD61MFBR8KUcDnPfH8/w9KjBJwDg4yMKcD8uhpULdckDGDgdfx6+tLUQdsnJz15xgdv/ANftQQCcICCB1xz/AJ/xqMZXBAJPOMZ4BpzcNk8Y55P+cGqAdk5GM9CSMf5/yaAA0QOwAnqcc9f8KVWMkZ/g7egBNKrEkAtnB/L/APX+NACDYrHAPGe+P8//AFqe53AEjJ6ng8VC42nYcbVPLHr+P61MuCjc9sDP9fyqUBHu6kHJ65OAKYhHXpkY+nJNKU+QY4HcDkf57/jTVUpzgA55JHX3psskLAZ7Hk9qVnOQRwCPXFLycHPbAHTr6fpTQOABwFGODkkU9SCSLCFlPAJHOcGmOfNLHbg8e/r+H5UABgQdxBJ479M/0poAC85HP/6yT+vpQA5gqkszjpgDH9fenRthQh5HJOP6fiaQkHjOQfXHIqNE8ojnHJA55Hv/AJ9KOo0OLbWJIJJ4AAz9T/n2pS21SCRjvg+tRtluQc568/560oy2ABsIGA2OpPf8e9AXHEBkGcHgkZ5Jx/kULzjIAIHOAOv+FOIPyFdowPwH40bd2RyRnBOcjPtigoHByOQRjg5z/nvS3H7uIEEOf7w469f8+1MchX7H0x6/5H60xweGyDxgZHT0JoARHLAtkkngkcdPw704OCOMnA7nr/nio13ruwOB1P19MUbctyCBzj8PX/69AEzDGRwO5JOcimgc9sHgHOP896RvlZPUnoRjkelOY5jYZOM8Y9eP8P1oAQyYAJ6YzgDqAO//ANfNJnCnAwTj65xk4/M0gwrKex4YYPH+felbIbkZ5wO31+lBPkNZvnAGRjkcfzp2Ax6Drn1/L/Pegx4HQ5U4A+vQ/wAqRMuDuHOeMjv/AJzQG4oJBGNuOOvbt1o3Kc59Ofek2NgA9MZz/wDW/DrQF3A5AHGcevv9KBAuPmHcYPuc/wCT+lOTe3Bzzg9aRcY25J45I5p6FSO+c56Yx7fz/Sr2AJHPmAZ4HTPb/wCtTJGGDgEcgEEevOfyxT2JBwPm44zjOfUUwkknoMEEgVPUBjsTnALgYPHA+n86c2WBJBO1eQw/z/k0MTvYggdBn8e9DwtkgPxxjI4z7/zo0AADxvAJHQAHqf8ADNSF8RuGweeB6+/5YprLk7Ad5OMe/v6j/wCtSAnIIxkde2M+34/yo0ASFlKDI5A6Huev+cetPmfODknp04wff1qMgeaSD1Gcg9fwpevACkcdP8f0/GjQBwG1iSeNvGOef8/SkBHGCRkDpz/nr+lL5ZdTzgg+mP14x+HakBG/YAOmTjnAx/8AroYCPJux82SeADwPb60pAI69zwc4/OkXDbuNoxjjv6n8aecKAwPXqD0wfb8Ooo1AVYzlCRz0Jx1/wxUcm7hhk54xj+v6fjT1JLYG0hQCD3I//VSswAZsEjBwQOTnuP8APpTAjONmwld/UkjFSROVXYxA7Y9fTH14pjldqb8Zx0br+AqQKCozgk8bQMY+n/1qAGbQowF2g9SOc9enrUgjxgk7ML2Hr6j/AA9qDgPxgkcfQ9+lLvRAiEHOecjPA/z+dArjER1xggJgnI7dxRs+m9uQR6dev64qRgSpy6pjjJH6f0pmSB8mcAk5HoeOv+NArjdobkA47nPensNsfUlj1GP0pzsVycZGOhH+RTSSjcoMjpjJB554oHdjVUEhsAY54/OldRkjgjjG0ZP4mpFYEZ4IzgnA6en/ANf3pWK7HHcen+eOaCRhAU7ccHAJJ7e1NjiBk+dO+QP5iplIUJg9u3JHuf0pqsoHJ46demf69OtADEXcz8gnOBkdv85pWic5GT6k7v8A630odkJO9sADPy8e4z/nPWmiQBiN3PQt69Ov59aAFTKsMnacghc8/lQmSTvLHAySRy2O34Y70cM+8c5GOnIHX8s9/bFG4fNuyR6nHH+cUAObb6gccZ7D/Pb296TpjjjGRzzTEYNvGwAEcZ/r6etEgcogycDgntz7frmgCQR+gweTyc/p0zUcvJTJyc4OOvenEgrk8BRkHFJ0UgZ54xjPX/J5qrAIUyemWPHAJGe360KhTv0Hpyfx7evHrSSOUGB8wxgkfln8P6UhkLYLg/Qj/PP+NSApyw4BBGcZOfX+f4U5DgBhk5BAwOeOOf8APekIOAp5GeAD0pu9yMJ97uMflQA/B4Yjj0Bzj1/zmkQbWJx+n8/8fpQDtUkBSQcDb0x3JH1/lTBlsnPHBOB39R79Dx61YEyJuYeucnB456ZpVVIiQcbR19vp9DTEmeLABwOg57n/AA6UqsdgOeeV9/y+nNJgNDEt0zuPIJA9u/f0+tHz85RXIHBHY/8A1uv50g2s7uw6HK+g9Pp/LikZi7fJySCSQvcf/W9BRYCPbH/kiijy/c/rRRYDmkO0g8dOSR9KApEmcAhQDnt9fX1H4ZpM7cg5AAwMjr/k005bOCDgc54OK5ToHPsL5Axjuev/ANfjPp2pjKTgjIHQcd+etOL4OfmxxkE+mP8A6351IoZlGDkAnBJxj3+tPcTYgUKAck54PfGeeKZjbj5RswMnH5j8P6U8EDkpk5+7+tMlJ8zb1GMkHt/geop2C45SOMjkEkkDkjv27U/O/JHuSTx+YPHpUIOw5PO7/PH/ANapdzeUCSXLdFJH0GaNBsU52kpng4459u/+cmnAFOScnPY+w/z3psTmJSmcjGBt9+v4/wD1qbgSjaBg55yM9v1/+tR6EjmJl4KlhjIAPp/hxTX2KAWQ5PByecjtn8KQb48EHjtnueg/z9afLkx9+mcE5I9aNQCJgwKjkE9M/lnp9fwobPl5A5AI57c9/wAagRc7gfusRkHqPoetWR8+e+OCemfT+lGpLEkUyEcHBwM45GR/hRjaucgYHQjr24pfMwQDljnBIB/z6dabI4OEH3AM4I5z1/z1piHKqu+emRg+/cY/KhWCnPbJycc89v8APpSFiq7cZOcAZ6jtx+Hf1pisTIQfkGMKAB+OD9cUFkhGGB4znJ7/AOf16UNHnedvTJBGeP6UM26LHAGRg54/X/8AVQ7YCgg8cDHIHr/n3oAaqYwTggdcD+Q/MU5F2ZAfAzx24PFOQjaw4ABAGD6UhxyASA3Bxg+wIoJ1EBUbQSQR3AwM9sj1pzgFAevckjr6c0xy/UHjH4n86HOw+3Tjjn6fT8KA6D9pIyewBwex9vyNNG4u4IYjvk8Ac496FkcD51y3Qj09/wDPvSffLjkBSACf/r+n9aChG27SWwwJHGMY/wAfxpx9S4wON2D+fPpxSSlIpBhgeOR1GfQ9qSVDghFwcDJPb6UE2HrIA4YcHuR0wMjn+dP3hs565+o+vqP1rPs5HjfYw4zg5Hr3/Tp7VoRkYHHGc5HPv9P/ANdAhyGNmIyd6gHgZB759KVmMY6kdOB/OmSAFCUOCAM7R2HQfoakBwuecgYB6nnsaAGoDImegOSCOuP85pExG2SQPTseacGLHKoccHHYHp1+v86jCkHIILnOQOMHpjPegCZCX9GxkYJ4+mfrSqTnJOCDkZHU85P4VCQiyEA8EgZA6/j2NTMSVCg9BkgjOP8APr1oHcUHajBmAwMnjB+tRj5eSPkBzjAGff8AUU9sFnyh6DGD6Dr6+n60wfLjkA98DGfXj6/0oDQWQgdiSTwc89f8/nSkDyyD3IOBjnv19sfrSYJJyB3JyM5z7+1MePC4U5x0x0P4f/roETkh488FhkYJB6/5zSbsNgHAx93HGaZEHVeR05GRng9acp3Dr3Odp/H/ADigpCoQ2cAcn16elOkk2sAMnGMY6Z9O1RTAuykDAzwMf0/z1obLr1JycAgZ/X8T1q+gx46Ecg+nr+FAKgHAGOh7dOtMTPGc5JIwB1/z6dqeDxjBOScNjjHXr1HaoAVMhscEEHgDPI9OfwoOVHI4xyfUY6fpTV5JByOOTj/HmnxtmM555/iP5UDsKr5GBzx0Jx9QB70oAOAXzkdhnmmxRnGR82TnJwKQMeRkkkYGOufp/npQMczFt3JPOMj8qb5mOh47+lOcYAHXuVz1H0/z1pGjLA4/DI/kKAJYyTFkHBzxnniowSqDrnOCMdqWPJjJcE44wOfxpEG8F+pHRSf8+9ADpnJfg4GByKRThPmO7JOBjp/nn8qYqA4yBzzj3P608uMD5eAMn/8AXQAo4x/dB556A+v40isRggAZ7d//AK1KuW69Tzg/rSMxDAcIepGaAFY4wSCMj7wORQU/d4HTvnml2hSeOB0Oen+fegscYB46Hn9KACNvl6YHcY5OP8ilRjHg+mcAn/PrTVUKcAkoOoxwBT41dQ5QemSR+tAAXdOBznOM+9Kiny/m+YnoTxz0poyqnncTkgY/z6/rSlgyA55PTvjt/k0AA37wCeBjgkY/z1NMZdzZ4BYnn8/8f5URnPYg46fpwO9OYZK4IAA6EY6e9AtQLEMo6HHI9P8APv6U6QKxHA9OOBjjtTSm8/iD/wDWoOVznOenHX8P8+lAkOA56j155/SmKh3AnjnP17UsTYHK4OM8H/J//XTihbPO8EZBHGf8+3pQPUa0u0rgEkdx/L/PpSxy5XJOM5ye/rS7AVwpPzDJyM/r+VCR4i4HIyenrQMcpyCQM5PTGMD/AD+lNXqCOCOyn36/X/GjABHPy9jk5/GnFAQCOD068n0oADjj6dB1xnvQGJBJOMdc+3+f1owB7Gms3lgDPOM++Pb9aAHhsjYRjAzx39qY7ZOQcDGCB14ojcoOmcDgkcf4/wA6djHBPXHtj1oAcWIG9T0Izxz/AJ603cxOTjOSSCOufXNLjahxjsTj/PNJywGM5IIxjgUARliWHv1Hb2p7sUbGDjvnoe3NIIQdoJJycjnkVJKAVzwTjGeQf84oAazudoDE4BPA604MeccAfqf5UittTDt0Pcd+/NAGOT1we+fpQKw/ALkkHCjjA5x71HJhmBRiQvY8c/yqRCFXOQcHnI44zz+lN27lAAxwBgnGPf8A+sfWgLCL82eoGecn9P8AJp5QlhkkAAHAOP0pQiY4ygXnOeR+FNyGPB78kDrQFhBEPMADMD/dPH0pzcMUQHGORjGT/n9aTduAwgMmc/N6ev8AntSEnILkjjJKn9f5UDEDbdvJ5Izxj2pVX5sjDEHGf/r/AOetKg5C9RjOc8UvlgHPQgkDjAH8v8igkZnIAxwTj3wScmiRW3YcADHOB+f9akIO3aMn0H+f88UrLtUZztOME84+tADd/H3TyTkZ7emaYqbeMgDPBPPrUpXClODjBBwOB/nH61Ht3E8EjsD2H+frQA4c4bO4HJPHajbyTkEk9+fp/n2oVB1JA7HPP1pVQMByNuDzn/63pn8qAG7MEHIBzkEcYHUZpQCAMDJzk8cinYMY+8Rzjkf54+nrQFAU8+nXuPb9aCiIgZ65544zjk0rfIM8e5Hp9ak5QYI5yOeDzSSMCByAw7Ack/T2/rQAgTYASOO3Pb8aQA4PToRx2z2pe45OMEHaOMUuQB1wOwAx/wDryaAGFirD2HJPp6fzobDnBOMdWx0xTuM9eQcjjHP0/KhvlQjnJ655yPrQAI2AcZIPG49fypi7lbYuc4yc8CnnORkZ5454pvIcYByeBx/jQABAEyw5HIweo/pQ2NgLd8Et/wDXoJwDwCOhXtmntKEPIG4DgHue/wBaCSIgtgLjZ1wT+VKpGeckdQB04/z+lOaME5BwccelIAdoBAbtnOTn29qdguN27sHPAyDyOntTW4BznHUjH+cVLkIPU9QR79f8+9NcjZs6Y4x2/wA9qQXImiDkcAuBzjr+fapAoj6/cxhsjg59DSbclxkEkc896WOV1+U8jPcHPSgLjgPmzyRjAHQGkTBB4Axxwc09t5OwAYJxgjjH09f8KOAOOOM49PrQFxAMEZyM9Aen0pD8ruCc9yF4xSr/ABepAPXof/r00fMPbOCcd/er6gBQ/JuBz2JOcfX/AD60bBuO0EdgMcjNKXCkD2zgjr/nnpSNgD5s8jqOfr/k0AIVwMjgZyKAoCEkEjvx/n/Ipwbe2PunsfrTSwRgRnjrkZBHU5oJuNdd2cHABGM9/wDPNOXBOOOe+fT/AD7UmQzdSMHOWxyAOtODYOdhUtxzzmgLjtg2Agt0PIA4pAoYDPHcL1FELyNLkMoA6gjt/OmkgSOQd3HB6gf4fjVWsFxZCPmx0z97v+NJ0AJGfQkevTNMLfKCSB2wD2pMkqc9R0A/z+NAhxzgkYY9gecev5UjKQoIHJJHp2NJuy6cgcjHqP8AOKS4BiwxPH94njHb2qkruxLlZXY8YCHcBsIyGHTPf61wXjTxlHp9vJFG6hx15xjvjH+AqfxZ40TSoHRHABB5ByPcfTGOea8J17XX1a/lZ33EnI9DjnqPboK+hwGCc3zyWh8zmGOsuSLH63qr6jcSB237vvAjufXt+NZ4CxciMkgc45BHTjj2zUQmIbAI5PIJwPr/AJ96erbVKKd5Ix1wQO1fVq0FZbHyt3N3Y+2Z3kTHI6YPQ+xxXe+EPCQ1C6RmTZlckAdR7f41U8JeFZ72KCR0aQsQSWGB6fp/WvavDmgR2kYJA+XAGOvf/wCtXkY3Fxpxstz3MDgXVak9i1oegW+mqGSJS7rxg/5/ya3SRGxK8DGAOuR6/wCNQqHGAfXIAH8vpTm3KeR9Mntnp/n1r4urUdWV2fbU6caUEkiRfXkjuAevtSDLcE854BHT/GgENnJz2+lIU5AUdsEg/wA/wrHzNRRwRjI5wccnvQSGbIIBz0I/zzQoG4r07cdqdncUIHOO/XP9P0o3AADyQwIHAA9P59KRSoLEMOACAO/+eaRGLbgOmc4Pf/OKUjbvODgkZHtTAUk7m4Of58elJ1A9B19fYUnQ5PY4BB/pTiDjGG6ZIx29KAD7ykAAkjG7PWgFSeRgdBgZPNIMBgAADjnnnj/P6UuDngHPPOc8damwA7gg89uTx1pQQEORliAQc/z9/YU0gMoyMgnOfejIBzj2zjt/nvRYAwuD1zjgZxnPajerIMg9jhqRcAMOQRk46c0p5JdcHgZ56f5/pVCsKW7EdePp3zSLznAzn34zQxOANuMZypP+f69aXGFA6egznHb+dArDQ+SDgADgEDpRswRlMHryMjHtSxNhiR1z+Q+lRSAvMXOcDOBQBNMpUocjbjAIA61GJM9eByBkGnTA7QOpIzkjv/jilLblBbr9ec/0oARZB5hBJLEZwO9OYYYgdMkcGmBT5uc8dMY49f0p3KyN1JyCc9+9A7CtwvOM4xkE/hTuOnfoB/P/APXSsx4weh4J5Gf/ANdJHwWyc8ZGB0PT/CkxjQCGHc9j1/zj+lD52fL249utOAzIQepHCgdfrSDjH+zk8nknpj8cUtgGnbncTgA5Pt2pU+8CBxjg44pxGQRkj+96Eeh/ShQdnGACM7T/AIflVahqA+9tPfBHFDgt91uwBOe3+c0FiTzwFPGT/n/IFNdd4B9ORt5qbgO34UgDIIzigY2DIzggnAxSEbFz/EeMY57f54pxGWbGcAc+oFUBGVyxPIBxwRyB/wDqp65A5yQeevfvQzc/KBnA7496Vj8w4JxkD0/H/PegVgKfKTuIYZ4Uc+4pgHTPqeSOlP2kDOzHbIOOf60Bs8EkDHJPcDpQFhGwBg5B56DjpQVBAORgHjjnp/8AXpSdzEDGM+tIeQCR0Pr26/qKAsEbcZPoO/bn/wCv+lBIyRwSQACaUjCAdCTx349KAQx4X6ZPP4UBYbjpx05IPSnBcrxzngt7etI+cjBUg+madyBjaCMc4PBx/wDXoCw1F3gEEkZ5JHOf/r8jP0prDGB19fWnhSR3Hrj+VKjKwGSfwFAWGjIA7n1I/wA/nQrYG8deMZPGOtOddpODjtjPOKQNuU8fMCB7Z70CFVgUwSQTyVH9Ka6gBgSeOAD+vvSJ8rHrknH4GmXBeRSeMgcAn+v6fjQCVxUKYO3kZ5yc+mAakRQzOd+U784Ge3+fasqG4klmBB4zhgK1YSY1fnfnkDA/KgLARkgg469D1/yaViB2Oe+Pr3o2kqB0OMEjqKM7Vw4UnHAxk45oAQLx78Hkfj+VLGOxPGcn1OP89/Wl37gOCPXI6f5NNL4Q8duc55p2AAAy7SBkDA/z+tIMoOeT2zwR+VO3ZORgkj07/wCRTtuY0yo9xn/P+TQgAAbSOoIyDn+tRqP0PQ8YFKJBuwRzjGM5/HH5UuGKgE5PqP8AH+lMBM5J5OccqR19PwpQ52jBweffvzik/iOcgYz7+9SMxZcZyMZHPp0/zigCIpxxyCeT1xnqKau0NwjA4I4PShSFODgE8jPBPtTiBwOeQScdP8P/ANdK5O4OAnCdQMjJ6+340Mcle44Axx9P1x+tISQCecEZyfy/z9aUAKmR8w6YHGPpTENEG0HJOcDpjj/9VIpO8KHIHcrxwM09ZN2QAAe5xgn/AD0/GhsopOQSB0xj64oAbcQCaPY7k5z79f8AI/KuZ17wbbahbFsbWz971A9fSupJAUEcZGQfT8elRM++JkJzwCMjj1rtoVpUpKzOSvRjUjZo+evEfhuWzmZAmI1PUjggd/x459q5t/PQBIsjj5snB/wz2z6V7t4v8PyzM7FDjBJIHBB6nFeV61oj2kz/ACkkAn5hgnuR+v4V9hhcUqsVd6nxWKwjpSbWxzSsy8Pwmc9AcY7/AP1vQCr1levZ3CupwRwCvA9+n4+lQvHtUZTcCQRk9P8AOKY4w4IBOAQSRx9P5frXoSSkrM86LcXdHtHgTx8mpQfZ7hvnxtDdD+v/ANau7QiaQFCWJGCBjk/h+P5V8xadrU8E8bqwRVbC54zj3P51614S8Z+aBEZQJOhYNn9f1r5PHYDlfNA+swOYN+5NnpabNoy3TPbpSkgYzyCMcnPX/P6mqVvcedjoSc5BPB/D8vzqzFLgE5XAIA9a+dacXZn00ZKSuhy7QpBIJxjn0GKkIDKd5xzgA/5xVcyjnOCAcjHb2NTFg4GRycZAGc/549e9IoN2GwOh4znPbkf5zT1AQevI4PT8qbG5TA6Dk9eh9vT/AOvSbw3TGRwM8YFACkbmOMkHjr+NDDkDv1/r/wDWoZ+D0BBPI9aFlIQfLyOSQKgB8QwSRgc9Pw7UzhiOvToaMKBk9c55PHHTP+e9I8h3jHPByaAHtjcDgZ9x+dMyWBI444GKVpOADwM9fX/GlxgEqMA84Hb/AD/WgAXgHnrnJ/z+NKDkgZyccAAAD1IpqnacnjoDn9P8/Wg8Z69CMdSPpQA4rj0yByD75603AEecn8ufrQo3oQDxjpiljGWPcYwCKChepHPboVz1FGMj7hU5wM8D8qC+DwRnPOPWkb7wO4E89+/1oJBV2gYAyTx7fSlZBggY65IPvQreUCcge+PX6/8A1ulAwnGCQOgyev1/KgLldlLOMZ4BIAOfwz/npUSBg+CeOAcn/PtUzAuxOMkc8jp/k0FP3gGO3BPr1/yKCiTLNwThcEYJpQxUHJwPQjg/19OlGMqAoJPU5HBNJtJB564A2+goABg8DoOhHX/Cnuw5JXHvjv2/r+VMJ2rkZ3HjHakUgqVJwCc/4UASMMZGepwM8Uz+PGfwxz+JpVBLAj7uBn/9dNk+aQggH0xwD/8Ar6UEgODgYb0I56f/AKuvvTmJZeDxn+I0jL0Awe+QMHFKpDRkYyRxkn+f0qkBGjBMjd1zkEd/b3qR8nGMnAPJPf1FIASo4APXjrzSsc5zzgdM8gf/AKh+tHmAIw+nHQmnB96FS5xnkk9P/wBdMOSRg+3046j/ACKUHJPY9D6f5/8Ar0wAcOPk4HT/AOvRLKAvTJAJzj3x+n9aACd5zuOOgH+fam4Lj5OSRg5HGOKAJA3bt3GP6/n60iApITnHYkjt/WlLCMKBjcO+c+3H+e1JuBJIOQR6dP8APWgBA7BeBgY/iHH+f8KOCvHPcdsdvz60SDbg8Ee44z2peFGegxyOvPYUAKmQBjg4PJH+e9JkBhzgnpnkY/x70IDjOOg6EDp06VFuIYAH5TwD/SgCRjkJgED24wKQnqQeOO3f60/GAMDHqMdvxpCTyEOznGD39xQAqEHq3J55HJ/zx/k0w/M4ycA8EfTv780q5GSDn0wOPz/OnFQw+bOCOcnuf50E2A4AAGDluSMdqAuExnvgY6e/PrTegzjjGOecUvl7eNmeOMdc/wCeaBChQpOWwR2zTMEFieuMjP8AX8qVEIkJCEA9B1H1P5U5+zA5Ax1HH+elA7B24/I8/hTlXgDv3HQUR5JwCc5OOCP0pmGToG9sdv8APFAWGlA0meDzwP16/pUsmGTOecDPHGab3ByFBOcnGR/nnrSy4JxyBgZJ69evtQIjyXC5xkYyO/50vI28DrkjBOe+M08psGRkZPPsPf8ACkAO4/eAOAOeo/zxQAAk5ySQDz7+mKGk/d9ADzz1/MflTWBGSck5KkZ55/l0p2Fx97heMHge4H/16B6EcY+Y4GOgIx049KVz6DJHGcf5604c8nPPXH+fpQSE4LZQH15z7n8qBBndxggntmlZPM78E8juPoaHbfwM5x2P4f40BXAAJA4ztHfmgsIQI1IOCTkA8GgqFJx6YHpj+VKoB4HXGTkevX+nSjGwAjH0wffGaCbibOeTj2A5OPbvSRqdwON2DgsDn8qGHBO3IyMAe/r+GD2p2x8PkjAGMgdB9e340CEMYEqknGDznr71NKeBg4XPUHnB/wA9u9RI6gAAZGMAnGB6Z9M0btkYzgYzz7fTuaAAt6EksOPT/ChXLNjPIAAOPX/9VPYhQT34GPw/nTA3zc5Ix2HGT0+tADDkcEAsDyT+v9KkDbuO/v6f5/rQEKsHzjbwcDOfUY+lDHy+4IPOMdD6/wCfWlYB3KoMHA7n+n6/rTTgOgIOQTgEcH/9fFOyT0wFJ+7jgD1z+BpjSruxkZzjH+fw9KYA+FwHGRnAJycfWlPzAgAAd/6CmK+QOhA6Hkf5/wDr0pbep59sds/5NF0AinZ0yOhA/wAP89qUEhyegx68n69/zpTtLYwQcZ4HqMnFHRUByM5BJ6H1+lADNny8Zxxxnvn/APVQyZdVX1zyODjtin7jngkA9FJH4f5PtRk+W5ByQCcgH06/yoAMb3I6EgAZ7HP/ANagjgZzk9CefahWGAc4AHU/r/PNGfnBXK5PYdsdMUAMICDOchTyB79aljUdQcZ5O04HrjmmhsZzjBPA6k0IcNvxk4xwOPbigAKkgckHsR+eP509VC8nOO/GetR+aRM6q4z3I/M/Wlkkycbu+cZ7dOnT86AHKmMkeucEfzprJ94ZA5HU8fWlifIIY4Ge/Jwaa0g8x/Uk4I4H6f8A16AJADjHHoMYGPYjtTFRTyTkA8+9Md/lAPQ8cAfnxTwwKnpyMYB6/wBKB6jGcbgY8kcDLcf/AFulSOwB3YDdSQDj2FRKcEHPPHBOR9KQggnJ47Hn8Tz7ZoHYlPfgkkfxdPw//VSImCCmcr/CT19qXaAo78fme9RKCz5w3XHHIP8An2oDYlZCrnP3iRwfp/n8qNokBHcnkf56fjUCg5LEkHP1/wA9KfK3zpuOe5x+maBXFVwoIyOuMA9PSnA4Jbrg446f4Uxlxgjbx3J59/zpXYjJGcdiBkUBcSTc5J4AxwSOppR8q7CwwRluef8APWiZjtOT2zg/h+GaVdzAAAtx1zj/AD/9agLjRkqxYHkABex560jo4fG5hz1ODge3pxTk5yHABJI57UMWcAEHjGc+tAdRpZycnk9Dxwfz9Oad0/g6HnPfP+TRszyOuPwOeTQGbZggkE43AYB/z7+lAXEYEHaxAXPCr2pGIViDjrn5fUUxv3TjGT1Gc4/z2/On539OMA5J60BckiIBwCcZyAf8+9NYDcScHIPJPFLtO0gDnIHzDI70oHmEZOMAnPT09qBC7iQQCOOgJ/znGKVyDknkiomLISFOBjA47d6UMHT5OTnPIxn8aAHDI64I6k8fz/L86Zkc/MOoxn37frQGLKQEOM424xxRjcc5HqOMHPrn9aoABAc5B5A5A6H/ACac64Q7ckEAfN09s0xl39yi4OD1B/yMflUgG2IZb5Bk8DAOakCNDuYqx3nHGDgH/wCv/wDWp24uWI9Oh/Wohk4LBjzjn2qVyeSoO7OSM8mmgEDsFAJwWAwMcZokfndk5PUHp+B69hSDPlh34znJJyPbFOhBIztOQSOMd/8A9VMBqMS5342HjgfgKcQAWBbnOOPQdf8APtUecDjcTyckdD7UMDKpJzknIB9B6UASxnHGQDjB4zmopB04OzGOO/rj8qAvyA5w3QAck+n+R6U6KVhw/AAwAoz15H+FAEhT5h/EcAAj06f5xSbsjJbfxwTxyKAhJXkYxgkHn06UroSq5yOcnaccf5waBXGq2ccFQD1x071IWI6nJJyD796bhsggEqQOCMEf/Xpjl4m+QgkAYz1+tAaEgTjAz6E8ce/8v1pQA53dTjHTn06VErEgApgjkZqSJMl8jg4OT09/8809yRWYKo6jBAI7+38qjeXIQ7znkdOnenEZzk8DgEfn/XqKCCQQAQCP4Rxzzn37UgHRZOSVJBJ+U9cGiRuCDg845PH09ex/KhRjGFznjg8/5P5dajYYbGzJJyMdM/5/SqQDkyd2MDAwMjjBGc0JmRDlCTkH2x6Z/rSsVzleT1wOw6f1pY32uOcgg4xxj1+n/wBajzAjwk05XGcHG7HHrnPrUjIqkkZ2dDgY556U5xyRjBxkleh7/rTcHfx/Dyf8/wCFSA1eOuc4HAPbpQUwMHBIyAT6devvUmeq5xnnIP8Anr9KIoQM5JUdSc5yP0xmgBuACSeSOSSePqD+fSkkB2fusdOCTwP8+3pTyA3HzdcfXHHTtSsdinAG0jGc/wAxQBAFL464A69f/r54P6UsKZlJz1GSP7x6fn9alx5hIGAMYzjI4/kab90EgYAAAAI79T/KgBrbQ+MlQQQCwJOR1oVRtzhg+clvXGOMfSnMXjTPA46Y9+lSeVuwc4JOQT/9f8KAIN3z5IPGQc/4U94/lBPPQArznA59/ao2CBnIycHjjgf55qbduOWGBjAKkj8/58VSAZAhkjBYcE9h0zSHIcqRyucHPv09KdszgdyMkAdhzz780YU4APUZxnHbnPpTAieM+bkHAyMDH6g0rr8oO8jBPGOPwP8AnqKnGwSbDw3UDGfx4pju4GVfbg45HUjvigCNOfmc5K8/j6f59aUOd3TjOBt4zThtzn+MDBIHGf8A69LwARgh8glj0/D27UAx+8+i/nRUXnH/AJ6r+dFArHJlQHAckE8DJ4xUEy8nYR0PX64P5fjUu72bGME/Xj+VREbByMk4Ix1/z2/CuQ6SSMl1AONyjnBx/n16VIH+Ug9M5OQP0NVtjjeTzxkj9amSMhTxkkY3f1/lQJoejh+QQMnIyfbpn3xTDHx04IyR1x+NJEMAfJnHOQO3Tj3z7VZJBTOwdDggcf5+uaq4itINoTAxuGck4wB/+ulX5UfPIXB/qOO/rUhjDufnzkYA79P89KaVCgDLHp09P85qR7it85POe4PTjrSDruxgkg8np9aAAQcE8dFJ/L9P508MN2fu5PAAz04qkxEixlz16DIGc9f8mmSE9Ac8e34ihVyhHYAHDcc+vtn8vpTWzEAOOhI57/X/AOvTALc55GSQcjjnHFP4VSM4LAndjOfcijYVjC52huDxk85/+v8ApSIMscdFwTk8nj1/rQTcUERqDgjJ4U8mjBwxBy59vzpskgycHIJ+6RyfqfSnElQQc8d8A5H+cdKBESqWXAzvHRgOg7f59qk8pzw4BPcD+v4cVKo3EnOATg8cEd/5UzB3Eg9yP8eKB2EkQjbswSOfT9KRjjhiCMY29vb9e/1pzMWKFM7SemOfSomwQVLcKcfKckd+1BRIiOwLA4IBzx+o/wD1etKOcZCnHPB5Prk+3NJGwEAQZ+Yk885qTf8AwgggAgjHA/z05oAZJl+M7R0yB+ooTlgozjG0+vtTfMACg8Z+UEHgds/y/WpGmHBzk9B2z6f596BdB2wFjzxjPTAPf+frUYiCHZ5jAD7uBnv0p5ygcEdeoYjvz+FIcMxYBgAAck5x9KBahIEJAx067R1z1/SpEYbd5wMAgjI6/SoHcAn6cHt78dfxpVGeCMk85LcGgNSQRBx1UKxzlu3HX/PSnMhDMARxgAZ5/D1xUaK6kAHKA4POf1/yaVpPmYEZY5PIxj6GgQoiywzy+fpn1596BkE5UNgg5X/PahG3gZBIz1/n/P8AOnvlIxjk/dIx/n3/AEoAdGuCShKA5OOpPoP/ANdNGMjPAA6KPWk5bITAyemcnt1PSm7dxJAPI6+v/wCrimgHkkqT24wAM5z9KXoeBweMjoBjP+frRnC5wd3cjjr2xTX2qpwMg4AOe/oR+fSjqBKo3Y5xkgY7/wAvqKRwokUgnIGAMc444+v/ANamKSpKcggkcnv6n9D+NPSRlzkMec9Rn/P8xikAOCXyCQd2Tu49TTlHyAHl8jknJxTWkGw7m4yT0/z+tN8zYOuD1JHQ9icdP0p9QHkYBYdSeuew96VwFOQc88sOf5enSmK2NwJz1Hzf54/CmIBvGDw2DkA9KQ9yQqij5+gwef5/j/SnlgqgcbsAjHr/AF7VDK+w/PkjPOen1/zmnSynywAMDqTjnP8AkmqY9iSMYUHpk4x3Hpj8v1oUHljlQCDjGfb8ziooX83BIAOMYOeh6fnj2p6tg4AxkZJGP8+1SMGfzGBXIBBxjj88/jSKhKY4JOCc+tOdgMYyDjjFOUZQAHO7qMfoP/1UAAXC59+cHPHtQ2FIAHGMBc/h/wDXpiLkHGV4zxyKOq53DA6Y4Azxg0DXmSHAJBP6/wCelOK/J0Bz3H9T3qFmCMecMeq+3enBSgJ6EcnHP+c0DHqPmII9CDnvQSBjaQ3GRg4PHv8ASkPzDnlsk+tICgwMEdO2OlACvGnII7ctnH+f/wBdPEYbgdgBnr/+v6CozJg/MSAQM5H60r/KQAw5Hbp9aAFKFT1OOgIPP+Rz+lNCjeeucYBzn8vypUYEenPAP0oUgckn2xxj/JoAfjYSgxycD0/zmlweARgMPWovc85PYc5/zz+NPkbdnGOo5PGD0/SgBWxtABXI6Ef4/wD6utOJwcYP0B9f8/rVdAynLcZJGM96sYJPXPHPNACOcEZ6ZwM/54oODuAO3PHHY0x0Ilz06DA69PWnqwkwBgDpkn/P+TQA0YAwB83GcDn8T/jUoVlOOMjIBzzziowjljkgLwQQOv49P/1U5lGcYIweDjJ/zzntQA8SoqZIAZc8E5z2/wDr0xWDDfjnnJFRyIX2AgcHn6nt/TvSohUkDPqcnp+FADj83GMc43d6VQGV+QoPAOOfoKjXIBBPJ6tjn/PWnY+XHvkDPpzxQBMOD1ORwMdM+3+RSMMN8w57YGMmo8gkOSVI4POCR9ae3EZ6+hAH+f8AOaAAKSBxzkkmgkbTxge/XHTp+RpUdhhTkDGQB3I60xgN+ccseQBn8f8APrQA8nAPJAOB0x/n/wDVRtPBxx39Mf59qSdAwA4HH3u3T+f+FNDARmMHr79Mf5z+FK4DkcY4I49OMen0pwIxjIOeeD2/+vUMk4iByOcA4HTFCOSA2F5OMjr+X0NFwJmYZ+XkZyCe1Ju2sSM7ehGOT60hAxgnH15z2BP6UJhhj+IAgknHNMBVTL/Lgen+NDuAc8AZJBJ7URjaMn6Dn09aSVNxAGDzwT0z/nigVxcBlAPXAyQKflCTtb07YwP896aTgYwAevPP5UPxnAJJHORwf60BceMbsctjOd2fy/z6U0/MoBAAA7A9z6f/AK6ZGQeSQSScA9sU6TnByAB0ycgH/OPyNArkhbEeRtOOMHBGP8g0xQckNjA4XAz9KawVU6duCPT3708ZwQD3PfA4/wAigeoqjZLlcg9MHkHNEjEdOeeQe30/OhgQCSMeuORn2okB3jK4BAJyB1FAaiRuBkLwcchh2Hb/AD60L8y4HfGc8n26U3qoKkbs88fp+lP2kSE4IQ5IHHAoEIuUbA59R2/Ogu6YYfdPBB/Q80wPlhgY5OOxxT2f51I59Tk5waAF2kjIJ69SMD/PFGeT8uMdB36ZpF37Tg8EjBU4z70RkyEDOT1OB09KABSQApAye5P5+3emtnaNpA7AkEYPpjvTtwXIIye/17fWlyCeufYnP+e9ADMbed5GOASeef8ADinBshxhum4ADAoOdwHUYIAzkdP/AK5/KmqPlwfrjt7fWgoVcsQSp5OOvNLIH/uDgDqe/egMQ2Dg5xznGPbP9Kc3yk5wGxxgdR60ANUjHXqMDaO9CvvkySAeg59f896VfuEnBB6gZzmmKu5zxkkZBz3/AP10AEnBX5+T1OeT7dqc2ETGCfY/0+lKzqpJGc544x+GaTcdh45JwMHOaBMUt2GeB26+/wDntSeYMAbc8YIB/wA/5NAGATn5cDJHqabtPXDY7EDGDQCA8AgjqeGI64BpqtuXBHC8hvT/AD6e9Tbf4ucnrkUw/dyB9M9vqfrigQiqEBHBIIwMfePcUE7nYrkcY74z2owFwSDyQQRxj8O9OxnGAe+c8n8aAIyx3kkY54z/AJ+lKxJzxgZzg8e9Odd2SB9D0PT+lIowB+QB/wA/mKADqoBHz55Gf8/5FRtktyM5yRkYz7VMpGev1IGf/wBXemkuAB/dPBxx0/8A1UAOkwpJxx6gfh/n6U3aTjH3ie/p6/zoydvGcEckj14pcBlI9ew9cUAMLFVLgEtz97070I3GVzjvj/P+cVJsKgFegJ+Udfz9KY6seRwCBweMVYCGUFSMgE9Bjp/nNN2nABfdznOenfinNGFCryTnknp/kUqqVjzuGcjv+lADAxBc4JyQfwx/PIpwG4Ang4weOc/5FCxkHnpnkAZGP50gHmSYDgc8ZHY8/wCc0E2GyKFIOBnIAz7f4U2Mv0zkdcZ4/H/PepGiO04+8P4SP8/pUaqV4XJPOD1/WmgsBXB74Y8gnrjr/wDrFKcA4A5J4BGQf8+tOzuOQSOM4zwfqabk9Mnqecck/wCf5UxAQFIB52kAYoQqAPXIyOn5mms3yZ6EHBJ689P8mjcA2e4HGD0Pv+v51STuJuyEMipIN5wBnJBHb/P6VkeLtdh020X96u0g4wc5/p7ZqLxHqzWVuXBB3clc/wCe1ePeMfF0mol08sBApAOSSTnuPb39q9rB4J1ZJvY8PGY1U4tX1MTxP4hk1W7nGcoGHy5HIHP9cVgw2IfzD9w5BXd6dQPw/Wn4G3eVyOpI6DH9Py6U8SqFJ5PHI6Dr/wDX719lCCpxUV0PjpTdRtsjW0Lj7mCOPmPA/rzn9a6Pwt4We/mQFOWPIOeOf1z+nFJ4e0aTUJNijOSCcA4xn+X6V7T4S8KCziSQjgDAI5/X26V5mLxUaUWup34TCyrSWmhq+HNEj02yRCn3QCS3Q9+B+VbsMeAMYAx0Ufr+NOhjDLsOB2GOlOjCjCdec8gY9q+Jq1nVlc+7pUlSglYcme/Izkcf5/yKVwCw6FfTvTW2OuOOAMcYGM0jAhuMkf55rA3Hgrg45JzjI6GmKTnA9OCfrzUiOOT1A5wT7VEcAgngdcAf5/Sgdx7Y3ZH3+nTk/hTnGzy8dCOTnpTRjGQv9PzNKh3jnI7Z9x/kUD1HkAqcHPJ7/wAqbG2QeecAcnvQMEfIMEfh/nj+dNzluMnJ4qbgSFB1HGDzk0wtwMntkeh/GlZtvB4HAGR256UjD5ckkc5yRnH+cmi4Dtw2kuBjrgjmkTAGQeMHGT0+tKuZMFBkEnOewx1pP94YIPpVADfKnuRycf596AVdMkd8g+v+en4U45ByckegOPx/lTVJRuhGffP5UBcaCd2BnAPBxgH1p7/N05wckg9BSBsA8nPTGePy/wA8mh2KOCc4Gcgc9ff/AD1oFcCOeR7nr17e/wDkU3qo6HGTjH5f0605zlMj7vGMikwFAySR0BoFqIgOeemc/wCf0ocgtwSOe36f5+tKH3EA8c5IPHPOPr3oYlEySJARyQcUAK57DHQ8470gK7BjnHJ5pVPmICPmI6egoALZPYc5z3/yKABOCdh6HOcZpz4BJzxnOc5/z9Peo0ABGSTg/iP8805uOM8jHHr370DTHqu7ggDJz83X8qTcVXgnOCSAOo9c0pPmZPuARjGKYCQ2D0z0x+NGgySI7Mkrkk8E9utNKgbnyGJGME9P/wBdNGFUgZ6Hqf8APpR94ZPHfg81AD8Bh0PUDkfpmgN+9OOBkdKdyV9TjJI7GmD5QTyCeOOuP/1/zq+gAwwODgZxkHg07OxRgDBycE/5/So2Y7jnOAMZHv8A/Xp3buBwM/X/ACKBXFBwAcc555zmgjJzjg8kE4x9BSjg5x1OcH9aFIBPGD69elAxACOTyO3PBFLuI6gcDkqPypCRuOencev40hQnv6jGf8+tAluKCZCWBIHQg9/w/rQOO2RgA4OfpRCu08ccdCfbsf8APekUZUnqB1PbFA9xWJIz04B4xjrSAYzk9QBkc8UFQxOQD046Yp3Kg89OxOM+tAthDJzyARjBwen+f8KTKhjkMCx6Hn8qUZbII4xn15+n+FAiGcjkZ/CgYp+XknAzimqpfHAIPQ44/wAmg/d2g8DBI9CD0xSqAHO4Z5OAffpzQSCsVx1J9e2O39KYUZjwcEnBb19KeORwMcHjJpGjLKCoIx2zQO4uz90C2DngEcHI/wAmnHIAOSeOdv8AKm5yAMneDwDTIuhDAnk4P09qBDgM9Tk5yRn+VDRBhzwvbH9KHIVdxAXPA5zzTiSFweDjgjt/njrQFyLyURQ46g4OOODz/nNOQMMgZy3IBPGM5NPKgoAec9yMH/PSkOd4OOSDls5/SgLgQeAc5wAM9OP8j8zTt2G64P14pAeM5IPp70FS57nv78//AFsUAIqEA8HnjGeDQGA6j0yDzn6fpSgmNAM8ZJBI4oXvkYAx1GTzTuAjN1zjpwBxjnjP6H86GJLBg5PY7h0/xqSQBXAA3cdcd6apPTHA6c5OB/h6UgGBMjCgL9OPp+nNAIU5OBnnoc05fYjOO44yKNoYn+Lkc9MCncBw5IJ65BIz9OopjsCucc5wRnnj/Dj9aXndgHjPpzj6fnTsIVAI4z3Pf/PpSAjBDdR0yc9/89aTPQAYB4yR+Z/DNOAxl8EEH+I/1oUAlflAODwT+HNPUVgyFJ545yGPTP8Ak0ijB+QZyCCMf1/CnFN2OTx1x646Z9qYm+LhUypGNoOMH3/z60XFYEJX7wKHsPX/AD6U6RyzAZyccZximpv6l2Ze2cZGP509gGI4A6YGOophYaCWAGOo5B6flUZQBWBB5HOO/pxViRTt+QkFec9aZC5YEg9umOPr/n1oJtcgljW5iPmKCCoA3HPT6elcf4r8KpPCZEAfjBKjP1NdwqoT6HvxxnnrVe6i8yFkJx2JHIwen9TXZQrypyTucNfDKpFo+dtW0o6dKyOef0H+f61jE+Rt2HqSN2c4x2r27xZ4L+0xi5RAeDygzyBnH+fWvINV0qS1upAQeTuXIwFI/wA/jX2uFxEa8d9T4zEYaVGWqMyREb0A4YA8cf5wfxNWNNv30+7D5569M59Ofy61BPH8uGGAT1wD/nPtUTQ4HzvluAQOf8jr+VdsoKSszlT5XdHs/g3xwmoQIkp2OP4j168/0/Wu3guUnT5OQcHOcnn1r5t0u/n027SSJwI84LNyccf/AKua9Z8IeL0uwAXXeOQGOCfXHpXyuOwFnzwR9PgcdpyTZ6AoIkwScnOT04+tWNq+V0xzgc4wO9VllWXDoVxgHAPHPP0q4pb5AeRjsQc565r5uScXZn0cZKSuhVxk8nI5PPTHpSABWJJJHrjk/wCP1pcptIAIxwT0FL84wQAB6/1z/hUmoAuMZAyB0PcfjSEZTABBBzyB/npTwR3PPJ6fjxTcDa4zkEZxjgg/rU2AUYcDaRkd+ee2eaYyFH+9yeeT6/hUkeUbAAPGN3U8fy/+tSNsYZ385GAecZ4x/wDWpAKBu4J+QjHPGKXJ2Zwe4GCD9f60x/lIAPAzgY6dqegG0HgMMjA9Pxq+gEeD1AJBPUfzNPfnoD0wTQhA5I7H5Qe3pQVBxyCAM9DnPT/P0qAAAAN6gDAPcdqIn5xnjjB5x/n/ABpGUgjJy7Z57/p+FKoG04JPTGRgAe3tQABQHBGQ45559utDnAJ5BIOPXPWguCxx16DP5fr/AI0NhUAPIA6dOO1ACsgeJ856jAB/n+VICC6jZ2BJz3pxYBBkkZ6jH+e1NBznqQRlT0xQAyWN9y9cDoMenX2p5BBOOw6HrSgGQ5DdBzg9D0/pSOMuvGMDnjr/AJ9qAQQsQMcEk9MHp3/LnpQyrnOOuSMj+tDZWIEknJ49qaSGxyTgZPOCKAYo+6cE4wDz3/wpMFegyD3I7U7O1cgLycEd/wDP9KCyADkY6Ag9v85oHqHygZJwOoHbNNaMcDoTzjpj/Ip6DaoJAyMccY+tNY4IB5PXGeQeuKBEkwAbGcrkDj26/wCR6UxYwcMTntmkZjvwRyOAO/PH0pySFVOw9Cflx1Pf+tWA1YihzkenB7f05pRjqeepzjn8O9MwZBjv7UrSeVgv0xnJ44+tADgeh5Bzg5ODSmMbTkDpgA9+f/rfrSBiSNj8HuOee9ObDvgtnGO34ZFADQMDGOB78D/63anEbW55GAML059aRsb/AJUGQOpGeD60gJVsHOM8HvQA5SHyxHQEcAcf5/GmxgbgoTJA5X/69K/zLgnAIIJJ/wA9/X3pikpzjHOAAf8APNADwQepI44OefQ8/pQcL1J929/6U3eQSuS3foP8/wD6qVmGduSBkDH/ANagB4UBSWBJIzt9/wDIpinYTnJIOS2On0py5K/7WcAjJqMjzG4zkdDn8c47n/CgBxYEbyOAMDHNA55HfjOcn6/yodiMpjCjHH1pHO0gZG/IOSMUAKV3OCDnocN29Ofr6U3aVyCMknPPTj1oCsB0OMcYzwKcBuPQ8YGD374oAccBNgxwc5z0HTPH9KCMx53fKRg57+9NlOcnB5A46dOvHtQSdvynJOAe+Tx1/GglOxIhGMnO7pwf1/AUwAhRkE85P8+n4/pSINsg5wD1Ofb/AA5pQADg5+Xk4Hr6/wCe1AXHh0YA5IBJ5Xgjt/jTkHy56gZBOaa+1SSD7nA/p/8ArxTcDBwcnrwfz69fyoC4hcNJ8pBPQ4HOc/8A6hSO2wHHHc84JHv9KYoUKMLjPqME+/8AnHWnnGc7SpI6eh6UCHKyhC3c8Enp+dOyM4wOOCB69M/l/KgYVQoCnGc4649KYmWLr0Geo6EZ/pQAkp2OfXJywGeaa0rbMdR0GRz7f596exAI9MkAE01gG9Rz6Hp3/wA+1A0NV8Et17Z/pSg5YbQR16kHH1/X8qAoQEg/TPbP+f1pWXqADnHXPOeP/rUD0EkTfg5zznrjP+Qf0pxdXO/PfpngdqQ9RgcEA568/wAvQ0jqGKjgDOSP5fpQSOQ+axKEtzkkYpS2z5iQB13dv85/rSMw5GTgcAKOOP8APamk+c/TGQNwJx/n/wCvQBIUUfOoPAx6Y49KFBQDI9s45B/z/Kk3lMk4DHOOTnHb/wDVxmmqSVx+bDoe/T+mKAFRlSXGMnk4I4H+f60rYwADxnPTPPY0EYzk5OM57f8A1v8A61IwKkjoeQMcHnn9c0AGWCsuASOhwck++eaagwGG49ATkc57/wCfanNlUPHuBjPH+NNyzEEjg8HdwR/nNAE3KLjv2xgZqNnBI6kdjkc4/wAj65oIMij5AcE88/j/AEpzfMhJBPHI68f/AFhQA1covL5zyQOOvSmcy8jCgnn/AD9OxpQS54wQR0HGaDw7jHU8dzQAJuBJIHU9uvP+fSpPLDIHHUg7lBx3/Pn096Qb8EHjjPQ5yP8APWnSSblBJ+YgE4HBH1/Md6AGiMhs/eyc89KQnewwcEHkDrz6U84Kgluh6mmBTuDAYA5Ix6dvx5oAG5x059+R0pU+SMnBHXg/yoiztGRhjkHBxjPPWlEa7dp9iCef0H1/WgBoVmAAyRwQT0xngZ/z3p0iHPp9Djpzx+lO6MULccD5emKQxjBwScHAGOw9+tACY2nIyGPGex+ooj3RZwpyeuR2/p36U8KCCCecYzjP5UeWFYDBOeRtPP8An/CgCErlsDk8Agf598cdaXAIwwycehz+H/1/SnMNvPc9CPU//roEYKk5OSMgdT9fwGaB3EELErxgZ5UDH6fn+dI0R3gjIPTI9vanx+p4AOdwJyffHvSqpDjtwcEnt6fnigQwxgH+8MEE4xjv+dOJAUjOD0H6f5/GlGRngnAyM/54/CkZBjd93PU9efxoHcYo8zHXPPHQnH+RQFGCcEgcdOcf5+lSgfx9TgdT75pu0AjOOT0P9P8AJoC41WfgZGM85/XHal28pzjkgYPbmnAAjGflHYnB/D9KI2EeQTnA5JOc0BqMVR0wScZAPelYndxggcdM+wpUf5iD3JAI4+uM/wCcUxvlDZz+Axu/z70BYNhK5PoQBnPHoP8APamxDAIwU6ZYe/qKcJgV2nouOexz/wDrpSyOuMY5AIBJHTigoQvtcof3hPUkcY/z6/hTlXbyh5A9cAfj+dRSyZAz0HGD0pwIPU/eAzz/AE69CaCBUXLEYU8cZGBn/wCv608IBx7/AOeaj84q+E5B6nr3pZXKlcAdeSeOPTI+n6UAABDE5xz1AzzTgjFcHt/P6fjUTyhOSTgEYA5B754pwALFzkpyRz2+v50AIq7hyByPXkcevagAI2Acgdj2/wA9KBIctjg45X0701nOBv5z3x17DmnYfkSMAVzzjvz19z+lEalc5yDnvz6/4UzzgcYzsIzyP8+1PLh8EHkY5Pt/jxTsIj6uehyenqRTivyY79xjr/n+lAYNuI6kgnjjPsaMY3Hkjtkn+lADQPlc57gDnOPbP5UBGyH5wAckCiNAcjG08gf/AF6QSPkdRg4znOf6f/qpXAQswHGM8kdvx/8ArHPWnFyFQHqP72OMDPP5UrMWA5zn+H1pSNqB9mBjPI6+n8v1oQEeS3KkDPLZPb1/D+tIThcYJycdOv8A+ungjdnjBBOcZ4+n5cVG3LAfMARzxnNMWpIcuhGcqo5HU+v+R2pwwiE45zk89sYPFM2/JjGNxwTnJ9P89OtKpQOMfdxk85z74oGSGQDcO2QcseQPT2/+tTDlQCCTk4wQB/n/ABpZM+Zxxkcc4zSEgoBkg5OcfkPX+lAD/kLDPX/OOf8APSo0+9nGeOSR0x/k+lABA5yNxJzjn8PQUAOB2OSAODj8R7mgVxwAOSDgZwAvb+nWjqQME4OcDqD/AJ/nTJMnCY46kgZI/wD1/wBadsLEHLY+vfPp/nrQLcCHZiRgIAOB6f5/pUgIRyCAcrjAHcUxMEuNuEzgDqcev+c1G3G48kjpkZ/+tx+FA7E6qJTvIxjg85PT/wCvjrTm++c9zk5yDk/rUSRkJk4wTyD2AoGTLhjnIwMDH6//AKqAsSb8hs9x24wfXH0PvTlcAjGQcZJOM88f4Ux4/LlO3ILdT0+n5+ntTd2TwQgJwVxnB9aBIRt4cEHKHjr6VJIQEJQ8Dk444z+vWouNr8A84Bx37Y/Q/nUgUggDBGOSM84/+t+tAMOh5JyeuMEr+X1pY1LKvzZIzx6Hv+fPao+mAU65JC8fT3qSFgpYlixyDtHOP8f1qriJFkEZI2Entg56en6d6awD5PQYxzUb4Mu4DIBz8p7n2780rSbRhgCeoHOfbPahIB4zyORgY6HOf/1/yoyWQnOCcHBzk+/50xXZVPUHjg555/z9OtG3cQ7HPGSPb3/nTASRwMdemRkdc/T/ABpEXfGWJwR1HHOaeY/m28EYzkHGO+PX8qYQAV+6O2Qeg78UugCbj+86EADGD+f8vanBgVxgZAz1xz6H88UtuSrDB3AZBJ9OwP6fnShSF5Cqc8Z9fp19D+FGgD0OI2GQDgAE9vXP+FJE5lwcgliQcDt34qMBQAwHUHOOef8APuadDnGThx1Pp6cevNSAhYqOM5zjdjk/5/pSy52I+BuySwPTGeuKdtI4BP3gDx+dGP3hGcEEjPfn3/CgBUBMIG4OTkk4x60wKVOAgG04GD0/z/M1JHhTkY44zj8vr/8AWpjneSTgcjOD378+vH8qAIXPzZzkDGS3c9OD+FS784dcDHbHQfX86ChYoCTsySRjgn60SKSMIGGAAMc+/Wq1AQ7wfnBA4BI9ffsKZIGkdvTup71LGRH8uMgjjI4Pv/SkdSpxjgjt37UagQ7R/cP5GipfM/2T/wB9f/Xoo1A40ERufn569M4NMYHI28/Tjk//AK8/hTkBLPvHI7jPI/D60Pheox0wcd/T8q57nQCEk9M+oX/Pb/GpvOyrDkADC59R0phYeVtHBzjORx7e/T9KEZSOeABgEDOPofy/yakBPMx0wcAY7HkUqszAKx6cnIwP8/4UJAQ4fjkZ3KePxH59aeQGY5IG30P58U9LCsIo8tzjafTnI/8A109iOMjLHsOmen+TTcCEja+cNk8YzxSkYURkAnPBbrSGJGrsu4g8HB44J56CjIPzqxRMngdOOvHv61JbMRb4TJIPJJzwfWmOoD8HAIOM8cVW5I4AdSc8/j/9alcjBx0GAPXscgfWmsECYBO3GQB0Pt/WlKlo/kDbvUnqOev1p7AOBJBBzjrg54/L14NI2FLAAnodxOP0/wD18UobOCAxByQB6enPoKTf1TIHQDHOB/SgmwxiFIOc9AcH9T/OnSyZAOcHGeOcU0KOcDDE9Aeg/wD1Um3qxzhsgeoPtQUSKxDZxwRzg9/88805QSDnAIweTgj/ADmmkOBkfw9j/n8PxpobIOCGU4znqaAJHAA75OTjv+X51Gg2jhOQcYP8R9aX7wJCHpxk04LjnI+71znp1z/KgARON44zjA749sdPzoc+VnkckZOeuaki+UYzjIz6Afj9cfrS7CSuSM8cngHNO5NitLCWlBK/IB1z1/yP1NSEeYQrclT3+nX/APXmn3CgNt5cDucfyH5fjQqggPwVxkZ/lSC43GCPfOTjv6f5xQhO/PTJxk9BwOlSqCSqA5A5x7d/8imeTliHAKA5yBgHrn/PtQFxpHzhflOAc4OMD/P405QpVWOMc/e7/j09aJBj5W6ds47ev+eKY2+RjwAAc59PTn9aBEjb9xEf7tcg8c5z7UjqWU45OcZx/n8+2KVEdYx87Ek8EjnH17f/AFqcSN55yUONuf8ADPfH60AIqlcA/Ng54Oc+p/8ArVJKpbkDgjPT07cfWmlt64BCnpn8e1JHJhXI5AJGD09P1oAQISoGAOcEYz6np04NOwFJHzD0wRxn+nftToUjRmLnDZBHGRnpihmIbcASc4Bz39hQA1NwcElegxkHt9fwOevNOQg9Dgk8heSR/PvSK23gEk544OAeeB+g/CpCUZiVYjPG0jHTpQBC4JBYkjJwR/XP+OacmOcnIxkkdD9aegKrxGueepyPz/T8KFwijIXCjofX0/lTuA1lJb7gAJBIHPI60Ftrf3Dg5AGOnP0704biTkZ4J4/z6UOu5Bs7Dox79KNAAK204yCecHjnrj/PpSJyDtcsc9D0568/Slw4THGMZyOmP880hVQRxwDnPcj1x+f5VQ0MfCsMjsTjrzxxTyu4BuhPfr+vTpnr0prBRkYBPv0z/TvSsGznnBbBx+RqB2HAkqAcnHfOB/himAFcEDr2HPfp/kUEDOT16ZPYetKoQjhsN1Jx1+n5UDF3kgjHYAdaRQShyMqMY2n15oaMF8nuMgZI/wA//rqRV3KATgA4K+/P6f40FCJ84HBIUYBI60KuOOnXAz0PXmkBEZ4JPOeOeKcp2op6Z5xx+tBJEy4cFjjJ9D/nH1qxvKgDggc5z/T8KaQMZBIOM4POPf8ArxQRypB5wMnt9M/lQA5RsbaozjoM5H60j527cPuJxgcf/W7UpwAMHI4JBPc0hycdQM568e39KB2AtgkYB75I/WhlBAyScDg/560rrtOSPpkc/QUI/wApJxx6Hp/nHegYqRHo4BGc9cc/0qMAEgjcARkgjpUqyb9qjkE849/8k00YGc56c9/w/wA+lAC/eODjHUDHP0NO4KggEHknjHFG4Dj0GRz09aTedozzx0x26D+dADQC8YBxlRnrjNPXkgDoSSOT1/8A1Y60xipyBxggH04+tKpIlGTwDkc9eKBbEhTA4Azjuen4f5702PfswCMkkA45H+efzoYbepAzzj8+v+e9OBIHHGMk+lAdA2E9eOMDB/D+lGC3GCOQBj/61AO054468849jTgOh689DwP88/rQGgA4GO2cgjr7ClC8cDA7tjg/5/rQ44yvBzxgdvTFMJOxjuJLHggYI/H/ACKBgo7nJJGOBzRtEZJySCexHfj/ADilTAYg+3fqTnn29fwprtsY4ySD1IoAChLoSOTnIJxjFKpOzHPXPrgUY8zDliSM5HofrRnJQHjqeaABlLZIwMDnHH4UkYyDj7454NPjfsc/TP0NKXQMNuADwGx7f/WoC5HwcfXBz3J9f51KygoMKc5wCT/nFRlcLwPxI4/L86aTk9SOOc9Bz/8AqpWAqzh3mKOu3IHOOfx9Kt21sFUKeQOuDx7Uu0b8g7iT7D9frUjqY3BI24xkEDqe3v8A/WosAMMsAvPOMEjigjZ2zyOR/n6UKMg7hz1Of8/TtTo/mAyQQfX+n+RTAZtGcHOcY55H1oGcgAZHfHP0waUyk7VbjI6dOemf59aRm8sjIAwSB6Yz1H8vxoAGBcjI69hz9aPujsATjH9fx/pSbclMNyAQWHABpTjB7nBwQf8APp3oAdtKv8vOBjJ4/P8ASlX733T3xn9P8/WmrkMASORg5Hf6/wCFOdeMZGOMd/r/ACoF1HNhGAxyDkgjP44/p34qPrkAAcZAJ5/z/hSszOMhjnHH+f8APSkY7+TzwMkdvxo3DUUvgn5RnPQHv/nFI7ggA5IxxjqOen602VtpR+AF6cHJHrSDkknj27DPvQFydJAYzg9Bjp1H+cU1vkAGMqDnGcZz/Lr/ACoRdoyeD169xxTWAdDg4yOD14B9P89KBD1RQoxg9AOeg/n70FAxwD5hBwG74z/+umEcPkdMnH8qf/CCSencfn/WgBduFA7cHI7A/wCHP6UKoUsPXuD296RVOM5wckkZ4/Go4mLbBkbjkY56exoH1HuMEkgHqc9BnqKVkBXrzkZJxyPyoZ8k46jkc8H/ADmjd14yMZP+f8aAsIX384APoOO+f501m2DIA6n7vUVIAA2COM88ZqN1IbhsZGcHkUDFjy4JHyE856Z/+vTwA/1UcknoKYSE3Jz65Hf/AAp5yFAJ6k9s+/8AL6UABwAQOp4+nFCnPHcAHrn2/wA4pOdpOADgAA9e/AprZZwehIHU5x/nFADiSfz5JGaR8k+46n270m0njpkc8HJPFOBHlkZ6ngg4J9QT/jQAAZUgAjPccnjmlI8s7Q4O4ZHPU+//ANf0pIwJGJ3bDkgA4HTmk3/McDoBgHr7UCsBnLJ8y4Oc47/5/Gl5K5xg+2D/AJ/GkbHUDnOT9T/n3owCMlCMf3ecfWgVgxnCE49CMck+v/1qP4su2SRyPoPzpqdT1PqRx9P84ofLt8/scmq8wHA57nAHQDn6UZKqCBnIycjoTQSdwPJbHAx2pVYsQGBxjJANLQBFYOuOODyCMZ/+tTix9zgDAP8AX9fyFR5wuQQwyDgDt25//X1pWYkLxlfcf5/WkA7JPuTnGf8AD8qbglO3y9vTof8A61G0EYwenUGkzwASc88Dr+dV0uAI5PD4bk8/4U7JjXnncOeOc01MjBB69VPf8fz6e1DF3bkEnoCf880kAZCjGSQDgYNJgyD7uRnJBPQf5/nSMvy53dcE59vfvSMuBlB17gnP5f561QDt+GPOOD25x9KHIKO/y5xnPqcdqYkYY+YdvJAx1/z2pzLuODnGcgt/P8s9KCbi7tq8jkLxnv261CWIbB6459xT/LyByMA8kjoeeajxnnBPOPx7dfwqkFynLDI10hR8ICSc+gq4/wC8I7DA4BwPX/H86TG0AgjIOCfT1H404EI+M/ITgDHAPpVWFcbt3AnvjkE/p/n0qhq2qxaVFKJNuSAQc5yCMn6dBU99qMVlaSuCSQSc56DH/wBavG/HvjP7UzojkZAUDpg5/wDr16eEw0q0lpoeVjMVGhF66lXxp4w89pPLfgnnB9/6+3rXAXF3PdysxU5wST7/AOTj8aVkaYfvck5AHJJBHOT69BT4yq70CndgkDB69Px/pmvt6VONKNkfDVakqsrsIOqEkGMD7uMHnv3rQ0jS3v7xIhuIyCBngZx1/SoNK0p7mby0UA8fKRggeh9fw4r2LwV4M+yopljL8btxUd65MVio0YvudOFw8q00lsaPg/wotoiu525AIHcdjz+H513ohEUYUAgAcYHf/GooYEhRFSPBXAxggf8A1+tW1DccnAGCM9B9Pzr4jEYh1pXZ93hqEaMUrDNm1znB7mpFbHAGMHJGP1puN3H1yexoWQZPGT34wM1xndcfnccHj0qOTJfJXAx0HfHPNPxv78kDjOAfX+lOKsy4BHU5xx9fpQGggjIGe568cH+vHP50zG4AjqOmTxj+vSnAbV2DJwPvYpSuTk4IHA7k8flQCGHrkqM9snHWnJjAwAcH1JFKIi65Ixxnjn9OnSgR4B49TkijqDF7HG3dwMjnrRnfkHpnse1CIRuzkjOM56U5SVbg4weo9aAQ0AHOCVGRzjt6U4AjkdeccZpJDk9O+Pz5pT8pHOCBzx1/z/SiyGNjZlBHbGcj1olPJyRgjBpxQnI98nnr6/yNBIyM8AcD6+9ADQpEY6n6Hrj/AD+lI2WGec9CB6DrT3AGeOg9efyoAOBj8B3oFYQ9QeRnjGAccZ5/z2oCgjJAznOQMHrz/k0Y4BA49xznPT+lLjjjI6EkjJPv/n1oFsAwQDyB2BxjHJpu7bGSe4yB15PtSjB/2RnoB1HSkC+Xxjgnp6/5FABGQz52nr1ps0X7zI4AycdOtOHJ+4cYxkdPwoJHvn1HP/6qABAdg/h9ARQc4zkYGOCO9AJA454xxjr/AJzRnDe/uec0AIFLH6kD2x/n+dP2gZzn04NAPHJ+bGQcfrSklfmA5zz2oGhAcqozxnPP+fpS7CoB6YOcDilXaAnGT069P8/jSZ6EcEHAyOP8KBjdvynPc8c804AsRgZ4ye/tSEbmJzxjnnH/ANen9ORg8cjH+fegBOQp5AzyePzpOcE8Zxjj2/z+hoDbwc8Hpk4z+FLnOO5Ixg0CYgX5uOmMlevWlICt8uScEYNHmHJUfPnr3yaRn+X7g346GgYfdbB9Oc+tABXjpjt1z9aUKQDngnAIB6UZ+bHYH0oANqYxjccg4px3bTjoDggnimsdvAyOKC+QMnJxwOn+c0ANVyWIzjHtSuA2QpOQe1Ck8HkDoNvf6j/PSjGWP5lgf89v50ABUZRyeQMAY/z/AFoztzgAhTjBOAP85pWIJI+ZvXjpjtQzg9H4I6kdv84oF1HAfKc8cjFI45A556Y6D/PFRcs3A9h+dPU4bpjAPA/woGKwQrz0JBwfSlOGJ4yAcZHcDr/n2prk/MRzyBg9P88ClA2juRjJNBIeWeTkdOFx+X/6qcQM85B7gc5NNzyMnIHA96Q5AAIznHfFACtwxOOexJ4oZTu4PCjkYxzSD5U545zgjGff+lPDBiDnIweSaAGkcbiBwM+3+c04YwD0HAx/n1pmNwPPI6EnPFPYZwD3GTjp7c0AL/q8549QBx78flTRwPX6UincDg559ev+H40mCmOcgjGAehoAUkAgY74A/wAKVnKA4BLYwOO/1pCMtnbgY5yefqaH52HHQ9cnNABGjNzgg8Hk9/T/APXQB13YABzx2p2BtOQCAOvvTc52k8d8Z5xQAnmZGeg6HA5AJ/xz+lDcYwM9wR/n6cUO6rIM8IOc9D/n/CpSoAJwcevTH4UAR5BAOMg87s/0H4ml3DPA78H60meDjn3FJswx79CeOp96dgHnA4yCMYPHU0pK+Xn05yT0FMddzLuOTjr/AJ68U5+Fwy84xgdAfT+XpRoAodXR+fmGBwOuelNACtk8HqMn1FRKojwOn1/P+gqQEEjBznjPvTAR1CPjJ2MD0/z6U98KpTOTjP0/zzTWUhuRk8DPp/k05cDcGGeMDJ4xQAzOVBJI9QetLkbepAweMUsbB/vevBxxRuAz8wye/SgBpzJ3zjrkZ9qUc+px/nH+fShwVIAORjuM0LvxlyACOmMH8/T86CBuCJOcZyeAOadtHfg45HTn2P6fjTlHJGPl7EnvTZTvA65B6gnr/n+tUgHTBHt2iOBxxjseea878UeETLvKJnIxuAznr/8Arr0NQGYHrgDgjp7+/wCFMe3EyndznkHHsT0/rxXbh8RKjI8/FYdVYnzVqmiyWlyQybBnGQDzWZPEY5TkZ5IJ9/f0Pb8K9t8YeGfNVzEODySeeR29s15XqulywSPuTocKduOR6/5PevscNilWSvufHV8PKlJ3RhCIsg43IARknGPX/GprK/ks2DxFtxYEHB/EZ7CiSMxyEKAV5O0j06nH6dO9NEWQh3ZXnK+p9vxrsklJWZzxbi7o9f8ABfiwXVtGjkbxwSTgkew/qfevQoJkdEIPbJzjj/Ir5t0LUpbCfOdiZ5YjHXvj/HpXr3hjxTFcxASOCSQCuCDnHp/jXyWOwbT5oo+lwWNulGTO7jRyhYDgg4GMD8O35UKeRxz3B5z/AFqK3uBLApTPQg59alTODuHIOASc5NfPtOLsz6SMlJXQ5myc9eh56/4UM2G+9hcdKApA4K4HYjP+f0pFYEdjz07egpFjlJXKHOD64qJwxDj5iM5HFSIvBByefp+P5Y4oVgXIPODjaOP8npU2AaFJx1Axnkc/n/npTiDt5x1JJPP0/Tt604oCx69AR37/AONPXYq5PPoSOnWqAZHyTjHXIyOaMeY4BP4j9DSoACCeeTz6nFI25DwQSTjHXGaACTJYYbOTxk44/nREdoY9+CB6U/BK9MDGeKYACv6k+n+cCgBpjDSbjwmcgHv6044d8k5IOQQMDPp70o+UcE4xjHfmkZMdD24wen4fjmoAaAXCsBwTyM/57fypyybME+uMcgA0dV+XnIwRnHT2pY0K4LNzx1PJPtT0AbhNxIyCT09T/n6USDnK5B6kEd6kCHtwc5HPB/rTXUcjIx3JJpAN2lkOQ2M5w3JpUwrPlScjOAKcmM4JycHGB1/zzRtO4EY4HTHGKAIpDgAkYLDg46GlAdiMEehyMcf59qdtyxJ4wOMdc+1OxtTn7nPIBBz6UARKrKOvJ7j69BQwBKjHGSAR3/zxUiYORnngYHT86XZnp1AxyBn8P8aqwEb4BGeOCSBj8s0PIVXBB5OeD/P9KeW3MCQevO7jFBQFwBnkZG71oV7gIjAdCQemCP6+1EsCMpB25xg7uOOoHtSkcA4bfjjJ/SlD7RzgnJ546f5+lMBANqpzxjAyOfTj8BQfYDHoakLAEYODjJ59v8/lTS4kIG7uCMjGKBK4jE4wQRjkfhSffK/kSOnP+RQWKghDg4IAbmiQYznLEDt3PtQMPQ9MHg56cUo78k/UcZzxSYAAACgkZByAaUsACewBB2/40ARn5nIUYBICkcZ9qlZfMyR6Abf8/SkUnbggsQM5IwcmkLAdM4AzyOuf8igBMEfJggDnBOPwqRQAuQAFA6Hv7ZpEw6k8YI4xwP8APf8AGlySwxnpigXmR8eYwzjcMdM8UOyqgDAnHTaPWneaE5AHuT170/IEScZyCSF59RQGpH5h435H0GOKJG/eAEEg4598ntSHJHbPUAD07/8A1qG+ZSvQEHJzjn1FArjim7acHAzgHqR9KbtIX5OuDznGf8/0pS2G65zxg/yOOaAQQoK7wTyM96BDVh3AnuoBJxn/AD/hTinPQgcHAGM+tOjOBxj5jkjPp2B+lN8wMo6gdQDwRQAuzK598DbSAk7sckdgfw/WkwVUEEAA568n3qRRjGcHjJANAEeTu7YAwAx+vp+NKBu44ORnjgfXn09KQrtk6gjGBn3p2drO3IGcjAyPy60AN5XAHQdwO3T9f60ofaMAkg8e/bn3oI3AkA4B5z3Hf+dMOd53jrwAB1oAkZctvAznoVHUdKR0yCQTyOoOcf8A16QhSACcc84+n/6qdgEA9+AvT8/f0oHYUZUMOh6HHrn9P8KYRlsgE5P0PpSoP3hyCO3Pb8f89KUg5I6H2GM+lAaCFh3PPOcHt16UpUMpPy9cZI6fShSMcDHrx9aWMgrjsccgYxj3+nrQITvlcEA46f0/GkJ+QDAxzjGOh9/f+lCcKwyRngge1IyocZQ7s8E9h/LrmgBSAfmOCcgZJ4zT8DJwcDPBHtnt+f6VCiFOBz9ePwFSBDggnjGBg/5x2oAcuBg4G3PJB4xTThC5zjjHI6n/AD/OjGCpBAz1HQE//WNOZs5wCB1wPp3/AJ0AC4dVAIAPJIOfp/QU0MAwc7h3HHX1z+XT6U5FD/LjJxkA8Y/Oo87GUnB7n0z/AIf4UeYCr8rsAOp53Z6np/P9TStgtnPI6EcZP09OlCgMxySeeSOMe/t1p7HK4AzgAEHn6+9ACREPlCoBXggA/hkUBij5DDggcjIz/jRGXR5V56kDPJHr/SmOdpwAMg9uAD3oAGAVjzjnPTNCgYz378dv/wBWabw4BPBHT2Oen8ulKkmCcdgSWHP+etAC7lUkZI5wOetOBXJQEkjBCkEc/wCfemrjoeSB8xA/KmMWDbsY4yMjn/PagCyCDLxkgcdPaoiQx4ycDAPT14H5U8fNEMZHQk5/A/1NRsNqHODk8BuRnrQAqAkAjBOR15JNJknGCQc547560DIwcZ4wce2On+e1JkEHODjpxk4J5HPNADgfMfIyoOcg/wCfWnBM7ed+DgH/AD/nmlj2ncSRnrjP86TG49cAehJycdf8+lADXJ3pyRjvjqOf0oXJIOABjijJXABOGBJ5GAOv9f5UjuFXHAOQc44HrQAqggsQcADuOfQY/WlUYYfxHnBzyP8AI9aRBxkdVJIOecfTvQeSOnGcDGOvegB5UEZOByBnnGR3/kMUqqNpII2E9u/X/DpURB6ZyAeST+VCsY1xjknoeg6ZP45oBagzlmJXABHG4/5/KkkIJ74GMnPP0/KmoSG9eTznGPzpdo3gnGAM/X+nagsVR14IHOduMY/z/KmowUcggHJJA/z9aejBl5HseOc9qRucg8AgZoAapDMSB0BwMk4/H9accSLgnIJ5POTjp/nrSKgLgZ4wQOc5Pb2pXGxdnBPGCCex/wA+lBNxkYKkjbgg8YPOPWkJy4HGeTwOvennBJyOxxzx9KVE3KDt6DuccGgQxjkHggkEc9j3x+tIuNoySvUYA54pXQrJkZB4I28fr/nOaXd8hUDd6YP6frQAwAgcjoMZIz+v/wCqk2gOFPUk4JHHqak2gcHOzPOP85NNbLtuXp2JGQPXn8qCtAEezkqTxjBHB7ZpyIBwoOSeOOB/SjcgIGSR144NSRoMA9OcHJ7f/X/pQJkQzwOOQeSPTv8An/M0hAC44QkdTyTzUrxovPHUkc/56VFIQzgZAYDAHOPxz9B+dAJXBc+U2HyABgA8GhDvUnHJ6Z/mPpUhTaCfm2Ec47CmqgUkAcAjHGBg/wCf1oENkJXpwT/ET6f/AFxTlMe0c4IGAAOPxNLIUl4z0B4HQcUzIXgkn3Ix/nvT6ASBWTBHXPQ/kcVEx2ZBwOcZHWpV2rng/MBknt9P/r96hUn5jgAk4GRkn6Z+oosA4bNmMkH1zwPT9P1po4GB1zjPP507B2qNo354z6dR+dOOEduQNuADjH4fzosBHsOeOOCM4/z704gsOc88Y9KAwxgoCOCSfQUqKVyAD14OaYCqm4HLEYOeR0z/ADz6+1DrtYtjtwMc5qf5U2LjBJyQeSPQe1RnCknBO08Fenp/WgCMqQmRjgjO73//AF0rKQAScHIGQOOlDZ3Y7gYB7Y7fX8fWnSEyBdpAwQTk49yPXnpQLUjJIAbGztt/p79/oaMYJBIYnoD0HY5xUsYDHnkYGMn/AD/9eopBg4GV54P196AsODAb8YHGDjpntShSAoyASMYIIANIvCqpCjsM8kn6/lUmQDg5B/oPY/hQLYaCd2OeeCc9PrTSNpQZHHHP50/IbB74yMH/ADzilc5PIycYHHH+NAXEcjOM4yKQnb0AGOhwc/hTITuUknJBzjoMf1709JwAfrj0znNVYdxRvYlwT2zgeg9+f8mk/wBliOcHpz/n8KY77eMA9wD+HGaXcZIxwMjkn6/5zRYkmRAvIIxkjOc/5703a4JA4cHHPU/59TTU3AEEYOMgZ/GlRwyOSRzg8cfSluAi7Qw75PLY6fXPp606SIITgkoTyemPTj601hgHA5Lckfzpr73UZDALwckH8v8A69UBIGy+eT3wec+x/wA+lNdSSpwcDjJ/H05pQXB+b5c8jHAJ6de3ah2ySRxg54BH4fp39aAED4XOD1x6/lS5zHk5BPJ2+5xSrwuCdgI6Y6U6OQMigAEAjkEDpSYC7c/MeUzySDkf59fYUKvmKxc9RgBfXPX8aG4IGMZOQucjv+AxSugKAYGGIHT/AD+tFwFXy+QCFzgED+v0xTMBznAODg7v5D3pqgqx5IGSN2Oc/wCf5U1G3HYOCTkHHTH+QPwpbgTAhATjIbPJHJ+npTVU7DnrgEjp+X6VHcRvuBByFA3Y6Z9P504AbcgEkDnd/hTsAg3goB8pGTnPbHNOGSQpLZBBz0z68fpQkmG54cAgbvTH/wCqlCbs4wAefXA/xpiuO7nI7YznHY1EuTvQ4JGCFA5P4d/zqQnBx68HHXOcf56UiLiXIG884II7n/PQUBcYCZN4IxzkE+x6fp0qQt5ijGeTjGeg6VG4zgjAJJ5HH+eMdaR+I+QMjjA64/pmgYJIMHGB7HOcen696cF4B3DnGR/n2pEUZPXcO44/nQ6NuPBwOWzwOaAHeav/ADzH5Gin+Un91v8Av3/9aigWpxoO0ZzgZxknP4UwANkggjIJwD/P6UjKUbBHGO/setKORkbecHGOn9T/APXFch0h5YXLA5AOQOvb0pPLJyDkAZJPvUinuWA4JIHTjpimw8p1J56N6UAOUhY9jDsSBnPXinYBwBlwQMgd+KYIwpB5yc5IGT9ac424LE7zgfUe9ADvljwHyMnKsBgdOf0/pTd4BHoOM9SfamcSRkcZB5wevNSJnGDnHfPb/PIoATlAucjAxjHbFKGRCdxBOAAD+eaUZ89doxnqvp/k/wA6a5wx3pg5POOv0/M1VxaCuSTj5gDg4x1/z/WjcWBHTOcAdvw/GnKfQZxgANyPoPw4/ChdoOD16cn/ADxzTC4xPlJDgknOSvPTvT5GIZSOeMEdfr/UUm5lwD3HAIweOhz/AJ60149hGA+/OCD0B7c+vAoEPBwwABCnHIGcUEgD5myOeAP1qrFNKCMcjJBGcn/PFTAEnkYI6ZPP1/TrQBMpySODkcjHT8qjZkiO3IweCcY9R/n6Uu1TJkn2+X8/p/8Ar96JIgxOcccAsccZ/wD1flQAhBSIg5PzdB0HpipAPMUjPI5O449PyqFiCB3IyCQCBgf/AK6IgmSPl5wCo5yD6f4+9AFiGTcCCcknGAeMH3/Oml1Y5OQMnvwMZHXtSHEzlQoBPAyPT/PrQG+Yk5PbJ/POPbmgB8nzrs2KBjoD/nvRbjbDlCOSRyf8PTimpkDaGODzuYcHPA5pxPJQYAzncRjt1AoAFcE8djkDOM/j+X50eY0QA6px/iP8/WnAAMBk5IAz07d/51EU3SgZBHckZAPX/GgmxLKUZCRuzjPIyQeajRTuAPyEAgn/AD/9anhmzGCScHG7HI/z0odNoyc54J45/wA5/nQFxFzGxy4xjGD/AJ9+9KpBPTaSOST6c/h1pdh5CAdR0PHv/j+NDL+9IZtwAPDDOPoO/WgQgOHPA2AZAHPHf6d/zpQRk8EjA6Hvz+fH8qanywKADkjH07n+X6UYAJz0ySM8cD/D/INAEgAJAzzjJ56UMdpGF568+v8An+VORQY/vbywB9j/AJxUZwCTngc/p/h6UAO+dgTxwckkcdeP8+3vS7QwQ5OehAGRx/8AW/lSP8y4AGABkg+1NWMxrg8AnI288fTt3oAeCFfnDc4zjp/h9KRxsA5ByQAAc5/z1/ClBBbqRyCD9Pah0w+7sORg9f8APNACy8jAxgjOQCAaar5XJJBIxj+mP/1daaUxneAWwCQevfoc/WkDHgc568nHanYCUSANuyMeg5OAM8//AF/WkJ2sD0ySQBx3pgGTwAAeOOeOvX8qcFLMex67gfX6f09arQBZOT6nnPOD7Ck8zK85XJwcdBn/AD7UCEurHIxkZJHXtmiLIwD7gnOQB64qB3HRx4YgDfnrng4/+vRksqgEjGep9ecD8KEYsWLcIBuBxxxxRkswcHIboAOg/wAaCh5YgZIxjgZOP8/jSEgDIJIxnOP0+tJgNjuBkAg5xj0pBEWbGdqheGz0oGhwHy7jwTknPX1pQ2SSR07dsYpAoLnkgY9emPT1/wDrU0nylIBI6dOp/wD1GgL6jsBVBbkHgAD/AD+uKXO8+gHPXOf8e1JkZU5ORj5QOOff35puAcYHJyDnigZIHLjpyDjOepHpQhDAOSQc8Adh/kGkRdpJPHOBnnP+H/1qeQWcjHHIHJPv17UeQrjHYEjJIPIwe1BAGScY+vQdaOVXDqDwT168jH4/40sY4JAGBwCevP8An9KWox6y8DgnIBGeTTXZsHnlewH+f5UoHGRjIORkU5DgEkHkdeaYAYwDzgjAzzg4/rTX3OTgA98gingAZH3Rg85/lS7SQoIAHfjp7UAMjcuQAOe+f8+g/SnMAGznjPykDP5/ypgAD4yDzzwf84qSVSxGOg6njigTQ1cncc5IOMjjmnKCOVBIABx/npSod8Q3cc8nPf0pFDqX6nGSQB/n3oCw0EMxxz2OB19cfSpArFvTJ4Ge/wDn1ppB2hBznnOenP8A+qnOAGyMjgYK/wBf1pdRiEAbuxzkqPTp/n6UqDGMjr19M9/504qeMk9cZznP1NGwN3C46k0wIzh35POMgKenP/6v1qRkBPJG3qe2fw9e1NWMEBl4xnjPP5UNl8nrxjrQAMo8s9h1II9OwoKiRRhskDJweDQwycEgHnPPtUQzl8MFwQMY9MUASYDYJAzjGMY5zSMcnGSeOSvYUKAMZzkDGQcHP/16cwyvPOe7c8/hQAFvkAGQQQRn14//AFU7G/qT0yAT/P8Anz6UEYH8R45OPbj8Dz+dOXcFJypAwQc5J9/89qA8yBYR5gd8Zz37en+fapZsyvzyQCMAYH+HSnEjeAOORxx6daXqdx4z7jpS6AMB2qdvXGCDTo1xkg8ZwR25p2Sq4B9uRTACSemAMYA/X+dMBsn393p0X/PSnyAtHx1PBBFIfnX5Rz0PP5/0pcHguMnHTFACRoY0IU5JOckdM9BSqpB3egwBjB/X3pGO0EY4xkZJyBSYLng7ABxg9aAGuo8wYBGMnGMn/wCtUpOVHQ8jI60oOcnHXB5NNIjYknHHdhigBVBbqPUEgf5/+tTSQx3YJ4AIHp/nvTwQqkD+EZO7p7EfSnb+SQVPGeOOPp/nrQBEyHnI/wCA9c9/8KfENqrgn3GaJBh0POcHBApshO3juRj1/H/61AACc9D7DP5j8adtIbOMjGMHqP8ADgfrRGMRnI6nkA4z/k0oBKjknB6n/PHegWog+6HyRgc4A49v/wBdObocZOOQc5B4/wAe1CYywYAc8j29R/kUjLjJxnAB68ECgYQ7SpBJBJ4Pp68fTFIVVFPJJ+8DgCjeX9EyCNuOvfr6U5Rk5AJPQ49P6fpQK4MpU45PcEev+c/lTWYDOQev3ieuelBdkcAZz3J44pzsTjjPYfX3oH0GpnYc84POT6/yoyAx9VOcAcAf596bgKxOGzjB3dR/nmlXK4AwTnBPQ/55/SgCR/m56jOR9P8AJo8v5BjIHPbP0prMQePXOD6fSk3kAHpxnB6+3P1/nQAKwyDnBb29OPp0zRwMY6gkYH+f8808L6cAj9cU0MAQgbHOMYwfzoAVTgkE4GcAdMkdhSY2yZXB465/z60rlg4woJ4IDdzTQpIIJyehJ6Z/zmgnYPLADnGCepI9u3pS4KnpyehY9hQHJzgAbfTP+T3oZtzPxnkAseTigdxx5j2EbhnJIHT3NNiAVcEHr1Oc5/z3oZwvIJC+w/Pn8KN+FOATwTgH8+Keoh5UIVwBwccHOcio3XzDjsOnUYP+HT9aRRtXPqMj0I7UrMWYnGTjgZ/l/k0gHYIz698Hj8aFVCMtjBHIH6f5FNI8z7vTHOD+P+elNZyQcg9x19KpICRBlRs4wepHtQMdsnccDJ4x9PpTFYhQE4GMY70ueD0Hrwevf+dPTYBzgDnOAODj1zTQQNxAzg8UAnI5zwST79B/L8qFGyEp/GOT9Of/ANfU1PQBUG7nnHBGTmlA25yMDJwfUn1/Smr+OBnke9DEAknkA4A9qaQCsEVeSehPrURyy84xgYA9P84/OpnZFU7jtGOCefwpgBYEqevQ9unT+VMCJh8yhWAB4I6jp/n8qcVOcZHyjjPv7+n+NOEeNmQPbj88fpTHyJhtf1JPbHp+NBA9SFQ7uD2APb6VFgYHPfkH/P1o52twQB644/Gliwyls8c9uQen9K0QBkMcdMHI9P8AOf0qlqWoRafmR5AT0IJ6D6e39aZqOoR2FuxfjjhRxgeufwryTx34xMrkox28AZ5x26dq9LC4SVeS00PIxuNjh1Zblj4heP0jDwW75DY3MPX0I9Oa8hlun1GQyOAcHA3cZ9/yo1LUZNSdyx285HPP0z9ePoabawkpknL8ZBXA/wAkV9rh8PGhFJbnxtatKvLmkWl6ADAGCeQccYq7aQtK+AADkEEckHv+HT8qbbWz3boIwTkggDv2/HtXqHgvwjtHmTKckgDIBIHT696ivXjSi2zWhh3VkkhfAfg5txuJQz7jgkjGMjJ/z7V63Z2iQQgImwgAdeuP8DVfTdNSzthGgAwBjA9+vH41oKgCnocjBB6Aj1r4jFYl15PsfZ4TCqjFaD1DMScggjOccfj+HrTiOjZHTkjt/n8KAxU4BwMdc5NBJDc9ccn0rzup6thM7lwPxNKmQQQMnt756ZoCgRDOS3c46mhCSck9BjOOo/pQIY2Q4wOfYf5z+FPV9px0z1JHXJoUDcfboRSMpwe/XPHX8KnUdhyYwccc4yO1ICAxA6dwR601EO09hjOOlOzgZ6noaodg3FRtIx2yOlPLlVyh6DIzx/n/APXUcwzzg/gO2O1COG6DA5B56e/6UBYdHnBDdcck8k0hQHJxkdQR1x2pFJ34OV5AB/TOKcQAODhs9e3+f6UtgDkfOSMnpgY/yKR8jnPUggZ4P+eKWQHIIORnGfb60jMdp2dO575+tMABLDHp6/5+lOBDc4PBwTk8CooW3ucj94ME1KM7Tk9evr9PWp2AWQ5wCMc9DyMU3BMY2nI7j0/zzTivGT9wd/8AP9KFJVhjkk85Pb+tUAkZ3DaTnuMDJH+fWkkYrIcHqeRnI/z1py8IcHBzzgf07UPH82ScjGMHuKBMaAhG7BIzjJGaVcAYxjqCOhNI44JHXByPQetOwCuQRjPU9P1oEG4MMcEAce3vTfXnPIzg/wCfalyQScDODgeo+lDfKRxkjjjvxQAnDdRk9cf/AF6evz4KMDgdBTHbbAXxnLAYz0zTgMDBzngjjnFADB8pYkYwOMClJy2RggHjA49SaeAcehwRx1yeOtMB3ckk9+MUDQ4bvvseMngHr+NKEUcIOe/Y5Pf3pnLHI5znPfJ/zipAMcdPXjr7fWgNQZcnGAeeNw70SIQ+MHIGSe1IVGSDgd8Z6in7unfJ7igQLsaM4BI64yccc8UwgIc5O89Aef8AP1pcFhwOuRj/AD/9emqpBGOmcAZyKB+Y4c/f78nP9KaRtyQQcdscU84L4AOOhOaQJkfMDnHHsaBgEPUemSSf8+1J1bGMDGfxHX8qXG7ueODk4J9se9Lgc7BjPBxQAhJfg5Py456A+9CqVC9jzjH6/WgKDzkAEHt/k0YLoM+vUHPb/D+VTcA5bqB6EkYx74pCu3BAyenI454p6HcoPA5PBHGOlNUnntk+nJ+lUANwxwTkd8/ypCCV757+pP8AkVIV556E5BGOv+f50zIQjJJA4570ACqRyQ3HIB6f/W600rlgRkkHr0+lPjYMmW4yTyaUdQeBjOADigljCHJAxznA7GnLkcDkAYxnP60q7go9Rn3/ABoijIQgcBhxkYzQA0BA/XP07fWkYBQcjJ74zx+FOU4GCeeh4poHy8kH6UAKxGBgk88fj/k05VAHfGeBSHOMgZIAwc8Z+tKZMnjBBABJ9aAGfd64wSOO+KXgOBjIB6+mfSnMODz3I49f8k/lRk9DyAOhGP1FACSZIGQASMkdMUka4HznGT93PGKcMBSe/GM8H86EOR0PIxzx+QoAa/3xgcc5z29v8+tOf0HUDBOaARuOV6j17/SmnKMEzweTx0/z/WgByjIdwcggAY59qaAQPmJx06d+c/1p+4YIUZBHIAwc9KFABycjPNADXj8wnnnGOOv+f/r0pXKeWeh9Oecd/wD61BfaSM5Jx249qVei7B1zkkdf84/WgWohJUA9jxu/z2pGO2TcP9WBk4zke9KBjIG3pkY7Uc4yBkgAEg9qBgww2c57g9u3+fwpZhvjKg985PBpJWAPPck7vp2oTpyeevzGgAjjDB3Y85HJHahh+8I4wuCDjP8AnvQSVBx0I5BOBwfSgnkjGRjkgdPzqthajZFDk9R1Jx70hU8Ec985I9iKkYFCCDgHjJ5/zz/OkTtnqRnOOBjtQMMEgZOfY/TBpNoUHucnPfB9valX7wJxjHXHamjO/GOvBP15xQSx+MZB4AwAB/n8aaeSSAOBgcZ9qUtliOSemcYP+fypgUBcE5HoT1/rQIkztHUHvhe3+fxpp55POfw6df6/nTh8w6HKngkYH5f56UvTOBgjrxQAhztYOAOQTjOQT6VGx2gjOR069h7/AOetSMwEZ75981Hv3HgFyR/n/wDVVXDcfLCk0JR8DgD3APXFcT4o8HjcWV+CD8wGT7Z/UV2bHy3OOAfbP50y7bzoRHJyMcg59TjPauuhXlTd0zixGHjVWqPnjWdIe3nkO4jHygnofr+PNYcispAByM5O4Y78YI7dvxr27xN4XgmQvGm5epOOuPQn8K8p8QaFNaTMVRgg5Kg9+2P1r7HDYmNaKu9T47E4aVFvTQxHLuSAoyM4I/n/AF/Oruk6hNYyIQ7Z4BIbGBVV4jEAuSP7wJA59D361EIwEyCQcgg8jp0/DrXZKCkrM4YycXdHtnhHxhFe2ogkdt6kAsRnPtXdQOjIMMpJGcDqa+adJ1m40y4jLkFCScg45+v0z1r1Pw14yS6iiHmAMB0z7Y/wr5fHYJp80UfUYHHqyhM9KYES45zjnntik27l55yTkfy59Kz4r1LhQ3mb+Rx05PT3/lVtJNxOw5JxjHTHsfWvnWnF2Z9KmpK6LCsm7GMFOhPHXqRSeYrzHHJORxx/n8aiiOCcjr3H+fqPxpRzg4PXJOOM/h61JRNGcqeDgEgqBk/54pFVNucc4zjP+fpSXDZC4ycn07Ed6jReAGyxzgnH5UATZCqADwRnHt/+qhyVIBOF6k8D/PWmocFSONvXB7mnS4BPYkgnA4H+fegB7EBOD1HPPQdOaYAW+mD+f+R3pMggYzn6f56UpBCgA8HBAA5/z+dADVBxyOeoI6/hS5Bz0x0wT/PH4fjSfPwm3gEHrxSvwpJPvnHWgBd5CYJwc5OTgmnAl2HIGRnPf6fhTTgqe2MHIOfz/l+FHIIA74AGMdf5UAEmWJPOM4yR/k0buRxsz1I/z+h9aRiU65yCec/qKGZlAzzkDI/GoAVTlic4CnGD+h/Smr8smOTjIwf8/U0EE5J69QT3OfejOOvPPencAUnIHPGegwMd8fnTmwIzg56DHXr6U2QHjGB6ZHfrT+PK75GcEH0//XT1sAyMhQUf2OQOw/SmgEFwMdcgY9/WnqnydCT1Jx69aTAUF85I7ZPT61ID5M4xwcDHAzz2+n6UxQTzuyQQMn0pcn046kE+vFJ5eAAAcdCCf8+lWA0McnJ9x3P50kjkMOSRjOB0PfH+fSlClvkGQc9vUn/GnCJzzzgc7cjAP/1/5UAR78spPQ+/H5dqljAVedvXBBPH1/OkFuyncep4C59c00javB5POcdT/k0ARrzMQCQR1z0qYc8EcEHBBzn6D8qakJLZcn046en+frUrjauBjHB560ANfnI2jpgZHT/PNKvyHJQY6AAULgH2zk8H6H/P0pyglSCCT14OcUCuRuxGCNxOBnGOPw6dKe0GYxljgnJz/n3/AEpSDgKGJOD+P+FOClQSc8kYAOf06etAxrLnAGMc9BgVG2CvQNjoQOMf0qTduB78AE/55o8sjOD1PAHQYoAikUnnAwe2cfh/n1pMtgkg4HICkZqQxkZyQDnHX8M/yo8vbgdccZxzQBGqsoBwSc5OfelL5GDknORx/nin7A3fgdhwOvWm7cEggtkjJI6ep/z6UEDtpVSCeM8kevpSDC55JB7+3+P50AgnJA45z79ef/rUuck5OcHGSccf570AICCwxnGDn/PXvTpPvj0A4Jx17fWmpGFwOMdQCOvNOfJAyOADjn/PGaAHIQ2G6HGQOv1/rSKVGXYDH06ewppGUXGBkgnA4/yMfjTyMlx9CMjGfTigCM/NyCAAMBRx+Pp6U84CgEEnGAOSc9eaYSAeMjj0ySPx708kJkBiRx9eOefSgBIyApHoeeOefT8+tKAVYADemenQg4H+fxpGdJFznG/+6KUvg5yXIPPqePy4+tACBQW5ADdcgfy9aQnZwBk9OB09v1oOF+9wM8gcnNIWC4bp2G0Zz1FACx4IGxySCck+vrzx7UoYMBgEAkc+/wDkUqMOpwe5JODmgzBWJx3545/P/Ggeo2SMYJBGQc4HSjBYHsg5xnjHvTmfYSQB1xwfx/z+NNDbcjJx25yfyoKBuMgckDk+v1578U1mbOexPc8j/Ghn2NwDk4A2k9PpTjhuSgGOMk+v+OKCbhy0eRkgckkfh/T9B60qg4yRn27fQn/PWmM4JPReMDB4H+P/ANepA+W28AEZ79etBREvBK42nnIx/kUpztwwzjkA9c//AK6UYzgnnPK0MdzE9QD9T/ng0EDwSy9AOeR3J7f0pvK+uRk8HPb/APVTTI3z5O0nnB5H40ucknlOOoP3vx+vajUBD16EpgEnpUkbjAyMdcgHj29j/wDXprOEQED58ccfh+FNdhhRvKp6gfp+p6YoAmAB6dTyf8fzx+VR4Tec8nrnnFN3uq9M84HPI/D0H9KbEdjAkl++5sg/n370AP8Alz7k9Rnrz/KkT5lBA4PXGP0okxvABBOQO+OaCpTgDkZPTA9f54FADlxvGeB7DH60jgDgYOeSR7cjjrSEg7u3Axzk03cAcnnocZOOnNAErSALjOASDyf5fXj9aCUVQRgkHOMYxx3prOpU5GO3HXHofzoGFjyCMeh46dD+Pb3oASN/NIIGODwe9OYjy+cg+uP6VHGSARxk446f5zQ0gY4P3cgAEf59qAHdA5QZyeADk+1LG+Mlsgc9OBnp/npSY25yMAnt19hn/PamhSpOAcY5ycjFAD/MD9PlHrj+WfrTXj4yMgnAwOc0gIwCDg9jnk+2f/10HAd9wyATwBkg/wCe+KAHkj7uTkDliB+f45o83J2j5hkHb0470wfMucg7uMjkjH+f5Ui7nkwD7nI7e1AEhfJ3HpkcZ7j/AD2oOBnA6ggcZxUeMKSDj6nOBSkHHoMckjBPv+tBSHBywznAGAO3X/IoGCeh59O57/h/jTEGCckjjoRx7f0oyyHIIOB3NAyXAI2gj8CP0ppOQeB16Dpx0pocqrZ4OBgEY4/yacCFPo+O/wDn/GgBoBYkrg89MdetJIPm7ZBABAOaQMdwA+Ydevr0px3EfxYzgYP4/wCc0EAsh8sZByDkD/DmnI4DEfL0yMjGPfPt71GwwCMjK8bSePy+tKfnYAg4xkAnp6/55oAax3nB5/r/AEyKRic4GfXkY+vNOwFOOAW46f5H505VJB5zkYIzg84HPb/9VAEYBWQ8DB56dR7085DcZ9MEZOD6EenNLEQqMOuOGPQden9fxpNn7zoOuOvrTsAjfIwwB2Ix2496eBs3HBzwTz0/Ht+FJ5YzkjODyOc8/wCc/iKRjggbcJg5yOaLAJvO4tgEAjjpk+tBUO+ec4xlRyMetAOckEjJBJ/DgigRiP5uTjgjHf6f5+tFgHBsL6ZHT+X/AOqo1Alx1IHUZOce/vx+tOlj3oM4OTgnPbr0pqLgk9RwenH5dM/4UWAGYkkkY4PHHr0+lOc84GM8AAHP+e9BABLHHPTB9/8A69Ltw4UEEAZ4H5/59qYDeQXJJIA/EY/z0pdokkU5OSDntjv/AF7USsCTwB0zjv6UEbcA9AM+3t/+qgCQ8jPXaD0HGfT8KYwwwA5zyc/59jTiMLgkdzjPJHXn9KRzwD3yAAOx/r/n1oAapLncQepBBH5A/wCTTsAHGPTJznH09PT8KauQGOMtnkZIx/hTWG18DABOSAf8/wBO9AEj42HHPPII5P8AP3/KkQurAFzhhxxjgA9qFbCkhsZ5AOPy/rSopfnBHOMcYoAAm4cgk9Cff/61KUzlAFOck4zyB/WmspyGcEBjwQOvpz/+ulIDEDJByMAn/P8ASgB6qnl7M7CvGcZzQrAYyOcHJx1/zzTWBaT5CMkYGfQelLJEfqcYODketArkcx2SABCSTgDt6f1qRXbJ68g5A/p/ntTXUrGAF+6OpH8vTHXn1oKkDhsY6Ejk+vtzQSNDkAHIxnGMdu/PT/8AXimlCGBySCMgrwAenT608EnOMjnBI7j0z+dSYyCQeM8DOee38qpK4CM2Qp5GBg9OtNEXJODgHPGM04KBnjaT1BHcf5NG1WBA7jv16/5/KnsAxl2vjIBxyR0PU59uP1pSoCnpnjGTjrjNSBAjZCqT6t1/L35qN93JAAIAGB/noaXUB4UsTjAz0IGT/nr+VNAAO8lcZ+bHOP8APFCqI0Hbvkcj0z/+qlA/jXnqckZOR2NHUBwO9TnpnGccH/PPWkKJtwFAGcZzn3/zilwIxvx1PGPU+npQw6A8nrgnA4/rxTACQcDADL1PX6n8/wCVNMJLZxx168c05YhkngkHJJHQU4su45BAyRuHt/8AW7UAQjCRdyeQSo/z71IihVOP4RwO4HrTtwK5UAjpgnAH1/SmAhv3fBIGeBjB+poAeDlRjtwDnnJpqqT91i5JySff360AFQucDHOc9fY+/X8qcCpUEEDcQOuP0/z1oAVhgBD1HJYHnP4fiaXeFYk5HGM4z/OnI4LH1J6Hgcf/AFs0wEI+0DOT94DPHb/PvUARsu2IAZ554GD7c/8A66UtnYCOcYAA/wA9aeXVjhwc4ORnoaNnU5J6AccjvnP1zVICInkEDhQc5Hc9xUmdrBz82R3GTihiMjoR9ev+fpTWbcCdudp7Dn60wB2DRFc5wwxjJPT/APX+VBjLgcc8dOvXpmnhwGyeSRxn1z6fhTFdidgznBwQOKAFMZIbBIyPTr+H5mnKmOAcjg5BwOB3pGchAETGOo9z70pPyMQByM5+nvxQAxHySOcZHPXj604qVYgZwBn6/wD18fzoiJY9d2OuOePTH+AoY4bcMkAZPt/nH6UCuJvf/nkfzNFGZvU/lRQFzkGO8j5QRxkD168U0ZDYGExyQPypgBHAwSDwOp9uf8aeRubJOAQMeoNch0jT8h4JKk4/z605FIyM4HYkZ5H9RTQCABznrjH88VJE4C4xyMDPUf54oAVgu8YIKEnOev5UoOWyc55zwMY9M/ShJFkl6HGBn0+p/wA9qjkflgu7qOOmf8/0oAexTaMAdMMAecjp9PrSIAXySD2y3PHb60MQBgY5BycegpIwv3yRnkAA9R/WgTQrIcHYcYOTzj/P/wBanyTZXaAD24OSfTNNMihFGQCOSDwOtMJ2HI4XJJKjr/nmqQiQrszgc4ySD/nH6dKj3ZUjGPbHX/PP6UoO3nHPfn86TzAevBxwGwM96YDwTv8AMZs7Rx17cduO9OQllyOAGwcccdPr3xUSt7kgA5A7Zp+cqAAQCecf4/5zSuTqSIuEckjaMkAf4+x46dPrSMqMqccAZwR1z3P6UZwAQTgnIyfT2+p/SjziOEJRcEnA79/0phYChwQvVjwBgCmq3zDcCAOQCM804RlhuQb2+vI/zioBuPG/kcgAfL9KCiVSM9cYBJ46/wCHeiH5c4GAc5AOf8/hTwp2qdvz9QR/h7HtSK21AOckkEYz6/8A1vzoAk8tQuSmARnPXOP85pmMiPORycA9Mden4frSg4yhJwRnJH4/40SIQMtwnAJH+Pf/AOtQA/IQDcTjuOf8+lKSUJAz8vYjGccnP+e1NlIVUKDhR3Gc/hT1YMcA55wT7/j3HXNBAhfd8wACkcE9vQ/z/wAimcNkcgA/dYHkjrn2/maUuJCxxkZAUkdQOvHv1oWMsDt4GOVYdOmPfjOOPSgB4LuME4JGASPfv1o2lN4PQEZYHGR0HvScb/vMmPU/n+vNNxg8tv469Md/WgCSPAODgbs5zyajYlGiyuBggnPA/wDr04A7hg4YcknA/CkxwSBljggHr09f89MUAEZULjOTnOT3+vtz79acOTjaMkE88g/5/ComTAwSB1BGQMfh78mpFDqASTx0b/H/AOvQO45FG7B4wOBjjA/yPzoLbcnIIOR8o4PemiQZBcgngEn6805UzHyNhPI3c8/5xQFxqMr7QRzt54GAPUU9iPOUZGVJByDgnP8A9bv6GmBgVIJycgKGHPsef6etBJC46EjPJ/z9OfSgQ4AZGeB3/lTd3zHgEADAH6deT+FLCwDEZPAzyOen+fyphGIwSTyOBjJ/zk/rQBIp5x14GT6/X9KYxCsDjGRjkdfb6Y5/GlzjAIyT1Y8cU7GQC2DgEE5zx2/yfSnqBJFKGB2gYOAAR1Pbj/Co3YK+eSOmB2yT+H/1qjCkHAJAIJJ6E4/Xof0p2dzEjr1DDjJ9P8+lIAdjGuck9ySM5x7fl6UgmEoyMLnIAIx/n9elOYFlxnqMn/P+elM25UYJz2IPX25/+vQBKGG0AHjGSo6fn3oVsMUJJGcEg/p04pEhI4HJ7Anihzsc9AAARjjPbr9aCyXcDggdec+309qbvLEY2knjLD/P9KPu7cHIyOc9PXmlxwQe+TjPQ470BoLnByOoODx07jP41FKf3pABUZ6Dsf8AIpzY256kd859P8O1I0e7OeuSQF/z7UD1AEmQcbQD3/X29ak3BcYPXPOeoz/n86jY7WGem0YGOf0+v8qeMqQABgnJGOwOaVxEhUFMgDOckjmm9WIUAJjg4xzTU+6QhyTz82Bn0xTlAkODgcZAHOe2AT/ngUxofs8vr1ODkD8f89aZktnKAIeS3f8A/X2/GiQHZkcgAcA9R/n370JnORhl4zj+efzoGOUkYyPbHv6GnbgTjPOM5zxx2/l+dRqpYngAAcg5x/npSI/z5ABQjAOMYFADyykop4cZIGO/uKceCeeOpCn/AD61FIgEmRuyf5//AKu1ScBeBgY/X/P86AE3e/B7gZ4/wp28g46HOR0/z0ppb5QOUJ9Rijyz0PUAH6g96AHcBcc4xgkDv1609G2g7dx7Enn/AOv6U3btQcHAP0xSbmVTgEHkjIzn0OaBbMcrgEA5wBhRjGM8c/nUhI5AGCOeenpUOFbbngk5ODn/AOvnpT3bfJ3znABPX8e1Ax6MVXOTgngZ/wA/5NBwFJztx2A601wccenBz0/z0/CmqSq7c5IwcegoAkdv3g3+mORTWJ3ABznPIA4/z7U3Jc5IJwDwcdc08ZxgY4657n1/lSuAjqCASeMZIzScmNTjjGD9O39aQDKgAkkDjj9P/r05TsXaOeM8HH5f57GmA1D84cjPPOf8+op8mWAPOMnke/t9SKReIzk9OeD/AC/ClckYIBABAH079aVwFCsOpH49cfhSqfl7e2D1/wD1elKTlOecAk4/WhX+THOBycHgfh/kUwIdxDBCeBkAqeOfX9eKmKfuyRgjA5HPv/j+lNCL1wOOSMZx64/Ol5zxjBGep/z60AI+7A3tj+Z/yf5mk5GOcDPI56VIylMYPBGCMd+9Jn5Tj5Rnj+XegBFGGJznjkf5/rSljIQMnI6Een/1h6U0AgYzxnJJ4/CnHMzY7E8HGMjt+mPzoARmG0nJAz0x1Gf8/nTRhuAOmCMn09P5fhStHhcL645/p70qY5AwT0I759R7UAKCcY75PJ5JP+fWhfvALhgQc9qceFJ9x05/Smk+vJ6EHk/4UAPZWZASBkgnAOfw/l0pkQVQcjDOeMjj/P1x0p+wbeegGCME4980pxkY6AZ29T+GO2aAIyx++TnHX6f5/nQzBgDnGCT9Af8A9dPZD8u7kckGonTIPuO459qAHAYUL94HuO4/wp20hBgkEDkdSevFESAxjIzkEnPH+eaNzOTk5xzz1/CgBXTBz0OeQSaGAGCRyRgH3oY4BJGc8DHJz/KlIO3OCQTkjHHrn/PpQLcRVAVkzjvg/gcf/q9aFfY4+oJ/D6df/r0KDt6ZweoPf/P0pGALc/eHXrjn3PWgLEbMRLvx85GMHmpZDtUkHJAHA44PHNK6CTJ9Bntz7fyqPG4ElOBgZ9B26UC1Av5iuO/Ukfy/yKcGIKEYORk4OPzpUjwjbQPw4+tIBggfyGPXp3oH0Bs8tnHYjPXP+NKwDp0xxngdKkOwq+MDIzkDio8bUIJ3YPB9qAuJnDZIymCSRzSAg85wenHNNU5lwdpB6HrUiAZGRjPUDjj2+tAXGZIPGCQcAHild+Q/QZxx2PvTpI1DqcdTnB9KCctjB68ECgPMZEx65yAcnuP84pckY/jb1I4z/nFORQAQOSCcDOB70BMNjPA5Kj8/rQPQHIc8NkAZB/z+H5UcMg5AOcAHg9P60MyjAwAOmR0+tIBwMnjBxjn8f507ksSNAwx+O3v705ow3Q4I4Ax78/1qOScQEZxjgnjv3oSXewI5H3i2ccmkBIMZOBk44HUcUjtlM5xuHTGOak2hVyCc+ucU1RvXk5xgjacfr+tO4DYUC8AH7uSM0Hg5Jz2HPp/kUZZScY9sen8+9OZFJQjle4549f8AIpoBr4zxk54yO/8An3o28vzj1PfA69f880oARSMADJyCc/8A16ReFKEkfXjPbn/PamAIckf7XJ4wcD/69EpIcZ6Ac5BNKrfvMkDBHTHNOOwdc8+pz1/yaAGyukoH8WBkjGSDSRfO7HGzGM5GOOuKCy7U+c++Rx/n8aUPuYnPU44PAPr/AJ9KCBGfcTgY4zkf1psowSM8YGR/n/PFOYnLcHB44I+UHr+YqAjrkl+wBPGPT2/D1qkiG2hrHjBIJbsfrn/P0qtqN/Fp8LbyqgjPI7n+ntVp7qKAP5pwFBIxjHTqPY+3pXk/xA8V+W0uxyAPuqOT16//AFvf2r0sJh3Wltoefi8UqMG1uQeM/GA/eoH7YBP415LqF1NdgneDuYD5c8D1x/jU2p6kbxGJd0J4IB6HnqfTH8qp20qk4B+YDDMOmep9+cnpX2+HoRoRskfCVq8q0uaRNFbBOSuT0AwRn0NXbSzDOkYGVPGQPf34P19KWKMM5RjlwRjcOhx0613Hhbw1LPcq8sYIAAHGcH1//XTrVlTTbNKVKVVpIv8AgDwm4uEeSMFWIHzjseQK9dhsYoyhiQIQCPlHA9/856VU0bShYwHeOFAA5rajHygkEDOcHpn8e3Wvh8ZiZVZWT0Pt8FhVTim1qLGiAHPJ7kDIzSjljhQCBjp6frQsZMbnjA69zn/CnDCtgk88gY6/5zXlnradBQDL0z6+uRj/AD+dIRuJJH3lweM84HNDsWYqMZ7nv7D9acBnPzH09cf/AKjU9QEbKqAOCOQR3/CnrIWVd5z1GR0pAcnp198ColO51HpkcjvVblD1XDcghRg4xmnsScdweCM96Rjs6gHIzyOBnmkBDfh6UCuOwME5zzwD1/w9KaQRyMYzkk9vYUFzKMZxzz7UpOzOcYxgg8igLi4+Tk8kcetIo+Y8Z9COmP8AOaTcGQEdc5B/P8qBynIB69en5f560BceVOeu4Z6jg0hK5xnv0x0PvTVJ3cH3IHTOP89aCMKCDwTk4oDcXkkjBwTg8/59qTqCqlTk7ipGP1owTggAL1I9B7U8liQCcHng9Mf/AK6BkaKCCepHv17U9CV4JAyMk4/yaYgCAevQAHv/AJIp8g3kYIJHIz1/zmgAY7RjseOR3+lIAWJHByMdM0bdi4z6dO9Lv3HcOgOD3xQA0YLZHUcAk85p2VEuXJwSRxil4JHGPY98/wBajkIYjIIxwcigGP3IOSADgAn2PSjPzEZJ7AHoBSKBIoxx39iP8KAeMH5jjhvQf5xQSLjJ4HXnOevpih8qoJIHGaCQWxtB6YGeaU4K8HB+nr3oGkAcMuDwuc9P8+9In3jgEYOOeeKTp8p7HGSKarAMeTjpz/n1oCw9gA2AeByTjgnp/j6dqaTxt6DBAKjHNG3LEYJORgk0Y3AfKScnp3/KgY4MNg44Bycc5/zxS792Dj15x0/zzSoApJAJA4z2zQMnJGMAYwOOv/6v51NgFJwCOSx4BX/PpQfu5x+PvSbuNoXIxzQOmMEE9vf60agBYBtuMD0zzz7f560ZxjsM8cZBpAm1ck8DoD/nNKThM8jHTnk1QCSAqM8cHqM07dwGPPHJB6CkRueePUk9Pwp2wAke+ff/AD/jQAiLtBwDkHuec00kgnPAHAJPNAHzbep9epH1/nRk7iTg5/KgB0gw3bAxwc8/5yaXHzcDOckgH/P/AOqm8LGSR2yaBkYHQemOv+cUrAODbVB6rz8oGMfjTd3zEjgYyMHp3ppTnB55x2/z/wDrpyxnGG5AHFLUBwYcEHg9CRyAaAVxngdAN3PPpx+NNYCNPY9hzTYwQCCOGOegx+Bp7gGShyTlieTj/PenDG0nnOcjuaco2tyx5yOf0FDDr3I5wetMBA/y8YBxk5pqglgAeoz1/pTwNq9+eB+NNUAc5784P+f85oEwfl/UdSRj8/5Ukh4IzgA4BPan+TuPOQxOTwOR/kUSqq8dvXPOMUCGqMEZ4zzk/wBaEB3ZOckZ78GnAnbyTxjH1/zmnDAOT2zgf1/SgBu0I+3GBknpn8vX9KTAIIBLEAH8fakAO7OAM9cGnMflwASem3PUUagNCFsHtjBNKql+pzk460qKUHuOMetChGzuzgAZI55oAjV90pB5wcZ9vanIDnpjjjHX/PWjA3FlGQepx+fNSBBtOAQpx8vYGgCMNhTnPHJz3zTwxyOcjOTzjHvn+lP2gKc8Y7daAnzH0PfpQBC4THtnOcdDUgyB1zkkHHTn37//AKqCnpgnrz2+v5U4ttHVjgDHP+fagBqx5UjOOMjB4z7e1NKHcDxjJ6j86kyQc45znrnkdKYpzGR1ORk4xg0AD46tyccYOR/n/Ck27lBz+vNOESq4BJ7jI4pc7Wzg7O5B/CgBoXcvJySAAOpyKNwU4zn1x/n6/lSjA4B+U+vHuKaDk8dRzx3HqaAFKggcHoc5/XP0FOUF0I6HHY4yD7fhSRgD5+vfHUf5xTt2TnOOOg4oAhQ5wNrY6juTTnjKuDkjjpx/P35p27gEccd+f89O9K8nUnIHbH88dfSgCIfcKEccYJPJIpy8vwQQwydopzKCnIzk5OOuaTIAySQMHGOee9NMXQYMhQPukccdT70OSoGR37Ef5705htPfqCBjoPrS/JlRgDnkn096YrDGOSDg5HIBH49f6/WhIyhIwe4znjPPX9fyoIznj6NQjZPcEcE/z/z9aAsGwM5AxgEcd/1/CmuRyHAHfOOo9/8AIqTqM8+mT3x/KmFvmIwuSMHPeqQnqRtZ+bHngIQMqOST6fSuS8R+GY5cOEOMEYGMj/PWuyQuinjAxgFT0P8AnNNMHnKVcHBzknsa6aNeVKV0zjr4dVY2sfPeueHTbTMQh+UEAKDx/wDX6+/Nc2y7HxjDgnO4EHFe++JNAzvwN6FTjjNeS6/oz2shYjGcnjsD3PrivsMJilWVmfG4rDOi7nNr5e4EiTGcZXpz/hV7TdRlsJwY3OzPAKgnr6jp0qtMDFkYwMcc4Jxzn/8AVTUmzh/v4ODjoe2fXr/KvQmlJWZ56k07o9c8JeJ4bqKOOUqScZbPT1+nWvQI26bTxgHdntjivm601D7IrFCyDIO3GDgH/PJr1jwd4tF3aIkjAngcnjH07V8nj8E0+eJ9Xl+PTtCZ6AnC5IwN2CB/n/ODUqt82OxOQMZ9qp2swIJGBjnHqD0qxGQXGMdDyD3r59prc+kTTV0SM2wg9B7Hg5p4wqEEYOCScZJ9h+tRt/qwCx39tvSnFjtQM2cnlsdPakUAHzAhQPTIx9adIgwDnjP8I4H40sMucj5emOTyaUfTPqOvPX/PXrQAgCNkEnnjHQZHv+P60BQCeep4yf6dfT86GOTwTls4Ge/oKFXawfHsCR6Z60E9QDMzk56de3anOAnykAtxgYxUY5JIBA7kDHNSJwMHJA6kjvQFhT8oAG7pkgn0pigbugzge2PxqTAZAfftzgdPr6VGCWLk8EY5zz7UB1ECBicjocjb+f44p0oAHGMEZIHH0/pTNw3EkHpnOOfxqQEEA9hxkD/PSgoaDnOMngAAn/PrnpQVBGM4OMDP+c96cVKx7xngH5c4yfX+dBJkbJIGB39P8/zFADFw2CCNoHQdvqP89KeFQAucjA49fzpnAYAcjpj/AD+NPZcduRyT047n8KWwAgDdP4Tk7sdPamlgScEdDg45/P8AxpSdoBySMY9yPpTccocYIHLen1pgOGBgkZ7Yz24H+T7UrqAxye+eO3+eTTXG0YHPPIBzn/63NKxDAYH3Tgc9v6UAOVgCcfi2e49R60inLhH7c56Z7/SjIUZQYA5z7U0nnA5wOMelBNiTI57eoPP4fj69qRQGHIHrnH61GxZn4xtAGR2I7Z9TTw2Bnk5POeADgc570BqCy5OCMDGBwfy/z6UgYnk8ZPAxnBzimkkEDOB0BPH5/wCfWk6MCOcZIH19f0oKJGLAkjoOd3XB9MUAjkE4P0INNYv8pwfUgcc/5GKM9CQceuen4fnQLccCN2c85yRk/wCfWlkJDYAyo5wtIQDggnOOnrnvT224HoeeDQK4xsbSc47nnH+f/rUsaFyTxwRjA6UjHCYGBzx7fX+X4U3eBtGMc9j/AJ/lQUD/ADM/IOCQD7Z/+tS5G48fQ44NM8zk9xnJB7Z96GcqowBg88H0/lQBI7BgMnHPb/69RsN0gxxzkjHf/OaXflCSfYgUKwXCDt0IPb/9dBNhVURgkY2gZyRzj/PNJ5o2jjjGMeuKXJ3H0zjr+I/CkwSx25wRgHPp/n9TQIETAyAEPQY5oZ8EA8HOTj0/yTQqbUbOM8Ywe/t+X40gzuB4PHTrmgdx2AOBnGew6/h+X604YaThshRzngfh701sSAAE59Pp/k0gJSLIBwB1OOe2frQIXkdfXgH09qZIT5gIbjOPw5pyj5iwIz1IHY+n+BpSoJGzsCQAe/v/AJ70ACjZECBsGOBjGO//ANekXjJ68fn6/jil3Dae/GSADSjO4EdcZGDigBApBwXJPYHtg4zTS+xuuRkA8Z56AU4AIwJHynjPX9OnWk2bzt68/wA/0oHcPMAYgcgng5798Ugw2MdyCGOePpSgBOMAkk4Bpq7Bk5+hNBQ7hmGWJI6HuR2z+FNGM889BgjIB/rSlRwME5yKbkEgYIA5yQaCB7N854zkDGRjjH+elM3FTkAAe4zzTuFYZIz144z/AJ/wppAk7YBPr6c8n86B6Di44+UEY64Bx9KFPCkcEjoB3/GhUJJYr1A75/T8vypY0O3IOD1AHp+H4CgGIRgDoBnB7/U+vpQxwT3xk/pSFSGGOOcDnv1xmlxkj3xzjsOg/rQIcW24LFsHggDI/wD10mR9SSOAcE0siqoGcenfr/kfpTVOFQOSRyCVPf1/+tQAoOzHPOOADkj2x+NN7jDZGOD1/T/PSkYHIIBx7nrz3/OpHBfnOM889eP8/rQA75GiBJ6Dngcn2x/OmYK7s57ELnoP8+tJt+UfKSTgHt/n05pdmN+eTnqen4UANK7Tk9D1yO3+e1OJHII46cfT/wDXQ0eACTnBwD6n6UYTsSSTgkDp/njr70AA+TIxnGM5HUnr/n2pin5zk8DktjHI4qRVLYyTxxjHJHuaQjaAdgx0GffuaAEcb1AIzg4GDz6ikVwc468g7h29P8inybY2298AHA64phYAKSvB5HGcfj70AKA3GQAQcYHXGR/k+1I4TaQDuGMg54FODNkY++cEe/8AXnr+FNLYLdSTjgccf5yaAE2DamSSVGQV6Y7Y/wDr+lOwzgkHI6gEY5pwlyoGD3A4HGf89c0L+74ycdTz+FAETIVPCNjHXOcmnNGSV+gJJH5/yp8ajB/v5GVxz6/pSgkjI5Oc4J5+tACbCH6dRyF45/z3pItyscjqccHnH9e1PEhB5ygxgc9/8+tRZJbuCTg444/lQAs6A/LnjqDgDpQAWBB4ycAgdB1HNSEAL1Gcgnb/AC/WmnHmEYAJAyB19/wFADVIHXKj+8e/v/n0oIAc4Y5PB+Un/PSgfMDxjngZ/L9fpShSpZcEEdz64oHqII1fGTkdCf5U3D8gn5ccnuOf507oQPTk01m4PHy5x7H2/rQGwBu/JHr2/wA/40/fkHHIJzwOD3phJQHOffjp7/pSGRlIII5A6c8/15xx9aBErruJYu2GHTrk4z0//XUak4BbI7gD/Ht/9anjHlEvycduBn6VGwC7tvGT165/yKAEIIGBnOOPc9elOPzDIPOeBgcH/OKbgZGDzgZB7n2o3ZXnIx7Y6HFAEiRDkYwM53Ec/X+dOz0ycZ64P5/1qJTuBPAAOMH/AD/SkcuWGeRnGev4ZqgJllBYknnjDcc/T24proGUgMBzng9u2KbMm1TyTzgjHPFLC/mLs7rxjuaAFCjeBtwR39D3OKJQCPxwSM5/L8M80xW3SZweOMZ9u/6CpGIYEck5wcjkgen40AIF3DdnKgcY6/l+VIUTPHAxx1prkBzn04zzyP8ADmhW4HJIwAR1x1x/SjW4DmVSAxwADk85I/z/AFpryCM8Ek9+OlR9PkUYJ6np/PqOlTyFTBGpAV85z1/L/PagBiBcZJwSR905/wA9qdvTggAAAEbuh+oqJDgOd3BPPsKduTcD3bA69KWoDyd7ZLgnqAB+lDN5mTxtAGBnr2/+tmmGUs2MEg847nOD1/Ck3HbwOfU9uP8AP5UwJAwViPXqT69uKSNRgE5OMkMR0/zimq4CgBcuee/+f/r0Nn+I5YcAfz/z9aAFJGwg8Ajg4yf8+3tREBtIPHI9u3P9aRiNmHySeozn24/P2pecD5M9CcnHv/SgVx5B7HODz0Iwf5fjTW+QKRx224/L/PtTV+U4AyQc4BwDT8FTjv1A696Bibiv97ockdBz/kfhSICHYjoMAdBn/wDV6dadsyTkk4JwCcCkAxsGcgHIUDqcdvxoIJBxsHGATnI6Z60khBzzx3PTI9P5/pTSpbBAJ6Yx+v8ASnpkIVIzx6dR/SgBqzIjY6Eeg4PbHtTNxBDZPXlQPTr+lSBDKeOR145x/wDq/rRIdwLnGc4IPUf556VSQDdoL4wMZPOeP89OKVAOApGASdo5JHr7fSlC+WpXkDg9BRwGwQFwc4Hf1pgMJMjdCPcjnP09elSOBKoJyAD823jHegdSMc8kHPfjH+RSOuMjlt2ecZBPuR/WgBjb4mJQDocnOaCzB48dAeMHt7/lUqo2BwcAfNkHj/P9aU5VvTPIOcnA9fyoARiuU2ngZYYPX/6/1NR7SecAbTnOe/8AT6U5stkDg9yRkUbNqInUcEgcZH8/U0AIrE52jAxgKOOD/kdfWnuwEZQ4wBxxkdueP880u3ceCASSc5JP+f8ACmMCWxjdjqSf6exqdgHou4SH+HHf0pqsI2G9dzvnJJx9P88UDKkqRgZBPHXnipAdybigIU4ORgc/T8B+NNMCEoQ/p2ySM+386mwMcHjrz9O/pTHVBJyCAB1+n8s4pqx/IdmQzHt0BpgKp2g5BHBIJ/z9P1pRIOoDHjkY4HpTuowOMkYJOM0gjIcN168dvb260ANcL5iHJbBBIA45x3796cZAFIA5BycE8jp0pu1lY9MeoHb/AD/WnD5ec57ZH8I65/z6UAIu0EFcj1GeopOSxJAI9Pf3/An8ql8kOx7ZGckZAI9/rTHAVh0GeORkf4e1AWFxyeSBnnjH4/59KVFEm0LlySeSMAj6flx7VFLGX4zx0JBP6/X/AD1qzCoVTkjI4GP6/XnpQBF5blSCMkkk5P8An0700x+TgjanQDvnPr+NTlt3JGec85x7nHtio5mBQHOcDGT6545/OgCNYipI3kDOeePp9f504YDEd8Y4z09Mds57e9N2ZB54BxnH+eTTwityCcEYBJ/p+n4UCsRYX/nmf++RRS7F9B+lFAzjGITAPfng9Kcoyhwec9SPy/z701o/mBxtHTjk96cG+Q5DYOB68/41zaHQOwzfOMjORn6U5UZY+Ac44yOM9TxQR5ZyPnJPb+dOjwmMEg4Of8/T9akBoyAPU8AADvyOajVHUkBiADyAec/T8qld9i4OMjoccY+vX161HsBYscAdOev4UAxQEcZHQDrjr/n+tJkuAAflz0A7f59Kl42DHy8ksM9qiGMnKt1ySD1/H2zQAmAuAcEgYGQT645pQuC/PU5OOB7cfWn4JJA6+mM/5zxTVJ7gqMAA9h1/+tQK4Km6PBI69ccZ/wA+lDp8nDYCkYx0Of8AP45p8hzx2PXjGP8APNInDMmOoxycfT+v6UBoxirtbAGcDk4zgf5FL5hbDnJYHjA/X/PanQt13DnOAM9gOn196aU28bcnPc5Gfb/PaqSCw4uV6dOBkHp1/rUkIUxngHk4BPbP86aYcoecHoRnp9evt+dSKwjXBPyAA8Dp+f4fnTENGxduSp64x/U/X+VEahmDLx2xwOP8/wA6bnYB93nk5H5f4U9W+bB7DB4yP8jNADg4UfdwewI5/wAmnEkJx2OAcnj/AD9aaw8tRkY7jJ/z/KkidTvG/oPXjPYf596AHMQw4Hsc9v8ACmru2H5gcnqR+n8uPrT9+GGNvPHrjHFIy7SCmXUDken5/wCeaCX3BuGwTweCfw9P6UIwIwIzvI6np7jFBKgDtkEnPQnp/KnIwwigFSDycc/WgEAA4wdmAR9fXB6f/qo8sEnYCefunv8A1OevFNXLM478FSp9Pc/jUhK5BL8gHgjJOOOtBQkg3LtJCEdO4GeOPWnIm1QTymOo5/L8/wBKZkMuRnk8Yyee4/Tv6UwAnO1xzxz17/hQSh+EK4JOCRgg8decU4uo3Y4PbI4zRE+YwHAIAIKj19qZNIVdQAAOgBHegLj5CJGyTkHkkjB4oVwWIHIAPJFK7Bk56gkZHf8Azmo7bGCWBBzwW6/TP0oDQfgby24nsAR0x3pwBYAkgjtj8ehpseHZn+ZSvGGGePrxQwKlwcqOuBx1oKI2jUsCAd+OcD6/4j8qkKgrnvjoB26fSnFd2MZAPBGcYx2NCEbR0JzwAOo6mgmw1EJVgdoJwQRyT3/r3oK8/JyMZ47/AIen154pPM8sngrxxxkHHPP0okXa2SBgZO0Hv/n+dAhWwcbRkg9Qec/1pYlYR5PyknIAxye/NCNnqOegBHGfWhlwvJAAHQHP6f8A1qAGOuznHAGODknFC5CjJymSMnH+e/6USLhgF5Uc4zjOPf8AMfhQQGccnBAJIOTx/wDr/WgBwJRu+cYyMcj6GkwAnPIH5cdqaysuD/CeCD7fp+dLG42Z7DIPPPv796ABW38jdk8KSOT7/wCfSnl9xfHIwCQP1/8A1cUwJu2ZOBjop/KhsyBGBI54A4/GgaJIwWTOF5wSOeCf/wBVOVhtxgnBHPp7g/8A66jKk8k7d3Ujv/nmlUjcRxwOSe4/yP0oKHhsxs3TIwcjJ9z/AJ9DQQMk544PB60uMKD2JJJ649/500HccZOMnJB4/Cl5gPOW6nAPp/X/APX6Uqv8rnbk9Bg84P8Ah6UwKQCCfcjGSP8APHWiNtq52YHck9c9P60wJdilVAJJxgnGOKZsG0ZxnPX1x0/w/CkBwuckjkHvkf1oKhig+7x1PJP4f5HNGwCvkKQD3wcf0p5KFime3BzjH4e9RBsgkjGeDgf57fzpygBtxGeMnHI4I9KB6kp+WQoeDgAgdB6n8jTNgjVTgHknGOnpSSbs7zxk9Pbvz+P6UbQRy/I7D069KBk5ClB3yM8nj2zURG3C78jHQHjP+cUbwvQ4zzyMUKWAbBAz1wR9P8KAE2bcHJIJ5wacoCMw555Axzj/ADimSfKvHXgDtxSl8oOgzjJz1/H0/wAKAJXIONp4IxyPbvTpOMqoGBjAzg1GzZjwAOucg/z7flTUBRMnBDdCTz7H/PpSuAuMHAHPr7/5/lTjnt1POcZP60nBA4wR3HTNPZVAyDkDnj+v+e9FwGxE4IIIz3H1qRBgAZ6jByB/OmuTj7uewx2oUKoweSBk4/kc0WAcHJOMY9QP8KRhzgHpnJP+fr+lI5KkdPx6+1NDAHJODggc4/UUWAm4KjJ7dcd6btKrnr9Bx0ohYAFApLn8T702Pg4PzZyBn09RRYBSu1gfQ9evX/IqUAEdDkccfWoto3DkYzgY6/jUm3qSeOoPUntTATcuBzjjsOvrn8v1p2dh+Tp2I659KQbShyAOBnHUVErEkgEnnOAO+c496BdSYNubJ55zkDmiQfLwSDnjI6f5/pTSSsnsepI6fWll3Kw6Zz0B6HH+T+NAxV3AAjknpQchT0x0IPJ/GmxsdpXPPOQOg5pGywJJyOoOPyoAQL1YDBGRjv8Al/nrUuAib8Dp/D+tRkH7jkg55yeT/nj9aEysIx16cjmgB6FSoOA3fH17UqlHlzxkjByf6d6RU2qc9AeBjH6U0HcQO4zk55/z7e1KwugJnIXJIzxxnn/PPPpT2ADA4B7Ac9P88Uwog+/nIGCM8dfw6UqglPubcY4JxwOKYh2dvKnHGOvA9Pz/AMaduJGWAGP4emfrTOnbORgc8AUIcsQemMYznk9hQUO3MGAznnnv0p2duMZ4yR0AphGXwx5xwAP8/wCc0FX6BsggZHoP/wBdArD4nDAggjv7005HfjGfQCj7vfHPGB/M0bSDzyOAcHkUBYcw8tht7jJ285/zxSbgIyQDgHr7f54prY3EYIwMnPX2HpQuFAAJ75GMEUBYeuSmT1yDwP6UxwA5XHfv3pVYKuOBxng/1pjDLjO7ggg9P896Bjn6kYxg4z06+31pGwqlcZ7Z7ZpvG3GPU5PUH/PH4UqhyMnpk5A6D8PxoDYeiJs29ScHHX8RQy7JQRzx/COfTFJEcSMD17dv89qWQdV7dCAefSglu43bk5PBzjgY/wA9PWlbg4Bzxx0/WlbG0HJbBxnPb6fhQo2jqc+pP+f5UAN2ADfgg9gf8/55oZsnGe4Jx3pzM3I7Y9j+lIYwowRkk8Y/OgdxWyVzgoSeO3+e1IFcoeFyOCcZ+lJJllIJ5HIJOcClJDcF8ZAz2yaAuAHBI455GPTpTJH3S527MevTH/68VIuAxxkjIwCevp1psi4kJ64ABz+n5ZFAXHMSwxjPHB9v84poPp+WD1pQxznvg44NLGm5Txk5xgntj/8AVTsIhmjSaDGVI65zzSxKYoCgbIXjn09//r05AOcD2wfTt7U8KC3fAJ/KjqTqIc7ACQDjBPp6ZH1xSFyAeg4647U5nUjIJI4OBg89Rz/Q1Hwc4z9QOnrVD6ADuz2AwQOcfT8ac5JU4x3IxyKQxtnpx3xS4+XAI7DOO/8An9DQMCj+WS3OT0X1/wA5/Kkj5UjOeRgdqlj+WMhj1GOOvt1/nVcMVAyD7g/596CWSlX3nrngAHv6flwaRhubBGQCSfxpx4XkYPOPXH/1/Wo5ULHHQnoAMDOP6f0poQqA7QBjpkknn86QfJzxnqFH+P8AnrTlUBcAFSeuDxxTeoxg5xknHQdMYpgRscMQCASQTwTk9ajmuFhhL4wFOMkYPtVh4xHycICcZJxg44zXCeNPE6WizQRuZMHAGc5Irtw9CVeSSOLE1o0YOTZk+NPGQt9+zORnkenX+deParr8+qXHzxfIWxljnI/HpVnxBqst7eT8nPQgHgjr256E/pWGEeMlnyTnAX2xyfXtX3WFw0aEfM+Hr15V223oPdQWL7TgDHXp09f6+9OtbVy8bKisuM8DlTx6c56/rUsKCWQEHce/JOTjv/jXR+GtCfU5dnlk4OQCMDHFdFWooRuzghTcpWRoeE/CsupTCYqzpnI3DAAyO3r/ADzXtGgeHks40BHzgZII4Azk1B4W8ODT7ZGZQhIGOcY6YxXTiNiTjOeDkDvXxOOxjqS5YvQ+3y/BKEVKW45kDFDn6E8ZNKY9q7M44xxwef8AI/Ol2nOCADjkMO2acSeexHAGK8TV7n0CSS0AIRkJgDABAHemvEQ/LAgYwCOlP3heqnJPUc4Pp/OkY4K5OST93PfHrQA91CncBgdCMdaTkIAcE5xnoPTt/ninYx0OOw5/xpdmBlypwxyPT60AMjB3nK8YOGznnuKEi2sMY5GSw4HHv360qbYzxycZB7Y9aRXw+8dhgkjsf8igAIIBxg85BA+n8qc20KcnnPTH5UbtxwMk47cev6f4UKmxRvAOOOvTt196AGIq7hj+I5GOPyzSkkv0GBwOOg69Pr9acQGG/OBnAOaBk4Jxk85HHPr/ADP4UANYY5AATuB/n2pyIQCTjfzyeRj/AD2pxAwR37EnPI/Skd+QMdMDFA9CNY2Qk8ZA5ycY9qftwwBHTjPvTQ29WHPHJycYNPGBg9D0JB9e9AbCN97OCaFXdnr0HXvTg+F5HBxz2/KkkAfkevGT/n/JoDVhgAcjscH0H+c0eWcHjAPAz60isZPm5znHFDS7sc4PP+T+NLYY7YCwHtwM0gGwZJ6k4HOf8/40xpA3JyDjgAdzSoTISDnjgnPI+hoTF1FBCegHc4xz36/1olBb+E47gHjj1pzN3I464PBFNkcBgcjnt6EdvemFwXgAkdscnr7/AM/zoKb+cnOeccc//WpwJzg8nnBpoB2lck59P60CEKEMMY5OM+/enPjcBu5xj2z7/jSbRt56ddx6/wCf8KYxEag5zyMZGTQFyTjpyOACM5pVABADHqeAOR/kUhYKAQfqBkf5+n1phbKg9TnOP1oHckCE8dCc5GR+nakwTjBXHTHOSenFIF3Dg55xkn/PSnYxjvggjI7H/JP5UDGheq5BPpg5xSna+CVyT1we/wDXpQfusOo65z6nPSiOIEcue4AA496V2ABcnA7cHBxn2/GpCm3nOTn+vWo/uvwPpkHr3pSGUEFjjoeM/jj86VxaDjxjByBkD6HvTUjypYEAggkE/qRQDsPXPGMg9aPvAfKMEdT1/wA8UXGOJ4xnOBnBODzQOW+vO09QfrRgtwM46kD/AD/OmsACQQcZ4x/T86om49STxgdeSOmf84pkiZBBOPUnr9KVR8voBkEHrjjrQuDyhAbPf+tBQpZjGMkADIGP6mkAIQ98d8ZHtxQ5+bGCecktxgUrAbcY4PPy+v1oAGUH6Y6/1H+HFIWBIz79RnPsKVAGUFiQR69PTmgZB2kc8AA8UEiSAE4x1IxnoPb8f6U7YSvX8u9IwJAPUjpnqP6UKc8nA6gjP6UAKpwRz049eKYylieo9ACM96cB/s4Gexx703l3QDk9Tjnr70AS7cFBnGTgADgf5P8AOmbyd3Tvz7fhQVLcnnqMeh9qULtAHGPT/wCvQAj9ge3UdM//AKqRi4bkZJz16ewpepJwMnnj/P8AnNIo3HBHXqBQA7dnopTpwT/n0/nRgkZ3n6gdaVzk4zz6g81GAVGCTjHcg4oAdtB27OmcY7UgUD5c5yCcYx7UiKB2I68jg0H/AFm09Bxz39MUAOcPkY5GP/1YpCpwM8ZyTz0/z/jSr0xyMdOOtRmMyMA5xtPGOnP/AOugCRBtBHb8KR2DEAE59v8APvSgE7UbnjOM9v8APFN3YcZBJA4GB/n3oAcgKhieCO/T8/0/OhTu6dexx/n/ACaFGXbII9dwxQY+SVPXptHGP50AN8xMjBGQDgZ5/wA9Kew4IQ44H6+9IsJxuzuYcYOeB/8AX96ewC4GVX19P8KAFjOByeRnPuf849aYORjqM496fHHgHsB3/TBH5UEZbg7gT9OP8/0oAjkyxI6NnBGeopxxsUgAA4Bye9Pb5i3XPv3PpQBkAjg9eTQBHsJPJAGQcjgihDu/gIx1JHI+lKAM8Ywc/jTyoB6Ev/Ie30oAY+cZP4Z5Jo8vKEjg9MYwD6j8aVoxkp3HTIxgdacE3jBJHI6Hj/PNAEeNuRx2ABHp7+1Hzk525IGeRz7n/wDXUignIz+NPK8k8dOwx/nnFPyAhJwccDJAO3+lC56nI5wDnpRImRnPGM9+tOSH5F3jjtkevU0xWGsoLHBJAHbnPTvSeWd2PvE55PNSKoU84HOTnrSHALAE56fQfT16UCZDjC99vtxk0/ae4ORgHt0FKxGSOcAgAHnk80BmGBx36H3oBDdhJCDjjoPSk53ckkjnp2pVQwtn34OM9eaGyxzg8d/f/wCvQFxdoIHynHJ4oDBVU8gZwVBx60sb7eemTg8Y470hBAJHOSDt4H6/lQIju0eeEpj7x6n1z61wvi/wkbpDLEnyYOSRnjqfx/pXfiLJBz8xOOuOP84olj82MoehJJBHHPr7Cu7D13SkmeficOqy1PmrV9BNtPlkYOuQCpPQ+3vj+dZU0JibnsAQQOc9uvpXuXinw7EyySKBkdARz36V5T4g0428uHT5VAP3eTj/AAH86+xw+IVZHxmJwzoy8jnypdgGTOADnHf0/wA9KvaVqsumalkSFQ2SMcntwfyqFmEYDEAEDqOpH8//ANdMQrv3/MAO2PwI/lXTOKmmmcsG4u6Pb/DHiBNRREdxlQAMHk55yB2+h966qCRd4IIwOuPf3/TrXzfa63c6NeRzwykIDgkgjH0x61614P8AHtveRIs4UkgYZWOc9/1/SvlcXgXFuUUfWYLHq3JNnfbgxI6nBOf1p8YwmTyDyAOB7VCsiSxhxk7x09u4z+NTADy8FiAoICjsewrwnFp2Z9CpKSujn9VOrL4hsntoke0YFZizEFCBkEDqTz0ro4ImjhG8/Pgk5Ix9BSwylAAW+bBG4Yz+dOYl22nLjHGTzkHpz/nipsO4hyhHXAHUfyoUZwADnA5z09aGBKDknByRkDGTwf8APvQS3zsSOpwVJP6f40guKFBx97pjr1+tI0a4GAemSDk4Pb/Jp0RJU5/nwP8APFOm+Urtw4989/rQFyIqfKBKkHIyMdjSnDZOSQRnH+fpUu7KKvHIyefx/rSFVU9NxHGeufyoDqRlCjAnBPoOmaRyDyCQV42kYFKMcA8AYz7fh/jTn+ZgTzngEjv9aChFY7fmPIOBnoB7j/D1pT1wD1XOM8f/AF6GY7ASOmQBnj/69NGdp6juewHWjqA/y88ceoBzye39KCwzkDOADk9CP/rUw8HIOV9T/I/5NDSgDHJBwCc9M/8A66AHIMFuOR09/emqMAHPfd1oHzgIOD0x3/8Arf8A1qa+C4yW4OOOnPSgB0i5bOOB2PTNObKnAHGc5xj8qVpS45OR6ZxzSEYXcDnpz7f/AF6AGhTj1ODxQ6DPHqOcf5/yaRtxY8fKcAnBpRgKO+Mgc5H+elADR8xPU88Ko759f1oCZAHzDHJHU4z0pWBYHGQfYdqAwYDk59j0PegAIzk8k5JA9KeFwxyOffk5zz+NNjJzhhjt+A9aGG85HJHJPU+3+HbpQTcCrkg54zz2z/WgcLyenJGOvt/n1pCTjjOSQTnH6dv8mnBQwJPLA4yTz+VBQ8YZkHKj9f8ACkkXGcfMcYAPQ/55/DNR+YQCcZ/T9aN3mJ3A6DI49R/hQA885HOwZGSP88//AF6aFLyc9QOoFELgDnBOCCMjn/PFI2WPyHoAPccZH9aBagcJGdw+XOeQCfxpDyMckewx+vb86Cz7gQMjGMgjHqRS439CfXAP50DHlQ/PUYHp2/z+lNJxn+PvgD+lNWQuSMY45BHbP+RTjz0IJxgLj0x3oJuI6kDDZGT69euP6/lT9mI+vBxkkcVESTgFyF57dR/nvT1KlQM+4Pv6UCHK6rklQTjIIHI/H/Cmt8xXHpxx6+9NBCLgoTz1JwQOnP8A9f1px++2Op6E57jrx+H60AGSR0BDDGcfkPw/pT1wFIY8569/xpCOOCSTwQP8fzoQBiMpg5459P8AP60DuR8hwNpKDnLH9RSkiPryp56flSk7S7deQABx9cCkdfmG8FsjJLdB+XfrQFxRhseoxnHXv1oWQq2QfbJOOv8Ah1/ChYgM7T5nAHpx78frSEHJ6AZ4A7//AKsUBcAyYbaMjJAPr/8Ar5/OnKdwbIwF7f4f57VGcsc5wWGAAcf57U4k5HO7jqBjBoDcVOVyRnJxk9+M5/z1p2MN1yBg9OMD/CmxDZxn5AMnP16f596Tg7tp4I7HvnIx+tAthyklsg85ODjj6im8BT6EdfT/ADx+dDAuo2k46ls9val2cJkcqcYznBPagfQaFJBODwAR+H/1qb5hCnOBLjBwf8/rT1U5PA49TgfhSAjfk5JxzkenSgLDlIJXHyA8HI45oYlTxyckEqOv/wBb/CopIySRgnnA9vXP6etPwSBkk45IJxQHUQbsgEe7DHGf50rAh+M8ds4A/wA4o4BJAGeMnnn/ACf6U1sKxHc8gdufWgLj1O4ZzkjkZOMH/wCtSZJ24JwTyCOcf/XpY2LjGRg8gAdB/nP5UbSyjGcZwFPOcUCG5zvOARypAFO4VASQSBgqvGPSjaGHGDgH1HP+TTDG20c4JIHXBHSgBwJLMCMYIHXPb2+v60ZCsATk5BIA9ev+H5U1V2EnjJHOOetGfnYDJ9R6dP8AP4UDsPZi/CnIzjIOe3pSZKnOCSew/L/69GCXyB97oR69/wDPtSsNqgYxkYCn1/zxQIEU5x+A56UgG1eTh/c8YzQgKjHUYxkf5+v5UxyCQdhck8c4J9RigB7MRlBznv6D/GkR944POO/GB06/WkClR05ODznA/D/PSnbTzkgYyMc/hx9aAFGVbIBPBHJ7dOv6UxmZjkAHpnjj/PFPRgvUjac8/wCf5Uj84wMZBycckev8+KAGkklSegPX1H/1/wAKcRtcDlwDk4OMcYNLuEi8DacY5PHHtSKnQg9sYA49vr39qAEZSG+U5zxyP0FSbNrHDgnHXHYdqCp3d+RyAc9+p/SklUnYM4AGCCe/+f50AJg5znnrjP48UzknPQgAHnjP0+tCAgHPJyMgdfxp/lhgSMjGBwOQOv8An6UAMAA39Mk9QMdO/wClSZ35fPXtnjPXmkZkCE8E84B/XFI4Dpxng856YHWgdx6DvhiwGf8A9dIy5JOQeB1zTo4xkYIJGSev4/1pwwBzxznjv7Y60BcgeMjGc4HUgdP88fnTsHcMHbjqMc9OM/8A16lZcsQMAjnjP8/p/SoJMDOSM9iB+H09qdguNIBIHXkZI65/yO1RysxOOvOCQMf5xzT2UscpjgcZP+f8ipXQjh+WGBkcj/P+FIQxhuXGd+eB6EDp7etNLlh85wARxnGen8v61MXAiUplTk5GP0qFcPJ0BB/iP6YoAc6AuD7E8D/OeoqQITkD04wf8/XikICcKx6YXBJ/zx/OnccYI5JH0+lAEJBJxjKsAcE88fr3pGUkAZHXgd/84qRmw3QkjBBB56UsmEUMQck5x/TPb/61UAnBIy/PUAHjH9aiX5UkOeAew/T/AD61MSoYgdOuDwPfNJyyEnAYHkA5wP60ANRic5BwxyBn/wDXRL2zglcgYznPt/OgttAI+YdcDg0hIlJBJ45G7sO/TigA6jJccAHGO3+f60KrkHk+mCM/54pfM2KFxknjJPPHbmnw8A/Ox7DtgfX8KPUCJxk4xyMckdP8+9PySoYjPXOOn/16eyqH5xg8jJ447/nSMfLI3EHbyPX/AOtSuBGTuB7EccjA9Ov4/pTVjByTjggHdz1780bnZiT0A/Tpj/PehSUOAd3JwM5/T26fhTAVk2tzjoOOT+FKFzgNgdif8+vFNb5nZxg9AMnn/wCt2/KlzyM5wRkdsZ4HvQA1TxuBBHTgdB9Kf5e5SQVUdQT+H86WIAKCAAByePX/AD2pXUoxORgcn16c8CgBSpjwOQ3UkDOe2B+GajCE/MDkZ/Ef/WFBL5OTnncAR07f/WpUJJGPnGc5NArA8eFIHzBuhA9D+nOakLADjjPJOcjHb+ZqLAOTkYJ5GcnJ/wA9qVpihwBkE9h06ZFAvIe33APfkA5z/wDq59KUxluSM4HUnOPrTEbPHRVyOPypokYFCCMAHK5/HrQLUnAwORhgQQMd/f8AL1pQxYlzwcYOOnPFR7nK5JyMcnqfT+lKspYYBHXAIPf/ADjrQA/eI5AoY5x7/wAveo3JLuOTxnGcZzz+lPii3MMc54BHf1/p6dKhdB5pPQZ5AHXv0/KqQEqldoySpHBBPb0x37UiOm3O7D56Y7eg/H3qLcW5AOMdCOcZpygx5B3LnjI4LenP6UwJlySRj8ewHb9aFf5zvIKDkBj17D0/rTQvXnB64HIHrj9aHjCjoDxyS2M9McGgCQsCHG/nAJJ/pnn+VMbDvuUcrjrn09KaCTgkjABOD3H/AOr+VMIQuOpB54OB6Y+n+FLqBKSSACAeCACMHOOB709lwnmHjoRnAHXn8v61EAAwOQpXocZ/+tRLK0ijPBB5B5yT3pgPQgHJ9Bgkc4p0ZBIweM8HGCcj/Coki8qIc4I6AdP8857c07cWkA2YGOd3JP8Ann1pdQH7cpg8YPBHbv8AQHp0pykrv37hjkc45P6VGu4YwTjOG/8ArH8aHUOx69sZ/wAaYCxgOcYznuT2H60eXiQbMOCBkD2PI/H+lJjaOOOMEgjnPI+vpTkX5g5KnsQeOffmgBgweFycZGTz3obCgqz7m6AA4A7/AOc+lPRh8wOBz1B/Uf5xSMg2kYU7SMEnH/1v/wBdADHz5u0AYAwB601yWPAyMgEeox+XJp2ME4BBPcAgZH/16VQWYF89SM4HH4emRzQABtqgkY2gcqeD7UjEuwwd2BkDGAe/JpVIYHnJIIBB59P04qKHIOSMZ6gd8e35UBcmRgcqNo3HPHH+f880CUrGeDkDJAGPpUGwbxkYGM8DGD7/AK1KhPOeeoAIOeM0AC8xsWJGeRjnn0P401iORkckHBGPx/pT1UnjGe/uOP8A9dGw4PGcYGSPxP8An2oFqKqlemSMZAznr1FSIuQSSB6EHJ6cj6/41EvKnJAHUg8nAPSliAxvY5GcgAYz2H5UBcPKX/nq/wCY/wAKKk8tPQfnRQFzi3KgN0UjseevWo3UtwOhyR+lCjzFznbkcgnIHp+dOVOuCPQH8P69a5Dr0BWcckZGOM84AoMucfNuwMZA/p+n4UKmD27AkHv/AJ/Sm4K8giMHoQewoJHPMEHIzznAP+fegyjO1wCDzgHrio2UqpL5bueMcf8A6qWMlzyGAxwBg8985/Cq0AdIokQkEDPYCliBBcyLj8f0x+NOARduc8A5A6569P8APWmiUhQRwBgfh/jR0BjnwACMk9/cdv8APvTXxHntu4yf603JLjIyMZA6jP0p8jAgZc4OCABzntUisMBznJ3cgntj1/z9afGQP9rg5z37dfpx+FMEu8lDztHbilEjgkjODgEAf1FVsGwoyrk7AcgAenHT/P1p4TJwcngZA/z1poQscgZHQ5GMe3p1p4wqjAI7HnqfbvRoIcGO4888gY4/zmjAznOWPO4Hv/n3pWQ9sc8DPcf5xSLGeeh5HXoe/wDnmmBHnIII9txPfqMdqXOWxjB9hz9f0NO2urbm4ckgL0BPp/nsac3z7CeuNuAeB7n/AOvQACUsMc4wD15PtTMYJ5HuSOSO3405kygPJwfz/r60EfMXyvH3t36Y/SgBRMRvON/AAOO5qQ8sAxwcDCkDj/P+TULSFgoI5xzxwD/n+tPdVVgQAcHO4nB9AB70EtjmRRF875JJGQRjp2/wFQQr5JOM8nPPTpwfSpWDcg85POeg9BihF5JY44HBHBx/+r24oC3UdEPLwMk9+vfvn+WPennLYOMFc8AYz2poGFAIAJBHHPP+f505ySgzk8YORnp7/wCelAdBiMe/AxjA5PHv/nrSopYbSmFOcHjr/h1oTiRQTx3yOR60u7hgDyfmHHH+eP60BqNQF1BJ7k+np/ninOAjcYyeck9eMY9Kbt3AGM5PGeh96cZcAlMFW+8QOn19qA1DGExxyOeMcD/Pf0oeQ7ucHjjjgf59qdyy44OMHpxj/JoLcBxjJ6ZGcenFA7DEzneMgZHOPT1+vFPkTLEEnsB16f8A1/egucHAPfkn14Gfr+HX2oVt7cMNxAHTBH4f560BYUYAIyRnnBBJ9Bj/AD3pqKAe5wMZAxn1/oKcoCY3kc+nQ/54+lJu+Urx9M8nPp/KgVhqjkkbiBhiMcnP1oKhTjoegLDOf8/1oPzOgJONpGOmf89acx5yDkAAbs9uen8/pQGw3y2RS/mHHQZPT+o7fnSqCSMnJIyRxzTOWYNkjPYj8j/OpI2Jj55AGCW6n2/XNAdBdobBAIJ44OMHtx/XioyMpwep4J/PP+fSnx5IQnO5c8Dkj60rHe/IAyMkYz/L3zigQgchM89Cfpz/AJ6U1NobIHbr1/z24oB2sDkdcHP19fy/OhdjfJkA9Se+B/k0DsCrlcHgjBZSBx1/+v8AlTlGGHPXpxxke9Lg5ILZHXJOM49f896DsjIJBOR1z0oKGR4JwB24z/T/AD3p8UO1RjOM4IPXjr/n2pNqjYeARzg8Y/p6U/fvbBPPAHb8aAEcYL88kYA6gD6jpxmnSEkDLYBPBzyDjH/16TcAVGe+cnt9frSbRg9CSc4xx7UAPTeVOOABySOo+n5frSRb9pPIBIO3P4HA/KlE2wbMHLHOPTH+P9TSqSoz6jnPPrQNMTb6jHOSCev+en41I4+TYAO4OcAfn7/1pJGD856cHnpjuMU0g7ADzzwMc+wqBgQQVAwTnHzU4H5mwMcg8+1GQRnuoyMn/PahW3SnB+YHBGOcVVwCP5snOQTyB2oZXJGAAvQ/T/Pr6U4OEJBIAznnHft+OO9BPPH8XPQjnjPH+etFwAqu3HVlHTr16f8A66UDkgZPGcj27fhTSuAMYznHA7ev9c+9PXlmOSCcYPf8T/nrT30AjJ24HGCemfp/hQwBbIGPULz9f88Yo3MGKrxn1HT/ACMUE4IJHAySe4oCxJCcRhMZ69M9T0pqoU7jgk9cUobnkhlIyC3X6c04csOo9vb/AD/+ul1AWMELkehHH+f84o6qccEDORSE7O+G5ODz+fbvSgnBJyxxkMRx+IqQHcBQc9sZPNNAJB4PPHFDsfLwF6kEkDp35oY+3JGBj+h/WqQCNlF5wB1xjJqN+cgE47DAqU5J2kkgDIyP8+9NJ+Y55wcHP5j/AD70wFhYLgjO7OACeQelPI3deSPX0/zimAYXn04JGO3b/wCtTw4z0wBxj35pXAAnzDJI7njiiNQOSM7uuf5CnZyMeowcc5/xxQGGPYjBYH3oTAcq/MSSR04J5HX/ADn6UmNoBHX36f5PFJkjBJ5xzwaNxDYxg5ABz7ensPzpgDcn1yMZxn3H5U0gzIDgAg5yacMDLfe45UjIHrTSpKoRxjr36dKAJAM7snnrkDnp2qPABHznbk8/5/zxUgbeCeMjnknA9qjB3PzkZ5z0/SgBzKS5GRwD8x4/z1p6FWAByOx44x/nNMY5yMNx079KN39z3OAPp/8AW/WgCQrjPQqRkDqT/WhhgjHTr9P/ANdNSQk4LDjkEDgEf1/+tSBgwwDnOfw//XSuCH9Tzg84POae2MjtjoQM/wCfwqFWJK7eD1Azwf8APFPK44KkkcHIyfX/AD9aYAOSc9Sc59O/+c0EruznPANNAw2OhAxgn8P1oDbcD3x19KAsN44O0YyRxUx25IBxgZ9cflTXAc9Ng4JBOc/jRuDAEIfTnj6ZoAX+HoB1yAP501MM5xzgHODz+dDsVR9vORgHGMH0x70xUG8YDY47d/8ACgNyZiByCTyOMY/CmYDEH8SSOM+lK7ZTA5AIPI7e1H3FCdRyCf7p9f6UACkKxPPHoP0/T9KR8yHPXJ55xx7H/PSgHrkZJIBPcinB+Rg5GcAUAKSuEGMkkk8cfWm7SuBjg9cjt60jP5bJg7iT0A4HXP8An2obKoT07A98fSgBzIGfIOMcEA4x+NNiLBmI5OOAR0Ht60kcxBIwTkDGT2oyS4Vjg4IO3GR/nigViSTBbp2yDj39fyoLALxjJ6cZwKjckNtB7ZwRjj15pw+YAZOSMg5wR6/h3oEKQCc4yMcdvwpGb5gG69xj+VKG5ySQDjgc8+9NBIlG/JOOCR/KgBSgVzweuAMcD8/p2pCvOQmwnJJx+v8An1pSA20ITtBOQDxn8eaMlQRuJ9SecUAIoGAMnPfPP60uAx2yH0OMZFN5DA7cjGQePwoONx2kHI5APH+f8KAHM2Auc/dxnGcjtTWJwOfmBGMflgUAAgDAxjt+lIwzySSQQd2DyenAqwHIMLyMkHAA6Ukjbz8owOvH+P4/pQB65zzjnH1pCu4DvgE88c/X60APQDuAOxx6U1eOnBPTjn86Vm4yBkHOMkUiNxyeOhJHT0/zz+lAriAgk5yCPfjt/wDXpSQMdi2BxzTBzKTxwCSe+Pr19BzSgkoMnHI5A5680EimQInXgZPTpS+YM5OAMDII79elIMMwyRx0A6H8e3amKApC8DOenXHbn8KAJW3lgDnHIz36elNc89uRjdzmkEqjjOScAZPWkmUowI545Oecd8U0AeaAuOh6E54z/nPeng/J85A3EHJOBk9PypkagLgjkHcQR29vwrnvEniKPRYZUDpllxtP8/8APrXVSpurJJHPWqqlFyZn+M/F0WnRvF5pEmMkr2GfevEPE/iSTUbhnycAjnoWPtzxz70nizxM97eSeWTgZGTz3z04rnpSCI8nnjHc+g+nr+Nfb4LCRoxTe58FjcZKtK19CRld2eTP3ucY4z6g+/FSpCJ/lJORgAj9OnXHHvTIFJV1yAM5UEE8+h/yetaekWM814kSJ85AJG3I/wDrcZ9K9OclFXOKneWiNfwl4blvLkh0YoDgkjPGev1z6V7V4b8LwWkIby1JOMY5A4HOazvA/hp7e3V5FGTjkgZJ9/p6V3YQKyAcKAAD/n/PNfGZhjHKTjFn12AwMUlKa1HxKDHwAAOAAMdPT1p8ZGDg9yff6fjUW4gtyMjjGOPxqRPlUkc99qjGR7V8623qz6ZJRVkLKxBBJyw9uOP89aCwIBbuAR7UjJzt6dzyfxpynjBy2RwM478dKB3ExuyoPv15yf8AIpAePx4JA/GmoQRySMHBOMj/ADzTxkMvbJxjHHr09+KB6Ck7m6Fh1xjn/wCtS4KR9AxPH9MikJG4nkE5wcYzjqKduDDIXIH6j6UCI4RtXkEjkD3xT1z8g5zgnBpVOHPcdMY/H6mlLnfn6E45J70D3ECAE84wcjP+FEhDo5JxyCMelNkyACOpJ6jsf505eY+Qd/TPT/63pQJqwKVUPkAj19u4oPzZIG0YGDnFKuRyOSRyCc0hTkEgH07YxyaAGPgAElsDGPc1Jtzkk44wcDr6ZpHTjpnJGR605R1HIB5z6fSgCOIBnI3bADk5H8v8+lDsMADJ7Hj+X+e9OCZHf0z04+n5UKxJBJ6Z4PagoVsouw9OozSA71xgDPQHp+FK6lm+bJJ5AxxRGMDBPXJGehPpzS8hXCL+JiO/HHA/rSk5PQDPGOaaBhwAT1zkf4Urr0Bwce1MfmIQQOuScAfhSBMcZ7+mAKevuSMcADufal5YnJ464NAtBipkjOTjnK02Tnjoc8Efj/8Aqpylh0CjjnsDSsSGHcA5yB29PegNkBULjk4HXA64oVscDnPGT60bSUy3Jz6dfTilHTjI5Bz2FAhkZ+cKeDnt0/X8P1pzIWAIHcZzg59DRtzuJHbHJ/lSDCtgDk9B2FACkFsf3ye9NjA2kEdeOfWnsDwcZ7Ak0Ajk4wOMe4PtQCGDKtkdB26fWnNwD6ccHr1p/C5AJ/EdKbIQFyQDx1HBIoKG4xlTnnAzyee1OCuGOOfqKbEPqB7cAf5zUqrv5xx1JY8Uri6DXwWB6kDA7fr0zSsDgFzwB2NKQN3JyHPBxn8v1/Ok5LcnC5BIzmpBDI14OTkEYJHGKWFOSFJ6jgjPHWnBQW/MHigZDeg68CgYSgbs4Oc/eP8AM9qQ9R0BzxjselOcb8HJOecgcAf/AFjzSoMcDg9fWrFYaDk85/nimqOTnryOvepA/BPHTHH+e/NMUjBIHbj+lTcOgp+Yn/PI/WgAbfxGPr3oOF5BI5xgH8aXIPvgZ65/T6UXGICef6jpTTywIBJzj2B/zinnLsQTnuAeMYo9M5x2z60hdAbIx0wBnHuDSE4XrhRkgAce9DDMfHXqf/r/AOTUisNuX59Mnv8A5x+VAiFRgkDdk9emM/hTwHIzjtwBgdelCcqFz8/Qkdh6UpypJG3kYGe496pAIw39MhepBP8AntSHhRjHBwRS/MScHIxyR0NCqcDjdkDC/SmO4qjIPRV/z/8AX/SnDG7PI65APWkQjB5Lcgkn8xQ/3gTwfpzx+lAXEYbWI5wB/OgqcfiABwMDNKFMmCGx1PB5JpsMh3nLtjBJ46/5/pQK4qgKDjs3Oevt/n3pwj3YAPbB9hz/AJ5pkhCgnk5zjjH0/nSqwABGeOg9vT8qAH9DgdAcYNMP5npj3p6jYuBjHUbj0/CmMTnp27Dp/k0AABGSMY9qQnkE8gHgH1pA5Bx3x0x1qQrvABJIHOSKAGbtwznpyQOtP4DEYbnimKuAQOMHj0pSx6YPJwef1oAcWQYwTk8nApxYMOACQe/Qio8BXxjAx2HP4/570hJC5Gcd89P89fyoAlI54I59+aBk5GcEEEqB9Tj/AD6VGuDnkk9lHf8ASg4wT6cYJz/n60ASZ6YJI75HT/GgjavTjOQMUm7n1Oc46YH+f50jg4JyQeoweMUAG8biMAnqAeOKcmACOnbn/Go/mIwR6EH6f/r9u1BYKTv9MdfegCQkKQxOeeAB+lK3zHJwCCRkccds0xwWCcgc4yetNjk2sQMjtz368Y/OgB+5PMCoMDI5zge1BlKZ7A5AJwc/59qYAjcjAI9+f89aWQ/KCD3Oc9//ANVOwDyRgknkjg5/EUFxnGTgAjPQZ7f5+tR7srwR26jn8e1AUg859cYz9KEgHrg8E4TGO/60g4K4JfaOQR1+tR7cknlT6ClYkZy2CR0xgnPFMCYDchORgjqD+mKgJ3P14BwSBx37daFJZflHy9gKNx3c4IHIz3P1oADLk5JBwOSPWnSspJHKA9z7/wCc0hIJJ6c5JA6UrsUTJPP6nPvQLQEwMgcegHFIkh3HqQOmBigg856HjcB3x1P+e1AzI6jI69c/kapCYyQFmJ3Yfp14x6/hTg28AnnkHPQ59KJotzA9SeR/j/n1o2kknAwOc/z4/wA9aZNrkc8EV0mGCk45OM9K4TxV4dDGR0GQffP6/SvQEAyBwMAHA/H/ADx61VubIXQ+ZAOMEg9znrXoYeu6T0PPxOHjVWx8561pkkDFVTaBknBxyMAe/P4VjoHjQ7zv4HzdyeBxXtfirwmYTKQoIYYzjnP09hXlup6Q9u7A5IGRnA5+gr63D4iNVeZ8ZiKEqMndGGHJf94N0eDuBHfHBA/Pj2q5pt3/AGVeIqZCAZJHTj09T1quAQpDHkNnaR1/DH0qJeHyuS2MDPTH+f511yipKzONTcXdHsvhzxitxHAkrYUE4IOSTx1/H27139lcrd24cN8pXJz7mvm3StRaydHJwAQoUdwT7+ter+EPF6vCtuTjcQQCP5f/AF/Svmcdg7e9FH02Ax12oTZ6EMAgH04Gef0/E/lUjqAc4yAB1/qar2pjuJFkEgYYyATzjtzVgqPM7ncM468V80007M+rTUldDmbc4BUZOSSR6U6IjAPqTkg9Ppmm8+VkclDnnHNAAkctjI4wMjr6/lUhYexAzgA85PrTX5YAc9s59fSkQ5YMRzyBuH15/wA+lOK4GzAJ65xQG4NkMCRyeOvHTP0pq5fBUnJPORjA71KVPdeOuc+nt/npTB0BHY8c54FAbAVORzyccgZ/z/8AXoDHqAAOpB6Af5AFIRlsjGCODinYG7PfOD/n86ChN5JI2fpge1A4GAQSDz/n/GlCgsxOenfv6c/lSBMsh5I/vD1zQAKRv2Hjtkj/AD1p3lRtHhuBknpn3/xoZOepyM4xwD+NLncgAwRx149/8OfQ0rgRRBiAXGCOuDjHr/hmnYC78jPIwPb8O4pw+VTnnnJ44P49aRRuk4zwR8wAA9v6U9Sbisvy85HOAT3prHapPYdcAk/h+tSNwRjIOSDkdQRUWCVIwevJA60BcEBZjxuHUleeRQyN5Z+YnPPPIz3/AEzQu7cCCT0Bx29P6Uu4M5IUjPGPr3P4Dt6UFAciMEkYPGQP0+hpFBwc8YyCAcEVIRtUZ55B9/bP+TSFcqSTzkfeGcfT3oAYMPjnnH+elJI2zkZJPBwPpTmK5GMkdO2Me/44oBDLkDqM47+35daBWHQgMpOSOT8uM5H/ANf3pqEt2wMdiMkfSnBflTDEE8fMOPzoPzHI27sgn64x/npQMYVLPnAbjnb2H1/rSlAvUnI/M+lSDBbJb8wB7f5+lJIRjA7H04/CgCPoeQfm5JB7/T6UzB3YHy4OceuanUAImQeBzg8kUMxZjtBxjqf896BXGbQ2TnA9Rz09/wDPWhQwABJx3FP3nC8YBzxjI+maaSMEEgHGCCc9e1AriBgBkDA6nH501lOUP3TgHd1GDn/6/wCNSIg5AIxj8qbkcJ1A5PPUf5NAgYOFPOScgk8/570gyMcgDHYflRk4I65Oc+w6n/8AXT/kYk5A7ENxz2H5/wA6AG45PfAGcD9P8+tOTk546kgk8E/5/nSKODgc4yB046Yz+H609X/djIwc8n0H8u+fxoAQDAz2JyR6/wBKeMbDg4x0P+f8+1Nds5PJ4yMc5H+IpitvyCAMDnJ9emSf6UAJgno3BGeBnHfv0p5GQTjr1GO9MDAOMHPPBHp0H6mnEgx554API7UAGecjjnp6Dv8AhQVOBk5x3AxnPOCKTBzuAPTjnBx/OmqBv5Bxz17H/P0oAVwWckhQc8kjB/zz+lHL4POe+R0+n6n8KfvK5JIDf3cZ/IfQ0Z24H3QBn09ulAEZBVTj1wM9R+HvSqFPL88YPHf/AD3p5GPZccZOePp/nrUagr83A5AOB1HFA7j/AC0Cgk846Y7f5/rTgdyfQYGf8+4qPecHPTpgnnH+f501WJwuBjPc46djQIVUkKnBIAOB349KXblQTnkYyB0/GhWCN69gOv8An/69ErmJUOc54x2/H9fyoHceeU4JQepOD1pj9TjkcHOeDikdn6AjH16D/P8AOlDl05xgZ+pPfIoK6jVxu4Zhg847n+tOO0rk+hwMetNDEMScjGAQTjj/AD/KlJO7jkdfoPY0E9RS2BkKQcZKn2p8SDGDz2yOf8//AF6jZ8DnhiQeOMf55pcbARzgEYYnj/PSgQ/AOc845wR746ce/wClMeRUUHAOefxzxx/+qjcSCF+fI5OOoPfNE4Pl4xgdz16elADgBICAQpIzwMYHqfSmH53H+yDnPvQTyCOMgjA5/Tr+VNQgjBfHOBjr/nn2oHqSqVfIxgE49j/nNMdcKOdpBz6jmjOAoHHOc9ePelMgYEnBOcnI/LigQueCTkE4785Ht+FMUhJ8sTtHHB605gMHHUEZHof/ANdR4DZJA68cH9Pz/WgBxYK3fnkYPIHX/Oab84CE7ueTgfX/AOv+VNYDIByT22jjn0/SpFB27CcDPc8ngdf09aAGowaQjj8sfX+dSSOSQBnnvj+f8qIzjBHA4AwOvFRyOSyt0Gcdfbv/ACoAcp45z0PYEdPz/wD1UqqWVuuMYIBx+P8A+ulKNkYPy4JI9c01I9o4PUYzjAz9f8KeoDlYHGepHJA5BolbcBzg7SSCO/fimqFZfm6ZHf8Awow2cEcdODyf6cUgFVcjORkAEDH+fb8qRWLDj5Rngkf56UMxU5HHHPHXnvSYDEAYGWzyeo/yKAFLlCH2LnHH1/8A104FTggk9cknI9f8KaUypIHOecc8+v8AT8KCCoIxx3z6+npz+PagCRSHfg4I6Efnz+lNcAyHB9+OntmhUKqTgAcjAABH+etDPt7YPXp3/wDrinsPQSTIxyc5JxjrSFSgJwcHJCnpipGYtjk7gcBj3H/6x/OmEZOA2BjGOh/E/jQyhhcykHj0A+v9P8aa+FOFGccYzxj39Of60oQo/PIB7E/5z7e1PCkl+xOeQO/U0iCJUKAkHIPI45z/AD/OlQjnHOSABnrShQQcEcnGCOh/n60u05BHTdg8cevT65oAcMlsMSABnGMkH/8AUP1pruUK9wDg8c/5/wDrUZJGeTg5659e1NHzgg8DHAxjj3NAEiHABJIOTxj+nb/9dDHO105BOPl5Cn+dNJfHHGBy3sOf8/SnAHC853Hjjkf5/rVARuQT0weBng//AK6aQBwxzzgHJ5+vcVJtG856ZyGzjj/OaftBXaSCc5PH5fSgCBYtvfcOxPJ9uP8AJoJxySODyx5OMcf5FSZO7jqBkYHUVG4JfABJyeVPP0oAkGPkITnpwecn0p0cY2FehHXjnP8A9fioxlcLg8dec5+lSwErkrgHrgnj/P8AhQAwkFyeQMY564OAKG4ILjBB79TQRvYbxwe/YVGfu8j5wR8o/wA896BXEK/Kc9SMj2/zk0+3USOXJOFPbrn0/DFLtBJXBAJABbuOtPiTy8jIwSQDnvjrQMil/dsBkdc59c/56inSAMoGfTHPXnt+fY0PH+LdyPTuQfpzSFmCcZYLkAEcfn+f5+1ArgpERAHryMHke5+lBBWTIJZCM8evr9KWH50PAJHUk8E//W9qe0TKvBBIwRkY4H6UDIsDBGMk8n3z/XtToxsJBGccjJyeTS4cqmCwTknHYe9G3aT2OMgigVyN3MbZ29T0z/nPrTiiyerkc4zg9cf4Gn8A5bjI5PfnPfr+VPKjOM9ADkdB70EkTgIhAJAOAQD09qVQAMH1zyPw6/8A6qdJCADnOOSQo79vwpvCAfPtOAeBn/PWgAK5f0wcjJ79P8etAX5i+Rz6jn6+nPFOI5BIxk5yTzSlScYAGMnOecUACzEkY47gAYx7fy/Sm5IZ92BkcnGD7+1OjIkkwcDgMSvJ7/4U99jlz2JJUjsO596sCNsGPgHIAPzYz/n8qf8AdB5CnGMgZwT/AJ70wHC5J4xg/wCP5fhSlSqkkg8AEemfyoAFOeSeOe+OM/lTpOVyOcjA9R7/AIZ9KaT5ZGe390c/5HpUm4bgfuDPB6Z78f570AIisAQTgYyWHUj/AD7U1VOGQ+uef14qZ1xyRgnIOep6dR+tQuQpAHI65HHI/wAn64p6gLjG0EbT0BBzn8KcBk9OmTz0Hp/hxSA4co3G3ngdKkfCZ3kEHqQT+X8qQrkZQ4BwWzzx1B7Gk+diB93nqD1p4JMnBH1Uf59uaFGUJIbHPIHJ475/n9KAuI5LgLnnOAM5xSnI4/u89OPf+vak2YJLk9MnOMfgKUSZzwDkevA75oC4kwIA5AJHQDsf0/Goh8oGOW6HB/zxUuQoVsZGcAE9P88frQdu/AJCc5OOn+fWgdwCgDcMEnJ4H5jFIo2rsycg9sflinJgR5+9kYOP69KQcYKZY9gTz+tAAgwynoVHrySf8aQfMM53HPJJzgZ/PP8AjTixdx0yTgjtjvx/hjpRx0zyDycevH+fpQFxiR7QQGyQcgjjn0+lIVzIM88AE5wQe9OYkgDOBnB6n/PX9aMnaO/B4B7Y6D/PagWo9QGAHzYzkEj+f4fypM4BHVRwv4+9MMoZEOSec9e3cU9R8uSGypyDnr+NArjkUKw7FeTx160yQbm4cAcE59fT8RmhMFjgH5u+PTPfFNIAOQcjO0Y45/lQPQkURq2fvnJ+Ydvp/n1pyrzs6LnJyev+FRKSvHPzDqe34+1SIBGxkydxGAAM49c0CJPLi9P1NFG1vQfkaKAOJlCKrbSATwD+v+cVDvCsMAZxknGRgdM06TkkdSARhT19aaQWK5YjPJyeM1zM6iTdxvPc8j0qFyykAY6kgH8uf89qeJNwO0YwCcZ/z7/5FJtLsMEdRkgjgdvrUgCx4VPl5JwwqQFA3CdOAScdqTY6EHqD74/z3ol+8AEGDxjnt/n+VACrgggjnjIB5H4fhSFcvjHBGCQOfxpQ2d4246dBg/nQqBCCCMgY9eafkFxpcgrlMgdCB2/+v/SpPmTOQvzc5AGB+JpuCWzycngjt9KcSVODxwRgDOD6jv2pC1IxANpJ+Xb0J/xqTHHXBAwOf8+3X0pr/KoJGOevH+fyppHl88Fyckg9u+Af881VgsWA3Yvn1AP+cdKbI2xunyDkn3HNV2lJkJjHHGB9Bn+lTL++TILA4DHI/r7D+dMQbgy4fnHOP8P/AK3pSRykxnB5PYDgn/PrSyDKnHyZGM4yfQeuecUsZICp0OASDye//wCugBW6DHQnnB556eopxcBsAcnjd6ev5deKR8Et65zjPAPpn/PSo2fOc9ewz0HT/CgB7MNxIJAznp29aAPmJyCccZ4+gBPHvSlQG4JQ98cY4/8ArUgXcoySCcjp29aAGFyxIJwcEjIJyfxp75VcknfjOOn500NtIyNwyeR1AHf+madIZA5ySeCAW6+2B+FAvMUOGjBxnIB5PPp/nPpQDt3EncM9MdOeeaI1JtkJOCSSygZx7H/H2pjRsFIBYkHJwf5Z/GgZJnncOTkHAOaGk2b8AHb2I6D0x9afGnlgAgccjHXuTUboGIHTjOc9en+NBNh+/coPU4xgjnn2pAAHJ7nA5OOvH4dqQ/MuWz0ORjjryP1FOGVXPQ4xjAPPp+dAIajbc4B9Mg9c9fz4/AUM+B1wOuccc9cd+lNVtpO88gjcAOPzoYiTBAyDwOffn+tBRLKhMZwQP9nP0zSIS3y7sc8ZPQ+n6UGTcmCp245JHf1pkSByp7Y5Gc5/CgB6OCpDA8cAnk880ZAydmRjkEY9qOj7iw2Y9On+cUrYBHG4DBOTyDz/AI/yoAeMJF3A4Ld8j0/Hp+FMBJZlU4B55A49h6YFKASqpkAdieDn3pRleG4YDHHPTsO//wCqgBBFvxnIx1Bz+HFPGepHDdSBnHalc4APUnGOfwH5UwNs4HzE8Z7eg/rQTcU5QZPAwQO/Hpx9KbG3znBIYnOCBgY/w/rTvmMO5xtweCPT/P8AOmOAcA/OeBzzz25/yaA0HgZGASMEnnAHfr68009gCAc5ORznr1/Ck8ssxOCMnA+n0/z2p6pyw2tgcbs8fWgNhjkIMHjHc/8A1/T+dEfAByfUnHGT/LmnspeNs9+ATg5GO/4CmxodwcADPr/h+FBQ/BYgAZORg56/gffBpWzuLfLg8Yx+h+nH5GkEZD7gTtxgbjg5z/n2pWwzZHOOAGPqPWgWpG6gKM87Tk4PI/yKerBl45AOMdMHqKYRv+9xjOCBgZ/lUiE5APHcg+v+fWh7jG53EenGM+tIQ+7kAj+IA9BngfWneXtJzyOTjv8ATHrigr8xwQEJxj1A/wAn8qgAXGeuwc/NjP50+EjYQcE5xx1pikggFjkfeIPbnn/PFPjXeowfqOn+T1oKBhufIwGBAAHp3z+lDRNuA3dTwf6jvThgKG6eoB6U6Tlsnp03Yz+OPzoAXOV5ORjJNNXaOR37DoM9aaGyvBPXGVwfcZ/yKUKfMIzjGRnHU+9V0AcF7e5JOev+Pancjn8eOnp/nBpq5Zx02EcnBwe3SnMgZc9QQRxx0NSAByo4IHPP/wBanMCSXIyen4n6f0qMIVkGQM9MgdAe/wCGafEowcDIB6jnP/66q4DW+9kcde3THqP/ANdKyjaVCgcZAJ6D6/8A16XBPX58nJ4pXAkwVxlTkD2x3/KmAm3KEYAHUADk5pChZ8EfL/I//q/Gpl4ByMEjIIGeR1qL7y5fKAHOGpdRXEOWJOCOcEk8flUhkBAHU8dOOnb+VRuQsuOeRnI5z+NPCgnKjGScnPPb+makYpI2jJP5+v8AkUijL7lI45Bxj8xSk7Dk8YAx/n8aMcZB9sEeladAG55HI65PFEgAHGGxz16+lObBbg4PXA+lINp5POB3peYCsxVM498nt/nrTowWzwADjIJ9On9acvIJ7ds96akeByPbp2pWAc6iOQ4xjkADpikJCoM/e7545pfvEYGCOCT2/wAac43kAEYHIwM80wGxsCp3Z9Pl5+uKThnPBOORnjB/SnBgFOQC2D36f5NIv3gOehyR17UAIE2E9Bng/wD6qM7ccb+2OMfSgLye2OmT0/z/AFp46AdcjucH60ANOU5x3wQeOox+lMBJIBPPQEikWPLsCAMAnLHv6D61NESrc+nBP+frSsA04ReAQQcA+3t+dIBxktnHU5/Q/wCFPkByCMe2fT09KCN4wepOeRjn/OKNRaigbY8HJPcDj0/z+dRADkKDjPJwT/nipd3zYOSSMkf4UAnnO4YOBxn/AD1pi3GNlMEZHPLA8Ed/5GpM7hhScgDGD1J/z+lIG2EnO5jxjGTSeuSc8YIPr/jx+VA0CkZz+PTPH+cU4KcDYM56npQowMnIGCeRmlWMEEnGM5BA7e9AwABJ4IGT179KOAoUnjuPb2/L3pWXPTPTPPSm7doOQWPQZ/PgUAPVg2eBgjB59v6e1QlSqhByM5GP8/Wnxkg9AR6L607eDu5xxn/J+mPWgCGRSQeozzn39PwqQZaIEDt/hxTm4AJHU/pSgjqXOBntnH+eaBakQBYEZBBOBjjA9SaFi2kZznvkDHSnoz52YHuwPBPsPwpcgLnbkk4IPcD1oDYa2HY54fJ6nt7e/SkOTngH2XPP0/DNPYgEEZ9u+KDguDuwQCCCOh/yar1FchVMkliSM4B6/hTypGMfez6U9AIjgHcOuM9v8/SkzsbHJ6Hge9MdxrRHjcOo9evPNKuAONx5ycjGAO3vmnsN6ZP4E5zntz9KGPPPAx6enT/PvUBYZsHX+FQMA+nYf/rpHkAZR83PUAY6/wCTTiANucY7dyB/nFKFDZBG7v07e/anYQzAC5A4z35+g9u1KBmMgHv1I7U4Y+6TnOADjJ+h/wA96BjbkZzjB5z7/hRYBiKHBBBUgDGf8/hzQVO05GRnnOBk9vpT+cgZAXpTGbDAY7ZOTTSAUgKMMMAjgdv85pCpHJGDnIAHb/8AVT+T8/qeCev4/jQGI4YE7uQCefc/hTAhWMhhkkjoF9cmnPDgZAPUn6n/AOvTsB84OB97GO30/M0HcoOMbckjnkH1/n+VArDFyBvJwc8gfTpQjPjAAA6HPPJ9P0pqsWjIJySeCB/OnbAxxxwcfUCnYkTy8A5OBnG71/z/AEpjfM5I9DgE9fenkbDx1HUdMD2+vSkIHUAn0PXj2osAbiMDkdMMO5x+lPAwDvG05457cde+aackEgnIAyG469aXaUUksDyMHAOfQ0WAQRL5pJGcDOc9D/nNEqM2MAnBBIx2/D6UhwjuQQMjOSBnAHP1/wD11n6xqiabZSyPL0Ugc+vGf5D862hTc3ZGU5qCbYzX9Y/sm3LysBIQQAD29ePpXgnjPxZLd3TqznbuIz9f6f4VpeM/GzXJKI4JztHORyevX6flXn163mzl5SCckjByGHH6da+zy/AqklOS1Ph8wxrrScYvQryHzX34yASAcccn+YGfyqTAji2gBztAyoxn2J9xT1Tb0AKcA8kZPTnt61oadpr30whCZwRnnHJ/UZz7V7cpKKPCUHJiaFo01/Nv8wkHAAVef8817N4M8GqiebJHhlIIYDGT6VU8EeD/ACCv7vjtx6f/AF69StLcWyYRSExnAPSvlsfj/sxZ9ZluX39+QsFpHbwqgyQ3B9B3Gcfj+VTEZY7jkg8jHQf5xTwmEGSdpOcEAnFRu3lq+5+Rg5HI/wA4r5WUnJ3Z9dGCgrIciBhkEjt07j19KeGweuARxt/z9arLMA4QcBs59gRU6HKZJJ74HU/hUljwATuHJIwSetKQR9zn8Rx6Zpp+RiqA8Doe3/66cuFQjvnp6/jQAFQN2D8x9+fxo5ULjIx05zx2oJIk64A4OeQfxpWcA45+mKTAUojNjtnIKnJzTSPbvyAO/egoDknAxyCDnilUBuV4I5PHakgAFWJGc8jA60A4xnpznHPP/wCqlQFDnHOckAU0gZAHQ9QeOPbFUA5wBz0HAxjJFRs4LYCnPTBORxT2xtJIIx0PXFMCqZMnjgAFs4z6fnQFx8f+rBxg55GPzpchSTgHnPTp/PtTQSeQdwwQMfy/nQOT0bgZxu/z+lADt+SeBgdwccmnAjnIwR1yOcdKYCNoz1HP+f8A69IFJXJAJzwegGPUUASbwGBBx2HuaHba/JxnpwCP88frTFAyRyGx1zx6cU5ow+S4A7AgkmgLisCBgEeoPt3x9fWgt8u5vr0pqAKh65zwPb/9dCkEnjgjBH/1vy5oHoAIKg7cHqff8KGBQY/EHOfp/n2pqH5y23pyDnildg59PXAoGKTyMZJ7knpSAk8jJPYY/wA8U+MZGeDzgZ4xn/JojAjfqc5wc8UAMz8ufTOaUNjA6nHf1/8A1U3pkDuTyec/nTim1AevAwDx75oJsCrhTkZIwM/yOPxpyjJAA7ZODyTn0piZIIGecjgcmhQ4cYQntj2oAG4yM9cnGeR7ZpGOQMfxDoTkAUuwHqASeTz1p+4Fc859O3p/TvQAxTuyuD8vHH8z+dLkn8xkn+lIEJB6cjO4ClU5IGM5GCAOT/n8KAEyFwRx7H/P6VJzjA9ehqJ4yzkjJ9wcfl1/yalxwvGeMnA/z/jQP1GDKoVHGQenvQFckZABI7HpSkHjk47HH+f/ANVKQGOAMAEY9se9Ggxrg7VB+YKeDj1p7fOuRweAcGggkYJz35BIPp/OkIwgGcZPX36VBLBG3MSFOe1N5dsKSOcYYd+1OxtIIGMcY9qBEx5AwD64OOvSnuA75WXrgkY4PT1po6gb+54NDjKg9AeCf1605MKrkYJHIJGDSHcjQYxkdSQGHGaUklzgY2nOQetLHJuOQOuQSRil2nIGAeTnPXHvQIY5wQAAe/Jzyf8AIpR8oA/r3J7UjHDjPHHHb9KEyqds849c9jQUx/DsDwR25OKTcQT3J6fy6UK/qCDjp0OaGYMuecDkY6igT7Ck4BHy579v896TG4np+Gcf40o6AZGR0Ocn/P8AjRtwOh9x7/5/lT3EJ85wATknp3oByOgGT3OT/n/ClBCsp4HPOPelZVwM8DOeO/0/SnsAnI35BwTgA9QP84/OgkkEdB3I5Iz/AJNKcEYyNpGcDoP6+lBPLYOBg84yfpTATCjp+QHJ/H60j8AD0IOCOMfzpwJIXB4Hvj6UHjr8rdT3xmp1ARhtXBJHPIJ9f/14pBzkZ4zgkHr+H+etSTKIwGxnd93OOv8An6U2KI+XknJzk8fjj2xTuwEXkbe/Q880rEAnGckgDbQcJyc+4PPWkDZz0+U5NK47CAEofm6nqfb2/L86ByAT6Hp057EU4knAzye9AwD14JOfp60XENC7jwcYHIx/SnsDgZPBGMk449KYXVXwM5xnkcenFObAUDaCfc5z707sARdyngDuDnjPp+lOyDz3449qbuyFI+cAY44NBXJOen0/z/nFMBzD5QffH4d6XA2+hJxntTDIygHGQ3AOOfegOCDkg+h7ZoAUn35AOQe49KRV+bKgjBGT9eO/404b4wFxkE88cU1CHJ+Udcc55HQUAKflOecDJOMcfjS/w8c9gR+f+c00g4wVBwODmjGGHcAHt1P1oAcUA4OVPTB6e39OlIFQj5sgMScEflj6UZJQZHOCOTx/n8qRv4OcnHIA6fjQALyMPwAcA+n+cdadGm1c8+nPNKCQ56k+meB70qllALZxg9DjP+fagBgjydwPJ5AobBAG0/LwCD604t83c4IHGOKGG5xnnAwORVAIOM8YwOhoILYIxjoRjp9KTcGwBjPQsT/KlxgYJOOh246UkwBgMgjOCc+3Tpmh0yTjnOeQce1LI2G4POMZ55NMJKDsRnOSOKYCbeGBbJ6YA79DilAycE/MT6YwRQXOMsMk4zjr/wDWoDZPIwwGcnoP/wBdAC8KSucjOAMc0hAYkE7vr3pVA2nufr1/zxTCXEmUOQcd+1Ath6p5XCEkYycnGD1pAyAgDnj0/L/J9abu8s7SAcnjnFOUANtyUOTyRxj/AD3qkJh1bPf0Hf8Az/Smtk5JOAR/D+tIxw3UY7D/AD9aGOQMYB5Gc9+P0ouIaQpBGcHAzg9RUguQmPlyD1zyB+VIpGWJGM85Axx1/wA+1NwGBHvnAHOaLgOvY4tRTYYzuC9fx/wrgPFfhVTJI6IdgyBxzXelgmSTnpk49DnFR38Md1GylD03bh0rsw+JlSkcGJw0a0dUfOeq6GY58cgHgZ4H5f4VkPCQoc5G0kHPb8D/AC46V7H4o8MHLFBzjB9Rzx9elebalpMkAdSpwWIKk546frmvscNiI1o7nxWJw0qMjEUZQ9SCOCPp6f56Vb06/ksriN0kB2DBHXrjAz0PeoWhDRYAYbRnrjkHH+cdcVXkjDMCcjI5wcA45+vpXbKmpqzOOMuV3R7b4O8VpeRoFfkADOfwOM+v9K7mO4V4eSCeSuD1/wARXzXomsvp8wVOjHPAzx6fnXq3hvxhHeXAjmKnAAIz3/yfWvlcbgGm5RR9VgMetITZ6GsgYjkcjGT0z9fwqVsAZ4HY8dTVCG4EioQcgjjB/wA/SrKSiRBkjp3PevnXFp2Z9NzJ6pkqEHK4JPTrx/n/AOvQTxgAEjHynoB/n+dIpw2eoxzzxxQRksAe3HAwPrUgStja5OCMdQc/yqFUKjGcYB4HIpR8sYzu9CB0z/PpSxv1weBjBB5P+f60DsC/MBz3zk+h6/XNOc7mICjGMEf5/Go2TdMXbI645wDilbYh64I65Hc4oHsODHY2OeMnP9KIx8pJx9DSE4GSmOp6dPWkB8zaQAAAByOTQMCW456jnjAH/wCqpPlVQox06eg/yajPGeD6gg5B6UEeWyN7YJ6ZzwOn+eaAHs2AAAM9OP8APSmH7x9TyOM/lSoMLxgYIH17/r/WmlvmPGO49CKCbCgkjknJ6ZPce1CsXX5/wOcAY4p7LgAg9PT8v0o2jbjnBHHNAakcbOhAJOOoIPXqOen+cUbWL8j6HPANKAVUHqehAPr0/wA+9KCUOTkE8YA7UFA7nrkjbxweSP8APrSpyCR16jAyfy/z3pGAbsQo4PHQ9etOXod/Xtjg/SgCNWIwvQHI9efr3/8A1U8gMxzz2wB09aRIz16YOS3p/wDqpXHB43AnAIoARgQCOq44/wA+1EfEJDcgeh5PXNPVGx0wM7iRjj8KQDYMb/uk9OMg/wCRQSyPjsOp5Ddqc2BgAYI49yf8/wBaUDc2c9hjPH0/pSsimTDkggZ3Dv8A55oC4Y2J2HPBIx6dqC2XOCRjoGHH4U1yGAD46Zx6UmC2MD8e9Abin5TwDgnPXPP+R+tIcEJn8+/rTwB94jI47Ubj3QgY6dSD/nnigoZw23uCMA96MEHGMDPHI5p23aO44xyfypI1wx+TB6DHTmggXg5HIYDrzxj/AD6d6apBwpxggEZHb/8AVn0pegIAIPUk9B7/AOc08IWUbQMEemOn86AEDEjn3zgnv7emKaFUuQBlsgndxj2/zmnKcsRgdOfc03BViQASOM9OO1AA0o3YCnPZhz/n9KcihnznsAQRk5/ziiZfMUcnJ7cDgdRmhFwgBzxjg9Cf8/40AN8sb/Tjg4/pRlBjJ6Hoehp4z1Azk8nODmjBLL2GQSc/5/xoATADEAEZ5/8A1fhSqxaMYG7Pp/hSMe5J+UnAAwcc/n3pQMcenOc85oAYrNnGQM5yOKeBuGT9SSMfUY/KlZgO2cggAe/b+tOICrnYRzk+px6UAMc/MwDEA8ZPX/Pb8qjDmFgMYXHIJ/LB/OnhdwyB1647f5NNbGDj6j6/5FADyFJJDc59OPXp1pCMAEsrLyeQAQc4pqpwMAjPY9j/APqoZWVM5yAefT8fWgByodjYyDnqOx7/AM6Rj8gBw2MHI6Zpy5wMZAwOT9eDSBCoJ6licDPBP+efxoHcjClzkuBx65zx/kUbQ3T7xGBxxnNSMM4wQQOhFH3VzgdRggHpQUMCHGA2ee3Pb/8AX+dKDtJORgAZA4/+v2xTRwxwMAEnH6YxT2X5cYwCMnBIA9qCBrEbeRwvYDqP84oQF2O0jJwcEdKApBJOQAfy4/8A1cVKuFwDgAHJJ9x/PmgBgj2qcDPQYIxTHUkgEn35zz/9apHYMAFxgnPBz3x/h+VJwACTk45yf50ARHLBj3wMbSciiNMqTknjGcep7etTK4cHbkPgk9vz/WiNg3QYxzmgCPkAnBB9j+dO28nIB45PbPX8PpSuSCcjJHIx3H1pvmjfgEgdQSMigdxVYueRnBABP600nLEgnHHOD7jPNKrnqT3+hpSwAAIwc9Se3f8AWgLjWyB8oY9/XH0pykhSDnn06/5/wppAIwPXHuR25zTt/wA2M7wDzx/n6c0BcapGAOOvH+RxwcUNksACcHkECjkA4yAnQAfr/wDrqORiW6MCenf60CJS/wAmOh7H+op7KGUHacYxz/WokwRwMcck8Ef40EHJzuOMYGPT0JoAeQCM45zk5HGef15/SgqVjAIyCM5I/WhpSFY/wKcEjGfX/P1pJC7sMYIIJ6np/wDW5/woAHQbQQPrz1x70sf3MZ5zkKfY9KF+VMHA4xnJ54Iz6+v502NckbmyMEHB/T/PtQA4YzlzkY4B64/zzTjyWcnnGevH4f571H5hzxgcYwOBz1/pS46cY7c9v8/hTQDgBjjg46e9B45JA2jPIpEBIJ9hkgdcD/IoBBcqcjPJGO31/wD1daegDsiTB34PQg9P88UgHzjHYYIPAJprIIxkYABJ4H+cURtjdycHq2On4UAK/wArI2Oh6gjp9PxpCwL4HAI4Oe/UUhyvY/UdOeP/AK/FNbfuAH45x19v89qkB5UMhJJJBBIP6fhmkJ3kqo+XuB/KhMgkAjHB6c//AKqACWycHjgKPw/n1oAaHBU465GSev8An+dO2EZGMnOQCOcdePrTHwGPPXP4f5/wp+AY0Gc9OQe39T/9emkAqttB+mScZPP+FMkdW+cdCOM+oPH86cGwCCOM9c9v8+lBG5924Z9eo9OBTABvccgAMSQSD/8Arx/ShlCRo4AyTxxk+vH+c1HdRnAILPx1HTPXnn6dacruIgDzkYGTnOMcflQLoO3oSe/GSfpTSxEZHHoMDgHvUQOwHBcjgjJ9un5UOxQDOPQjrnp1HrQGpIoCnIHJHVuox3//AFU4HLYxnbjjr/nNNOW77toJHGTgUsZyQ5+4QeD14HWgLjWb5ep4OAF4Off2oYlMAD0IPP4c/wD16cMemeeMDpx/9elZCqAEjHQ4PY9BigNGNRzICQvXg8f56/0oz645OOv60mwBORljwDjml27HyQSSwwSB6en4/pQMXac5yeBnGRx7/T/69BOUA3Hnnaecf4U1ueOQOTweeOT/AFoQJt25yccHGc56UCZKigbuR15I4z09qZMzg43Y44IPUelCEA4GAcdCemP8/wA6bIMknHGM4HegNh33Bjp0CjOOaAw8s8FjnrnBprBsqQAc8kqP8+lKQ3oeDz7jjqaCR5XKgbgQRnI7f5659qdkLGpJAI7g9P8AP64qFiexI/2QOR/npS7HAG8rwQQo5OPr+NVYB6kSlsZBBwTzz/n19qApwByOCAPQ/wCc/pR39AORzz/n2pOZJAD1+8CR055z/wDXosAifuyOMt03ZyPw/wA+tScbTwG4zz3/AMimupZR13HGePxI/l1pdpbOOTnpxg469P5e1FgGbCsoPSPv2HH+f0p8mTJ8hwgwRnnPpT4Vdt6bgQRwR1x0GR/TnvURPBJHzA8BQSc+5FMBWBcknseAf14H4U5fv8n7xyRjrj+nNGcDJ6ZyRnHP+fr0p2w8kgHsMHk9euc/5FACKeSSTzyABx/nj0oIXKbDlQQSf0+tLlC4CZ4GOetDIQCcHB5B79M/5zQAjvuPPTrnr/nFJGxYkgDJxwFx+H+fSpo1wAGGO3X8qbMqJjAJIJ5X/PWgCJ03MCDkHkcY45H+c0q8YD5APUeuD6U8AFhg9z97nOen8qWWIg4BHOOhxg0AJsxDk8jOeOT7j8qQKrMxDL8w6YwPY/p70saEAqHBPAznr/np+NPWERk5wD0AHNArCEgKEzk4IH4en1/lTUjCx8Nl8EkFelPBI9wAOf8APpTC+4dec55X9fp3oGRpxwfXGPXr2p/BIOAeo46/Wmqo8zBO7Jzyce3FPKgfTPc8cH1+tACR4CfxZAyMZHXpSwkiMMMnoceoP/6qn3hkIfqABu9AODyKiXiHHTqQAPXPT0/D2oAVyQUIIGDyFAHP+fSkye/YnIA59sdhSGPfIpyQCASFGRkfypWP38HjByp7f59KBNCKisQckY4AAxn1zTWYqxTGcHGR2+nrU0TbkJO0YA6Dtjv/APr71GiZBJPBIwSOhHT/ACKA2B48dgwzgHnIHfinxKcZwSMnLD9P/wBdKh3koHIA6cZ/D8RRgsMYBwM8jHPqf1oBojOEIGWVeCTjk+9ObKH5TnJyOMZ4/wA9vWkJ3FMjDZIOD+PX8+KXzCgT5+M8EjtnP/16BC7sD3OMk59v5Z6e9JgHIOQB3PX2/p+VODooO8Z4yeeRTVKSMV5GSWG0ZHpjHbigBd8frJ+v+FFGF/uH8zRQBw6sGPQgdAMfp/nFIByOeADg56+1OUZTPGCQTnuP/re1GS3y4A5zg8CuZ9zssKoXHUbsAkf5/CmhSSwB5xgcYP5UpyTk4DZxyP0p4B8xSARkdz/M1IrDApIwSQccg8DP+f5UHIkJOCBjOTmpWXLc9c5JxjBppQ/NnPTg5HHqD6UCI0BU9MnpjPr6VIPL3YI4znAHfHX0pUTkEemenNCRnnn5yOcdfce34VVg0EAUtnv1x6+hzSM5IGxvn4yPbpz/AJ71I4DjfkDsQTg59aYcMEz98A7ucg9cfyqQAJzk8kHJ9AO3tTJFCuQgAxyN3Un3p8bb+OdpwB/n/Oc1HKplJGfmTHfpn3/qKBXAgkccrnjB7/4f/XqTIzwRgdABg/8A1+9RDqCQCV6duf8APbvTwN6knPIxkf56+1VcZLje4IzgDgjOSffP+eKQcuCRnBIJHp9KiDkSFBjAxwe9TAAgjOCR7evWmSIyncBkEY9ev+RSeWXk6nqQADye9OcBgwIByOxprYVQS34r698//XoAHDOMdMDIAGBnvz74/WnxjMh3jPOTjgY789OPXrSE7guDncMnPBHYf59qA+0jqQARnPt/9egWpJMAxAGAc8kd+5z7e1BZXYnYu44xxn8P5daY85xnYSQoHXoPU0EAKRkjjIPYjjigTJFcBNgIXuW5zgdB/wDq9aZHwuTzyM+mR+vI/rQqiJWV+nAxjv8ASmclyecdwemPT/8AV0oDQmjcF+uD0BAzjtzQ5XccZ2g8nHT0GPxqN8geu48479OPz7+1LKcNyOSQSw70BqOJDkgEYxkY/n+dKSSMZwepPp/Tg0AEMzADkADnjH+TTS21uOmMbif5/wCfWgNRX5LcEowOCBz/AJ/lTgoCgGPdkgHcf89xSMB79MZPJ9qZM22MYxvwMswGD6fyoGrkhX5j3H0x06Y/lj2oJj37sk5GMEcD8PqP0qOOfzDjZlhjG3pz/WgO3mjYATz09/WgZIpU9CMgcsRxTpADtOzIyAxxjHH/AOuoJCW24wDnk5/z7/nUgjPyFwAOCAOOP/r/AONAEidgGyAPTIJzzn/J70KdzHPXOAM84/8A1e3ak5Hz8Y5GP8PrTHTkvuzxySMH6f57GgAdsBMnsSQBn6j6YNAdCeMgY5Hf0z70jYY8Pwcckc/Tj8TSYBxkHrxz3oAmGFTJfC9GAHr3H04oQ71CAnHXPQfX9DTRmNDwc9ckYPPp+tKrH+4T24PrQQEg2yZ4IByARx9f50FyUGepPGeRnsB+dNkYvypHYADnA7nPrRt+XAO3Bzu9h6CgBzSbGHsuBj9Pf1oXIQYIzkH8c8+1KgDJufjjGVGBk+n61GmVxsLEgkHJ9ehoLFcHcSDx04PX060AEKDv5HAPcnv9f0p0rZfHbIG0nnHcfj60SxnZ5eAA2SSBk9f88igB6sBuypBzkZGenT/PvTmK/Ujrx3+n5n8RTEYKTjBCkZBznjpRtJ+Y9O3+H6UmA7GW5AwCck89/wDPtQwO4kYx1GDxj/ODTCCxz05x1+gH+fan5diMHIGMAYyCOP8AP0qQISpJIHOeO/5/59akik8oEEhSeBgEZ6DH50NGQe2cE5Jzwf68ikx54GOoBGCOf/r0ASBecfxdSc5AP0/z1pAFYZOM4xx/hTUBIwdvrxwMUFQQu0AkDIPTGff86ChxJBIwcHnBPT/J4pxO3OMdOmM9KEG7PAOBznHr/wDXzTTlT8hJZh1A4z7D0oAUyAgEtk5xyMGpRJt4A5YYAI4H4dqqzq+zgBcEYPbmplOAcZIHPrz70ATM+4bQxC9CCOPTH+fSiNRuI4PbBFRqAQd/IAzye/rmlHU88DqR0xQArMi5yOc4IHQ+nHpkfzp2QgBL8sDwBzn/ADxTWQ7xgABgOMY5pxGSOQRgkYGMe+aq4DkxIpwePqP6Um7dgZ+pHIpEBRWwASSCOPU9e/pTfL3MTnnPPGPz/wDrUtw1DAcDJzg9c8H/ADxT8vjj255xn/PFKVOQ6gjrjI/D9aMYX7vQngnBzgdKQCDnqcZ6Uu8KfUepGfxpBh1JwQc9GOc9vT296FXbGMEHjORx7/54qwHE5fj0JBIHI9P5UgOFPHGcbTSYAHB6joe//wBelC7hwPqCB/nvR5ALEwVSCCRinI4JIxwMcHvTNobo2O+c4x+dGwBwQTwQRjtxT6AOkkBYjkHPAJ7f5xTkJwCPUcHpUcowMr1Iz1xjmlTBiz2XI6UgFDbXzjIJ5I6UijJOcgZx60m3fnPA9Bxj6fpTgpMoJOF75Pc//X/lS6gOBBzxz9P6U0ZxjqTknHbn0p23AB28g4JHFG0BemSTggcYpgNDEKcHjjHHb3pSxUbsjAHT8P6/0pQCFODnnIwen4/1pzLuKEjgkAep/wDrHHWgCNEzgevBOO9TIQIvXJwA3U00KexxxwT/ACA96ah2q2MAkZBI469/elcAChm39AcZbpQW2E/OcKRgkdRTkU7iByCCcEZNKFAIBAAGfr+v+eakBPLJBKhsk5z257fzoK7QOMEdRjP6/jTmXbyM8dvb1pwKKuHHPqR+f9f0qtQEA3Zx0xxgZP8Akf0pCORnOTjkeoNKrHPX14BPA60rAsRzwOcAccf59qYCbiQUx3znv1pWjzk9QMde/wCFJtDYJyOckHv+FJlipwM9gAfwoAU5Zhs4HTjjPSkk+c56ntkcf5FEbdOTtzxn/PWnNwSAQD1PfHP6UANf5QBwoByCDmlUhQPp9aXaNnU5B4yODTVTaPmPtnPQUBcRRggDheenfntTm2BSHPHbk5yKcFKtuYg8EHFIyiXIPoByfx4oEwCKqbxwB155z+NCsp4JyR6jmlZCY0HX3zz6UiL5fC+uSRwKBWAdOR0GMHHT/PpQH3DnPQ57D6f59KT7z5OAT0zzmlwQDg44wQegq+g9AYERsBzkfnSp97JOcgDDfn/h+dJjAG8k468+v+FIdznGTzyM9sf57+lQFxOVYkH5cdQPenOckAqBwAc896MdQTjg5BPT6U1gGHqegAHPpVIQ84ITYCRk9/0+h9aZwNwYkHjkDrnv6cmnAYjPQ8DHB6jsKTbt555AJPr/APW70eoDMmNuQdoIOCc/56VI2X5zjHUn0x/+uhl2jGTg4JycUSHIyR7cmmAZIOcgEcY9fwqN48YzyO5H+fr+VSFSePwznOP/ANYppJbOcBQRyB37/wBaABG4PI4HOR/n/Iol5PvnqfbjFKOuWILe/TP+fWmlOvPGMA8f5OMUC6BCVZCM5UE4zwOPb8TRGfwx13dfX/EUseAAO5zkdTmm7sknnGff9DT1FcZJzgg8YIHHOPT8aVQxA55HQdKczbzxkDAyc9v8/wAqYCTjGSOf847df0piHg5Vs5IxgEnjIqFhgnHPPAOcj/I47VJknJHp6c+tVL69isrQyscFBgDBBP0/GrjFydkZzmoK7G3uopY27yPtwBxkZGfX9OleOeO/F5kEkMUu87sAKRjHPb0p/wAQPiKzoYLcgY4B9/p/npXl0l3JdAl369yOSenT/PSvsMBgbWnJHyGOzFTvCDEkY3ErCQqqnkgcHPoR9f51GInyC5IB4PA6kdv/AKxFODBuSDuYYLEAjI9fT/Emrlvam5OzBdyeWHXHtj86+jk1FHzcdWT6fpT3cyAkuGHQD72eh9q9T8EeEEBBMZLsd2cZ6D1rP8F+GHkjRynIxjI4zj+fXGK9isLRLSBGCLHIqgEjr/hXy2PxvLeMWfTZfgvaPmktCSysEs1iATY2MH69+RVwIE4IIOSOvbt/XrRGclccAdDnqO9LwTjkHqOMke5r5GUnJ3Z9jCKgrIbhdxAB3Dt7/wAqimQsjEZ3qAAB29f0qYtxkEkk9G6/XFKMFecnvkdj/kUizPsrNy+/LYBI5PIrSKBBuBGBxj0xTQfl+UAEDlgeTQr/ADYx/n3NGoCj5gQeeORik9iAcdsenX/IoZhuPHBwTn0+vWnbjwAM8YHHfnpRqNMFIKjjjPIzQ3JB3Dr1IoHzdAc4xgd6GxtPGenPYf54qdQuOKowA6cZwBnmkVwcjv3yME//AFv8Ka2FU8ZYAHGAOPanKg2B2bL4PB6j0/ShDBecd+McdqRlxx0zxwOefeiMDI4Oc55P4f1pQPnPUg9Mdf8AJ/pVALkAAAZ9gcChSrADkkjJI6D2zTSSF69+oGTj/P8AKiPJX0yeST1J7UEj0YDPOTxnB7f5+lI4y33fpxn/AD+tNVicheB0IHNKpwAD1BwCaBocOcEAZ9+lAyo55AGQT3pWYRnI+/04OcUxJDnOORwffNA9Rzcckj1OD1+lIeTkjHbI6CkRvMUY7A4zjOe1B5B45x0PAYD1oJHnaP4uMckDP+f/AK9GRkMfuk8jHPvj9aaWwBkfKRjIHFOGWwc8DnBOQfwoAAB9Ac4Hp/jTSu4Yxg9sD0oEnfPy546/T86C2Bt6cHODQULkEEZyD3Yd/wCVNAw55PPB2+lAbchB+U4J3Z70RqWAPYkEYFADmP7tCCMD+Ejk/hSHaSSOwwMdf88005JPGCCATn86UjYy88HvnigkXOTz+H0pwjR2QknJzgjPHp/jTcEjnJwCc5wePekXPfJwOQeaAFZJAx4yAMAnuKQttIzjGccD+dIWIk5Bx0yTxSzLx0AyOdvv3/SgB6uVJyKjGW4wcg/mP85pwQlM8njIOefpTULD5TnP+ep/x9KB3HrIc8nB68Dr2zj+lKck9uOCc4/T2qMxkc8ZzgcfiOakPJyDg4zn+v5GjqIUE8YXnqPX/P8AjQzBjgccc7uKYBuBOMkDoDwOM/5+tIr7u5HPf0H+TU2C48EHB6Z6fSl/hzjk8Y6Af56U185JGQcZJx/n+tKQNqkZzjp/n86dihUzkHjDHIBHHSlOVBBIOSctjnHp/wDqqNvmH8OAcjt9M/Wl5DcDOSMY4/KmSOxtwBgjHfPJH+fek6AAYAwecflTZizYPPBzjIpy5dc4wQST9BxUAgzuXggA9cDP6/5601MKQVy2R69D/kU6NOMk9OMD0/z/ACoZQHIAPqB/n/PFWO4jNvJz6knPekTKLw4BBBwRnI9qdwcYPI56df8AP1ppBU8fUdvoKgL9B2BkEnp0OOB+NOxg5POT1yOR+NNRegIOR1xznv0/GggHg5AJ69PrQJis52knjqOe4Pb60AgqC2TjBA/lSEbgOpHdfUUcFSNvfIxTQDHHOR8vfGePpQQWA6dsjt2FPOQMfxk5z39f8PzoGRvOQOcgH3//AF/rVABXavBHcj5evpzSoP3fHJwMemB3JoG5kJOTxwelMZGkYEPgdfTj0oAUP0bqOpIpzjfkdMc/Qd80gOQN2RzgAilPXk49h+X+fwoAF+5vJ6ev4dvy/OhXOTg7eowetJwVxkcgjkf5/wAiiMZGRjqQOKAFxt4zgjpQck8kgHv39KRvkyQCcYJx3pWOULD7pAOV6j/PvSsFxPujB4Jx2zx/jS5OTxkDggdvwpcHk47ZI6H/AApseWPPbnIHFLQBq/O2DnbnHPoKmLAHu4weM5IPfNR7ckEgcHNOdWXDkEHoAMcf5/xqgETBHJ78KOQKMLyq45PDZ7e35UA/vDxwvXP0FPHyD15yM+lACHacgghgOozjHp/P8aRl3EbM+nJ5yeeacyleRwMHgn+X0ppztBGfoR+goAdy3PHOT0/X8aazMoTJ3DoCeMH/AD/KlV8cHJ6Hrn3/APrUoIfGcc9z0/OgAxuYYHPUDPOKFf5ffv29elNYEvlM8HGP8/TtTgc/w8kjqf8AJ9aAGjLEHHHbPUH3p5BI7nHtxmmr+7bnuOAD/nrgUpPzZzgYwew9uvSgBGGWBPYdff8A+tS+ZvA54BwOMfTH9aOQMke/TGfr/ntTQQwJO70I/wA8UAOUbjweMk8U0oTg88D9M9f8+lCKVJ+nAJ9xxT9p8vjsOxwOlUAxjnrz6Z6/lSgtzjB7HBwPUdePzpduEDE5zwBjk5/z+lA+bIAJ6YB45pbANHzJngn/ACP/AK34UjY8wjnIHPfIqQJtYYAIznPX/wDVx/KmGLjg5JJJ/OnoAmMAn+XqaN+7oSMjnGcY9KnMeYzl8+pxgfX/AD6VCFAPGD6ZyD/n/CgBCAF7/Xp+VD5MfHTgjng0jA5yADzg5/mf1pwA5ycEDI59fegAjQOrA9+hI5/CjacjByB0yePxpoJ4OPQfX0p2MAd8HqDx+P8AntQTcjJAwcN16dj+NPmUKqbPXG38zT8AdQOmQM45pXGAo79Ac8k+v8qBEIJZemB0IP8An6UoHI3ZAwADjODQi7eCc47kf1pWwdo44GAf89KAE/jYeozxzn3zSqxUZJBxwc9vy+vX3pe+MAgjHP8Aj7UgxtBPrggf4f57UBoRPbRzoUPQ4AYLzjHA+v8APNcL4l8F+ajyoqoUOT2P4D/9fWvQFO8kcgA5OD+dRzxR3QdH5TqMdR+Hau/D15UmrM4MRh41YtWPnjW9JeB3TZkZ6tx/nv8AlWCUzKH25AyGCnj/AOtXufirwkJ8mJMgA5A6fUH6AV5Hq+hPaXUgaLYOg7cfWvs8LiI1VvqfDYvDyoy2MLmMody/OSAe/pz/AC7Ve0zV5NKuQS+UB654x64Pr1qCRUHbgdOOffkUx2SPqqkE9M9xzn14rulFSTTOKMnF3R7P4T8UQXkKJI/UcMTkD8O3p+Vd1FMJuQATtGAPUd/16V82aNqklrOmMhTyAOQO35kCvUPC/iwsVSWXeR0zxz06e3Hp618ljcDZ80T6jB5he0Zs9IjA2ZAwCcEdc88e3H40pG5wRkhef8/hVO0vknQbAMHuOT0/Ore4FAQMcA9SeP6Z9vSvnJRcXZn1MJqauiQ56AA+2eD7/wCfelWLy1OCOSMY549fWkWQKXOfo3p70xpGIU8sM9uOPepNCRhgkkEjoSDjOf8APenISiHGOoAyOf8ACo2JPGcjOcD1zzSsdqgY6nOM4IH+TQPckKArngjn+f8AT+tMKfNkEHOTk8f560ihimeevII4pUfjAIyRg4GR/kUBYcq7c5BHXtng+lAUMTjjHJ/LpUZJJwOnt2xnP+NOaQqOBktzjpj8aChyjAx6nqP6fgf0p7bXAIGQpxgjPHb+tQ5YMR34PSkMiJISR9OP89qCdiVdu04BHGDgeo/rxQRuPGRxknOc4phkBycY9885/wAKFcvkYyRjIPHXj/PWgLijoAMdPXr7fXrSqApGWPzenX0/H1pBlsEHHGQCc8d/8/Wonz5gJAxjnnpQFydgCeOQDgcd6VlTOBycYJ6j/P8AjUbH5O+RjkjBP404E87hwP1z/wDXoGhQcN14xk5GDTAoxjsOmcdaGPz9cEHBGBjt/KhgVYY3Hk54/wA+9AWHqenGD0x/h/kUrffOMk9ie1IudmCMAj/P+RSNGcfKevbpx+PFAvIerjjkgk9COv40MRkccZ+b09Ki4L8ZxnGCTkn3HpTmUgksTwOST1zQFtSSIow/u85HHOP8j2qMNsyBwORn/CmggAHnJGBxz+X5U1Gx0zkHI/D/ACKB9SQMeMnBPGPT3P44prNjCsASemPz5pHQOMEE9wD0zQ33Qo546gA0CYocPjPHHTPf6U4sMDOW4wTnim7TGMZHIyeMA/X+dO5L8fgV4AoEOJwRjjkgH09s0Bh5eMgADJH19vxprKCuMdeD2wP/ANQ/MUKDgY5OeD2zQAoYgEcZbvnOKQOSABgDoSOn0ppG0gjawz2HA/z/AI051IJAzz0x9f8A9dADUI7cE8kN9elPY4J25PY4/wA/X8qQnCccdeCP88/lTUUB2zzzjGPzoAAuUxgZI49fU49OtPVNkvLhkAwSP6/r+VCJySAoGSOP6/y/CmMOVHBxkA+wx/KgCRF3RnOABznOP880iks2NoAI4JOaQEeRsx3GOOfb+VNWPMpzj0B6jH+c0ASJny8kFhjAFNkcoAc55IJJxSuSkuwg49B6/wAqaVxgB87TkcfzoAdncvQcDn/Ck27ATjBHIx1/zwaRTnt3I/z+VNiyDg5OSTk9/SgCTksy4KnHGf8AP60FMx4DAls5x70OfnIJyM4zjtSBSqr2wTlew9aAEDHoTsHA5H50uD0yMckcfhS8ljySepyf5/pSqOSfT+Id/wAvrQA35drclTnrx19vpTDIdrgjGMEeh/H39qe4BXjGSfTjn/DmmphA4ILHg8dj6+9ADUIKgAEAHHUg/wCcZpXVsEZxngnOTwen86ACWOTtOPun1zn/AOtSNHjJySe2aB2HYwdw/h4xjn/GmszZIIwBwcnt2/n7U4nzFx/dBBIHQ/0prKGIcnPQ9c4/z0oEBUL1JIyCCRmldSwOD24yOuOg/rTwQcgg+gB4OD6dqUKQhGCCM9evp+n9KAIxuCADPXJ/kOaI0VSR69PXinFRnAyUxgkg/jzSDKSDGAueCT14zx+OKB3GtEQAeT1JwT+RNBORtYFSvcHJzTpE3MuwHdxjI6D1qRothwxzkYIB4wP8j0oERcEg46g5A7+4+tIQDyeoHQDI4/yOnrS5CsRu5A6jt/nilCu2D/EOOmMnrTsA0pxnAAPIBP5UKcjOOeSAeD/ng04thQdoO0Zwev40jKD1HsSTk5/lSGhEXdgkFBzkKfy/LOetEuEcAc8Z69vpQBtcdyBnA9f8im7DuL7QcDrnn0NAWHnaVU4ySOCeck+1MjJ5Od4zjsD/AJ/+vUiOhAJPJBwCTSB2DEgKEwNpBzj3/l1oDYTcCCg5TOMdv/r896JPkccsSM8Zz9PwqRdgAwMnjn3P0qTaHB5BAOBn8/8AP4UBcgjy3tnn0/T8vzpuzPPOCCRipRyM4+bjPpjmmrlvlxgZ4wP1PHfNAhrDYTno3THbvQ/oQSScEg5xmlkLocA4IJzznA96kYhR2OQMkDqf85/SgBEwvIOAeOlMdCX55BOQff8AnSgbwQuSe3v7U5eAgJ/PPU0DuMZSoyD7jGASP896fvXYRngH0/SmySYxnnB7/wCeaiALKThiARmnYLkqoMfe6njI6dv0zTHIMhB6A4JA/T8KQ8qQODkAHqPUY/SgEKvXnux56c/40hC4yDgdiTkk/wCf0pwbk5wvAJPPpzxSD7vUk4yuT2pQ33QBnjAHr60AMMRZxkDacgEjHGKdlRgqMckEkcjt/n6UwMVO0EkEkEE/SlcjIHUrg59+x/z700A45U475BJ9z1/pQGJPBGc4BAz+PNM5wTkgnjOf5/hTQxcDB6EjI7DtmmA9mL55A29Ce3TiiPK7GIGee/FNfIAwcscE49/8mnOpbHYkfkelADYh8zgAkZyAPY96e6hH+bAPB9cD+tRBMOCCRuIGB7/59qMGJ8Drng+nNAEjN8uRwDwMjjGelJtzwMk8gY4Huf0pX3lAhAwMEKffvn86ArDBRgATwPf/AD/OgWg5lAY/3ugP6cevSnHJ5zxjjI5GBUe4Nyc8Egnvj+fYU4hywySVwDhSMD6A/wCeaCRI1PGHweckjPP0pPvDaw6nOMnj/P5UrYChvTsOCPw+tAUsvA3AHqfU46d/TpQAowfnY7iOo6//AFqdIoDZTp1IXnHY1EMl8jGAcn/Pv6VJIccYzk9jjj6fl60ACZKjqTkYAwOOp57c8fnRsGXGSOOg4Gev+fpSJkJlMkdOp6c/4UDJJxzkjIycE4z2+nagB2MJgFuDySOcH1/z6UrSBlJYYJwAc9+/H9aY2UwMEE556/57UbgVG85xwSQRz3x3oAMKykg/d749PrTs7jswEOcjoSPcUm7JGByeuPX9PT9Kjdd8jDIAUc59MHp61WoEjbIzwMD/AGgTn/ChRuQnI4OR34/zjilDqE4JIIz1Jxjv/SiMAn0BPQj9c/8A66YAZCxLk4cY/wA/TmnffzjhCASOvH+f51HtC85yQSev4cfqacVDEcMC3HynP+f16UuoCK4QEAc9MgfX0qSKT5c4wp4Pfk980wxDJcehyQMYNIrZABIAzjGe3f2phce55KA8549TzmmtIc4K59GH+f196MIWJzjIySeM57/SnAjYuBg5yM5z7fWgBhZGcfLz7j+dSbmhjAGMc5weSP8A6xzSg88Acc59fTNNiBZeRk7jk5/Ec0BckQDeDwWUZJzwPT/GnOwcHBJ5yBj09PTmkUYTI4OMgdefTI9eKRwGOV6D04oFch2kk9UAxx7ev9amkwqh8DgY4HehMgFgPujkN1Pv/WgqdoBAPHGMkj2H+NAgU52nOD3PpzShcghsOx5BxyR2/WmmA8kbh3IXtjpx6dPypQpCgHKFTjBx09v/AK3pQFxSVJ4OCRjI9fp14ph4IOTlRySMfrTtoHZsk53A8eh6dPSlVduVBJGcDODj+lA79xkYw3s2QM9+9NMZbrzyQSKlIycYK4OCAef84pFG0kHuR15z+HpQPzIySMjPoSc8fj3/AFqTJKjGQCBkLgZJofIJIcg/TP8Anr7dae0mCAd3ccYA+v4c/lQFyHAYZwwQ8A56D8KeyEL03lsgEj3/AF/pUZixkgdeTg1NtypKHoAcscnjr+lArjCED+mQMgc/56mnNwM8rkk7iMY7dPYU8j5CQDnHUHjP/wCv9Kax3KDyOB8uCePb/PegQ1WZH+Uc4yTnpx144/8A1U4AkAHkcEKc8fU+nJpCjFj1PrkYPpT24LkZVCOBjHt1/GgdyOU/KBgZP93Ocfy/KlOWBBcHuOOB70ICDkHZzkng8+lODHGA2QMlhj/PvT0FoM52gEbs85x19P6dfel6L8nXOAAeff8AXNIBzgcg8ep/P8v1p0Y2gY44xk/5x9aNAE3+5/Oip8H/AJ6H8h/jRVaAefJvJbLAjHGD2pNiNHnPTjB9vQ/XvTVj2nAJLHrnkH2+lSbOCMHI4xgc9P8A9Vcm512FXeuMEcj09e/86VTsI6AgcKRwOeuaeFAAXJ6DJwenamS4YZH0IwfXj/JqBEmAxGDyeCD3/wAcfpSgMwzyO2Tzkj+f+FM2EYIGc4Azyc+5/OnDAymODySW6Ef57UAOY+WOnXpx60xW3N94g8k/XH5f5FPR1Ykk55Axk9PXNGRuxjj7oAPb+h4FV0J2GsrbBjnaBk56k0ixuTkYbHXJwfx9aeygDIAwOSQO39aUZDcE8/r0qQIkDMX9QTkkd/8AP/66J1AcEDBJGMD+Q/xqRQQ4YfMehHXr1P8AKkJds5K+XjIX/Oc0FEbE5OMYPUg49u351IE3AYz6HJ5I9PwpQUETk55HIUdCfT8qFYMUPA6cnP6/5FWTcHUFSxHHQEDA9KEQeaMYI6cDj8aXcAWyccHJPX/PFG4ZGDwRjb9f8KPIBAhZjg9egOegwB9evTikKDfs6DOQc98Y5/WlZslOoJ4POP8AP/1qc25TyFPfOOO3b9PxoFYjUblJ3ZJ64H5D8alROOASSMEn0P8APv2psbMwG3BIJ5A9/wDP508uPMOemMHnAz3oGN5VsAAADkk8e45/+t0qSZMrgfKSOpyfz/z61EGzkdCBgA9/qP8AE96eJMICX5xzgAj3A9fxoFYfGoXBzzgAkc1EqneSSfUcfnQpDDIJ9SRnH0FO3Bih6nORkjkf5/GgVhzAsAdvGcngDB56/wCTTShmHAIJ4I9Pb1pd2GyejD6j/PWhDs6leD0x3/z/ADoKEDDGCRkZx7f59KcowRkHAyAPXvn6cfp70irudjwvPcdP889KVCCeOOT8w9PXJ/GgBrIrKTx2wOaaYdqEjk4ycHn6f59KCQhORnIwctz9cfmakJwpG7nrjoM/5+lAEMS/Mxbbjk9MH61IrltxJ6jJAPYd/wDPpSNlQg6dByOSKUAsB2xyAfz/AM8UAK0eMAkHA5J7ZP8Aj/Knu27aAx44yB6+h/GmFPmBGOw5GR7f5PrSuRxgfLyR6+1AD4iFA43Agke/t+tNIGDg+xxzSRkmM989un/66b5pGACRn8vagCXYNoGMYI6f5zSnCrwcZHyj17VEjbepyegAOc+//wCqnqucck4OfUYoJY7G70Pue+Ov9KQ535HJ7YH5/n0xSo5ZSQ+DnnPPf+WfSkAG49CPpnjtz64zQIbt+cYAA5AyemP04z9KcxC8Ecj2zzSFsDGAD12g5/z/APWpQS6ju23APTp/n/61A0AQrsGQQT9M9un5flRtHc4ycjj6/WgBsYIx6YGRg9qiLlXAJ6nJA7GgomGFGMYBI6n15FPlI3YByCMkk556/wCTUQOWX5iOvA6e3+felOSuMDOM/wCH+fegBVzgY6Zzz2P+fx60LhlGPTJGelO3nYdoHTBA+lRxK3LA5yACVGR6/pzUASvHt44HQAZ6f5/rTGxgHHbnPfn/ACaVzvYcZ43An/6/8qRuBnt1wSMUDsOUFVBGGAJI57U1whBJAAyCc/lwKEJdSGHGeOcD/P40hxs5OB14P+fftQMeG+YgcDAIPt2pxG18+mSM8eh/xqJzgjoM++Pr7Uu8lRtwo5JyODjgUASxgDIA5PVvSkZEY5Iz26/5/wAmkiYjnONxxg9P8/40pGHIzk4yR/P/AD9KAHRgHqP/AK+felMXDZBAxnnmmM+wkbTkH045pwkf159AemPegCRFyAecZ+7wM4I/+tRjPzA8EZAPTHYcelRo24kE5XHO0c/5/wAaYJSDzxxkY449DQBZ3DAycnORxjJ/pnrSEYBJ47jPPv8ArUZk4ycAgZBJ6Z69Ke3IGRg9+eMUAPGBjBL4GMjHUD/P5UhwVJ68cg9xQpBTsccHr+f60J05OO54/wA9OKAFKk8E5bjGBnIx/hS5C4yCMdcjGPXn3pnpgqMdCOBzSud4IJ5GM8f59qAHcNnGcHgHr/n/AOtRgAjnIxyvQj1/wzRHllGSc4JOOOcf5/WmITnOOmR05z/h1p7APXAwDjIOfajftbGQoHOF/wDr0EY3cgcDjmoJCIySOmcke3+f50/MCyuDz0JHAPp9BTSQ2ABnvnHH5VDbyEoSeOcDI/z7/pU33cAZ5PGPWmApxkgAkdScH9KVyI8bThcDB9x/+v3pqudxOT0wc8k0bvNB6YHQ+nNAIcCDyDzk844x/n+dBAG7bkDAGaYn3cDnBwPUGkYDzDxvxgY7GgB5BAyBgeoHf/P86UEODznJwDnn0qN3CqQMkZGSP8KWRTux36ZAz/nvQA/gNgDjOQc8ED2706NipJPUZ7fr/n0qKNsckficgk0iRl2+XBB4GD/n6/jQBPxFxwDnoTx/n86Xb8ue46Y5z/8Ar9hUJBTLfNjrgjBp8eWXPHJ5yOo/Ck0BKMLtxknqT7kUGT5gOrEDAxkCoxyvoCcj0/L86VQvJOOv8Xf8akB+cAEAjntyKbu+bJOTnPXOaY/ykc889O/+FIv71SFJHOMg9f8APNWBICDkgYXHOfWnb9npnp1x+P8AP86AxY45z0zjvgZpqKCxL+vc9PpQArEAdMcg9c0mVGSR0OMnrnp/jSOcNxk/3SOB2pwztI2d+ATzigBQwb5VOTjI7e/9aaSQo4z6gig4yByO454B+tJlnJ5Jxyc8fr/nrQA9mZCAB0x3x70Y3o+Tjtgn8M1G7HeD1YDOVH50qfMpyAR3HUHr3/P8qAF3YUjjOAMAdTn/AOtTiQc4457jOfSmI4VicZJ6Y7A/yoAJXqPwGMf19KAH7toHOW56cZ9KaFyM9geQfbPelZsEEZI7nPT05pN+AwxwO+ORnv8A5xQSBbqD25BJzxTieHwPcjp/nNR+ZuGT64z1J9f8KdIpIUjnoM/41YXH53MMtzwQCaYjbQcZ49TjP4fhTwTtPUDPUEA/THSkXBB47fhUANc73GQc9BkZ5FKxKp83XgEn1/wFIinCHJ4H1zSPgkgnIGTgnPPT+eOlWArNhSTznk5PUdKcMMM7sjHLE03jywMgn0HqP/1U1FZcgjkjPTqKAAcknJAx0Iz/AJ/+tQ5yQBkZ5/Ln/OaCmFwMDI5GcZ/z+tKcE8YxjnAxjv696ABAVjODx1BB5NIVI6ENxn8aDwBjPXqPWhVCSnBK9QB/9f8AOgBpYN/BngdR396eWzH7YyB/KkwQTn+I9e+cY/Af4UkmQMgEYPJA4oAXZwuByMZIP+fY037zZ6nGfoaGJ8vKdSBz6Ypqsd+SSB1INaIhjZOTwQBjp0yaaxdCCDvAHQk+nFLk79+OBxgf4flUWpNHaQF3O0qCcY7Hjj8c01FydkZykoq7C4v4bSEu7BSR1J7nFeS/EHx9tLxQnp8p4qx488YeUjxRFSwU5xyMj0Hbt3FeNz38mpXD/aJC7sAQCeB6Z/GvrMvy5O1SZ8bmWYN3pQFurh7+68xyOScc45HXr+I4ojizGAI+vDYOcD/9XP41Aq4ixuww6H1PXqe/H5VZiiMzuIslmIOAD8x6/j6496+m0grI+bUXIS3tPNn27BjACjPfP9PavSfAfgyS9lQyrnJyWIxwOgPvUXg3wo2pNETHjnCkjnPH8/f1r2nQ9Ii0228t0BdSAAOMGvAx+OVNOMXqfQ5fgHNqUloJY+Ho9NiTB4xgEAf59PwrWkGVySe2B3I6YNOyc47ZJA7flQFyM45xzjufSvjJzdR3Z9tTpqnGyADZ8uOgwAB+H9TSr0J5A+mKUAryB2xwcj35/P8AKmj74xyMnPX6/wCfasjYUDGPoeff1oOSBtPcHBP605gO3c9QOgpoXGCQeDk4OD9f/wBdAAuNxPYjBAHXNIFJYFexHAHrTlBVuTgAZAI7f5P507IPPfGSc9D7eooAZ5eRnA4PPsakdcHI4GByfU9aYWIPTgnBPqKXf8vIwM8YxQPQcg65x1xz2+tMLbSeOnqOacMZGSSe5IxQw4J568c/0oDQSVvnQeoOe/4f5xSwk4yeCOgB5p20ADOMEc9v854pDnkdMjHHrUoLCKyq3IOcYznP6Up+YZOAcZzn/P50uRnJHA7UityDjkCqGISQRkYySQDSyYETjHHUEn+nekAzjI4zwc9B/hUkaiQYPyfNgE8UARwrjILEHPC4z1/z+lDHJ6Z9OPf0p0eBK3J44JHI/wAn/Gmvy2eq5xhh+dArisdpwe4yD6dulG4oOADngEf59KUdMYzxjI5/D6d6I1yvJJcnj/63+fWgY1RhwwOR06Y/lTiyOeeRg8g0rAoRgd+oFIUBPPPGRzQTYAofGOAe3ahRsXvyTn6en5Um3g9OQMc4I9//AK1OAyCMjJ4GT0/zzQOwgGAO4zkAc0kmemeTyRj/AD/kUu75igPOeCP85qR+H3YwQOhOSaB9SLA2knK9OvTj2p6naOMjI6n1pvAXg54wcmkB25756GgXUGUHrkHPQGlLBARkk9uxzQuxlw351HcoeAHYZ4BHJBxQIeDlSAOT1AFPU7W7YIGeeQBVfT45QjeaVznkrwT19amfAcjI5Hc80ARuQRg8kHgnj60+QZUdSCQDgdv8/Wk+6AAeB1OMeg/z9KkYEjJJJODt6c/hQA1RkADJAGBk8/n7f1ppYPLnvjj1Pv8ApT1x8/XGSD7/AEpF7bMgryQQMfhQANGTnBI49O9SP8qJnBIAJIHSkI3kZ6Y4UdBSMwkHcccZx+NACBCqPxgHkkdaRYyGGRk9drDH5U9Qc5I4A5Gce/T+lAdShAGCOnYn0H86NQEYDngDAAwPemsdq4AJ5xnPH5U44AOeOBn1FGwuQT27n1/+vxSQ+goILjP06UjNuQjOCTwSO1AO1cdM9jx/ntTWTOD7YC8/5/8A10xIVQScD64H+f8AOaVWXJzjBODuP8qG5TGcceufrSqAYyTgkHkED9KVgA84yc4454+n9KAgPzZ+vFIVwACTxyQDRuP8A64HIzn/AD/WmAu0ZA6ADnH+eKQ8Rkvg88cYzSlRgE5GDkc80okLYw3IBqAEViSX6YHJPpQribnrz0P8/akUybuecDGR1pTxwB0+YHrQAEFTkZOOc/Tt/n0pVfGAACWJwTxj/P8AWkGdxJJLYyAD2pA5IIK7Tnuenfr/AJ6VSAFBGchSAOMHpTgB5edxyTwKCcBQvHOffGOKQtuBIwfl4B7Y9f580wBSU4x15HGCBSswzwcgYJ+nekBcfeB9cZ/lRGQsgwcjHH1oAXgnnAGTg88joeKcFyDjIJweuDimMCeOe5z7d+PpQ2d3XPTDf5/GgB67BuwPrkf5/wA/WmtgZ68cjjA/zzTQTuyDjPTjP6UR5MuCM992O/0qdQHdCfQgY4zRnAOF6dhxQy7WGT25z/n/ADxQzZjJBbdjJx1/z3p3AFKtGQexzx60gBbIAOMDj2/+tSRAgHIxxzQD82c+xOev+eKNwFeQoQMbs4IA45o80KuwAgjAPOaNxKnPBBxx1/KkZNuMY2Z9P8/0pagCYbOSc5xyaduyOeF6elM3AbhwR6HilCfLgHPqR/T9KrQdiTf90EHGMjjJ5oH3iOCfQD6Go+QAD09/z6d6cjNgnJ5I460riHRkBjkEnk88Z9v5mkY7Sfk784Pb3pCM47Y6j0pEBBPBIzwe3rTAe7Z2ZfA6DA6U3dt6Hp1OOv8Ak0uB/dwQBnsCaTPmepyPTB9qAHBt4xnuDjGPy/KhhuAGCX9D298e9MU7nHOD3x2/z/WlfAO/nrj6E9KAHMcsCenT1H+eaXt26f5/GkOMYPb3x+R/GhTuHORQAIxBB4yRnPJ5ozkEkcE9znJpqruVSOvOMnkikYc7SMjPGewoACTsAOW2kdB/n9aVXwevQEEEf55pcFeo9iM4/KlXhxkYwOwqgEIyMHPB7HgUfdx0wRjOPemeWykYPBwcjmpOHJOMcH8f/wBdSAvIJxwAO4/z/k1GMcncSAADk+vNP3CRSO3f/PfGKYULN0z2+n09OaoBBhmPAPbIHX/PSnbc4JwCfXufb6Un8W08Hkkg9R/n3oIGRxknGAOM8/5NACnJPK5LcfQ//rpF+bGzGRxx/KlAAZwgKgDOV5pFGw53nAJOMdf8PwFBArvtY88YyPU//qxQOcYwcHPrk5pHCFsjt6nvTwSijHIJyMe/+f50AHB5PHHQfy5qNiCUwckggADA/KpA2UwcDqAc9jUSrtIJXOeSAOfXj8PSgBNuT2A6Z7j8aZ5Dhh8nAwQR6mrG0St9zA/u57+/+e9PjOByWwAeB3z/AJ9+1ArkMT5Y89OM9qaUYsCnJ56npzUiqVGdoUHPA/OkIxkYJHrxgfTuaq7QriTxmWB0wCTyCee3P19K4TxNocUqcRYYHA28/n/L867zaN6ZIx1znv1/x/OopbUXMeyRMZJPOBiu3D4iVJ6M87E4aNVHzhqlkba78vy9gA5YAkMc+n5VjSANOEYE45BPY9x/n8q9p8VeEQyh0UBQeSBz+H+Fecar4ea2uUYcgdR0456n2/Wvs8PiI1Yp31PjMRhnRk9NDBjf94RGeMAEflj8+OnetOw1B7GZGc4GTg59MDrzWfJH9nJ42HGQQO3f8/6Uhcsm9wAMjIbjBGecdPwrplFSVmc0Pddz1jwj4rS4YQf7QIBOAR6cf49q9H8+PYGjKnpx2HP6ev51826Vq50+5TB2oMEHHTtXsXhnxBbXNpGZ5180jOM5wR29z0496+WxuDa96KPqMDjUlyyZ2qkn7voOvP0P9PwoBHPqB9Bmq1jdC5jyhkcZPzAD36fr+lWUIIxknkAkjrj/AB/rXzjTi7M+njJSV0KBlxxnr0HalKjHBzwAccetAcABAMHGDj/P0pwXgHv05PJFIsIyGU8c8EYHemxjDZwQfXGMk+n6UqDCg7xnnOR/WhGBXOeeSAB+H+NBPUAp2k4PX09f8ijGQATjHB56f5/pS+YFflgOOQDzz/n9aRvccjqR/nvz+VBQqSEEjjkkcHp36f561X3FZTnpnGQMn1H8qscGMkdQep9CKXaFYP0LYJPv3oARVYbMjgZBwB36cfUYpMFs9+M9e31p7YPTHXBPrTo22xtk4IOQCOn+f6UARrwzNtPJGBnjPpQ425J7en6UEhuARzgkdADn9fSnghF6jpxgdee1BNhJDvIAJAHB/wD10ADbk885wecflSE/MAcAdCB0pxw33R0OPxHv+VA9gUcgBMZOSQAefXmgq4JHXHAHb2z60KwyScjgZ9zxSseMkEg4IJ/WgZG2QMZzjqe//wBepIzhVyM8Hkfy+tNYh2JB59jTf9We+QBnjv8ATvmgncFLDABzt5xjH+eKOV6joc8H+VGVLg4HXPvx6085wMjI6cnPFAWI1ATPOB1yTSqAxIOQCOSOcY55pQcZI5weQR0FKpOTtG4j1P4fyoKELYwRwmOMfr7+9PVvkyRjrz61HhwTkA8ggn09ce9NMhyAARgc+w//AFUE6DlBLdxxxznnvipWAQcHkDPAI5NMBByxJGOOeRj/AOtQXLSdTkH7p/zzQIdJkYIGdo5JOev/AOqhFwCDwSfTBH1FLv5GDgdcev4/4UkgKxEDB6HHQ0ANVN0pzyAc8ng/XvTiRjIGOxPf/OKaoyWPKE4GCfz/AM8UiggsX4xyAP8AP+eaAHleCPUdfc+gpCQoIPfPUgdf8mk3kHnIB4HbFISdoyTweOM5/wA8UagIeMnoAMHAx+FKWByMHeSMZ7D/AD3pqDDnPX0A60qOQclRgZGfUe/4DsaAHlxuIJx+gHse1KFC4PBXHJ6//q7VG33Bnr6Ec8+tOA8sA84GQcdB6fhQA4oHYkdiB06f5/OnfdUnkjOPl9efz/pUYcHI6c5yf6fpSu42kZCnsSOv/wCvp+FAABuA4AU/pSMVPIwB0OQfxP8AOmk4UEH7x6HoP89KFA5PzBh3PX2/rQA7ocnr6HinZ3ZJPI5OT/n2/Ooznec5xjB4H5UFtmeRjIzzjPP+f1oAkJAGBgkDJOOp/Gk3lh6DoMcfWm4EnUkjAxnj6f596RR2JHByfT6flQNCOCpwfQYPvTs4QEnJ/LkdKDgseeCCMN2+lOAO0kHORnGOn0oHcTPOQN2DgA/5601QCBleVPIwSKdu3H5jh16CgkqRyRkgHAwR+v8AP0p2Fcasm8A54HIGP59qMjaEBAyOF6cfX/Ch8L25AIJxz+VJtOH6Y4IwMH6UguPIPbBIwOuMntSk55IyB0/pTAoC5yCc8Y96ax6qcjHp39vx60CJe5yTgjpx79u2MVArncOSQCc55I/z61MVygbGey+v+e1RRRjGMdO449OtA7EnnMcHHUnnORzj+vp7095vkJJUt3JPPB5quQQ2NwCZIGDmptvy5PI65z/npx+tOwhiNknHfPzA/wCP1pM4wMEr37Yoz5iEEYPJJJ/z60RAxnoDg4GT6cf5+tGxYFcEMCR0Iz0HsacoBGTyRxwMjHamSDzXBBIGMYA6/wBOtOjRioOCOxDHFIm4oyinOSPfFRDlT1HOOR+VSD5m5Ocjggf568/lSFQEPHHQd/bjv/8AqoC5UkLCZcD5SACR1xViJNibBkDOBnnH9KV06DsfXnt3/WnJwB068AZPWgQKvQAkDkDnkDH09Kc5yMknjnIGee38/wBKjGR2yRzg/lRuCkqeeOMjv35/z1oAcAFwCenJz/X9KaGYcDGAck46inFCVXAPsTwPrTU7YGOST3zmnYBx+Yjn5T/d9+v8/wBKQjJBPXHP49P5UKAUHJ56DP4f48Urx8/dGMYIHH/66LAIku7nBJ6A5HX60/APzH0PQfpSKpZehIxxzxj/AD/Kk6EliACeOv6e1FgHyMHIJJ4PORn8qY5yME8HnIHOe/6UHG0EZI746/hTQgIDDkDknOP8mhoB28D7wwM4HPrUcqhn9sgkqBx6fzPNOMO0ZUjr06n/AOt/jTk+cHA4zj0/z/8AWpAMYEg5QgjgZ65/z60Dchzjg9MdPy7dakDHdkAn0GcZ7fX0oAdwEyDg4YE9v6frTsBGFw2ScnH5f/X/AMaXJMxyAfX8PT1704JhfnOQG6gdv6U948EjBA7kHqKYES8gh+QScjP9e1IqDzCBnbjjH6c/l1qQcnJGBknB5wO38/0pykA88kHIyckZ9P8APrQK5GyAuccLjIH+f89aNuC+ASRzntk8d/8APNSuNvAIGRgAnqOuPz7elNRd6knC9yQOAPp3oC4wo2QSOOQD2/z+nNNZgwG7qCM4Gf1/p61K7gDOSP8AP6//AKqbsyc5B4A5Ge/IHrigkYT/AAYLg8fKMDGexoVcb9oKgDAH6c/59KkJG0E+vXHBOP8A69GzGASHJHY4Oe2PX/61A7kZ/eLsUjHfIz9KVl2sMHAA5yMn1/rQqCPOGbPpgj/6/TNOQq7H7vJBPHUe/wBKBAH3dBknuB09f0p0KYzzhByQfXrQQBgoo4xk5P4/X1pxwAcHgkc/yH6UAMI+b7uRx0I5+ppQuACCeevGev8AnvRGSCTjOeMY6j/HnH400hS2N5BIHAOMj/8AXzj3oAkQBF6goAevTHr/AIVCuWYhc56gAdR7n8qfGuM46EZPPI/w/Cn7jtwTg4OcnkE4/wDrUARhDIAQS3GRz0Hf8/6VMUBX5SpIHGfU88fl+lR7jCgCjOCRjp+tOD/IAeCeMgc9f0/CgCKMGMEOMDoePX/Pv3p7xkPxg8854wPqPxp/c9Mg4AXuc/8A1v0pScAuQCAemeSD6Hv61YDXjx+7BA3DIA64/wA/jTViz8z4wcj8v8cU9QAY3J46dcjikLYUYzkc4J4HP/16AGsCTjAwTg9zn16fhTwgXbjJ74IyPx9fSnblxuySSc4J74/oAP1pHkBQZ4B5GCegoAMtjphcdjx+v400gABcgtk5B9P85pWcyMOo9Bgfz9KYrgZDjkjIH0//AFUASNksAVAPXGMgelOwVc9wAeg/z61CG+buDnAJORzUgbLAA84xigB2wCRjlQcYyATnPNN8sr8wGOeR2I9vr+lBZ8/e65BOeg9v5UMzqc47Zz3P+TQSOypGACCT1I7+v607YTxwTj+IcH/H/wDVTC/tkgbgAOc+/wDnNLG5wQQSO5B6/h9P5UAK3y8bSTjG0/yz0pI0eQAkdDgnn/PPoaR/mJBB5GQW6n/63SnG62Ko6A9iR/n/APVQOxMq70OR7DjH4fSopGG1QSDyDgHpjj/P1o3HB7dh7nr/AJ+lGeeffH+ffP4fhQGwFQxAQZJOTg5H5dulBG3KkbeuSDk5/wAmkLfOBxjbnOOfX/OKjzvU/LkdDxQO5IMZABG4jkgdh1Of0p645BJAA5PXH4e9MQ4GTuGP7vcUzzME7nOeO2D1oAmcBThDkHnkdOvT9fypg2HBOOMkEjoRRuDqTkDIGWPPI/n0H61FG2SfYnOTnp/+ugNSYkIVAJI4IIGfpQPlJAIB5xk47nP4/wBKajYCHjrjPOcdf6Z/OlZvm/vAZOSf049aBeoqnHfIzytDSAAjHQ4Iz17/AOFNHyxjBzjjg9/p7j+VRtmR8NljnPJ7D2+mKBll5/l/2W5JAx/n/wCufSgL+7O1s4AGRye/T9ajQ9QeuM8Dj8u9LG2VwCSe4zgD0/z9aBbMHJVgDjjqCAQaDIVAAJyTgjp+A9e30pNgAO8dO+eeP/rVUnuvKnzjAAzjt7D+tAblvGWwRkc4wcngf4Z/Gn7jt4555/z7/wAqjDfKCD97kEjP09//AK9DA7SSc9CdtAWJ9v8As/8Aj1FQ71/54N/n8aKAscOi7QznGepIPI/xzRjeN3QnB3ZzSyZWIAEPk8nr9TTU5TBGOpBXoP8APNc2p1XHBe54B7H0pwwMAEkDoARnj/P6VGvzEDBMgBxjv61IGBJAz6g+h9xUhcaX3IB8x78n3p+794H6nrtPp/n+tP8AMjKYA+Ynvzj/ACBULgjkc9Mcdv59c0CHxjk8jHQHPGOcZ/8A10OMHGRnOTx/n9aIjtBYZxjOPSmlcnOOT0ycY9Oa06ASIM/xnB98cemevpUSqRHwWBB4LcnHQD8OtOGCvTtjPXjr/KiPj+IlgcbuhHbp+FIVh3bGByPQZ/P/ABqLJDHJJ2HJ46eg/wA+tPVNu/nJxgMOq98/n/I09UBI5AJ79S2OOvQUDInlaMAKAdx6AdD/AJxTjIVjxgYwSecg/wCP16U97ceZ0/Xr9f8ACk2bTvAyegB656D8uOlBLsOBDA7Mj0PT/P8A9ekR3JOGYkD7p5GPr3pOUw5PGMEDg49/89qeRlSSFzgkkUAMXDdByBntz/n/ABpGOUTn6FQO3T+f604bRggkDPXPJNJsY5znjjJGDj19P/1UASRZCnqSeMcc/XH+elDg5wCCc8fT+lN++pPGFOOBz060qjoG9+BxmgBvJcgD0JA9OlNkI4G4DjIA6e3t/wDqqQoGAJABGcFe+eBgf59aHTbn69QM545oAFyH4PPTGCRx/k0KCsnHXnBJ6fQeuKcgPI5znj1/D/PrTWIByC2VxwoH5e//ANagXUaSrOGwR3yB159O9PLlUHqewHIHf2FIqqMcnjIA9+34/gKlKB+W4wOcHqfrQMaSShI6HgEAfjg/pTWDE4IJwOo44+n+QacUOMA8Y5yefalUhTznGBwTg479ee1ADDngAYI/X0/njB9aOdqkHJAAAzjjOOnvT9nJIODkAZ56+9Hl5AJJOTjaB27/AP6/agAJdx1x6A/5+tIhJUj16D24/wAaNmAcAYIORn/PfFLgvg+hOOOuevHp1oFqI3znGcDqeOnpyen/ANam7tzHk7cY69vU05lwTzxzx0P+c9jTFyA/AHABBB4+npQMkYEZTdwQMeuPX0pFjaJk2Eggg+3cU7aANhBQE4wP8P8A9VDQl2OMYB+Ug9ulArBt38hVfnG7PIBFG5lTA6diO9OYjIDYzjoDz+P+e1NYdcEEjjnPPc/QUDA/dXfnpyc9silJAQk5IB5Gccf/AFsH/A0wF1cZGc8jnoP8/jTJCVOBwDyMg5oJsP3OAp6E9uh9O3TrSvJjnGBwceo7cdKREDyHLqCBkDHb19+/SljzuGU5PIyev0oBDkHBJ3YBBA68e/49jTGU7gcAqRk+h+v8qkAPmDb8pOQR29aaHTgcdemcYP8An+VBQAiMZ4+gHUdh/L8qHjLnK8Ywd3+fb6U4Y3EHkc457f44o3jcCpwAMAdh3pXAagK9CACenQD149acmUIABO4889T3x9B6UIytHsbJPUZ/ofWgAKiJxgngdfx/OpAdgBiduDnBAJ6fj7j9aN2FyARkDO4etNUEqOST068n/PHSnA4AB7cdMjntz/nmgdxUBJfcenHTBx/L1pv3eowAPTg/5H8qCQrHeNme5Pt2pJAQCRzjuR6+v+e1Awdhg7eM8gk9qJGKEBHGAMkdR+NRln2n5RnBABOc/WnIgGFJyccZ64+tAE6c/McnHXcc547/AP16WM5cZ9CQM4GPrSCQMSF4IODjjP4UgbLAnjvknr6/y/nQASAsSSTzgn0PNOGcgn0yDjGBSOwOCPTnaOfwpUyBxnA6ZwTk8f4UAOTG054JOR7Yp0bDjg5J5yPfr/8AWojZ9mRgc9CM5o3cbcg8/wAP6UAI0flyEnnBJG0fkfSnsxOcnGD1OP8AP504kLgDBGM49KY+CwI+Ydcken+f1oAVMJkdM8j69/8AJxSggMVHCdMr9aau4g4B+pOMe36U9NoOCQpPTJ6f/X/woAGUBs/rnA/wpz555ySOVHWnDAJPUA4yBimluMs2fbGCB9aABW3A546nk8f55xTEYggHlCM/0608MDjHfnAPX0/T9aZuHUeuCV9PTmgBSSc5J9OnQU0x7kAIwQe2M07IG0jgEY+lOflR0Hcnrj/GgCNgBx0B7d/b8aVF3PgnBHPHAz9aUIE+cgHGRwf5UORv3FsHjA6ke1VqAindkFSfTBxUjRiNTkrnoMHp7H9PSkBI5wQpHDf1/Wm5+Xbydp54ouAoPykcdeBjsPf600ZUgYIJPBzxzUjAHAAzkcADFMZju2kEkenrT3AcyFSnUjPJ/nSgDgnoCcADrml5wR1OBgr1pC2eecEEEY46/wD1jSYDAgGB35A4z/n/ABoTIwRkDIBA6fhT0OZTkjpkHHWlckooIxycEHp9PTv+VSBI6kjZy2cgkc4pmEVMDOMZyf8AP/6qRi6uCc5wCcnBH+c0A/MM7uRjBPH4ZoAAAH4PU9F69sf/AK/enkc55G3kZ/So2YoxBHIOFxjgd/0qRuGOSR1BPXBHb/PpQAw/vOTnBHc9f/r06OIjKY4HYcD6kU7cAoHoc5NNifJJBxnrz/SgByqWyCeSCMnr/n/61I2QAPmOACD6n2+lJn5nPYEfNjPNK0zKgBHcnp0B/wD11YDJY8lCCwGOCPX6fn+lPUMi4JBJwcdR7f5NLuBj9fp0PNOwOoOeew7j2oAacFsMSSOvb/PelaPAwM4I4yO9Jgrx34JB/r+lDkA4BwOuCT0xQAgj2jp2zwc8etL0HI5IyRjr60kbnYCT1Hbrn/Ck4zxk+g9R7d6BNDkQOBjgnHGOp7cf57UBNzhj1A6E9/8A9VAzyR+OBwPx9uD+FIzlzyO2AKBBgSLgZwOMdev+RSkBwBg5PUZ7/X8KWNf3YwTkDHGOlKo3PkdTxgnH86aQDFBYdNnOR3I/z/WlQblJxjngA+lNZyVAyWTrjGMY4/xpwYAD7vIwf1/wp2Aex255GOue47fzpMBRyevfH+c0w/MowM46c0qsW+YZyRk85/z3pgP3Bsgc84zjB/zimSDBIPJ4zxkfSkYtuIx3yFzxTWYhRnIDHggdfX/P1oAljjHzH04Bx/nqKbsOAS4J5Bxj9PpSISy8DGDyM4OPamKvBAIPGMAcjp6/Q0APBLk8EAnkgZ/zzQ2CGI4OOSfrSEZPPzH6EexpN37s5Bbse+DmgBxGA3ACg8kdx2pQ+wdATg9f6/rTXbg4ySBzwOfrTUlJ/hBXGc4560APDBnAOMY5Oe3elLbgwGQBj5s9v8/zprvtcgEZ6jJ/z/nFIjEkAnPBPsT/AJ/lTQCHkcNtzzn8/wD69RnlSPU5Cih3JyRkkkkk8D0qPeCSSB0HzHn/ADzWkVdmcnbUnDIMEgAAnJPTjnrXnXjzxgtrG6LIC+CFY+n06f8A660fF/itNOsnCFQSvIz16/56eteEeIddk1OXJdyGJAHQDpnBr6PAYJ1GpyWh81mGNUVyRepT1rV5dQuSRl+DyTnjPf09qoPuTqmT2UHocdjj19KmjUBkyoAIBO09/wCdLOBF90sxIwP5/wCFfYxtTikj4ubcncZbQuCg25ViAqkY4PByPX3r0nwH4M+1vBNIMMSMkLnnP6elZfhPwtLqLROyEAEAbhle35jqa908M+HEs7Uc7QCABnp6YNeBmGNVOLjF6nu5fg3VfNJaFrTNEttPI2IBgAkAZ5H+RWowBXPJ5yQTwc9v8+lOWNklILHAXAOcfXFNGCME7sHk46d6+JqTc3ds+6pU40opJCt8uByOxGc0qcjpkjsRjj+lNLE4+7zwP8/561OhwvP4Z9TWZsxirkDjAxnKk574pjZyQQR2PPf/AD/KnBepyARzkn6f/WpD875APvjpx05oAkLFj1Bz3PIGKaXODjknAOe/r/LtUilQMFVHXIPNRLhAecgjAAP+fel5jsSJlep7YGBnmmbihXByR1DH+VCBsHPGB6578UFCxJ3bgOwzzxyP6UwsOLKwOBgn0H+f60QsFzjrwRzz6cU0sQE+XJJHbv8ASnLkJgAZJOemfx/z6UtgsA+9nIGT25x+HahjkgEkDpkDGMUcq2cge5ppIVCOAQcgEkY+lK4uo8HDfdGDxzRnbvOM+mT+WKASFBA38deOhpFOSASeTk5HQelJaFC7lBA5BIwcHnPpSN8y5PGAAVA7U5E3yEEYzwAOn/1vSiRcNjuBgjrx/n+VX1FYRXCxnIwB0yen0pilmbA4GMk55+g9fWnrlMbhgAc/5NMRc5IHfI459qA8iTzCrggHngGg4GOcZyee3rR65zjHAI/OlPTP656Zo6jEVyPfPQHj/PamgFTjqcYAzj9ab1JIABGAF65p64Y8jGDwMemf8f1oAVhvcdgMdM5ofh8D5hjGR70MNpC9ScYBHTtShdgPBAHGBxz3oFuCnemTkZPHP6GhU5PIyOhHT8fSlyQg64PT69aagON34UDB+NpJwM9eveiUnOMkjOcjpigAFumMnOenPcfzpGyq4BOc4HHTP6UE3FVgydS465oHPOehINBTBI4Of6f/AF6CAM5PGPrmgBCAWB7Y/E/5/KkdQ6ANy4I6f4U8LwAMYBz09qTcGOcYGO38X40ACARjp9cgGmgbjkck5AOO3rSmNz1zgn16ClPbb07nPSgBrqQvIA7A8GnBxkY7jlR1xTSm9sE5GcDPHTvTl3fd6Eck45x0/n2oAEGcjHuD6ikIy/TI6cce/wDn8aUAgMxI9DgZ468igDLAjJA43Ef5H+TQA4gHgcYPpTVUqMgEc8jvRuMeQSc7sg556dqcVJzkEZ7ZzgUANjT5gcknOMev1pckYP8AET0PP0/zzTggUH+IcDPYf596PbJUj+EdzS3C4OBghiMMe/FLnpjsOAD/AJz2poJDDjr2Pb/P9aaVIj69MZz2o2AcRv54AB645B/z/Smhc5JyAD1zSkbnA544yTxS9sZHtgUMLi8bQCSWIOeOPpTcDHb2xyKkAGOvGQMgYGRSN8uCeoBOcZqQEA7k555OaQkSE9cdOvJ/zzTvkk5A+Xqcf5+lBxuHX2XHpj/GgBuPm6YXoccGlXKr1J44BHNKpTAD7ickHAOKFGRxnqQMdf8APemgBc55PbHTGeOabj5+B82O3YU5skk8cdCT7f4UKeDkg89T6/5+tUA04deDgYx0oQbMfnnHI/zx+tSFkXgjJHRv8/8A1qbnLA5JI546H2pWAbyxPOG5xx0707O2POOcgndz/nNNYjI53DA79P8APvTncnJOTx07+9MAHzLyMZ9v6UHGT2A4Ge2P6UiqdpyOCfT9KX7zDkAH2zge/wClABgDPAOenuacQc56EDnBGMn0pAdxx2wMZ4z60xiB169M/wCeaABY8ZOcEZ/GnoqqxOeSCMN6emaTIIGR3z0xxTsRue+McDrgigBNpLENnOMtjqPwpByRkkAcj2/zyO9Ju3uTjvyScc06RguD68ZPPGfT2oAToPQZ6Z9P896FG7IJ/p+VG7cHwCQPf+VIrd9x9MZ4/WlYAK/MCZBx0BHuQKUAsM5+bHOOx45/P+dGQp6eufXNKxIAznHfHp7UwE2+Xk5znpjkUKD2IBzk84P+RntSZAyD2PVv5Ub3HKkEdjnn8vrilYLj0UNkZ28nk/nQAMHp15JHFM3fNng4GeD/AI07AAHG7PXJ5z246UwFjIJOMdeR1poba3TjoecetJuyRsB64z6j1pVAyccAEgYHNADiCMHOB6HnPT9ev5UBhnge3+P+famZGMn8R1zSKD5ZPPXgE+/b86AJCgLtnnt1/wA+1BGDgjBJwOaZtOST09e1BXgewznqDn2oAkGANp47cjHFAxnjnqPm4qOTHBwScYGR0P8AnFLkbcKAeOM859TmgB2cbQMByfXPtzSPgE/dJHBOc/WkUkIcYA7HrihuCDjdxyec/wCeaAHMMcBcEcfN/jSoTuIyfXOetMPyA9RgjoM5PSgOJCSXJwCMcf54x1p3AfkMc54HQd8f5IpjjOcDA6jHTH0p0aKoLFuMjHHQHvTW+bBJPTuf8mjUAB4A6nuT/WnDCk57Dpjv0xQFHGSckYGP0z/nvTTwME89scg/X/H2pgNkkCAAHA6g+319qd5gkxjnuQKGwzDI3EetIcggAdyOeO3HNBL7DvvKcDpznp6UEhjgcc8MCM0gO44xnkA8c0hzuHB57dAD/n8qBAVU45IGOmPz/wA+9KrfJjI6ZweMe2Prj8zSucYAOeODjmkkySmDkAjHr9P/ANdAByCB/DgHaKA5HGcYIyRx+n/6qQIViGQM59COPwoyVcnJIxjnHT2HSgBTkvjsSeQccdf5elOLAsdvpyB1H0/z3prAFRyQSODjnP8AXihjgAHnHHHTP+c9OlAArOQCcdBnPX/I/pSM5JJAwSSe/GfSnrg/TOTkZ5poJzwvGevTp1BoFYRl2jAHXsOp+lBQMhzlcnjIyc/T/PWlyM4JBAGAQOh/yaagITgkE5BAHP8An/CgLEZsVmgeMgknuMf5/HNef+LvC0suWQDaBnI/r3r0VV9+Ou7PNMMUcikE4zkEMR9R/jXoYfESpSTTPPxOGjWi9D501C0e0kw6kuD0IPqTyPz/AArEusxynYOpGR6Y7ele0eNPCALPKiEMcsNuDzn079unpXlWo6ebSZxhiQeFI59P0r7HDYiNZI+JxFCVGTTMQmR9+M5wDgHj0/zj0q9YX89m6SpKTsGBGRjkD/61VgjZcnHAK7MZx0P19+KczhkAfIxgg5PbrXXKCkrM5YzcXdHrfgvxi91ZRRvI3GCQrdK9KiuIniDxOzqRnJPTFfNmk6m+mOgRyq8EkdjxngdM16n4M8WRzIsUjbnK8nP+evHWvlsdgnH3oo+pwGOTtCTPQtwJBGc44IOf89aRzko+7JwRnGOf881DHPu2gEFCuRzU2Ap46jqQemfavm2mnZn1Kd1dCgMF4OeQR7f5yKCQG2AAY565oD/KSBwcgnFC5U5744H9KQ7B5YVzng57fr9Oo/KnNkx9Me3b6/y6U1VMz5J7nBPTFSdQAcggcEH+n/16Bi54xjAxxj3/AM96bjGQOcYIxjH+ef0py5Q88jpwOPx/z3pAp3A5wOoGeM+mPTmglgewOcAZz1P/AOqjaXXB9QOv+e9DALjgA85JHWkRQAeeSeMcH/P+NA+gRghjkZHUDvS7iD8hzg8Ljp9P1p2Dg9SegGPzpoxznHTOD6ntQK4GQguQD3JA7n6U4vhUGOO+PzpgjPTHC4OSffn/AD7VI+H5OCeccdaChqkk4yPz696UklvoOe/5gf0pOSuBjPAx0/z/APWpSW5GCMdT60EsU7R7DqSRz/8AW/Wm5H044wePb/P1pDvXGeh4JzwcZ/8Ar05DzwBkHJAPegNBgDcDkgAbSOtSEYznOzgZP17fjQMEcliSMEAcZ9qcuAoA9MHn8e9AXGL1984O71+lIpx1IBJAGBjI6f4frT3+TvgHkEjqe9IoGRyT6cdPWgLjHBPUYIPG30p+AcMc5JJJJ6elM+43UZ7EDvT513qgBHI6k4/z/wDXoEMUALgHIBzk9cdf8/WlJyBgfd5IAxznH+FOKkcA9Dgnr70iKEb3x1B4P+efyoANv73OBnBwMcY/z608ncFPXHGAMde38hTSuVI4GOePTv8A4flSk7VI5x/dx1H9fXj2poBI8HIAIGCMHv8AhSAY9hgjgZJHApwHz4UEAnGCB9f8++aQnaXxnHQnOBimAwksAPUAj/PanLnJKD2wO2cdKlQDbjaeRwQP0pnBPBGB0xweuaTYDV6HAx1OQaOASRjr0IxmgF1HXnPKkHFBznDAYPQE9s0wHJkt97JAOSBjt/8AqpD8q4AGCck+ueaU4HQ5LHgjj65/+vQzDfzzjnke1KwDQBu3AfJjGOMYH0pzKCQRjpz/AJ/wo3AAjGG4JyO/v/ntThjr0BOBnqRziiwDfLOCDwTx1poTafkQ4PTnrTnwq5z2wPf1/lSMzEfKCGAJ4P4dMdqLAJImZEc9MYHrSOoUdTkkHGP8/wBaWU72HAxw2cd/8+lKo5BbaxHTHA9f6/pRoNEMx+7gA54J9/WnqTuOQBkgE4/z+XvTlIP3jkgk4A79afnYBz3BIHHNILjFB59j1HrUij5R1x37800yPxnrkEY/zzTl4U8gHpke/wDk/pQIYqsT1wQcH0xQqE5TBI56jn/69SbyFIAz0+h/z1/D3piyDIx8q+vYf5/oaoCPk9jz0JH4fhSooIzgEg9R6c8+3SgE4YgZORgYwDx/LrSpgkjd3yD2z/nFKwCGPy85IwR0HH45pQgQk4IHcEdO/wDLApGIaQDjrkAk5Oac2OASMAY7/niiwEaygcEjk8Y4xUgAOR644B7nr7/5FRkZJJByByQe9LGCRluhyef8P1pANCbCQHzjuR264obOQMEgkDBOMfSkfmRz/EBnrx+H/wBanqBt45OADnn/AD+ven5AIq8k5+c8YPX/AA9qkICnAGD2x/nj1qMH5QDxyRuBx0//AF0h45OCTxn29/WiwEj/ACDk44449fb/AD1oRsRneTnPUD9aJkIIyRjqOeO3FMCBhgcZwSpHAH0p2YD4xsz+Q/xprJ/ECMdxn/Pp9aTbtODnAOcH9MfjnihiQOH6HuR9f8P1qQFYbWI9upORj6Ugdc4JJHoO+fWk6Y575IxnOaFB2ErxzjIPT/PvQA4DJGBndj8QPbtQ3zYGCTyTj0/z9elIzBT0znJGfT/PFGzaCATg4x9fpQAijeo3HOAeQeCfT8OeKXcdpx0xkEcd/WkyNjdevII5Hpn/ABpVGNg4JA6Y68df5/lQANxxn3wx446UpICAEeucc8+v8/ypPU9eOuMUmQVGcgKeTnt60AOSXgEYB6ZHQZz9ffvTTI6JkdT0+g/xqTaBIAMFCPve317n6U10BHGAMnk8kc88/TvT0J1B8hc4wMc47f5z+lJGCyZYFcnIJ6+1LIpZwBkjoSRwP89P1pOVQnBxnjJzn8Py/Wi47jlZsYPCg4Of60gwUfGC3oB1Pf6UmCWRh0I7DGMe1HU5AyckdcDPt/nvSC4g+SMB+ByAcEflTopPnwQVP06AZ6VMY2ZSQNoADcnue3t1H51CoK5DgDAwM8Z/Cmg3EdyUGOo55Pb1p5P+0Bkcgn8RTdhI69OpBx/ntTgnPBJyMZ689ufypi2Gbtqb8gEgnjPX/GkUsWG0dR/Eece369akVQuMjkHJ9/8AP496j8s4AI4zge/NA9BSwXKgA44AxnJ/zikjJcgYb5SSVBwCDx/KlaMHjb0OOOM8cVIiHGGJx1Izj9f89KBaEYB28gdTjB9aR1ZM4XGOAM9/8+5qQZMQGM88A/p/n6USJnB3BiOnPI/zzQIaAHUZ68knGOP8g/Q02IZwDyRgEgdqncbgCASgIHQcDA65pkilegG7HAHX14oAaoL5xjbg9Ov5e1NZdq8bsdz+hqVPkYghQMcgev8An+dMkRgODxxz/n8aq4EZX7/GMgEkd6fGQWAfIwQAScZP+f5Uwr8o4ADEDqcD8+nakbhtxyQDj1z7YqStxJLk2khUuoAYAk+nrVhlRog6Hfng4HGfbis3UtOkvo/3UgUkEZKk/l/KpNNs7myi2SvvHJIJ/T8etBJbMj49BjA46f596Au0r1wOwPf/ADmpVBUYOCQMtnp69P8APSmgSO/YDkKAP1/SqsA0jaw3gjjOfc/r/kUKhZcgkHII56Hnp+NSbXkPsOdxpyLiPYe4ySeQD7/57UWArxKUkPOVJwOxHt/SnNndgY57kdPp9OaeFMZGeCRnA6UPHvJGcHnnrz3pq4AyDy8E4IPbnPt+NGckkj5Bz8pHT6f4+lJzg9W7YA5/z9acq4BHHQYHf16UARlQXTGSMZ4/SnFRwucDPI96XBdOmBjnI/DGPpTymEbJx29j78UANLBE49MED6+nWoymHUkEjqR1AH+f51MPunoMYGMc49P/ANVLklskYQ98dMYoAZxhinGOGwOB9c/jQJepyxHQEjp+VOYgF+c5OD6+lGccZIK4AHv/AI80AKo3McALn06/jTegPPvkYz+NK2cjoOpIzzj/AD9akwCnTGBjBA5/z7UCsQs25TwQByD1zRE7opYHnPbmnptXgnAzkjPFLGvzEkEe4Hr/AJ/WgZHIQSCOhyM/y/nSkexyBgYHGPr36d6HYAEYHGQD1x7+v/66N/QEkgAfMT7dvSgBScrgDIXAHbGen+felEQAAGGGfXk//qpWGBk46HOOx/z9aSNirjHQ8Ag4xx/X2p3F1BgHLk8jocHkd/8AH2pVHyYHzgcZB4x3/l+tISyjOM5POQPy/wD1UM2eOe3y569M89u1IYwZHUE85PHf1/H0pCq8c5I/iIyT7+3T9KkiXgg8gg9c4wDxx+VMJIY5BAHOT0x2zTsA7dvAAxgZI9/f/PSm7cvxlM8HueM9/wDPWklXB4BAyAB1x9f0p6ncCB068jrSARuuzPfjqe/PT/PFOX03AkdB/wDX9sn9KYshG0hR1ycD+v8AhSFskE4BB6EcEf1oAsEIAMkE479R/n+tRnJBIByBkkEDih+SQOwBwQD36UnnBw6g4I6Y7n/OKAA8BTyRng5x+JP+FSQnAwc8g4Geee3NREgNuGCMjOBxkinFyisOc5AGDk+tABkhiCe2CoGT7fp60x7WOQITggEHGeD1z/n2p0bjBAJB6EA4/WpAMqckEY9cHPv6/wD16aAhIIGAOT0Genr/APWqTGMckA8nnOT3FIV2LyM4HcnHqP6UiyK6Z7j8R/nFULUXHv8ArRS7h/fP5mijQepxKbimOMgknA/D/GkJ+XqoOevTNKpPA/L6/XtULH5iPfPr/nrXIdW45zskyB7AHr+dOThMkEnHRh2qIKXwcc5J5OOv+FSFSjA8BcZAzx9ePelcTJUAViAccjjHXHWnBWZd465OCTnA/wAjNQvIGYHJAIwCDzj9OaRWPIwHXJ5J5Gfp/nFMRIsgQlsAgnrjoOwP8qe6K5BzjuFHXk8VCjBMDByAcY9/SnBQ+cE8A5IGOPb170bi1HdUbI4B49/y6VGThTkEgEHI75/z+lIctEgZySepHT2qQBWOM5bGAQev496AuJ3HX645Puf1P4U7I4GcEdDjj1+px/Wm4Axkn1x1H+enWlQBWOTjaMEDpk9BjrUC8xVyCPmz3BznHf8AT+tScgEnOMZP07dfrTVwOTjJGDgdv600MzAlsk5446Dt/WqSAXaS4yQAvJ5xz/n+VN3FSVB9M55z9T34xSdwM47fjxj86cG+ZssTuwc4/wA+9MdgJMecjsCMc5+v+T3pys6rwxHQjHfjr60SxgsDx7nHX/OaYDkcEoB26/p6e/vQIkVlbtwRjGMZP8+uOvrQCUc7DwOOecDnOD60Qrlcg7c8fN1JI9B9O/vUcsm1tpIHQYz/AE/SgCQk7Tjkg8kgfMB6f57U8ZIHJOQCSwzg+mB/nmoWUBWbABUgjI6/4/41IjcAkkk5yVOMZ/wFAthxY42ngAYznjn/APVQfkII4bGCAc49gKa33SR1IwCfzpFZSACDtAwQDk5oGJuDqCBvY9Tk5/z6/hUqL5kbc7DnpnPHb/J96imjG4YPAByV7f55pVyycYPGDz6f05/WgAhGW6ZGeGz3/wA+lPckcBhwMEE/rTYTtBDDGRzg8UhT5jnIA6nH48frQBIQWCYAyeQB6/5zSctyDgYwcf59jQ4HQluvO0UMmBtU8/3WGDjvx+BoAFY7ScjIGDz6df8AHimTM4Bb1GAc496VfmAOSTyWyD25PtRtLLnC+3OOtAEbzl3Axt4ySDyakErsu/pjjK9f8+1DxhGAAzkHPHHFOSIpEVJGeu0jr2H+c0ANV/PyQ/uQw4B96UMAxDAOccHvj0z0HP4U7eRxIqsemVH5A/rSEiPGR04yRkUADqASB0YZIU9/SgCQrgEkgZJGOe2B+nSmyScAgYBPcdR0H+T604ZC7uDyQevGOn68fhQSxkaZByzM4OMYPWg/eBI4BwVH+H9aesOPnyTkDBXjOePzpzKc+b7cnrz0/wA/WgLkZAKOTnGcAkYOPT0/E1LJGAqgEnueOnv/AJ9KSRRnAPUZyAAOPX8qTAKlBxn25B+n/wCugL9gBBKgnO3nAHIoQgu5HTOQSOn4emc0RKSd20nI5wetGDtL7DwBkjB7/wCelBQ6HlMtjnGRjqevQf54pzc54GcYyPX/ADimsvyjJPXknvSg7Rt6j1Jz9ePxpWAOMggkjtx/n+vWkYAYGcgnOAf6/rS7QpIByDkE4/z05poiOM5GCcgen9P5VI0Pznkdxnp+XH+elMzuTI528AD3PT2/+tQybVzx6kj8v1pSmWHXrjBORmgdg3HcOCQTkc889Kccs+4YGM9emP8AOetIh2kj7pJGOfz/AD/pRt3vwo64OD/n2oAayFP7wJPHQcew9v6UBgIs4OMAgY/L+p/GnuA7AZzjgn+X+fahF3A+vUgnuP8A9VACbSSXxknBBB6/h/WhSA3Oepxj25/w/OnxAMp7DoRTAhU5I+bOGP5npQUkPKlwNv6HnNPjb5eAcgYOaay/KgBOcDGPT0/lTl+U8g56lm6A5/x/nQFiZciXIOfX+WP/ANVDABccAg9+/wBaaBnnGOuMj9Kcc7V688Fge+OtBIMu3nsORg8e+P8AGjG1c5xySRnNKcYUA9sYJx+f+FICATgcDg5BHFADUyxKE4A74pwy7D+/nAB446cfWnoMSL8o6k+3TsaYSC/HBwfmYenr+X60AOLGMYweSBkjr+FNUnBwOFBOepqTjbjv6r/n3pVJVfXJ5I59v85oAg+bGSMeuP8ADrT+CePUH8KeEBOcknA6n09/pTWTdGQeccH2oAUZkGcnOe/X8velVSMk5J6kngfl/wDqpoDKgJbrwBj604IB94ZHHTmgCNOORywPTsPSkdg2MjnpUrIN2TnnqRzx/wDqqGT5G69DnOOOf8mqQE2SBjAO0ZHGB6/1/SgDarYPKjOMdOP896ai5DEjkgAZP+eM04cDnbnGSOw/woYEany3PTnGTjt7d6AUIJyM5wRjk0rZ2kHjI4Pp9aakW0kq+RjJyO3+f509gH53KDk46AYx705cZ3Y468Hj6UYVc8DjPJ496VWLbue2M81AEaqQRt7nHJ5x+NK5InfuoGMnvTnIVlwBwe4ximhAMMVAPcg84/pQA/e7ImeTjB3YHWlRd7BgMY5x1470EBl44Ax9Bj/JpwJdRkkjpnPIoAFXOOc88ds/59qTGMYHc4HTj396fCOW3DjBBIPJ9j/9amiTPA4BwRnPvxQDFwcdMdxz1FMc5zgkA8D+VPA2Lk8YHI6H8aTg57jIH4UAMhDqSCVODnGPxp7qH4PVjwM/59aRl+VgMc4AyOCf8mnk7ic9eCcDnPpVgCjCgDJKjB5x9Rn8qTaMnnOPY8+n5UEuoJTh+4YA+ueaYMqwycnvnrn/ADigVhSoJAJyRx8x60jxB3yOhH09wak3DP0449D3pFY7uOCARxzzQMcSTEAMYxkDp/nvTCo245BPY9h9KkEewE++CQevpz9aacFcZBx+f+etAEJbBLZHpg/j1P8AnrUxOVwRnPTjj6H8v0pgznpjJwcdR6/5PpTiqpJuOPYZI56dv8mglij5FwB19sZ/H86B8w7HJyAMinNLu6YxjnBpoUhtuD0ySelUkAjLkZQ5AyCccfX6daaygqdv8IGGX17Z/wA+tSMzjIB9yAP6/rTC+4gEdjzjH+f/AK1MBYwVUd/f9PpSxgIMEcYwc+lIJgo4GTnt6Yz0pd+9RwQBzn6/5FADSxOOcgjqB0+n5/rSn5ufTJGDz7H/AD60sZOFBOF6jAp0h2rgk8/17Y/z0oAaQNrEfeIz+I/pUYXdgjG4Hof8+tOJBYYJzjAAGM5o3bO3yKMYHb3/AM+tArjSXC8jAzwM9/8AOPWh8soAGeevbinu+RgHaw/DikDbZMdSeCPfFArjd/bIJzyc9RjpSMOD6EgYA6epx/nNGANpyQM8gDoaXeTnHOPU5x9f8+tOwXFOflO7OR930+n+e1Gc9gffP+femKVIG7OCOBjrin+WUTORxyOeR9KpIG9BiKZAQM/mP8/yrB8WatHpGnzEyMHIIG3B+uPwqfW/EMWlW5cugIyc5GTn0rwHxj4xu9SvZ088mDJxHu4xx3r3MDgZVmpPY8HMcaqMeWO7K3i3xVJqkxCyMAOMnn/P41z0GTHjIOATyfXrj/PeoT+8kDksDgDb1wDzx37Gpo2BR0IwcZy3Bx7j/PUV9pCEaUVGPQ+KlJ1Hd7jmZFB6EYyMjJyf5V0HhfSJdXvgPKzECBuxxyB0P1z1qnoukS6lcupBKsQMdcD/AD+XNe6+CPCUem2qOEyV6nGecV5+MxSoxv1O7CYN1pq+xo+GPC4022i3LyRwvoOtdasSCLZwQAMemf8A9VV0BBGSc42lhxx2/wA+1WFIUE5xgDJx/n/Jr4avWdWV2ffUKEaUUkhzElec88ZA5HtTPLKqeBtBx0pQxfjgDg4zzTiMN68HPbH41ynWES5QEdfT/wCv+VNZQGHqDnOacAFJVTgEAZ68/wD6qBjocY+vHP8AKgnqNIztyMAnjPTFLsKMSMgZyQB7f/XFKhAODg4Byccfl+XWiTeWB65IHBAH+eKAEOGwyKR656UIwz1PTkEdvT9O9JnacEY/Hj/P+NOjXdH+HPr+fvQFwALK/OMdfqf8iiQg4BJyfTv+NNLk5TJwRk4GOPYU/eGclj6Y2jocf/WqbjuAUqADng5Jzz9P/r0qqNpJyOcAcHOfQ03YwUnPpnPT/P8A9el3bmQkABRxz09iKoYEbuwA7Ad/84NMKgLyDyew/pTlYHaODk9xjPPGP1pWQF8Zw2eoNQAgXJDehyDnqPanh8Hge+TwAf8AOKbkYGGIwOB3pSu0ncSOoBH+feqsAA55ByegJ7UgAzuOOvFISAR6YwBjv9BQWweig45Hp+P+e9KwErDzGGc9SOv60dAQcYwDj0H/ANfmoTkou1+B+eO9PDZzk5B9sd+361QCE4IwAATgD0Penb8knoD2FN53E++eD1ofrkdeOBxU9QJCQyggArjknpSFi2X78YHtTWwTgHaemP8APtSDJJ3cEnJ59KoB+Q2DjGT90jrTJXIYY6d8f55ozggr1J5zxx/n+dKyjdzkADPoDQSKcj1PoQKCSQRzx19z3AxSfMijBJPc9M+lC4wD1Jzn/wCvU3KHDBjPQk8duKaXG7HTj8aaWxICBjOeo4I7j3oYAkEZ6YPI/n9KoVyQ4Az3P48U0B93JA4z0wAKRXyPYHgDtSo2cg4Azwe5/wA80C3EydpO707fgDS8AAEHjjJPb/Ofz9qQJs7YAOM9v8/zpWPzc9OvpQA4kBc9Tgc+lNLDd1xg85GR6cUZ+U88c4Oeg/8ArUkQJz27mgBGIV8fe7kHjj/P8qczFsnpgcjoT600jHbk89Ov+RS7TtHPPUHPA7f4UAATEfA5HXJ6/jS8quB0zxnj/P40gXcMF+mBkn8KeF69c56HGfWgCF1G5Dkn5sgDjH+cVMXwOOuMc/5z3FM6+p5xn0P+c0oUhPfHy7hnn/P86AFUZUDbgHj1FCt84JPCnBGP6f1pR8pOOATg8+npim4K8Zz/AIdOv40AOYfL2wSSCDg0pPrwcdSf8aacg5AIGc57kU9jkEjJ4/P/AAoKFjb5g3UdAO3T9aZIDlOc565PA+v6fnSAMCOAABnB4x7/AP1qTBjOeBz0B7f59aCQZOUwSABnOe9NOGYnknGcDinMjFhgYGMfjTo0KpjqTyTS8yhsQG4kjPTBHFOkkAwU4PQknp3NNjGGIzjn7xH+cZp5OF78cgnpx9KZIxmbqQR1HTinDpgnGRzxyKXYAM9Dk5HYjrT1xkjPGMetAEYUd8nnOD/npTJW8xgRx69jnr+NSk7HAByR69/8/wCNRnJzg8dRxj/9ZoAf9w8sCMen+f8AIpqMQSM+596kO2RRzzjGSOG+tCjbzjGeen+fSjoA3dlxnPJ5BH8qDuAyBwAcgDGPWlB38DOOhPekZdrAdscnqf8AP9am47AOVwOMjgnrnFINxTjBycgU7aAcEcYGCT/WjeBJx34xn+tUIZ2G9dp4Ayfy/wAmnyAs5JOW4BA6Up+cY6ccfX60v3V2EAHoCPQ/480AMZDn5vlGeD6/54/OkQPzxxjPPv6U5s7dpwSOM5/KgAh+AQQMYPNTcBqhBjI4BI4/wpZFB43EemP880Y35I7HBGelOyAQQeMAcnBqugChtqY2ZOMZHf3qPkHknPU8Y60/G/GRuCjOe4ppGc49O4/nQAHkgHgZ6mjB55ByeRngen+TSg7FJ6Hvnr70M4IwfYjHBz/n6UrgIBkZ/mOKFbeeMc8ck8f5zQ3DjA4x/nI//XQjFieMnIFK4CFMkknb6AUpOVGB1HAOfp/n0pxPY5yBjAOKaq4GRnOOAaoBSmQCCc9fypp5GGJOeA3f8qeSO/HsBn9KRlOR6j3znp3oAGAXGGyOxHY05QCfQZ5OOBTSwUde+QOv+e9O3rgkYHTIPP6D3/nQAJkjk/lzwaaDiTAPB7njIpxOZDwBx0PPNM8sYAABxnoDzQA9yAuAccc8c/lTUjGOc5zxgdfUUDjvgAZznJp/3cZPOP4hyfSgBojAwC5Bxxjp9BSMoXI6k46nGc/5/nTiSGBHGecjn/IpHy2ASCe3GaB2ImcJnIwDxwf1HpToSCxb7wPBPb34qncS/MVBLehHcVbsxtg54BGTtHr/APq/WgTJvvDt14OOeKDzIehz7/5/rTS2cbOc5xntz0pX6J69PT/PencBwbaMcjOADj8//wBdISx4PI9hS42nO7qeD6e1IDh+wyehH+fejcBgA+XcnIPG3inugwQQeTjPB6ev4UgXJOPoMn/IpQTw+QVAxzzz9P8ACmS0Js8v5hyD68cUcSMWBOR2A4/zwKMnk5wwOQD2pNu6TPTjOByce1AhDhwTzkHIJ657j6e9BjLMOC/HTPJ/wx9e1POTgA84wAD/AC96AcDBOe4HTGeKAFRFUEk8c54JP0z2pASCc4Jzjnge59v/AK1IGJXA6nnIPQZ5oYbn9DnPtnv/AJPvQAjYJAIweoI557UsiFW5BxjJyP50ignOAcA5ODx7D/PtSiQg5cckEDJ5A74FLUBfLPmMA/zAD5SeMcc/ypj9RkgjPI/T6U6OTbznAJz0/wA+9DKMlyeMEZY/57UwAge4OeSeRTlUOCRyD0B6ZPf8xQsnGzoDjJA7/wD1qaiAoOM7ST07e4/Lp60CuBAI4wcjGfp6mghCwDZPsR37c01pWBJwD2II6UIM8ByCDgDrnP8AhQSJe2kd5b7Hy4AxjHbt/ntivM/F3hJZC5SNgOu70/kTxXppyp7jjGR0/wA9ap6ppwvIChGSR1Az/nnH516eExDpPc8vF4ZVVfqfOmpaZNZTgEZQkggDvWY6+WBngscAE4GfSvY9a8K742Jj3njBIzj2rzPX9Gkt5pQ0W3ncrEZIPtx6etfY4fERqLfU+Or4eVN7GQkvBAJJzyCfXgEfh/OrOn6tJp9xGwZsDHJBwTxgf59KqzRMgVTwMfwgfz+pqEphSOcEg7ScAEHtXVOKmrM5YScHdHu3hLxtDe2qCX5JgAcAkZHb8q7OGZJ1DoSSeSQMgcdfrya+ZtO1S4069QpJjbjJUnPqfyz3r1bwr4zSaPy5ZMu5ABB5z2/x/Gvk8dgbPmgj63AZjzWjM9JhKlSpHIHOPXryfTtTICAcg56g56d81Wt7gSReYAH3DBGeh/zip0cOoHckAkDpz+dfONOLsz6ZNNXRMpULnOMgnPQdc/kaGYYPAyR1XoO/+frUHmbWIbr1APQgc08TbiS+SAOmOfrSDYmVg/JBHHRhn3oz0JxkHIAHOef849qYPmb5DwR68/060mP3hA/Xr1x/hQHQl52nI7kgkDg0ucqCAckZAJ7f5xSMHYAnjI5A6dewpvHHBAJBwBnrx/WgLgDhueDj6/nTiSANvX/ZOOccU1MrKCDz0bnj/OKJCOMbj3I/lxQUG4tyep685OR6U5W3HA54OQelNxtjGDkEAFcfp/k04Lkgg8jPXgYoAadgxlmBPBPXNOfI4GM9AT/n69PWkHLFTg85BJ4pJMOz4PHGcc/5/CgW45cdc5foMjIzQeo5AB9B37fWlbJjyeOckY6/j/ntTd3JfnAHBFAaCodsjZ+YY5yMdP8A9VNdtrjkHJGCTx/nnNLGdynpkHjPI/KnOoI655xnOOv+fwoJEUht28kjnoOB/n+tNJ3BeN2DjkU4b1XjDYOAT+lNCOQDjBzg+9ACEnf3AznOKcxPXBz2wBz64pp5kz1GevofSpJNqkADHfp0PrQAz73UkZxnA/X8OtBIUcMcZzxz+FPQ+W5AHPfB5qJoiWBPIPGMfjz/AJ7UABBJJAOc8Y7f5/pUgf5Vxzk5x6e9GNvJOAT1IPP+f60qJvU5xheMD3qgGI/zZwMZ5z7dv8+tPdiz4IOSOxx17fyFKke0HnBPGCM8dqAMuOCeAfyoAR/kOME4wRk8npQw5OAVHBA6VI+AMrnIOOR3P9fzqLGM8YIGcdf8/wD16AA5UZ3An0xSgF9+SOMYyOP89vwpgDoGHUcD6D/6/HFOkDuSBngckdvp+tAC42oGHrzx/P8Az6UoAQc/kT365/HrSKm0/MxyOuOlGQB12kDnA7/Q80AIFDMST0IIOP51J97qd23AAzgA/WmMxAD/ADfMMnHQGlZSCpPOAMAjr/np+VABHw2Vx04Pv15/Km9cDkZ5GM1Jn5NoPBPYfjimA7MDgAngD9Af8+tADJcllYkkHPXuPT04qQcDOBgjB6gUny7sFgMHkY5Ge1Of5k3ZA7HPGc9f6UAMyWbIKkZwR/X+VKN23kjOMAr1/P3p23PXkDgkYHtn3H60mCDycdBk9iOen496AGuu8+wOOfp6UZ+Q7Blcc5GADUrDP3j2xkjJ+lR7CANjDB7jj3/xqQGRgKSRye+T/LNEj4UjIB6jB/zinAHbjk45IPAwff8AGjoCExzjBPPb9aoALHAxnIBJOACfSjA2BifmbgduaaFZUzk/54/SnFcjYTxnJ55yOo+vSkwGt90YJJBA4GcH606ZuB8+Oc8jt/Tv+lODbznqB3PBA/8A1UofbHjA3AjOTnNFwGEgL24OBmmGTJwODjPI/wAjpSmJ3PIwQeD2pxjHmZPXjrwBj6f54pAR4wQPXt1+v+NOKEY4BTJ6Akcf5/Wn8Anj6YPX1/z7UjANgDIwOxzz9P6U9QGrgKeepB5HGff06UYDZOM9gTyM+/8An0p0YDIcls5yARz2zig43YznBByT/KjUBhBKkAZAIJK+nT+WfyqaTGQRzx0xTCfkJ6nHf6n/AD2o5LEkdAc896YDSOwHORnPPb/P5UNkZHIz0I7f/Wp4U/e56jOD1P8Akmm54yeh64I4oegCYzvO4n8OPf8AyKao2AkccYxnNSO7ICCM5OBkDP8Aj/OhVMiEnqRwevPTrSuBGq8DH3SCDgc04qectn0JPp/kUbdrYA6ZyQcf56UpwFGDjoRtz/n3+lFwEC7sggd8Yzn/ADn+dIF2DIznHI7Edv8APNPAJXOMDGeD/nj/AOtSpk5Q8jB6dRj6fWmA0jtzyMjAyB6jNNZN/A+mSuR3p7NhuSMcHA/T/PFOeXaCMZxgkDv6f596VxWGpD5Yw4O4DJ4wD7f1/CnBc54yeTyMnPrijzWbBwRzkA8n/PakJZZCBnpz34//AF4pjHFMc8HoScencf8A1qTbwRjceo9/8800yc7PQ9fQe/5Y/Clz0wCMYHzGgVh0acg8YHAUn/PSmcYII38nkcDH+efyqQEF8g4J6YH+T6fXimMGeTPI3AZA4/KlYTHx7Fyr5AwRk/5+tNCByCAo4zn37H/PrTZOvXIwQTnpQFKINo4OCAKLBYdIgOCpLAc5z/n0pW8vghymSMk8f5/Cmpgk44zyADn/ADyBSuAG46Ak7iMZ/wA4piJFY7X7c4PGAKjYHGSAR1LY5/8A10uQex3HBXHT34ppj6gbm5zz0P4+3oaAHhsE8k4OcH/PP/16dNjbjB7Z5JyM/nTFQowAIHbGae3GScjJ6LwPx/SgCNTww6KMHBoVjk8thR2HGef60jdC2M8c8+v+FKCCvUHPIH4f5/OgAJwgTOM4JwecY6mnKQmCRkkYIIyeev8AKmyc8MeSQPyp3J69Qcgdz0FACKN/TIGcAsePfP4UroysdgA9QD3+lMIxyM9c9e3X0o3mTHXtgnjiqQCM7mME7SAAMcc/5OKbw/Uk55GBgU+RlXG5zyeDn+n+elREg78DAJ4A6YosBMGO0gZGAMFf1z/ntSMSWBGcHON3HT/P1qIFlODkn1ycnPb/APVTvMKgAYJ9v16dKYEinIPPUAg9Pzz9abuKBMDBOM5OT1/yfzoyRjkZHBI9MdaELKMcbs4ORgfT8MfrQBKz5JBGeeR2/wA/4USgx52k7e/OMD/OPzpANpwpB7DP+etKQGTKknOCT0I7df8APagCJAfmBIODkbR/P/PanDIYptz04IHP1/WnKecMWHocd/8A9f8AWm7XckgjpkjHP5/rk0AKwwcnd0JBHft1/wA9KeExHkE9DxnnPakReUZ3JU9DjGB7D6j9aXyyMrklBkZ9fpjnPt7UARodzjqSMHB9fXipJlDNnGepOD0po+VhkkcEkY7+g/P1oZQxJC8dSR/XvQFySMYXgAHsT37D+lRoQHAOSM8cYoJkUYXvnP8Anvx3qJVyQDncTjPpQA8LvLFsnHJPHXt9aUAAE7sDqMj09f8AIprK7MccDoRjnP8A+v8AlTz/AKraOCcjIHagBY+TyRjHI659OevSlPJByeT0PQU1Ru6A9vfH+f60SZB4JzkZ3cfhQGoFjkYzjP3sDgd6B3GepPJB+v59f0pu4tGQmVJ7A/5NIyFVw/YjAPPPoKAJAAD3Azjkf56+1IQHDgYzkYP+eOlKmVIIOckYz24pGyruQM8AselADnPyZBJOAOO2enNAXkcrlcjaT36D684pAC6qCeex46/Sk2Fm56Z69M/WgNQY5AyWyBye/PTmmqpK5BIB4xjrnp/SnuCGHzck9Pb/AApXHzEDoCcr9OhoAaAVzgYA9D7c1Gcy4weRzlj1HpUrnvj0JGMAn39P0pDGnYYxzwPzxQAzvxkAde/+c0xWAXjI645/HrT22r90Dnjpz3/+vQDjI5HIIwOeO1BYAEAlhz7jnPsfTFPBG045Pq3UjvxTcYcA+hOQP8frT/TjJPJye/piggftAQkjPOcdeKhGMDJ4PJAHAP1/L9ady/zHuAM4pW5HTHYZGeP/ANXagBm3OSMEHA47n1/l+dOAMadueTxn9fegYz1ABPb8v8aUrtwAcHJzz19vw6UDsIMhjgHBHQY/LFD/AHyNxz+WKcMgcgY/PikaMMyEEkE85OOORzViB2AByTkH/P8ASkZSMcKoA5BPPPpUkgHbJUjGD69qj2jAIILdDk9s/wD6qAEwf7n6/wD16Kbth/vH8/8A61FAHGoDjGG6g5I/z6U0Y6nOT1IA7/4U9n2En+XIz60HAZMrtJHXNcdjq2EMRY8ZGAMFSPx/P+lNeIq3PTr1zzSgurYIyDjDH+X86fJlk7DuOeDiiwXGfMQgIGQCQSc/5/SnKdqkL0zzx6d+PxqPO3aRgAEYPt1/D9Kl3BicDPTKn0NFiRQo3Z5Ycc9s/WmyMFAPUH88+p9aYzFhtKnOcBie38qJEfZk8ADgqB/n0p7ALITtyeeM89cUhyQACOh5P4nrUa85DbjgAA05GKlhn364GKXmA5FdGDEgDAIIPOKkwG24yATkc/0/rUSANzxgHOT6ehP0qUDYMZ6A4AOePai4mKpVeo+cnjnP5/pQ2S2ADkDIAOB+NNZeAGAAwMEYyevepAobnHJ49Mj6frTEN8tXchnP+7nIz/n+VPePYB8/BPOemfSoACGGE6kgE/oKfuYnfnGB2P8AL88/jQFyQqFKZPOQOe3/AOofzoYEEdT2z19xion2Fu4OMcHr3qReUB3YOckE498j9aAERf3e7IznP19Sf1606Zi+CmC+cZweR65/z1pqOWweo3ZAPHv0/DH50xDyQSSVJxjn/I/qaAJEUFeTweuevfn+dOK8E5yOh7np1AqF2JjwMnjOR3JP+elOikAXb0Ydcjnrzx/ntQBM7IfwIzxjmo4NiE9yMEbs+v69hQhORvXB+uMD0z+VKXOSgGMnAAxx/n+lADyMNg4Bz0zyB/Og42/IevTaOSf5/nVeVXDvlVIGAfU5+n406PKDsQehHQH1/wA+1AE6KCe2TjtkHjjnr7c+tIwwc5PXjGefw9+v401JH2kjA5zx/n/OKQzBsgk5ZuCfxoAkLE7zk4zwMf59/wAqC44BJPAGSen0/So2yw++CCOn9KRRuxk56ggew496AJCdyunOQcg9f8//AFqFlDMwYk5OQTjNBGJM5wfX0Hv9elMaQu5JHHQEnH1xQApk4JPPIBAHUU8nqcjnIJH6/lxn2qCVtrsCNpznGMjtmpNwCgHoAODyDQA84Y5xxwTxyfTPpSYRhkhiDxgcE/8A6uaZHlME5HJxkYPt/P8AWiSRlHKkDpweh44FACuN23aODzlunHTikTJU5Pc5IHb0/wDr0PkOMDuAAemB1/rUU28RERABiMjJ/XP6/hQA9bqI4AO85OFPb6H6461K7pKckkRqR8oz/njn8a495L231RUco9vkhgowwx/npXTWO94OpTuMfnzSuDjYuNLhyAW4PA9c88n/APVSyYjAJJJJ44/PH5fnSKm3AJAfuP55PrTkkdEIcbhwFBPc+9MBFwFI6Ek96a+Xk/u8AZz39f8APpQse8OcnHPU5Ax/nvS7irDd83YFuo7c0APJ/wCehBA5yTx70kfOc44IAI79eo/Oo3JJAHIwMHGPcUpfCjOAMcAj8aAHFSSSCQvTA7/X6+1KX2kEEHJIGT3Hr+vFRg75MZ5IyDjjjFLn5iBxjqw45qCiVuBkE57gjr6/54oVTID90gAng8/h+lRrh1OT82QevT/GhWKDPJ6ggjBoAC+4oGGHUHpxj6U7PzZwOhz7H/P86QSIGx/dBIIGf1prfPJkHAxkjPU//qoAfgHGD3556exNKXIRsZ54ypAH41ErggjOOeBgnkf5/WpVQgkbSfYj9f50AEb7QQd2T2PoKlBDjuAOmDng1EFOeBwCB16fT/PagbmLkAYznnPIoKRI52Pg/QAcZNSbiARkAcYPX/8AXUY55B567SKCxYADkgEkAYz+H5UA2SKjNkgNxzgce+PwzTwQJFGeDkfMDx6f596ZCQshJOBjuf09Ke8h3Y7nA9v89KCRWkyMemTgHPTilEuyPIzj6GmABWO3jPXikVyw29unJx046UALnIzkOc46Ypm7YCPzIOaf97DdDnuOfT88f0pGA98EjP0oAeXDAdNpGeaVRlcrg7j3GP1pq4C/4jsf/wBdOA4AzyMfiR7f560AODFpPwxyPxpeC2ByMg4PGaZ3JPOeDz39P8+tDqWPAOM8YPboaAHOeckk9hx6f/W/rTd7YOGznOQDigrlcHBJGMjknH+RSr8qrnnHUGgBIe+85x6DmkdiDj5ckcg9MZ/rx9KANsgYZ7gYHb3/AM9qCNrHjLDoc/0oAWM4HXdgHGeKcCWXJHGe3+frTFJ28kk4yPb8KkyeAckEde/rQAxVHmE5+bOSAf0pxAUk49Onr0/xpqj5wOMYA6cg/wCcfpUhIzzjgdM5zVXAacj+MkEYGRwKA+0nnIXkcenvSMp4bJyRgdxTVXOcjse+MVIth5HzZPbGDj8v50MfLUkqenOB1/8ArUiElCQPnHUjjFOlG1gB+XYgUAmLu2ryNnc8dPXj8qcMN6A45yOPrUfXPyLjOetEeSXwCWAyCDwe2aBjlYsQMHHI/Dt/SnshVsDjHGCc/wCTjNQRlwfbPTtz/kVMXJYLnJweg79vpz/KgWoAktjJB9W9aA4HTgA5x6/1NNEmEGeOuSTz17/nRkAEAZJOcY/P+eKqwXAsfM4IIySRjJzz/n8qcU79B0x0P+eTTI4+pAHXPvSkmQbBkknPPAx/SmrhqSI/JPHAwcEn/wDVTdp3gg8fX17YpQhiUkH3GecjP+FAG04JGc8DNAxFJLYPB9M/y/z3pX+XJDc54Pp7Z/rSMNxGeT357GnMASOe3H9KBMQfd5HAxnGeTQGDseoweBgdaCxK5YY56Hp/n3oAw3ynJ7H1/wA4FAhOdxOe+CQP846UjtlcfeYcYzx6n+VOUZ659T/nr2/T3pCCCW4BPQY5GO/+fSgB0YDswzg5xz0B/wA/ypwJLk56c5DDp7f57UyMbAwK9ecg5/z/AEzTQvbHXr3Ht/8Aqq9QHAYJGT1OAT+P+fxodFB+XpjqvTH+e9IXAcAjJyASOBnA/wA/jSlwVJJGD1BB96W4CIoDkkEqOhHWj7khIPQ5OTyDTkdyCed4HB9Px71GCq8nqDyCOv40ybjmyJASSOTnnH0/P+lOmbeflBAwMc9/8Tz+lNYsH6dMYyO/r+PNNkj+YjnHcZyOuKBAxJTgE578Yx/nv7UjMxYBunA6fpSgFVyVUADjB/z+lOVAxz0z94Hp6Z/zigAdd7Y5AJwPoPf8+lM2kn1x3+nH+Bp7/u8EZ4I9+v8Ak03GACR7Z9M//qp3Abu3KRnvgnHf/IH60KQjkngEjvyfenJ8gIHQjO0HnvSJ85UD5ARynX/D0/WmS3Ya7FGI6c87eOPoaytd1uGyibfIu4jPXJOKr+INeTTbdyrqX2kFj2/+vXjfijxh9rLRBgVAJwD0+tezg8E6zTex4eMzGNH3VuM8Z+K3v52RJMjJOOn4/wCfSuDA3EvJiRj1Jbp7jHtSyF5bgyl/lzj24P8A+rp2qeOP5cjblTgnIz6/yI619rSpqlFRR8dVqutLmkR+SSoCHae/r2zWlo+jPqUxQoX5O0jqRx1/wotNLlu0ASPLIwGQc7hnk/WvWvA/gsxx5ZODg5HA/WsMTiY0otm+GoOrNRsP8G+DcYcxjIGOnI/p/wDrr0y2gS2iREBQYAJPqKLGxSxA24Ixjd9e/wDP0q2CMoSCeD1OP89uua+GxWJdaR9xhMMqI0DG4HLDnGaUqChJznvxjP8AnFKVxyM+47A/T9KU/dHH13f5/CvPPU0EChVJX5OnTnijbuYEEAAYIz/nNOGAAo5GMHHY/wCc0u0FuQefoaAuMYjcw5yOnPAoLEKccnHNLsDAkdevA5pxUHptBHHU9KAfcbtLLgkZIzjrTlUryQSe2T2/+v8A0pXyz8DIPOSc9Oho4yMgAg45PcfpU3ERzde/Tkgd/rQh2IMEn8eT3xTzHvwAcHsSfanJGgB74GSB1/z/AI1WoDVG8AE9Sc5HUdqbyMA5HPAx/KpABzkjGABnj/OOlMkk8t/UAgBgf5UrgIudnTDAcjOc0BiQRjg+mePX/wDXzTx3wS/oc9j7d6ReRjGc8f5NMobGMHgZz3pxH1I9QM/X8hQowoB5z/d4p/DH5TkE9ADn8P8APep1FYQNkkZ5APQdD/nvTUY5PBOTwcZOPXPrSk9AQcHjg8/5zSliEVeQme3FFwsIrZwQepPFK6/OD1A4yRQBkYA9jzRjJPO78Og/yKdxiOVkHCY7fWggFlA55yCR/KkD855Axx64FSA4J9QehGeKLhYj+bdyBjpn2+lOZeQCOo7D+tN3BOTz3AB4P+cU6QBnHzY7Ek9f85ouABQFbnPcZ5I/zx+tAwcqDkk4AxTjHjIzkZ7dPXim5OM8EHvjHv8Az/lQkLQGAzx2APA606RiBnHOO3b/AOtTd4BIIxg9M8H8KkeRCMAtk8ktjHtTERgllwRkg456YPSkQEHBPfHP9KfGC0ZyTwckk85pm0g7cE46UFD/ALxOM+mAc59KaQQm0EqcYz1z/wDXFDHb0yc9RjgfWnM+QMjGen+f8OaCQWPKuM8DrjsRmmqm0EcB/Xt17/59adHjJHU9R6f5+tBJOSe+PvAfy9qABsbiAR2JOcj2omQoPlYd849OlNberDA68Z/X8aAS2QRwB0OBx/nFAArfu8HqcDAHODSKe2DjOOD1p4G4Y744OMH8KiRjgA/gMdD/APWoAe+XcNycEAMOmf8AIoHPp6DI5waMdVQdODz17/5+tIvzKPUnGCcD8aAFBfIIxj6Ui/L8xOBnOTzzj+XJoVdwI35HJAx2/wA/yFIThQ4Bwc9B/n3oAa0Ic5Q45HU5wanJLEBScd8+v/68VGBhc56+g/n+v50RjCHAycZ9efT/AD6UAKGGcYxjqKfyWx/PoKii5CdgQTnv/n6VJIM4I569eP8A9WeKAHOgYZIGAcHaMf571GqgDAz7knv/AJxTljJUcgA9qaAO3A7kD8v8aAHK+Prjk0oPfGcEng8Cm7j0Bzxycc89M/nSEEqO/IwQef8APvSuA8L8xz0P+cUf3u/t70SD5cEccAEelMAJJxgZ4wPXtTAejFSQTz1yTwP8aM7ed/Xtjj86RuMdeBg8Z4p2QGyTznjPQH/PFJAGCRxjrz/n60E/ICByDg4OKCvyDjgnlTSKpyBgAdxnrTAVG56fMOp75pHU4cEYz1A/XikJGTjgg44zg+/60rZJGckHpg9vf8qAHKNoXBAxxg9/qKRmx3wOBjOTg03jAwh5464z6GhWVd2Rk5GSePp/SgBXO1jj1H19P8/WgDB4OAQeDTXX7jlmJzngcf8A66cCccnGM4z/AIUAKowhPGMggUKS2Rt/DFHO3k9ux79hQkuTggL3BI5NADXzyDxjjAPr2FOaPg8DJA/DtTZV8uTBJYdcgU5goBJJ9Bx0oAFYqoxyQMdMHNCEK3vnr3ORSIQw4yB3BHbtQo5+4SAc56H86ADoRz7AdP8A9X/1qeV6hBlQMg46/wCeKYwO7d36nPT0/wAKUHt0A6+/+fekwDJYgg4HXHTkf5IpEPk5PXjseo/yachYbecdT603PPp2zjJGKPIBWIb0APOD7f59qD0xjv1HY/jz6USZbBBHXqe9B6YIzjkHP4ZpWANocYAJzzxwf8+1DHORjOT1x/nNIm5SeeB6dR/n/GlUbeepznAGeRRYBJXJXBOTjBwOaXbgjgE4wCD3/wA4pGQlzgdzgilTcFOc59xnFV1ATOX3HII4P+fbmkZtue3pz+f+NOiBww7Eg5H601ozktgAjgZPX/P8qmwDpFDLzgnHQj/P+frSbeO+O9PPzMuccDqOOOlCHI9CD6dOv8/eqAATgkggZIJA5x0puTgY5HUen+TSpkDHQdQR/L8aVkwxwOMjB/oaAGkhc9vQHt/n+lEZOSeOnJH8/wCdDDPHQA9uef8AP9aeq4UnHyY6UANbjCAHOeox3of5Bh/mJHXNL/Hz0xggjp/nmk8vdjAAI5z/AF9Of8KAuUhD5sokAwQOnqe/+faraEseBgY5PQ/XFOaHGduMqRzjpSBdjcE54HXA4NADm3YPc8EEc/X2xQZNqkAcnnaeBTiCo5GeMEAdf880pAyd2Txnb/T8aaE3YgU7gR1HUZB/SpF5JBGCAOPX6Uu4Fjg8H+Xt2560FDk4HcADH+e/NG4rjCHEgAzyMk57f/qxTmJVQOcY6Acn/P8AWnqMcA5HcAd/84pJVYADGTwfvZFMLiRkFGwCT0B6Z/rTXjwcgcnjH64/lUiKVTGMAEDryT/+umByGK+vGD1x/wDXoEIWIOSCTjAApWQEDOQOc9s5HT6U5mIAAJ45447/AOetHDDpgen+fX+lADUYbMdCDnI/T+f6UcgYyRzk8Z/z/wDWp7dRge54/l+Gf0pARsIznOefT8KAGsp3uQeCORjH+c0nlcEHJPGQR9KdkswGeM8nuB6U9CB8ueMcnPXH+f1pNiZCBvznO3IwAOw7/wD6qdjLAdeeh/xpyJuY5fA9O3OP880YAJA5wOQR74x6UbhYayAleepxnngdOaXHAHzdeSepqRjhgRwDwB1x9fTmmf7Rxg5PJ/lTFYDkZHBxjntjtzTSu44HIx1A7/5/pTxhcjeCcYJHX3H0NBbJAJ6jgn1oCwwqZFwdrHHUjr7fjTYdwX5srxgHOfw9+1PcLsOT3xjqD/n2pAHK4J+Yc9Pz/nQDV9GRSWomYA468n8OP8/SuN8XeFS6SMikgnqB0x/k13acH5iB269f/wBX9Kr3qGclAm5COQe+OfrXdQrypyVmcGIw0asdj571Lw+bbeSvB74xn6frXPSriXAAyDjGOM+/6V7l4o8PAR8AsCpJUZOPSvJNa002kzB0C84OAf1x/wDqzX2OGxCqx31PjMThnRlsZOcAkHnGAV5575/zxmrmlXx0/wAuTJJzzjt7evf9apBRGpJI29Aqjj60iksQBnDt3GPfpXZKKkrM44y5Xc9f8J+MEe2EDuMscZYkkdMZ/wAK7VJgyIycBu3tz/8AXr50tbp7WUkEE5BXB4z/AIcV6V4V8Zm5tfIkJEkZAySR+f418vjsBb34I+ny/MFfkqM7y/vxGdvDMRkAc4x1x/8AXqexkeeMEZzgEgcY/KqETJcoh6qwBz3yefy61pWw8tSOmeozyQPw/wAK+bacXZn1KtJXRdhUoxJIxkgcZ9qk6tkDtjHT9PTr/kVChJT5icA9upHf+lPjAwBkZznIPI6UgFZMYGST1APT/OP509SQmeDjuD+fFMf5mIJ4AyR2796N42qccH1Gef8AOKAFH3uozjqR26j+n50EAgDoe+f8/WhG5JXgjIGBzg8YpvCnkd+Mnt/k0APBHCkds+9NJ3MDk56Z/wDrUHA6cZ4OP8/SnbcKD0B9OuPXFABtOcHHGOMdf88flSleByCBgE/4UhYLkgkY4GR6/wCetByy+vGOo6/54z6UAL5bruB447f4UiqGwDnPPHShSVbg9Rn29OfxoVsoOg4OCD26Z/X9aAJGZF6Eewxn60xjxyc7uox+B/rSKc8ZwPX0/wA9aGG5hxkdwT260AOIK87tvOSKG+Y4PIznr1xyaYxyM5PuD04//VQocbuAQTyR37/5+lADlwV/kM5+mP8APrT3O1SAcHGDg81GV+ZfXtnjj8KUsM9OenPSgB4dJAWOQeOOlIoySMgDJxgH60wuTtIBHBwMf40JIQ+SSfXI6c8Y/lVATH5sHJ68HHT1pCx5xjnP1x7U0kB8ZPJwOScDHemlwVIYAjGSfQnpnvQA5cgcnqeRxn8vypRjJ6A9OTTYxjIBxkdev+f/ANVNWMCQjC9ME56//XoAeSUJ4wCB0H9PzpBznPGOTk8UgYgAkkZIwG6dfX/PSlOGQ7Bndn5ge4oAaj/OAeh4ye/+eDxTpV2kcgHOMk4Pv+ft2pq/KAxyT04H9KVgWIz94HIGRz+FADvuPjZgYOOff0701RuGSCBgZJ6/5P8AWjOT8wAwcksPT9acpI68EnJHp/n+ooARAclMlD1BI9PSkfDAAAk5xx/L8aRmBcN33ZGD0IqQqSxJ68nAOeeh/OgBmcZyTjHAHb0/Kn+XhiCMYHAJ4zQ6hjgEL3HYe35U0OS3JHoSTjjFLcCMDLHqfr6e46//AKqkK8gAZ7AfzpEQYXnHGORj6/4VKV2sBgY6HnqP60wGA/u8c7myOnemYLOOoXrwfx/lTthO7g4zxx0NIoIzlQTjkjj3oAWVgzdSAMAH9eKCSfXBPPI7/wCf50CLkbhhSMkdf8805QQcAbuOBnjGccUAOjTCnHPYgn+f51CpwpAbAHQEf54/+tUgUMO5PIGDn8/89qbyW55OCDn+VGuwBMMpwMEDk9j7GmrwpySWzzgcfhS5DHn26D+fahEwMH6Ej/Pv+tADEVWbA+96ep4/+sKdzH98YGSRg8e30p7RMWPfn156cfp+tNIK5JAyMcYPSkwH7wsY7YxgZz9ajQ7sYP8AFkDNSJjyiVQE9AT/ADx9f5U3bufH3O/Xg/QdaLANKnzASAOevr+FBAJbYAwAxwMfhTyoDEY4IycdP88Ck2lC/wA+DwDgZzg0wGoMKpIA9Fzn/DpShtx47DuD0p4TevpjkZ/zimshY5H3SOMHp154/wA80ABjyxJIyOpzgf5/wpoAPGexPsT9acifMARnnoR1H+c1IwAXGR6fMe9AFcNyMdOOev5n8qesef4j1znnp/n+VSRRBh145JOMAH2/+tRkKxAIOO3r/n8aNwImjCE5bJIz044/+vQCQmCSe4460+VeCMccAH1HfIpiKFGMEEEkYJwOhH9KVgDYTJ1IU9eMg/X/ABpOI88egAz1+h6dKVW+bGM4A4zwP8jNOcEqMHAznGOg/wAiiwCB9qnB4Axg/hk+n/1qAAT03AevXH+c/lTtg5I6YwT/AJ/H86aRkdSDg4wP5/8A1qYCr8/BPB4P0qORdpOGxzjg/wA6mVefbpk+vY0vJOAme4bPQ8//AFqWorkShhG2RgkfMcYJz/ntSsOUAB68Edf881IELEg9eOh4/wAinKBgEkg5IyozTC5CdrDAGM4HP6U9jyCBzjHPH+f/ANdKdqFh0GSQSO/t+NPwDEApz3x1A9P50BcjQ5TJznoAP8+1BIJBwevHP50RlFwQO+cY5A9f8+9OBABOVGTyCOeeRQSRuhxhs45I449xzREoZcnjrwM/rT3AIwRkAcd+/X+dPLADGB15Izjn/OaCyFYwuccnODj+f/6/Sh1DEg8nHAx69c04fum5GcnAOc8UrOApGPmJH4UECbSHDDB9cDj60HhXBAAAwQeSf84pxG5SwxsyM57H2/GkAOclmIA5J57dv0oAVVD5YDZg/n74prZZB1RsYOQPXmgPsBw4PYn+X9fzpdoDB8ZIGQCePrVdAGbdo+YfUAevf/PpTS21sEjGcggf5wf8aeuTJ93joDnBx1wf896RvmJwQcHg5568Z/T8jR0AR4wuM4AJ7dRUm8A4IDE4GQcds/pSJLuUggdMg45JHf8AlQ+H2cZ3DGADgf1/KjoA3IbABPI59Mj/APXSMoJIfHXHpx/9elZAXyMkngj2PrRNwxA7cjnJyKNQGyJhSMkg8HK8ZpVAjUZA57k/l/SpGZmTfyVxzgUxAQnJxs5BA7dv8+xoQCIp5fBIPAyOD/n+lK0YGQRk9evGDSliVAzjn68Hvj8qRgDIcnPHOAfypgBiUruA4yck8H1zj+ntTcbWAOSc4BbnPp/MChH3nnryAcH+X/6qRkCg5xknOTkcd/60bAOkTh25yBjaOB+H6VIEBB6EAZzjgY5/PtUQPynAIwQST2AH5+341KxBj64BGcHpnqP6/lQAu8sCeDuGAAD/AJ9KGwc8beMEnoc9P8KYjbkHBHGCc5wP8/ypJGLN1Yep6e354/nQBPEEIGeMAcAcntj/AD60pG0nAHByOOw9f89veoS2E6DOcEA4x+P5U2L5i+W54wRyfyoAmClzxhuvDD8h+HP5UMhIOO/PT/Pp+lNY8jg4PIx046UHCkY47D/P1oAUkb1IH1HUkf5zTOExgk8kf596GLFfXpnn73vUaA7j3J4OQc+1BWg5PnYYBxk445NPPyjbk/XPOO+KjA25JBJwPmA45/yKV2wNwPzgc4H+fpQJj8fKfzxjgf59qYHynBHHb0/Dvg80IQR16YHPc/j/AJ5pGRAmTnJIyPX/ADj+VAhxfYOSR68ZJH1/z1oBMhOeQQCOT1zTeiuSR2yQeuaYjY55Bzgj29v896AJ4+FcZzzjJPp2/wA+tG7ahyBwM8Hv/T8PWotxXsAO2Dgj60bTKyZ6ck5OePWgB3mAkAgY6nAxx747g05ZMHIwSTkA5PJ5pifdwBkk4+goDHG/OSCcAdf1oAe4BcHn5RkfT3pPvAjcBk9QOtNjYdTkdumaVowUzkgdsCgCRCF+8B0wfqf8imSFg2EA4H3SOD/+qms204Byx4yAevWggYAyTxjJ+tACbtpPPOAcg9T/AI0KxXnk9x3pz5bk8djx1FR5x1bpzkUFIUn5csc47E9f8/0pfMJfHI5A+n+c0rEscgDoflPbjr/OkOSpIw3YDGOP8/zoCxIrb8jHBOeT3/zx+FB+Un7x9QcdRUfG0HGSRgEeg5pYRu/i4zjkY/z/APWoJFfCsncA5yTjOOKG+UEnjnIPv9PpTpAfN4Gc54J/maZxxk45yR9KB3AYffnjjI444FKvHOTjGDnqP8/jUeD5mAMoxwGJ/wA9KmC/MyHGeuc8cHr+dA+gizbsgE8Z4IP5/jz1qJC3QsQASc5A9v8AP0p4XDZxz1zgn/PIpFUOQHJOew6j8f0qxjvPP+cUU3Efof8AvmigDi2GfuhhuHAH+e9EQPAJAwOec1JGDsJORjkn1x0pI4w3HA7jPA9s1x3N/UQLk5IHOQQD/n600j5cA7x0PGKFOGJyOnOfxpVcuDzg5BCjof0/GjUkVhtByO2CMdf8ikJbA6kcHHp/n1p28uxLjLDjnvSBVQHcxODgA8jp29qYDdoUkZOeAQecfSkeUvxgHnB288fXr+VSAiQHIPA6Enn/AA/+saRlyUwPlzjpxx7elJsBoBUk5HJwwI+tBXepJ6kEj6/4d6UDC5xjOSOeOP8AOfwp23KewBBx0Pb8f0qRXECKABn5snI5xxzSMwygyQeMhRjg+9IWJAz0wCAeSe39fenL5aEDAGPlHHr60CAMQeM464JpyMgO05G4564HPH+femSMDz0BOQRwPpQPuoSTknJXHX/61UgJQhVicgkjIJ6+/wDn2FBXdz05Jx05/Co4pAGKlyBjI4/z/nFPkIwDjA6dc/j/APWNMLEcv7xeQQCcDI5/WngY+TO7GBnrn09qcWCo56hgO3YULlt3cdj1/wA9ulGwDdu/GM8cEEcD1/pUaqA3y56YBA6/j0/yKsEhiBgdwfbv9M/WjPPl/wAB4GBk/wCHfNLUBpVdw+mSOv4Dtz+VO67Du46Haf8APSlJQglPnx3OBk+g/wA+lESqxwx+fGcDjk/560wEVR5j4JKtyCT0/wA4NKEeNwWIPBHbA/ye9AXDEZHy8cd/T/PvS5Dcg8Hgcc8+/wCFADZONzA53DjHv/X296VY8gNuOR1B/wAOlKwwTjJGMYB5xj/9fWkSQkHAyoPODk8mgBxIQEYx2G3jnrnP5mopFH/6+v0x7+tKGDgnPH90cg/h3HvT1IIA5HcZ7f5xTuARR8SAjGByR/n2/WnDCDoeoHH6/r3pQh5wc5HBP+f5UgO7B+8MY6dMcf4UgGmLDEsTkDGT6UoIYZGWXjjHT1OP09KVG/d7G6c84/H/AD9Kbv28DIB4PWgBsg37uSCR27D2/I07y+QMnB4PH+eaBhBkrjqAeeR2/wA/WnJxjcc/wsB/npxQAKrBgAeCwwevbke3FNkHJIx0yOM//W9qeRuQfmAQP1/z3owWB5GQQxDDPbmgBiqH6YGRn0/D/Jo2qcKVyCQeee/r+VN6HgHBx14znsP8mnbmdOSAg4GRjv0H1FAuhB9kiYDeAzkk5A/r+v41aVQjYTA44Ujv/kGmIfLUkgA5wM9+n+fyqUABiM5XPHfJ4PP+fWgSdxSQ43fxng5PQ8fT1owGAUcEcAMOvp/T86b5mGbjJycjHJP+exoDbunBHQLzQDHKuwEZCk9OeATzn/PpS4zk/fHck4x/nmmbvmChtpzgfT/I7+9Cv/CuMA5Pfn/P1pMocBuPI3McYPYfQfnULpmQbATtOcjvzx2pzE5zknB4ycDJ/wA+9NYlAMg5A5I7/wCNSBMiZUnIOOg59etKFAbOcc8Z9aZCQGIVic4IGCB19fb8Kfvw+NxxkAEn/P8AnFA0LgBmwOeg44/OkUfKSc5zg9vrikc5zjdgcBs/XqP0pyOFQHcTzj2Hf9KBibRtJx2HykfyqJvvBT3BJwOhzz+HSpFOVGeQDwCMADpikdSvJHQnGf0oAfGkarvGSM46+lPyE+cEZ6D2Hr6VGoIi4OT3wDQp6nJTH+ev5UAPwdxIweewIH5UrfMXwcAj1/pUavlkQcc5Jzzn0/p+NJKh8w854zlj2oAkwWjHPAOSx561MFwpBxnOeP8AP+c+1QqwVQcHOODnp7/SpEkbyySc5GOfx4/WgByEbuDggZIIHPrTpSMkg9Rxj1qFD8oyMkgEAd/qKcw5A6bh06k/55oAVlBQHgZ6ZH+felAwMD6k5/pRGyqo3DGCOTz+tOCk9SCAcgYwPWgBOg5wB04/z/nFKUMnUj+nsP8AOKZGNuSgznrnj/PFSgYUE5wpxwcjp9Pp6UACocEvnpwuOPz/AM9KOcbeQARyDz+dLuyo5b5jjHb9KTftwFRjzg5PFADkiJHGOoByMf8A1zSkhTy46E4A60wffJzkY5GOvvRJhRjgZGSSOlAD2+fYSdoPtjrQCFUkkYByQD+XNMjy0OD8w65YHP8Ang0AnZjABPXHPH/6jQA7JBI9AMAU0jJJzgZHHWhCRvYjHPc54xSEfJyT2GAKAHkbRk9B3B/SjAKk88egpqoRyRjrgk9/p9acrhjjr2Ix07UAJzswOTyeDgD0pzPtIJGfVSP1oAxICG68Aeh60yZsS5QHpyQOT+NAEsbLnjHJzyc/rTVxvcfLhhkt7e3vSYDKBgqcdj/L/wCvSoozyOQSMjnPagBTJ5eDknj09KjYgt0I54IPGP8A9WfxonUxkYPQcfWo1VlQEg88DP8An6frQBaRR8xBGMg8njn0puBg84yPujoOxqNMMExjnrxx/n6U4Y38HABx9aAHGQA/dJwCdxPX3pT8oz+YPXH8/wAKYV3NgjODkbvX/OKGfHQEZ5yPT6/nQA/JBHAHGRnqPb0pUUksM4PYA8Y9f1zQjApggEYPP9aYgwxbBPPGR/n+dVcGSd/mPJycAdaHByDnv09fofzpHcxuSD82O/cf17UuSUzjJx2HU9xRqLQeZN2ccBRjGentTV5UHqc4wO3qc/40KNuSO4xyP0oRdvQjAOSCeT/nH60xgMBiAMAE8D05NBILducA5OR/np+dBAHueeT6f5/nQXA+UE8jnt/nHr7UC2HADcSBjIxz9aXAIXK49gep+v4UzgMc9+eeRTOrjDYGOM9cnt/P86BCsgCgMRkc9Pzpc5AwOCSRxj6j8/SmNkH3PYf57dPencoi46Af54/xoAeDtUb+COCcc/5GKRmyc+vB2++RSQkSKfx74z7/AMqVQCxXPDcZ7D+nHtVWJuChwmE5OPT354o2jBJHcjkccf4U0ko+4HkkgknPammWRjvAOPY5zngf14phoSRugJBHIxg+1OL78DGD1AUYIx6j3/Gowv3gADkZH1FMLOo6AkAADPf/AD+FAidySS3cYHXjH+fSoyeQcZX3HQHrj1//AFUby+TynGfUmhTkcnIOAD/n8PWgBxb5cYAwcE4zx9P89aYjEAAdO4z1H5f54pVQszDBwSORx09v/wBVOkQKi7mBBUA8989OPXFADSxZskAOoxgf1oJIjRjnDDlQcc9qN3IBzyNo5HTHGKRSX2ZPAPOen4/WmkQxM43nGRzn2rJ1HVorePJkwMHHP4DP4/WpNY1pdNEjbsovBAIPt0/z3rx7xr4w+0eYkRJ5yDnrn2+levg8JKtJaaHkY3FxoRdnqUPHfikzTyiN96Z5wTk5/TGPrXnYR5TI5JySCUbuBzyfTH51Zu7yS9y0hBOCCcYPXt34/CogMg55yBj/AD+Br7mjSjSioo+EqTdWTkxANjbByBgBfT1z/hVy0t9k6FU4cgbQOvTJz14p2nWEk0ipgv6HqT9PfjFeleCvBxmuI3uEBxyARxjrz/n0rGvWjSi5Nm9GhKrJJI0vBXhHfbJJLEBgg5Iwf8/4V6np1vHaQeWAA3O4g4GPUc+3Sm2dnDbWkQUKPl/h69+9W1iAUkemRken+f518NisVKtJ66H3mEwsaMVpqNQjGCB0x061Juw2M5I5B/z2pkeCAQADkgD0p5QoVA5TBO7HJNeaeqtB2c9OCOSAepPt/wDqpSnXJ4HoQDSRgqgJ+XgE/wCFOUjaTjvgbuaChFfYccpk54P9KR2JJzkkZwcdqd3yRnkAj1P+FD8OMZ5JPt/npQA3cDw/P0PenqcLyN+eevI9vU0xkcZPTPQqKeqnB3goMnkUCYMpZj0wDk89qAwyQDzjuP5GlPydRyBg5/z/AI0YBQYGBycgYPHb+dAgUHZhsHuSR/n/ACaQHoBwSefShRjoOc9CcigjBx2IxkD8aAGuEUl8A46ccc+n60rYCjB6kk8YFOaMlh257nP+c0MSO/ygZz1Hp3qChFbCMF4yegH4D/GjhTgfUn8qP4iCTjGBjt/jmmoCCxwoBOMeo9KsViRn65I7nn86RyRg7h07DGf8e9JyWz1zkcfpS7NwGegI/OgYq5C5PB5JFNHzJkdfYZpWyGGSRnnI/Wl567uO/HFAEYGT2GeDipGJwDz757f5/lTSoJGRwBgA9c9ac4JjH9444J7/AMqXkAAAgHGeM5xxSDk4BycZ6cDtSj5Rt65APXBFIV69TwMkCiwDWXvz3688joSf88UuAeMA7R16U7qMcnuPbtTlQn3OM5PNCQuo1SWQkcegPrTY02jOSSeMHvUnoAOgwDn9KaFKAEHoOp7Ux6CMCHIAwcDnB70rLgZ4wAMkj/JoYgdznOcE9PrTid3JODkZH/1vpQAin5cHoTkgDv6HsKTg8cnnPWnBRtx29hzTVXBHIyBgnPbvQAHjJ5JA6+1G3I5BbOD9DQw3cdh0bPX1pw5APOOeg6igW42MbDk9c4BIzjP9KVhul445496Xfkc5BHYf54oBXO3GTjg5oENkz0/MEDpzQVIxnOP7w56f4UN8oIIBGepPanZG0DHGMgc80ANTA5wSQc8+/wD+qk2g54wOuBxmnqDzjJBx2NM3AtjHsM0AOcfMM8+mR19RSdVGcHqOfT/OKD15yOw5z14pX9T2HXHX8vxFACHgdSCP7vAz/n+VIQc5PzZ54FKjrnA4OOSBnFOVs8nBGeMCgBsgPBOCAM8+n0peNoYfqcfgM0pyGHsOue9NdScA56dv60ACjkD1Gff0xT/LJCnPUZIzz0qMNsOCpJHAyPw/p+lOSRpBwASOcjuOR/T9KAFVOeBjuOeBTiflAXJ455weKaG3AkdemfX/ADzThjrntye+KAIljO4HJI6kHn/P4elSsNvOMnPQn/PHWkSQ5IGB39zSM2WzznPO7qeKmw7CsOBz05Az2/zj9aTBAyec989P/r0MAx54Hpjp6U7OM4x1z14Pbt+NOwbCAfu8+/H19SaV8r09eQBUfzM+RgDPG0+lS57ufx6DPvTEJtxyB0zkk96cozgkg888Ux87QSOvU9qWPJQkDOOuBj9anUAXGCNx59v5fpSlTuOOue3p/wDrzTA7HAxk84xjj3pzAqRwScZwwp3AOqkngDoPUmk27d2R2xgClVsKvJGTzz60Y3OTnGO2f60wFwB0HI5Bzn/9dAXpkkck/SmliHHbPbrT/unkgjAx7/5/pQAZKjORnOevQ/54/GljCAk9MHJyP89v50zOCeSe1CkDPGecZxjFADnIckg8Y5z6dP8AGhwMAHByMAmmMxUgjIxxgc/54/nSsQCGHygDJHtQA4RfLvJzkYAHemx4KggcgdScY/ChHxx0Byc+lJuVRkAkHqc9PzoAXjcwBxx9TinEcg9OCDnqc96hxtkGMnAzg8fSpN+4Eg57dP8AD/61ABjKgjgYySDwaIxgZbDYOD/n/PWlxxkcnqcj1/8A1fqaRCDyAcfTr60AIP4gcYIwMcH8aAcr06jOCf60pwpTPX1HancZ4HTpzigAAAbDjjHQcfpTdxJHp0AH+f5UHJ3g898DjJ9fwpFIVR1yDzzzQA5m7cgDkdfz/CkJGwnoc9MdKRgc8fNzxgY/H3pVHHAKnrnHWjUAO7PAwcZGB36dfyoclhzx169+P/1U7AHvwecHA/z/AFqNcg9iccDH5/59qAHBxz1HOMUpGE6nGcEn/P1pmNpIHUHng1JvcRnnjjII4x/nNACI+WPsMZ/z70q9emD06c+n6U3bh8kDHQAjnPejnOQOAM85AoAezEDHfGBjt+P6UqyALj09T1oBOOSRxnntj/PekILdcZxgHGf85/GgBFG1jkd/rzSSEhsgdBnHf/PFKVwTkADGCw6UvI/3gMdPyoAXf5gD+3BI5B9/1pVIC8c4HUcZ/GmqOgDd84H5UDK9iO2T3oAUcsBkDuQSTTjgnBwOc5P4/wD1qYQTnJ2Yxggdc/zoYEkcZPT0P+etBNwdeB1BPr7UKwLenGScdcd6VcEduf0x6fWhMrjGCRnOOPxoDoIGQMQOSScHr/n/AOvT+OcgkAcE88/59aY8e2QEg8jPPPWlfjHGcccdc/8A66eohTs+b5PvH8aSNXZ8FtwHUseMH/Ip2WcA9wOVPUVGFIH+0eCRz0pgHmBSRngdwfX0NOPy9MjAxgepprYUDPJ7Y9T/APq/KnMcqeBkEZU9KNQDAUHHA68cdfWmgZboeD14xj0p3ckEZI4z0zRgkZDkDHIx3o1sAqEhsdCeME5zxQeFDcfKcD6UwqS3YDg9Mfn/ADp4G5T1JJ5PXH+en4UARpjOMnr2P49Px/WlJz1LdCCenI5/w/KnJHu68bQcZHbr/WhR86nsRkAjH4f1pXFcQjgZGccjA4P+euaCuBhjzkYYfn/h+dLJnIOScZ7Gnl9yKuAGAPJPX3z+dFxjEHTGAxyPm/n+lJjeOxx1UCkyMJ0PqB1I7mpHjdMYzlsDk9u1MBu4Q4GOM8d8++P89Kb8rHGTgHkE96dIgKqe4zwKNpICgBd2MmgVxABJjHTsM0YXPzfMBwecY/OhFCSYBCjHBA/nSglW5IOM9B2qkGhHPAl0nz7cEAHI7e//AOquA8WeDhLI5jjJQDPTsc/549q78dtqnr2GT/n/AApskAvEMb8EA8ngjr1+tduHxEqTVjgxOHjWWx856tohtLg7l5yQTngYx/h/L1rEkBRx1BHI5xz7fQV7D4s8JFZcockjIOc8/wCP515rqml+RK5KFOcHsRjj9Qa+0w+IjViu58ViMM6UmuhlRyF1DAHKjac9Rj2756/hU0FzcWl2JIFABADc++Bkf/rquE2k+aH2r0I4AJ6D/PrUmxFIIzkjA3Hnnj6+nSulxUlZnGnyu56x4T8TfarUJKRvGAOQMkdMCu9ikOBlsgg/OMYH0+lfOGn39xp17vUkgKDnptA9vfp3r1Xwv4l8xY1Z9wwBycY6c/rXy2Ny9puUT6zBZhFpQm9T0aGPchzzz04yBUhABIyQR3A4/Dv7fjVWzuFaLfvx1wCOfTP86tJhSRz6bsfyr5xxcXZn0sZKSuhFHz9cA8dfwpdpXpkHnt/Og8g8fke+OKVuMhwQMAc+vrUjYinr2ByOT0PFKSWJP6Afj/jTkGcdzwOnXjn/ABp2zyjj5ic88UCIxzkEnOCenH+P/wCqkwCQCAw5zwRz7U4naRhskcAY5x+FBXj19MAfz/w9KAGiQYxjnqAByfY/hmlTBU5Ixkc9B/n/ABp235kBU5xgA+nPbv3pgQEcnOOeTQA8jjjHXHpxSL93j6DB/OnH5R1z04Hb6f4+1C4cHjryBj8/fHGaAIwgjKjOWp7A8NxjPPfPrQGAyOB2x049/WnhQRjr2wTnB7/59qAGDGeO3HI6D1+nWlT5SPTtk0HohJzzgAjgYPNLGAAcZGRkf5/A07AMKbCR97OAc9evalJYHtwOrZ4NKQdxxk5AwP5f/qpzHCgcjkfgaNbgNjVSoxyemCP8+madtCDI7nkY/LFNBz0ZsnkgHH1+tO4B2knryB+tFgIxkN9zp0BPf1x2pxQjJJ5ycsf1pTkPgYwuSR3z/ICnJny9xGR1APWmBEq7AB1xjORTl4U5HbOOlOTAOD6E5xn/ACP8aAQBjjjgjHGBwaAGGDepcr1GCQeV/wAO/wCVP8sovXPbI64o4wSBg8EY7UoI2jngA5HqP6fhQARpluvU+o59R6/5FNMWG6nkZyRg4/zinLJ84HXOcEUrNvZsHAGMZ6YzQA0xFYyBzgHmkwAAwPGBnvj/ADzUucKOexGOgIGP/rZpmSQceoGcZ/zxQLUTgn5fwboB/hQFaQHrgHngE/h+dNP3wfcc9s+9PeQI3H1wDgH/AD/hQMbJhAWCZ5xyfWpY0DEDK4x/ezUZIlwdpHU4znuOv+NKvyyc4z0BI4/z0oAAVwSRkgdTzx6AevP508ANk9D0Ibj8KgX5Y88H5ue2O9SlQsZJwQMjk8k+9BAvyMcAcjoO3+TSlUVQcZGeeM8dqhjLoCh5ORjH+Pv+lPIGc/e44P48f5x60AKeCdp4OOcn9aVWww6Y5BB9f8/WmgOG5yAR0/z9KbgLkEZ45IPXHrQUh5KOnTkk45P+fSm7skA+gxgdfqf89Pem7/lz/B0yOeRQcgcg5OQSp5P+eaBkzYbnAyRnnp1/+vUSkMo2nOScAnke3+eaGIQDrwDgjr/nrTVOFyAc5yM8j6mgCVWKNjPJHPGKNoyzEE8kkA5+n8+9Q9CME5JPBOM1NIOmPmORgg8mlcBvXB4UE8+uB344ppYNJgpndwMH/P8AkU4YUnJyOnJ7fWkPyrxyq42jHf698c9KLgJuCAggZzjI5H+TwO9OdxsQnBC5wc54/wDrUyRCT688804gAhQO+Tjnk+1MByMAGJA4NAIwMvgYOMimRKNhJxnPBI7f/qoZx5mevBoAlYq/AGQMcg8+1NJ2knp2xjJ/z0pAoVc5GSB2/wAaUncTkEZ5H+f89KAGK24gkdAeCODx/n8qAx3YIyeB04H5enFABUnPXGOOmaMkvt5IHUjoaAB2cKGQA8jOfqelKD8pHc8HHP04pkse7JP4+3f/AApV3HgZ24zweOfQ0AJtBYZJyAQetPmTCRkdScew9/8A9WKaiqrcFiAMnPbilkyG5OSQMKDQKwLkbwSDkgAg/n/Ic0keF3cjJ6nP3v8AOKVchcgZAGfTB6Z/kaFUBQRkOecUBsO8wE7T0+vQU7IfqDn0xj3PP5VGQQD0z129OT/+un7/AJQfUDjP+RxQKw4rkEk5PYEZI/wpu7bwRgcYIOc8frS5yWTjGMjP+eOtIeueuAPuj196B2IpIwwKHnjqBnkdev8AnmpIsrABgk9CDxj3ofqfc8A804nCn+LIx15P+HagLDVcAjAPIII7fj+tNdOg6Y5wPTtk+uMU5VO7aMHd1Geg/wA96eE3IMA8dc9aA8hhAxxxz1PP605W24PoQMn1/n6UpACgZwCcD2z1GKR4wcdMcHHrjjn2oCxDIh3EIcFTkn0/z709lGe4J7L0z6nvxQAFBHQ5Hbp/nH604wlx9CCFPT8f896B7Chx1xzz8ue445pASjgDk9we+e38uakjAjAGQTnGcZ/OmFNuenTqf8+3WgXUjmB8zB+XBBAA549/p/KnSONpOQTkcAY/zj/GlA2k8jH8Q9R0/lSkZQE9TgjnvmgOgHqMnLfXimqpD46c/Q568UvOADycdAeM9cf1pGU4LhueMcd/8/yqrkimNQxJ4z04z/Lv+tBOYwDkgZJA65pBKpwD8uf4QMkf/qHHNOwSc4xnIOD/AE9cZ/ShMCLcdwYgZPI557D/ADipGUKfUDAIAzg9/wD9ftTEby1UEHOMgAZyO9G/AGeD1OcChjsOz8jA8DOQMn6f/WpijByfmwAPQcdBn2p5cc5xnOTxUZwW6kkkZ4/z9aEOwL1wMA4+hyev9fzpxQknc2ADjjuaAuCXPuAv+fWkeTaiY5z1XvjoD9ehphYRgUXfnGByAMU5TuUHlicHAOMH6dqaspRO/XHH1pd2eT65DAUCsMlPzEtwuOMdv8+1S7enVsckg/pn86Zu+fGwEd80bgmQTkYyPqKAsSocNj1yMYxTPvAjpngDH+fzpsLbsljtJ6Ajn8+v50/eTIAAuzBP59qB2ElbD5GTkYIHHH+cUqR4Jx1IBIx09f0/pTHmz0yATgY6446U85b5c88kj0oGN3bQM8EjoeB/k+/pRtEjDByQRnvjPT/PSo+HKHjuCQT37Uu4g5U847e3r7UCsSIcHb2ycDHT8aCAzkgkkcn/AD/jQhCoOhAPJGe9DsFPIBzx1oCxGylXBOc88CnOoEQwSeABg5/Ch8bhw2e3rQxBjch9pGPpQFhUUAjnoMDPINIUKEnJGeAMcHp+R/nSq/yAcA9c/XrSGTg5A64BPX6/n/KgNh7Dhcj2HHH0oI28c7e/bNNzxknJ7sepNIf3iNxjHzEe3+frQGgAAkDoB0JwTxQfvcZweeaCdx9/1/z/AIU3PQjBUcjnGaAsOyCRz0GCD60oUjAIOeSABn6ZpPKBG7o/JHPf8fwpkblMEHk9OPT/AOtQHkSEgkA5AzkjJP8AnvTlAQE8+mc847Z/H+VNZyXwByRkn+fFM3HcMHIxkkev0p6WFYk2ck5zzxzjPU/5xQScAbiTjOAOD60h8wLk8c9hnkdf60xWIwD0Oe/rz/hSKHqflG3nAwQT2oMiL0xkHHIIpApLHIAGOMDv/k/ypCMjPIPTH/1/89KAHIoCuT144PqfrTSVyONvbGePxqMHLHIPccHjP/1+acrcDkgggYyMeo/z9KAHhirYbHXA2nAx6fz60oOemTzgjpjgU1AG78g8c4OPf39aRSVyRjbnI49etAEw5646ZP1phO0dO3BxTeSm48EnhlGeO3/66dIGCMASmME5HUdKBWEOQfv8dTk456g0pcNkr1OBnufr+QpPLB5ycHuBxmmImGJ/l/L9P50DJFcv8x5JIwP8/h+tMJK9Bkk84PP+f8KBy6g/IOTlvX2p0YLZJ5Oefc/WgBm/2P5D/CipfL9z+dFO4HFpgjjgY5z/ACppmAIU5+Y4INOLfMDnAxg8d6ay7xye+NxHt2/GuWxqNYleO44A6daGUoe5yRk56UoO9icfiR/KkK9MEdOw4B7f0o1KuSIwKuDnDdye/wDnFO3gkA8Y5II98fzqNCCoOOfQ+nt9fpQiqwyMgjgHPPPTP0o1JFYbZPqDjJxg/wBO/wCVPZgScDJOcgfz/wD1U2RQ2B1xjDDj6ZP5frTQCAOc9gBRqAvmqmRsGQDg98+v+fShCMFQeOmB0B6fj3/EUgQHkgE4yCO+Onf/ADmlUr5hB4zjdgnP6/hUhsI52EZycHqR1oDhsnGMEgBh+o/+tTyRt4O0nJwR17c/nUcaFQMDByT+I/yDQApwcggDb1yeOBzx/nrTHbkHr1zgYI+n6fnUM8TvIj8nK4O3gA+h/wA4qaGPdnA4xgHn86pMW4gzuHHPAJxnA/8Ar/0qxgAEgdDkDuOnTNNMWzOPmyMnnOSPf/PSkXO39Bnj9e1MZImW27xnqDxke3v/ADpQAg4OR1IyfTv+H17U1PlIyNvfPHrz/LvUjAkbQQGxwAee/aluSCsFYZHPQAkY59KGUlzjpgDkYx3/AMKa29kIOQAcnnn/ADilaPcG2n5sAHKn/J/wpgNJZSANufXv74+tIdykL1OcDGMYHb68U5cnlc8Eg8Yz700s6FQ5BI/2Tkf5/wAaTAeQBgA8jknv7D9RSMw3EHkjHQf5GP8AGgEKckY4ycHg/QfhTiQgO7gkdR3pgKoBGSCDnknpnt7UoXaSO+euOx/z29KFjBzkcYzwOtDDCdQUzgk9enFADWUFeCQMAYHf/wDVSMoAOTxnPpnj0/CnKwII/u5zx3+tKQNp4wQeo+lACQjIOCeBkZ4PHSlc4ZwMEkA/0/OgfOozjoMADr/+oinBAVBDLkHp0I4/xxQAEHDOo3A8AemaauVkII6AdR+VNZiXOCUReSB0NO6KQMg4A5xyKAHsQybgAW68e34/Wo+rDtnnk4OaejbV5BKgckf0PfNNVcqR1B4JI+6e/wDOgBAhyQM9c4A6Y9M0/JLE9eM7QOPz+mKNwwEOHGMAZz79PfFIAATzyAOR046n+fFLqA3BXA4zjqMdSf8AJ/CiPDMAeCeCe+T/AEP4dacqBwAfvueue3+f50okAZwEwARkkdvT9KYAj5BwM4Od3Qf5+uaJSobOdhJ59h1/x+npTFk2nqQemP51JHGUCnI6npyR6/1P5UAMC4yCO+CTzz6mpIwSp+7gHAB+vf1qRiASe2O4xzn9en6VHt+TGceu3nn6D8vxpXAbtGC4Q5HPPPpQ+FfkgbuTx/hTyQd3Cg+h5wRz/ke9NKBxjI+6ARjoOp//AFUwEUdcDPHrxgenpTowFOCOcEHI4BP+H9abg7Bzt44OOR/n/GnptCHB6DoR0/8A19aVwBAAo2gcAjkZJ9cUBdygHoRg9x/np60o+6B07cjAI78fnR82eD8mAAvQ4zjGP89aGAJ8oGR0H3h1Prx69PSlAIz1znpnjPtTwnyEAkgcD8PT603b8oIxnnLZ7f41JQ3C7TkHPOMen0pzDAO7gk8/14qMANlskcggMf6fXj8aecxt0Az0xx/n/wCtQApdWC9ehAwcZpiNslOQSOgOB+P5egp+/qT6dSP0oA3AFCCQRk446/r2oAFUhxg/457c0TYYjjHXPoBj1+tOwxyXJIyTz7+lOYcE9uuPf/OaAGogATPJxjB/OnRjKAk5IPIzyPqKaV2hj2OcAjv6/wD6qcCAvTnOCO4NAACQ2cgnnBAAHH/6hUjKHIGB+J71Gg2jOcYOQcfh+lPD5Tvgkcg4+lAChcRsAPkxnk9ce/T/APVQpfbgEADGSc8j/wCv7U5X44wCc4wPT/OO1GCRuHOCAB/T+lAA2Tg56HOD3P1p6Eg4B7DHGP1qOScswGD0x8vODmniTYpOcj0Bz+NADvKySQQSDyD+PT+dMfOcjAGB25zTwwxkDaOp5yB/+qgHIAHrjp2FADeRkEcgdOlEykYPQ9wwzxSBcuevHNKjEqA3r06HANADklJ44BHTtj6e9DJlx2464z9cD/PSnpJwACwGDgEZ/WhMOTjI9cdaAIii8ZP5H+dOkDbTgEg9CB0/CnAjGAQTzgLQ2cgNnsCq8UFaCn5RgHOBx/8AXqOMjBUdxkA9s09R5eA7ZwecDOf8/wBKReZCQSuRxkf5/wAigNA+XOfzJFI4Jw2CQvHBx+npSookVsjALcEHv/8AqxS9ScE8DAOf5etBIIoXr7tkjPHWkPD5AzjjPYHp/wDW49BTlBVDg7Tnv2/z/WkjbC4B3EnDHp9P8frQBH98AkHr07YqRTtY/LlPQ5pGwCc8479c5p7sBs4OR6fyoAaFBGRwTwCR0H+f5U0IML2HXgY+vNP8wrjGBg4Pf8aaN7AnAzzyxx+f6VXQAZOSeg74HP5Urx4AJIyCMD0B70wDaMls8Y9R0py5HPOTjr9PepAeq7SeoyDk/wD1qEyDj2wAPX/PFNG1B90cHGc+lOD7mAJyB05qrC8hrKd2SOeCCf8APtUmSE4bJ6e2KR3LMeNw6A+/+f50rMFXYSBjpgf0piE2k8YyA3UHAI7H9aB345YdQOR+NHmZ5Bxnk7R7frT1cHkg7e+MDj+lBQ0AjgkKeuMdc9s0u3jYR8v94D6j/Ck/3MYOfpihS+T3B6YHWgkRVUEgYBAGOOfpSvGGYY56845+tG7ewyxB5BIGOPrzijeQFxkg9QBzTsAhQlk598+n+cU4rn5gcjGSR39RTUYYAPBJ555A/wDrZpN/3BxsyTnHf/P60WJuKV3rx68DsD79/X9KFjxIc9uD7D6+3AoLkk8YOPx/P6+tMLZIGOMcjPT1qhClsjeSc9AcY5z3/SnkbRjPHUkjv2zSMwKDGN4HOTnNDyKUwAxz0AHQZoAB8p7YAJ2nqfqPz496RmGMDA56dB9Kapyp+uCB3A5H+FCYBGe2c84IOO/p3/SgByLmNs85I4PUYqQKFUhjgj39uP8AJqNtofgY5xndk/5/E0GQiPI7DAwcEnvgU0riuSZVFHPXkgHpnPb/AD0qGVhIuSpKgccc5H/66ajeZ0AzjOPf2qOUHzDGQeADnORj8aEiSQugIznGQeO3H5U28vIrOzMhOFx94nGKivZRaBnchECjbg857fTPT8K828c+MXjtxHHISRnKg59Bnr2H8/avQw2GlXkkkcGJxUaEW3uZ/wAQPF0BRhHICDwQO46cn8q8lvLx7yZpCS44BIP5f596hlvJ76eTzLiR0diY/Zfc5/U+1RxRi2R0wMjAJHJJ/wA/jX3uGw8cPDl6nwOIryrzch7R7tz7iAQSdoyPp/Kren2L3UmByVPbJBHH6f4GooIWuGUYbZ1I9CeOPxr0DwP4fd5Yy8ZKKw+8vP8Anr6dKVetGlFtk0KUqslFF7w14TMxSUJ8gAyfQen5A16/4a0pLe2AkOBj5eP0qtoukJYxhI1yDyDjv6471sRghEGeFAHvz/8Aq/Wvi8bi3Vdk9D7vB4NUYpvckSIKpQ5UZwSO/fg09cxxZ67gQc/5/wA4pr/P6n3Axz/kfrTVG+LGB8uMDPcZNeMeulYcHEnHHPJyOCamBwuOoAwC3aqsLhpGORyMFs4xn0qdiwPc9PmP+etBYrsoAGDjPH/1vSlA7joDknnH60rbCM5zxnrgHP8A9ftTCxZSSOOxxigeopIJODy3A55I7UFgc5JAyOo6DjqKbCQzOe+MAgYFK5AOCOWOOOo+tAx7Ntbnr79M/wCf0pxkD4ygIwCSp6nrTXznlee5zz/k4xTS25SOACAenB/z/WpuLqKGJHJySM8jj0pRJz1PUEH2A/8A1frUYB7nPbOf85/+tUhRCB1GSOM8mnuFhVXPIOQOBn/PHrQEycc4BJJB70hA24645Az3/wA/0pqnaMEYwe5/KjyDQcW2g+/I55o8xihyASTj5jx/nP8AKmnLEYPBOOnJokIY9Tg/h/n/AOtTGP8Aukcd8nmgFfnHJ5wMD/PrRsI25IxnOSOfWkRjh+CT2HSgA8wHpnnIJ/D1pTlVz1I5Iz9OKRRgcnJHPI4pZPmxj5s4I7dBUAPblfQjn8fSmphscHABAA5piZ24PIPpyf8AP+FOEfyN046Ent9adwEcEPyM4x04wKUADI7AccUgwc85BHORSnnov3Rj2poBQAQSM7cY+mR+tRxk9gOuenQCnnHl4wRzxgEfh+tNXKEYJ4GQc9v8/pTF1JQuTyegJyR0A600jAyOh6E8U0gnqCR9eg/zj86c27jGVA9DnHalcQ5Yxs5OOM0kb7mG9SF5IAHT1pMOgOenHPX/AD+VNCuHwSQBnjPb/JpgKwKs5HIIBOBS5cqMDjHY8mn4C8AkA8jjr7/h/WmMM4Ocfhj9fwNAXANvJJBz05GfyoGVYZ556Dnj1/CnKQCc84PPH48fnTQMsQAcg5OfX/61AbjmAz1P4AflTSAfuOpxzgn8KQk8nPTGcjJIobAXPOCfXrQAsQx1ycjpik3dRjg8c0qtxgHHXn1HrQx5GVxx35wO9ACMpJU+nBwe3p/nFKzfK69ycZApe/bJ7EYHr/nrSIOBk5IPAzzQAi8pznryQc/57frRuR3x1PAx3/ClxsJA9MEg0JG6knuByT+tADbhcsD26Ee9C8IVPrkg9B/ninAhs8kdwrDvQFJwOpGeR/PigBEXCkex4pMcg8duPWn7RgAgk5wQOlI6nnBGQfSgAK5kxxgnpk/hSq2FIHJxjAbjrTXBbAIB5AJz1IpxXBfjqevtQAfKVAIJGeMH/PXNMDEZ4Kdcqe49PwqRfmxgEnOMH/ClPGQcHB7jBP8AnNAXGnCEKCDgj9fWlCA4T8eKUgBR16cAD07Uq4xj7vbPpQAgCgjgk5IzjPFJtJdiTgLjBB7e1CgqnygnjuCc/wCf6U7+LrgjgA8n3BpbhsBHlqQMkZ6kjmhfugjHGQMjqO+aVlywPOcZOTkZPX+lIDg9hgcZ6Ef59KYXHA/NlMHjkk+n8/TnsKa3zSDoQf8APNAQHk455JPXApP49xBKjoO4oAd/CenBx15x/n+tIFKsAGwMHLe9Jz2I4Izx0/z/AFpQgUnHfGc/59qNAGLG6kDv/eHb1qVwSWODgDHY8d6MjoeSeef5UpUbeep/kKAGMpKfQ49qco4O0cZz3x70Bem32B5z+dIhIbAPPQnv/npQA3GGyOMHjinD5hkFeoOemT/nimTx5iIB6Hgj/D8aZDE4XpuAByDxQBO3B6FyTgYpgjK/KASOuASKkDgoTkDIyR7UmTg7D6cE/wAu1ADdnJBI/OlaMKwBIHTnH9KMjoQcjjJNK3POCOOh7H/JoATaAuQAQep64/wpFTJBIwBk8DpTlz2IbsAfShGYEf3QMgEe3egCNlD55OCRjnP5U4IVBJ6gdOx9sCnMQp46DJwemf8AOKQdPkI6ZA9R7/nQA4uT9COAT/n/AOtmkAPbnHX3/wA8U0YAJz7kY7fShmdiAoIAOcdsfT8qAHY5wMnjI/z+VNJDqHwcZxxn86dnouCR1PA/D+dKGG3ryB93HWgBFXeemO+c8+9Lt2446ckAduf50qqDkjAIBHfmoxKyyKc5BGOecD0oAedoyCOByD9KaTls9sZH1zSyDYAOmeeKbgImAeOCMk8+lADo/nIPqenSjlTjgkHGPX8acoJYjk/hzTXyvPGQeeMHtQA5gTnjJ6Zxk03YOcEdfT+dNkIQjAByOcf560+M5THXsM/zoAQLmTPAHJyO/wCFKBtGM4GMAD6dD/OkLgcA4APTFAbPvz09R/kUAOA5POw9/wDP1xQMBFOcnPGD/n/IpM5UjP5Dke9KqcgdQBzj/P6UAKRnqMHjvnp/n9aRl6DHT34wO2aQKzHBPJ5wBQzYb5cgY7jnrQA8Rnt2wSM0A439fTHQDP8A+oUm5l56npjH+felII5PTGQT0/z0oAXZk9Ac8kf5/OkZPlL8BiRyBnp/ntTQSjHPIPtxzTycDgE5Pr2/z600AbScDr2yD/OkGFbORnGOR+dGSRjPOMD+tRofnBxnGeo/KmQSFgQcjP0Hf/P9Kc/JyOCAO3p0/L+tRlup9u3NEgz0POQCMjJHGf8AJoAcQWcnGRngDjNK6kEgg46cn86aADnkoAcjH9P8ikYEAc98/wCfToKXmA/G5ecde47f59qRvlbBwRjsKaQSh5I44I4/EUADYfYckCmAck/hzg0KcnHGMZ9/x/nSREOvQdcgA9/x/wA8UoAGD74yPWgAHLZzgngce3en7txGX65zxjj2/Wkzhumff0/zmnAKQRnnGDketADQVZlwRj0A6/4enH9KkLcuOAc5HvTB3wfTJxwfx7f/AFqax3HJ445JPb/OfypWAkZyGOCOncZxUa8jkcZ5PXil3EjknBGCe3FBwM/ngdP/AK1MVh6grjGBk4IwDj3/AExSO43hBk9B9D/KmxctnJAPJ7HFOlB6kkkk9v8APFAxJCVyByDzwOh75pEO7AJU+pI/z70uCydgev50yMAE889cEcE/X8KBWBiHcgnHBww6D1pzbcAE59SBz+IoGSFJOec5xTSj5OcHgYJ/z71VwsPQEKSOPUZzimZHlnjk46+lO6IMkfTFMCtuPvjHNNMZBeWqXcYjYEkZ7Dj0/pxXn/inwv5W9kT5MZwBnk89f8a9HHLHPOeoHX0/xplxZpdwBGJL8jLDHfj3rvw+JdJnmYnDRrLbU+cNSsDbuQ6kEDO3HHH+HFYshyd78E4xyMdf6f1r2TxR4UVTLsiz15I49jj8uPrXmuo6A1q0qgK4BGFI4x+H4V9hh8RGrHzPisRh50pO6ME3BDgoD09OOoxWxp+qfYJAxY88jHbHX6//AF/as+SIocPGpBAACn068/Un86QwiRXfBJAwBnOfQHsPWuqUVJWZxxk4u63R614P8YJPGgMg2YGAxx0/z+dehRXCTIGicEE5PPH0r5q0ic2svEp3YyMnjjr2+o//AFV6l4Q8Up5oR5CQcAjB6kdvWvl8bgdeaKPqMBmF7Rmz0l/ncENnIzu6AY9T+dTgjA6ZBxkjg9KoW06SQcZO7gHPI9cfp+tXlj4+982MAL39D/L86+clFxdmfUxmpK6GbDkjkAdM/r/n6VKQFweCexJ/P8eOtR8bXxjPAGSOT7U5FJbPOBg5NQWEhzjnIJyc0oPy8fUc9R/nNAwD1yckY65/z9aCNucEZ4wD/SgBDHvcls8YxgfzpScq5Pfpx/XrQQVQjHXtn/PfPpSuNqx8cfXJyP8AP60AJIxbgjPQ4PH+ewoTDZABAHTrzT9ofgjae56j/D3oDGMZHQgADPGP/wBRp2AhlfyY8jgg9uBmp3XYw3ADgEHuM/5xTCqzEoRwOuDwcU5/lIPTjHBxx7//AK6NgFjO0E4B56HoaR1xJkHgjuc9/X2FKcBh6k/jnv8A5/WjO75cdenPr7dv60XAacqeSSScZ6Ed+KHO333dCP8APWlEQfnepXp0wM/jTl2hum7g44/z60XAjAyHyCD9M/jigR+wA68evrTyOATzkjt1P/16NoEhABA6cDA+v4f0piuRyZyAeeM5xnj/ADzUiKQr4wCemByf88frQzbcjOMcjPbFIuAAcFickD+X1oDoEeQ+e2Ox59f5mm7cMQ4Jx/EOn15p+PTPUA55zmlkTJwRwD9SRQMjXPcgcg8DP+e/rT12yEAkcE84/wA+n605SAxbGSOAf8+maQHgYPGen+fwoARABxz14wPxJ/lQwGMnsDnPr0xQ/J7Yzkc9h0HX36UEhFLcDH8OKBdBDIEyAudwB5PFKrPMRzg4yMAfofzp4CMpB74wD0H+eKPkQPwBxwff/PpQMhYgnAIGenHSnMAvAzkDkj1/z9KYkjbiQDznBI4A+vv+FSnAGCBnGc9P50C6EZBKnGCMZ64x+Hv+NOVwV4zgrgmnKMDIHOQeuT9KQkM+eODwCO9BIDARiAFOckgcZ9P/ANXrSMjMhHB6Eg8Z7dP1oLMDknHORxgZ7+/rSq4Y84APQAc0AESEqARnqBzgnAyM0j5OAcAKMAA9Of8AP50rEBBn72Ox/wA/pRuAcFgehx2/z1/lQVcGXLHaM8jgn8qTA3YxyTg5GOPr+VKvAG3jgAjGPXtUmw+WXGCQM9f6UDI0jzGMcEnvxx/nHWkddo9cHjBzwf8AP6062JYkNuwOuBwe1Ac7uSBgkE4zn8aCWDnAIJ5K4yBnOP8AP86bGrZBd15HCge9On+UL1C5BPfOeP60nHIPKjuwxnj2+nvQNCHCk4/DuPY0oyoIJI5xnHJ7f1/SmI2QD3IyRjgH19+tJIcnO7HGSMde/FKwychHyC+T2bGKQoXHPAUZBI6U0AgAE/p2p2/cvqenTH/66YrgkY8wuecDBYcc/X1oZSGwox1x6UjB1KlTkgY7fgf1pHkCkY9PT+X50BcWNUeI7sjvxzn2x9MU0g7gAcdyMcdM9famDAckDOOgH0/TrSCQsxHXjtz7dKBkhxgg8EYHX25pdvl8gYGOMf5+tMkyZCeQRjIPUf8A6qQgqucZAP3QO56GgCRiAvXk4xz0+v60MmNwDcDoTn/PpUZk4JaMB+hB9PX9KVXDDjI7nJ7+n4+tADgoI56Ec59B/hQgAXGOO+QB/nrTWJbgcoDkc/56U52G0kdcDqDyKAFz8oz6enA9KTYrHIBHQjFNYbfmGCeu30/CmvJswcZ69RgA9aAJH4XBJIJ5+npQXOcY47kdj25/Ok4zs6+3J5xSKBhc8g8k/wCFAmL5odhhTwQRnOc4/WnSKu0nBxwSCMdev+fpTQdr8HAyQcjvn/I/KjeWfGfUEE9vrQCJF/jygIAwATjrTElKKB3HGO4Pt2o4YccdAQPT/I/nUYDuBj6AgY4/xoGSOfU/MBz2wf8A61Kf4NxwOvTr/WoigZsZ4HTt/n6U8rxyRwMgEf5/yaAHumGyAB6gdfY5pgcsTksecAHHbg/pSAgqQ+U459z/AJHWk2gL8pJ4HQdPp/jQKxLMxEnA3HA7fiKjDH5+ee+Bxz1xSGQsAWAOOhU4P+f/AK9ISGIAZuDyCKBixuWCHB3Dk54z/nn8BUokReB1II2+v0P+cVBvH98k8cMeBSZAYDd9MHn3/wAn3oE1cn3FgvHfnn/PfmmSSuqgYyAeucgfWoy22MYXjoPb6j8utKG3q/U8DoP8+4oBKw/IKjnk92HT6U5pRDEc+oGcH/OahVSp7kEcj1P+RRKScAnGBkkc44oGSLLv5JHU/dGf1+tN3BmOM9c+3+etRxjC8jGTxnn8KkUH2yOOPT/Oae4A/wAwAbgYyD09v55pruOm/GDwAP6e9GDubuMYGBS7SwBxge/9f0p2FYaOuS+RzwR0o3ruwD1ONuOPwpWOG25+Yjke9IUyeeuMDP8AKnsMWRgR1IyTnsOP5UbtvXA464OR+NBj2kZHAGTgfp/PpRtHf72Tz2NLQBQ7Pg8uMHA46+1NbgAE7jkHpQkW8gkYyeTj/P8AShm6AnPPI6H/AD+NMAJDEkYzjv1owd+QD0Bz146dKVc84GD9AeB3/WjqM4yOuTQAGMNyeG6g4yRSKSpySRx9QfSgqBnIOMYBPr0xQOQMHluCMdfYUuoDgdpOQcYx60oYdQAuODxx/n3pBgMQwPHvik2ljnGATz3x2/QfzpgObCZJBIB49SP/ANXFATdHgnk8n0ocA9guDgjP8qI8LnJyOgAyOO/8qAEU7Wyec8EAYzik3hM5HAyBkdPoKdu3MTkhQAMeo57VGYixXJwB0yaAHBvlByUwMYA6/wCetOOQwOSSc9e9NG9ickNyOp5NB3BTxkk9Sef89KAGhxuxnvyT3PtTichCVOc55PQdf6UCIc43Nk9/6Z98UEYDYwfU9h+NABkqxOeMfzpDgpk52jkjqfzqRIsnJwSD1J/z70hQCUAAk5wDjBx/n1oDcYU8xiDxhRwTzzTwM9MkgYOM8j8fz/D3pzJyeTkdCR/L9KFGR65PQf0/CgBqnb90/eOBnoMU3BBwckg//qp4UY9xyADwTQDtHGcDkD/H8CaBakZ4K9jgnOe46UxE805J5AGSB3/z+VWRHgZ6Z5HHGP8A9VRs2ADweRkD0/z/AFoGKyjoAVHXOfbsT1701hyDyCOpA45pwURuox9R/n60rFcnnoMADt/j+lAAy/L15HPB5/z+fWkjUFTnBHfPUD/61KroQQM9xgDPPv8A5NDEFgQAMYOe2f8ACgAd8NkZUHjnoPQ0ZBV8KemcHP0/Wns4Q5OcZGD/AFFNyHA+hBx3oAaE38EE5P8APp/hQFDnBAzyAPb6+1CkbSM44BAPcemOtBcB1+QH0IHXn/H86AGkCI8AZIORnOe1Lt+XJGQRjGeop6sGPIyMjDEUgIkMhwScZBHAoAQKVAG498kHGM+39aUkI+SSSQRkD+tIZtnB6kAE9cCpPMBTk9ckA/iP6UAM5KHscjOeTjpnH50nG4of4RwP1/8ArUDL5B6EnJz+n6GnLnzMFQMjBH+fSgBrR4QcMAV7EHnvRHgKTjAAHzEd/WnTBRtB4wDggc/55qNm2x+hycc8EUASfa/p+v8AhRUfnf7a/wCfxop3A43JwenX9KVSCQPfkg9PrTF+XB5BJAyeP0/z1oTOck9fUZ7DmuY1HOu044PvTlG4enPXHbpx/wDWpNp5LNweQc9qDtHHQHAww6UAIx2KXx1x34x0o3IYxwORzwcH0prgtkjn1HOfTio/M8t9hHXqMfzH+etK4Fnfsc8YOMAjikJG/gBs989D7U1pMhGzjI/l/nH4Uu8D+BOAcN6e3609xagXAwFGRnAzn6ZH0oBycZySOce/v9fWjDHCtt2kdvp3ph+feUyvbawx1/8Ar0kMecbwCoBPc9h9KXfwSMsRkYx29MUgwGCYxxg5GMnHNDKVPIPTOM5xj1P/ANej0JY5QCAT97kjnoe3+eOlOVjHlcg+xHOf/wBYFMXO05z0BAYY/wA9aQE56feIGGHOOfSnsAu8tKeu3OSeenf+VQtchTsBAPJO0DOf88/hVgfL9e+Tx/nmqT2rCX5McnAYjt/kUDRahOSGIPHOOvPH9KnjXODgknnGQeetQRxEAgod/cqOnf8Al6U9MFQAOM4Jxjn1P+RSsIccsM5+Uevpk8Z+lDsY2UjlMbQMYOP/AK9AyuRz0yOcjn+Z60FTJkEdsAYHX19fWmAnnFF4wQTjbnOM9x/n1pDk7ieARjgfpStxgk9ATkjr3/L/AApVAJ45wCSRxn6/T8eKVgGso2fxHIwAQOfrUmCwy4we4z0puwORyRjHBOfy/wA96HPy45PPGPr39M9KYDmIcZyQRwRQ7FwARznHJ/KmsNmABnPU4PX/APVSbSxZB6Z59P8A69AD9g3oA3GOQB046UwZJOMZxjA6H6/lmnp83UDb1Jxx0/pQxDE4cngrwM+/rQAAkpg8A4Jz1/z9KFkCjIGe+O+T25+lLnK5BAGM9cHj/OOKAQO4J6c96AE3Hk4wCDjt7VJkYJ6565GPf+v86j2tKu8NxgnaCOfUAU4yF0AwRnrx+X+FAAJflODjj+L1+v4e1OVRyHOTjIyOv+c+vao3jAIBwcnkEZp0anKqT0GMY9ew9qNhW6gMMQoPU4xjr/hmkkBU/O+cADgcEd8fpSj7oz8pBIA9/wAOPz7U8ErKSwVgBg8ev/16XmHoMXe4IH1/yfyoXflum/IJJ6cdf8+9NViu/BIHGe3PH+PSnNGeOM55xnqP880xXY0HLjA98k9vbsaknckFhxwOfQ45/kaagARm5Q8jpnn/AOtTjFggHgA5G08f57UBcaHEmAT0GcsDjj+tSRvuDdgDjA7f5NNwd2PmA6A5zk8UsaFM/MTngnOc0BcajATBcnjkZ7DqP6fnTyuGwCSCSDkdQPc+vNRFHYly/bHJ9/X0qVkCkYIBXnBPP5fWjYoGXkEoSe/Pbt79jREvl5yRnPPB6/570FjtwTycEnPGP8+nagE5K4yAcAZPI/x/xpWAOA/PXGAuO349+vbvTslpCFzgg4DD8OKbnb8x6gnr29/84pqzbz6HGc57f/XoYEsa/u2K5x14xx60xnKgjG8HnHt9f8KcAdpyvHB3Z6fh7UMA4ABBwBxzjHpUlIRvm7HccE7eT6c8U5uMHJ5ABIP6UoC5ZOM/dyfz/oaRly5IGfbrz259qAAMQcYPTOQf89vWkD9Qc46bh9P/ANf40siblJ2hOenofc+9NXgjHJzk4A6DNADuBjPzA8Hb1H+eKWMKDtPCkjHP+e2KRV2gZGOOv6/40KMI3Pc9s0AWJG3RhQwPt6d8fypmMKM56YBGBj8PrTggaIHfn14/p/nFHyKSSDgnOQc0ARyAyfdJJ568A/8A16FyQgOcnr6CpdqsT15B5B5HrSPHu2uSTxjOf09MdaAFV8pycHGPegPhUGQcnOM80xMYHydODnvUiL8pOOg/n/n9KAGrxgE9Tgep47U8KBkde4BoPXBBHQ8Yp3llD3A57jH+fagWo5VEaYOAO7Z45/yKCAMcZGfT/PT2oAyoB59AeePU0h9M9+SAcD0z+lAxQN5ySdx5Jxxn/OKachgR93IHXrnj/CnopAJCgkchs9DTfLG0nJK5wQ3rn/P5UAOOFQEfxHoecj/OKbuywwMAdcdz7U4IAcZyACOB/n/Ipph3tuyQfYYAoAVCcnPz4OOT3/D8KcVHbr1Ix/n/ACaRMxg5xjNOJCgk/hz0P+cUAN3ZxgEAHk/hSqfnOBgdcc8/hQQTFkDPHPbPalWIEAkcfdx+fH9aAHYRm6ZUZ79KT1G7lQeh/QetMDFTzlh0Ixj3p2Rk898g56e9ADmGFG4cA5bJ5zx6flTNo5A5ye/p7/lT8YyT7kk980sb+Wc9sEigCJjh+vPUjHcf59qMjOSSg4JwacXBlU4BHUGnEBwM4BzkHHBoAbuz8wxkdT/ShkyC+AcEEEdqev8Aq/v5UcY6YxSZ8slgBjgf/X//AF1WoEUihd20ZHGM9/Xj/ClbAGBwRxnsPr/nvTiu5yQTk85yM5oOcAbstjjIz/nnPNCAQpkkkgckHB/z6/pTVTbJn9T0ORU0MeHIxxxj645OKOSwGckHBwKZIjEh8DGPr+ePrSsAcYfOR1x2+n5c0bDknHGcAkfgCKP9YoGO+AMc59fw/pQA3dtjO8jOSBz/AJ+lNhByOzdvoakI2sSQcEAYwMc0CPcAR09cnI/zxQO4NHxz0xwM/wCfek4UDA6jnBzj/GnOgLAHGTz1PPr/ACNO2o2B0wMHIoEJk4Ibp05Gfw//AFUxVKH5cdP4j+hqTgcZycc4P9aYcKR1AJyRjHX3/wA9KpAMxucZH4Z7egqQgjuc4J9v89qQ9Mjkcnd/n8vwoRiRyOevFMmwwKD0CgYGD/nv7U4Y6AYJPJPAHr7UYKAnJ47D/P1FBGMgYGemR+f9TzQIjZiOCDtzjKjj+VSH+M4yAAM/j+uacAUPUEZwBj9c/n+dMdsYAOM8cHAHv60AIygHOMA9Tjnv1P1/lSqAGDknB7kY/wA9qUEDAyeOi4yPTr/nvTWPTsBnrxjpz+gp2AWVdoBBByBnJ6//AK+aZu64yAcYBH8v/rUshGRtBPHGe/8AhQVDRHoQ3II68fX6U1cTEjYjB5zjBJHQUy4uQruTgADJz0z3/rUoZI1JJY4Gck5I9MdPeuL8Z+IktYCY5cMOWyeoOfxzXXQourJJHHiK6oxcmZ/xK8XRWdskUbqrkZO09T2rxLV9Xm1CViH5wQQD2/w96teJ9ak1CYlyZBuyMnPoB+fHrWPDbmQkn7hBypPzA/XHfpn6V95g8MqMV3PgcXipV5+RHBGcgADAXBAOMj8Ov1FWFjR5SWAHGGXHJHbHbGCfXFKIGUoAFfgjHQ49OPT610Hh/QptTkjKxsEBwQRnd0Iya7KtRQV2cUIubslc3fDHhQ3Ijdk+UAcYz6cAj6/rXr/h7w9FY2qNsG4jBI7fT6cCmeFtDW102EeWBkAA5z/n/GuljLkOFwFXj0574FfDY7FupJpbH3WX4GNKKlJakcSbcgds5bpxUix7iAfmx04HX/IoRzzxjnBAwTj2pzcEcjt1I614jdz3+gY24HJHRgB/k014wOmcHjGevt/n1qQnqAT6YIxz3oDBjkdBkY9qQ7dRkIwHz0xggjtn1pxiLE7D8vYZ4z7f5FAYLgDj144p5XGB37kjkHp/9egpCjbGDzyMdOT/AJ6UiMBkY56dOPwpQzMMjpnJA9v/ANVGQ2B0xz1oGMWMggLz3PPHpThjjnLDp2/WhH2gZGc9iOD/AJ/pQ+1x0YAHgf4f5FAbisp24C/Ujn3qNR8g9QcgD86kVtrDJweoPf8Az+dKuTIBgEY4wMfhU2FciXJYnaR3HGeDUiqGBbgDJ5P+fpTHyGIPI656/wCfWnFyBkKOfU5Jqhi7NuMkk4xx+NDKCMAMeOT7/wCf5Uql8DAAXoDnn6flTVBGR3x0J/PH6fpQTYVMlB15JGMf596jYZJ/ugHH40rHgknODwM4596cfnGcHJ5GCMigaGgttxyOeOO9PjUhBkEE8ZHb3P6UZ5OTkjPHPNKrfOAcA9eT19f51AxMtkDjHOR/OghgBk9c8Af55pWKlS68jGcZyM/070gOY8kEdsZ9Pfr6fnVgOCbFAGc46g4yOv8An601vmbrg4ORjGPpQX43Y7cew9xSocEYJGRgY7jv/Sp0AFBjyM5JA5I6+1GeScnIGdwGR/nmgj6enrk0hIXB4yAeRVBqBOF5GV7Y5xSMpDAcnIxkdqCzJkjgkYP1pys4IIJxnGeOB70ACDB4xkDj0pzZJ+vOAP8AP6UH5Tk4A9Qen+eaXduXrk4A96CQDBA/c+3ekVuhL5PUjjikjbYXwMsoI6n86ACCMjJ67hQAN8gyFBI5Az/n/JpQ464wvXgetHAAIPIGRk/l9aCW2nJJ5yWNADkQhScd+D6k/wCetRqBuPVG6CnxthSCec9+ajc4yOevIoAeSAQR3647D8eOaGPz9TjoAOPx9ab1HJIB6E/55pSCQSFGM5JzyfSgBchj1JOPwpCRGxHqe/I/z/jSICCxIx06DtQcZ5PJxnv+dAA45IBJ2jqPSg4AZiPYYHbijaQegOQc8/r+tO4PYDaOOvT3/TrQAgOeQMZPOc/y/wD1UglKuDz1xjPf1pYyRkA9CCeevrgUx4cngEkcgsf0/nQBJK+9hnB444P+f/10vC54ycZxjqP84qPIYcnAHJ46f4f/AFqASuT0xwBn+lAD1KnGB1GDnj3poO0ngdMc9CRTFkIk4HTB5GQakJEgySeDxkf5xQA4Y7gYPPA7+v8AKkOfLzy2O3X69PxpGf8Adkng9OnH0/Snq2R0xx09D6UANjI35xjk44pcYzjvz9fam44BHJ/WlbhRxgdPXigBWbaD0yDnjof88Upb5ehHc+3HSms5I7+pJ9P8miMAZbHBOB6n/OaChyHkE859Dz/+r6UMDvxv9c8dhTcguAevQcY4pzE9AMr0z3oAQnHXvRjg5Ge3A/z60qjKg98gD69aC23PzYHsOv0oJGg846HOcfzzmnZLA88jpk0u7PI654A/U03AyMdOeB3oAA29Mn5T3GaVCY5OwOOcj/PtS8lR2z/L/OKajOxIJJOcHjgGgALkMHzkngYp7AFScjnsOv8AnpUZwpyAQTgg5/WpGG9eD7kD68fjzQAbQBuyRkdSOc0xCS4IxyM4P5f4VIy4OeMHnGT/ACpDGCeOe4+nQ4oAAck445OBR36egyDS7ju+9lQMEdqRkBjGAOuAcfrQA1kBYk9Tzjrj14/ClC55OeT6foadu3A5OQAMjOKb5nJ/rnqPagAVQeQe2MD3pxx2B6Y649qCmCRwTjOMf1/OkwR15B6UAIkW5gT6en+enFOjA5w/HHv/AJ6frQysUGAfQHI6GmAmMYz7n69P1xQA6Q/vM/wn0HSmkArxggEgdvxPapCd55HrznGKQrv+UY9m9/SgAA38nBxzg0m3B+U44PekUkc9BnkA/wCfyowDlBj256n/APXQAp+6eD1wT3zTSNv8ROTnkevXn8KkY5APJ6AAnHT/AOvTeDyeo5wfTqP6frQAqHGeTjtkj2ocBidoA9waQAFyAASBkMDkU6Vs9s8ZGT+H0oAQgngkjoBkelLtIzgcdiRn/wDXThkHHPJ5B6gf59Ka0e8EA8+/Gcf596ABRn5OeoJIOfzprLnA68dOtKsbAEEHJ6EDr/n29KceGJJA54P4fTv0oATYVHXPpnnFC/NwvXJJwcYHf+lLkEDI4xwcZ9qaqgnuRj6d6AI/Lcsevse9P8vYTg/LgH2/KpeMd8Z4HGSM/wBKRuFBOGz0PT/PagBoCgg4Ptg9P8/1p8ZyOeuOccjH+RSKCEHHU8joB/n+tAHcdjyfbH+R+FADQm1gc4wDzT2X5QRtOf5H2pBwQTz64/xpXl2kfLkE4Ix/QUAMJL9Oh4Hoe9PxnHU/gelATaMjPTA/z6cUm4hjtyOwOex/z/OggQD5ynU5IyRSqDg4ODgj8fSgZI6EHI4GM4ox15wBxgkDP+eKB2EjRl5yeuM9aUAKxJJJ6HHPFO83C4IOTzjt68UIXcgA8A+n4Ci7EN2Y+7jHbJ4zQOMAnPHJ9T2xTnwc849v5f1pHU5B7f7J607gM2ncOcj3FPC7s8c9T25/z/Wnhzhh1ODx6f0pny8EjB+nFIAz83AAH17H1o2BjyRnH3T6dqCeSAecYIBpWYdD0zjPU8/5zQA1Iwik44xxR02gPgdcD9akUngk8jqR/nimo/OOMdBz/nmqAFQuTkHPXn8cf1pzIPLwD9Tjnn2pGwTjoOc98j0/+vT+AG4wOCMEUr9wIlQKCe449aUx5fJ2+uCMc04HGSPQEbhx+dISA3frwew/GmA4crkHJ6DBz06UnOT8/POcdfekZgOgyOcfy/r+lKM7uB6Yz+uRU6gAboe2cYx27fh160SKQCM+45xSx5D9cDBAxx+NG4gnAByc9eP8/wCNUAySIBAD1/u9M46e1ORD90DPGen+fWlGACfvHGMH+X8uaRFGD84wRnpxz/n9aAE2mLBBA98Z/wA9KVsEk5AA5IHpSrjIx3PTv+f4Ub8nr78+uf69PxoAYxCY5wc8A9x3/wA+1NzuJHQZ4I/z9akZAMgDv0z/AJNMVch2POTn3FADVK7jkdDwe/8Anv8A/rp6MwAboOoxzUQBVhkkc8kn+Qp7As3HA6kY6nPU+lVqLUa0EVzGVB7EZI/Eda888W+FkQvKi4DEcAHoe3t+NehDcrk52AYAAPX1zSzxi9iMMg+Ru7DoOvH4Zruw2IlSle+hwYnDqstj501XShZsUkjMag9TyMViyKEZwgYxbSByD+Gc/wCcV6/4q8Neaz4GUXI3Y/zwPWvMtW0n7A2ACB055Bzz/n619lhq6qxPicXQdGV7GYuA6ZOMDvwSevH+eKntbxoJI3DNHtbKqB1/H8D+dVDGQwLgYK84P+fXvSDLv2JBwuRjgev0rpmlJWZwQk07o9e8I+JmnQK7n0wemfr+Nejx3UcyCQFSGHBB5B9f8ivmu0vLrTZEeJiQCSV3dB6/rnj1r1Xwh4yjurdI5Hw54IbGc+x74zXy2NwbvzxR9ZgMcrKEnqehq6kHjnGA2O/1pd2znoOp7flVOKTMSEHgjI3c57j255q3HISChyNxHfOK+ecbOzPqIvmV0BIOMnvz9fw/zzR0Q457AEetG4t8w6A4Bz+tKAR169j/APXqbDHLKS27bgYxz047fzpvAJ568EHjP0/zigcFcnoSCPWkYbR8m5ucbcUWAkwisMdx1J6ev4/4U0MdwUHPUcjmlZQF5yCOg7UgOAMDv69fp/KmALjaoIwTwRz9aduAJ/j7kjjP+fxphOWz/dGSQKXIDAEZPPyk9qAHbiADgkE5Bx0Hv+dHIye3Uf57UE7Rt59Rjnj0oVSRvJx2OT3paAKHBjycHnkYzyaRuvGBnoc8/wD6qaSBwBjnn8P0FOdD1BO0jJPr/n3pgBc8EE7RyFzj9aTcCTkHg5x29v5Uq/Lk/MH5I46fn9faiNSmSTu7k4/r+VArDWwTls4POScY/wA/1p5A2k56HkkdR9PzpG+aRhjpgcHHXtjtTmxsUAYGOSoyRQMDyATjk5IPGKbvzKF7EnJGTjt/hUiHYR82WweD+NQpkNyMjOM57+1AEkoCSnAyT3H9TQDkEDpx3zio/TrjGCPX/P8ASnhcYI+pGDmgAGCSSeuASfb/ACaQklnAz2A57Z9KXpI5Hccc9/8AOaEQ8Y47cj/P/wCvFADyMA8fXI/rTHXcrE4PTof8/n7UpUocEF+epOf1/OiRgAFU5Jx19v8APegW4q7Rk4BAIbOfp+dNdQWJAI5IAXj/APX/APWpdwyMYJ6nn06/rSMCxwDwecj/ABoCwgXcCg46DIHp60IpAHXPU+xoTPT05AznNOZMjBOQRkjH+f8AIoJGoQfcYycnn/PQ06c4YHGQeSVHJP8AnmmJvO35OMkZHX2o4LA4ycn1yCP8mgdh8Z+QAqQW56YwaFiAIJ+U8knHbqB/WnKp8s46Y7dfz9+PypN2ZADjJXnHp9fz/SgdhpcsUyehHA4/CpCSMbeAQcjPP+frUYXnBfgEnA5A/wA/j2pcYJHTIz/nH+eaAsSIVCFgOM8jHOPf1qLIYAKep544FSxqSh7ZGBz2/wD11GmSuRgDp8vH+elAdBJAGBB6gjOP5j9aTBXPJw2AeO/+f504nYS+eSOpOM+1IwzsJzgjA9e/P+fWgYxYyDz1Ixye3/1qGUBsH1GKM5cnIwRknv6f57UN0/HJHftxj/8AXQBKV2p79Pcf/Xpqg7ACcYyAM8ZpMHDE/LnAPYUEhCCSxA/h7c/5/WgB2cNtzxjkY5x9fzpsn3ODk55UD8Ov+etCsCcvye3t+P501iFVc8A9TwQe1AAmBGGB5zx/n/PWkVRwOnckdvxp4I2jn1z+NN788AHJGePSgdiGQuFJG5Scjp3oUlogCCT3+n+f51LkK3Xvzj0+lOWYInQgEE8enf8Ar+VAMaqF1+bGemD27UiKFB6cAcYpVII+vf1/zzTCAnPHPHrx/n+dAWHhQHJyMA84pSw28kcDP4e9NLqTsA9DuPWnlvlGevY0BYYv3Vyvfk8/p/nvQTvb5RgnAxnI/wAfzpUcbgoBGOmaYo8s4TIwTnI5/GgRInBC4AwMYboaMEZyDyeD1z/Wmsflz0wTxjr2pd+8cZwCByDxx3FADuSe2MY3Dqf8+1Mwc89xgf1FPV8lfkPGcfWkkbJAzjqScH6UANDHaMgZHTPB9qFIEgHbrhucGheYOSCQfTj17U1HJfgLk9Qex7UD0HyZWTAGc85z2/z60E5JPOFwB6Y4/wA/nSvkNkjHUAj0/wA/ypx/dph8qOpPqP8AP0oDQYFXOfwP0/z/AFpBEQxcngn7ucYNBwsgxzkZyw6f5/xpSdw49c89OKBCNhmGRntx6dqUqPXnoD/n603btIyec8gj8/8APtSYO7GPbAyf89aAHKAFAIx1AYAGkIAHQZwQcDGDnj/PvSZH58Z7D1/rSSghwB14BJOenp/h70ASohbDEYGTkDt2yPemhACV5GOBzgj/APXQWIx0x+g/z/SgjceSxI446fh9DQA4qFAHPTHHY9fy9/agYMecgnrz0/yaY5O/2OeQcn/PNIXIBySBj65PrigCVQB0OBjHr+H/AOulkPyHBB4wRjpmoQwJ4OAOmByPf+tAcgnIJ5z/AJ/z2qrAS7ginGRwOMYz3pHYBAUxn3x/KoXzklj0xk0DAJ+fPOCcZz6UbAOzuYt36gev4UGQq3OQemeePx/rSL97v09PypCASOc4HUcn/P5UXAlMoC/eLdjnkGkDKACASeh9B+feo9uMArnnOMng9PenL8ueBzwSc9+D9akB3mbQOc+mDgUx2BPABzjIxg/jTNmx+RgdAM8+n6H9KdjBIGAM447HFV0AeSc5Y4HbGM47/wD66RT5q7gOOw7c8/hTQmV5PXg4PPp/9ehCQCcgA8gkdD0/z9KYDyM9TwTkgD/P+RS8MeEHUdTye/FRPkHCdSPvEEjA/wD105znBQEdASoIo8wFXJIc89yOg6UqEfxgEH16Y60iqy8Eck4wR0/z/jTuVOB35OTnge1LUAZRgngc8Y5+g/Gm7+OWIOMEYxinOhOM9MZPHFBXeM5BwMDJ4pgNJ7YJBGASf0/z6UjEjJyMj2/z3pcfNjqMf5/zzTSm/jB6kkA9fw+tADgQVGMY4I74P1pfusex9RTEDycgYPTk9jTiuzGD3xnoPT/P1oAAxJC4IxyeP0/woLs0ZGBnrwD/AJ9fyoL7BwP659qUEsCDjpx/n+tACI+M+oHf9KN53nPbAORj8aADuPAz1PHr/k0jKXZcHBGeR/nFAClVJcksM8jPenpMV4GQVHOcdv8AJoMe5AcAYycj+tIqgAEZbHQ45P8AT/JoAXJKn5uFOScc/wCeppjxEuTk45xn/P8ASpEG1iRng5yPTGKUJ85BHU4GOBQBG4Y7eMgZAOMDPWnCMLsc5LDnH/6vxp7IQeOCTxxz/npTWXZ0JxxjB647/pQBGQ/OMHk/TNOYZwuc5HQe/TillGFYEZJwOD27/wCfal9Dnv2OMUARr/cB7g4H+NOCgMM8Z4IJ6ZP9aHBAUgZ55A4x/n/IpU5HKjpwQKAJQhIJyMY9OM0102jtknH+fxxTFdxJg8oOh9/6/jUjKAcglj3CjnOKAIHOXAIPGCM0OUhAIGTyTkcDHX+VPeJnUcc5GcnkfX/PFHlHaflUAnOATzQA4HcoAGBgkEmkUbx9RjP+f88UEAKAOExnjOQPSlyRyGHTjn0/z+tAETgh9vtgZ6g9PxzQeD0wM8HPHr/hUyQgycHqAeD2FDrnjgc5GecA+/r9aAGpyue2Of5j/wDVQOdgxnsDnA9M06I5zg9RnnjI/wDr4pxwGIIX8s9P60AROShwU5xwMD/9QpFTaVcdCScHH9fpTpBuwR0wCMnJFGFLAAepzjvQBX88f88zRU/lL6foaKAOIlQDI3knowA/z6ULH07nGAR6e9P6kOOQecnpn+ftQzK3UAYHT1zXNY1EAycjjIwBjn/9RAprqDk5w2RgZ4P1p3mblBGOnAb15zmkUjaM5yDjHP60wFDCQqCPYDr6/wD6vxpssJzgYZunDcfUUqsSzBM4xgjGOTSRJvbJGRk55/TPXuKTQCCNuw5XrnjP+TSruX5QCSe4HSns/lSZ4Aznb9en5U9l5yCdxAx6Hn8P609hXYxSykoXUuB97HOc96csZzzyD79KVt53DoM8nHTv16f/AK6ZgZYuM4GSM847Dj86gYrjBzgjnnjI78U4oON7EZAHJ/QmkGVOMdgev9f896TftwWG4qOOe3/16CWPbAdEBJOeMHr37/4U3IjJAOc8jnJP+eRTYRuVzg/LzjuT79jRIWUjIweQQDnjH5+lVcB74ZNpJDE4IHByf8mmjKHBOc8bT2AHI+v+FNByM4ww5yPX8PenNtK7m5boMcjPbP8A+qjoBMiA4AJOcEHtjv8Arn86bkKWABOMjI4/zjj8qbG4UYJPI4YDj3P4im5LHOcscge/+enNSBMzDqDnHGWHem78DJOewBOB/ntSK25jvOeOAR27/wD66ZOcjOMYx1+vSrAkzgZ75ye/5/r+FPQjacnCsTn6f5+tRRMdoOd3OCMZC9OvFC/NzjPr/n/PWlcCXy8suCcc4IyOaV12dRkZ7Hk8dc+2D9abIGVmAOTjIHUfn9eaRnwABnIGTg9f8jNFwHFd7D0yBxn8eP8APWjaAMAbcHBOaiMhjGAMDAAI5Gfb0zSoT5ePL55GD7//AK6YD5AQcDJOMggcZP8AkUgIjByOe2en/wBel5ZO3r/h/KgDGDjnHXoP88+1ADlJ2heMHnBOP8/zoUkjJAznPPXmmqw9DjGcH/J7805ZCMEA5J6n/wCtx2oJuB6jP19Bgn/61OkUq4AHy4zgc/T696YuSxAOSRzzgj8Pp/ShwFj9COAc96Ch5fzHxgA9j6fj/hmocgtgkvg5Ppn6USKcZQ44J5Hb+lRwg4AJJIUk8/j1+goAmjbdjbxkkAdee3FOdxn5wS+fc8/5FIFAIyA2B/k/j70pUhSTnrgA/j/XtQTcdjO/B4PGOPwpI+XIYHHTk5/WkQkwYIJOMk4xjHT8fb3oyGwWJAAIyO3+eKCiRjhwehHOM5/n/X3phYhgBuABAI7EfT8aWRTv46544z/n/wCvSMQS2QSehJOCDjp/nvSsQOdQySAZzzwPp/8AqpQVABPzbgAeTg9z+tRsAVPJ54bI7/4daIwHkO3jHcHB/HPGKYEmV2YPUYxgdM0obI4weOHz1I+v/wBamMucgg57Z6E/16/pTuCg5wT90HrwOenr1oGh3JAIIGBwPQf5x+dNC7QRgDnv6fn/ADpsDlFySDkY4GPfv+PajjzMDPT+XY9v/wBVBQjMFyMZGM4x3P8AkfhSpFtOORxkHHGP846+lOMY5JyCwxkgcD/OelI4I5DnBxyBkVAEmPUYGfXI4/z+lP53nb0zjGe3So15Vjvy+Rkng8cZ/T9aYPmOSePTPb/J/WgokyQN5B4BAHpjvx/ng0+IgIRwg6Y9u/8A+umscHgA57nrgf5xUPmFtoxuwR2x+dAEy8xkg8HAIHf/AD/WkCkMRyeM4wO3+f1oiB2HJ4zwAemPT/PekjJY43dRz6c8/hVIVwJAzwMcHPOPxpwxnHUEkE5wMDGKJA5CEZIIPIOD1607dnsSOgI7dv6n9KkY9WL5IAIBxjjntxTw4jbnOO/ToeKijxsOCcYzknvQmZORkE89fyyf89KAHlgH64XGRx/OpHIEZxtJx2z161Cw6nA4xkccGnb3bBB4JwMjoKADHyoT1I6j9acGwh6nJxx1P4f560gOOM4ZTgnGR+VNI5GRyTg88f5/woAkJww745xjgH2qYqCMdOMA5qKbkoFBByQTyP8A9fp+FOQAJyckDkZ7UAOwB1546Hj/ADnimlxI4Aw20c884/8ArUMmSNvPQ/jTUGXDZYdewx/n/CgBynAIxjJyB680/PBySQPT9eajf5TnIPJIOM8dvpUrEKpP0Bx0/wA5oAF53uCQOhPf/OaNy4Qk8eoOSaRck8Zc85IFKFBxnB74bsPr/nrQAjqD1bB9OtI+WUAgZ7YH+etNK7QMEkAHt1+n+etPYbsDbknkkjt7UAOjIIIBAQe2aQs68Y3gAHnsaWPCDAIHHU9z9KaGwwA5GeRjB/GgroPdy4wSAeDg+3+e1Ndi5A5JGcD3+v8AnpQx8zBxnk8kdT1oYcgDt0z1B9aCQVZMHPOBg59KGOWIxz0OO3H/AOumxZIbPOeCT1wT/wDq6+tLko3UY9e1ABwScZAOMY6jHb+X608kMAFyR0x34/yajkzt2nlMgY/z+FPxiPjr0z/n6fzqkAisMnjknBx29f8APvTm24AQ5PB9/wDPWlTjPHbB9xTGO1uASOMZB6/54ouK49snOQCGOMZyBj/JpDkRgANkd/UjNKVB5x2yDz2/z+pppyyYA4BwMUx9B0WUXOM5OBzyMijaD0ySTnjsRRnIO7HHcdfxo2F+cnJHU9P8+9BIO5ZAMnPUA8c+1IoZwSeh4HHAH/1v8aUHaMgEc4z71IMBOOmCCR6/j/nmgBmAT1Ge2KD905IznGPf/OKVAWbknoDjp2poyh5x3IzQA5sZ4JLZ5z/n/OaUZZCR+ffP0/CmlVkUE559KSMFjn5j14Hp/n+lADFJRwwJJwe/Tn/PrSsduCeQRk+/0/z604Axp1IOcnAyf8ikkAMYPQ7gc559Rjt+FO4DshVySd3HT26fh71GCGJGBjkcg447/wD180of5+SRz0J7dqVjszg8HHTof/rdKoljTyegBzkHPNDvuBI5OMD+hpvQEHPygAZOR+X5UvLjJBB7qBjj1zQIeDwnZx1yD0x/n86bhWB46nk56Y/lz/Wnrk55z7Dpx6frRGfkw+fUsDn6f1oAZGu3IB/DPTj+tJOVyADjHUHnHtTyhTBzjAxye1Qy5Z3zu5HBI/z3z0oEw35HOM52gjjnpQhAYq/KjJzjPPf+XvSOu0ksemDk8c9xWJrWuRWEciNjzACevNddKm6jsjnq1VSi22V/FniWLTbeRA/JUnpjFeE+K/FZu5WQyB2PJAySce38uKu+NvFc+os6RyEkH5RzwB1/SuHCea3m7cyYwCT3+vrX22BwcaMeaS1PhcdjZV5Wi9EOt1LGQkH5jkHuev8ATP6Vaj8uIgfMMj5lx078flUcKIFHrnnP+eM/lW5o2kvq1zGhjPAGB244yT3r0pyUE2ebCHO0i1oPhuTWJQQcpkALjJz/AJFe4eD/AAj/AGLaKZEDLtzgEY/Hv+NUPA3hE2RU9RgEEjj39813u0gAA8YwSOK+Px+Nc3yxeh9jl2AjBKclqCKqRhAMccHHA9KI1ODkg56EZGce1JkKpPDenJBp0IwxOeMZIHFfPNtu7PpbWVkIBgnIzzwAf8+tEqByCTyeR3z6Z/Opdo3DIJ+ox/nP9KQpluhIx0xnnsfp0qQsJztAJwQMEEf5/wA5pMFzkcjgkgc+1OZg2wFegzgnHH+cUD5CATkZ4J6H6UFDyNpPOQTmkGC3OTzj8qA2WOQvA+vvTm+YEnuBnj+tADVk8tO/cg56n0/z60seCQT1xgk9j6fzox82STyQDj+lKEZh1HtgY/CjqUIWJfAz15A/P/H86CCzD+R4+lL3xk+g/wA/5PFI21cnB9gTwBU6gAi3dsHPH+frTkPl4zkkHP8Aj/n6UIPQ44znp/n8KNqvkg5HUZp2AayncCTkfTnmlLDJyBz3z+dBzkjofTPf/OKaAfQ55AJNMBxYbGABwOe/P+efypFQmRjn3IPcf5/nTg4EXzHkDIwOlAOHIwOvX/H6UCuNZQ7cDr+X1/8Ar0rA44wQMcjGM0ud5xgHjB4/rSYJ+9056Hg0DBRyT7ZAJ7UhzwcEc4J64pQAwH8JPUZ4x9aeo2gDJJJxjGfwz70BcQ/d7HvwMc9aimJKgkEg8ADnipjtBK8c5zgcf5/wpHUkZxjkDOfzoEmNjXOQBjj9KXHp3Oc9eadjqB3GMgYxSn55M57AAdeR60DI1xuz1Oc465/Knv04HToKCfnPZs5Iz+tBHKfnkdqSYDVBJ+gAPpTdhHoOMken41ImSM46n6/n/nvS7ipCdBwelMVwfJI45PB5yaai7FOOQDyT0pzZzkcADnGc/wCOaDyAQAPdQOP8/jSVxAqDkjIfGB9PeoyNzADsOTjn/PFPYZXPH+zj1/z/AFpigsM+uRk0wFVfzIzwcc8/5/Cn5CrjGdw7jnH0qNTkA4zjg44/CpEYEnoCCTQAwDblc5K8jmnsvzdT+WRRjbjg5zke/vSLISeegOMkcD/IoARxtzjJz0OOf8/nShSN2QckDjP+f8miTO98NnaBz2470vAGTkE8kjk0AJj5jzhT0ye9HPLFecdTSswZcdMHPP8An/OKReGHGQTjrigAJz0xkdj/AEoOeh7etBO85zgD1/xpcAR5ByewFADD09sY/mMU4K2SARntkcfnTQCSD+OCfy/pS7iGOc8jOPX/AAp2ARkwW3Lsb0Bp8apjqc9PYfT1pkjZIOQBjn1/OkU4jG4k9ycflmkA/YRyMkZ7HAobGRjnA5APf3psalhkZGewNOIbIOc9jn0+tAAykp046jPtQqbHfkvkAnjpSNkkjPAGQeufpSjeRn+9gAHn9aB2EHLAEjORjAz+NSMQNwOCR6DH60xEIfIHPt0o43sSQBjoetAWFU457npkA80oOEPYdjj07/hzSHjt17r7UKdx6Y5wOB2/+v8AzoC4rYIOeSMEN05/rSEHBPHuCOp4/wA/jSIMpz1yCOc/X2FOKlHPGT057UC3ELYUcDp/CKUYbp0A6EZ5/H/PJpCpGepXpyPy/wA/Wk3fNjHI6Y5wf85pbDsKSAeD0I4bIz+NKzoW2p2B65x74pG5OR6YH1prKTjOSOnAphYfGSFGTz2H60Z4Pctjmm4G0HJ6emOf/rUgcKwxzjsOf8+tAWFyZWCu+0A5yfUVIZA55IyDjPr/AJznmq7PufkEdfvetSMm7n8Dz0oESOcHjnPp0x/n0o3Y5554BwKahwqDOTknPt7dqeoB4AIz3xk0AIflOMADgHIz/OjORzj5SOAf8/5NLg5GAfTJNI4JJyAeMjA/n/jxQArHGDkHrkkEHP8AhnNM3bsgn6MOv5VIB8pHQ44ye4pEOxdx5zyAOSPegBcg8Z6gHBPH+f8AGkZiG3AYGTzntSHO4Ecg9SR/n/JpSBg4O7gDB6cf5xQAgzyecDPUj/Ip2cnrkgZwe3t/+uhBuXldnrkd6ZyDxwc/oaAF6HAGPWh5iDwMgdc/0/z2ofgfUe3WhgxUE56Yww9KAFAEq55B7nOOaQgBgE5B6Y5z2pUA29cKRg4+lB+VRxwecYz29P8APSgAZOcY+mBk1HtGOcDt05/OpCMgYAyevb/OaVkwTj2NADI1IUkEDOBjtj1pV/1hyd3OSD/OmghWIC/KAeRxxT0GVzjAzjH6GgBWUFiMAjGAc/54zS7vkwRwMY4pfbjGRkdMdxzSHIPAOAenbFACkZ7jIOSMcj6f5700MTksecHApw+cnHOcknHNB4HGc56HrQAzJB7gdM4zT8dO5OaCO54PIOf8/wCNKvHoQPyoAb0zz2POOB60nK9Bg47d/oKcMx8ZHfGPU0qj7m9ucenB+tAriFlDAEckY5H5mlC/KcNzyPf8qGzLyeoOC3qM96Uj73J65GBjjnOKBjc7n4GCBzn/AD3zTRkPzgjPQjp9fyqQc8jtgZP49qVsYT+IkHPPQ/WnYnQY65TJJIxg09SFBwc8djiosZXGefU9DTkOeTxuHQDuKQaCuwBLEcH0/WiVTIPlT26/596GG5s9uMc9zQRyMjHfpmmguIDtUd/UjtmlQ9eoGcHnnHr+lKMjAPv8vofajhV75JzjOP8AP/16YXI+fMz1ZenYVJknA6knHI4/zmgKeQc8DjgY980EnAOc9iAOlAhAc59Mc+ppcPn5Mrtzx6/Wjbhfw4GP89KIw6D07decf54oAJFRySMhcDtnHv8AjgU3AwPY8c849akPygDg8g8DJ59/rik+vXPHGD9KVwE6cZwOoAHP+f8AGnH7yg+vAx3oGW45OTyOppi/MeDz6fy/yKYAQCpGCMj72fSl+4mF5IOcZzx704gLxxyfXn/P1oXBB6lhyOn+RQA3thjjJzz/AC/lQMMc4yc/ofT8f5U7d8nTGRySMfrRJtPGCuTk9hnHSlcBpGW+Xj2HPSlwMbiQSDwcelPXJyeemfQj6/hTQOTjOc8AHHT/AAouA0MGcD2POM9RSKcjO0HHGehJGak2gkcnOc++O1G3yx8wGB0IOf8AP/1qGwE27yMdBjOe1CjDZ4wDxzjpSpIARnoMnj34/Slxnn69vwP/AOqmA3IViM8HnJOcU0nDAbuhyetLG4Kc8kc8jn/PSkIJPX6EH/GgB27cM/mcd6b1A6+vXpRyGUfXkfp9KcByMdMAAg4PvQAwbxJtyT36DtSZYFcZIzzkU/eE5xk9vp6U1n3EEdMYwx/r9KpAMwXX5ckg8gj8v50ICM9enOfepSdofkAZwfcdvy/wpCOSD7ZI6Drxmi4tCneWUc8TI6c4ySeBgdveuB8XeCzLHI8YIDcnCjj/ACePwr0jzFYYOeOoJ/Ko7qGO6iIcAjAwM/kf616GHxUqTVtjzcVhI14+Z81X2mvZEq8Z5Y4OOD/n+lUDEPMJDn0Izj3yfy7+le4eIvBYuz5iRg5BIPHGOeRXletaHJp8pEiHgnGOx7D26dvWvq6GJjWXmfG4jCyovVaGPIu7ILMeCAxyMd+Kl026+ybPnKJuBOOcn1/n+VRzRCPhHDAc9889efyqGM5D8DGMDuMjJ6fX8a7HBSVmccZOLTR7V4N8VxXlolu7mM44LYBYAf4V2CyAsMZ9RyOc180aHrlzYXMSlzjPJIwAR2/PpXsnhTxo99AiSBXPQEnn2znj0r5fHYFxfNFaH1mBzBNKMzu1mAOCMdwMdPr3/KnRjeMDOM+vTPb8qqrO7KDkZOAxA9BViNw2SQd2Tzn+VfPtNOzPpE1JXRJuxtPGeh4pdp2ccDORz2/yajRtxI53dR7e3NPJwQM5z0A/xpDHhmbJzjI6dgRTQMtjOSB0xx/k01QCCMdcg4Pb/OaXI24yQp5znv8A5+lACqOeCPQjGeP8/wAqNwABIzjjOB/KkLGN+mO5P160btzHORx1HcUASBSQR1zzjrx15pY225/ID/P41Ec7ODgg5JH0/wD10q9sknjnA/z/AJzQA9SUY/Mc578iiRcYIwcjoe/+f61GQMkc8dcAU9+AemAMZ/px1oAGyehz1GRwfof51IrAMeSOwJ9agTAXaVBzyDn1o3AH5hwCQM/5+lAD2xuzkD0wc5p24MgLMOAM+tREE4yMY447ZqUNhCB3P14oAFcEDJIJOSQe3tTsDzBj8MH9fSoxxg56np7fSgMQT0PGcdSDx/8AWoAcxCHOQFzgYHbvn3/wpRnnGOvTPOOc4/U01uTjGTyRk/pj8KReAPk56HJ/z1oAcxAODkk89ec9vypQSQApPTPA/r+Z/GmglnKnnHc9fTOP1oLA85yOx/OgBQ25RuOSOQDmjgrnIzjIx3/CmlvkAPGMnOMUqsWAyTwegHX/AD/hQAjEnpwMAg478DNOwjqeR69M1HwzcsevBI4oaIJzubHIIPOD646UAOUAJ26cAD8afHJkZYDC9Qev5dqiYHYQSxA5GB1P+cU9FPY/meKBdRZXIYDGcDjae9NBIUDPfoetB49MnBB/z+NIxJKHknJ6+/Tj8KAQ6Mls5fjJB/pikZSvznkk8kHpSBtvyknjg5OT/n8qcOVz0IHfv/nn/GgYKeCOw4GD2o75B4I5J7D/ACajPylgC2Mg5P8AXP1/SnnLAg/J9cf56Y/OgAiHlg8npnDdCen+fpSs24cnYmOvXjpSlBwD1znHWohgEcYIyAD6nvQA51BJGQeQORjB/wA9qa7/ACnPXsMY6/4H0pSQSMY/H/Pf2pMHOAfTPFAAjfvOnAGfbA9/elkGOm4Z6Y/l+tIjHcAOjdQ3Y+gpXjdlPPtwec//AKsflSuArHgnA+YD8D9OvWmqflHGe5BP9KQcgrnGOjED/J/+tSrG5GTk9P8AP86YDe45yeuSP8/1p0rAc4B7j/P50u3AHJzjgf8A16a4Mqkk4oAAMqT8vU8gZHp1prEqCMZJI+g/zzUmQEAycYHU4GKRk2jnkA5yeevagdyN2JbfnI5GQOMU8/KBgAcDP+H+fWnYDKe3APHSnPEAuOPmHB6HI70BoyMKF4ByPUnJ/GlHXng4BBPWlUBFB5IPU8/j/n2pJAPNBH8Rxn3oC43heSQOcADrQBuXLNxjoe3enSRBAp347YH+fakCbsZIBAPPr+P6UCGZ44xk8FSecc0/bjvnI/iOPr/hTdm185JGcZwATQQRkjnjAPp/SgBSqkAE544NKoO4Ac85BP4c/wAqVV5zz06kc49qRSVyeQc4AHQ89hQAkYJJI65xjp/P8KkPCHdyMdhz3phTf3wAQRzn6UpBQZ9TwfWgBgbEeM9B3/z6/pTocYJxnByCaaAQDkcEck8ZoO4sBxkHn1oLB5hvGDv69e1S7wxHIz3+g9qhZMqM9uSMY4pxbCKAcjGCQOhoIFEmd2D1yfx6UxcgkHI9/anrHlc5BcAYPp/+vik54Bxz0x1oAR3YknBA68dfpQpDHJ6kgFQOcY707HHU46ZPWk3lFwOCDkDH50AM8sr8oA25yAc8/j/nvT25TBzkYGFGf1p8Toeec4x/jioyyknjvkk5z1/xoAQjacZwM5Bz19acuQ5yc9gcYIx/jS9FIzgk4yOT60jKxCHj5TgDGTn+lA9xnLEhGx0z9KkSMNknBGO/+f5U1jtGSTknk4pzNsU55JHIyM/5+tBQ2OM9DkDGQcf59qaCSASMnuemP85NSgGTBxgAZ5/zxTRgqWAx/T6/pQQMK+2CeQM8Dvz+GKU/dPTHBIA7daCcjHYc4A6etIp2nOcY9Dye3+FAbgWCMDknnv8AWlYkEHGCOPrj/I/WgFSdpAwDkEZzxx3+lABx74xzigdhTkAA8humOuaRVMjdcehA6H/OPzpxPbGMnHHHv1/z1pM/NgDHPPYfl/ntQIPKbOCTwDj6f/X4odSo2qAMjOPT/PH509X544xxikZSzc5OAcEEc/5/pVXAbGu9cnPXHTn9KeMA8gDBzx/n/OaOG5Tr7jGB70FCCGJAGeSByfrRcCOL5Sc4/wBkk9++f89qVM7ypIJPPp+X/wBb0o/izk/KfXtSM3QHJxyAD1/+tT3Ac218jf8AdOAOuPy605QBgFuM4PY49zUYUt0GQeuB05/z+NKfvHICgdSD2oAlcbM4OMHv3psfDHOD6H0x0/zzQGHYYBHr/n/JoAO7IyBjBHGP88UARnIbk9wQT65708YQ7j0Jwc9P89KbsDsc9OpHb8aGAY8A8dcjr/nHvQA8j5sA4AwD7/j9O9CoVViMAdAQc0zGFz909Cc4+tCxOCehB4Hp+Xb/AOtQA6Jg2SUBHr396CN65P5D1/8ArUfdzwSM9CO/pSn5FHX5c4wKAAjnGeMA5B5P40pYB14B5we2RQcFCQe+Bn+fNNMQQ46EcjHp9Pr2NADskcDjtkDP6UqAIOxPQHH+fekKkrxyfQjGfWjO7OQACcAjjpQA/bkjnHc54yf/AK3pTxIMEEc9C1MXsOnHTPP4/pT+g5PbHJoAHcDqOemMcZ7/AM6icnqMnJIyD27/AMhSFtuwHsMYzjr2pAh8wkA4znIP9KAFBA7ckdCKQHBP15Pr/kUwLnIxkHgk/wA8UpG1eBg47j/PNADz8pAwRxnPoOn+frTQMZyW9MDp/n/61SLCXjGRk4OevXp9KWJScBzyepxxn/P9KAEOMcAnHGetKoyeuFHJ/wA/X+tKqlgQAcr0OMZP/wCqlwSNvOPfnFK4CBimM5z1z3IPP4d6j3qGwR7AA88+/epNmWJbGOnsB9P89qQLtXnJIOfz7fXtTAY/ynG/IUZPA9sUgcZJ6kZ4HBHr+PWnTIGB4II6jOBx3H60zKbSCcjjjFJgKZXIwQvBwM8DJ7DFSDB6nBIyCTUROQe2fX/Pp6UEqgXePbJHH1/DihASYBBAORjsaVDgAqQGHAyc9OKapyOoxnIyOPwqTbtAQcYBHv7mmBFI5BU5+8Mk59P8+1C/KcjAH060SfMAeeR3Hf8AzmkZQpyMB88+3+en4UAL5b+o/wA/jRUez/bb8j/jRQBxSNliAOBzgnJ5/wA/pRJnBzzg5x15p7xhTnJwRkgZPv8AnTnZFjJBzk+nI6//AF65zUjI3OgA6c5PU+38qOq4B+bI6j8v/wBdGQE78ngHn/OakRgo4IBPBUA4Pf8ArQHUauNynrwRx1x6c/zo3nYE45wcnsP8/wA6cWT53HI4zj06f401cueRjBI654NACFTzlSCRwp6//XFKrZbkZTGDjgY/z/SguMbuhXoMYGT6en+FNYO4PykHkle+D1/z6UmK5IwJyBwCc474Pv8A4U14wknPc4wD0H0H4VLG5I6nGOAQemPypWbzmLZGc4P45/T9KkLkTogBLcDHbJqIkEADDDkAjqfenOCqAEsT3IH9PwxxT0U7eFQc5B7+ucfl1qrCuMSTyg+eM4zkZ5471Ix3MCMnpn0BPWmsQxBJyCcDbjPHelVyp5DKB2Pbnp9P8aLAPB4O8cBuMDPI4/DtSuwUHC9cHHHB9/0/KkVtzYJJAzkkdv580rcDjBI6/wCetFgEYpJkkHJPIIB6+opwQAO3Ukg4BAz6f5NQFiGw2QM88d/Sp1JBySExwB3/AM80WARoyARnIIBwRg470BeMdecEDH4D+VAkEZy4BHQknIx7UbecgYGc9qLAKqhXPGcDgdvf/I9BSREJl8MMZP1NKMnceSc4J9BRlB8pHPIBHUUWAaCN8hHRjwec/wCf8KFYDO7G8Y6Dv70qzeTIP3eeeDjP+T7USyqwyUAGccDnr6++KYD1ICjqQD6Dn2/n6U1Tk7AD3IJP+f6U/J3EHkjpxjrUYlK/x8HpjrQA9gFGdqnJxntj/wCtQyYUjOc5wfYY4/zmldsMMN/3zyD3/rUZYLySRgcjnP1H4UASpG6Y4BB5xyen+f1pMEYwOnB56c5zT0fzFwpxjHzZznv/AI0KyZ4yOMc9z/n+dArDWU5A5HbA5FLtM2QwI4GCP8/0ppHTgA4wOe/f8fy6Urt5ZbGCSAAAT29KBiMpjBOCOx4zx/jikWLZMp7HOMnr7CleQuI8DAwQdx7/AIfjSgbzxnIUgZ6/QDrQAeUBjAC85x0+n+frTniVsjocAgjgD/6/+NGfmx7Z24xzzn6n2pA2EGMDqBk84z/n1pdQ0F5MfAAxgZ6n/I96UEqXAOFxyvYHt/8AqFMLBc88ZGB6j/PFG8rwCG5wARgH0/KmA4DDK5PzfnTiSSEOeRnB6+1R7mLgbDkA4yeMUjFjIvJAxgkEfQ0tQJEX9w+D1bg47f59PemFdshJI4wTx6+59qAWY9SUYjg9getBYbsOcYJHK547H0pktDshgdgGR1HfPcZ7daHHlgFlyeox0P5f55omOBzwG6fgB3/xNKSduRwPTjt2/wD10BcRUV+pII4wRjr2pyj3+6SSpH4Z/wA+lGOMu4yeeR0I/X2/CjOwgnsccHOR/WlYoepVxv7fTPHb36f1oJRtnOR13Hnn/P8AOomfaQMYzk8d+e3504hs9wOmAfw6fh60agSCPywARnjAHUE9OaQjIBQHjPINKe6KNwwAT79fpTdxkUb/AJCATkHjB9frUjuCqfU9ccD/AD3zTXRApODnHenNu34yMdcHpn+dCnzXXLAkDHHvz/nNAxkRHQAAAZwvGB/nNTbcMzgkk44A6+vP4Ux1wxHbqMAjH+fqacpKg7TwCAQB1PagkexJlAzgn+7/ADpcAxj5zznGfWo3DSMrZ5wc9e/v/ntTl3Ku3GTyBnk5oHqOAKBQMHnPpx7/AOfSnOz5GCASOcf59j+dNXlTwOoyepH+eKUMY2GDkk9D6+tAxTjLgA9e570pIJJ45OcA8/8A1u3WmZy3PGCCcdSP85p5JC9gcnr0x6UALtIBH3wcnI7f5/WmopIJP1xjgf8A1qkTgDq2RnJHPpSxgLwRvz1IPGPagXkKVBwhGcDII/wP0pQnzlxwCeCPb/J4pDjL5ODjPHBz/nFJkqAOuRxn/GgLEkbc5Jxn0Pf60u1egO4tyR6d81EDgc546EcUrNhiT24JI4PpnFAx5jG07yVPbPv/AJ96TO1APfuP8/0qOVy/yZBGBjj+vanEgcbx6A84/wA/4UAPA44PrkZxzxTtwBIwMHoB1z3qJCAvOCc5BH9fpTx8zHnjjIY9utBVh2Qp46cg4ODz/TrSY68kjHORn9ajVvL3g8DrkcZqQHLDBxxkZ5x/nmgLBuG0Zbofu4wP8/404HeWJPXAGBj/AD0/SoehycHuT/SnBiGJAySBjB/LPagLEmzZnBwxOSSOBUbMMcnGOoPShiF4JyRgexqORgSD7/kKAsSxyAA/PjPYjuKeqmXaQcgcjPWoYmKHAHJBHPRhT4ztyCCOwJ9O+D/SgWxLjanOAW6DP8v5/jSEFfQ9uv8AX86ixvwQwHORxgH1/CnBgQc464JPv/n9KsQ9OnDemc8UuAR1wMHpSZ4wO45x0/L6fzpmckcDOTk/pxQBJkYHfgHk4wKZkNyM5z07H60rBcHkAnsOfy9KaVGXwFPHYc/Tj+tAEinBJPU9cnJ56U4OIVwBjHA5zkd6jVhzk4PfIz05z/8AWoJ4OMgnkgjp/n+lBPUc0mGOdwJBACnjigphRkjpk85OaZIwSQHOcjg47Yp6ndjAGCDkZ/nQAFssCDknrx/LH405cHg/IPXoM0KCwBPPQAmo3Awc5OehA/H8qA6DiB8oGOM8Zpcgp0JyMYx0+n5U1nwep5GAAKVDtXIJ3dDnnj2p9ABTvHz4BX+H1+v40NIC2SDwcHIBP4f4U0fIXwSec7gORTXk3qxHUnOMdPpRYBx5YH+Hvz/L6c02MgMfmIBPXPOT/kH8ac3yBCM4xzg561GygDgcHqQcevOKogkZixyxx64HP503cqORngjLBuMf5/CmggKecADrjv8A59aQZYHGcjJznk4x1NAE+FUAAjgY+XrSSMQm8cnPTv8A5+tRudnBAJyMAHn/AD0pF3EYc7eSSCOfenYVxxm81iWGCMY96SRvJlGMgdiWyPXmg2784IJbkA9f8fQVia1rA0z53IABO7j8+PaumnSdRpJGFWqqau2S61rMemWxct84yck8DPTH48fhXh3jLxmbu5kWBtryHHXp6j6nP6+1T+PPHBu8pFKWQnK5Ge/Q4rzszPcsGIyTz8y45HOfyNfZYDAKmueS1PicwxzqtwjsEkrtOckvgDOW9eSKmVEMmQc8AZzgdc/41C4L7QMLzkEgH64rSsbN7rCHL7m2jA5B6j26/Svdm1FXPCgnJ2JNO08XLFF3uZONpHHXPH416x4F8KBBHOwJxwDtxxx/PH51U8EeCpGVHmB+XA3HgA8da9WtdNSwjEMaAHGAwHJwMj2496+VzDHpJwiz6rL8C3aciTT41t0A6juAMcVccllA5OCe2D/nFNRcMuehPXHHvUpOXHGVJ4OO1fJSk5O7PsIR5VZCSxb4cZyMjn9etC4CkHBHHOMcjp/SlLhk44Iz1P8An/JpNmCT1JwMgc1JoDfeKgHGADnn8ac2d3BI4Ayo/PikyXUkHnPH+e9Ct8xJbHY5Gcj69OTQAu8Mncv0BximqSMH2yQPWg8rk9SMjA4oC7VJ5GPUdfw/P9KAFVtyZyR/tDvSjI7546g9v603ng5JB9OP89qkbrwRjjIP+fr+VA0xzMcdQATg8dvcflTUUA4yQM9c5pMlVxzg8Hj19qFIDfyK9fwoGOIK5zuyOPXFRsvznoSR6Gnq2O+Mnvnp/n+dIxJIGT3JIGKAGjDZwc9Og/mKeuMEYIHAJx+X9KF4QcZ79ccU5cg5IycE8f5/zmgkj5wTyRkAgd8UTrkgqSDg4AGQfWpCd5GRt55wf8/5FN272GCQeckAnFA9hq58obCM/wC0Oc0IuMgr3zjP+fX9akA4GD8oPPHHuT+tGX3EjbnqD19j/OgLgoPBBU49Tg0OVUcpkEk9eaTBAAwMg445P5UOQDgc8Y/H3oGCgOCQCMehzSZDgEk4II61JGwVST3698nimqADgdByM9felYBv3cHOW6E8kfrTlYlQcZPQd+KXyz5inGSxJwB6UEEHAzyepGMDPHNMWiFVuDnJ4B5HHWmR5Y5AYnHJz0HtT1JUHPOOD9PxpV+8MABicHHXFTYLiSKS2RnGMcnJ/AUOQExy2ADgDjJpGX5sHkg+vSnoueDgnvgdqLDGDKtkcgjgE9M0vLEEDoefwp33xlc4HHr+FNAIbHH4jv61QtAc9RnjPAz1oVtyAHOMgDn696DHiPk5OT1OBn/CmbMKAMg5xnGPrQIeECg49MAsBQItowRlehAH8qWP7gw3OMjnBPr+tIPm7ZP8jQOwSL8pxjrjNKQAqHn1JxmnYyODz25/Wg8ke/PJoEMCEseCR0BzSkbc4I28cAcfh+lKW3AjIGeBjtjvS8DBHTI6/l0oAbjkAYUHOR39eaXaCnAIBx7/AF/pSkHJzzgdfem8gkZOB+YP4UFCANuJHIPAo2FMgZIPt0pUBKjHBJ6jvSjBY98npQJjSmenPPXqD6/1pR9w8ZPU+lO24z0BxjA570m0fNgHqck/4UCI2yJAMfhjoOnHpmnMTkt0HcDp+tOGCSAD1HOaCjL1G/nI9KAG7U+bjjPBIo24YkAjGMkGlcbBuGSMfzpQvDHJ6ZznPT2oGhuzaxycjt/Wj15wep+nXGKcj4Qg8nHXvzQzKMBxnng4xQMHwcKB2GDjvSLnBzhsdhk4olyMYGcjjA+vNJGPLXBYHOeAcce1AAPmbgjI/KnNwxyw3f0pMA/j1AHtQAUAPY4AAPTv/n6UAO3dMd+BgZOf6/8A16RCduCcL0O6lyGHAIJ67f0PpTc7TgEnHQ4/XNAArfM+ARz1PNK3OeuQMA9cUgIEg5OB/Fn/AD/SntgHGR39qBW7DVGBg8rnB5pSCMc4I654yewpCM85xgc570gYMxAJxjPuKBiY6H15OP8APpTv4u+Qf4aQ5B6e/Pf/AD2pPvdeeOcDmgAbjIz25B/OgKIwD0J4xn/Pr7UYJwASBjP/AOqhcL26dgP5f/WoAybvUlhuGGRvJH+TWlbF5ApIPzck1kP4dE2oLO+4DPIJz3roNqomMYxgk+oo1B2QbhgEEegYGlA2c7j0OeM0gJI4IBxzk+9KFB5JJGRxnPagkcrjbkn8/X/P86aRnjGT04pDgdM9c9M/jSsdpznOeuf/AK3+eaAAIZMjnBHBHYUoBXjrjkY/T8MmljlKfLyOQTk5x/kUxASwYlhyTj2oAVwTkEE5PBz1/wA8UMM9yQT2HT/PFG7HTGAcA47daOFUnORg5xj/AD/+qgBAAVxz/n+XenhQ7nOPm9TRxyBgjrwOvr/WmNwu8dc5xn/P+c0AOYDcSMEDjIpGOFOfm9ccYB9KCD1PGf8AOM05Thckcdwvb/Pr7UACqD9M+v6fnRtGMdB1xTVAY9cY7g4//X6Uh4YFsnnvxxigB7jr16kZHPT37UAAbc8enPH5VJHlXOCvYls8f56U2XAzgdRwcUAMRQD6k8c/5+tGQi4AJBPHH4f4fnS43YA4J6MOo+lNIz368k+/t/j9KAHEc5xnjqOOeowaTaSDn0Gceuf1pDkA8en3uMD8PxpwPUHOCMY65oAVQGQngHqMikDbjzxg8gnj8utLnavc56c9B7UhGGOAcHrtFADm+Ugjkc9eaQcgZPzDr70A5XGOvtQhVJM9uh+vSgBAQACecn+If5/yKV2yTsOATnj0HSkIDMMDv2PalYndnjHUnGMdv8/SgVhw+UAcc9Ce1MAB4yMDGTzR/wAst2AB0yOo9Pf8aVST1K5HXAJ//XTuMVWJBBJwf/1UhAQZ45OCQen4flSO+Djufy/z7VIx+b7oJxgDPX0/r+VImw0DkAkn2wDjvj/69BwrMTkA9VHTNBJYZ6c5x60i8NgdScnjNAWDPAzjODx9KUjggdc8kdPr+lNI5cDr6e9LnIIxnI7DvTQWHYyACQTnHvnvg/5701cMTkY7gY7+1IDhArcDvz9O9OwNwPHBzx6Hk0XCwjt0BAOSSPwxTl3bQMjBHHH6GmEkkgnAzg9BxS4+Q8H0AJ7/AOc0XHoHBJB6LyB2pSx6AlkHr6+v4U4qcAgkdDjHBPvUaqc4xxkZwe1G5IpbDgnnk5B45pSoK85yOeOeDQ6gMXOcHkEf5+tOHygnHByAAP8APP8AhRsA1QVJ4OOoK8849/zpCSo44BHUnP8Anj+VScqMBc856cUxVIBOOOuAf5UXAcCQQCcHGAB0P+elIPmUADt+OaQ/MMcKevX1+lAO1QvTJGcDv7UgCPKjGScDODxj6f8A6qGBTpjgHj0pyKQ3HBPAyOelAyNuR9P8aeg9w3ByP9kcYPalTBXGOCMjHaklG5cjgg4waI+OOuTxjtikFgjIZsn5exApzH5eD3GMjoO9OAQY+cdOeRimlMKcfgRQUC5ATrjkexHekDFVPzDJA4INPw3GML2yfT/P86jxtOTnJ65H+fy96oljcZbnI5wCDinZGSDj1Jx+f/6/pTQTvPUYHTH5047UwOFGOmMcUCEyGXgduMGkQAnGcdckHHIoDFxxjB74pyryMgZIxwOtA7DSGzxnOevf/I60O2AhJyMkcDHv/hUm1lbnPOCff602Ziy4PGe2OcfWgRCGDA4AByABnrQvXHIGOBjkAfT/ADxS+XuIyfmH5Zp4wgAJI9DjigCJ4eSxIZew6/iKVgG2cgDpyAKmPUvxkDnHcH2psgRsA/UAjv8ASrAjVQ52cBGJyepx9O/PFcj4t8LC6gfAY8cgDGef/wBR/Ouv8jyhkYGMkj1yKQIJiPMBPJ4PT/P+J9K6qNaVKSaZx16EasWmj571TR3snKmNs4wAAOR1rDuISkRIBwRuIPc/yOOP1r3zxP4WttRh5+RwxJYjGBXjmuackcskKkEBiATx09a+vwuJVZWe58Vi8I6MtNjnDvkXZjLMMgDpn3/+vmrGmalLaSRqCSOnyjJAHfH5/pSSBI5do5OcAqODx0qPIJPDbyACSAD7HFd84qSszgjeL0PX/CnjBJolgnOSFBABPBx2zXb2sySBTwcjOM84/p3r5ysdUaxnRsYHBO0k8jqSe1eq+DvFEU8S+bIMMMqf8/lXy+NwVryij6jA426UJM9DSQ7uD8xz0Hf/AD/Knj7xAGBjI5/OobedZCGR0IYZyOoqUyBejEnOM9ue1fPNOLsz6eLUldD2OG6/LnjA/wA+lCDd1yD0xjrz/wDqp4dAmAfmyAOMUwgEZOcgnAHf8KkYoADkcA54JP64P4Ujja4GOScdMZ/p6/nQjclyATzzjH6/lStKTg56joemR70AB5zg8gH36f4f40i9eTgdj1/yeKVW3JzyOv8A+uk65ORkjBI5HNACDnGOVbscc+x/z3pW46HORjGO3+c0u4hxhdnsR/nvQD17ZGcD0HTNADsZOdnOBgdvXr/SpCxJORj0HbPX9P60wttGVx0yOKYhBOORzk8d/wDPpQArNljn06Hnj1pQ20DjIznOO/p/OgkBgP0HOfb+VN5A557BsfhQA4L0Hv0NGCXI5Dn37+n5U0kjkdcYwBSksWHfjPrj8aAE27MM2cDtj/P8vWpGY56gc4/z+veh5ABjsRwT2H+c03cFTPPAyOeR/k80ALztJPXoMdc/SkdD5gx8/HpjnHQfj/Oghwp5wSemeKQELkHsDg/h/k0AKTtUjv29h7elN2ndjrxnd2xxmlaQqMjBc9CevTn+lOT5YyD8zn/P6UAMVWYE9Djk45J+tGMuCwIycZHJyP60I+89TyM9eB/+unSgxsM8Z5HOcZ7/AJ0AKpODkHgZIPI/OkUD5MDk+o570ihlHTHHOM5/ycCpUwUyex4GOmf8+vagCFuAMYGOBkcH1yfpjn2p8h56hvTI6k96YcFifu9SDS/J0GCcYxjOPfHWgVgQbRnAHUnHGc05V3nORweh6/56Ujt8inGSOpx+BpS27PbPOCeKAsPmX5eR7g56/j7/ANaaHBUc4wONw6+n5/0pHbcOcZJznPt/KmMMZ6cHPuPw/GgYuVDk4A9skYJpWHzHgZ4znnP0pQ25mz0IA4NICRjC8dM9D/nr+dAAyBhzgc9emSaHBZQB68r7entR5pEnQE4OST+GKHG0fqQDzQA07RwOM8An0/z/ACoYA8ccnkqOn+cGkRcYGRgnOT/WhgA5AA2k5GSf1/GlYB4ACgkjkYwQM5/z6U7OVQEkEADg/l/L+dQM248dRgYzT1GwZx25GMj60wFfDHHVQc/Xrx+tBlAHXngD0x0/SlGVGc5bgZOKjY9OpJ9Tn/PUUASM3LAk7AOAMU3eRnIJ44wOlMKsoJGAQcDPA5/ShV3MecnIJC0DsPL7Dx3HGe/9KJZRtUZ9sZ70n5YU9SeaZIATg89+RxzQFh+47hwT6kDr+NISRgEHOcnrz6UK2G46Yz/n8qRTlQTyRyCfU0BYdIWJPTIJIOM5pONvJA46e/17UoUjsPqabJhsEHPYEn3/AM9fWgGKnJyRtOMnP6UnD+2Rzkf56f1pqKcng9c/5P8AnrRtDONwPJJGT/n9KAQ4swkHJwSSeMnNOYZTA69QffnFRvhSBkj1OeT6D+VKpwC/Oc8Fs5H+c0Awds4OCR04HI9MUccZbIHTjmnZ3OOo9c9MelRshzgEgHggigQoJBA6nk89P89aVcfeyPY470hO1QT1HJH6ULnaBnk9ATyf8igsVXBJJHI/AZo3AnjHphuAPT+hpoG7ryRycc05wVbtk/zxxQAKMEdBxyP5Cm4wcc56Z6/5xzQEIByMA8AA8ZqQA989OmcY/CgnYbwGAB6ngDk++fxpMbskAnByOP8APWnlcbsfPg8Z6/lQrDIA4HXB78flQUNUnaTnBzgkDOfT/PNKygEHcRjg8cjPUipGI2gDjHGaQ4442c84GOlAtBsgVeBknOTxijcFPOQFBHSlKEDJHUEjPP8AnvRt2pjByByDyaBka/cz19Bnj8KVlzj2IGcY/D+lOVdq8ZGTjBI/L6ZP6UeX+X0/z0oAeSQmOemc5wOeKiBKBwc5yepzinPnaeW54GPT/wCvTdv3s4H49vpQLzI9xHIJz3I/D/61OZd/HJ64FO2kyqzcDHQninKoU4GMYyT/AJ/GgXmJHgYBwD0xS8suABuyCPcUpxnPfGDjj9P/ANVMOcYDDAH50BuAB7/Q/U0bflXAwOuSMZ/z1oIyAoPp0GOakfk4PORksP5UFDVfcTyBnsO/+eaGBC9zgYOR/n/OKFGT3+v+Ppx/Kk2FnOGHHOM8E/40E2JEPXsB3x16Z4pQFK9cDPHAH5dqULvDLgnAyRj/AA/zxQwwemwEZ5PPH/1qpK4iB1A4HoMZ74p7qCQDw/TOeP8APT8zSk4IB4x1z09frSbH6kHqOT1z+FPYBNuGOCRjnIHWkU49MY4/D29aeUWQ4yR79MfhQRtB646YJ5pXAai5UYwpUce/cU2RSe7A4HGev1qQfPnP1wD2o2jAPGM+nTGaLgJGCFwxIwMDH9cUhTHyYAHJJAHJP+FSxkbRsAGD1J7UmATku2Sex/z+tPzAj3YAyCeQBxTlJC4PQjIDDP40+MDJJBwo9OmaVYy2Oh4zxQA3aS3pkc/X1NNCjHAxg4BBxj8O9TBAuBjpwCeT78f4VLsCjpknOM0AVhHlUByD1B/z+FMGQCN/QYwT/n3q2GA3Ajkc9OR7VDM4G8xjqO5GfWgCI5GH/DHoPT/PpQSAvXBPOQPwP86eACAOQCep5GP85pCAmU5Y9R/9Y0AIBtHYDGRycg9v6U8DHynJwOoOP8//AF6TygeSRwOe+PxNAzsyewwT6+ntQBGwbeCFztwck/kKkUgAggZz1HAz/n+lO2FiM5OOQM9P/wBdOVjnAAOOQR09f/rUAG0CUk7uRgHGAfr+NN2cA7ckHJBP+etAd2U5XBOc8dc1IThOvGeSBjv/APqoATJ+4B0PBHv2/I/pSDh88cj06Egc00sSARz2GP8APFK4BA4wh/L/AD7+1ArC5wOefTjuf8/WnbSQfY4GB3//AFVCzEu5Jxtxgn145xUu8hVA5UDqT3pWDUeyHYNxbHUKemKY446YJOSo7nrUbTAevvnp/n60quTHv6kAkc4/lTGEmZCOuOxx+Y756e9RCPoccnp/Kn87PQnvnmmbduMnp/d5GOvWoAcyANtBOSNw5yOP8/rT9m0En5jjHBzj/P8ASokYJIPTkEn3pWLoc4wAcZHft0oAEX5sDgg4HHTt/n+dT7T93OW6/wD6/wD69MBIAOCeMBs4z6Uh/wBZs/EkdP8APSgBSRzh+30//VQUIIB4BIxggnPtTWfD44JXkZ6Ec5x9OPyqRcNHnBweAT6dP8/SquBH5C/32/P/AOvRR5g9v++RRUiucOQR2JJ9f0/GgElQMnryAffP+f5Gl3EfJjI4PT/P6UwgtluAATg5wTx2rI2A5kYcnGM/5NPT5k6Edxz70zcocgEnjoMgU5CTEMnHGTk0AK4DMR1z2Axz2H+fagHDDPXPPHXPpRFlV24BycHnNEp+bHOO2B3oFcbIhRxnPPOKdwYeBkkEEkke/wCVK3LDknIxwOn4UgyB16ep6fh1FAaCqSfu4xjknj8iKXlcck4OCQf8f50qSlVGOUPUgZOKUhFbjJPTI7npnHNLYRG4K9CwyOo9/X9KHTj+4MAHn/OKkdQAVBJPv+X9OhphBYjHzYPAGDnr0+v9KNAGrjkZ4PqMY57+nT9aFc9x34B/L+X8qlXJKgggjoc/h1+lIqAvkHB6nryc5B4pgLgADHIORt/oPrQEwCRjngYHXj06/wCTTVJORjBzgjHGf6//AF6cVMygpIQR2AwT/nmgBMbf4vlAB4Hf6U0DDgHk5OT6nnFPMeR8jjGe/U/jSPEUKlQBkZLA55x6UANwrYGAcDGc8j6fWpTESijqM5OeP89/ypikrnuOMgDt/kU8hecFcZzjOaAGcuxOCDjGCT16c/570xxtJHPABGCDn2qeMkPwMjqCR/n+tNYiSXgAHP3vb/6/HegBI2OMgdu5x+FEmQvBBwMkg9PoP0xSmIqShzjjpg9/SpIUJYg8ckgD09xQK5HEc8Pzgg5zjt2P4Uza0TEgYOTk4/TH+FWVcLnIOCDweee/6flUbDAIBBwORjoMf5PagLjX43g9emMAf5/H1odcAZ3dgCeg47fWnRkFA3oQTu5x2+lSElF7DJx/kD/PtQK5EFwMEcEYA6A9/wD63enKuRsHGAeCPTnr+NKhBkwMkEZyOMn+f8qUDc33hwSflOSMfn/nvQFyJcEjAwTwM8jpT3BGASJOMAjgY/8Ar1JtG05Byfwx3/maQ4J5zgnnBHSgdxqDlh0GCBx0OKdjBwWAwcZIz/n0z7UZ3cYyBzznnHcfhSq4GQRk44OMUDGkCSQZY88cd8dfemYcnhCQDweOnPapCN06Pk7F446Y79aWQBpDj7mME5Hfn/P1oJuRogYc/IxIz2JB9vwoKu0h2nKDqT+lSp8y5BxxxtGcf5/pSSREsDnA4JOcHAFAXETay4JznODnI69KHGHJIGAcDPb/ADj9KDsV+AMHkAnv/T+tO2JJtBDEY7de/IoEISHUnP6Y4x39KjiLx7QAS2eBjp3708JtGM5LDuOB/n/Gl4RlGMnJwOnP+cUDuRkN94884Ge/pT4UyRg9snJ7/wCfT3pdoLkDgMeeP5E0PymcZHQ4OfzpXEHIh65Gcgk4z7UwqecEBmx7Y/z7VMFLDaT0PPbr0+tAKcjG49PQCnuNEewZIO4kYwc5IFSFNp29wOmO/H/1uaR/l6Kc8Z6D6A/p6U6UlWXAOD2I/wA/pQUKB8uCcgHGcZzn0pIyQ6jHOTnpj0pfM2ocncc8gDOc9KFAMuQSTweOagBNu7cCCMHjscAf/qpFUoQcjoc8dTg04/ePzMM8Y9aO5wWIBHcZxwDz+VA7CEHOQCOMkE9M44/lQpG9h1HXJ9f85p+Ax7AD0PT/APX149aBhm2jkDgHuP8A69ArABtHJByMNx0JzSZOAeSOh56gd/ril24AGOWJ6Y4PBpSoZSc4PYH0/me1VcEKvK8ZGDnaP8/rSqh3nGSe/wCPfP8AnpQG+XC5DZycn/P+c0hDZznC5BBY/wCenNSUOwCCRnJGO2cf5/ClZgFHJzjqOcf556UKpVn9jnJHr609wWUZ7Y4B7d/6UACDjHXHI545+tO2lmwNwyMZHb6CmqxUnjJA7nGf8/0qReZM8DPUY+tADXA38jJHQsacAdhx654GaSTlWO0/LyAMkn1pUceWQcDOefb27j1oAaqkMAQuccHJ9f8A9X50DHP3sZAxnnFHG0nnHGD1IH+eaU+5APPJ55Pr+lADhnkKOMdMdfekbJQEADjGQP1o2ho0bHGMZB9aecLkenTv/n/61BVxirtPIwBwMD16/wD66jbIIBPA61N/F+mRjNRmQsQCfz9aAuKxBIxlRg5BP6U6MDbgjHPIpoQKw5zk56dfxpynoT1OeASB9KA1BQVUjqxJPbOOKUJg4yD3POacGwxxyenBxn2pmQOMY9MevX/OaBgykvjpnOD6EUeXlTwCQORgcnrQ0gxwDgj9aVcP26HGPT/JoAbHDsOACM9DnmnMp69c8kg5J/pTtwHyEcHnp/nmngFCQAScc+4oJdxjJuYgYII784I/z0oUnLdCehOPw/z9aUMGOQMN159e/wDMUgGTwTke3bviqQgCjII6Y645P+eaAMgnnqAKcjHoc5PTbx1/woY4bkEdun+TTATaC4yDjgnA/wA+lITsyecjvipDsRQQCOcZAxzTQwc9fbJ6Z45oE0JHuCAYH+6SehpQeQuT3A7YobnHTjggE/59aVs7sH7g6DHtnBoERyRHAyDjgZz1zTosrFjB4JAHb3zTgflzkcEYXmkPB9Sp/hPHNAACNnTBx15IPtSYLc9Bzwp57UBdp6EA988D8P60AEHlhyeCcdPr+FVcAOGjw+cL79f88UpQoTgZPTP/ANak8xdgHXtx/P8A+t70RscunII9TxwOwpgAByMHscZH60nJcHHHIyAOf880qSH5hnJx3NIAdxBOT1HGecevb9KCbAeVfAPJwcjj3P8AOmsh2ggYwQB1zTyMRnAwcd/8+360FsIc8emTkE+vtQFhirnkEHHQ5/p+FNIyVyOckZBx17fjTixj6d8gE/n/ADz1pHbC5z1OMjk09SbCMgznBB9Rz+P86XG4gk/geB26/hQTlRk5x1BHX/P9KqahqsVijlzzj7uf8+x/OtIRc3ZETkoJtsNQ1KK0t3d3WNcEjJxn2/zjrXjPxA8Zi/8A3USqigEHJ69cE/nnA9fapPHfjUuJYojyCQATx1/Uf415veXovVDkli3JAP6H8q+xy/A8iU5nxeYY11G4R2KUsIuJBv5OTtB6gdsfy/GnGEhd5IzkkEnqe2R+RqQW4CoRydoJP51bs7J70CLOS2VDDqB7fnX0HMoo+fUW2VrbTpbt08h8knIIxhc/rivXfBPgpIlRyAGyPlAzg+hPbPWqPgbwSXi3vEX5GCwHT2r1/S9MTT1ESxqmMdcE49z6n3r5zH49RTjF6n0uX4ByanJaEuk6dFboDgx8cj1Hr+lXE/1jnJUdQR79vSpgu0EADkcgHp7U0MEbBOBxgEe3T/OOtfHzk5u7PsKcFGNkRBCWJHQc8jAx9f8APNSFgmSBjPPU/wA6d3JHfoaXcBjJI9/51BsNIL9RwRyBQny9+Bzx9f5U7fgnnB6nA6n/AD/KmqeoOfTBPQ9cUABG4HGMjqcdO/60hUk9ASAANvIPr/n609DnYAc5FNJCjP8An6Y/LmgLAVzkg/MTnBNC4DAc/MMetAPGSCP0x9DQR8uPTHbtmgLAE2dTjGOR6H/JqTG3HBwOSfaoi2Hx9wZyBnn6/wA6dg5HGT0BP+FBQ8FGPPPHB+nenfeJwcHOcjv07UxVG3PPPQ/TufWmE7WJfI64+p+lAWJC65IIzgdc9qQDbwBkEcY7fSoyuSM+mc4zz/X0pRk9eAO59f8AOKAJigGe79qZuLqQSpJ6hQcdO1KrEbQfz6cH1o6HgDHcD+hoC4N8qgjG88g9KHywwgGOpAPUUAgEnqBzkc0KQUyByeCfSgBcEHk5zg8cD8/896BlTzgqBzz9cUiZYZPB4+b3oIK8LuBxjJ60AOJPBwcHnBGDmmtGAo5PHAJGfzpwyCBjkde1H3l54BGKBXCPBHqOoBH+ff1pThSCOD/DUakjPGMgEY7U/cRjHOOR2/z/APWoGOI6Hqec5PX/AD6UjFSCXJU4xg1Gzbiec5GOuenWnqSBwSfr7ehpXAXJb6g88dqN2Mg/QYPWkQbRx1+9zxxQSA/B7H8frTAczBT05IPAH9Ka4VmBwcA/hnHrTmTdz6DjvikKkhey5Gc++e1ArAjFBjG044xRvG7JzuGe/HvigDILK4GOOf8APXrS43KME8Y5JHIoEDHeQDjoR+GaCuVY/wAfTPr/AJ4ppBwnHA9RgcUoADHGcZ6E9qABVyehPGOnT14/xpcjPBzgYGRjj/OaEAyQN2QfpQ3+s+9gjBIzigaHOT6ZOMYP8qYMhQM4J546U8goc9eckk9PoaToc8d+g5oEIc+nOMDAoAG3AB4OR34/+vSDO7uRjuMDFIzfN7ccn1/z/KgCTOAM/Q9M+lNzgtjk9M57UMh2Z4IFAYsD07Y4xn/69A9gwS4B579cYxTZuuRx3p2M45xxnjuaUZZeeQRnBPGaA3JGTMYY44Gdw6n6VEoJ3bSBgAkdKUt5ihCe4OO9J5YjcAjIOeaA2G4YDI69On9aOW7HqCAB/T/PWlVck8cAZyx70p9AePUYxQGnUQcD5uuPbOfX2oA4wfm7H8qUxjaQg79xyMUAbjnkenOPxoCw0Es4U8YOBx1H+f5Usg3E+uRzjjNIUAk3ZJK+gz1qRnVhjnAGRnrQMaw3ZJ4PTJ7ZoVF35z9SR/Khdy9eOpxmkAbBY4z+X6f/AKqAFJxjIwDyeaHHzccnGCMevpRkHJ6nrnAHFAwD8pBPYenpQAgGCc8DkkH2/wAmnrlSFIz/ALWM+9C9DxnJz7YpckZGfpjqaAGMhYjB74Iz600oR1+hOOnb/GnYbjI5zyCOadyS4IyuMDPX/PWgAUArkjHYMR2pFXnA6Z45pSMg+wwMDjHp9aQk7u/bBxQKwqYBwD3IORwPwpGwnOeOev6UgJ3c4z9Ov+elOkU7UUcjOaAsG0FeT14wT+tRhNuAMnHGMc/54qTscgkjnoKAPlI6Zxg46nigLjo/kznBGeuPXHNDD59wH5/0zTduAe3QEGnMxJA5yOSTz/8AXFAgVRk5Jyc9Rx/nrRnbwFUck5p3BXAHB5GP5U37xIAOO5zQAOA+TjIPBycfr6UbQQcnrwfX/IFCjBwRjgjOf5UNkFsMCCc9cY/CgAC8HjnrzS4zyc/57UgyQcHng+1BJXt26k8UAKDxyM5OAAeD6UMOvPfgAc59KTPGOM8nOMfpShcgE88c8Z/T/PegAVMAd+nXjI6/jQX+Yk/yzSByFJGcDv3+n8qdnH8Wc9AfX/8AVQAD94QOcE5J9sUGIKHPByBgdeP8aC3lkE7QccA96VZBtyevPX/PFADVyuMj7vAGeOlIV24JJwODuHanblxnge/uOf8AP1oDeb+GG+p/kM0AI5w2MYGeAfapAuV+8Oedvv7VG3ByAMjke4p+4hSM8gcH/GgCMMc5AO31A6mnFtvqfbFEmBjBzjqcUjSYIAJ5POSeR/kfrQArYPI6YyMnr70cZ46k9KGYAZABHrj/AD7UqnKA47YB4oAQLzgc9gc8/wCf8KV0c4XGHPQg5FIAUyeMsTnHHSlJBGcEnPB9MUADKShAADDHPrQvJI74xRkNjg8cdOvvSgYx1OePwp2AQL8wGDhevqf6USZLEc/U8g+1IuOFABxwc08AHvwOP/rmiwDTnBGOfQZP6UigoCeeBng05m5HBIzwMdP/ANXWgMQCCRuz8xxn8fy/pTsA1fvgjGT1IHUn/wDVTmHBJxjHHOeKQ/uycZAx3+nH+fagnLA7+wPHr1pNALu4/HoTx7gfnSKNpPHGPT164pOCuep5HJ6GgOTlFzkDJbjFIBdvBHZ8Z4wKc3yHrj8ec00A4447Z9fWjORnBJyOh/KnoTqNAIT6YJI5x+FOA55YfL74/wA/rSjnknnPUjk00fMWHGc5HFFiiQt8u5uvXkfj/n6UYBUMOnXPr9frUfIOCePTrg5zSmQlUKDHI4z+VFibAc5IYZ54PYAdBSgBucAUIASc+vJIpoBBH16g5phYkOFfOMjHA7H3/wAmnDG75Q2cZqLcSAOoz1B70pcNkHnAwDjn8aW4WH7jk7jj8ecZpm8FiRjg4B/z/Wg4K4PPOfTFNIXIOO/HGB7ZosUSFdoPY9Acd/5jrQ3HJAcdwRzimHIcfPwoAJx1oMmAEAxSAcDlidmMewOKe2SvJ9uB0qJWKqWycZwe2PSlDEgKc8YyCc8UAPJyQCecY6cCkHQ55BPQnH+f1pjucnA9zxSK5IyMFMnOfpQBKCN3P0yeTSltgC9jwPQfU/Sot3GTweAQR0+lBcMAc98dOPX/AAoAlLEEnr689T7f57Uqglcnk8nBwcn0z2qBmIbsAcZIH+etGSxLA4QAjaKAHI5wAR+X1okdefQdCB6VE5POOD6Y/Sg9M9cnB56VQE4IOQSQMdfX6e1G/C5A57Ecf5/+tUQZmGRkdSAf6dqUdw2cEcHNADgxAI3556Y79cUmSAHI59Opwe9RqPMGDnHQcD8KD6HOehOMf5+lBA8NgnPUnOfU0IfmI65/L/IpgbJz9cdv1/woRgr+2OnegB5dgcYwc4/r/nNLIQAME7vTGBUXVs4wSc//AFs1NODtKPwPXOPSgCM4Y4Jyf8//AKqauWYlTlcDGOue/wDOlT7h4zghc9M9s0ixk8jOAckf4CquASrHMmJcHsT1z/niuB8aeD7dbK4uYEYMeeB1zXecsXboMcA4yBRPEklm0bgEnOQe+eP8K7MPXlSkmjgxOGVaJ8yXtpNZHEqEsc7T3A5xmqCzElnKkYHBzz6dK9y8TeEknt5TsUnHDBcfl+XpXkupaW9nM6HLpnBJHJ/yf5V9nh8RGtHzPjcRh5UHqYbylWTB3c4IJwMf5+tW7DU5bLa6EqoOflB68H6Y+lMmiw2OBzjIBx0/X60x49weMHgggjPUDn/JHaupxU1ZnNGTTuj1nwX4rN0iK8q7gBwTz9f/ANXrXoMN59pO/OUJHTpivmfSI7nTbrfBOAByRxgY9/wzXrvhLxMbqONZSEcADg/r/n1r5rHYG15QPpMDjn8EmeiM+4Akjr25Ptj1qRXx1wT/AHvx4P8AP0qjBN56psKNkcY6kd6vLxx8pPQgdv8AP+NfNuLTsz6WLUldCjqOMdwp6f8A16Xcdu3AXnnI/WlchSMnjOR6fnTS4cAhu2cdfoP8+9SMcQeFA4B53d/ypwbaMZ45AIz+dIVO3AHOM5PBHbr170qkYOB07nnB/wA+lACKMDawwcDocH/PvStzgcg9Rz0pO5A6kEk9PX86c5xwMkYHTrjH9KkBDwvLcZzzzj6fWnJgkc44OCPWmFGKDnB6DnqKVOpOMcdCM/T096oBAhYnfgkHr3/z9KenAAHXPAbvQW+Y9wBx+X86TGQCfTnHXj0oAFB+mc8Y4/z/AIU5PmY9h7+v/wCqmEnb064GccUuGAU89iefw6UANCnJz3HA7D/PSnbt3BGcdQ3Q45/woCEq4J4/vA/j0pwUsrgn5QMj3/woARQW4PcZOD2oOevGc9T9f60AYI647Y5yOKVQy9Bk5yckY/z0oAbIF3jB9MADII+tKmSCc444IHBpH4ypHHQ0BeAm3GOnt/8AroAAcNyev659TSFd5HYg8YGePan7SzAYPXp2pgHzDHA7j29v896AJfvLkZ59TkD2pMB1+bHBznH4dP0/ChvmHAP59gf8/nSjCseM8cdjQA0qN53YJAxk/SmHAPA6enOPxp5bGAO2c5FAGenPHHpgf/roAM/KMDnOQfrTdp2gA5GcHH+falyCvGD2AI/SnR4EYPB7jjP+f/rUAMAIBySRnkevvQD82OcDk7eelOYB2IAPGSMn/P1o3HPPOOo6kCgABOw5GDnnjH1/SjB3YAyAecjPPr604cqeoPUex7imk4YkYORjgdR70AKsZLAEk4BJDD8v6dfWklO5FyST144Pp/WlBCN0IAGOv5/59qR8YK4z+f8AP2oAZGCX7nOck9qYoAIGAOMnAyT71KpwQeeew56inyEM3QAYx15/E+tADG4UdHzx+PfP60cEdMgDHTrikJIx3z0IPfmheVz0wBk57UASIgfBODgfgT06/nUbo3I6HGSD26/409T8gOMjP+RTHlLORyMjqOeM0AJKAB0JyclT9P5URJ5RBx24UHmnuxkbIHA4GOOnWoy5GQefrz+P8qCkLEolbjAXBJGeB+lSGMgApzjrg1Hu25wADgc45I/ycUvmGNCORwM5PfoaBj0jBXoTkjmkdeDtPb0wM+3/ANalicqAScg9s0gk5OAW4wPwoJ1AAnBxnb6jnPT9aay7R6fU9/b9aQsScZx7H8xTkJZgCccn8aB+QoGQo79T6f5NNYBjkgZx94evt+GKTI3AnopwTn0/z+tJnb1Ax3JHP+elAbC7PmBJ54GevHSnkhk6njOR2Bz6fX+VQMWkOCMDjn9f1qSNyBgjCk4579v8f0pXGIAcgHIPfkfiR/jTip5PoMjA/wA/5zTAuGxg4yeh4p5wEIPyYGcdPyNMAEWSQenQc/z/APr0eWN4PB44LDinI2N3XJHIHTFP+RQB17lh7/5FAEKKvJOQOSSB1+n4U+Zd2CCcnOOO9NlbceCAR0J4x3pMfL0BHQ5oAACOevoT29/51CWKyDnPI79qmU/Oe/Ockfp9KRh04BJ5Pt+FADncDJBGfTrn6U0YXnOSDnk/5/pTGJDgcgew/r3pxD+XwBye+f8AIoJsIJGZ+Aceh4pytyAfTgev+eKRcEnjOeAR/n6/lRtHVwVIPOT1oHoS5OB29e+f8/1pqtwcjO4Y3dqbIWx0787aVWAQhweOgH5fjQK4bzuHJyB+P+f8acXAbIACkY2n+hpCFyT06EA8f59ajkQsAPudcjGeM0FDmwp28kDBODj/APV9aapOScdQegzSYbAzk9uf8/zpVTccc4wSMdvw/GgAaQsnQ4AHBHr1/rT0bBBJJXHOe3+RUbKSCMljnjvn1x6VKqAR4ySoyeeelBNxGyxHfjJyKYQe/B9/ahD85yMemfT/ACaB3ByPQCquIOuTnvgZOD9KcozyeAOlJs2KDzgc5GaX7o5HB6bu1SO4DOD/ABZ7qfTnihUI+fOPf3pwY54KjGMZHH+e1KF5JGB9P0x/kUFArkqWPBJxjtSHMjdiAAMdT+VK3zcZ5HJBGMfn+H5mlRQF4GDjsev/ANagm43G8rnjg4IHv+VBB4GBg+nfHv68/rTgCOccgDJ68UpIVtpJxjPuev8AjQIMZAPVehH+fU0hIX1Oemc5pqnkk4B9c/59qkQEqcYYkgDjj8KAI+fdQP8AOKXsSW5I7D/P+TSOC3IOBkg+/t+P4VIi7uRkcdzVWAjVCNp5wDz/AJ/P9adIAcdhnGOnFSRfI/r3LZ6f5NNOQBnrk/5xVdACM5BbHztwT7en4/41InHTgAYAB/zj8ajLhTgc9ASR+H86f1UBVyQc57f5NIBVwuM8kDIHbn/JoYHahwdmSfX8P50gUkHORj/PekY5B6/0z/nvQAN15wRjHTjFRZJGO38vwpzRkrgN049/X/GmbD6nOeoP86ADA2g8YIzk9P8AP+FOWRUBzyMgHB4NLt3EDk8Z+bv/AJ/rTQAyOpPUgk/T0oAXG+UYHtkd80uMnBBJyRnsPw/xp6KF3YB4OCQM5/zz+lHlE5w4BwACT/n1oFcazY+cdBgcCnuBjsehIHH61G0ZDDnAHTb3P9e1PQAsSoJOMdT29v8APSgNwaTa/AHoTg49MEflQr+Yoz/CMH3oZNjbfzPXmnJEdhGdpHQg457+1AvIj2BmwOMdf6/59qTq+D0Hc9KkZdrbgM54B681G+ACcH3J5z0/z2oH5DMICMHIbpx0+v6elOb7p46nBA546+9SQoZCecAZOe/v/SnHG09F55wf1xS1GU1JXOeMHGSP19+1PBwuCxHfAHNSEIXyA3XB6EgfT8+tBwzYflFII2njiiwDJM+WCecHlSeT/nmjG7PGDjIGf8+9BHBwQQCCMnBx/n05zQy4HXjqR6f5/rRYBwGSRnpwADxz/nt6UojJyNpAzx16ev8AnFR7wqrgcEdccHHrU/PA55GOmOlSAbSOACQvJ9cn/Pamsu1AwJBHXjn6n8MVNI4HB4xxyP8AIqNWLcgDHXHb/PXjmgVyORQSCVyc4JPuf8/nUgz7YwMHHIppwpyQCQMEE/z/AJ0u8Mw+Y8dSRgYPT9aA9R3lr6j9f8aKkyf7p/L/AOtRQM4AZAGRlznAY8fhRI2Sdo2jPIPXp0qFS7lgSTjkkdMf59aGkOFUghxkjnnj/CsiyVmGeuVPTHp3puVbPTOBkdfy/wAaZu2jnBLHPPb1pyAsxOAEwBgfpTuF7EgIA98Ae+e3uadhkyBngdB7c/5+tRqhfO7IPUHOaVgZG/iQgjjsfT8qQDwoDEuS3Ujcfp1pq7JAwIJY9CpzzSOHJyh4GeeoNNQ7Rz1PUdxn/I/OgB6A/MA5JHAAHvjj/PenHZuOVAbPQdj7dPUdKZn5Qc84PufelGWHQ+gOfwP1+lG4DmOMknODnntx2NNikBAyMZPBPp2/p+tOZht4U8gEkg5wO9DBNwxjHUDP4/5zQJgNwB6EZxzjqOv6UStukAwV2gnI4A7fX86QAyMMhFxyGwevp/n1pZFR8FTnk7sDPTtQJCxuRFjf1GRnt7UgPHAPB454546f/qpoBCpk4x13cZHp/SiMbUVi2BnABGQen4+/NBQ53O8DHGcgdf8APfvQ56YwfXA6E/5/lQikE7iN4yAc9OKB94YwehOQc4PrQTcXy89z8ncDjHb+lKNhU5GCfTj+dIyjBPOW+XA/UCgj5MnABBB7D8D+dAXCJ3kAjPyAk5K/yPvUgPklAADnozc/Q/y/Kooz5Qx6Y68YGMZ/z6U4uSH6A4OAx7Z5/r+lAPuSElUOHAJPBxj8D/Pn1poQldvAY/Mcjk01QDuHcg54wSR/Lml5ORnkYBAOOe3P+FAhFBJK5G3jIx6frTjLtb5h3HOevA5/CjBXDZwM5Kgc/wCFRuxz0BYHPGOTz6fSgB7MSCQO2Pl56/p+dPDkRgA5GM88HP064polLAk8YHU9fYk+lK2F+XjIwR9f8OTigB0bAc525Uk+v59sf5FNRcj++cYB6H86fgdcnJH4+n8h+lJkbcLnYOOR/n60AJvKtwB3BIzx6YpzcqDyWzkgDgZ6/X9aOXJwc8ZHHPSgDaQWGfp+ufrQAb9q5ySABk549KZyMkHknAI6j/IpAcds55Ocn/OKUpgnAJLAAY4/zigpBIhRQB9c8dcfTr7d6dCC0YJAHTJUcgfT8qVhuXjkg5ByM/4elBT5hvBxjGQePxoGIzBWBKAgngg8gfQU9iSAAeMYG36cjj+dIp4zjk5yQOST7f40Rjynyo5xg5/X27UE2EZQnfBJOOn6U1n+X5s4z27U6VAeTnjOSRjHvmhAMZIzgcZ4+n5/zoBjlc7QScckZA6YqJFLPgsecncpHH9fX9KkTMh5ODtBB/z+dNVQXZlBOeTkZPHqf89aBA2QUGRjJOO+f8+tJ5mGBxjPQ8kf57YpxUNh8HdnnnqOv60x0xjrnGD79qVgHH5DlPmA6kDoe/8Ah7UIAWI3/eBOcdfXNEQDsfl2+nPT/PFSbPlGGOAc4I/I+3/16Oo9hGD7xhsjpjH40Fg2SBkg464HGQD/AJ9KexCEEAA4yWP8z+FRgE5AIC9QcZJ/zimUPCBj0IyMkH+VErFW2jp6Y4A7fy7YoAwc+2ASMZJprL8+X7DHf6jr/X1pMAU4YAdCMEEcCnBgqnGOMAgjtSKDnptAA6d+3H407yiBknZzg5GMjrj2/wDr1IBkOCOAGPIYnPt/hSsmGAQAY67T19f6UKAQeeOgI9vX37/hTzHkY44GeSOPy5oC+owEDuTxn2znjHr39aVXLeuScYb0/wA56e1IQ7PjPBGMjqP8etSLECud4J9c4zQAikHkE4HTnOP88/nT1KYx6c+3Of8A69AUM45zkYyTwfUf59KURKrA7weAfb2H+emKAQEDA5OMcD/PWkRAoGQAc8ZHP4GnMduOn58n/PHFOQEkFgTgcDvnvQUHLHI7AZx7/X/9VC8ELkkYPP8An6U5Rkn5lOeCc55/z/SjBJHQgHtzj/PH50CQ7cAAF57gkdKF+bJ68ZII/wA8fWm43jPHfjOc06MERDIxn06fTNAwUDgDORk4P+f84pp+bG7rkDnr+f8AjTwwHTABGB6/5/LrSMmEORk9Bg9fX6dqAGuv8R6FhgE8AeuP1/GnKvyk+hyOcAn3p2AQOmRkZI9evH40nG0g8gjB/wDr0FIAV3HsemF/X9M0AZbPQAYA60iISM7iSO4/w9Kc67QO4ycE9aCRhU7gM8cE8d/SnsvccDoMdqM4OBkgds4o5OeDjGM49aCtAXDEgY5yMjrn1prDJyDgjqM9qeF2EYyMHPH9aa3cgDg87T+P86BicAEYOMfjToQJE6ZI5yDQGHIx3POKQAKPXqQM5x60APjJZyTwSOuf5UuDjrkqeppm0NtHUZzjNOZHk78Z+6R7/wD66BNiuNvOSO2Mc0i42gH37UpI2jjGOPZulBXJwfT8OKskU/dIyTnoPemjJU9/qecdOtGMAYP3uPQZpxUbeTznAzyf8/40AN3EBMY64I6mnJhFOOPYc9en40qqFXBJAbjrTGJGBjPqAentQAvONmcgEAjPf/Pr60rSDbwOR2I98/5FIoycg8YBP/66OVyemOAGNAtBc5AIyTnPB5BoxncRnp13cikc+Xg7cA/rzzxSiNirEELkDj+dAhoBHJwCTjnp/n/Gg898nsemPp7Uh7D05OKUHecdSOB/j6VVgA8r1HAGCOtNAbJB5yQTxz69Pypy8Y79xmlB44JPXO3GKYAw2DJ4PQgnI9vyoAJH3eD0+gpFALZyCc5xnmlUguQTwfbtTQEjIBH14J6Z49v61F06dOOCeg/z/OlZ/l5wB2wO3+f61FJ8p64HAPP+faqSICTI6jp6cc9P8/SmtHhgDlARnA+o7fnx605iRkHg4/zmo7iZI4y5zkD9a1jG7shSfKrsbeTi0t3duAQcd88dDmvKfGnio4cb2xjGB1xz29uRWp4w8apaqUEgUgEAAgfj/SvHNb1t57nOWIfjAGR+J7fjzX02X4HXnkj5DMcemnCLKOp3Ml/eF/lHPJJxkf5+tEKiFNjDJyCAOP09vSkiRhcmUKDkYzgEDjr+gPFKw8wjcuOpYk9vTjr/APWr6jSKsj5hNsVVEjAhyO5wBx0/Ou9+HfhYaldCV0JDEEDHJwcjnt1qn4X8LyaiySGMyRMAcEYGO9ezeFNDj06FCE2ZHQdR0zXi47FqnFpPU9rA4V1ZJtaGxZ6UltDFxtCjOMDmtEKZcE84IAzyaZ5mPl4ORzz+PFS7xnBz0yOefy/Svh6k3Nts+7pQVOKSFVQgyBuwQBkcE0zHz8A5GeB+tTFhtHP1J/Sm5OWIDDjk+n+FZmug3aC2R8vYgtjmlZQVA4yMcDqPrSqSeMbj6H29aCQcE8Z4z3596ABCCcE8HnOetJtzggA9ccf57UBOcgAsOhJyKeDjJHB45IwKCiMkAYPX6UMSF4yB1z15pzY3EdR6np+NNOcDIySSST696BJjlwVI6gdsdv8AIHSmrzIByM9OR/kU9ZPnI++vQjoKZkMAxPt8p/KgY5vXp2yOv0x+VKAQoxzxjP8AKjftbbjPfNK7DaNvTPc/lQAA7fp0JzwaauXXqc45OeKA3Of16/54oVhkgHIOSCDS12AVFLPkds8k8E09QGCgYGck55qMN8oGM5PQ8fSnjjr2Hc0rAKq4QgknI44pQpGQBg4+6e3/ANb60wHPII5POPWhWB6npgYFUG444Ucg+mMcZpOoxjaQfTn8/wAKaxwTxnFPBBXJPbIHtQKwpQkZzjA57/j/APX+lIPmC5HPt+lICTwR19qVtquQPTqOeaAQKmQTkg9sHr6/pTg2FySM5PQdPrUZLhiTnGeMd+3PaklyIwcc9Tz2+n+PrSsMXacd8Z696dtBI6+memP8/wCNEbjZvBHT7uTS7xuGDn3HX/PNMBPK3MRu7nAA/nTipC4IHTGc/wCfWiRyff045H+RSOHIzxkc5HTNHQTHqFyoOMc5yOP8im5yQAM9eg602MhhkjJJHNBbBx0PbJpeQdBUUbR1JPAIH86CoLYz2z83T2/z70MzFu+O5Hf8KRuQCQD1yvSmIcONuRgDBJAx+VB+cnBx+Iz+NISfTZnnGP0pQoDYH0HbNA7ihjg8kED1pj5RQewPOB1/z/SlJ5IOenpQTkHA6dMjv/nFA7io+5SQDkc57gf5/nS7d4OTkng8Z5pqjDZPQ4yMdP8APvR67SM9uODQLUcTkjPXGTn/AD7UqkYKAgnPWmhSeMYwecDrRgAYOPTBHUCgRIuNpOcEngAdSP6CmsqKcj5uh5xTcorABiCSc/Sg9OvAzjHegoRsA85A7Y5pQmcDjdjOPT/PtQwPPHJ4z7nH5UvKqCCT2B4FACByTwOn6Ypx+TGAAemCc02MDfxkcHOT3IpuwYHBA4/H/P40CsSYzztU+x7GkzuA6EgYwT0pF+VOOM8jnp/nikDEqc8DOQAOMGnYNRQ25OMEk5IB+lAPz7dmAePp6ZpFBDggZGDznH+fwpGcjIzgg5BPXHTimMfIymND3B4+lID05yD2AzSNg5JBzjgdRSJswRkj0K0tgsOLjpjB7j8c00qOo4J5257etCH5wDz1z7/54okHPHB6dKQrDmcMuRx069vSgHccAn25Bx+P/wCrrSMVCjg56/WhTgAnnsQPSgYuccgZBycYpqnLDjBA446/54pcceuRxg/0pD16YGMDHrQArBicq2M9Bn+VKvzEjuOvHf2/z2oYFQMjH+PFEYwc569MnnNADlJXAOMkk7ulDZIJIOfTOaYCORkcEZx/jSEgHngk8EE9aAJTgZJx05GOlIh69+MdaTJxng+uRkilOGORwR1waABunXPYf40dz1yCOpwKbnnB6Dr2pxIxwRz1xQAoGMgnIPAyKRZCpPGe5z6nj9Kjc4yDkDr6fSnxSh14J+ufT/J4oAcpGCQCD3IwfrQRjBzkkjI/+tSA7cjOec49KUHkj26Z/wA/5NACryOQecZ5x0pFOHPJzjnnnApBuyCBgZ52kUu8biQMHGACD+VArClhkkc4GQvf/PT86TlsEtyc5BFIAVIIB4689Kcccdz2z/n6UCEHC+o7NnPNLnLdMk/5/GjoTgZAOSMcfhRyc53Y7n+lADCxjK4zjoB6/j+NOZmYAFjz1H9P/wBVOKhsZ4AxyO3+TSBgOi8k9jz9PxoARR1HT6UuVLZHOOASM0NhT3GeDSRqeT0GcDBoAVupJPAOBxkUhBGcdO3Hb/PNP259fXj/AD2oJPt+I/z9aAGIOCPug9s/5zSlcYA7cdO/9adj245/Om5weMn8OhoAH6nvnoT+FK3B6dsfnSlcMc9QO/rSKu4enXOB60AICTjHLDuTxSZ3MuCevJ9+9PZNnOO+cZ4z2pWQEnPzH1PSgCKRiGbHGBxjr/nvTo1JRct3xg/z/wA+tKUC4IGOMYz3/wAilUgJznoc9z6UAKRjhR+n9PxpI3Oec8D7p7U1SSxwCQOoPp9KeeV44wOOvGKAEB4wDxnA9qTkA5JLZ6+hoJzkjnnGc0udrZ+YjpjFAAECgdgOSCe9O3ZU5+7xnPSkQoSTyCRkj0FMOF6Ak4Oc9MVQE0iFlGDxjHFR5AXHHHBx09KcrEqQMdOBkfpTQN6EEjOMnjv2oAF+RiTgA9APX/8AVRjkDqemT0HvTQRjkYxzn278f560AHd9Mj6UAOkO0j7zdep7/XpToyoUcEgjpj+X+RTQ2HCZG/vgUv3+npz6ZqQELED64PHGT/nP5UK2c5BB6H6evtSqAy4PfgUc884yMEjn9PzpoA2HqG47Ec0Dk9e38XPPX/GhgecHBxjjj9aQMCD1znJ4/wA5pgJwSxz1wQPb6UpwOeSM5OR09KFcA4x3yAOTSljuOOuCPb6UAIHyMhh15JPelQYJAOT3JpBnPYYOcdRnpQGyB0YE/XBpXAN20tzyDnGMflQFBYDJxnIPU/ifpSg5PP3vTHpSEkcg8fzNIBShLEYA6DGfz/OgjLDvkdeOPalB3YI5zxycUjBi3tnPB4oAbuJPOcA8HHX1pQojUk846GiR/LbHbOemetPXDx9MDOB3/wA/SgCMOQSAM549zSum1RyeRyv86cc5xjjnnHSgqAQDnGM/5/z3oARRgdMd8D19P84pAvB4APUEcE/54p7HDeg5xjGcetKuDjkdABwBQAwrkAgcH9f880wnGR39Oop5kAkGQevXPJ/w7UNh3OzpjuMcUAIUOR0APIzyacoOMdSB97HT6UDPBwD2AI5oJ4OTwOMgZ6UAIq9CAD+Hr2x+H60skZDYGMYGeOlNSQLjB5HGPT/PNBcqfXOTkH+tO4BjqOckE/WmhQTgZB7YOD9KcW3ID78ChOeCMEdff60IBVG446HqMdCfWiVASEHPQHjB4/l/9eml89DjBz060yWUnnGSD17e1MViTaCMg84yDTUAVwRnknkn061DLI8ab0J9OB27VFYXLXPUnOScEY9zQKxdKDd3ByAO+e9H3mIJyMHr1/z/AI03kHIPHXnHX/P8qSTJAxx6+w/z/SgNiQfKAgzgjtSCMKc556ADODUe4spAH0I6DnpRuLAjnBPbrigNRxVMnsT0C8DPekDZ4OCDznPX8aY2AoPzc88jsPWkBzg85BwAOvrVXESPCJ0dCVGQSSR1I/x9eK4Hxj4YikEkgjOSPvAf57YrulB3DA4xxkcj/PNRXVql0mwn5j1JORXbh8RKlJM8/FYeNaLTR89X+jy2c5DoCGBwzZOB74/D8KxRGUIz1wc44x/Tpz+Fez+J/DIkQyBOApAwOOOccV5Vq9kLSUoQRzwcV9lhcRGsj46vh5UXboZ7qFUFH+YHA59egHtn+XvUtnrU2mXYeNv3ZGSwJPJ45HTt1FUGiQPnoxwDj05wD/OmzIjuTyuOCW7c5B+g/p712SipKzOWLcXdHs/g3xgl1FHG7jnvn+v6V3lvch0GMFcZO05z6V81aVdy6egMLM5UZGCACQfbrjr+FeqeEfGRuLcRXGRIMAr1IPt7dhXy+OwTT5oo+nwWOVlCb1PSfMGMEYGOT3zT024yoPTHUVUtLpZ1wuGDDoTjn1qwfkcA5IwT14z6V85JOLsz6OLUldEm7ocfU5/r/wDXo+cABTkE5Ix0/wDrn+lNB+QFgcjjp2pw4PQkkc81Ix4wVBPBzj/H/Ckc7O+Rk8jrjH+RTGzzuOTngev/ANf/AApWyBkjHAIwOM98fpQBJuPqGz0I/lSZ+bAyB3HTH+fxpYxnB64z25H098VG3JJwTnjj/P8AnNA7j+B6dQeD6ehpQQQOc8dQcd/T/PFRsuTwRnrgcc/hThmMAHkE9B/P8qBDlwBjODj7vr/n+tJjnggZ5yDj/PrRjdyRzg55z701EOQMAkHA6d6AH4yR1OAOQfTvQThPn28kjIH+fakK/KRgfTp9c1IGVE+YfU56jHb9KAEJKMOpHp2pcAFQeM85pkbGQ5DcZwOOKJFO4BjkZ9OPz/z0oAGbBIwSCefb8vp7ULwvHA75PI/CkwM4IOcnDDp+FBKkDAIA6gDA/L86B2A53DByDyQTj/P41I5wvJyQOx6D+tMUZxyoA5x/Ln2pGQtJwepyT6/WgQoAAB4OOhHHP1/P9KcnzAk8gY68Ac//AKqXaGOBk5yajU7ckAkEc/X/ACKAFK8Zxu3HrnAPvSAYONijH+ef8+lKU45HA9uOaDhWIIY9gcZ/KgB6MABzzjqPxHWo5WYMAoJGRwOMf5zUiqNhBLcnHXmkQbBnDEjPAPtmgBpJU7ScHpj+op6koGOTnHJ6H6UzhsFQDwD0/wA5p3U5GcH1oAE4HTjPOf8ADrTVBEj8Drgc8Y/z3p/HUDvxyaNoABOOQRgigBjr85zkL0HoevH6VJgPGck+9IeFxjoccE8en4VIIwRjAOOOe9AblcDrnOAeMDg/jUjqCoHPPGOv0pABuPb1/wAD+VNPC9SMev8Anmi+o7DnjwNi8EDINNRv3ZyNx464/CnHlTnBORg5z1+v9aVVBOMklfTn2FAWGghck9COp6gf5zSNjIIGO2e1OkQBscgYAIOOvv70gDKcEc9T6YoKHOARgZ9vQf55qInDDHQD6VNkBMg9Tk45zTEXg9M544oAiMZ6gEjHQ9/SnlTu5Gwjk5H5UEBWJOcDOff/ADzT9wxjdk55JPegVxioUA3DPJI7HNNB2kZGSO2MkDpxUu/CgleAe3NN3BzvAyCc5GfyNAwJ+ccc9cj1pPTknjHoR9KfhTkOSTjnJ/z705iMZzgAdW5wf8nrRuBCOmffkY701V5OT25+lWEJUDHOepPp/Sonzv6YJHBPX8vz/KgBCuVGBjGAMdPXr0p2AASM5wec55owf6ZHfFDMF7cE9QOcd6AEQ7h0OCOSenHr/jS43kY4btgA56/nS7weMc8df6UsnC5TIPb3FACqBkdsdjmjbz1+bPTPQ0/aQACcDGTgZwTTBw7kE+gz0/OgCKVAXBUdB1JoIJ4A98Y/z+tKHwR0DA4xjPH+f60rEg98HkHFAC8bCB2AOMdTTQhLj35K4709cEHJPTjA9v8A6xpgYuASMdOP/rUAK+VJAPHUbf1/r+VOMZIGD9AelCgqTxgkZ4/Dg/p+tSb8IcDgdTnOaCbsiQeXIQSv1/8Ar/hSOnrgc4IznrUhJIGQQMnoOnGefxqMq2cYPp1/TH4UBcfgDGPug8miJDtBPcd/5k0hfYoYAggZI/z+fFOQ4GM4GCSQP1/z6UBYPKywBA6ggY60GMbgAcD074/z/OhCSTnAHPHc/jSghVGRgZ78549KChmwAEcDjA9h2pwQKoIPIHTp+fpRu8ocJnsCRj+f/wBenAApkD5uvX+lBPUhdcH154PqKNwbIzuOent60MNpJOcg85PJ701vugnqRkH29aAsDDaoK557Dp9M+nbNAALAgcA5JHPFIDsJOWGRwD0PtUU8pViuQCBkZPSgLExBZsMec5IPUj6UjjcT2wB8x9f8/wA6r72LISSRwMg8VaPBPPXk+n+c0BsLtITYDz0Jx/n86lxuwTyBgHgcVEpIb+HPofXH+R+FIGJOBjI6KBkD/PtQIsMMDtuz170xVCYBx04wfwx/n1NRNMcgDkk5ODwB3NSAbskYYHGMdaAHo5wOcjJHbj0ppbocZx6HPFIrFW9D1KgcfjTHz5gOM57DNAEmQ+Oi55wefy/WnABenHPOTx+FR79oPGCTnpninDoOMDOSepHXFADS+4dO/Gf8/wCHejeHUDJJXr/h6fnTiN5OeGx68H/OKFO4ZC5wOcH+VADiQi528nk4Oc9qCQPlyDx0HGO4oyckY6DA46d803OABgYHB7VYCD7vAPIHGali5THJAOBzwKjDDb39T6/5zQCUUkEHI65PX0oAkY4wvPHJzxk+3+e1QF8EDGcEnOf6evtSgnjO5uMkjnH4USKW5IJIGOOn/wBagBf7z55Bz659v8+tIZFc5Qckc9qBkIF6dQcHjHtQoyx+UZzn60CuDP8Aw4IBGCMcZzTwSBtGMemc9P5fjUJ6Bgc5OMd8eoNTkZVyvBAB4FAeQbwV5ODjAPt7/pTJHZhkgkAjPHGemT7f4UISTwMEE59z/n+dOxlcjOMDv+OKWoWHh8vwQRjp1zx/npSEupJPPHVT/n3pDg4L5XPoMY+v6dP60ucAAN9MHr7E0ahsMDfKCce/fvyPr/jTy+1+uOMgY/z700fdPI4Ixx+X6Zps0ZO3GMYwQDz70yR5O5cgZJBx2x/nNNKnKYIAGSc9qdtHkhN5DE5xk9P/AK9KoAGBx0PPOP8APtQV0GICiEZzxxn0qQ4fDEjuVyfxx7dqQgBjjkc47H8DTyMDB6+vfFAtSBQACRj27fnUWDHJzn169vb9KmZjyAcAnuO/egqdoBO/BxyOn496BojOec/TB4PtSHgZwCTjv26ikZAT744P8v50EBVIIw2cZAzQMdH90nPTknHFSJNFCN7ssYyMEsAKz5Z2hYgPkscYI7VyevJc63/o8B5DgY7Y9f8APpUF2utTviI5BuEiuOCSpyPWmRg5ODwSQOMVW0jTDpGmojuHIUEnuM1eK7FBPyjgnkdfb/PenuS7EJHTnGRk45pCMH7mR0yfT+lPdQfl2g4GSB+hpFkDgAjB5wTTsGg/y1/uj86Kj3H0oosGhwiRsJQM4GCDn35wfyxUsjIZAQMk9Dt4H4d6jLhZCDnG4Af5/OnMxAIGFwRkqOevasCiMxc9Ovf+X+frUq4iBKEdcjbwMf40wFMnB5znkcn/ADzTWhdQPbqR25/+vQBMQG4ABI5BJB6dPensu/ex6Y4B5/AfkPyqBG2EZOTnOT6fWpA3GM5AyQzZOKAHBMARk8EdB6dfpTo49vp9M+3c9sVHuOEJKgkjAx29PzH609TuPGORk4AoAYDslOEBHXuep6fn+hFO4zvwuOB3xTbdjnHXAwMnt6f5zQVK5PBUDj6d/wDPvQBKhD89Djp3/wA9OlMRdjlyuO2QOtN8xYxgAknABzgA/wCc09WJXkjjqfr6fWgTBowHAAPzEgFTxn+h/CgcZ4AwQeOOP8jFMjkIYAEn1Jxgfj+Jp4J43Yy3Tv1/z+tAtRxUbRyfUY5OB09/xpiIGwORkHIBx/kdeaE5XIQcEZPbOfT/AApCxw+R1GDzjH49/wClAXHCNCwBwMDIycAn/JocqJASQ4244HSiMBgOeFxzxjB4pQg2lDhSB/M+vX/PWgNxeFGem04CjA7cH8+aZhSxBAPTByMZpzKBgBcZ456Y5A/z7U1vmjDAA8g/zoDrqG9SvAI6kk0oP74jrnPXgf4f/qqM5BPOB0xkAEdeaQSgMMhgCOOwH9KB9CfcN5wWwMZxg8Y7+n/1qcu3eQSSCOBjn61ApKrIdhHIOCcD/J9/WlUZjTHIUZJJ4PvQSS5yfvAg9QB27/TpQV+ZT7AgEe3X3oi4BbJ9QpGfyx/MUyMnfnHB4HAHpj2oAci45OeBycAcD09B/hT1O5D05wB/h7/hio7k4YDJOTg9+R/9f+tO3ebCOckDBA4yP6e30oHcFb5xgkgjr2/KnZAByDnORzk+3t/k0ADoWDlhwCMDHf8AnRgoM8EZwPX8P8+tAhXl6ADbx0APP4fjSqpJOAOcEqT17D86YwAdiDgY4Kin7cqAODwQPU/zoHYXdsGSQMADHUHtz+n5UFwj/Mmcngt19AB/nFKr7NpJx6nqMn2/z1qORVyxJB5xkjoP8etAbIeflIwDtJPKjGB6Y/rS4yhPTB6Hgken500OuPlGXYdSc4x70biQQSSDxwMY6n/P0oEOj5Ck8k8kk/5/yaCCZACSAwIz+uKjVn7ZHGCRySRjJ/HH608vuIB43dCOcn6f/q60D1EZwrlSSecliM8j69PSnM/XO0DI744wPz7dPSmiORjkDoMEA9vpSGRhFvABYdh3HU49e350AxHyRyOuclQcCnly2OcA4HH+fX+VJGofB7Eg4I6j/GmopDjnCE5J74yfXpQIkIxnH3mIwenX/OaVQCDjPY4FMLllyRnuPT8PoP50uCq4zxj+9/If5/CgCQEE4PGeQelISMZODkndnp/npUZxgEocnjnpjtn/AD+NOXDD5t5HGCQM4/z360bajQ84VRnB4HOO2P8AI9KaoCgsAODwBwcfy9qYdjNg8AHI+n4fhQGJjAxkdMg44/8Ar/0pXKJDz1AGenGf880oOMkDJJAOBx/n/GmoH4ABB65x0Hrj6elISAgOF74yenf/ABOaNQHOdmRxgHrnk/4f407YDCeV56buuOKjcbygBGc5z047H/PrTmGCQM5PtjH+NSBIrADtnoCD/nvUXmOj7T2GOnP5/wCe9Iql3PfByQD/ADp7kBfZecZwfTg0AOJPBBOMZIHJz/8AX9KTdsB+cF852gc4P8u1RsQpBAOFwck5z7f/AF6dyybgvzHA2jsMfr60AWUfzc44yOMcZz70hbHPAHQZP4df/rCo0GCAccD0yc5zUjHIGPqMc4z3oKGzY3gE8Lz09f8ACnxqrZwSMDqOlMdM8gE+nAxx19+tTYLwHnPTABxkd+fxPSgVw80kEbTweh/z1pYmCpgfKOuCBjmkghGMiQDHADDv7YoIKpgYBzyAM49KBkvXqSAwyMjP5Uq4Ke4PAA9qjZn6D73Zh704/LkAHIHIJoAM88DH1HGfXNOKbQM5BIJBJ6U2MZDEZHbHb/8AXSk/MPXGec9TxQAKOfn5P15zSEOQc9Ae4AxSq24ZHGccd6JAZEyBnA6HP60DuRx5BGCc56kcelPDHI45x1x602EdfccA0MCDzy2MDJ4Hfr9PT0oEPYfKPmIJ6Dtn2FBO5OcZ4/z+FMJzjOM5OTindycH6Z/yKCrCq5BLEc4IJUY70M+7GPx4/r36UwnuD7cHt0/Q/wAzThjls5J64PT60BYH+4DyPoeR/n+tIqDDEdOAc8UjANwSRgdTT9pKjndwOP0oCwqMGfPoc4xil3AgpuIycnvn060wAKf7uTz6/n7UwkFsEdsDPPvzVILE7uNoGRgHJOOfQU5f9X154xkdP89Ka4G3jnPfOeaZuPTG7npk0yRQDuwVOCMZ7/57Z9qDlHHGe+OOnSlViRgcFQTnH4Y9s01xhkyc8g8UAK3zuCBgY7f59KcHBQgDbnkY6Z/zioiSFOM7sjOP5e9PzgdeMEDI56f/AK6AFSQqw7Z5wTmkORJ8xGc5I9c+v1pqJjD4OMY4PU/5xTs59sdMn9fy/lQSPYZYEjhug/XGaQAEAAgDqB/epjsCQHwSTwTSxkBMdyTjH+elUgAk5O4Z6nOcj/P504YAGegzx6f1pu5lJ9Mdx29qQjA6knoM9cH/AD+lC3AHBOMHPsB1zS8EZOfrjH+cc9KASvzKfbAGfqaaFyvPQ8c/r+P+NMAdhvGc8g4b/wCvQGK8jPQE54H4+tOTcScHke36/pUbcYILHI+9juef8/Smu5BI5C7TnDMc9M0gPmvjnOOSMUwngsACw6KAeT25psVzcIRmJCGyCw9h0/Srir6ImTtqSbSqeYz8qSByBxj0riPHficaWuBIAOckH0/z3NXvFviiOxs2O/y5FU52nk45A9uteB+J/Fb6nOQCSMbhk4wcjn/OOlfQZfg3UkpSWh83mWYqlHki9SPWNeGpyyZyHHTPI9fzHvWSg2qfMIfjJY8nH+f51SuH80uCpC5yCeuOOv49+elWIFEUQXqMEgBc8Hpn+dfZRioRsj4WVRzk5MsRkOcjO4nPPGM9f6Cuo8O+H/7RuUGCOc4BIHPWqfh3QzdneASeBtIxx/nNe2eEPDUFrCk88XbGCPTn165rzcXilSi7bnr4LDyryWhqeGdEg07S4hEmxkUA8Z57/wAq6S3i2ICMrwcgnp9Kgt48EbAVGBnJ4yP8jrVleMZ4zyMjPHp/n1r4WvVlVk22foOHoxpRSSBBtfgdjnPQ/wD6hQygEHPTgDPH4/nTiuJCc5+o5yP5/wD16HO1cjr6E5+v+fpXKdY9T5iZ46+vNJG3lngEknnI/njikTIU8ZyclaFOWPJA6HJoAWUB5Ac4B4AA/T/PrRkgc5BB4+v0po4AIOB3GMH608qQT696AQigZHYMAOfbv+tByG4AySRjrRs3HuW7f570oGMcHPpjn8qB2GD951+UD8KlPy4+YZHAGOKZ1Izyo4H9eKX6cg9MHOKA8xMZQguQRz61Gq+XyBkg5zn196nKKRkBeoGF5pApABAz0x7deMUDGhcMuAcE5x2prjag+uCPQ04gtnOM9CaQjcMZyfagB6dDl+3UHOKaCUXjnJyO1O2BRgfUjHP/AOumkBQe3PGeaAFwX4zz14pTkBRgOenI9aFjKkEdCcjH9Keq5yc/d4GD1/z7UACHamAcc+nPrio1Yksc4HQDH5VICO/TnjtntmkOePlIwMHB780C2GswZjyPcjgmlDDpk/lmmsACR976cAZpycnvkHtxQND0+TpznJHvUal8EnjvwetSlT0zx1wBTQCODnJ4HvQA4dQSM+ntTZuVJDYz0yKXaQnIwQMkdSaT7wGTnHOTz9KAFjBUOOuCRnp+VCKEzxz7D86AM56v05+lAwemTx3PGKAsGCw5OB9MZHTmkBMY4PGcD6Up5+7z3Oe350DIyR6gnP8AWgAV93G0ZA6Y9aRlAIyeccc4NKeOcdOhx2/z/Ok8xWKDGM9eetACnPUAZ6k5zx9PwpX3sABzn+L0+v8AntSDlicnOMDHTNO3oiYJBLdxxQGpHGxdc9TjgY/z3p5wDyO/bioifnwAMn8v0qUMcd+Bx9KBWFJHTO7AJNJnBGASPQD+dBHPOS2MnjpmlJGMfnnr9aB2BTtGM4OeRQMKTyc460mSOM45yfTFNZhuBJz69s/5/pQA5wQPQr3HOf8AP9aBjHXkdDjofpRu24PzYHJOc+tGSwzggjGcjgigBdoUdB3GSeMUgdgwyCenJOBRxnA49e9KflB4yR3xjAoAHbfzzycEDp3/AM/hQw4+bp0G0/nSFhwQcZHGP60KcLg4xnBagB0ablAHU9e3Oe1NJJPJ4zwT+lPBBb2BxmmE+/T070AG4M3XHJHrRkY6+/NC5UZycngjrRkc9SevWgWoBc8kdzkDtQ6gH0A9qQthh1I78UgJwfU8DPp3oGGCAQTwBwR3/wA5NL95AR3I4zx9c0EdwcYGPejO7PY98nkUAKAFJxjk/wCf6UE8np6D0pgweSfmxxzShwoGMsD1AFADjheowc8g9qaCMnnABGTj1pC2VBPBzkj9KbGSxOSR1ByO3+c0ASglmOc5zx70hbABx06io2A81STwOcg9/SlY7Fzk9enoDQBLnOQeBgY3DPSgISVJc9evX/P/ANejPycc8YOT+n+fSokbe2Ov1PWgCYqFfBHX0pJhlxjHoR/n/PFRSON2R8wB4A6fSnM+DwT0zkigB6EuMDg9TxxihPlP3jxnt1pN5YcA47kc5poBbGc8enegCUfkSCcnig4K9QBjqf61A2VGWJ46Y64z3pxkBAOOp6E9u+P/AK9ADpITIQc4A4/Glt4BGnJyScj6UqZ2kHJHQYzgd6RvvA9e2CaAJD8pIBJGcY68U0juc4HHA6D2pud2DwDjo36UhcqvDH+dAEvmDaeFGDwOv5/570FgXJJAIPPp71CvLE4+uO1JkqBjk5zjFArEztnknnk9cUwuc9e5PXt/n+dG7GRnHqcD+dIRgg9ec4x/X6f0oHYerE8+2QD27Dnt/WlXnGMnHAyccc9qZGpDnJIFRzP5D565I4XpmgVieRW6E49qM4IOeOh+nuP0pCSx3E845HfFJkbAcY7daAsLkZKDp/X/AD/KlYoD8mcHkc4/z1pEIzkDGTnAPHH/AOqhz827Az0GentxQIX26HPfvS5G0DAJzk5HHtUfXIPXqcgfgRTmHHoM4HBzQAu8DoMg9+f8/nQWyMD5c8+pPfFRglsAfTj+tKAQ2SMkjpjr75oHYlaTkNnPbIFJuLAvkjI4B4Ix6U4DgZGW78daYpByVH4A5JPTmgQm8sCSSSCMEU5u3seh4/z+FMIy3QcHOaeWwTjknpkYH0oAcmT1HPfnvTQMAg5bHXijG8ZA4BwSe9OHCnkdeABnFADHBZvlwDnBwcnNPxsyCSc+o496buUPz3HbjJ9f8+lKxyRyQfQ9KADGAvGMgjp1pRjafoAFprNuUDZjqMf/AF6cBhuo9uOlADWGCQQCeAAep+tOUgdOSeOP89PekxgYCjGMCnMCSCPpn3p6AJINzZwMjOQD3/yKNoJJz25x6/5z0pMYU9/cdSf8/wAqRVJyc4GM/jTABjIDjntgU/zCHwTntt7/AIe9IdzMAPoP8/57UOSTnuOQRg8/59KTYBvHPI7DAHH0prAtznAJ4yMUISByCTkjgf5/yaeqDHIxg5z9OaQDTzjoeM5B4I68Urv+IJz6Y/yfSg4DAg8DqAO1IV35J53DPvTQCKzEHrgnqOx/nQBzn9M49/8AOKc/zgAcdzzyKVWLHPPUYHr3/wAaYCYBUNjnHAJ5H4flSKM4z0xwaUnBxk+oGfz/AK0bcEDk+oz19T+dLUAjH3s8kdwfzpf8c8D+tGDn0BPoOnUmhsqpIAOSAD0/zzSAQgkgDJJOc9MClztjAPAx94nn/PNBJ5IGPcDNAGFBbj6jv2xQARpt6H3OB+lIy7DgAYJ5pVQgMXOT2we/rRkDGGDHBoAAcA5GTnoB+XNCMWGQWHfIHejdkHnGOckdf8aNu7IJIyMnHT8qAFw4K9gD3GcelMD4bIOT1zjHPr6/lTiDg4Lc4JGKCik5GevAH9KAGSY256buMHt/hTkOThcZI549qV23Ocg+/tn2/wA9KYMZxjPYkHjOf/1fnQABNrc9zzkcfn7UhG0kDnI+8DwP/wBdKfmPUn8M4Hr+HNOOdwzjIHXt9aAEByoGDnGAPf1FIwxjHp+GacW/d4zj6np1qNDtwD16E+9ADhzgv1JwMY4pGG8dMEeo/wA/pSDDHOOcAAYpxAVQRxzxjmgA6KMELg56d+tKDtOeTkY4HT60mDx1H0PB+tHDYGOeuB6fjQAi4LDgcZBGaTblsE8cdePrTlz6deuRj8aVs5wR8uMfWqAbw2RzySOnH+f/AK1IkSKNxHqOOOacMBR/IUMQSSBgAZzmlcBsi8jBUDHI9feneXx2ZcdO3FNIBHTr1OePSpCCB1wO2Rzx/n9aYDVUA4GBk9j09qOS3XGTk546dPpzRyV4J47Ac/nQoA5yRuPcf0oASQcA4I5PAPP0qNzsABzj1z79P51KW44+Y5wKbwRyM9jn0HegmwRscHP38gjsaYVzIcqWIJGQc0qjJ+9yScn0oUhnGR1yDz1oCy2ILyzFymHwBjAyep9DXn/izwkJw7qAvPGRj8uPoa9Fk3Nwfm6gKPTnpUNzD59v5bRgsc9B364H5V6WFxDoyPMxWHVWOiPnbUNCltZmDr8u7GcDBPt681iXVvs3KQdwIB4xnuf/ANVeza/ofmMQISQSQGbjn2H5V5pr2jS20gEas7E4JcduuP0r7LDYhVVqfH16MqT2OehYKvH97HJP4jArT03U5baYyYKZIwTk8/4VSKeQ7oQQARhucnJ7dsYp6OEKIw3jByAD19T275rrnFSVmcim4u6PWvCnjIPIiSsNx4zk57DP+fWvRYrhLiNfLCuCuQev+cfWvmvT7qaG4GT16MSMACvTfCPi0oSHkGRgAdcZ7Y/EmvlsdgftRR9Hgcc/hkz00DavIGeox39zUkAABPH0x1NUYL83QiIKFSpJweh/zzVlXGCCc4JAPUYHrXzTi4vU+qjJSV0S7QHB9SDz6/X/APVTnYgfN93PIxzjtUaud3Y98YqUOAeOcjO0H8vz4pa7FMCdzHJIJGB+eaF+UEOAOcdP8/X8aFzhQSf8fagEnrzjoSelBIr8txwBxg+n+c0iqSDnGAO/HTpSpzgcggZJB6D+tJ7nnIwATz/np+lAAFGPm4IHCjn6YpecenHJB/rRg7TwOnU88+309frQOTjr2Prn/OKAF2huC20HuR/X86c8gUevoSP8/wBKaQQw54xjBNIoHIzjB4OKAAEc89B9Bg05yAOPwJHejdnPQ8AnAwAf/wBdNyGYfLkg8nP+fegaHcMASSO+AMfn6/8A16FGOnY8c9h3P5/rTfmUHKgcnkHP+f8A61OBwoJ4Pr6igoQ8NjvgYz/KlDAjBYkYOCaQMrKSMZHQGlKDcwB6jqeRiggTcHIJBHGB9c8/zpwY4GTgcjpx6Uzeqqw9Pb+X+e1A5Q49OBngmgB/fgZ4yPT/ADmiVSzAAZGOSDmkyIl68YyCev8AnpSJ6ngEZ4/GgdhUXcCfXBOefegPjeTx25OacmFU8HnrkcepppBbJz0I7UBsKg54OOcgjr7e1D7gx4PQck/596TAZiDnDdccflSqFIfJ29yQf89/pQFx6qWAJHA5BHp35ojYE4OAMYzihJsA45XqSMYqILtzjOeAAe/v/wDqoESysCflHIwOeKQgKv06k+vWkG3JJOT3yefSlIGAM8jBGP60ARMSSCCMdCCKFBB7Z69e3oakJb5sk4J6Hv7fjTec5wcY5AI5H+NKzuO47GxfQE5AA5+tN4STKHp145o3ZRQwz2A6fn+QprfKBwc5we5z2o1C4Mu/PfJ7nNNLFmweAOQTnn/PT8KkUZ6/KRkHvg07bvIJ5zx1zxRYLjedpGPm7A9CeppqZw/ORxx61IseMtj5c8Edz65pq8Z45PHXsfT+f40w6Bzk84JJwKYRg9e2M4zz9aeisOnIyMnpRsLk4+vpn/GgQwfdAJy3Gcd/TP8A9agEggjJBGACcHP/ANf+lOYZXqTk4I78c0ozuPHHRR3NA0Qujsxz971x29BUjDCgHGOoI/T6U/bnAOcY7jpQuXLc4GCRx+lBQxQTxhxnOTjqT/Wn7NxGd2euCM/56U9PmUnjg5GTj/Pek+YnB6+mOlADGDEjoSBgetNAKjpj6ehqd8BcYPB5IqM43N2OelSAgK78c46jH+f8aCOTwV3cEZ7A0KAW56jqD0xTtny7R1ySTjkf5xQA4gBGzxyAcDtTA2ARjntkcfnTwpZc54J5Gevr1pQoA4IIxyc9/Wq1QEWNrHI4I4weKJFJx8vQckDqac+UZsgAZ4PekwWzkEkYB7Zx3zRdgMA45HJ5/GnCMHABPoQR+v4VIqhhg4Xkcg9fWl2bVx93HByOCc0rgRg7cHJJB4J9Pp70M2MHJyecj9P5fpQ8eXPYk8DOOPb6UbcOAPXJwO/Q8UXJ0FVsfJkhCAOOnqP1pCnzZHc4GKcBv78Doce9I4xk45IxnFMQirnlucA+wxT0wVyOnIIIwP8APvSquWJ6fKMc596eD8oHc8YB/wA/5FADM7QDnPGefWmjCA9evfqacwzxnqccjsaYQAwLceuecfnQA5lyhB6YBzjOaQvtUAYyQMkH/OelP4yMd+QD6dOn+elJIuTgc5J59e2aB3ISASeckA5/yP8APNMkyvBPPUZH+fyqQff6YPQnOBQyg9jkcHv+FA0QEbepyQBjjn8fypNilhknHTOOv+easOPMwSSwyMY64o4G0jHTHzDvQMgK7WyFJAPGBj2qRXJXJ6YB9+v/AOr61IeOTgkjJP8AnmoQ5HfPH3uv+TigB/IHJBHX0/EU7Zgr8nznnIPbvTFkJPrgZI/wp5YFt7HGOBgc0EsbsDSgHBznkj9KmWMKpAGSB1B7GohgqCCMg5Bxn/P/ANapVYsCAQBjpnkUCG84zjDAHnHcf5/nUZV2z06ZAI4qZnIAyPb1/P0pHZi4JTAGecZoAX7yDkDPJAH+fr+lNdTxxk9MelPAy3ynIHZj1/z70hO4cnv0HtVW7gIqDIyT6A4/QClxgEA5Of8APFM3KeBnIGSAD1/yO1SD5GYH04yeTTAegOCRzkDGf5f59ajIJBOOCOoPenF9oJHXHHfB6VG5yjYYZGOnt/8Ar7UAIUPljOTjsRx+FKqMAeQVByM9h3p24ZwAMkY6Z/OhTj58g8YGRyR/9agBQmUO8YIOfw//AFVA2SMomBzg+hqbcW3Z4HqPX+tNJwRxjnB4z9M0CuNUkjBGOgGB3/8A1+tKI+hAJ7n+eeetOUgMckYHGfekEib8AEscg8GgNxFUPGRzjAJwe/c1IoAwoOcn1o8wgBEHHTB9v/r/AM6fEVOQRlhxj6c0CY1cMpODhuc45+h+v9aTBVyCQOwBHP8Aj3qUMEznqM47H8Py+tRzvvkPQ5xnA/PFA0IYtxbuQQCMDvQU2HGSe4+g6UqDg5bjsMj8KcBszyemOvT6etAyMfK2D6AEcUuAWIXAGOcevt/ntTGIbjb069sYp8ceFbCgY5wOeaBMUozFHOSTgHsMZ/yaaVPmkbOAe38qkCv5fOSAOCeeTUIJBXI45BAOPp/jQFyUqQcnkZ6jsPp+FIw3c9RnIKnrj/8AXUbfcyeSBjPcY/z+tP3eWo65AwSecetAaigbQc8YPX0/H/PWo3b5uoJI6kdP/r8U4yHO3IOOmeR9M9M/SmMmxcg43dQT37f570DFZeMkY9eP8980hTf1OcHt1/z1pjPwBk+3OMY9KcmMvyTk+hx/n86AGy2nnujnqQCVYYGM1Ja2MMZ3iMBvUgE5/wA4p6oAuM5OOh5IH+f6etKfv7CSB9COuf8AP40CuxNwkHYA8BTz096d8seA/OAQQOTmmKhT8M4IHehstgnPTGSPSl1DcbK6EFQcDHHTOP5//qpqsShyD2A5zjr2oZOQe+OCP8/yoXJGAAcYHJ46dP50wsM8xP8AZ/L/AOtRTMD/AJ4p+VFAzizGcjGAFzwRk/l+VOHJ54DcYB4H1+lSnywCHJBxgEen1HeogcD7/QZIzznuKw0LF+63JB4AwBjn146UwDcrHO7ccZHfPH+etP3hQQmTntjHHX86EcqQSM/jkZ7j/PpVAISW2LnkjoBnv/n86YS4dgMkd+ASM/57VO8mRucqORnjp/8AqpCm5MEbyeR9e3T/ADzQAxnkZVySNoHGKX5414AKA9OnXjj9aUfu1Kk8dOOmfX3oGGKY5BB9+eh6f/XoFcUny8DG0AYJHPf09/WmthiB0GSQQM9P8P60/iIYY5OMcD9B+PenHruOeRwO3p/T1peYxqgEYPU9ByOf8j9aUH5cgYPoevt15pWUZyCcDjJPt+v+eaMg8YwQRxjgH69uvb1qSWNXLsAeQT1IOcDt/WhYysoIz1yPp1/X8KVmJD9gx4x1+g9OOKkK+Z2UYAzzjA68UBfuMTttGT7nkZH/AOqkccLySnPy44JpQ2zCgkDr1z16f5x2pGAZSxBIGCADjPP1oEMRD1GBg9c54I6A05d7EhQcdcdRjH+TRFKIhk7hyRgnOT7+3+FOdlXDb8/xEnrj1+n+NA7ikvvzghDgFR6DtimmUE5AA54Hp+XX6UyOYud5JJHODj1/z+lSEiQ7Rgd+nTPJ6fj+VPQLNkPlltxPXOAB2/zmnRoXIOeV454/pj9KVJQrYABye3TPr/M4pdwDZBIAJwMd+cUMfQcFJPGDx1BJP4f/AFqdsAQH7rH1HJI9Bj3/AFpgJDDqoHJA4x75/SpHkbGQBjvg8gj2/wAcUiQVt6EFhz/MdT+BoKkYIxk8ge/pnp7UZDYOM7j1Bxj/AOvz+lJuGSH3LtJywPJ4/wA5/CgA2jAGQMjAwOD/APXPtSogRCvToGyADj0z07im7tyIcnGQemO+aUYJyQeuCAe3b+XagCQrsOcDIzj6cdvXtULsWYsMAZ7+n0/z1pwO8nJ6Enjp/nn9KGOWGeFyRuwMYoGiQqDhyVPpjNIhPzH1yOvp6UGXGACcHgY7+uBTXyFXnOe3WnuO4irlSM5BJ+br+f6UqHcQc4JYHAAz09KSFiCTgAjK46EfSgtsIPB4zgfl9e/50hjsZxnbtJ6YwfxpzgMSQOTkEnkZ+n5U0OxwcnJ5H+fr/KkWTkgnjr83cfWgAjzzyQeASeP89KcVAY8FUJzkd+/A+mPY05TgZxk+uDjt/nio5ZCsvl5x0BIPQnPegnQeJnlJ5zxwACMjp/kU502EDnGOQRgZ9qbG/lEHHYrn39/0zmhmbBJxkEE+mP8AJoESKAuR3zwTggf5/wAimknnAwT1Pr+ftTFk5JY5BOM9D1xx+ZpQevbPJB7cf5/xFADiS45GMZGCOnTp/wDWolUA8Hv1PXHfn8KAysCMYJHTPGSMdOlNDFwBjGASo4z1x/8AXoAcoAygOcHJzjIPp69sUn3lHBJxyo7ev+fc0IxyTwOCMH07D60u48MAcAZ5P54H0oASOIljjI4IGfpwaVYgFxnnOODz6/y4pxbauRy7YAP8/wDPNNHDOOQf1H4+hx39KB3ER/KlD9ccEHoB9PxpWO9ScHAJwBz9T/OonDpIAemQemOO+PTvU5Cr04JORkf5/L3oBdxQOe4HoueTj9O/Hc0HJAUg9sAYAz3Gf8KRhtUN8zAcHPAP0/DrTWO4Ac8Hofz7VBRNtGHGM5BJA4+uPwpFYfLnBIOAe47Yz+FMUnc3OOAMnH4fjx2pzsAQMbR3yeB7fXFACmMMd2NuAQV6ce3/ANekjAC5XnaTwTnI9j7f0p4yRg84JGP6D8qjCY38A5OcDjHFBNyVGSRckjGeBnBp/TuRknkD6f5x71BGNiEYAGeD6cDp+neniXcnHYHgDqB9f/r0FD2G5uQvXPB6+39akUE8jIAOQDwRn/JqEbjjg4Jxk+/PX61IigjAGM56HJ9zz/nigdh8fytwcgHkAg/hmpW27ie55GOCBVVUeOXnAx1J7e3+e1TM3A7jGPwz60DsPaPCDPYk8ikB+Uhz19sf5/GlZhjk544A/r69qXcNgB4A5BBoAAAMAcYHGOgz2/nQ/wAx64+g/CkJwAfy9T69f5UwtmQMT1wCM0ASfw5PIzyAf5fSnEhBweSckg1HwFyQDuOMgHj8KUY25xwPfn/PFBWgEKpOCV9D2z6YpdoKD/ZB4xn/ADx7mmvycg5544wRQWC4Udvpz+FAxTx1PvnHHfmk+/gDqcH8vemmQlXAX3/CnLlcnJ54+v4/45oAJCQBgDBHJHrTVUKfY8k45x1pqfI2Tng56dO3+NEkhHYZJGCeRn6UAPB2gZA45JNPUIV5457CoRJvGSOScE46/j+fSnK/3sHHBOG6GgWooxkbB7k44oZM4BIBxzzj6fWmqcKMBgCeR2/z1/SnsuHBAwcEDvQGxKihRzgnng8VExbbgggA8AHJ/wDrUoIyBkpg8Y5P0xTeQfqSc5xgGrJHpgc9O4obHI5Hoe3Hb9P1pFwSeeMY+bgZ/GkJLg5J5PHOP89qAFJIAycH9KXpwBznJ44AqNk+UcAEE5ByfYfpSRkgAkkcE57+goAl3AEf7fB44JPv/nrQrJxnG7HHoKjzgnkjngjnigfLg7TnGSw6Z7iglkoGcY5HPXkZpvYHG3OTnFMU4HIIIyP5Uqtuccn8emP8/wAqpAAAJAwCP5/557UjDPXp0PP50hAOdqgdhg9B/wDW/rSn5n6ce47f0/8ArUwJg469Mj8/8+lIT25IGcrj/PvUIBztxz04GSKTeNxxzkjjj8aCdSWTG0HoB6UL1z8uc8cfj/n6VG7bmxnLAkZPp+FMJEcZKnpjpnj6f571aT2JbtqyV5VSQbfTv1z1/wDrVzfivxVFpFm6oP3mSCQcYJ7D34H5Gk1/xXHpcQO8Rk8AtjJ/D/PQ14h418ZSX9xLhwwU5IX1r2cDg5VpJtaHg5jjY0oOMXqyt4v8bPdzSxGQeYc49OfY8+5rjYYiAZGJdmIwoXPXp+VK8iyzMCDyvBPI5P5/lmrUA8lAJPvDngenfA7f4V9tThGlGyPhKkpVJXlqNSPJA6MOpxycd/8AP5itrRdIkuJSRhiCOQMg/wBf/wBZqPRtMe/KoRuDHAAUnryAf8+tes+BPBzQNEJEYDnDEfTvXJicTGlF6nVhcHOvJW2NXwV4ZFtbIZ0w/B+brjH8hXoD2ohh2fKSSDkfofbtVbyFiTEabQAMEfz9KuQ5aIeZnf0GfSvh8TiZVZH6BhcIqEUhbddo2/ex2PBxU4bGcYCc4JPFNiGyIgHgkE5GAf8A9dIHbzDgYweBjk9q4D01poPLkbR0xyOSfelfG/1DEDGeabKOc85689v85pwJ6jgDjAHT/PvQUImCSDk46+v+etHG7nPGAeOf88UqnCk8YPQjr2/z+dKw+bv1GMmgB3mEMAcA9eAKbuGODkYOTQWCkjGWPXIpoyc8YJOQPX60ASKw4OTnuemB+FCHnocdevFRpjdjHAJGKXqxxnOeCBQA4gqeD77cUhwRgjHfA559aR2KnuTjn3/Gg5C84xnpj/Pv+dACkBcgdME5H+e9I74IzgkHoRSIc8dwOQTTSMHI49ABmgBS/wAxOeuBT/ug8lzjGPamPHkkdSegI49P8/jSquU3Dg+lADh8wBGfX0/Wg4VeDjoBmhWKqRvIOORziiNcZGOOpz6f5/nQBJgAZx7nnGQBTTIwXgY5BBHX/P50Pk47A9MjjOaBHgHOcjke/wBP1oAcrF8gqMDGD6n8KUnnIGQQCSOMe/NIqhWHB9uOef8AOaQgB/Uk4P60APdiIyAd3HAK80yIkLnPU89sf0pTkrjC5/rTVBCkYYdh/wDXo6gCuykAcjpkDg+tPBGOT7cjpSL8sjE4GD+P4iiQ/Nxnk/NijqAMQq9z6464oBz0zzxzjil24X249KTaRnr154/lSuAEZJB44yB60NwcZ5OCP8/lTkbcT1B6jjtTG4PIJyTyBmmAoO7k9epOO/8An+VBOFOGwDxjA4NNx146UoUkk456Y/xpXAFODuxkk4Hvj/8AXmopMpJ0PqAOo6nrUwXD9cjjG4daNgBB6HHbnv8A4UXAbnITOM8knng+350Z4PUZHJIp235RjgYOf6UZyvRue2en+etK4FcK4IIZsZye1WsMcZyuecH9aYUxjnPb8frTzlsYPPA4HX/PNUAFt3OMcbQRyB/+umr97APB/I05RkPkcD0/z1pNhUZYY9cHk5oAR26cdDxx/n9aa3LEAZAwPTNPxg98dCcZ4/z/AFoEWeTng4AxjigB/wDyzwRgg85OR0pOxGc9DkDnH/1qUgqeAffmo+UPXPoM0AAxu5Hcdf8AP409nKnHIBHOOcUMA3b6c0hUsOOB1HrmgBdwKn1A6AcD8KG+Y449AQMHPekCAN3PrntQNwbnr6545/z3oAFcjpjr1xk//W7012YEDueAFOPx/wD10Z24A4ycjinBN+TnGPx4NAAdx6YwMZGOaAM4LADjrmh2GdpOSMHgd/am42nHHPOSAeaNwDdn6eo4pWGOTz7d/wDPFKVU++cHB4pqgDGM8k5yeaADIIbGcDglu2KQDGD1PXOKeylRweOmCaDwSOhXgAetADCuATk5P4/5/wDrUMuSNnHUkE8Y/wA/zpY1DADIyAcc8fX/ADihundO3Xj8KABfu4wT6+hNM44PGegz/nmpQQBjnn0H6/maQEN14BHFAETxAoOCOc5HrUhHyjBIwBzjH+eac+G5b6kZ5B/yKRhtyTgAdqAGbCj9xk05FOeOG749P85oY4xnGMDBoTCnJPy5z6e9BW4jpjtgjoDQyfJwMfyFPZyVOOMnAyetNyDk456Aj1oCwRrxnnHcZ4z605xkDkDkdOKWM7QM469hjrSc7yRgqB0FBI2RS3vg4IHX3/SnMM4GO2TkUu4qTyTxzjjANNLcZPHqP1/rQBJDlY2yMc5H0poVnkGMk9OvHH/6qRBuORgEHIyOe9ORwAPTv+H/AOv9KAH8nLNzjoMVFtDYwD+B/pTt4zjOATjA6U7IVAMDOMYB4/8ArUANRefmGRn069qdkg4x1yADRgsBkjocEjvTfMPfPTg+9ADySVz0BwcZoIGcHHTFMD9QBtwcFc9RSgjnPTPP0oAdwD2BPHrimNGJD7YyG9e1KWOAP1Hal3ArjBHbJoCwKCcnr0HHrilCgDr7kY70zgdsDrkdqXeQMDB5xyOaBdR69D0Azz3/AM5prjDgABiOmRjpSI5I9wepNOB39R8/Qn0FAWGN8pHOeDx7U5mxyD1HODimswJIx2Ax60cgZ75BORnNAyQcD/Z6/Q0KcD6dTn/PtTTgnjkdM4/zzQBlgSSox370ASNlQMnOOvfI7UDIBxjoScjpTOgznB9AMk0EjHcgHnI6HpQA/cNwOc+pxznt7GkwCpwCRnHTr60yMEnHQgck+lKHO3A9wfWqJHEYPHOBk8c+1JvJ9sdSelAwvfOQBjvQDhWyODwD15/nSsAoIGCOSfy70owQPUHjnn/P+FMSQBSCM5JA6/h+fvSTNuYlOQuMHGBRYB7KhGMc5PP1pehJ5x1we1NLgkgg5xzgd6BlhsC5Huc/nRYB4UH65yBjNGAoIzx0IqMSHkYOMjnqRj/P60Yz1JAPQjrn/wCt+HWmBIpwCAcHODxj/PWmj5WBHU/lx2zQU2jPbsR601iQeRzke1LQB6MCTnGcZHHb60rMCQCffGP89OtR5B4Kce/oaDhByOvUEd/88UwH8KMlyc5xgdfX/PtQVQ8tnsRgdfxpMELv685Of88f/XpFB2HjJUYPPrUgKCQMADLdOen4fSlJJ6j+n0pqoVJLHjtz7UrEgBevtjr6VQC/dA45+uce1HTp9QOlBXeuenYYpuBnpnbwCTQA7dlhnIx6/pQxAXOcn0OP601k+bJ6gcjPU/WnZ6EYBB5zzQAMrqAc5IPIFBYFTnPqKAVIf5sH0A5xRguTnrj17daTANxIwQcY65xS5UJwDn2PX8ajy27GcEc49T608YYgE5zyef8AP+TSAOF+YdeMcdqapB6E7T+n+RTt/JA5AxjI/Cjb6cDkkZqgBsk+u3k9vbpSsfk5+YY6gdKQrnqe3OeabnKjjORwc0APJ3fdzgHoev8A9akXOeueCOR69PrTQduADjPHTP8An/69KOxx15x9OKVh2Fc7ccnIzySBx6UoG1OD2xj9f89ajkAz2yCAT7UoI24BzzwDSCzBAA3TgDPXvQCXlPBxjv0/GgAKRnP4fnQeuScZBPPf/PSgLAwBIA69c59KidSGB5ODjk8fX69Ke27bkfw4B78H+VAbcv0z09aASIkk+cDOMHJ54NWSAuMA8dcDI/Oqsp2tjILc9e3epIX/AHfUk859qAaHths+noeOaXaRGARj1YHnH+fWkbBQAkk9gRSknjIBI4BB/wA9qBDN3P3uM8D/AD/MUsj4IwMntzz/AJ796XbhhnPXBP8A9ek2ndjsTnn9f8mgBcYUt97uMHkf54pEUtk9Oxyc59PxpwUBsegI5NSImGGG7Y9xTuBGM5yCVOQee45oYYY54GOp/T9fpQwfzT/cUdf8+1BTDcncSOCe9MBN2R1yQMjjHPvT4olY4JB44z+lIIywL4Gc96UZVjyQf9k559aAI87W+Ud8ZPtQ5z7ZPJPbk0NGQ4BHBPOadIjASAc4xjJ/TH+etADTxnjIx1PpUZVgd/TnjntTgTs55LdiOh9qcQrDaSG4znGOaCdRmGb77nB6cdPrSKduSDyOnHUVIMEqSRwMHjFDDZwATz1FWnqJoz7nT0vVIcgem4Z/T/PeuI8RaLkssgYndgcYBz1/L8K9IABjA7E8Nj8uKqXdil4riQZwOWzyR2/pXoYfEunJO552IwyqLbU+dtc0Z7ec7IuCeGPT8COKyUiJ27gd3bHPP+fSvZvEHhmN45CYyyDkHp9fpXnOqaGbK6fCbEKghQPY/j+XrX19DERqrR6nxuIw0qb0Of3KZnCjcMYBYcA9+alXU5NPlTyyQhOTtOcHjv8A54pktvslOFI2nJB7kY/l+NE0aSgDk85ww64PH0710SSkrM5Itxd0emeDvFqzeWjnec5OMdewB+v6V6ZDNFMMx/c+vBNfONldyaeu+I7XB459favTvBXjhJoFindVkB5UDqPx9PWvmcbg/tRR9TgMarcs2ejxMZVY7VBGTkHgCpcbHAJyD75Gaq2syMhbqCM8H9ParOEYgtxnGc9K+cacXZn0qkpK6JXOVx1OMcHn8M/56UsQDJ06856Y+tGwHjIwOOQefSlVFyeCB0wv1/z+VIByZ35fg57AYx/nNJINzZAB5I4PFDckkHjrkdRS9MkEjAwB3/E/rQOwnGCSpJHT19v60w5LY4wPf/PtT8EjHHuV/wA/5zSD7uMDGcZzj8f8+tLzEIECk8Adeg/z/k0/BAA69zg+n+f1oIQEEcjpgnnPb+VJnoSR17j8ev8AnrTAAoUZB9CDj/PrTdhzkHqeQeg/H3qRQDwTjPc9v/1ZzTNpDHjkHJGMfjQAiqTjJPpkc/5/+vRsOcgZ4yecZ+tSY3AEdM5/KhfunI5yMeo+n+e9BYiIB0O33J7d6QtkHn3zjApy/K2ABuHIIJoY7ABjD5JyB19fb/8AVQTcAmFyMZ4yCeo/yaTYeRzwcD1p/AUDoc8HPQ/55oIKqTjPIxn+dAhgjwTx3wOf89MijZ8p9QSAM0uzDcKMD1P5/wBak2FeMcZ4xxge9A7kQ4wOvYZpSMLzgE85/wA/hT+ep/l6UgDOM55xzx0oEMABbnjOc5HPtSbcqeOeMnPFO3ZyckADAAHf/PY0o6DBOCef6gfjQAmzaOo7kYHb/wDXmjGCT0zkfp6etScshOOxPJ700KWbfjPbj+lADChLYAyOmRTyg45JOOOOKcBgDHIPIOePWhgwBOzgYIJPP5UANCZc54GMj29aE5wR0/n/AJx+tKHHyjncSeD/AJ+tJkZYYHHAxzzSuNCxqGBzyOwGc0zywcgZ44yRTlU5YgkZ5Hp/nrSk5BxyAMAg9/X8KNRCbdrgYHPBpWGyUA424JJUYGPTNJu+f8eT1/P60rEA4xuGOrdfxpgPPXrgYyeefbpTDgEYHOfT9ajZs4HA/Dj6/hQckkEnB6cUAPl2lQAc84wByPUevfrUeBgnqM8enoKAc4J6/TJ9v8mjyyoGODzkj1PU89/pSuA4puYg+wHpThg5wSeOCP8ADp6VHgjdjHXOf8/496dgHsMe3of8gfhRcBzYJzyMDPX9aaQSUJPbnjkd6RlO1McAHoTS/OVOeePuk9Pw/wA9aetgFVhwSRjuMd/8/wA6lAAAbj0JHNQlPmPHHOeOhpMLnIboOooHcnd8EdcE4zjqD6enb86izxwBtHIPt/jQSSQSSe2KQgkE9M57c0rBcM4YAAjjJ3c5/wA8frTomdznYBxnk4pq5GMD8R9P/wBdTL8q4wOTwcdqQXI13IF4GBySBkfnTkYjOT144BodSE5bBJyOMnrSEEqeOcnPanqUIzndnGQOSMc/56UFsgfKOcAEn/PSmt97OO+Cc0jLweOAee/H/wBai2oDw3GemDn6/j+tKxLsBjkDJ3d6YMIwGMk9SODnNPH3uARxgc9sen05osLoMZcEjqe3GT+f+etNVTu46KCB0/z/APrp7fKDnggZ5OT+VKCMAjg45YjjmjUkTA4Jx6ge3/66Zxk9ucjk/wAv89akA3YzyfXGMdf/AK9N3kkjoucZAyc9f196NwFLckZzjseB607cSPvc5PsBmmOo3jI4HQgcA042528A889ODTAQNknAHY898UnG7P3ieAPT6fhSBPmII4Poce1OCgoMjPPG08fX8KB3HZPU9D1yaQhy56HPQ546f5/KgxqeT1Iz1zkUyQlCDjOFHzHjmgoYeCeOQMg54FKWDAdMdcZ4/KkGGbP8fUkDseaNhGOmVOMZOfegAB8wE9DnAxx+fcU3ljjOeCCCO/p+tSBBj2zg4P8Anr6+9NZRyTnkDOBz9KAIwCwyPl45FAOduevQjPFSKCCAM888cjPp/k0bMKTkYz04x+NACJGVAAyOvJP+f1pRGSrJ0xjPHU0qNtJOcknGAM/rTiuSQuMHk7h17c0EC/d6AAZAJH19aTaxfqV5wfXHU/n0pdnJB6jkcZp6g8jOSTnGMnHTmgCIjK/KByegH0/z+FPCBVBJx82CSMcf/Xp2MqP7gOB6/n/+umhQucDH4fXPtVIBAMqTjoeB2/X/AOtRt2sCRweQO/4VIq4RtqEluhx6UGMGTuNvX2zRYCLaW5Gef8inbSRkg5JyB/n/ADzTipV8jgjIJH9Pwp5XOM9+pA6etMCNsL1BxjpnPNMUkAgDOew/z9Kkc8kg9wOKRxkcdcEAt+dAABg5Oc9+fakVBnpzjuM8/wCcdaUgL1PUZBGc4/8Ar496dFhuxBPQD196VwG4GDwM9Rkd/wDPpTXAZ1xwMk/h/X+lPYA5UEZxyD/h1qMKOg6nPAGP8+tMTEyADt6EEZx78/ypwB3jPJ4496cFI6HHY/Qd6aQQQc4HOeMnr/8AXoDUdMpDFMYPIBXv/wDXP+FAG0cZyo7ZFBYlgWPTnIPWnDG7qOCcEmgkaSQuM5BHGPz5pCN5ySenYfnUqjDcEZJGTjnj/P8AOmMAWxkE9D/ME0DuGAozyAOQMf5xSBw3HU8dSRj/AD/jUmVAIY5yeueeP8ijcASQAT06D/JoEMA3AAdu59aVtzEcY6Zz39qXeC+CPk4yTx+tOZgcn0PrntTsAx1LDIJHqM5wfYenvTShWTnPTv6d/wCtOdiASwI3DPI4HTrTSw785OQf8fzFOwBkhQDnJPGD6delKw29+vU56HA/PtQCWAA3EYx9P8j+lIWZmYDhAOh4xz3/AFqSrjNzFuo7AAjODTVBKjO3J/DNSsUVs7xnGAOPqKYZHJUfKCvG39KdguNxtXoRg5xnIzTtxZQDn1H+f896EY4JJHQ8KP5/59aD86k4wcjpwB16UguTrGAC2CRwO/P+eKa6qc45APHHJP8An+VKjnBOeCeMcY//AFUrEEgA5AGOvI9s/nQSNOXOTn0OCf5U1kJG8c8ZPHp1ppbBIye2SBwP89fzpwndl4yO2cZ45xmgqw1zu7YyOuc5+lIgwMkD3BGCB/n+dDMWzgEg8HmmMzcnkdCdx59AaWtw8ibzB/cX8xRUW4/89P0op6hY4h2BAyMYGAR64pCeEweAcHP+f5U9V3oeSpB+YY6+nHvSMcYAJIzyp5B9h36VhqaBgEMDjggjigBllJIynUAenamW8wXJOQ3Ix7dMn/PapEUNznHXJ68cHFF+4CK6464yOmPvU/vnuD1HH/1/WmklmGcnGSCO2O1ByHGQQSMkEfpn86onqGWIyT2J4pAcLgg7OhIXHpn+VCPgYI5bjA7d/wDCpDMF6gkgYJJ/r/SpYakbEKclcnAz+H+TSlyHYu+CckAHP0/WmuQxznI+v4imqoYEEdMYC9/U/rSKJtw2Zx3zwecDsaaCcFx3OCM/rSKHxk5wORjkH/P9acBghsAFhg46H2z9PWgnQUsAvJ64J5/P8qaehyBnJzzj3x0/zxTsOQW6+uRnn1wKZIQTjpkj2+n50CFRl3DBPTOcZz9DQQfM4IwCCR7fX+tOMJjcDlOOcc/5/wDrUDgHI25PGTzgcUD0BVQ5wMc9c/5P6UFNrYPUj9e359acUIiycckAgDnB/Qen4mq0subp0ZjlcA8fn7UBclZCW4BAXJByMdOKdGwbPbkEDGMiiIhkBGCDg4II/wA4NOMWcDkZPJJ9P/rdqAuNCAjAJ7AE465PJpp+bhzk4wTjJ/WphkDgEY/uDr7/AI8elErMxB++SCCB1/ycf5zQFyNtxQOnAB5Bzz+f4/nSrkSHPJ4Jyen+c0pzx6ZzgEden+JprfePQEDBCnOfSgQ6SNdig7SQOM84x0oLJyTyT0JPU+/+FNVgGBBAGed3rj8vz5pZY85ByQOScjGO9AAJGIIzkg9h39ef89Kejbuh4xkFahOACQCXPQZ4wRj+X8qIldX5faBjOOBn+f8A+qgCQEBctnPc4x6/4/pTmjUbCcnuSO3rTd6MVK52cjk5Bx0pzkrnPrwAMnjqePyoAeAUwTwc559Pb+VNYbhvHQdu/HXPrT0+bBHJ4JXpnt/n6UDHTqODyOn+f6007ARbPlIHU8jA45z+fXtSyxbtoXrgYBH5Z9s1IDl8A44xhu/tjtTZCDkMcMDjjqOfyxRcBFUYHQ4yCQOe/OKSJXwTkYIxwM/n/wDXqUQhFOcYIwCDz/n/ABpEUyZfPQYwD2Hof8etIBkaDzCdpIAJ9yfpSsjkgsBjqOeeKesg2jaCQRj6ev0zwfxpQAUO4DBAI3H16UBuRq2TkE5zk85GeafGpPJ9QMHkNmmH5SpIxgZywyfof896k4PJICdQp556UARrtWZyMEZyCeQeMY/D+lP4cZCY6cjjn0I/L1pUIOCckZwRgZP+eaj3AsRjHUYIyB9PWgBwjKIcjkDBGevv6f8A6qYxxswMEDg/544FSDZgnHbAHbPpj/PWkiAc4fjaTkgYx0xj9KAAku5w4JwSRjHFLnryRgcEDnPt+lIfvZGeDz7/AFpZFVSBnAPGc8Y/z/WgBVwycdAATnsT9fpShwWyp6DIbOMnpnHftSxyBVPUgjJGf6/T0piqo5HJOcAdPzoAJAMkjjB5+v8AKhH2n0JGSCev07fzqQSB8qM5ABIxxnPY/pTGjIbB+c479M/hSZSH53x4PPOScc9ew/OkjBj+TJcZzn1J9PXmgjA4ydo7jr/n+tC44BHDd/8AP+eakYjIdx/gPXjI/wAmnPklM8nHcYxjp+vpSbvMyShDD146f480qYfIX7pHIHfj/P5UBoPTEkRy7Af3gev40gQs2Rlhg9TwcUL8uBjpxgDp6mkLDdwSB16/149TQLQewBfGDuzknPqB3/z0pCgxk8DHbufX+v5UBvMbnC8cgr3PPP8AMU4om09RznaOeOvPp0z+NAwD7UyODjOO/wCOalVCy5GCp7HsevWm4GN5OU68+xotWdi6n7gIPT2zigBTwcHrnofQf5z+NP2FmXnIHOMDHH9KQHLjIOQenpUjDHUA9Dz+tBQIoK46nJyP8+lKrc8dSckEGkUlj1O3Hrx/n/CmxNyMtgjgDP8AntQAMcg5BAzxkdvanAYU5HA49BUjOAuc4JOSMY/KkYkZA47D3zQAmAe/GOQTzn0pg+V+cbjyM/57UrEADBOOpB+vT9aNpyBwOORigdgAQk9z3wOOv/6vzoK5boTkkkdMUZ+boecA9Pf8qCu4YwRk4BAoKGEYbGD06e1PUBCR0AHAJ70HPleucDjtQeD7emeT68UABxsAxj6UEBgeMEc8f5/zijcFHHTPBPHPqaczBmJHtxjpQAkSAxgZyQT82OuP8ijaCR1A6n29BTEPAJ44ye/1pynOHxuycj6+w/z1oFcQId/Iz+PWlx69zzx/n0pwfyySeegAPOKQsD+HO7/CrBiqecEepz0zjH+fwpvOcDcBjp6UrnqcgDGc44yKTII5yPUnn1/H/wDXQSAUHHHTJAzjn/P8qDGNp5IAPLA0ZGQeoJGScdPeiRwSABkHoM4/M0AO3luoPuSOT/npUZ5Vwc4XrTkfjkkY4wPzxTVkwMe4zx+lACLjAwcAcEnnPcfrUrYZc9hyOMZpshDsRng8lT7UNJsBBGPlI4+lBI1QTgDvjOR/OmjIYjkH+ZpyMVf1wMAgf1pXYM/38FTg4OccelNANYYfPXjJFG0lAR0wWOR09M00HPIP4HnjvzS7wXAGevIzk8f4elVqA6MuqkuMEnAIPP5VGUy54yDx0wRk1Kp+XoO+QOTj/wCvUBIByHAAGQ3br/jiqW5LaW4x3ZCQh7g8np9T/hmsnxJ4mj063dGbEu3cCCA3GeKXXtdSwizlRxknjJH9M14V448Uvfzsij5+7L1x6cV7OCwbrSV1oeHj8bGjB2epV8ZeLv7UvSC+COBgng9cD+v41yOUAd+dzHLDHr/LHHp3pZcz3AdyG4IJHXk5/wAKRFJl25Iz0Prn2+p/X2r7anSjSikj4WcnVk5SZJ5ZuEBCEHg9CO/5/wD6q39E0aS+Dr5fXBHBO7Hr3qvplhLNcxxxpncwwQCcDrnPrXsvg/wq6RCVwCDycdevUA+ma48TiFSiduEwkq8tB/hXwVHb2sEjKpbaN2ck5B4Feh2lmltGEGcgcEDH5Cn2UKW0QTHGMdPrg+1SQkifuQB65r4nEYiVWTu9D7zC4SFCOm4jKfMGeQTwv8/6VYAwvAJ4yKY3zEZxjr7cd/6fjShuRzjJwcHjH/164D0NiTgqBnqR8pB/z+VJsBIIbPue/wBf8mhfuHnBUE5Hp9PzpwxJ0HH+ecfpQFhspyuMj2GfT/P8qb1453N7inSDhueB6HrTd2UVgoAzySe1A7D1HTAB7H0pxUk4H129/wDP51EhxkbeDwTn/PtT9wXHGcenT2oAd5fGScc8CkGQrD3zwe9OclnyABxnGc8/5zRvGwdMnnmgCNeWLA9OBnk+2akcAnKHnOQeg4pu4hSMY5wMdjUZBKYORg5/z/k0ATHB+bq39e9NK7umCM4PP8qTIAB6nHBJ/wA/5NKw+bLkezDvigBy8Mcc+xH6VGqb3wTgDv2x9f8AClyQcbskk547ew/z0pcENlTwQDtPf/PFAD+xBIGOx65pu/cTjnHJwOP8/wCFRyg785we4B705UCcAkZ64/qKAH7c44AJ6nrmgYUjJxz0P+frTQuO4BHJJPemkkSjL9Tkd8f5/rQBM3KdcjqaTcBwOOMEDvTA+Wx6cGn4BB7gDnA5oAUYJ6nP+1zimtjd147Cne5BHHSoyWZ+OpOM0ASLhhnZjAzwOopyg7Mk898nFQjCn5yOBgHPfpTxlIwB9OMdP85oAduDMpGDn2/z+dJnI46Zxz3oJK4wQMHAHakLnPOOfXoPQ0mA9j8ygcnpj0z1NCMGJxwBwcjoe9NbgZxzjnilC7lzzk9vf60wEIBOeTx1A4GOlNB25wzcH7poTtnJ4PU9BTdg55ORyB3J7UtgJgGwM8kk5FNBGM+gz/8Aq/xowPTORg88ikYYXAxjke/NMB6sGwQQSSAfp1prtlxnkEdSOn+fahX49uh5oJY4Bx6ZxQA5nAVRnqecHpTFYkHA5HGc80jYbIBJKng46U4ZAOTgjv6f54oAchVm4BHBwP8AP4fSheBjnI4yaYfv8kkY4/pyKc3Ocn5zxjAoASQE/QccHrUkbKQMnHrxzxUTvwTye5z7UuVkU554wOO9ADxjzMZ5JJPNDN90AnA4BPf8KYuN/Ttj3pMlSOvII/GgCVifU9O3IFJH8y93xyPemc5xnGRjn+Y/WhcAEdM5PPOfpQA5HDEkEjAyBnp/hSs2AQCemcnp+PamFDt6E8jg9KUjqTwP89M9aAFMm7JwfT5eT7ULnbjOcDGeg/Kl3Y5B78kdaRQeSR7kmgBAcDGME/wilYkbwpPpgDH1pZDyOvI+8fT/ADmmHO4lhz059aABwIhw3Q8ZHTHag4+8SuOuDx9P8+9AOc5zlRzn0/z/AFoPPBGQME5GaAFUjqfTkkZ/Mf560TPynQbuRznH1pgyg4OO/f8AlSsQ2B6D1oAViQvJHTgHofb/ADio16nPJ4BPXNSJhVJPIA7Dpn/P6UJ0P5hgOnfNAEf3Wx3XPB49f8KGkw5wOOD16f59KHUsw45yCfYU903cZ+bsRQAOeMg8EckfX/P50xmyCOuDwRzS/djwOowduevrSoo/M8jHSgBiEduuCcE8nFSMOwHPUHHFBJUk8E54HQUoYbOeT356UAA5wc98Z+lIyksMexwemaUAk4B74A/z/nrSr93k+h470FXGk4JwOQe56f5/rSA4IyOCcZHNOHO/OAfQn/PtRxuHOe+O4P0oDoB+YZJxg5yO3pinKdxJPHUgikRSOPzwOvenbSoC4470EjSuTwcc88Uje5IPTgU8phT0HI7596SVcADqDzkdP8/40ANZSQP54p4GeDyRwATS7dyZzjIwfb/PvSKNhGemB1/SgAIORxn6U5sYzgk55/z2pG+6c/Q84ppJXIwCQRgZoAcq4GCc+uemaUkHAPrnj270q7AvJJB4x/jTSWVdvBPXOf50AOKD+HrjPP8An6U0rlePp1601hllHJPTr+tSJ93IyBnigBqjb+mAB06UgyTn5gc8A8/Snqfm7gZzj2/z6Un19eRQAjY3YA4JAPb2pCADjH49Rj/P60/GeDgc5AFNIKsRg4weg4/D060ACtz7dzQGCk4PzHrzx/8Aqp2CBj2x6j/OM03yygGO3TjpQAgUAdT6/U0/YM7cY5BHril8vdlsgY5yO/4Ug6k917elAmxqsN2Mgnkge1OyccEZHJ+tKEAbOCc/5OKNuTgDd6kdM/X/AD2oGIzbh0OT3xSqCVGeT0wT1pIVAk54wcDnmnD5mODwBjrjNAriIA2T045pNvJyM/UcZzTlHIAPcD8KcWBP1GOeefX/AD61QhkmVGM9Dxxx/npSqTgnGMHILcUFMqMr055H+fShUKr0AI455pagOYNG/XI91zzTPNz/ABHuDxxzT+SACfpxnNBQA9uuDmi4Dc/uydxPT/63+FOGdme56jpRt2gZ9MZ9T3pVzISABzjORSCwzgkYOB0AxinMCoAx7kg9KcccAEcccd6YRg9Bz6HqfSgBQScjqw9TilxtPHP9aTB7ggj1HQUoJHtxgf596dgBWOeRjtkChiMHByB1BHPvRu65wO4xSDgYHp19uvNMBGBTnJ6YAp6vyeMYwAw7mkxiPPXnGSc8fWk3ZIGeR69cUrABHmOMEAYxjP8ASgArlepI6/zpeN2cjnkc/pTiSTn3yNuTTAThuRkHtn+VNGSRxnjkY/z2poweo46H6c9qesmwAEcnkD296AEAIJQjgkZyQfwoMZXng56bu596Hk3EhBtAPGelKGyABnqcjGeKAAJwcHae4WlKFQc+mD/WkXPXrj1HSmFiDggYHXnOaAHsoyAcE9OKFAA579ePxpOuRknJPGf6UHonGPTnOR/n+VK4BH8p5OB9fWkMm1sYznJAx0B9DTlOe/444/z3pOpz16gEH86LgOUFAwx2yc+p/wAigDC4xwOM4/KkydoOcAc5pSQyE7RnPUdSO9FwE2henHfGP8+/6UhAHHHHfGe1KGAU56djx+tJuGMjpn/P9aRQKuV9O59TQUJZR6k5559qcB0IxkHv2HvTS/HqBwSTn9aCbiouOo57Y5oZAzAEjAGDz60xFV2ORgckHPFG8nOTgZ7dqAuOKiNM5HPUYzTcjYeM/wA80clcEnPtQEU4wM8dc/5z9aB3KlzGWUY4xyQe9T2yiOEbhyeDz2FTBF2/MpxxgDih2+VBj8B/nrQFxSU3HAwQMjvSD5ueQPQ+v+cUrkBQQPy9Pb60i52tzjg7efxoEKcZ4JIx0Pt/9ajHy88AdVx/L/CkyVKD6Yz3/wA+tDDODk4HHI7fzoAVcldxBxjPJxxTywUkA544/wAmmKo6Z4z1Hb0FI+S34cY5P+fegB2fmJHXHT1zz/hQwBAAIAHPQ9KYrE5P93n8f85pz84BBz19s/WgB8YBUc8e56n/ADimtyeUJ700ZHUnGeuKb/EO2T0z0FACgkD5zx2Ix0pRIWZucEDIJwM//q4ppiwvUgDgHocGhoTwc4PUg9MfQ0ACYcNxjoScf5xSMfnPYe4ojBUE4z0PTH4Zo2eZjjvjJ5poBGYDk9ePf6f59qXftiz1PU4Pr/nFLKPmAxnIxz7dqFUsmQcEDBGCR/npTJY1cqMnjkn6e1G4k5xzjnOPWnAFQcggZxk81Ft5GcqhJGQOn1/yKAsMvLYTRlAAMg5YDr1rite8OGSN38pcbckk9MH/APVXd8jggkE4xnH0qGSzEkEidCVwVxkevP8A+qu/D4iVOSaZ5+Iw8asXpqfPWuacbe4CEEhskZHH59axpUbdnbz1OeOc8V7D4t8Lu+SiDevHGDjuP19fWvN9W0WS2kIILkk8kZP4n9OelfYUMRGrFa6nx1ehKjJqxz53eUcoSxAAOPpg/j0qbSLmSykWViQicce/t7UGBlXy3yMtnCjgn/PSnAhbTYmBkgjPOPwrrlFSVmc0XZ3R6j4S8YF2CEfLwVYnt6+nrXocVykyAAgHAIbOf/1+lfOumXz2DjDlEU+uATweewr0vw34sEojR5skn5cn07ivmcbgrNyij6DA42z5Zs9OD+amTkYGCB6jrQjEAfMMZyceuOtVbK7+0QIEJLk9QcfiRVqMjJBHOOpr52ScXZn1EWpK6HbPmAwcDoc0kitg45wMdMcf/rpxYFunB9Bz9KUkNxzjkFvrmouMRHwgAweMcD16+1KFAAA5wfTPt/hSohVcHBx044xSSdQc4HHI6c+lMBdu7d6KeeMc9P8AOaVE46dD17YoVRIpGG5HJXv+f40/aUQDnuOB6etACRgZOPkAHcZ5prLgEZALcD6f5/nT1UOzEfw8D1pdmQSTjJJA9fWgCN+mM8DsB+dIFIUkc5GPXBp7/cBGD0OP5/59qaUK7hx1BIx6+/XmgBqOZJCeRtBGM05lywAPtx2/z70Dpgc9Mds/T9KVgNoPcnA7Z/r+dABkBcZ75GR2p2DjrwO+On+TSMNrAgnOcA+n4/SnKUXdg5QgjgVIABv+5jOOuev+TTlQBccHgA5H+f8AJpqj5wMYxjkD1p/yqckcDng00PYRslOCSev/AOv/AD6VGo4Ax06Z9+KdKAvTLcDAx0qMBgcgEY5IY9/amIcM7ccn1I4/z2oK/NggjvuHX/CkwFbkcYycUvBAGcnpnvnr0oAQcjoOuART04bjIPI4/Gm4G0lhwTgY/SlRgp/l1zjpQA4NuweAPUf5+tOwcHOOcZP8v8+9MyAcHKA5PA/xpVYgHJ7d/wD61ADXySBg4GcEj9P0oIIHJ6DOQMAU5SD8xIPf2PH+etIr4IOfUE9P/rUAI4LMRjHGcj0+n+etCKFQMM8k5x9MfjTzhME8HGMfX/Gm4KqQeATnHX8MUAR5GQQPxPB9wKk4bJBxnkEe1JH93BAHJ4PU9/8A61OZip343A9ec8UAMYcjBJPQ8c/jUYQo/PTuSf1/pUryAk4GSQSAB0pjMOoIyCOfT/D8KOoDUUEnJznkjHOB/SnBBxzyeOB/n2pgYKDz3HBGOvf86UYDgbyc8Hd3H+cUASAHgEDGOO9NK7DlcnHc9Ce3H4UOxXaTjHXOP8+9PjO8ng5HU/1/nQA3lz3Jxkknn6Uu0kEcjtn1NG/kr74wB0OfWlZdmeeMZPJ/zxSuAqqQOeP8KYE2kYzzwcDg96UEgZyD6Ejgf5/rUgyQAR6dOn+elCAjYHgcAjOfqe9LjccHr9eDikIwQBzjoSf5U7fsHyqMqOMe/t2oYC4wADxzkDuT/n0pxQYyckdz2z3qOPOD1Pq2PT/IoDbV6jHQ88nPb+dMBZEBk6449e9OUfKDnk9zjrTHJDdhwckgnJ7e1L0TG4E9eOmKVxrcGjCsSOSOce4p3lhRg+vOOp//AF5qMYckEnOe/wBP6cUE/MCST1FFyiSMIQRj8R9P8/jTigToQeOgP6f/AK6jyVGMfMOATQp+XjnAwfU5/wAP8KLiY18O3U5XoFHtQfucjIJBwepx6/hUZBBI6gcdeo//AFU45464HH50xXHbsZGeenPpSswb1yOxGKZkY38gjpxSF9jDcw5PAP8An3oCxJwepySegFSl8REE5wCDk/pUK5JOMuAf0/8A104naPcA49f8/lQHQaDkc857ge3+fyqTeFX7vJHI/wA+9QsH4GQxxwT0/wDrUh+aPB+px3/z/Q0BYlZgcEYPBByOv5flUZwRnA7HBPT6UEEKAQQc4P0oYjGD2HTHegNRGOcYx83IAP8AOgSEDoCRxgj/AD71A2e/Qc+tSM/7wnpxk8fp+tA9R5YNnd3655A/wqNpCzPtznOAT0Pr/k0jg5cjpjgZ6/05oUlfXp3PSgVhdx6EY6EfhSv0JzwByAM/yqPBCgEn5j3OMU5ozGBk5ycnHGKqwajlZXPYhhnb05/z6UK4ZiDzjoT/ADH6/lUcmH5LEHuAc8//AK6ahKsPl9uOR+X68+tSItK5J65PJOM9P69acvzID909RyP8+tQ7m2HcR14x2NSKcEjscD2qrABlLc5IxnOSKQMR1HPbsf8APShEx1BIzjOelKWO4j7ox97Pp/PrR1AeCQAQewHpSL0GTjg5OccU5hwSeABwf844pOhPAAYZAz/SmAxRtyGJPHGec09WKJnrtIAGetDIWdM5yOhFEilxgjGDx6f55oAQhjxv68gt1xUa9QEJ9Mng04DarAduRz270gGWxnGOQSevt+tAC9XJzyM4HXn6VMFCnGckgEY45qMRl2GAcdeakKZAznngYHP50C1K+8k8gAdRilYkquMrjp3A/H/PSn+WQ5wR1x05+tD4DgZOOnXByevNOwXG52y53HIGOD/n1FLw2MHpyQfx/lSlQyjpgZHGRj/PP5UDYO3bIJ9P896RILEWY5PHHI469aVkJ6cHOcjv/jSopRhkYAGCTzwexqYj5c4B9CTTsBXOBgjAHTBHb/P86I49rq5BLEnBPPGKlGOGwOOcYzz/AEqQABieM5IJxRYCJ4iAABvJOflz168f4U4WsmAAjAgZ5GD7f59jU6XLxAYHA6D09v8APvTZtSJOTwwBUgZHHXNFgGJbkqchuOp/zz/Oh4fKAIxnOPQj8KaJ3lOQcDHQHgn1/lSs5fcXyQDg88YNUAxvnTtlsZ2mohFtznoMge1SlRJk9fx4B9KB+6VeC7cZIPU8f5+lACoO3UnOePz/AMaa4UsxBX0znr+HanBsdB+A4/IfT61GSSBz8rZ56dKAFKKY+cAk9MdMcU0IFXOMc8EHOfr/APrFBiyoOTnPA/mPwo2jJAxjGcDOOMUAIARjqCQWB6imnK84zzyM4/H/APV70qqWAJ798+3rTxHuYZyeeoAP4f8A66ACJgxw3yg8Mc0khCqBwQelN2HJKDYD0zzj6UBSucnHBxQBD5g3EMSB1OfT/OadtJChSMZJOewoliV0QEfODgj8acEAT2Htnn/P0qCrjMuDyf8AgJHX/PtSMxLk9eOgP9f/ANdO+bIwADnv2pXi8soeRnPJP6e3/wBegZDt/wA8/wCFFS+cP+eh/OigDis54bLcHnn6Hp/nikc7QNoHJHPU5zwKjctGQME9OV9/5fWlaQoqE4yDuGRxj/IrC5XQBFuYdT0Ix6Y6Z61LG2xkGec4IIBwe39KRG3LtDkkE8Ec/wCSKaF+VPUEj6+wNPcW48ZXJkYkAYOKaZN0uDlcA4P4dzSMASYyQTgZwePXp+XSnJg5wcsRg57j/P8AOhILCZwAM5J7Y4wOev40pYhwuASxyCc5+n60zOGXjkZ/wpd36Njg98elFihQ5Q78jAyBkZH+P+FKGDFCfvdM/wCf89KAo4zngcDHP4+tBAJBCY5ycjp6/wBKkAQjJBORjqfTv/n2oGAE6fKDj0GTx/n2pc/LxgEnBPt/nNO24wcnOeg6flQSxu4bgFJCHoR0GMHj/PY05lQjjJGemMDA7/rnij/WNyGQKeoHP+c/pQwA+p7+goEKMl94K9c8HpnGf8+9MQ+YCFBB546+uB+maeoZg+04Pc46f5yfTtTEw0eOpzjJPGKAJInLMBwCSSxOD+nT2qKQeZLk554PY5I9KWJfLIJckEY7Z5/nQULNyDgcDnBJ7DP+etACxloUwQD/ABEg8Y7ce+KV3xggbwR0A449/wA6cXLDOSo29hk5PP8An6mmqhbA5BwByePf8On50AOj5AAQqSeV4479aG+XG8jBBOe46daThFbt24GM/h+VJIoIJ6jAAGf5Ggdh+3epDjP4YPfv9CfyqMkgsQCdowSBwPb29PxNPcIy/OeQM59/p16fypoJxyck4BwO47f59KBDBkqN2MZJI+vQepp5JBxjegJyScAAf5x+FO5Zt5GcHBBJ/wA/lQse7oMY4IHTk9x/nrQO40EcgAgj27fX396IiQpHYgEAnp/9b/69KwKck4JHYUudo5HIO4lQf5+1AgTIl5BAUjAHSnzAr84JCbjxk459v89aaDjJJOeT8rc/5NP2np0GB1Ock5/zx3oAREwDv6nPHGR6UKQyHqQCRyAAPp/OkdsjpyRkDv24/wA88UKyxoQQWyMg9+f6/wCIp2HoNXBlycYJz0yRjrmnPn5/TIJOOcf5/pTowd5ccnGCPx6fzoIZhkngnnv04pFAJN8Q6ncO2Bz7+n19hTY2PQjrgjnPpx7f/XoPyoCOARgg9O3SljyGPzqODxn/AD/kUAOOwsmCeDyOO/THf/8AXSAlGO/jsenHv+PpSsRGSGGOcnn8f/rfhQQW++MFuSf8/wCc0ECIWKkn04X1PNCHnYM/KPTn/wDVSqA3Gd5zwMgdOv8An2pGjHJ6dgenH065p3AcH5YYI9jjn8O1NIwhYDcc8r0AI6c0E73464GcjBAHf1//AF044wQTwCOGGT+nt/KkAipvkz8yAHr+o4+lKpEYdz1J545J+lG8kE88HGc/5/8A1d6cuMHJ4PPT/P60DsNxsCk4yD05Pbp+XNKT8vRe/QcY7k+9LuGScHpnHQ/pSAApnrweKAsJGCBk4weD9fpUiqWTjBOOA36UxFEY5GQvACjGOOv4ZNLHg4z6Y6ZGf58UCI9251BPTk+mfTPpU0rABTkDPGD2P+cUwE5AAJwR15wPTNBXeM8ZB555/Ckx2HococjOQcn057fkaGBjCLuPIPBPTHof89aFwEIAOf72P89ufwpoBWXcQRxxzk8//r/lUhYDl4+BxgKFyf8AJpq9wH5BABI6g469vbj0pyksSOvYsM8Z9B6f/Xp82+MZwAewzQHQQ8hgSeR05zn/AD6elNHUDIPHft+NSA+YRkjnGQBkD/P9aa2N4zznJ57n+nT8qAuSb9zE8pt65PT/AB/GhmLs4XbngbTxmmKDjkj0Py5/Wn+Wd+B9309v880FD4QdqDqOhIIIx/nFJuK5IzjnOOhP/wCv2qRC2zsRjB45x/8AWpyRnODzkY+YY/z/APWoAjjA3IhJBJzj61PISBgjkYHX+f4YqNV7Ebmxjr0I4p4JUuvU4GCf60FACGjB68nJz0HOajXO4DOD0HGKmC4wcYI6nP8AP8u1EY54x6kkYwP/AK9ACEgNjB6dzzmnNhyMggDr6/56/pSLD6jPORz2p6sR8gA2NwFwCM0AAVEGSfU8Hk9f06/lTY2yTjpj9PxpSpJA5OOg7/jTQAoOeoPIPftQAFguccnOfWlHCg9GHXB/zzikIy5AwEzjAp8qHBxlR16dcf57YoAjA2r/ABcknI7f1o+7nAO4jnJ70YZlbBzwOoyf89KdklP7hyM5/wA/5xQOxHjzCS2cAdev5H2p7EYXkk44zwB60u0gDvwc5HpUflnuPcH2oKGqMA5IOTztHHH86kjYAkcl8dD0A560qqI+cd6GGU78ckY/Oq6C1GhSWxjZ1y3elYh2I6kHjPT2/rS5APU++fU8UcgDaTg+vX/PX9KLkjYjlWBGCeAfb/P0qRP3bdQQMgE01hgZ6n0Ix+FLjKt9cdO3+FMBHUHcV49NvPWmHkMM/TB+g+tKQAHGOfQf5+lP24Gd/JxxjHJ/+tQAwkdiT7Edv8jvSEnv2P4/lUscWSMZPGc5pmVUEY75IB/mPyoAYTg49Rg8UOOFOD3H5e1OdQW47cen8vrQRkdCe/BxQSNYfugTy5IIH0pY+c447gd/rinCPOCwwM8DJJz0/wAKVkPpk9gf85oAhYlWPfn04J/z2pQAykc55JJx+XFKVDcY7+vX2/z6UModSAG2L055z/nH5U9SWCt+75JIB4zwazLu/jhzuIG7uvYc5q7eXYggJcgEDnnGOM/y+vSvIfHXjQQiSGMkkg428f5/GvTwuGlXkkjy8Xio0Y6vUzPiP4tLSSxIwJ3YHqc4GR9K8zZW2Z25UnODnnP5+351YvL430uZ/nOMjI4A9vT149Kbud5AEjGE4Jzxx7e34dTX3mHoxoQUVufB16rrzbIUQxSAAAkg5BHQ+v4entWlpukXL3aR7DjcDuAzj8Pr2yaLPTjdSxybdnPKkn8OP1r03wn4VkZo5IxyDkhgcED1z7H+VZ18QqSbYUaEqjSSLXgzwXLgS3AHLDGAMgDn8v8AGvVrS2jgRAiBVAABzj6+9Q2GmJDbAFRvxjpgZBrSiTAwRn29P856ivh8XiZVZOz0P0DA4VUIK61G7izHGAe3pT1wrELyc55HcU8qFAX3+U4oOBnu3XPb1rzbnqDGUtt5yMHIx6HpThgEk8evFIPlxg8gcc4OadIRsdAApwOc0rgNiGOR8/J4PJp6AjOcZI6+n+cUIChORwRkHp1oi4B3DHXketUAH72c8jqf54/z6UrKoyOSeo2+tOOCmR1z3PJH86bjdkEZOOvYnvQAKocHocd+/wDnn9KjQEso544KkcEDoP8APrUoUpngDkHvjHSkH7vgnkngmgB2zy1xjOBxj0/+v6+1MwSOScHkEf407aCTk8DjOaMDYD1wcf5/CgBoGcHn065/H/OKBluT057il3ZO0de+eKd3wuSMAZ7/AOOaAG4IHuOM9z/n2pR90Aj1GMY/OnbVBJOSMYx7/TtTQMe/PQn9KAGIpZW6gdScdqXfk7SGx05FPVgpByTzzxim4XBJHPqeuaAEcbj056ccZpxQcjHpkdh9aUIG7c9waCMg8cHsP8/yoAFGBnGR7+38+Pel3hmHAJGQeOn0pMjIyQOxGTS7t2AevX/P6UagIxGcc9OB/wDXpPmKYzkf7Pp/OnBRJyT/AIgf/qp+4BgQcADB70ANbLryeRwSOcVEF2sP4ecgEdKkVsNjnnpjjmk4JODljjkH+nSgBXXcwJHIHOaUDBODyOp/+tTtoYnqcnAyOxxSEDsec4w36f59qAGkbUAB9uOeaGXI9+hoJwyAE4BOTj/P0p2fMJPc9c8ZoewDQSpwckHj1o2npjHYEdaXGeuD7r2py7mBHf3qbgRlSW3ngYznuKUfOSCPYAjjPvRJjdgZ6AA9ifpSABRtHUcdaaAk2p6ndzyD/n/OKEVGOXJyB1zgU04HQnI44Pagge/rTAHXaQMADHBoII6E9vbkY/GnZDLngk+opqksT1GR0PH50AJkMSc8ZJ5/z7Uo5j9Tngd+aOvPQ85I/Lp+VKnA6Y7j1xigBQ4J6E4PT/GmgZb6jr046U77TllHOPU9SaUjd3x0J4oAZIGXg88/y/8A1CnEBAwIyOxHJGaAwCHf0HGQf8803bkE5xwM+uaABFJyTjjg5HOKbu28A89MGpN5wOCQT1H+f8KXCnGQDk8MxoAQLkgkc9Mnv3oHRsk56ggf5/yKJCCp7Y596ZGckE8Ejkf0oAeDnPJ6ZyRQ2cZJJxwMj86Ukk8HB6AjmlbjJBzkY/H+lAEZBKcfNjgN0qREJAz1Jxj0oLbhgjj68ZpqyckkE9MjPegAkQZ9foP8/wCTQ3JzjPuf8+1NdiTzlvYjGRQwO3gZI5P+f0oANoLdBjHII6/55pwcJ34xzg8UhXJ3ZBHUgdQaTAAAzkYPagAYsxOCBjgCjHJJOMAZJH5f5+lIBg4zyxyM+tK2cHAP4nt/n+VOwDSpB7gdCP8A6/6044YEdueh70mMggDgc4pMBWJ6HoCSeaLASZ3Y568/hTeQQQeMYHGKbwSuMcnof88UbWPQEAf3T3pAIWDA8cZxk1JkdCOcYyKZjcMZ6jtQDuIGBtPBJFACsCwyByPfP+f0pfvKMgjkAn1oYEAgYAzjgc/hSAhY+nIOOnP4elADlKjjjHfBz7UpPXnbnj+f+fwpqgA54IxkY9aTGGA5z3J9KAFYgYABJAAGcdPWjox547Z7f54oD5HPOAQD/npSg4JxnJPT0+lADwxBHIyB+NNx8459yc01VOTgA5OTg+nt60AlsknHpzn8qAHP+7boSMHAB6GgMDnJ6gcZ7UMvPTBx/wDrpuzgY4B9ulAD1OeuMgdc0u87QCDznAAxxSBdxAz09R1pjJyOTxyc8A+340AOblc5IIOOO9QBSA36jvmp8AvkZJ7k04jK5784yf8APvQARnYCBkE9M+1RtkODn3JP+f5U8gHHcdMUxgUIODx/dPUj/wCtQA5iXC9wT19v504dOxXOACOBR93DZ5JPBPU//qoRQOvrwQev+eKAFDgnH8x60hC7uOpOAAe1IwCuMYIbkAn9KULnOf0OR+VACdTnsB39KVicYB/T/PSgjABOMA9/WhuSc8D3oANw5JwWAwaNxOBjoe38qFALgnoAfqPwoBO3gg9D1oAcyqxBfOfQdqM7E6c45x2oAJxx1zgg8YpNoIye/HI4oARXKg9DnqSc9KfknHXHX5T70jH5fRu3FG09TnIwQelPSwBhhh8Dv0P4VIJC67HBz16dqaAVTBAOCDleOKHy3VtpJA+U9qQrCE/NkAgHg8cHqP8AGjdmRvTrx/n0oddgJ5x+p+tLtDD07/5/yafqIVn+UEEjAx1pEUsCRjGc9akwu0EjJwO/b/P86jClQMEZJyQaQCkFm7A5wM9/x/xp7DHfk9RmmmM4whJwcnPv/n9KCu5j6+lABnJ4A47/ANaTa2AAc5HOf0p6plehIPHWkZRnHQ4x16GgFcQABQQeQMkH/P1pjNzwcccZplwxhwQckjoe4qvbzvMxBGMA/nQO3Uvdeo6e2fyoYHIH4dAKWNCEHJJxyM5BxS5AYdQBxnGcU9BCKDkjJ9wP8/54pG6gnjnJ69/89KVsYyGIGccCnccdScdD1oYDANvAJA9RQV8z73UHAI44/wAnvUnT3OecHHWkVAFwBgdjj/PWkAw4AwT83Tr079KXeGUL0JGAcd/pSPEd4GMnHOecHNOCA9eSAMAjv2qgGg+YBxnt7kj/AD+lAHOeT65HSpEHfoewPv1/lSEc5Xnv0o6AMCAjptH+QKcB2bPPU9OnrR/DjPUcc07YTk9T3PTJ/wA/hQAxDk4OM5z0pMbiBnvg89/f8qcB8oI7nBOO1B+Xjg57A5pMBoHGcjHGBjk0u3B4475ApSD6jgZA60rAZOPXnuc8UgEHXI9SOn5U0BxjjgdR696eoPPA69SOlK5w38+MfSgCORSOxwfTkUqszpgcc54/nUgYKpBOCTgjHaowCByOnUYoDQQQgsc4z1JH+f8AGhh5mMDHBOAP0pwQNk5O7Hb/AD9KCRxgE85Ck/p/n2oC4ob92DjnGMY/X/8AXTBFgjBwMc8ZNSbsspbgcjp+XX/PNNZsLznryOxoARU/vDPYAnkf5zR5eM9ee2eOP8/rUivg5ycnqaR2G8ZHJ/SgaI9u446YPBzn9adnac5yAcAY/XNIMknqOTx70oUbcPx75yaBCBznHJA4J9qXIxkgY7DHP+f/AK9OXJGCABnPNDFU54xngf5/CgBu0EkAYxyRnPtRD8vHAwMU4kOowex+oB6U5QfLG45BGckdqAGrGwI+vOD/AEp0gL8MeOvTimqx3ZX7oOAelDyk9+h6gf5/yaAGhcc54J7enej7j9Qc9gOPyp6rnJ7EckDpmmKcrwASDgN/9egBcgsBgk5waQpgDucnvQxJPAweTkf0pBuJJI7ccd6AH7cggdsg8/zojhWQ5Pfk84oQbc55I/z/AFpScbgRkZxkHv8ASgB7RghunIOSR+H500qGIwRjuVPP+c5oBzxyPb1z/kdKMHAA4ZvXrQA0IUbAGcn1/CkcgdQTjg54P+eKUguNx54zzxzmo94D4Yfe74oAJBtbrnPYnqe/4ClQEkYJ6kY6cfT2+lMfJcHJxzzn8sUFtgAwQD/D0GfrQBJgEHHTpnGDn3ppwDgA5yACKerEcjnsMf5+tRDgk9weCPWmg0Gkbck4znjHSnrwmVOTjjmmSNls85znNEmSu3nryQMdPaqWgtOpWuLRbuPa6knHDgc4964zxL4W3hsJke/T3/lnt3ruAdz9OO3Pfj/P50s8aS5jK7wfUdx/nHau+hiHTasefiMPGqtUfO+taXLYz7ihIBwBjHHf8qzZlGMhOMckHp0zjtXtXiPwp9qjLqgIYdGPYdR+n5mvMdV0I6fI6Lu8thwTx0/+v/KvrcNiY1lvqfH4nCypNtLQ5l2TYQCBgjJ9R9fwz171PaXrwyoY3wc5Uk4HA5//AFYqtNCUcGTIAbBGOe2f5YqaFN8pcD5eqgcE+uf1/Ku2STVjzVJxd0eq+DvGKvHGjTgOoBYZzjt3/wDrV6Hbail2EKPhmxkD9MmvnE3DxkyQkRSYALAYPXHXp613ng/xP5UQieXD9Mbs8fX3zmvm8Zgb+9E+jwOYNWhM9bWQsHHfOcjn6809PlIG3HIzg1maXqP2gF/M8wMMgg9+n860iMEDAAYcc9+vNfOSi4uzPqozU1dEwbj7wBzkE0J1wT14/P0/+vSYGMjGOnGaQAAKoI54ORwf8+9QWSBsnGBjOBgfnSvJtY4yR2z+fNMzgEEEBSOnp9KSYnZzkA/gev5Hn6UCuPSUMgxkHOOcjNLu3tzzgcAHk0xDkFuoB7f409Ru4PQnA9ef8/pQMV2Bx0A4P1poZlPHQ8fWgqC5IHB9RTBgnnsckgZoAcrZAPQDjgdv8KRmUHCDODwD3/yadt3Z6ZJz8vb/ADn+VRupLDEeMc7QCfwoAdv34PIIPQ+tLg7QevToPzpCSsmCuCcAEH8v1qRWCoQcgHnp/OgABDtg4Bxz0H4U50O4c84PT/P8qjVT98DGORx1P/16czFuTyenrmgCOQcAP64yBn/P/wBenJxnB4AznHUe/wClNljycgfLg9D2/wA+lEZ8vg49eTx70DsNQGQ4wDyevH0P/wBanMCCg5HUY64pxULgEnPr160ZBHXjr7flQGogJBALY4yMHNKBuAY8nnG49R7YoZN59CckDmlU564wBgjPejUQw5Mh3AgA8E9h9KfzuB68EZ7n+lIoIX+ZPI/+tS9xjjkYOefr/nNAAeY8MO3XGe5poyDgcnGSx/x/z0p4OMjnng47Um3acHpnGCf5f570D9QLc7ufYAcenX1zj86VQcFTkgnBPQ888UqxYPPBx+GaVMRk8Z4yf8mlYNBqgBuc4z0xx/n6U1iEzjhT0yP5/wD1qm4K9cjHH86hdBwM47cHkfWhINBmBwCDjGBjnJ+lKRkZJ4wQPQ+9DJzuA7HJB6H/ADmlyScHc3T6/lTEMKA8gdhyD1oTIZeOOTg80vQZJ79xS7SXPoeoxkYH8qAHMAQOOOmDTggHQjn2pFyCcBsE4xnHPX/PfinOAzPn7vIz/nrzRYBhABBPboc5x9PzH502VSFIGSpPAB4x/nFOA7dsdxwKXBY5Axz3GaAGgY5I4UHIIPXp/n6VLGCpGfukev8AhShSARkHHbP6fyph4cYGeQT6j8KAGvGQW5wDx1H5/wA6G6jB5PanMpWTrkEdzyPx/wAacUygIJ2DJwB0PT8KVwGgdckkk9FHp7fj70hbB+5k4xk9B7f/AFxSRShvlTJIOQWOeBT9m3jJznOR0ApgNG7L5HA5PPP+eKBx2B9Djp/n+tK5wCe/OaOoxkknk/8A16W4CDgkk5JyDj270OQxHB6YJxxiiMgdCBk4yBnI9v8APapDznkk+vc9e3+e1PyHruIqngYzx19KCuFHGRjBx/P8P8KUgIMcgcdval354XIBJGe4H+RQIr7CCcDoePyzkVIULsoOM8Zx696XJ2npxgEMT1pwYrg8AYwM+3r+VAEDRbPXoAM88/WgRnaM4Iz0/qamkbIGRxnJ5+tQ+Z17jOcdOPegdyTbgfJxz2Oac5AAPUjAz6f5/OhpFBAII56EY/z1/nUZYAnIJI59B/nmgLhgLweT19T70qjBB75wc8cCkX73HB7nHc9/pSjIIOOAclj1J/pQFxTyxwcDOB34/wDrf1qKQfNjPAGDU8vCkjj3x29hUZAPfBOSSBj86AuQgZUkDBxgjHH50NDvOD8gJwCBn6U8nLAIeADye3b9aC23AByM/X/PagLsNoRQM5BPUcf54pRFvdwSOemOaQSncckkDIOc8dqemQucjkcnFUguRMmw4xzjnHbFNI3N1OcZAxx/nFSyAyDIP5DuP6f4U0NtGCec5GB/n6/jRqIBBsXAwTjJ3dhTQuWAwCR0PfPX8R0pfMJPJz3x6D/P86cG2564GenX6UwHYyQOCTz6dPSh8tkD2xn1pBtJHRSeQccn3H86kQIWJzv5wGoFcZ2BPXOMg9umf5UgBU4wBnHHH1pGGAQMkYJBB79+frShimMHPYknGR/WgNXoTeWZMjPqSM+v+elCR/d7EcYIx/Om8EDnjPGBTkctIxzlSMZ/z/nmgLkgUBfwz14P+etR5BMee56kZOO1NLEEHJA6YPGaax+ZR6Z4HrjrQK44gc4IHc/Sm4wuc4wQCPelAYgjA9TkZpAxA2g89yP8/wCcUBckDAfkCR71KhBXrkDnp/nn86phiXzggAn5j6+/1/rUwkwOccdsU0IVmB+XHU4ODxxUcmzdnORnp3+lNLnOD68kHofp70oG5sjkdc+v/wCqqAejDYRyDxxj+n505Rv4AHXkgVGj5BBxjOc/598VIzYyRgEgEEdj/wDqoAcAc89iCB1Hb/P40+VSo6Ag+h6/55qD7SVO8nHJXkD9TRJKXVd2QM8cdPy+vvQBMZwoIwCn+0OlRKehHzknjjr6f5+tRAkDaRyenHakDD+PJx90k9vrQBLnJO7A45Pc4qQRgockdOCOf89vzqEtv2vjBzgDPGP/ANdNQ7gME88c+3NAFsbOcdD+ecVE75CoDgd8etRmTGeAVzyT1P4j+nrTCxz8gAPsee3Q0AXFwiEdwOpH86gzl2xj15PpnpSPKclx8ozkA4IOeuO9NU8/NyQO46Hsf8+tAXH+eWwRz2ORkf59/aml8t8gBC+vt/Om7jwACOx5yR6inAFen3Scnp+R7UAG4c55Pfg/Tn/9dMDFxk4GOMY5x3yalU7jwD0IJJxk+/0/wqvt2nkZHU8+/HNAEjoFU8Z74zTg+FwD0I4xRtGO2SckZP8Ak1GqJnkkDkswH+eaAFTOM5wew569aSQ7WHOeMkn9OehpyhUk+Qk44ORxz/hilnULyDk9yT37/wCRQBET8wxwwORzyQfb/GjcR078dOv07UmSucE5UZxgY/z+NSBSvReDggde2M47VNgvYgCEtnjjHzVJNIXjxnJPPTj/AD+dPwTLzncOozx07fhmkYEBeO5HHTP/AOqnYdyvuj/2/wAh/hRU3nn+6Pz/APrUUxcxxMy5GOfTp+OKWREKhcY4yFz0xSklRnnjhQDnJpCCArYWML1/+v8A571yGtyKG3O84yQOTwfw/DoPzqVyUJ5IHAFPU+X/ABEZPODg4/x/xprygkEYznjJ+mcfSgVxHYbDke+D1x+P49aGUN8+cZAIBPOM/wCfypJWCkZIO7AAB/A/TkfzpTjcOM4BGDzn3HpVhcULg9eO3pn/AD61HzuQcZycBR3p/msowQG5yCScY+tMMhJO4ZK5AOP89wOgpNhcmb5SRgAnv355pv3QuMAkYXJyfxqMydT0wMgg9/pQqh2BA3k4IOcdqkokSQ9wcD0PP4/4VI2wOgB75GB26GoY2AJL8c4OQSffr9PfrRtVnPYA8f8A6/8APWglk5GWLbgR/dI7dun86SRVfYQBkkk56g9vbimFcDHykYx06/48frTtu0Yycgn5vX8aBCDJBy4AxwpHPpx6fhTUUE7MgdCSo5/+v36+oqPa+3H8BGT6/n+v40p6ggAnGOmcn+fGaAJXwZOeQpBBA78f579KfL+9XeAABggA8c+v09qiOAo5zgg47D3/AK092UqTuAB98H0z/L8qaHYVWD43njGTjnj/ADinK205BBB5GeeD3qMgHA3AoRzj07cdRTS+5xzxgdsDH9KbQh7YkwEznOCSOvqOfwpZcMcjjgE7ecCnycZxgt29ePbp09O9Rsp6h2HoD3Hfn+lSWIVySQcHsMdT7/r60KDkYyOcZByff/PNH3o+2AMEjnI+v5/4UhffKACQCAQRg7TQTcl4284IyMDJHH+fSkkwCNnBPGQOv+efrUZZ1VewBJ6cYyf50772TkYxjB9CevTr2oESY3HB57dcfhSGIbcEZ4JJU9fx/Af5NMzgAggD19T0/L3pwyDsBwmc9c5/HtwKAHkBlxjg9B1Htk/15pqkg/OeAeAPQccfWgkp0PJJxjGOvTn1oIyM/Ng5AIJOf88/lQOw5myBz+I9un1pu056HjPTr/k+vtSgZGQCNuCccZ+lIBucsBkkZHPf8fwqkUGDuAGCc8Ht2NK7FMY6kkEYP48fnSFCsigEjIznGOvOD/n1prKSCSGORwT1H/16ViepKxVkbI6EZ9f04pVYMuODkYH/AOr8ueelQpOMbNhLckmpFlVee/Ucf56ZHHqaQhwJbnAyRwCc9OP8mlyDnDKCOgPrTBu3ZB4PGCc9uP8AJpGGOcdsA/X3oAlbG0AgcdSOpx1ppGASOcjPH+frQqYXJAOByM8/lTQMjnIx8x4NA+gLhwRySOnHYdun4c5pxk5AGQgJB4/z6daaAiZBA5447HpjNOCkMu4BBjBA5Ht+nrigQqEIvVuec54J9/8APekTOPn6A8YGMUoJdsfeGQAMEdqZHgkbuRyR/X8OaAHsgzgHOeuR7f59aMAYBOzPOB/Qf570jDKDO0gZBA9OuMde1NkI3A7iBz94ev8A+rrQA5hzzklRuzgfWnqdrIMcNwQf5Z/z3ppOV3EnABA4xzz/AIe3SkiYt8p64JIBxjtQA888HhcYI/XnsKdnBBwAQckHjtULZB56YyB05+tPJJjYeg45Gefakx6DjnOB8/c89R/SlDEKepBPTP8An6UwEFQgyR2x/L9T2pNpcjnrwR/gfzqQ6gpKZ7gng45Hvn/GpJHywx90g8ZwPYGopG2kjI44BB6H8P6+tOB4AyMjqc4z6/0oC49QAVBJ3Dvjp+NAkVeDt7kEjH5fjSLg9icZySx4pics77CCDnGRx2/xP5UCJwdq5J3ngYPQnsP5U75UySmCeBnOPf69uaikAK5yN+cggc/SnpwI0wAucevOOn+fSgpEsbbhgKcDPfAIHpTw4ByCCAMEDv6Y/WoVbaO4z/d5/wA/SnIoLhcHAOARzn60DJQuFO4Yx1BHftx+JpXK5B2cd+/TpQ7BQRnHHcf557UqksAeOePof0oHuKmSDn6cev8An+tKXG3noTg59R/kVGoPJGADk9fb39cH0pSSCGyckgHB/pQMeX5bAye4xgA0fcAIJz19hTRkEcdTkN1P5088oc4Gc8DPagBFIHG3P+1mlMjKSMDrkhhj9fz6U1QAMAZ5wMDPP+c0mXMgyO3PPcf/AFv50AKCSvB4Bzx/n1qQMCjYJ9Ac9Kjf93nB4YYHpScbC3fBBycDOP8A69VcpDtwB6AAg8c9fX3FMVzn5uTxyew/z/WkBLc5/wCBY/DikVX3evcA8enX8qkZIXBIycZHAAx/Ohum3BwOMEc/596GUMxP8YHGPWjBC8jk8DA6/wD6qAG43n1AGOO+KcSSoyckDAyOaAoXjjOc9DnP+e1BGQP7pB6dB+P50AAJBJ/EZwOP5UF84P3cjoenvTWCYAOeSMZ4NDjamMEZGBx3qtBMekmAQT2zjFIGKYIPB59gPSoVQ85HIA796cpBJzwDnA9fXimSPH1wTk4IwPyoDZBYdD0ak25AG7rx0zn6etNdCFGDk9CRzj8aAHBucDOcZINNGRngHjO48fjinBimcZIzg+pz7im7ue/A+nSgB24s3BB9RjpmnSEMp5wQeFzTXAJHHBGMZ/z/AJFIq5YnBPI6cE/4etACqSuM9vTv+NI77scdT0z/AJ9aCCQOgA469RTM4xknIPPsOcf1qlcTGkl8bc8Hg4zn/OP506WRIFdyRwOcn/Pv0pHdIgX5JwcDP4mvO/G/i8QRtBE+CoOeeT6fy6n3rtw9CVaSSODE4iNCDkyt458cpA3lLJ85BGf8fQdq8d1PU2uppJDnByRn1H+f0qHWNTlurzLu3XGCe56HH19KpuQDk/Nxklhg/wCelfe4TDRoR21PgsViJYid+hMDvIO3AxjAHY9vfp+gpbdGmuFjZDyQOBncPw9sdfWlsrYyqMANj5Tn+X/1/au08I+Gp55Q+wkMRww9Owx9T+lbVqipptmNKk6jSRt+CfDSzxRl4nIbBGU6H1z+H6163o2nRWEQREKFRjJ71F4Y0lLS3fcAAuNvGMED/PTNbEQG4kg4PX0z/SvhMZi5VZNJ6H3OCwkacU2tScAhMjnuc+mKVWwuARnrgHrTiAQBnGeSQOnqKYVACkHJPHHTNeTue16CpIxBA4PUdjQZSH+YcY5JGOf85/KkTKc9TnHB60py+Rkk9BTQC7cnPXkEEn8v6U5HDYOPvDAzx+JoVdo/TJFN2FcHOcgnOOlMCVZAU9+1RE/vDjpkEHOP8804jL569hkU3aN/fHXIoAeBnnrnPvS9RnBOOfw9aRx2BwByCetPQDrkj1wO/oaAELZJyMdeR3/zjH40mSemAR0LdKcCTk8kYJHIzQSMZJ468D9P5+tAEbx7sHAHOCD6U4MI1Ixz1yecUAfKBnPsB+lLjODj3Pr7/nQAwMc5ww55/wAKU5GeQvqKUDv78ECkZcdPXBzQAuD1JGO2D+FAx5ePfvTwdq88jmmRYLY3Yx/PFAAoBUcA89z2/wA/zpHBkyewPB7D8KXZnngkEf8A16XZu4/h57/596AGN86jIJOeAOwx/n86dGQAACNoHU03jGOxByKdnDEdT6A0AG7Lh84A4yKOCORjnqfTH+TTjHnLd+QQRzSkk8DjjgEVNwE7A85JxjPHb/8AVSgBmbbznimhcqSQMLyD1/H+dKv3zj+Ijjp/n/69IdhQu0qTwM45P+fekwV+YYPJz7f5/GhSQRxg54Oe+akbI57kDgdAPamhBy6AMCeeM9KIwGwO/Xg49uKFGM8gk5PPWmlDtYjjpntk/wCTR1ADGRxnvnKj8KJRgkDnIBAwOBQ6tuBzk8A8cD/P9KkKDdzgkAYIJ6f5+lO4DQu1envzQGz0ORggEGh0wQQcYPP5UzgcjqemD/n3qQEUl2A2n8+vrTt3ljIzz155p4OAc/fzk8fnTJR8w54xnBP+f1qwE4K8jg+v5f1pUUAlQc+o6fhR95B/tHGB2Pf+tObsB1zj8KVwEI+YYHc9e3pzSFSRnkjGD6U7A3YOc/oMf57U1kCtnOcjGc80wE2EjqfbnuPWheWznI6kDpz2p2Q+0YwR1J70gGCMDnOBxwCf6c0ASFQDnIGO3X9KSVT2PJ5wO9JtwAR68gZ6/j+dDDLYOcgdD/n3oAFA28deQQR2/wDrUFcfNn3PH+f8inYIOeo6Gg4JPzDGe/tQA0Ek98dAR/OnHAIHIGcnPJ/Kox16+gBAp5UKAc9DjJoAafn9Oe5PNNVcfPgHA447/WpI9rAZIwTgE0gyoxgnPUg0AOOcAEZ780zA7cAngf59sVI0YXAz+BoY8AA47kAfl/hQAiJiPG7Pf/8AXUYbb2JGCd2P8+9Sb8AjPPfnqe9BOGznqMDPHFACFd3BHpwOOaV+OO3TAHShjt4I5wDzySc0wv8ANjbgEfiPX3oARTg8dMdqOdvI6dxSg5HGAcdgetIMZAHXkYNAAwyxz/SnMNoGSc9z6f560wIcAHAz68frSnIOc8cAkdM/4U7gICwyQWAz60FcdcnPHXPWgOGAOOT3zxn/ADilBBYZDbf1zRcBxHyKSPlzxSMnb+Ljjnr/AJxTNxYjLDgnGak3AtjIBHGM/pQgGAE5U/njHNAQbmIBIxwc8c8Uj5PC56fX9KVDzj+Z/wA4osA9uHyRwBjHYVHIpY53dP7o7UbiWK5GRxk8VJguPcjGSeMUgAZ3HjI4JIOOaNu055zj1zRnBwOecfl/kUnBbnGcHJIxzQAuPm/U8UKAMZwCPzFRyO5kBU9CMEdP19KcBwOx9QKCtCUEbR0Oc57Y/wA/1pFGBjf1A5xmmKe2ct3PU0uwlzjgDtjPP4/55oJJG+Zsg9v0/wAg03bgnrjPFRlgGOCc5x7e9SOPlHHb8fagBOCBgjHoTx3/APrU5ULDn+XT8Pz/ACpobHHPA4I74oViGGfqR/n8KAHY5JGM4ycn/OKaPmxjuMDj+n+etI5+cY6Hgkf596CCvGeex7UAOztXJ557kAGkZdx9sZAPbNIB5jEE8ZyfShXJJ2gccYxQAuzqOnccc0pXcu3HHcAU2Zvy4BweaEfccd+gGDyO1ADgT1+vvQCFPPAAzwfxo2lRlcqM496Zg5JHQ9T6UAPBGCckcdccAe/v/jQRlMZyf72Ov+f6005yAD165peSpOD0wBjpT0AVI9+/PHQ4/KnYAO4KPl98Y+tMABbIPOP4j3pSx3E9fTjAzRYB4bPXp1GfSgkADByf6/5FMb5gQDz1HYilOQudu32PajrYB6sDye4z7H1ofIcZOCeMg8f56Ui9Afz56/55pV+Yc9T1PbNIALEEDOe2ffFHIXPbgDJpWO1QMYcDOWPXHT8qVOFPPX1poVxiqHbksAAaV2wCOnbPb3NOIwpXGM4JwOPoKYVLNg5z0GaYeYjtjbgckgZ/x9qk3MSVLnnjP0qPbyMqMn3PX/Cpc7lwT0PTpS6CGj5SD157DPFKMjtznGO/tQcgkj1ycDp+P40MvHPOeMnr9c0gHBjjGe/UU3leckcjAHr/AJ9KeRjAIzjjgc80m3nIGcHHI4/GgCMx7hjqTzx0z6/59KYLYRuQBkd+epqdXyxxnnrnHX/9dI53Ng9h6dKaQXHnIUce/X+dMB3Ed+SP8mh24GTjJ6D09v1pxwARuPTH096YCByeB0AHPbHbihicgk98HikBHGOOefWlflievfGM9PagBOMZ4APU+tLGDkBjwOo9KdGHKhQM9DxzgU3kKewz16/5/wDr0WAcST83UDnHc/5/rTSwYcHv3HNJ3PB4GcE8/wCf8KMFcnkcdevelsAud/znoB34/wA//XpEG7g8DqOMU+OPevoM9/TtRjDY64OPan0AYVySBwo5yaXHyk+vTI/GnEdRnHPHHFMZuccb89QOPWgAX7pB6c4P09KVZD/gKUEkgZ75IApcYAPpyc85oAYUK8A855Ocj8vypQCwJ/H1xmkPykYyc9Qen4U5Mk4PpyBx/nv+VSAgPBweTgZ9PxoYndn+6cDmnE8/zycUqnGcZz0GTgD6UARmLI6d+v60u3IySScf/qp4X1yTjnmkaPaBj8s+lADS+04ySSAQAKXAByM88Y6/jSqX2dTkeo4zQBnHGM8ZoAJBuGCWXPIC03nbkjIJ7DP0qRhkjsPUjv7Cjggbh0PHNADdvzkFMEgYwfzpHjwxJLDBBxxipSNzEt1xjIP6U0DnBHbGM80ARvgnGABjjP0oReCWP9MU5uH9se5oIyN44HHJ6UFeY04UjBJ/H8P8KCNwOfQAED86Ztw5xxng5H8v1/KnqpU8Z4PGP1oJBxlsjP0z/n3/AEp207Msc88n/PHtTgOOD7jHJ/z9KfyQMg/T/P8ASgCD+LaATnqfenFeW54zgY/zz+FKY8nGeuSMjA+n+fSlyUPPQcdePX+tAAQRgDgD3H48d/8ACmLw2Tjk5A6U4dQMfN1x0/KjopIB5HTPSgAUB+CDnIBx09qWRctnHsQx/wA/pSFQ209T1ye/p/n2p/UnPLYzkDtQAwgD8Ogxx+VImXX5xj17f5/WnbCVyc+pGe3+f5Uqg7hjk9OnT0/yaAIyPmxgYxnoalIBIOen90/XikkUMpySDnJ/z706VeB0IXGM/wCH+elADc5B4z246VAVVmHGNx5Gen+ealRs9+nY8c0NgYI6ckfX+v8A9egCL1yPmB69ad82zHf1I/L+tIuGGCSDggnHSn7cDOfrz+H60ARRr5Zb5QQSScnp71CIG3HknjGc96tkIQR056jgf/rppUHqCAOxHft16/hQBDtwoI9MYPahTkZAOPUe3f8AnUkhwOehGQRyc/yo3YwcZGBgk9//ANfrVE2IyCQBn5T6HpQhxJuHbkn0p4ICgAZI6HPpSuoYEkcZwAT270CJAiXNuHc7AQSRjOD6e9cb4k8PR3ALoM56r04Pauz4+X+6qnoc89vy4/OmNbpJGQcfN7dM+n+NdNGtKnK6ZyV6MasbNHz9rPh8wy72B4JGAM+wPH+c1zbRCGU9MryAD1PGP6fnXufiPw/5m44zknJA6e/8+RXmWvaIbUmTY3Byx/TI/P8AlX12FxSqpJvU+NxWGdKT0OcwssOMZA53NyOT3HrTInks7pZAxGD+R78f5NT+RsZxnIJyB/nn06VBMSjjJ3ID0HTPUc//AK69FpNannr3dj07wz4rQi3iJ+UAAdSQfevSbSdJkDI24Y3Ak8evH+NfNkN6bYo6HBHBAOck9eewr07wh403Iscz5AwMMenQ4/D8OnvXzeNwd/eifQ4HGtNRmeoKQCe5AP1/zwaVPmHU56gGqFreJcJvSQEYAB/+t/nrVlGJbGcDGc9fxr5xpp2Z9WmpK6LGOoAHI6g459zTSh28EYPQk4xQZNuec+nGP896C5AwDjGecc0hj42AjIz3IxjqOn1pUxu9AKYgDcdsZHsexpUztGQ3AxgcHrzQBO3Pcbs8Co5I9g4OVP6Ujgbue3Tjp+FJuIjOBznJzzgdetACgADv34A/rS7fmyTgYIweM/WmA7SRkk9hnv8AWgSYXOeOMn39/wAP5UASGIbQMbAM5APP+eKB83Ckg8ZPXFRkMxyCQPc/pUiAFQORg4Jxz+A/woAcvPsB1OOtNbqeSADgHrTUYbiCAADgZ5yP8/WnMuNueRnpnpQAMBzkd8HJzTFVVBOc54PHX15NPP8Aq+mc/wCeajLEHIzjnjv09qAH/LFIo6jpg9h/n+dBYAdDwcY9zUbElsYLMBwcAilVTuzjBAAPHft/n3oAmOXAyOOQCxwQeKa+R3PvxTojuUc5GeB16U0E7iRkZOcgj/PagBpO1+2P9nvn+v5U44AyMn8ecUjnkg7sg4xjOBQygKBkjBwA3egBeCApJD54OTx260bSeepwMHrn/PP5Un3c49ByDzz/APqpDxgYzz1J6elAEzNleoJBwOB19P0qMv6j5gMEfp/hSNk5B45Gecjt/nJpQnGGJwACQKAHA/KRjAUAA47fWklPzjGOmPqfxpFyQcnjPIxg4/xpJAUYgHIIB5/z9KAEOc8Y6dCemM4pAdwUkhD0waa7EjkjPPA7/jTwpKnGeeAB29qAEPp1wcZHenMdrZHygjp1xmo2jyMYOMjvyf8APNPHC89MnGDigCRMhevOOuOpzxxSNyQM4Hp09enel3Apg45I4z/Wmk4Y7sdOBjpQAFfUEDkH6fX0/wDr0hJQeg75HOM9BT9uEHc5H+f8+9MYZIOcHJB55FADiQFbA9MkU0Evgk8rgBsdc0qjhsjJzx/n/PSkZS74GcH3xn3FAAQDjJ64JHU/T/6/vS5TD8HLY6ggc01ju69+CD69v5U5UyGPQ9wO9ACwxIpI4BPAYZ9ehpWAEhwMZzj/AD9Kcg56knOcrx+FAHPIOM8k+vagBpGACDggYGTn/OM0fd4PBxjGOOO31FLKoGMZJ7im49N3PUUAIuSMHjnk4xRnDZ65x14/z2pFJKgHJwcDP68/4U8IQ+QD1xnoP880bgBfIYAfLkdOuKj3hUyN3Izj3qQ9xnIyQc/0H5UwDLZx0HSgBE5yCehOdw5/z/jTywOcdQPx/KmhABk9eDz1/wADSiPI4IOSO3P1oAaHwpHpySDTFAPJyc85x+J/z71K8IQcEdenf8qj8shSe+fu0ALg+aDvJIHT/wDXSEF1B9OSc9/8KVsJ059Dj1/z+lRyM4G1fmwckAUASiIE57EZBxz6U7aUxhsg8c9KIlLAg8YGQPanFN3OcEnjvzjmgBu35Dj7nQY4qNgcHv2Gf8/Spgg2kA5PUAc1CcqxC8DABPaqSAaeeM+oPPr/APqpsijBwMr7DrSqhc4HOT7fyqQg5O4Zzzn/AOuf/wBdFh3ERcLnOcHrjGRTsEkgYx3z3FNGNoGP/rD/AD9Klj2kdccc5wOP89qYiFnG45HQcZGRTWIWMYGRnryDin7wx+8oB5OTim4G3rgZznPf1oAagyCeOucZzyP8/wCcU0A4xjAwMEHmn7gxZRznnP8An8aTfuOAASRyD0z6Y9KAHEfN8ueB39KRcjKA7eMkH/Of8mmtJtXOMn069f8A9X5U8fvG6YB/hB70CYHnbyBkgHiggnrk8kdO+e1LH84JAwBnAA9On9aG+Ye+ccDv9O+D/OgkZyzAbSQDyc9fT/8AXU0ZxkheRnv0B44/yKFkCDByQSDj/CmkhlJ6YJGAeee/t/8AWoAAcgDpzk/zo5UuDngAqaQYYkE8njGMj1+n/wCulLfMTnnHGew6UACEBc5ySO5xnrUmDvPTGMdeRkcGms4XCjHoc85xTUfeTlfrjn9KsBGOcYfcQMHnHFL8zL8pzk54/L/CjeAFHX0x/n2oLhVIBGAcHj1/+t3oARI/vEEgkggeme386kaMg4JGPUDv7f57YpCctgE4wMqD/n2/OmmUuexx/n+lADjHtIIAGOSCc8/TpigttbGeMEAjgHH+TTd5LEgc55x39v8APtQpCHggHrweMf59KAJCj8KPTp654psKlhgkHtgjp3JpwYkdDgntz7fXNRvOfPIAOMfeHf8AD/69Arjynl5AJ9c5H6+o5pPLzIMHHIJz2xQ0mRkn257n68frTSfMb73ydDt4KmgLkkgwp5wc5zjJ9f0pu0bQSWBI7d/rUOT5nqCMnjp06mpm5OAeQRwOo+n5U7CDaFABGM88jn/69NYFSRvyM5yOKN24YQsQB69/84/WiSQEeoH5Y7Z/SiwA0ZdUycgdB9c0bRjBIOePrTTJgAHB45B6D0/L+tCs7Ak4x05PPv8A5+lMCRQdwwQCTjk/5/yacxRWAYZJJxnp2/8A1VEFC5bGRnHB4x/nNKPkB3naM9AP8/5FAEow754wOATwDx/+qm5DHCeoA9O5/wAfSokUqzkA568dqeMKpwAM8cdh/nigBPkJAzznkZ/LH/6qeCkY5bkEdf5ZqNk5JIzyMc/596Rhz9zvkcfh9aAuSO4XnG4YxnPb/P8AOlKAcnBBOdvP+fSogTGgAAzjORg45759P603e6scDIbqfXv0oAnIQrnqMeoHWmI3UZwAOnJH/wBemzNmM4Iz0JFNCFAB93gZ46/hQA9htcEEkZAx1HrS7wWAcEdSM9AD/wDqHWo9m0Y47YA4OfenbPmzzjnH4ep/z1oAM/7Df98//WoqTEn/ADy/8eFFAHAhxIvRjtOcg0ODsz74OBQn3wOnJ5Pb2/n0p4AKk/gf/wBf+etcdjayI4/3i4OTjqcng+opWAGEwOuSwPJxz1/Pr600RtuOCwPTOO44/wA5pdoRwOPUEfh/P/Gq6C2HL90EEgDOBjGPw9uuacDuY4Jz1x/ifw9adtPc46HBNNZQScklgSCSe3apQ9AILOMnO4dc+npSBQw2rnLHJB6k+np/OhMBVwD0JHHOfp1pisEYFhkHOSDz9P0/lVaFEhTrtPAPQnjj09+KAnUE5ycDjA/GmZwA4GV6bfx/nipjkrkEIehPOMf5/rU2AhLndgg5JB4PUf1FG/ezcdD3HPHT+VS8ScZBYZOT69//ANVMfIfHPTPHQkf5/SjYgcGDYU5LnqAO/Y/59aUEOSdmGxgd+npTWyCMFRz+XHr+XpS7RwC2CASDj/Pr1pAPBO0lh1PJPP5fqKa/DdOc5weSPr7j8afG4YZwB7n+v1NNPysUUj1BHoffv6/jTuA0jLtj1AwR25/+vTigJPBBxjp69fb1qQuCxJ4wOSTkGowCRuIJIHPOMfjSGhoOAFI5JAPGBj/OaNu9uQSe+SBx/nH50IwCnnODjjofr/jQCMYPJHAC9vf86psokChVBHQnoT2ocDcCPnJG0c8Y/p/9amvsViBknOcAZ4/zmnLKXBIwMEA549P5f1qSADrGG4PQfKeQO+P59aQYUsQM9CACenHFOLCNXkycYOR159qFk8wYGPmH3cYJ9v8A9XegBCSVL5wAMYA4HpSgOyYzuzgDJ545pjgbRvLAM2RxwPUHtS79pOTwADwOefpQA9odv+9nk56DqcCgELLu4Kg4JPP+e3X1NKW8w52/MoA24/8Ar5/WkEflZCjLg9Afy7fpQAKA7DjBQ4G3k/X3/WkmUbSASckHIJx+f+PtSAeWCBwc9GOB6inGbahwhyc5yc/hQAquDGcEE9A2RgfX3pud5IPXBxt5Jz39uP5UiMXL9hgEkdR69P8APSnI2ASik45HHHb/APVT2HsBQ5ypz6gAfSlEYIQOTkg4B459qNxRDgEnPIPr/wDXpJZMjODnGASenf8AzmndhuSBgjAnIIGGBPB6io9gYYwTkAjGM59f89cUzzSCTyFIIAGMD/HvSI4R1wBz0Y9R68D6VIWLLruIJ5PAPIHHbP6UmAAGzhQOPXn+XahmBHfjk89c/wD6/wAM0m9WAzz3+bjI6/5+tAhVRHfjgAZLHnH40P8AKc44J6E9h/nFMLEjjJyCcgY5ApEy4AA4XHyt6ev86B2HSxiQkNwMgEZznjjB7YxTyCFH98nHcf5/+vTSWxx6kADoeeQPbil5VB8pGcgD/wDX/nigQuSQR6nPHf2z+VBwX7MuPmAI49v/AK9MPzqeeD0UnjP4dacMKUGcdwo7j3/l+NACnnLdM8kE4z0HT8vSjPmHZxsHIzTCQRwQQBxg9CRj8OPTvSRuHwGcqccD29sUAPQbFyP07kY/zzSxKkK5HPqMYP8An+tNDZzjrjjjt65/z0py8nJyBj15P40AG4BucHOBtOM5H86QrsyOjHByB/nn2oYEksoAYE4PXnjt+VBfAHUEHp2Bz0pdAFiX5OCEwCcEZJ9MU4ABBzx1wo54/wD101SQT03dR/n6/wA6VH27NwGemGPUj3/zzUj2HFAcndxnHHQ+v09ulNYHLA9e/wCP+felDEscZIIJyD+VIDlQQRk4BUHjI9v8KBABgkdeB346+v4U8KBvyD1GO+Pb/wDVSRuM5GOSQD6/Xnv+OKckhaQAdCcAE8Z+v+FACBQ4J6cgYx6elPQk5J4Ge55z3qFj19c4445/zn8qmVS8ZBONp4/D1oGiQAkseTkZGT26Dn8TQjZ5AAz147/4H1oPyDbyDyMjqB/n0pIiwcdsDk5/oOKCiXcPv4G7GBkc+tOUfuzwcYyTnj/9eKaxLsNxzg5APT/D060rZxn3xnP+e1BWw9EwHPXsAf8AP0p2wnDk4JHf6VGH+fIOTjGDQWcg+vcHjIz69uxoFqDHIwDnjOOg/KlBJI569OenemMM854bBwev4/rSljtBzkjrk84oGS5QqAPXPA6ev+NIMMMkEnPOR3oxjO7Oep7UzPG0tggev+efagB2wuTuI45HtRt5GRwCD04z3x+lHcnr6Eev+f5UF9ydfY7j/n2oKQ44BOcAZwAKaFG3075B4A/l3pcbSc9OuccZ6VGT85+Tgn71Ax5znnp29/T/ACKU59ODwfr2pAMYycZ7exoPCYPUnB/H3oATywD1O4Agkd6UAHsCOgxzihR6dhjP9Pxpo5Gccg5AI7+lUhWHlsluhPAGO9IjDGOuTxzUch+Y47Dkg9PwoUZiLfw5xj/P1phoPKDcDnnPIpm1w3QFuTnH50cOOM8cYz7c/p/KlHA54PTPf6fhQSBIwBgEA9x0zQeM7uc+np/kn8qRlBwSO3O4cj/PNIwyB2IAGM0AKuMHuevIwB7fyp4Ucck54Ofw4pqnc5JBUj0Bpm7J/D6H6f8A16BMkYcfMAM88jv9KPnyDjIxkD3pkrjA2E4PPH6fSlRiycEkHgEHHNUhDfM3OenQgn39Kidix388gAMO3r/Okc7MKT3ycDGAa5Pxb4tXQoJQhxNkBRnoPbn19PSuujRdVpJHJWrxpRvJ2GeM/FS6HE6rJtIBGQcYB4/r+teC+I/EcuoSyFGPcFiOfoP1qXxf4qOr6g5Ludx5BHHHXgd+n51zzAM2AON3BPU8A/pyPxr7jB4ONGKb3PiMVi5YibtsQ26PNlpdzvk4UDjOfzq41sZpUCPnZw4HvyB79P1otY0AzgDBGBnAJPTPt9etdV4c8Py3TbURkLYBPGPp/npiu+dVQV2cUablKyL3hbwvJebGKBS3QE8HJ617b4V8Nx6dbEybiQcAEZ5H+RWV4X8OG0toi4y+AQQMc/lXbxKY40TfnaBgdAf8jHrXxePxrqNxi9D7DAYFQjzS3HKoyCPu5/H6YqZABz+J49f85/Gmx8kYIznhgacQGBPOepA/z9K8Fu59AkkrIk3jA7k9e1Mc5Yg44z27d6JflGzpg8kdfpT1C4JPJJz1xikhiKwGck7uvAxxTehQk8YP40BipPBxjAx/n6GkQByB0JySB+mPyqgJF4GCRyM88ZHv/KnsFwc5J9QeTTZVyyEnG3gd+KVSSCB6Zwf50AHXqCOOmccU4dTn1wB6f5/rUfb36kH2oJO4cZXPGOlACkBsMeuOp9qVFwowSfQ+uf8AP60jY4POM5wD0pV4XPtkk9hQAYyRjvyB60pYBgShIxzk/pSAhxgHnA6ClZgWPOSADgnJz/8AqoAViBg4OcHkUgbbnvnnpjmkXLDge+fT/wCvSqQvfPPc9falcBcZA/IZokwAM44APU8igMM8fXHWkwWYDHy+ufypgLgsOhPGcjj2/wAKjxhgenHcdBn19aezfXJ9RwPT/P1pUAYEg8tnNACCTe2OTj+LGaVnwQhyc+gwfxppQD1IxgUp5IGD6Z6ED/Of0oARiS3BwPQc/wCcf1pvQDjJwSCKe6FQMDBGQBnr/nNNV9u845GCM1ACxswKggZJ5HoKcRnuPTGKYi7ZIwARwQT71I6gAg8EdT/jTQCbcjJOexx605QNvJLYGeRSMNwwemQeOacw257A9KdgEDfIOQccknjPsacuVODjABySfyFIM8g8k9KXnaOCc/p2/wAaPIBoIOT1wOMf5/zmnAEADk45yB2pRwqjvyD9KTBXIC57D1FFgEQ7SSM+oyKQsQcY/wDrf59qULuw3qMZJ60hzkfxDBwaLAKSdnXHIyMYzTgcgnpzwB60i4wOcdOo60bcjgZycnnj3P8AKlYBhHznI6H15occg4x1AYU4LkMDxnnOetLt+Xpx0OOntVAIDiADHHBHt+FN77sEcjnHcU/AQdcf5PemjKjpjjjHtQA8DB569c+oprDBKdQBkc9KQEb8kEehzmghWPqfpigAYfu8A+hyaaOCMLkHgZ4p2Cg9Mjgn/CjBIHGRnk+/1oAMkqBngE+1LJId4GcDGR/n8acNwbGO45I7f5/lTZEw2eh55/GgBcBRuGQfT27cUHAbvjGDgfzoB2oMjHuaEPJ5we2Og65oAbgZx04Oc+ntRISykDOCMYHYf5zTiPm4BJI5J96XHTgEDp1/z/8AroDUYq7VAwSQSc+1OwVJwQeOevFKgIUsA3PQE/l/n2oQFX55GME46/5/CgA3Z4J5PQGmsTnGD9c4p4QKwOMZIwcdfamrg/gTkA/0oAFJI6+4BHX1pUIOccY4PqTRtYnA59RjNKig4yNpGee+P85oAQKSTyeRjr+XNI6qy+mOtKw5IyCM9KftC56ZzgHrQBAxwFyOeuelLHk/Lj1OP50qjgYHc4P+f880wfX5s5OBnmgBXGcbcYHH0p8pDL8vQjBGPz/rSFQxxkentx/n8KUxAN14PXH8/wD9VADFXfnjgZxk56UzeRnjn2HNT7Syg9M547frSCJAwyB2HvTsAxST1yAT3pJAVIYAEjkc9zUpAXPA6888j/IqPIbPGe1IAAyOeuMHB/z7UiqdwOO+CD2FKDnnPsTj/PalxnOOO3H86AGrgMevXgU5xgjABbGBg0FcuATgdefSlODjgDGeetADFBVSCOSM5zk0pGcD1xj1FSKMqcngngcZ/GlSHeCOp68+v1/KgCMINo9e/r/n/wCtTmBxhhgEDt/KnKuGxyOMnNPmbKYBycjgc0AQZIjyTgfSnBSGxgEdQKCQ3GeCeccUu8+YTnsOfQe9ACmPdx0APTP507rnJ/8A10jHrkHHb/6wpQQRuAwD04yDQBGi7OcY4ycj60KFyMnGTk9qk+8DjnGBxxn600E7gQxzQA4gjrxkZIAz/nqfypuN0ROfwHQ5/wAinnDKQWPpgDmkQhI9g3E89R/n2oAYVKMdoyOM460gRSenBOfxp4OAQOvXPekDD/dGMDjketACMu4A9SO59emKAoBBzx1HtT/Q5B5xt9KUMCpznvzQAgAftnngj+dBwhPzZwc9KWFtjHpyDnnvj/P50fK2MccYGRyKAE25Ofvds+v+eaegGB7Hg46D/P8AOm4Ma55x1znrTlIZOuRjFACNGS3AHHTj+YpFBJ6YPpnpTwAV5+tGcjv759PSgBrruAx1GScng/5/xpu7Kg85HbHQfSpC21B16HgGoxkggdeMf5/z0p3AcBuyDz6ULHwefb6fhTEYgcdDjPHf609m5OeMHt0pAKEO0byMjoev+e3SnxkliOSBjBxjg0iMcHBwcdR3FLENzE47dT1H+c/pQSGQgB569+9Iygk84JPBz9f/AK1MJJKjjryfWhmLcjHPQ46imgA4wAOuMc9jQpBHXMhODnoDTicoMj9KVIwBjHbt/n60wFVRycDI6Z/z6UuAMYB9vYCmyHp1znkdPw/GlGVOE+UD0P6VIEjNkDnGO5PU0gI5OM85A9xRvcoTk5xkAf09qaDt4wMYGT7/AOfrQA3gHJ+TBPQ4z+FLjDtgjJPNDEk7D04PTn/GlB/hHO7PX+X1ppgCgksGOB2GKXbkeh6g9aVQNoGeepyaYW3H0HXI5pgC5IIBzjjPqPxpwXkdOoJx6/SmBPmBBA449BTycoc8Z6kcc0APwCHdT1PPr+FMJJXnqeaIzwQeCeMY6/55pM5YEjBzycdKAHgA/wCHrQRuTHQdx1FICRknlv7x6f5+lDDHXOMnGf1pWAP4TjnoOBxSFQuTk+p7cf5xTV5yOvfmhmJbswIxk07AO3f/AFv60cYxge69/wDCmvnOT09Mf0pMAgfLwTyc/wCe1ADgdxB4xgg59P8AOaRh8wA78j1H0pIDucgdATj6d80uOeBxk8Y5FADkGSf73bPb8KHwoyCC3QkimMdvA6jjn0py8qccnjnPQ+1LUBwX5TlScDJBPf8Az/KkZgoGMdsg04R8cZGBkjtTSu45BJwOtFgHMwzj0756f5/pSAB84LEgE47UHK5zxkcZ70h6L1bsKQEhYYwXGByAP5UhOQM/jk8H/wDXUSZZ0yOnHtUvO/kkckdKAEYtkYPfP+R7Uu3GcAHn72e1Ixwo+UHGQewpyhAp4OeMA8UAKXDgEcjpkcdOlI2Omc/Xr7UEgEgHOBiomOB1xnnpn8aAEDEt14xxz+YoLBiBgDsRinHKgEfj/hTNpIPAHTFA7j1ZMdRyOD/n8aCNqg+nBHr2psaEgkYGT0A6U4kq2Dxxkc0CuOOC3oM5pwO3POeo4/KmgkKSPxpAuRnJ9cnrQAKAzkc8YwR296H7ZyeuSRTWJLDdkjk+tPznA6gjj/GgBEOeM/kPTtmlJO4/xZFJtBj6svOcZ7+v+fShEG7AJHH4Dt/j+lAAgKk4zjOMe3vQRhck47HjjFL3yAMnsT0FScHHOQST6549aAI2YDHOMAe+cf5/Wk5YjBzz6cZpfLIyepzj2oB3YAzkHjI7+tADT1ORjnIye9SSOd3BJBGelIdo5569etLIQOVOcjG3NADEJAPfsMDj86ZIQSQMkcdRn0zT03An37E88e1MAJcv6E7efWgAOFIGepIJzmnMCU+QHIJxg849qThTnPHqB3xg5p4KFO+R0BoAjKZJ+Xtkc9Cev50w5Vs9Scd8Y/zmnr3zx3Pfimv83TAyeD14x/n8aAFZwCM5xnAH4UigBeg65OO1H3Pvcjgj/P8AjQvKEkfe9T1oAFPfAz/smmk9OT159Me3604IRjPPq2M01kwwIP5U9QHonIHGM4IPP6/r+NKXKqASeeD2/wA//WojGduBhcEkdT6CkkYMTwc4wf8AP+NCJ9SO5CTLsIJyMAe3v+n5Vx3inw4kqkFOGGSOufU/1rso2APzdTz19Kju7b7TIOQMAjjqe/8Ah+tdlCs6crnFiaEasXdangWs6JLYCUFNkeMqD0x/niudI4fIJydoBOOP6cj9K9v8SeFZJonBGVJ7+nXj/PevLdX8PS2LOqREnJJJHBAxkD8q+ww2JjUjq9T43E4aVKW2hho6sRgnBIxt/TGatx3T2cyEcAEEgH055+uMdapywvAVD8/NjA4AP+cVM6iSM5JPUEHjBI/pXbKKkrHAm4s9L8GeMRcQbHIyGwRnPPb8K9Gsb2O4iGHG4dQTjpz0/Kvm7Sbp9OuNwJOQSAvqBwT7fnXovhbxj5ciCUtyQAc59skf4Gvm8XgdXKKPpcDjbJQkz1hWByRgDPY81I2VPb1yf8aoW92lyoY87huyuOT/AIdTV5SqKTyR39P8/wCNfOyi4uzPpYyUldChipOeRjscnPvQOhOSAfXPOff/AD1pARkY47kYwfz/AM9KA5ORyee3p61JZJ16fKQB1/x/KlP+rA75P3jx1yOP8Ka5DAAAkE4ypyR+lNkQAdRkHrj1/wAKABQGyScjH4/WkZcNyPkJyOexpVYA7ck5PGP1wKPMGcA+3IoACpRgMHGMgY7f59KkjyOg5YdFPHtkU1iSxA3dRnaOCPanl8fNwR0B7fhQAqR4OQO319qaTt45yOMkc+4/z6VJE4bcACOSDnnJpspAzz0HUfpQA3oM9PTjr/nn8qaTgkdOckU7ceOvAJ5/z/nNNVgRjByRxxQAoGePpzjkf4d6Q8knqenHP40oYkYXk5AxTS20gHIB9D/n/wDVQA5MKHycHqOOn0oPBA6EHJ/z74pmB3POOgzzinjBGQTzkAHnn/61AC5HJ54PHp+H6frSbA2BnjqQBz+dJGxx/jSs5BBORgkYHT/PtQAgQoSeuQOT/Qf5607jIxwCc9e/FCtvQ8888Y4H+eaa2S4PX1z3HvQBJk8nv0zik2EgHPbOM8/hQfmBADAZ5wcgf59KUEkDrknnPP0/rQAZymMd8jP5/wA6a67pMH09cilViD3XA5+vSms/OP4sZJoARRyQw4xgc/l/LHvihcFcbgOcYz1FJM25gRx329gfWlUMBnjjqT70ALuG4A8nJwfU8Z/pSgID0HBxgj86aMc7emQCVHFOBy2D14wMd6AFMeQQMLnHBPb2NKqBmyTkAYweM/8A6qOd2BzkcYpu3JbOVPGQB3oAkJABGQXySeMioEiAHRdwGTk45pdx6ZxnkY/Tn3pCCTg8Yx83rQA/duGOSOhwfenlSSADnsMjjPP/ANf9KYy4Q8Hjg88Ukfy4ONwwfx7cn+lAAWQuTj584AY9zUi8dckDgn/P41EYwsmc5HUEDv6Y/wA9KeULZ5wOwJ4/z70APV8YO04PPPvTZJ1HTJIOBzio1cbgASGOcnGBj/69ABz09ASoH+TmgCxvDfNn2yo4ozuUkcgA4zyKjwS2R97GDzxwfzNI7DnBOc9cd/8AOaBXGbyRk+vOO3rSmYFdg+5jOR3P+R2phJVzk5A9DnP4/pS7SpJGBzgUDJY2O0c89CB1H19KF4wQpOM5AFRsQ2M5yQRgDpSrwx5JB4Iz07UAKW3Aeh744p0shVeAc57cY9qj53EjPXA9MUEBT1z7Ad6AGGXgEjvjB6UgfLHjIBwDz/8ArFABY5yDxzx/n3pq4AJx8ufx/wA9arUB7NtbOAcdBnv71IeAMHJAOMelRFQ2CevXp/I0AkHBGB2I6Z/zxRYCaOTMYJPX15Jz/n9aEYAY4xgAVD1GD6nn39qUkg8A9M4I7d6fkAksm2TAAx/dweR9Pxp275D1A68Ht/nFRqADvfrjgAYxTiTICcdMYPUUANRsLlgfm4AAp0j46+mR6fkf50xlO7OSMDkZxQeemSQOMjt/9agB4yQCcZA7jGf600sZFypxnIHP+f8AJp2NxAzx/n/PH50Y24HbIA/z+NAEKJswBz14Hen7zg4yT6n6UhwrHHHJ5HYfyoYY5JwemB0/L/PWgABzk9Mn/Pt2pqKcHIyM54HI/wA/4VIqFG2noByPr6H8KegCqwz0IBIH8v8APaggbtBbnJI464GfpTEwoO7GfUcnn3p+35nJxgHHPXBP9OaSRBkcdBgg8HH+fWnuAIF4+YvxgjOMd+lCMQx5JJ5P0+v0oVM4yFIB/hHUf40ojZ888nIyfb9e9V0AdktnJyc+v8/8+lDA5A+UHH3Tzk0EEhACAMc4A5pQ2wHv2OTwR7Ht9KAEUGPI6Z7g9vah13dOnb/P50+JgSMgfNgAA9/ekMbYJGQCeucgUAMEBdeD6AY5xzz/ACpc+UcgDJHzAjr9akIJxgA9vfP/AOukYbARznIJGR/n8zQBCm8sXOcZA4OQf8KfISVOM45zgf596DGDnA54OR7dfr/+qnoSgGTjPJOPbnmgVyPccH9V/T/E0uAmCeexHrnt/OpCMHrlcDB7npTPvMM8Dnr/AJ9ulAXBY+wJwcAf5/E/kKCpAHfnkE4H5j6jinbMc9O5ODnP+fT1pVT5sHjg/h1/ln9KBCRtlcHgjgYHPFMQAvnj656VI6nadxyT3xyP881GqE88nnHbkDuD2poA3cEEg5PGM/5/OlA45OSOCD27/wBaeo3nI5AGMsen4fX1pVjAXAzg9SOhpgREDcXGPu8k8/8A16X73OCQfUnP5fl+tSbByvJxwOOfoM/0pyKCOoIzgY4BoAjQ7gASMAEZIPqP8/jTAEzjOQTwVPQ/SpAFQEFmPbkcY/n/APqoARRs7EZIHYd+aqwmwaIEZ9QOSBkegqPaApGMbgSeOT0p5xt7gHA4/wA+mKcpXIzz16HjH8uv8qLAmMjOOvBTnB/z9B0pVUZUkjpxjr6/ShiHbODknjjH19/Xp6USNtbBIUk8YH51IxVGGIweep6jP9DRsKjqeOvB474/z606OXBGOOMcEf5/z0NSYGSO2ckdx/8Ar+vpVWJuRKvy5HuCSOQM+n600KA4+QHPcccfX/PSpN5AQH888/lTWkIwSOgxuB7fT/8AV1osFxCp/efLxznPX/PH6UGPKjIBAwTn1p6Hy+CDjPA9vakk+YYIyOgwR/nn+tFguNBKgDDEbRzjP/6+1I6tnnjAHTPWg7sMABgDJIyePUf4UucgHJPTI7H/AD+FSFysYzkfKM8EDkHP8v8AGplBAcc8EHaR7U8knqhGOgJ/kecc1GZxKwwpA6fQjn8KaQXHfP6n8qKd9pP94/kKKdgucBj5HU9Tzk85x6+v4+9IjGPB9Dg5P+f84pWRVAcYOSTnH86CuCcgt0II5PHfn+lcBuKfvJj7oOSM55PSk3kYTnPseQfqfqfypwTczcEE8nPX8D16Zpm7c5BHQHBI6D0/nQAEfvAwyeec9/xpVcOMlc55wBkZ6/5+tAGVfjryCTjP4eg46U4JtUAYweDg5BB+n/16vbUBpc5Gf4juOB0H88fr+VIw3MBgZ5BJ56f5HvUoI6A5OOCeuM/h+HtSIgjwB0wcAgkmoGhsi4kTJJAyScY+mD3/APr0qH93nOTnj6H/AOuKHYK4zkY6dx9KUH5gQBznAOOvXAoHYjUEcLg85wuP8/8A6qUsVcgAZzjk8+nvTkBCrkDGSScAAY6U2Ry7AnGGOOOn4n1oeorDiDvyyjb6KOc9OfSnttVM9CvG7ocf5/lSIrqrEEjIAyvrxj+VOCgRjJ5OQDjOOvX86aER4DDAyF6nIxnnoPz6U6MqWYYJiUYHvSI6IoJBf2Ixxz1/n7Yp5iITHTBzwR0/+uP5VQDXceX0GQeDzwakGWxgkcYwTyRUe7nAIAPIUdvxpPK+bA+UgEE4yP8AP5UmOwvliNtgIOTxg9uv+NIyAAIpIB5OemKfkBgeCMAAZ4J9Pz+tCjk85JIIZvT19v61I9RislvJwhyRggnJGR/L/CnOw2AqCw4BIGM/X9KcflBLEccjA6f59PrTH+XAJIOTkg5HtxQKw4fKAB2GTkdv8/zpQBkjlCSMNjGPcn0pFjzGSh3jPB6c/TrxSkHeQS2cDDHnigQSMW3DflQcg475/lz+VMwQSCOMYyDjHenKnJOOCM5Jz0/z+tKvzNwck+3Q5/SgA8sspbHTv9OPxoz6dWIwST06f1PSlZfmIHQ9SODRgbiAOSDggdsdPftQPQkC78cg9yOn5H+nvURBBIx25AHf0NPPyvgneO2eDj3/ADIpoX5vXqTtPBP+fpQPzCJiSQfvMSB3/Hj8vwoJ2nrnOeT6+348U5QW7dT2H86cEBbnkZ6A84x2oGJyypnkgYHGOn+RUeSM9z1IAzgfT/GptoKg988Akc0yRSoOD19ehHPTvVXAjZMgHJyR1xTorUCTLvklTxk4A6/0p2M4G7k8cA9eM/06U7ZzjPUYJ9fX/CpJuA+bAdsDIGB/nvRkHcOc9zjnv/8AXpyoI2AZOecEn8On6011Bjxxknvnn/8AXxQIFYjgE4PHzHn0/HvSK5QHGSDkEH+X5CpVdcEHGCCQeM57DP4VCPnUYwoP8JJP+f8A69A9RygnkHIHcjj2/wA80O5wAcgDIHPJHXvx0+tBc7MZIB5yOlKF+YEc55P8v5ZoCw1F8vJAwgzyRj/P/wCulCcsScr6EYqTAAbgbxjHPr3pgbKsm89eD1oEKxHzDOBjgAZ/+se350bMgAEE4wcZ/PPfBNKecYOQent6f59qZnO84J6kjOBjpmgA8s7RgbehIPf170o2faAQMknkg8D8O/P1p0Q5UEgAjBGc55459zQuNwx0GQB0/wAn39qL6j1GyRhn+RzwSSM8Hvx0p6gvFggg4yRn8RzQB94A45wO+M96cSDGSRkg4PfPYUAhCOTztPfI4H+f6UzaXKuBzzg5x+XepOEIy/QcHHf/ADigZGVyeMDnrSfcobtI7gZOcEcZ9qGAXAxnnknqPQ5//X1pQw6547gDr0/rikChlJycdMqeoqSbDuq5GRzxkc8en8qYPlYMGGCeSf6VJJyPfOMnjnH/AOqmpjcM9cfxdAPT+Y/CgLi7fvYBIGSAT09amCYAIJ9CD39P8KjQ4yO3TGKcn3N2WC8EZ5x2/wDr1XQokjUMgGMHtnnn/wCvRtJPA6HBHp/nNLGxHDckDJBPTI5/zmhdg5AHOCe/Pp9PyqQHnLfM3XqCf849KU5G0kfdGBgdv8efSgfKOBtOOM/r/kU9HUAgMB17dfegBoyTzzyScdjjP9aagIzk54OeMn/PX8ackeScnAxxk/p789qdgI3duOh7CgoaRuA78jI7j64oyP4R9AP/AK/+elOY8nOQDzgDFNU5Tk+xz1FADkJwecDp64oLAtnPQAEgYpq84HqcBc4zn2/Gh5MOecEjoTgZ9xQA5h74IHUCkYcZIJ4wRilbqGXkHjr09zT35TG4kdcDtQUiMHjHPAznv+VJs5wTj1z247U6PC5JAHPfuKaeoAIJxnnNV0GOx06cDn0ppUYwMA9h6E9aGyCM4JxzxilyQOQDngA9R/SpARBgDkZzzz1/zxSFSzHB9Dx0pUUHPqRk4GPy/wDr+lA4HGe59Rn2/wA9qaQrgxGBkDnkc/5/yaRF2qRg57DHb3pAQoPr/ez609GKAnO9B3JOc/WqJGJ1OBwBznsfelUbyWDHb0AJ5A9D60ORGARkjrnHf0oYYHGME5Oev+f8aA8xCCS/OABnPHT2pSA8YHGRwccc+tDERr8mc+uP88HP5mliYFemFxjJPT0oE2NJKSZxjt16/wCNIxDZ4Hru/pinBcdTjHByePrimpN5ZwQAADgYx+NUg0GSfKQMdu3GKkDBrcnnjjA6j2xQpON+V6ZCgf0/z1rF8R62mk24d5V4HQZ68/8A6q1p05VGlFGNWpGlHmbKfifxLFpdqSxzg5OT3Pv+leDeMfEsurXjyCXIfHBHAHp7/wBKk8Z+NpdWuZI0OU3leePz/Mj8a5EKQcmQkehPGf8A61feZfgVRipSWp8DjcY682lsCWySOspDMFGA5H8v05PpUyRb3PyAs5O0gjIx2PvyDkU0iMrsjCnccEDJwcdPwI61saBor3E3CHA4Axk9P89K9OpJQV2cEVzOyL3hvQDqEyExYGcnPbHOf6/jXs/hXwzFbYzGpcncPTpWZ4U8OrBFGSgCgDIC+uBz9K7yxtBbBNnXOMk89K+Qx+Lb92LPqMBhb+9JFxYB5cYQEEDlcY9e3+elTIgx9PXrmn7jjryOuf505MbeeeexHPtXzTbbuz6yKUVZDY1IdcDORkd6kG4v0HBzSR4UgdOD3/nT9wyMvgY7VICMMg85x3FKFBBBz3Bx2poIOR2Iwc9KcDgHuDxgfyoAaikOPbNIBuKkepzgfWnsQMYOe2ff/P8AKgNycHJ7j/69ADie+BjGQP0pACehAPXOKJCSSAcEjAJJ4H0pN3zEH04qrgOBIJxzgYGe9ByAT35yT0xSKwPB9hntT8AHqcj1Pb/9dPqBGFy+QeAO/f8AD8Kk8vIODg4z6579KOBjnPcZ5zSl9w5A/D/P1oAav3eSQc4yBQIyrHgBepzSq/HIGBwST09/WhlHPO8Zzg0AHIUc8jjt/OgKGU+oIJJ4xR255zxx69v0oUgnb059O/8Ak0rAMbDOoyQM/Q4PP+fpT1GGHb0LH9aaSC2W9euRzUmTGRznjAxS2AR034OMc88dc0oXoDgdwFHWnGTcCD0PU0wMytgdeBnsP881QChRuweMjA7mmyL5gGRuIPB7fWnBixxyAfQf596MkE9snHXr/nipuA0J5ajOM4Oee3r/ACpUVT15HXPbP0p+Mgn16ewpmMAHtzjng0gF2jcTtwO+O/1FPTByCCx6BiMcY/zyKYWwTxg/yofeH3LkgD7p4/zzT1AeVxznHHIxSrGV5xzgknNRAt5Yx35Iz0FPUnaBzz1B60gHMwByehGD0P8A+uk3Hk7T1wAepoAwcEZIzyO3+f8AGh2wQOgJAH5U0A/Ydv8ACOM4z3pqkAYBPUHr/n/IqMhcDnAxyB/OnZOTk7icEE9Mf0qtQJOg4PPqBTCONvpnnPU0wkbyRnP1OKcT8mRjIGME80tbgSBQF4AyeSSeDTDjnoQw7DGPx/pSKCFOevGMD9DQhCtjaOeODTAXaBgc+3p/n6UjgnPGMHH+f896VjxjHA65659qRjnntnHTj8KAFTD7s4A7Z7UEg+3bk4xQFG0cYxz+PpQF/eDjII+90PpQAoGR29ietG4dM/8A6qjkJByAB3ANPXJAU845H4UAI2xSOMHGPX+dKvyqQMj685pMDKgtwT90D86aQMHk47EetAD+Md8E4GeaOFfBzwOMdT/hTCw7ZPOAQe1AbaFIz0xj0+tAEgwwyOBgk460nBI7A449/enBQBwQTzweKaAAwy2M9CR+lAC/dQnBzg5/HtTSS+MfifSnbQhwAM4GaTcHwPwwpzigB6R/Lg5AHPJz+FBJUEA56Z5/p7U1epxwM8CncE52dyB/nvQANgjkHgdev5f571GHGcdOMj/P50S5XGd2ABx2GaJAFBI6gYOBQA5M7CSQMjjntSFjvwRuz29fWkjO5c7c8A5PcU0AFumO4waAHYG4jOeTjPUfX6U5sAAY4zyQaaBubryDz3zTmyyg7s+maABvl3H05Az3/r/9aowO47nBJ7mgoWw2ec9zSgZwcn06Y7UAOH3sZHfA96UsSeQV4IGDz/8AqppGwff5B6f4U5gCAwzjHOR9KAFBG0Z5PUDHekeTDYIOCeg6elRoArHHc5wevvzTXBZsYOOOM09AFcYY89eBjH4UnVvYDAA6U5wuc4AxyP500nMRGck8AjjB+tMBpc5469f8/jTkOSc8YGRngg0JGAxx1xg0zcRJj+EHkfypMCUdTwCAPrT+o644OcCmnD/OQMdSB705QM9SQcYxwMUgGgkITg5HOPX8KA2AMr9MHgU5ciQkH2Oe9IB8xGPn9hnmgBxI5z6dD+tIzFePr3pGwG6np+Y96AdsfHXp7UDsOAyx5HT0/Oo8bWIAPXp60cI2Tk9QPShyTznryQTj8qBEm7J+9yDQEJb0B6dqi80dOh7nFSqdgwT2IyD69/8A9dAByrHr6YNI2c4xjnAHrT1K8EE/Lxn0zSYxkAgjIIB/lQAHbyCc4II9vSmsD2GcHJJOKccsvQZzwCeh9aSRgAUI65z7UANzlx8uO/X1pZADwB1PA7e9IuMbHcE5x0owFGM5yOpOKAHL90ZJHpzxSMpLHjPY7v8AP0pSfmP8OOTgZIp0bBccnOehoC40IAe5OMZHah8kcZBB7DipkwByMng4z196r3A2kYUk84GehoAVTwT/AD+tSKB19+CM8Cot2EIbaF4OOmD0IoRz75wAcdMk0AWF6E84zjJqOQDP3R6jnIpWY8c4zyQRk0OQCR+Q7YoAZ0HXZx25pyDavOecA5P+feo94duQMdAKerA4yOgI54oAWT5WxjoeSe/pRkBiCcdgOxNBKEAd8dB0oJQDGM8dz3oAfycHrjgf5/z0pSCTgNntnFNjI+YnpjA9hT1YDGck5zn0/wA8UEkYGwn/AGenORQODn8Rk9sU8sGbBI9eD/jSHj3A9Oae4DAxIHX356VMMt84PYDr+VRDABwBgng55P8Ann/IqQOOACT2Pb/PakApHzZPUdhz/kf/AF6JAdxyTnHX1/xoBwODnnjP+NG0ZOCefX26UAKGwPXIGB/9btSDGD168Y6cf4Uu3LZxjnIyeKQn5jtySBwe3t/n2oANu4EgHIAPI/WnbQPz6dOfajzACRnjryP89+fxoRtw6ZyemPT/AD+tAARld3IbJGfX6U1QeMYAxg4/z3qQDcuQeRg8dePSo+DnORngY9v8iqAcEOcZAOSSVPX/AD7UFg2eOemQP6UL0wM7zkcDrTTlW54x09SaAHMM5JyOMdMZpuMgHt1wRx+VICSSCMHsc0/eS2CfTtxj3oADgkYAOOpGRz/9ahvmwB69/SmByB6gnt/KhmBwccjgUAO8vCZJ4HPWk3lOp78k8UAnB7HkDmhBls8HHXrg0AGGYZHP0OaDkkA8nqSaMb8AIPrRkJwDknnkUAORDGwJwARgjPUdfrQBknHHOBkU0cY6E+g7f54oBJIP8OcYxzmgBMHPJOAe/f0qTIUcD9e9Iu4nOTjnj/P404ArhuVA689/alqA0A456Y9M5+lOjxk49Ouf5ikHzk5YAZBGRzSE7iMDJ6j609gHOAZOmDgEe3b/AAo7cHj1/wAaN7qQQo59RnP1p38KkHk9RxUgNWPae2D3H5UNknP8Oe/agSHOMH0OTyKOCAA31z0oAUoXPODjv2JoUFVwBnJ45/nSeYUO3Ixj17U4Eheozjgj6UAKyHAzyMZIIpjpgknp2A7H6U5VIycnv0pr4Vh8pzjJOf500rgNGC3J44Jx1+tDMB2OMn8f8+lKflBO0dOf/wBVMC7VGevbB6f5zRYA6sBjkYB9umaNu98dDjr/ADpyklxnoOOOM/hTm6jgsDwTn+lIBSw2jHYEdepp6kA+2M+pxTSFUjvk+ucn+Zo2jBGQBnsPyNAAVGcggZ7g56UhwcHgjOc9D7Coo5CXwpxz1H86kYYUk+mcntQAbtw+XP8AX8T7/pRkLn0Pb/PFKMbQA46HC44zTFD8gZ6c54PvQA7KsegGOvbI/wA/0p+V25JyCcEVGFAHOTyOgp0nJK4HPTHr/KgBc4Uc8ds/0/z3pAdx6j6E03BVSQeABjPGTnFKARjPYYPPX0/nQA8ZUYOfmPXGM0SsAnGCQc8io41yS2ApPGPz6UrHBznOOox9PyoAePugnjPPA7e9JgdgCccgdzQv3cnPrgelMThgR645/wA/4UADgKCOueMD+lAJVUGOAeTSHO9gDxnJI6UjBm6k9Mc8Dr0oAUj72Pm44OOPzqPJEig8e2eBUoUBMZyAce1MIA4689entzQAPhgQeCT3Gf0pFPAIGOP/ANeKbnL4J6Dv0pSCqrjoDnp/n/JoAUAq3cDpjGR15oyc4GRz0HpSEE9Rg+x6gd/w9KCu3oOc4GTnH09KdwHAhCeNv0Pb1/ChmODnn0x+NCjqTkDPTAowSevfjjmi5L2IsZbkYOOMDnNSKQBsbvyGzwMelMQEDJGDk9DTpPn/AIQSOh9O3FMQ6d/NXYxDEj6/5+tcfrOkJch/ky2ScnpxyD/n0rq3ADbc5GeO3H+faq9xYJJH8pA4yG/+tXXRrOm9GcNehGqrNHiXibQPsksg+UsxHOeAPbHP9K5e+jktn2YzJ0OOcj1/nXs3iDwrLLE8hPmDOANvb6V51rOhvbvkoQyjnHIP59K+uw2JVSKu9T4/FYeVKW2hy7vtjbb8p6ZAPXvzUWnXLreAAOCQCWJOMj8PX+RqxLDyzkg5JB3deOf/AK1RSW5DI8fzAA5JJHHHGK9JpSVmebzuL0PVvCXil5okSRyWOASTz26fyr0SO6+0oHJGMZwDk/h/n0r5ustTnsLhHyQoOQuQMYwP09q9T8J+MEnRElycjAKn2/TtXzOOwdveifRYDHSvyTZ6VE+9QM7QTkZH+e9SnluuOh5HHFUbSZJ4wYyAGGNvUgdqtRCRQEPz5GQRyCOtfONOLsz61NSV0SKexYk5wQPT60FzyF6D1PpTXR1bAGBxnt9f60pTbjII7nHrUjEwSGJycckH/PFMRj1HrkVKv3SOecgH1o2ICAcZBzyOn9KBXE+82SMevNPOQo55B6Y6U1VwxxjqTz/n6U8A4GeuO1Ax6ZCbDz7k/wBOtNbC7sc9Mc4+tOUE84wMcD6f5/WgxkKeuT3p7gMZcoRnHHOODTS2ckcDBwuOae2V4zkHjr/n+tI67uB16gdaQDAMHI5OAMg00h2YEkdBjB7/AMvSplXr16cZGAPekILNk52j2wKAI3BZScd+mOKfFlgcnYM5APf8fapCegI6jPTj86U/KBw3HJGeaAGDCt1BySenGPemzMOBgAHAB6/Wn8gOCeBkjBppGeTnHBwe1AChMfKemcc+n+RSu+TkJkAjH9eKV+Acdhjrz6f5zTOTx0AJHHb/ACfWgBCTn6c8j8akGMnjn+f5U0sEHyknpkE4A9qcMbs5HHGDnoKAHBc4Gc4GRVdgTlcgfUc1YDF1O3qCAPaoygY4Iz1789P88+9VYVyMDPHPGDnHY05BkZyfUDOcj2/z3pcbc89SM/5/P9KQEYck52njjqKNRgrkY6jOM7T0P/1/6UINpyF2jJ4B/X9T+VKTk5U9evGOfSkeRQxAIU54B7HvUiuSDjqMknnmmkbGJIwM5AFSAIyggjJAGRyB9f8A69JuXGCcjJxnt/8AqoC5AxMhOF6EZyMgH1pyqeBkcjg5z/n8aUsPuhD83JIJIx/n60J8uQTknnLED/PagYqkFMjJ45H/ANagAhegBAwMDkHH+fzFKH3EAPgYwdp6Hv8A5+lRo2GckYySTzxkcgfpQLyH8ANj5unyn9D+VOcHdnHHYn1/z7VG77mDjg45Xsef8/lUjuJEwMkDpz16cUDGBQGO4nn29f8AI5pRxlgMZOBnv7fz/KmiUtxg/wAyPTg0pcsAfQgD+lVYB4iyQcAdfr/n+tL94fxYU5zjue38qTzApIYjnPQ+3+TTFmxGExyCATUgBG9hzgcgjGCajZPLxk5x04685/z9aaGyeTkZ556dvp6U9mzgHBGcA56/l6VVgBWD5wTnPQ9MGnhB0ABOef8AP0pu/nr2OSOP19/6UqvuJIw/OfT0NGwA67SQBz0Dd8Z/WgxjeT07EUMcAMM56460xjkEZJ4wOOaYEqqrEAHHpnnFRMNpIJ3YHOc4PekL8gg44xwehx2FN3/vMk43EDqaAHqEYE5HB4yOmP8AIoYncAehHp1/L2pq465I7DHNPYBjjA6ZBBz+dACKBgDAJ6qAcUMOeDncTk9Tj/PpSH5QxHJA7jnH+c00KdoABPAJB/H/AOvQA8DceAeuPc+tIVyMdiBnI/z/AI0i4OMkqD0yOM/5xSFiMliRx0Hf/OQaAHkZYgHKgAgkf1/z1qNn2nJI646fz/z2ozu4HocZIPv+FBBK+pPXI6f59/WgWw75FPzH5MjBA6+1IXywzwMHANJKpCqPpgHnmlXLk88jqQOc9OtAXAIgUOW5A9ef89eKe7DcMjBORgf1+vWoSfmXGSM9P15/z3p5+bnrjn6+36/rTSJAvuAJHPZSen+FOboQP07d/wDP41GycnDH1JAxTg3GCT1z6VQDnlx16g9Tk/jSKRkZxjA5A9OM/rTW4UDGA3Tv+NKmR9Tzz/TtQA8YLHBBwenf8aUt0Awcev8An3FRJhj3+U8ccVITyD6DqTx/h6daABT8pGwZ6gYz+lAHBJ69h/OkyRg7mIzkgcn/ADxTo8DJzkDkc9R7n86CQj3u4BAzzyPpUgJCgYyoXGQef8/4U1cg5CbTnk56DNOPIHQfj/n9afQAH3Sck+uT/nsfzpC5GM9AcHcM4H+f6UAkNjdxkYBOT6/SkKHk5zxxQkA3dlRgkc5z/n/Oaf0TBJHfnj/P/wBemDDsCSwOCCepz/n1oU717kdm9T7CmA+IlW67znjIGOc/1pM5wMtgnkHHJPrSKcA9sc4PXH1pWyOoI6EEnkev50AOBBHGOAec569P8+1J64JzjvxzRGxkJPPIIOB2/wDrc0OuVyBkAdCMH3/WgBhBd16rnqBx9aXIJ56fn9PekGGb1yMYz0Pv+VDRZYA5znLMDwSPQfSgVxwyV6g9+D+FC5BCZJHPX/P+cU3ywiDPTB5Iz3p6AsT6g5OAeP681VhiuCEJXJHUk9cf5zSZ3YIwMHANNcncPlUDGPmJ4z/n9ac4dU2jAAIOSCevpTAQTfMB1BPIH8j/AJ/nTeWO8gccAk8/l0qR0IAHYcjFNICnHQZBG0E5Hv8ASlYm4w7WwMlyRjkcH8vwpVORkcsTg46j2x/ninAEAggkDJ69BTlizEADz0G7/H6ZpiGlACRypzjA6fXPek8sO+cEccHFIFdSQRyBgkjoe/8An3o8ndkjoDnp/MfhQA8gIow5BxzxznPp/hTPMGd3OMDBAx/nP9PepEXYC4Bwf4u3p/PNMb5gCMgg4OAPxH+c0AKWDOB7ZBB780b8A+/GW547CgRFUO5jg5ABPT0P61IY+fQYIBByPYH0yaAIieAQcADIHYn+YHFKPmJzx06jJ/A1KE7HAcHHuO3+cUwR+X9SRx/X3oAjY4cZI68k9/8AOe/rSBi2AQcYOST1/wAanMCNCS+H5Ix7f55oWJGJ2HGDg9hjHX0pWArhyzMQgIJ7dP8A63604YGcDtz+PPP4VK9sm4A8jBPXr+HrRhFwxOQTnnt/+qmBVwP8gf40Vc3D0X/vk0UAee4zxnJ7bRk/5BxxSjaTsxzj1xzzxn8x+FMJMeN7gnORjnp6/pSE54A4Gec5z9fyrzzoHeYkYI59Pmye/wDn8qHjCg46YPQ5B79f89KQjKh8FQBwc4yc9KDF8hGMA8nPI/zj0p3HYex3gEc5OTkY/wA9+lG75QO49ODjp/n6VGpwozzg4HHP1H+TSAkgkc46kEjP+eeKLjsPJGwvjOD7cevvUgfPAI55OemT1+tRhOCcY4wWI9PT9aCCpxyDn1xj2zj2pDHtkuDgk4Jz3P1piurMACd2SQR0+n/16dlzvwFIIzkcYHuP89KaECYyADg/iB/9anYBAfmA35IGckUrShiBsHy5IwMfrQh3MM554A6D0x/KnRADtgfdzjt2/wAPzpB5jOTyTg5GBnH+foPSpTkZ6EKBjPc96aIkdcjPHHIz+H6GlCiPrn6Z5x9KCBdw35HccAjj2+n40443dcjHY4H+R1/GoS+WH8XPGDz/AJ+vpTzhRtyp54GOR6Z/WncdmPX5Zgyn+E4B7nuP50HLDlzjOeD1/wAn+VG7HQ7CDnrk4x19/X8BQiBTkDoDkkdu36etO41fqNLFTnZ3ztA5p4k2ELg88jjr7U0ElM8nBxilEZVuCehPPGAKYxxcMeAGIwTzz6c/5FNYAZPTJ6inEgY78YHByfekkUkgZGepb/6359KgmwwOY25DYOM9sH0py5kOTxxnB6H1pY0GcAkKAQCecGmht4wOxwD0zz/n86A2FeYREITyckZUAD0/lTEO3p35xnqOn+fpT7iH+8PnLDBApUiARgSc54GOvpz+X60BYRcLu55PQrnHI9akGARl8ZXPA44x/hTYiACdpG7ggHp2HHb9aCwkywBz3yOOnA5oHYaM4IfJGASuPWnEkKepOOMHHPTmgLt5wCSAQQeT6gD86ceQTnByOB6/5+tAyJpdiuDxj09P5/nUo4HQDjnI6f8A6jTWgYZ256Dqc4JH+fyoKbcKSDuwMkdeO9ADpF3fXGDzz9femkMI+mARg5PX8KeygjkcZAwTx/nrSgbgxBHAxjqOvTHX0oIGonzjJbOcADjn0oJcORjkY4z175x+I6UIpZhyeASQfX6/hSxxne+eg4GOuff8c/TFAC7yBkkn0zjp/kj86bIxCsckZI+Uc/5NKQcc4AxgEdPemH5zwcDjoc/pQPQRXOAHB4Iwccfn7U9DnGOx9egpAhXGOODnPfP/ANbPWld/myn1AH6/54oBjmbnPPqMDn/PSnLkg54wBgDoD/nHvUYAKgnIfJ4Pfv8A1FORGKk9XJyRz9D/AI0CEIBOTntgjuaYp3MC3JyN2en1qVkBI756YP1H49qacZ568FgR14459v6UBccoP8OD3JHoP/19vWkVy0ZHGc8cY/l/9anFe3BfPAIwPXA/lSquFGCOCMgjBweKAGBdrjIXGOcd+w/z70vOACOxBJGOvP5dOfejG1zznscjt+NKCuQMjBXAz3pdQHfdBIG5jwMdR6/z/lTUAXPzk4OeeuMelGcjHB5xjtn/APV7U4R55cLyckD8v8Kew0CkpgPjBBGOpz7evp+FBB6Hnnge/X+lABjTcBzjt+vH6Uu3cd2RkEHGMfh/+oUrlCSZIJIJHXjHHr/hTvNRVKEccgccGlYBOeMHnP8Anp36VGEIzwNuPU9vX/8AXRcBfnYY+bAOSCPzPNOGeR971DcdOv8An3pIQCBhGI924H09KURFg2ME5zgnH+e3WpIJN7urEA88HI/z/kU47SgAbJAwSOc1HtzGrqWOBjHb2P8An0NSJja4BIcgYAGBj/69VcsRcgjnPHIB5/z1pVXGRjg8AYycn/8AVTRnec4AI9e/r/8AqpxxtB6kYxgZ/wDr1IDyCqEjg5wST1PcYqQMWBJIGMAEdPXr+VIwDxA45I6MP19u9ADHI53cE/lQO4qvlgnfoDzxnv79aeQQcZwRkc1GE+Y8MeoHSpOuec54yT2oGI547npxnp70iKQQARj3ODTgBggcjGAPXFGNqnuAOPqKq4CQjYc5zzgADp/WlkJ3E9s5LAUoG4AjoevH601gSCM9OQM+vP6UXAGOVyR0wTjjNCncDkE4OMk8U9sOAD6YKgZx+P500KdpByegHGcf55/SixVhu1twx2GPwoLFTjPqSw/rRg9Rxk8Aj0HencqRk9cYz/n8KOgWE25OMEgdMH8+v0pBh129cckE8Y4p5fCkDngcn/PpSDsccD06GhBYZgP1+ucdaJDjkYIx0x+uaXJVsHoeMnmkICgAcHOQCDzTCwEFgME8HAOMZpqx8fORtOQSKXcEb5STxwTQSST8/B54P8/yoJaGpxjJ4yOe9OcMxJHGRz04HrRxuOBgEZIB5+pprgZ55OOeasnYC2CQTkdfelUjpj35phwGzjkdx7f5/WnIcgvx0zz6igBgO5yTxt4HB6fSkcnBwCEIHPcCpDggFSdvJJxj8Khv9RTT9OaRxkckHPTr39Py6VpGDk7IzlJRV2UdY1a20Wzd3lJkxhQSBj/Oa8I8aeN59TuXjJ3gEgYznB6H8M/rWp8RfFX9ou8UU+za2Tg5AIHQe2DXm6NLJN5qnJIIIJx1x3+n1r7XLsAoJTktT4TMcwlVm4Q2KMqF5xkMRnqSfx/Oraj+NcEZPp1/D29falMKkFSCH6Y64yemenetXSNEkvDgoChIBAGCM+3519DJqKueFG8nZBoVibpxt6E7uRjPsfrwOPSvXfB3hDyYMlMkHJB9D6fzqh4Q8BCVkdwAgIwWzntwf04969Vs7U2ybFGBgDAHbtXyWYY63uxZ9XgMvb9+Qy0tEjUAABVABBHTHb+f6VfWIhhgZIPUDp/n+VJbq0ZPHB4IPGanQbVJIwSSMe2M18nKbk7s+xp0400kkGCy8YIzjg/ypRxgluh7D+f+fWpApUcevBHXFKACSSccdP8AP4frWZpbUjOd2ScfQD86buJwR9wHnA/GnsnzcdevHIpR93J9e/AP+T/OgOg1B8gyMHJ980uOTzxn/wDXTtgAA6gjn2NA46J3xj3oFYbtA9hjqBnj/wDVTygj75xwABjp0zQgDDA4xjAHf/P8qVlxGT1GQAMdTQIbkbfpnj+lNHQ85xgAgU/bsGd5U59OvFKqlOTyc45FV6gNIwCCTjHJHOf880r5znknPIY4pdw3EgfNnp/hQBtB55xz6cn/AOtTAXcAoA4HXAHH50iKdxAyvfPYe3+fWhuM9uPzNKoKA/Ke3+f1oAYSGAJAwOQMc8etOGcdOeTnPelbCZB9OcDH607gqpJyQO1QAwD5ORjBGc4pM5GQfcED/P1p4IUcdevA9TS8Bvf8qq4ETgbeCSSc/MP5frUj8DA544x+VKx3EHBGe3oaUkYGSOmCf6VIDV+YE9cDrj04pwQDByCTwcfpilUAMRxx0wfxpSoCnO3kjBIOPerAaAFIJJDZwMHk0pGFxyCQOlIVGevcY29fr/n1p7EZBJAGM/McmoAYq9T2BGCTSgcjPPPNOYDjORxxg/0pCwzwQeMdOaAGumD3+YjBHQn3HvTgjYBbPXkjp7UHhhgDk9ff2pcBTxwPXOf8/wCFACEDYccjjAI6n/61HQbvfFHReDnPOPSnBQcZGRnoOpp3ATGMcf5+lNnXJzjOD6cU/wAwYzyOTnnt7UkjdGwQSc/hTV2AR8qCT3wVA5/z/hS9xngZ6EUhY4Jx156c/wCeDSrggdM9c5/pTARlAGMZzgHntRxtI6AnoR0pdox1zkknmkcoGHGARzQALy5I46AjPelVQeT1+lNHKkjuMAE+9Lu4xkZ6n60AEy7W7jkdB1oJJXAGBn60gPzZJ3ZH1OfWgZ/D6UAKqFG68cDHvSZxge/Sk3EKeQD0HNNGWbpznJGOT/kUAPHzMT68cU4lkHBwT1BpqsM/MT1p0jcjk+nSgBh4znGccD+VJgcEnnrwOhp27G8cf0wKFG5s9BjkDpQAYyGx82Bkc4+lNEJVQQR7/wD6/wA6NwDe2cnB7053ZTkHAPp2oAF4yR64564pVUdSDwcUKq47n05ySaQtsbGMjGDx1/pQAsgcHkDkcYGDmlU4A/oO5pHcnn26GlGGBzjPXBJoAeqgJx1OCfakj5GT15yvXH+f605GwnHUjJxUSDblc+5IHr/SgL6hJjPJweoA5zSZxx7Ak5od+eOccAChgfLJ5znnn9aAF3BDkYye/wDnr+FAjG845PUjPB/GmJyuSMcggZ7/AOcUm7IyeT1LZoAfnLnA4xz+FKDgHBz79qQ/Mc98Zzigk4HBzmgBxXrj/E03AUn04/I8U1jk5J5/lSGReoBPI6flQAuzB6ngYII6/wCc1IW+Tjg5x6U2SQHlDjJ5IH5flQWJTvkc07gKCMZ53HknPTtRvyCRg479KZndyPvA5yDxihASGxjGM9P6UILjjjeQAuQMDt75/pUb/u+Qfkx1x/So5cowJyAB19v6/hTJLjcPncIByQcdv6jtWqi5Gbmk9yWOQDtnoQcUnmb+c43Z781Wa7jiIO8YIzkNx/n3NVLnVrUOpebBPQg55/z/ADrRUJvZGMq0Y7s1Efbkr6df8/5xUquAvPJHqf8AHnmuUvfGNlZsPnkIBwTuHGe+Pb09qzLj4nadZY+Z5DyMjp7fXNbrB1XsjnePox3kd0X3cdBn/Jp0soRFAGCSDgDr615vP8VLTeoQ5JAJAXn349s1Sn+LNhBKoeR3BIAAPU9ufxrRZfWfQ5pZrh1tI9Va4idA5Kpzgs3GT/8Ar4pJbmAHCSBx1yeM+1eLap8ZUS4SOIM7k5I2nHtz0/yKz3+LVxvJ2FBnHynnHbkV1Ryqq1qjmlnNFdT3KS9jAwTjAPBPp2/+vUI1KIHknkkD39f8/SvArz4sXdwzSr/o6gYI/E8Z9zmst/ilqc6lEw3Gcljng9eOvP8ASuiOTzZzSzyknZH0jNqkQI5I3ep5pE1aLB+dEA43HnHvn6V82TfEjWGhD7BkqQSrEZ/Dt9P8arWnjfVdsrSTkDPC5yDkc+/5+tarJZPdmLz5LZH09BrtkHYGVAOpww5PTH8xTZvEtkpxvXAHGTgdf0yK+YofF2omXJO0HODuIOMccYqtfeJtZmmR4rt4iOSMblYdwe+fYVoskfcy/t9/yn1G3iu2i7oMkjHv2qOTxTaMQDLGhbBBJ7fyx0/WvmT/AISS/uY8eazDOSQTwPSmPrN/Hb4e7kcE5UEjI9eSOnNUsjd9yf7ek/sn0pN4vs4DhJ0c4xhRxx2PP15pyeN7MKP3qnndtXkEdMV8tJqd+JwZb2cknPUAA98D8BU41W8ViWunxjqB0579K0/sUyeeVFsj6YbxzaSSnewVSc8HGB6Z9/UUN48slyXkwuMhsjAPTnmvms6zeIgJleRTxkk4H+eBS2ep3LiQSSEg8YBPPpS/sRdWJ53UeyPp2Hxfp8oR1mDE9QRg+2P/AK1WpvF1goPzoQRgDofT1+tfMkHiCW0eKPziXckqMkYHriorrxDczM5BkfnAOfxP+fasv7F1saRzyfVH0p/wldlJ0mSMkAjJ6/5NSjxJY7QPtKnHJ2nj8K+X28QXIwRJJGc4IU9jjI/Crll4iuQ75l+cDgsSD14z9KJZJbY2WeStrE+nbfxBBc/MkqkrwAMfrzTpNSRsgMpGeoIxnqe+RXzpaeK7m3kcJIcngN2Ax1/U1bfx/dwRv5krFOMhRz9B+Vc0smqX0OiGeQt7yPoYXAwMuORnOe5p32mNgMkEYIBHNfO//CytUZEKTfIcDBHKjp+Z9D61YT4lahHIE81mjYgYJ4A7D/AVm8mq9DeOeUuqPoS2nUhjvUcYA7UtxJsYOHAGASScn3rwy2+K80dwE+63OScnnvjNasfxULAP3bseMnrWDyuquh0xzehJaux68lyJFPJwuDjoc9On4fpUiTE5OeT0PY+1eV23xXtDKBKisMZJXoB9a37H4k6fPIEEiIM43MQMZ/p/9eueWX1o9DohmNGbtc7RXIfnrk4A7e386aJcnpxjgiufHjbTXKkyJsXIYhgAT6+tSDxNp87IYrhACOMsMH3/AM+tc/1aot0zsjiab6o3nzuQnvkFsVJGwOSRx0+p9KyU122dQROhOP7wAP8A+riraajbiP8A1y/n0Pp7Vk6Ml0NPaweiZfRsMMHHsB2/lSSNk9M4GRntiqy3AGw7cAjIIHOKnZs85zkAA9c/5/GsnFrdFJpkoGV7DIzTeTnnkjnAz+FQ+dtUc49gf5fh6U6GXdxkdQSc5/z+NFmO48dDuxjOM4xmnhSnCtnkY56U1FBYj8Bk9P8AOakLZGSwz1/GpGBBTBAzk5Apque4OR2IpxYbVwABkZx1pzIOuRjGcn/PFO4Ebnc4PqMj8KJJQTgEg460uN3QZ4JHNKU3qRkAeh70wI2IA5J6ZpynKYJOW7YwacAG4GQSMZx347UwDrk4AOBgfpQJCtlsdTyOMYx+NLjbwR1GOB3/AM/ypw46ckc9Ov8AkfWgKGPcLjjAxg0DI87h69+PWnxjyw2ehOQfSl5QHjHqQRjFKAOB69MigCNsk8dBzj09fzoIyhJxnqD3p0hwuRweRz3FMYcAkEgnkA9x1oAccMM8epxnNKVwBk5BPFNRgF46jqCPyoA42+uTwO2KBN2FGDkDr1z7UpfgDOPUn/Pbijg4x8reuevrQQCMjkZwCOhP9KBXFwGGDnoMZ7f04oKtg54wOvoP8/ypcE7APXBIb/OaFUMeOoPXPFLcoQgjJHpx6UbAuAegJGfWlbLfMfTjj/Pt+dG0AgngZ5yPb070JAAXcDzk9MkZOabgADIwc88YwO/+fenbTnnAA6ZHFCKMnOM89sDrTAcXPQ4cfUUKN2c8f4//AFqGXc2PXp7fjTo0CKRnJ64J/CpARiORxx1wajkHU4yfyNSs4JXgn1yO/wDnNRkcHaByASc9DVbARnG3JHvmnjOBjgEEcn+lN35PzcjGABx+NOUBgQTyfpk0bgMCByCCenC9Me9SMMYJx6En16/0qMcsB+HTHFSM45AwOnf9KTACg64wew/TNAJ25IwAQCAck1Jwygke3IPFNGC3AHXOSPrjNIBpQHd2OARjvT1Q5OHyOuMjmgPjGCPoKA2eM54B6c/59qAEZPlA4wQQSBz/AJ+lMRQueCByMnoPr+VTOB5Zwck89KiQk85zk8g9MigAVumOfWnMTz6d+4pEI654AJGRSsflxnJ7jNABtPVQOScihQR165xz/n/PFOifgjGT1zjrSDGRjjJ6gZ4oAaikDJ449Px/z9KJMKR657nr+FKz4B5zyOlKCBnGOnBPWgAUbhjv2BGSfelK9cHPQ+lM3EEkvkd+O1OEhbAxg45+v0oAayZPqMEjHp9aQKCMDOCMkY4xTtwyBx7AU1iQRg5x+FAAVw4AOSD1xj/Pf8qQpnk8dxzz0p+5ifvYGcnj16/596jPzdzgE9D09sf4UAQhvm5yfQetSP8ANnHPHp39Pem5IyDwSRkgUpc4OMkd+e/X/Cq3AcuOcckEA4PT0pBERz6Hn6fWkQ4OT0xzx19KHfcAc5xz04I96VgHqfm4bjvj06/5+tNYgg4yM5HHPHfmlDY7AD09BQowCD0HPI60yWNX5SRngHnPI/z1qXAK7s49wM4P+RUYB3YyeDyO2KRiQCACMHg9zjr+fNAXDHU8AY9OtNGNqYPfqBkc0+QjyhsyQOg6f5H/ANeoowAhA7HoCRn/AD+NAiR0SbKv0PbHT8a5fxD4cilDER8dhnj/AOtniukOQ21SfcY6D/OakkjV1w6lwwJwccH6V00asqbumclehGrHY8G1vS0tJ2QR4QgnhcH8a52eMQ5VAA5J+Y9s9v8APvXtnibQknR2RMnB5AGfqR24ry7WNIeCYkhevY59+n+e9fX4XEqpGz3PjsVhXTexzciIQC/zYA5K54649fyp8F3c2ZV4JGG4ggEY44/SklwJsBwQD0YYx7j6fnQ4LM7jDsOQT055IzXoSipKzPMi+V3R6j4H8XGaERTnBVgMgk+2f516RaXQlHBI4JwO/wCFfOmlXT6f+9SUBsn5R68evPp1HevQfBfjgh2juO4A69D34r5vG4LVyij6XBZhZKE2epSTBmAfrjjrn/69OMokUZJ6jA9azkuYrlQyS5GMjnOP/wBdW45lKgZ5OcDHGP8A61fPSi4uzPp4SUldE2QeTgEcEdSPx6Cm+dtIGD15we59KjRuOO3UkY5PcDvUisPf1GP8/SoLHIy9BnIOAvqPb609VPUc89R/nPp+lNLjBPtnBPX/AD/Sgg9sjjPXn/P1oAfGdjnJ4xggjPPrTzIA3uOS3Xv3pgPOMcHIOaRwQcAY5xk/0qkA9xgg45zkZ/z/ACqAMVb05OMHinOzjGMkZwOKBIQO34f5/wAaYCjIPJwQeCcU45xjoAM5z0pqqo5GCTzkDpn/AApSQSc9MZ56f54pWAeQVOcDvz6E0zfzz9MA0ZGMNxxzgcD8OtM3Etnk+3t9aLAPYntgcgfgKRn37+ec4Az0/wA8ce9N3YIyMgYBIH+eP8aVlIwR+I6/p9M0eorDyOcE5PfnPH+f5UhO7r9R60i5aPGPy6YH+FC8knsc/wCfyo0GK3JIOevHrnrSJgd+2MEdSf8AJo5GMjBzzg4JpVxgYGe3BpgOV+55ABIyOD2qJmLHPQYycelSLnYQQcZxweP/AK2OtNdW39iDxyOfpmgVhjHueQOScU5FLHJ3cZIx/wDW/wDr0vl8gflg9RnH60qnaH45B7dcfSgZGM554PuKeuMk85xkEdvf+dGPmBJ5IzjGcHFIg3/OOue/cfSgVhQPL5A78nH4/wAs0McnBGR3HelKktnd1wBkdxzTDCWJVQS3egYhzn6HnijO4YIwQfxHpSiEg5OQgOD/ADp8ijGSAR0wOp/CgBMAoeT1x8vrTcgEgDJyOh5609VIXZngc8+lMwDzg84zkYxQA0EA+mDjJHPqMU5n+UAdc5Jx+GKa4yy7c4HBwMVJjd64x0PGfT/PtQJDEJ3fMB0wP8TT1HAB6gZ6dD6UoGB3QdwOf8//AFqYRkEZ6jggdTn1oGOkJLE8ZAGB1A/L/PFNwSpBwMdgfT/OOPShRnHz5HQEj+tPKhFI52sB1HQ/WgVyPgEk43Y4HU0gkDye2MHjHPXAHrzTshTk9OhOMUpAPQc+h6896AuMI3kdO/IB/kadtCjI98ke1IdyxkkcA/X60oGARwDxwev/ANagVxAzAjkHjPPApJDyc5Y4HA4wKc2HJAx6A4/zimmQgAZycYKkf4UFAxPYAhenv/8AXoXhR1JA5BPQ0eYVHIPBz8vHXrShyG44Y4646UAIQA45Ixnp+dNfJwUJPHcc0/JL4B2AHPXIP+RTx3XPHYZ6en5+9ArkaxMExjPBAz0/Oo/KJOOAxGCQf6GrayfIABnjBwahU7g2Bzkgfp/9bmnYLjJFI6dR1xzx3/rQwxksDknPPr/n3pzEDHIP4/r/AJ9aYXJXtzxzz1osFwUhSc8kdc8jNPALZQDkDkEdunFG3B6EEAZ479aYznICkEgY5HGenBqiRQpK4wQAfl560JkjOec4ODgU5idxznJOcgc4pFUZPYkZAxzj/wCvQAhULkc4zzn/AD/nFO8sn5TnAPHOCfwppUnkcDPPHTHSjcQ2Bn+8DjnjFADlQnJwUx1BPT8KFQhM54wQD6daUsWU7znHBzSP+8AHsACQeP8APH50CuKCMcAkdD359KBtCgk4I6YP65FAILYGCpHB7/j9eOlDqYim30xkDPU/z6flTsFwWLa3Hpnr1I5/wqQICBlhnPJH+NM3hcbuwOccf54pwyX7KM5Ax0P09sU7CFY4BAPuCDjv6du1NAzHx9wk8HrnH/66e+DJjaAMc89PWmq+FIPU+/4457cZoAUjL5HXjgnr6A/qOaViGXvuGMEDk/SmRng9cdMn/PXPNKF3gjjGOueAOnP+e1ArkpKs5BwEI5YcjP8An+VM3guMHOOCf/rUm0BTn7hGBk5+h/ICk27QDnAA6/5/H60CuIQFU8kDGBj+dIr7RgkcHPp+X40OWLAEDngEH/PfinAbFIPHPRuDQIkQgdvvHrjPQZ5p3mAqDxkZOSAcf59ahTCk4GCeMAZ5/wA4oR+QMY54OMgDt+lVYCZpUwAPlbucdD/9brQHCgEnoMDjsf8AP61XYbXJAPI6joPb+tPi5Uck8ke+D/kHFMBchuBnOcAHv6c+tImTwVJJ6HPbpz+VDLhwD6Dv19cE02QjPJ6knIFAEsbjLg5GOQMc4z6/nxTBLuOUBHHK54H1/nQGBfAzjGM5/pSCMEZCH3OTkevFAAzlnHHJPfp+P+e1SEgKEySSckkHio1AVhjjI4z2+p/L8qV1LZzzkglv1H+eO9ADye4BbAzknr3/AB4qORlcZ54J6DGD9PwoJO7g4HGB/Q+vagjADuMfU4oAd5uFAHcZI7Z7f40ZJbnkkepGM81DyrgElzjOMY9xz+dSEcYwdnJAx19P6frQA5T8gGMucgHHt3/IflTQznl8gHB4xjGOhpSpTYemeAB2x7UZDNjfkcAknGB7496AEWQsoAJ2kYGeme+fr6dKkQbACTgYwR1qFsE442g4BUdD1wB+VSfwkk7hxgduO1AEiklXHIwMgH07ZpN5UADPIOMHAFN2gnA6AcDOcf5FNJIcjDPxkgjj3oAJGaXkEADggc/kf8KSItIx5IHoTwR2xU64ZVUj6Hnv6+namEhQgQgjJ5Azz9f89aAEkzle/bngj6f59aaXKx/N2AxkdMnHH8utSpbmViOcg49PcnNEkIU4xjnqRzjp0/w9RQBHuJOOoGSvp/nrSg8cHI4Cj/P9acXjCFAuDnjrx6gVFHvJ2EHJOOlArkeZPU/99Cir32eP+5+p/wAaKAuebIyK0gwDgE49/wDP4UEnyx2KkYB4P/6ue9MRSh2fwZxgfXv9KkT5lLBgMdTgZI9vw7+9eedWgHOSDwAcgHmmyOWbZgj1weM9qaQDkDpjnGcdR39BTgx5+XCk4JBHTsf/AK1AIWNQwIL53AgA+3I+nH60oOM5OAeCMdv8M1FGcS5BDk9yPw4qSEfeV8nIyQo64/z+lBQ9QpIOAMHGQc8en8qUsGxg8gYBzzj+VNWUfc5bA/u8e5GKVxjPIJ68DH50ADDYMEY7Ek9R7/lTeMgDHoCKaTgBzw4xkdM9ulSLyCMd8/KM59qq4DFIR0JGATgEgk1IrZ67Tznp19cfqaZIHKjaQCccH/D+lLnB6dueBn3J+p9aTJY8qFACgH05wfY0AAY5x2JzycH/AD1pNx6jkqeM9jnH49aQAO4OQD1z2I7ZP+etIeg/aGOR1HQnr3/z0oOCOGHI5zz79e3akkORgZwOQM/r/Wm8BsnGSMA8dP8A61AyRsBSc5z0J759D/SlLAJu5U4H8/8AIpn3o8FATnG3H4/4frQBnnbgDgseevqKvoA/CAjK7QDn0xjoaTg/f+cDIODyR6/1qPdhx19So9/8/wAqmY8+gHQfz/yPSoAcSNnUEYOMDv8Az600ZMZJAYgDJBwOOnP5fnSFueMjPHTp9P1pN5CcAjHAx1PIoJ1JkIYE5HIORnJ/yf6VFvCuRkZGMEd/f3/HuKjMQMiEBR256nP+e/rTsEgjGCCO+eR2oCxI6Bf9rjGMZAz7Ux8jkZ2dM/3h9aCpXJLEknJyfz/p+tBYFDt47EMOgHP+fpQFxyvg43cHGRjPX2/z0pJP40JPGMHpzn9P161EJFV+uSeOPT/P5U5sE53f8Cx0+lBRMg2qOh5zg84z3H8qduXaTjHXJH6fz/QVDsKk4znGMEUFWUHIxzgkjp/9egnUkWTJOflA46ce/Huc/TNBba4OOfQHjvSJgYHc8Y+nY9aYwdj3Cg4IBx/nFAXJBKXz064A/X+f0pyqCTjJOOCeBk/r61CFypOeOvA5PapFfy1UDcPXGSfUfpQDHKdrDJX5ORyT9f8AIoHy4wQEJxnjHHr/AJ9ajH7wryeTnqKkcMygdAeQOhx7e/WgQFxsIycDBIA6n6/570gAGcE5HH1/+v8A4UoUFQBwwHGOP1py8LyMnqVA+8f8mgBkOwAgE55ODyMY6U3fkZJB5wOcZH1PuKfGQFflQSc9c+vQ0nPJCbwScMQDx/TtQAuA6AEgoecAYJI5+vr+dPQfuyd2OMnjv9e9RxMWUgADnpjH1+lLztOCDn+EH9P50bAGPnGEyNvOefrx+NPMp25285Oecc8ce/akDYAGccntnp3/AP10hb5nBxtzjnqc9P8APbNBYrEdWAPqDwf8KaX2A4zkDILcfT/PtTtwjjJALjoARwR6/XrxTFbYAuMluvI4HsaW5A4EuOowQCRg8D0//WO9IGzIQTwBgYIx64xSJ937xOcg9OnOf6ijOAc4Z84Pt/h+FMB6ncQCxA4znmlypVSO4IHPUfT8P0pM5Usi8npkdu3SmszxqAOPTsR/n39aViyZTu3pkjuOM/8A1/T8qbjJHGOMZPY9qaCCGAzxj5T/AIU0yHjoQvQdSPp2qRMkI9eoHHOScdv6/jSqQc52k89eMj/OOlIByB1OOcDv/wDrNIrlOgJIA4xx19aqwx2SvHU4zxz+NOZ2QA5xxgnr70xWIGcKCSQc85I/lQWkyNqHH1GR/h/n0o6E3HbyqgDj/ZA59qkjkyc5A4zgYwRjP86jlXbjnCk4DZ6Umzg8E4GDx1qQuT52uOcvjgHjH41IQFXjk45PTn2PaqoBXYwHU4/H/OKsbSuCDnjOM9uDjNBRKOABg7h2Y4+o9KU7eRswQcjaPbpjv07etEq/KD36gDt06U0fdJz3/AEc/wCFBQob51zjhue5496kDde/QD/D/PpUaKcA5yxx0GKTPzKcZx1x/npQBNKcr1wTgnB70h5CnPsccdulIzYUbhjnOR6f5/lQp4Jzznr+n9aADAAOBgdevJ9OKXnf1ye5xjt/nihF+YEZPBAJOKSUbBg8YHb1qkAH8AO2f0/p+dBB25P5gdKOvBXjGB70K2CQcDIycHpRcrURX3HDHvx3prSBQM844yRnP9af93g568896YxOQRyncE0xij52POeeMd6XdgHPB9RTMAAfj056+1AbcMD6A46CkgF3AE++Bkn+X+e1KxwwIweOpNNSMqeRyegJxzRhgfm5PTd1xTAazFQR+OQeD6U5ZBkAAcc46c+9NOB1z16+9IMAEtwcdz09P50CYqHKk85OMYpOcEsMHk46c/8A1qCSTySBwOe9LtG/GcgZyTz/APrP+NWZjWyEPGMYOCfUc0RtnA7c4x6etMYhOnIxk/z/APr/AI0k0sdrGkjkICCT7/8A6q0UXLRESkoq7I55BGxTce3Qjkf59K8k+Jfjxo5JLSKTCHK5DdD0P+TWl448fJZQmCA9TghT6+teO6lftqEzvIcknkHnjv719TluAbaqTWh8fmeYpJ04PUpXFw00/mdB1464/Hpnmltd4yWHckKRx06/j15xUGHkLOOcEAHnjJ7f571oWNq8j4C5AwOSMg9Mc/Xn6V9Y2oqx8mveLFtatLNsKYPbv1/yfpXpPgTQC8o3KwI/ix2/H6fpVHwt4Ve5dJMbiAADjjHbmvV9G0X7DGNkeTxk4zj2OOv/ANevnsfjVCLhF6n0OXYJ1JKTWhtWmnR2VoIoxjI5OOAR7f56VbjTgnk/4j+eKIzuj5YgY6Zx7dfwpyA9uuDnB/DmviJzc3dn3tOCgkhQQwAP1IPPv1FKMs2ewOckcf56UKcPk7iDyQO3+f6Uj4UjuM4Pr/k1ma3JCFbnHbjBIpAQCcfMcDgnk9aXJYjrj1x+gpBgfTHX0/zzQMF29uuOcn1/yKJDyR1DYFISSvI5Bxx3/wA/0oIUjpt74xjmgBW+RDgA54B/lSIWIxjmnDAjxwMDp6k0AE4BH3R2PFAmAYEgjBOccn/CnMx7nG3AHcZpioQTzjpwBnjr9KexJxk8/X/P60EiAdd3BB6gcUobsRsB560gbKgg8deBT1yTn156c/jVgMXAcdNp4BAxxTpH2neB055Pamrheoz1BHUUko3rjPJ4z2H+fagB7jvjqM8DoPT/AD60zBAGG9+RUiEFRzgAYAb+n/1qaPlYYyMAAn9aAEx8wBPfBGeeOlPK89CMdSf1pqqA5IHU8E/1/wDr0NkMCOnXI4/Ok0ANnbgAjJ4poBBOenX6/wCfpUhG4Etz1B9qaqhT046EE9f8OakNRzDGDx15+lMYleoLYGSc9fb9RTwoRvn6dsA9KNmc4zz0/wD1f56UAOA+QgA8DjBH6mkiO7cG6LwTmjkA5PByBgD+f50DIAI5GADnqafQAL8njjgjI7USOgG7HXIA/wA/55pJFKyjJOD19qcoBccbuOcmkA5ciLJGDjgd6SMIGI53EZx+eKU/OhBPXnJHWkQBnJYcMBgZxQAxDiTnIJ9TkD/P9KkkwpUZ4Ocn0ppjPm56cjCk9RT2O7OCPx6DmgBCQqEHHT7w/wAKQMRjncR+Wf8AGnhThskZJznPP0xTRlByQSMg7T/OgA8z5jk4x0H/ANehh+7wpLE9efzoIRlHQc4P86HTPH8HX39KdwH5G0jA5689TUacsM4yBj8KCTt9SB2GKVf3ZL4PTn2FFwHfdUnt9OPamuwaQAAAkZPp+f5U50BXnpjJ4NNYHaFGOOPQ1QBwcjpketNL47nOMYA4BoYAdSCRx1BpVGGBAySOhqbgIq549s5BxilckrgZ9CKgvLgWy8Ak4zj6/wCf0otWMijdjPc5z9aoCXYd3qMYA9KWNfmAOeRkGn7cZPI5BAz6UiBQTkZIyBk/59qACTC8dVznnimn7g689MfT/wDV+tPkXzBgpgDuP1pWAQD0xnGM0AR45IJwcYIJ70q4C+w6gHIoC8dfyOTilHysRwTjPT9DQKwwgEjHpxnrSlwQQTyB+ooZMsO5HJORS44JOHPr1zQFh33lHPGOD0pEypGSDzz659P8+tCAeWBnAHXv70oXdg5/I0CsIy5YnOBngentTnOFBHy8c96TAAzk+xz/AJ/yKYHC7c9jkdj/AJ9j60D1JB1J9sHP+f8AOKbuyyjHqDgdaXducDJx6ZAH0/ClyBnHOCSDnj8aaCxGDzzx6Z6n8qSQ5UAEgZGRUhYK4ye3VjzjtTJSnQYyDncRge1MWiIwNuRknPAI4xThjgkc8nr370jSBVK5BJ9f881T+2RJMgZggzjJYf5FWoOT0RlKoo7svM2M56A44PTuPz/CiRn2jGPz4rNn120jjwHUvu+uT/n6VlXnjjT7KDmXee+OP179e1dMMNUlsjknjKUPidjomc7jnkgcnjj60iTkqMHtkE4xXnt98UrNBvixIMEDk/59ORXKar8WrxF823MUakY8pzjvniu2nltWfQ4amb0Ka3PbPtQGfmCnOMdP1/z1qtdatBAv72dQTwSxwR6f5FeB6j8W9TUpvHlxucBgxbnr/ntWVe+PLzV4SPMdH2kbgc479K7IZNVb1OCeewS9xan0Dc+L7C2LbXV2AwBnIJ+v61ztz8S44JQN+wf3QeB/+sV4JN4gvUwBKZQABuLYP1x9fT0qG41m4uLcmST5twzkc57/ANK9SnksUvePJq5xWm7xdj2jVvizGspSM42gENnJwfr/AJ4rmdQ+LN2UIRiQMgfTtivNJW858yFt+CdxGB6fXtUKXyFDyOchsY5GcZ9iPzr06eV0YLVHDLMsTPqdhefEq9coMsRngKSTjj+f+FZ83jvUPMfErrtYn73XjOK5WSYeYMOeD0Pc01T8zrv6gHJGCO/b/PSvQWEpRWiOWWJrT3kzpbjxVc3w3liWc7gV659Pyx+VVZdSnkDMJXA6EMuMn69R+FZEHGCTkK2Qev4/j1/GraXAkfy8Mcche2PT+fr1qvZRWiRz3k3du46S6mklLvI5BOcHjjv/AIVYkfdFvJBfGQCOhH9ec4PrVNwpkQnIycjbnOf/AK3HJ7UpkCZztxngZJPp29qtRitkKxae4EoVw7AFSMjAGMcj0HNQwXEiI6SEyEkEcdM9vy789KiwSMqcNjBU+g5wOv8AkUitGc4BJHPr9DRZDsx0+H2YfBHODx+I7U2JACjkjII+7159qa0oZgip7E4wfzpGmaNthKjg9gD7AH607IXLpqaaoNhxj0HPGT/n9KUBHBUcHHU8DH+RVCCQkbznkZOTyT/Tv+VTW9wJs5GABtI6Y79f8anYdkWNoUDkcHAyc49cf5Haq7/Ip3uM5Ddfwzx+FGHkkC84x14wR6fUn+VM8oyEjHOc8Dkg8fkP6U7hy3J43CAHAJYc9+3+FJK8bOCh6Lxu9fx/zxUTL5MJB4zzntz1ApUiLpvJUFP4vzHA9B/OncOUaQcpjk4JJ7nr/wDWp75lUchVBHB4z3x+n60iyiUMB/COxxg9CP61I+FKplSccY6+n48/rRqOyGb2KruJAwQMHp/nPepEJycZwOuOv5dv/rVC8RMJBwMDAx1z+B4qNJDEcHjjAwcD3/z7U9xcvVFknfMN/wB/ucc+vXn/AOvUU0ndDjAyQfY8Y/lUcmdxKtngDtnv/npQVJIBHycYDDPPp/XinZIVhLdwQ45yTkKenPv7c1PHMRy74IU4HfIHGf1qrGwAPzgbWOQeo9Bk1IpyVI+ZBkAYyR7jvVWTGWhchAGAUYHUZ5z/AJH4UyaXzeSMYOcjt7fp71A+R87/AHsAYHAB9famu3UYIJHLbh2/n/8AXoUUhNXJFumKuAeCAQScZB4P+FKl0WX5CR3yeD6Z/wA+lU9wWDYwYkkY6A/5H+FTKw5bkpgYGc4PP6j/AD0p2Q9iZ7osQcsSRwB1HT/9f4U+C4ESDfJIz5ycHp1PT0HT8KrlAWwT05C9cDGfx60vlgEMuevVe3oSahwT3Hcvw3EbqHVzkgk5B4B9R37URMu8Y5weMA/n/kmqsbMo4OzJyT3x6fln8qmE6OM7ChXg5OCfXGDWbprsF30ZqNqMhVMyEuh+XJ6Hj0+n/wCqnHxC1ogQuyjqMD19P8P51hTN5sZADHJHAIANJN8xUvgp1yeePX8Oah0IPoUqk09zqrbxlMqgI+ecDcfx6VsW3xDuI40AnPLfd7nHGPyNebpAdxPZjwOmSOvT3559KuIpCkAbwCCCfbjr6/4VzTwVOXQ6I4qrHZs9ftfipKIIRK5+QZIJyB7e3Fa8Hxnt2Cu8ZXAGd2SBj39a8RFzIMDaAhP8Qxj6f57UiSGOVlYIAR0GSBx0x71xTyulPdHZDM68Op9G6b8UdO1DY5lWNBkgk9Mev5frWraeO9KuAVSXILYyCD1PX19K+XFeVQ8YbKdAAMY/L8RVyzuLu0ePYxAUYAZhtz0/P/CvPnk0VrFnas5qPdH1UmvWsigrKpHJJLDP+etW/t0cgDI6/ge5618uSeINUgJxcAljkHP04/T+datn8SdRtoeDuwcEBs89/wDPqa82plE07xPQpZ1FL3kfScFyJB159FNSPKRjL4Ddia8O0T4uXAbZcqNuMnLcj07c/wD6q37T4yWF1NguQVIAVxjjj1+tcM8srR6HqUs0o1NW7Hqf2gY5A5GVJODj/OaeJQgB3YJ7CuHg+IllcuuZ42CjGA3Tvn36jj3rct/ENpeYkjnjPTAUjJ54+nauWWFqwV2jtji6UtEzd8zMb8nOBk5x+VNFxv25HAPcVVM3mORnJ6k5yMfhSCYP1IAx35A9x+tczi1udanF7MtmUL357UCY9yMkc+tU1IkJ64U4zjH+f/rVKj5UjjIP54qdSyyORkY6HJ/z+FNEjggDnBxiiElgMjHGBnrTi+1T65wO1SAjNuyCOR0J/wA+tKGGOCMDrn/CmkZO7dyT+JHHFK3EbnnJ7U0gFDgFsHtnFAweDk+gApvUgE/w8EnFMjbdn6Y69fQ//qp2JZPkNt+bAABIznv/AI/1pd5TGM47DHfvj61FkbuOCOQQc/5/+tTvug5B6cYOBzz/AIVIh8Z4I59cnr7jFIU9Bwe//wBagL8uOT0yOMUuSWJPB6Yxnj2oGhCAV5GT7/rik3nbjHfHPenEg8AnI568EULJgEHA3dRn8/zoKFXAXv60m7bg85PX2/GkwFABOCeAAKEBzg5xjjnrQA9nCYPT0ycfjSgjv27f5+v60xhu4x3HvmnohVSeRjnk9h/9c/ypWABgNycHAAzyD6/59qZL97gAnHHHpTzzyOMioZMDGO3AxTAUJuXOMcZPsaReRgYyScZFAXGACcZ5yKd044HGc9zQBC00cJySuc4wT0z6VM5LMu3BycnJ/SqF5atPh1GRnAbPJ/Cr0Ufkpgvg4HJHOe1AD8nOMZz6jjNGAMdQe5PTFCggHnJPbPB9qVSM+ox+f+eaVgGMRwDjOecdetSfLu5PI6Uxl3ENnpjj+uafuGSe2MY56dqLAO2nyuo9evWokXOcZx3PQY61IEJXOCDjq36UgQK3CgHjP0/zmiwDY12Dr0J5PalchYue/cc04cNkcHOM+3rSvlcfNx0Ge9ICHlcjJfNHmMSRnjuO/wBak4wcepB9TTYwqjPcYP8AX+n60AJkAkN2Hen8kDjAAPQfrTdvJyM5zkmpd4dQCpHHbmgCIdPpzz3/AP1U4D5Qx9ec/wCeKF+QEHOPQ9qTAC/yA60ANOeo9OD/ACpuMAHB9AMf5/yalMicEDI6HIppwOM4PXOaAEVcseSRjv3pGAQ9cc+/Uf8A16lLg/MM578YwaiK9Qcc8HBzTsA1sdv4uOT/AJ/WhQQpAPfA45x0/wA5pApB64HTpz+FSrjacH25GeR+lC01Ai2Nx2AOCM/lj/8AVRhtxx6cE07kvuHT1Hf8OlPUA5PQZIIHSi4CIhXAOQc80cKhI9eCOf1o3Accg44wM80buMEc9Pf1/wA5o1JaI8EOT0B5znoe3H+e9EmQe5z2x+v8qf5gbnIJz3PP5/8A6qhdgVIA9ATjFMRIyghMfUkev+f5U4AA8EEZyevQe3+etM3Zzk5brzxSxsYy2epA/L/P0oAR1OCT1J6f54/nTW3kFMdOmDn9PxpfMy4IOOvX09f85ppIJPGMEHA46+9VYBs0IuV5AIA+6eBXFeIfDnzvIACeowM4Ndqp4B47jrn1qOa1NzCYsZHUEjt/9fiu3D1nTkmcOIoKrFrqeCa5orxkOjKkvRht6n61z7IBGN+U5OcjkjPXmvZ/EHhppFkG392emO39OteZ69oklpOS2SFPUdV/z/Wvr8PiY1VZvU+JxOGnRlsY3mB9hxnnjBzjPB/z9KaupmxnSQg9SN2OAe3H+elQzxMr9Wxj5ccAD/6358VC8yE5I3gfw+/qe/8A+uu9wUkcCbiz1bwj4oAeKKSTLyc9ePT6cV6TZXAuIQxIHIwF/X6dq+d7HXFhZCEOSMgk/d444/z0r0Twt4vJhTzZSXJ59CP0/WvnMbgteaKPpcDjrWhJnqESbOQ/1ZemfTH51KH+c4PXgcdu5rLsNQ+3wb1IGDg4P+cVcjba21yQPXP6Y/KvnJRcXZn08KikrosEg9B1xg46U8PwAcYyc5qNiccYGDkYP6UuAw56HpgA1mbJ3HkhWHOe4Gf5UOQ3QE8jA9fpTI8DODyTgDHBH/1uv40FgWPOBnHTnmgLkmA3HPJGDnv3/SnKMEoVAycgj1OKh25AGDn0Ix7n+tPX5ODzkYB/z68mgWoEBeh7Eg5z+lIW24HBxxzSpyfm7DqAMHnvTNoZsAkE5wSeBmgNQBPlEAkDPXr/AJ61JG/yc4znBGO+OKaSMEEHHbn9fwpFZTIRgEcDIHGaBCrsKEAEHuAM07cAQcA8HJI46f8A6qix6ngHv/n6D8KdtJjGOCBwfx//AF0FXFdiQeMnjjH507PGODwScn/PekGMYJ4JyQOM0YOcNxznp09P0oC4A4Azu5oz+XTt3469ulNIBJPAwfY/54zTtwU4JBOck/p/jQFxcDcSh75HPI/z/SlwQpyRuA+9j1/zigLkHAyPX16U3b5jjnHH8WOaBXFd8kA8gEc8fX/P0phbIOM/n0/KnkHdn0POaRgVVQM4B6/y/Cgdxr4DEngdhjqP856+tLvIwPT3yCP8+3FIgPOOecg9uP8AJp2zAJGMnjj/AD/OgTAEl2B4GMBRwOewoRhuJxngDOP50xlPHPHUEUoyFzyST0B6/T0/+tQIkDgooHGSeOajZsLgHJznB6fjTvujPoMHFNcZUlQpGRyOtA0ITyMc8c/5/Knr3LZPHOKa0fyg8dMgEf59aRVIY9ccDBPFAh4IdiueD0P+ffFG45OAp5xj/PrxzUYBLkAMRjr6f55pSdxPcg8ZOc+/+fSgq48nK4xgZ/h9O39aAeMnrzx6ULkoByADng96ATyPcE5OeO2f1oC4ZBbHQ4wcf59xQRheF46daFXI+UFRzz/P+tBBIOByBkA9u349aARDGckjHXgDHJx0pChLIUxyeQRkA+/41KoLAbwT0yOvNDqSMenAU4zQGg3DcgdOwxxj0/l+dOVgwz0x0+vt65oGQvXgdDjOBz/n8Kb5RYD35z79qepI0IBICc4/z/8AqoboSg5z3Pb2p6jceMkZ/L/P9KXZnOOM+mMj2p2AavXHTHGc8E/T69/agKGGegxycdv/ANVOZcng44BBHXPf6U4kLuYDPfPQj/8AV6GlYdxgyQBnBwMkfjTJRgDqCMgHPP8An/CpAu8ZD5GecHHf0/KnFWOCeT2PpRYRGpIiCc8E5I4I9v504Y4zz1wQOv8An+lPjG3cQfcN2P1oRQAMduxPGP6/hRYLkDrnJJAGOT1wf8KcVVk9Rjr2zz/j/KpMByxweepI7e1N8sMvyjBHfP4cD/PSnYVxrRgfQDBI6+35Um3ngHGenenbBt+Q++3/AD9f06U3axZSOgGMZx+ZphcRjl8ZIJ4wSMUZPGMkZwGH+NPBKZBABxkEDnnoaXJIODxgHkYHtQFxjRlyDyD1we4980pTnrnsDj/I/wD104xhF5OASAOpyD704tmQk9M447+uPpVWsK5GxDbTkZx1xjH+f60KCE39GyevGPz/AA/SnMpU7B/30P6c807bv69wBlTnPrx+n40CbI9pDA5UHPIA6Dv+fJpxcow4GCMjH9R0p20lwcfKT0Yn09qGVQMkckgBs4x7UEgjbge/AOAO9NOOAeScYwe//wBf19qmKKR6Z69+ev8ALt9aYEIYDJcDHfH5n3PpQAOAHxj2APtx+X+NIqBDjjoQTjPTv61LtQLkgDBwRn69qQ4yARkAD2zj0/WgCHaAVHcknIHfr/SnrkZOBxnj9TkUGQBiDz2J7Ajtn3/HvUq7Y1OMHjjjPTvVWAiZcjPGSOmMD0/Q0mAR3IHUEdz1/L+tOU4IbnsTjn8vpSZHXBA4Jx144/zj0pgIc/MQRv8AXFOfKsN52k888jP+cCnDZgnHHBBHXB6fy/SpZCJGDgdsZ4z68+lAmyumGGd3A6nHT/PIpcE/MBz/AIjt+lBbaW3cZHAzxnP86c0oJYBeAAT259fw96AuJyzYOeR/EOvH+FKkXycckE8Zxj/GgyAdAXbBPXjnp/n605ZNhPyHIHfnj8fxoC4373OMZGCDTHUseuRjGMd+nSpDKWO1QOnOeDSMxzkdQcev+f1oGNKluMAADO7HIJ68UIp3MXIIOehwMev8qEcbTjk9Ceg9cZ96RJGkKAgjI5AH5/5+lAEhQrgkdeDjtTxES3fvmoWldi6IcqvUd/epPMYYPXPJA7U7CuN2AnGCPQZx7/z45pSNrZKgcY4Gf0/GkGTwTt7jv/8AqoLO4JBPUHHH50guNIPBPGD0xxj/AOvipmTOCEPyjKnj6/kKjO8/NnAJwDnOT6cfhSfM2ckDB5B5H+PH9adguIylSAWLEEH/AD9OaRUU4I4HJ6evT39P8ilySOTyQTgfpSMxHOTjPBIyPf8ApSJJVUDoMEEDdjP/AOv9KTy9y4HJzkccn/P9aYrELz6kjnGfXA9fSnE5YHoQO4yf8fxoAcifMM8HqPfHf9MfjVq2NvFjnaSOQBnH9en8qpq7lyWY5wB1/wA5pHJbv90+nagCY7HLkc4bGPagx4IDccnIH8v/AK9MjJABUcjqOnWlZX3bmHAHG3p+VBYgRBKTkncSME/dPt+lP2KyHLLnPAAxnj/9dRqNrEHIJGRgYGaR8SYAJA7EdSOpz/ntQA/YjAjIGehB4HamFfJyR1HTHP4/lUaKR+JOOCB9f8+1G7cpBGR3BOeR0/yPaggm+1j++Py/+vRVfA9W/OigrU8/h3kcn7pJ3Y/Pp+dOVsDY74CnAPT3OO3t9KEj2kHHUZzjOPp/KkymAAuXB459fr61551WEVcuCcjCnOB79PyqjqqTLFvgYOx7E4BOef5nmr65T7pwBklcYH605HSdBkdScc9v8+lKxRQ0yUzxAkEuDzn29x9e9XUbMncDGMg9qbHapEcDbg8gYP8An8Ohp4OXBIJGCeaYDj8hOAuM498dzn2NO5diBnGMDNIG3AgnoMKcgcH/AD3ppYZBGM8bgB2p3AUoGU/NjnOD+tJsAJUH7w6/5/zzSoE3BicHHX1+lLuyRnncCTx6evrikA5WyFzwevB/z/kU1lJLE5LYBOev+P8A+ukVgyAYwBz6kijzCoDhexOT+mB/nrQBMwGzDHOQNx/lj+VIiEr3wRjAwPrj/wCvTfOAVmZCDjIPf8PX8/SiKUgerg53ZxwM8VSIF2kNwFzggY/z9aQgk9gQBjNLgs25TvyeQODjOaVtzg5TnqA2c4FG7LFXOcEdBkgjj0603yeBj8CD+mKVWOBge4Gc54pUkIUkpwe/U0eQDETHUZwAfp/nilbDMGwCCMBcnH5/5704MCTk898jBz/nNMBxxgenFDAU/KRjjnoOn506NScFtp6jK8ZB/wD1ijJWMAAfKCDSB8jBbOeCB3P1/E1IDpEHLnoBkHHXHp6UkUoBycdDnBPX0oc45Bxkngds8fXrQe5UDp0PPbj/ACKCWLu3ghx8zEgc9PY0bDIME8ADAI7D+vWlEf0HfHf86FkJYkc46AEfjz+H60FDTGUC5AGSSSBx/j/+ujeAckZ6YIHTnt/nuKVWY4K/fIyQR/n07CkI3Agk4AA9sd6CbkoyCTjIxwDx7/zpBkAYOFJ78/h/n2o3KyhQBwOWHGfz/Gg5Q4HBzwB2/wA8GgoE+/g4c9SCT/nP9TRIQxwcHuQf8/WmgeWxI7g556f5FEmQgBOCecA46/8A6jQAmBt69Dwc/r6//rqQEIDzz6gH8P8APvTAcRHJClRjqOT2/wA/ShC4z0zweuRjjv709Sdg2ggFQpA7Nwfy/KlGWfqcDJIPI9xjvSD7pJIAJxg9f85pGARuhB4ByeccY7c8etIRKpLgoeSBkKR39v8APakyWIA7cenI/wAj8qYTtwQCSxOcdOPWpIXBU84GPofTJ/CgA2bhuxkE8DA49f8AOKcIwozkoF4Bx+fH5dfSm+YFyCeOSBkcj1oc72ychhyACOvb/PvS1AUYD7MbueFA7/5zSEAtwDjPQ+3+NCtuAwCT6f3efX/PSjJOASAMEk9wTx9O/epAUcHBQjjOCfu/5zTCAGjzkDOBn3605eCR1XoFIP8A+vvQMIDnIIAHy9z0qkgHAYUdSBwfQfXj/Gmld2ORznGAOeMe9J5nUJwQBkYORjvSDB7lj0BHX8/z69aNAH4CkggMOhJH5fpmk27GyBxjHHX6/wCeaa8nz7AwBPAx/L8800uQckYLAfXjkZ70eo7EoUMpB4GCpJ7H6CljQqg5yBxkHn8Ky59UEUyJISCTgAA9u5PTNaMUyTLgHqAcE5xii5Q7ytmTtBBJySO9Kw3cEqT37foP880wsUYEHGTwP8P06UO+eCCTnjI7/QdKNwJ1+ZT8wGeMqOc/T8qaSVQ/KCTx74+nr2ppIUgjjk8g/wCevSnDaqc9cZzjP+eTT8iAjXdEN5/D065zSrhVGCOoJDCmAYXqQCCSAOvrjNKN8bjG3kdBjge360n2AkZQACPm24BwOnpSodoxyQOOv1wKRGBUnpg/gT6f1p8Ld+mehB5H1/SpLJPLH3TyfTHNOK7Yzzjngg5A+lR7wz4BYdsZGRnrj6/0p7Y5IO4dMkEYH+R7UASlgoOOB0B9T3pVTgYGQTlhnJ9OfX+lRKCUAzwucgnH+c+9SKdzY3HGOB06UAh2eeM445PHFNKgknjkg8jsfX/61EpxkgZGQB9f89jVfzsSOhDA4BGT6+lBRcVTMoBAHGBjjj+dJszwcYyQT9P8/pSKfNJyQcDnPQH/AOvS7ihPAyTwevT/AD/9agBT6EHrn39qU/N15OM/r/8AqpuRtOCeOpIyM89KYcqemw4yFx2/zzVIBzqGPGeORjpn/P1o4bPGSDjPQ0K4OcjZ1IHak+6cE85BGKOpVxedwGSQDxjimvkdfkzznFOZSBxnOc9aY2WRcYBzgYOMCiwyQoGAyQQBgYHelZACTjjpkDGDTVO5XxzgZyfz5piSO+cAr1APeiwCk4PqM9CeoFJkdc9en/1hSsdrEADJ74ppzs5GPbH+f8mmA5lyhJ4zjlutRqCx5GOSCR/n1p3mZjG0jOTwTxj/ADzTC4iOCeOeRz9KCWDDYFJ7Hsfb/P60TOGcnJCnkcdPTmmSTHvgdz2pH+WMseEHJKnGf88/nWqTexlJpasW5ZIoS7EbPXsO3TuP/r15h8RvGhsYjBbyAlQAQOM856dT/wDrrW8b+Nk0q1SMyfM+QMAHjp/9evCtd15tZu8h/MGCf6c/Qj9a+ny3AuT55rQ+SzHH2vTg9SnfalPqFzuJwoYkqCeM/p3qNrcEJg7uQcAAjJxxx61GkSK24kgYP3hycjn9f51Kiu7ooJdieNq5OT6Hp6/pX16tBWR8e05u71ZJEHZmSP7hBYAY+XnH6/nxXaeDfDTzsC6evLcdv5mm+DPCBvZA8wIyMcjnB/zivV/D/h1LDYMZwQAQAQAf8/zrx8bjI04tJ6nsYHBOpJNo0NA0f7NEodQCOdx4/Suohy21CvIHY5wf/wBVVktjExUDI64Hc/T2q7F90EjI6HAA4r4atVdSTbPvcPRVJWSJAqgEDA7EA8nPtQigEkDrwOD+dIpyMYI7AcUntnPbmuU7B6AoWP1OR6Gjtg5yRnGfypAmM4BwRjGeQaQrj5vzNBViQEBOep4wPT3pACenTvk03G8Zz+GePamp98En8h29KBjjxgkjI6D8f8/nTiAScnPUYNMyUk68dselBOe2Pr60AE24rwRyck0I2FIbO48cdRSFiTgcnrilCoGHuSce1AmSANzk+xyKVuWBzxwM4/yajYl+gyDweeKcchRxz2wM/hQSSAqRx7jgcYoyMnGdwGSPcf5x+NRqCVyTkDg9+f8AP8qAhxyeT1JNX0Ad2QjGSOmenbr7U2RssSQCM8Z6nvyP89qcoG3Gdo9PT60NHuI6njIHoaAEAGAM8e9KHXJCkkew7Um8qCeuRggnr7/ypgbIB6Dvx+VAEib+mO+Tnt7088KH7/3Rgf5/+vUYzkcYx27/AOf8aGbbjjnp1xz9KT7APyAvI5X19TQjAtjOB16dfx6UwDPTHI5Gf1/OjlXznJPGPfPapAkLZHOOuMetOL7R365GahkbYD2B6NnFSg7IuRkMOSP8/WgAUiRcngdfxpwIwoyDj9fSo0G5884AyBjGP8aUA8k+uQB6UAK2DnB68k+vekY7cD1HTv7UHlfQ54B6j3p+ASS3y8EDP09KAAOGz2OMAetM8zLDIAzxnn+VC4BGMDOcnFMztIPUA54yfzoAmDDHJBHGCKcWHb5Rk8Y4/wA/4VGG4POPUd6dwwAzz1yef/rVYANuOQN2eRS7sYA/ALjrTFGW2jj6cHHvQ+A364oAepwMnnngEc8fpQwJTPT1z3pj4yADx15HAp7lAnf/AICelACKwxknp+Xt/KnKcYGMZ5yKjViRhOTnGB7ULuDZGQW4wfbigB5kK8dAOvHBoJyOp+pPYUjjYxwcAnB5poICnqQegH+ff9aAHL93n7vpTSvPHPv6/WlVsJ7D9elJ7ZwR2H6YoAgeLzn3H1x1/SpoI/LTkZc8E56YpRGBjr17nv70u5QQckgnOB2P+QaA1FBI45yB0/pRGSByMH1A6/56U1lPJ9z0HGRwKXo2BgjHPt/nmgVxZH49D078UMQ0WPung5x0odcjHJIxgEY+tNLArz1BwMDtQFgRiMoTx1PFR7sAHl1zjAPenDK8ZI68/pTIwAwGOM9fc9zTsGpLk84Htyf8/r7U3fhRk44xjGMfT9akmGPucHGSQev+eKrkbkG0+pPrTtclsl3h3IyMgZwe3+f60AkqmB9MHJqCBgZA2/Zkcljgf5H9adcXNvb4LuMZ/hI6d8/571oqcmZOoo7ssOCq4BGRyRjP+e1QyuCNwcE4GC3b2xWbf+K7GDeS4G0DgdRjpj/PeuZv/iNYQqQjqXXnB6MPb0rphhKk3ojkqY2lT+JnaRMiEk5z15z0pjXK5ypAxk8sMY/P/OK8j1T4tl5HFo33QT5ZGOM+tcxd/E67mYgmQZB3LnPP09ODXpU8qqPVo8ipnVJNqJ7jfeJ7WzXDyKXxkAHj06/0Fc1q3xRsrC3zvBYEfN25+v8AnmvDtQ8ZXVwSS755AUnGSfpn/IrDa7l1FikhGcEEkk4yf8favboZPBq8zx62dVH8B7Bc/GS2I2LIA79Dn/OOK4u/+JGpTak7q5NupJxvyc46gf4muGS0jjukcEmQHjPp6f0/ClmR3mkcZfJ6FsZPYV69PLqEOh49TMMRV3Z1kvj28vAQHYd+uN3qPbNZsvia7u96SMXXOSrcY+vr/wDWrHhGJRkckAE/yyO3rUzoVBwhOT1B6Y6n3/lXTHDU47I45VKk3eTHyahPNIB57LGoOAR19Of0/CoBI7AfaMOynO45Ptil8nKIHO7bgAqec/8A66WRcyYB6gkE85//AF/0rdU0uhNu5Jczi4t1Ceu5cjGD7Dpz0qKCYrnHyZByvUfh/P35o+8CDk5GAM/Xp9Ka0WMbDkYycDkn/IIxWqSQ7JCE4EeSDkkAEZ/zjNDZ2BMg4OR1z68fX8KTHz/MQT0AYY4+v+e1SBPMwBwOAc9Pb/JxyarQQk1xJsxK4IHYkEAAdu//ANeqgbOTgZPJKjHHuKuGPIxsJ28Z9z2qAwclE9BgHgj/AD/WgtWIigC4J4zwfQ/UfWjJTd6kc4POMen0+tWNm3HPBweP5e9IANz70zgjHuDQAWwEYAxzjAY+/fPQf/WqZidgCkjHB5xj/D+dIilAcHJGACRnIHb8/rUgChQc7t3yn3x2HrUsPQRsjnrnjIPAprYX5SDn+9+Gf5Z/Sn4Eo5OeAMDuenHpj86AnmykPyTgDgkeuf07+9TqBGFOApBwQD6/5/8Ar1JtbJAyFUHAzkkAd6ljiKLyQVAIwOnsfw5pqcrwMccE/wD1+OKLiuQuy9RndkY+X2/Lv3qKYFlGcbzgAdgOpH6fyqy8QZ8AnpgA54/qfpUflkrg5x1OOKoZHkmNYwe+M4988nt/+urEK7Y9oJIzgHP9aPK4znB4BZj+HP4VKseC3PznAVh69/5VncBVcheDnPHToB/k0kIeKUk53MO56Z/pSlcSEckA85PU/wCfWkHDNn74UZHUcHk+lK4XYOhlYknABOMDoO364688UiISDGGIDYO0DP4U9MlBtOOckAg8fQ/j+lP2OBnGNoAAOMc+3bNCHcrrA0LYByM5IGB+GfxzzTpFy6qeRj73X86kBI3cdRgKOBx3/CnbQId/cHIXqT7D169fcU7hYqjOPuYIOcdOBj/6360rKd6A89SCR+fPbv19K19PtBIDlOTwMknI+p9yfyqK8hEM0YTkY4yOB/n/ACaE02F2jPUFWJIOBxyOcn/P60xD8247fp/j/nvU3KMQexyOcc+vpimKucgcNnPAIOBx+fStCbjGZCmDk8gHjGP8/wBKWM+XccAAMOCx/wA4p5IU5PBbIwT+f5/40qRB2AIGBwSR3xz/ACI/CqC4yQCUv3QHIHUA/wCcfnQBu5CZIyDkcZ/z/KpCiqrfPgk4G4e/p9aa3+rcfxE4Ax1HoB/WgkqrFnlhuPckcZH8/p7GnLH5Z/ddcckDqM4/HNSk7UJPc4wefXv+dPGwKoQ5554zg47UFXFg2K+CSBjg56kUuONmCB2AXPXp/L+dMdkPUj5s4bpkH3989aeAcg8hAMHnknqBz1+vFJkgYfmbAGTx0yAfT/69SiIlcgsQBkYIHFEcjlTk5TPHOT/k/wBKer5PYHBxnjn0z78/pSC9iJ0LNyoGOc98df8AGodu8jIIzyQcjBzxT2wykggdCBzj0J/SnHPIxg9N3p+A79PzosVcaqqQ4KZJwQCcD15H69+tShQRGQzEnIHH4c/WmKjbSyln6cKOMf5x+dWUZQUHoMD69qBEbKT1BPJyOcA+31p/A2gjfnBJAwBn+nQUvmhZSDg8Y9Rg/wD6hSTTIsgBDDjgjjtg/wCeaVhD1QyHg4RcADGPw/z60hIVsjheMZbt/P0/Oolba5PygDAAwSeeuKeMTLjcIx1PGcc5OB+f5UrANkcMu0gYYcc8D6dv5U5YipG1SQc5UnI/H+fPpRKNznGSAcjcMZ9TSDKtwuN/3jz/APr/AP10uVDvYe0zxuSmeAASCOPfHbtUFwu45yQ+Bjbwfr+tKqdiMg55yRg47/p+dLJKWUgdeBknqO/v/kUcifQrnkWbW4lhGNzJIwwDkEAY5x+laml67f6ZNG8DhsAgKcgcd/rz71gu5+QhgAvYnj/PFWBM6kPuPAxgnoe/Hr/jWM6EJqzRUakk7ps7Wy+Jeo20jlpX3kgAE8EHHAx26j8K6LT/AI1QqyCYb84zk9Pz9P615OWLBg5zuI2gj5h/nj8qrzYfh/u4OefxHbPf2rgnllGfQ7aeY1qezbPpDT/iXp1wqb5cBjxjOCMd/TNdHa+IbK62hLhCD0Ocf57V8mwykSoFcoiAjCt0PqB26V0Ftr0lpBBtldWzwQ2SCRz9O/5V5NbJY/ZZ7VDPJrSaufU8M6TwoVOXXAK56D6+9SsVQdSTyeeM+39Pwr5+0D4m3FmAkjkquPmYkHp69STXWWPxZt5WUluRyDnnPp+P0FeHWy2rTeiue1SzalU3dj1LIB9BnnNOEoXA7E9z0rkI/Hdlfxh0fD9SSe3TkVqQa9BdBPLcE85Pc/j/AJ6VwvDVI7o9Gni6U3ozbdg+ACcYx74/+vQG44GABjn0qusilOSp3AEHP+eaIpgSPTIOWORiuaUXHdHWpKWzLy4GR0JHJPOKcFAG/IOBgcevaq4kQkn5R29T+H+FSGVSCTwMc9c4+nvz+VZBckI45I6844pG4OQScgc/pUAbcOpGemT0+lPjcb/mPBGB/n/PSge5M0gVsDrwMj1+tJvz29TyKaY+fyzzyD7UE4U56ZySBz/9cUD2HKRjvkdMf40bgCP1I9femjncMfJxjPT8P896bwARx7ehFAeZIec+oxxTt+BgHJ6kkdqiwWJA5HfA7f5zSjcVIAxz6j8fpQUOQ7h2Bzg+30poIXJxjnGaRgVPTHfGc/jTGcCTocHgDoD/APX/ACoAmJ244ycdx16/5/CmhcjGQTgdOh/GmY3t/dIPPvTlwi5yAAep7f5xQTcBjjHHcjpmpZG3EbgR/j/n+VMGAwPr0z/n2prEkjHzdyCMHn0oC5JuywA6euP8/pinDrgnoDx6/wCeabjaCQOnAOO9G4qpI57HJ5FBRGrFnweDn8fwqVmPBxkHqAelRgYxnCkZJyO/+e1KFJBIJA5xng/j39aCbkiuQoIzxwQT2pvm7gORuBwM0YJY5J4GRu6UiOFDZ4I6NjjmlqUOVgfrg9e9I+QAPyFMT/WA9BzkMeKcQVbrjPQgUtQF3Arn+uP1oLhTgk4GOQOPp/L9aQHjkZ9j+PFAAKdODn5cUAGSz5APHQE8YFPmPz8EYOAQP0qHJY4GQcdB6UoUjORg55J5PrxQA9eByRnHbpSZDgAHr+lICcH6dcn/AD2/SljZGXA464zxQA3BCsXJxnOAfbn/AD7UNhj9Bnn+X+c08cKB1ByTx2pvAOMYJHrTsAq5UDIyCeMdPemk55J5zx2I/wA9KcgLDOc8ZIA/Om7MlS2Rj0OTmhANkJx3Ix26ginIMAHOR0A78/p/9ehjgcg59+v+fpSJgnggYORg/rTAVPu9xgcYFJuDHIJXnjsT/n0py9Mknnnp1pCGAJAAP55z296BbgzAYIHX3xnPtSMoKnOMj/PHpRg+X0IyRz/n0p7qAvqFHoDk0C2IySe/bIGOo+lMIJYE5OD+H+fanKd4Ocgg4HoaXzCSBnJGTnvznP8AX8qBDSR90469ulORgY8k9uM9OP8ACmmMyDkZOM/j9aeBhDj5WweSOv8Ak1SAiUHIJJAxgAdvrTZFMmMZ5OCMY/z1p7KR+fcc5pVUbiTgDnBxn/PFMBuMKAM8k4B6fWnxuAoI68DIpCMKMenIXoPxpACQQQN3bPc+9O5BXv4xdRjkEehwef8AP865rX/Dv2hZMbYzt+6o59K61lAHXn1J4z/n+VRSxh8g8DoC3p6D9RXXRrSpu5yVqEaqs0eCavoEkc0gEBSNSQG6Bh/n+tcnPpjo4ySC2TnPP+cCvf8AxBoSPC7iPqQd2c4x1x9OleYa/pYt585JG7OSOc+3519hg8Uqisz4zGYZ0XojjVj8tlcAZBHQn3HSrVtezWyyFBlSQVCnBHSnSKPOJL4QgkYGduOxFRKm9WCHjg9MD0x/n0r05JSVmeVFtO56d4J8VeWphnfqB1Pb6ivRbO9WdQ8bgj6/n/8Aqr55sruS1aPYxTr1JAxmvQPDGvviJHcJnHAPOc//AKzzXzeNwV7ygj6PBY5pqMj1eOQ9Tzx2PpUwwAMEHHbHWsy0uopRwd/c4PXpz6fhWg7qEAKkHPA7etfLSg4uzPr4SUldD1LdBjgcAHtTtuOeSCMfTFIj56AYA6Z/GkcBWzye5DfTr/8AqqS/McWOcZHQYB6f40Bdg4x6DI7/AOfSmqSsfJ6EnJ/zmpoyPL6njBB+nT/PvQSREkvkZHHJ7cUjcg55xyDjjFOyWcfJwcggdqR9iKBkk/Wgq4ON23GQO+RnmlZPKxyD75I//Wfaop5Xj2FOR1IGMf4/5FRx3TEZwDxjB9ff/wCvQLzLKhck9j0wMf570pXdnHpmoVkLICQR644qYFsccHoAfT/P86BCyfvEGO/b3/z/ACoA2kDg57Dr/wDrxR5ZZOpwO44wen0//VTgpxzjAGeuenr/AJNOwCJGGU5GOcAn1pSvUHJIwQMdP8/1qNm3NnJI7Z/z7VIzEsT3HGcdR0/Xn8xRqAgXBwfXJYdz2+tSLsIxgnHUgdfx/SmE7cZ4GM8dz7UdFIJOT0GeOf8AIqgHgKjfLkDHHP6f5/OmNtA5GSMEA8f56/Wn78YBPXODgfp/ntTZmVm4Jx9cYoARIg4zjJA6Z6/jQ6eUQMn0JYfpTcsQSuDxkZ/L/Gh2IGSccdR04/8A1+1AASAAcZGeAP8APPNSRjavHUdBkcjrmo9xwPmwQR2xjPrTQvJ6e+TwR6fypWAc7bXPQDv+lNIOAAcjpkHmlGckDH1I5/P9aeDzznBGAePyHrTASNCY9xJ9MHGaUN5bYORg9TzxQuQBwV6d/wDCjHR+S/8ASpsAArwfugkZxxxTGjGd569h6Z6frSsxkJByDjBBH8j+dAATYDyT0JGDRYBQgOVzxjsOlAJ2knOc9D14/pSJnD89RgY4P+elCtkEd+mQe3+cVQC4xkkYORwe/wDn+tPUZDEHIHJyPwGKhfgjeSx4xgfn/KpmGcjnPOBnkD6flQAxSGByMd8j0/zj9aXcAATknrkDv0ojQLuGevGQOPpihs53Y2dv8n/GgVxxWMAjOe4H9aRG2sAvTqQO3bv9KaBjGRz1AHQ+v+fekYgjuOc8nr/9egVx4wwyDnuAR/n2/OkOMgA46gc9B/8ArpI3wSpzg9R60yZSW3AAfXJ59/8APagepJuwADwCccHijI5Ukdc8jp/n/GoVGADwwHOc8/XFSKABknn+8R2oCwrcEn3HPv8A55pS3ynBHqTj9ajIKjn5cHoOcjpyKdwSRwONoIHHP+TQIUSls52kY7cAZoeQqRg/eGBz2pLdQImHAPGfp/jQULMBgY784z/n1oACd4OSAcZO4c/h/n0ozgknHoT+HpRI20lxgFRyc859v0/KkVtx6ng8D9f8PzNACEkhdmQCOc/z/DNG0DB9epI69hn/AApyrvIyPxJz/nt+tRt9/GcHp09ev59O1OwASMY5PYYHH4f/AFqMkcAfLjv69/8APtTUj8sAYwOoyM81IA5HyDsT165/n2piY0/KQoBBOTlR7Hp+v5U1l5BJyepyfT2p8RCH0OADg5z/AI9vzpScsccj3xQSAwFIzyDknHr/AJ7+tAPyjHc4C/rn+lA+UqCOvAPbmhFKgA5PGCQfw/rQAeYeACcgnjOeO30pTywIzk8kk9B70q/ewfXBFBI2gjjsMcj/AD0qrAC9CCeh5GOpPp/nFBUZOCeuSP8ADH40LGI+mdmcFep5/lmnMvJGB2BGc8fXpQkAIp3Hug9BTmbaDg44+8f5n+XrTRFsPGNuDg4x9f8APuKNvl59+Bnkf56+lMBqYI6Y7Ak8Y6/4cfWlK8scdgOeDn/62KcDlSQBnODxjOfT/PamlCykE5GQDxj34/H+dADiM5BGMgZAGcf4UuGC8EEE4PHP0/HmnCNiicDYPrk+n8qcykgA4JxnIH5f1oFcjIw0aoTjkEAfTH9P1pZVwNm8jJBBx/nmn/Zn6k8442jnj/8AXTTF8wPIPTnnn+VBJGnUkYGcgcdx06/1pCi5yRn0PPNPKmQkc9c9OOO/608IRIAcc8FScZ9jQA1QxGRz1GRx/wDrzjvSId0R3AgkkDB7d+P0zUghfg54OenHP+f6U4Q4wEOORjA49807ARfeKjAPGeBnPPOfU0xmKsGA/EjP41M6gZ3dGGM55x/SmE7Uwe3XnIxn0osAhOFOTnPA247f5FNUZOckgLnnr0//AFVKqDkjGSMY6YPrSCJFVuAORgEAnGf88Z9aLANUbVAGMZGQRilZgBggA5HzDjj6U/YAAVJ7kjtg/wCfeho1eMkHJGOMY/zmiwELKW3tkY64J/p09vwqMruc85wO4zg1YjVPucFcDBPr9f8APWmqiBjgDnjOMfgP5e1FirkKEMdg7gE/5+vf3qbou7pkjng/mPzoCx/Ix5ycg4/z/k0zfuPAA7DIx19P89qLkiLlTyQGzgY9P69qXhlwcgZBJGPb/CnjJ42kYOCSKHCbenTnA7joefz60bgNbAXHqB16j6+9KoDRlc8HsCP88/0qQNHkLtx9D2/n/KmpsTvlMYI5x+XX86RVhqDanOTzkccmlYkN/EBjGaep6Y4HJ9c//q5PHtSZLfXvjg/T/PpQGg5FAToQAMk/1poUpyfvZyc9evanA/MBnpxgdvwNNd8kdgBnjqe54oFsNkjIYOPk7g5z/nr096cMumRk84GemfX/AOtQZOGG0HcSd3cf5/xpGk/dnH5Dqf8AOe1A7kYOGORnJxycD6fTvx7UpiC5GN2DywNPLcgkY44BOenH+fxpDJxggc8H8fQUEjdsn9wf5/GinfZ/9g/5/CigDzeOTD5zgnvnAA7cUsYJ5YKBn5eev/1uRQ8Q8zOBg8ADp+X60YAQg5HqwByPqPf/AArzzuHyMGYnIII6/lxg9PT8KZI2AdgI7ZHb1I+v+FKwDIowFYckn17g05SRx68dBwMUAIi7lPUcd+v+NIWK4GcZ4445/wA/zFOTkAONpOSTnr60YCydeByce9ADHODjseQB6j/I496VRg8LgdiMcnr19qe+11znOBwvoP680gGRgjgHIA/Uf0oAFXcCD9Tu6fX+R/Co23LgEkEA5A/z/LrTyQMdCOAe3+fxpzZIIH8XAUHB7c/jgfnT3AbbsHBDrt9OOcH17f5FPUAxl884xgDkf4f1pwTcBxnA6jr/AIU0jkccnjB/WkAwINoAAOOfm7f54/OnKPNbjnHPPp+H+cU/59p4AwMHA9/yzTY8rIGJ2nGSCOn4/j7UAJu2dR8hOOB/KpclgTgdO35fnQ2wqN43d8g8c+vtwOadkDJ39Tgjp+h/DtQA116ZBwB1Pf3z3qMfKd2DnGRz0P1qQDDkZGzGRz370Rtg89hg4GeO/wDn3p3AByxIBxkEnPP0/GmBCrEkBccqKdkYY5JA4A9v8eP0pduXGeEIyMjrj2/P9KfmAYK5GTgjIOPbpQjYJLDPfnnJ6/4j8KdgbgMHrjOR17/0oHPB4BPXHOakBjb2YHbz0Ixx+XPPen7doDBsdcdzn6duuehoZ9kw+cD1GM8npRkMoRuT0PHX6fTmggcMg8nIAALDP+fX86YSfMI4IA+9jvTmjCxbAck8cevv2pG9Tx8v8XJ4oKQJkuCWLZ44HU05lLKOB0ICj1PWo889O2M+9OZuD7cZA4PbrQMXJIJxhhg+v+c88cUn3w44Axnnpkf5PFSFgUI6LwOv6fyppw24qRwCDg8cDn6+lADSzBcHG7GcE457ilKgJnI46855/LnoPyprbd+c5HQ7ecf5x+tK0hXC4+U8jBzn1/z9KAGsAFx908Y4/wA+tCxlRwOAMnB5x1/nT8YGOmDg4GT/AJ+lCZIGOmCefX6U7gIqlnB6DJJ4OMduvbrUhjJ5PIJwBj/Pp3xQQNoYYyc4P8/y4/Wl371APY8Dofp/n0pE2IxhuAMA9MA9O1Kq46fNg4zjv7f57ULG3JORjOfp/n1p4CDOD6AKOnX/ABoDQRhyMcsxwQeMVHL8zggZA4OBjjHr7ipGbO5GAGDklvT6fgM/WnbMjIzgdcj86AsEWCv3jzzjGTnuAP0oX5SMuQADgjvj9KC4CjJZQOu0Dv2/Gm44BY8g8E/5FAWCOMMCRnGRnIPJ60mBvAK5BycnnHb8KeTsAG7AzkYH+f1pT8/O7OOoI/z70tgsNxu9PqTkf5/+vSblV/vdRgAj8v0pxJ2kex5zjk//AKqjC4bd0OBwBxmmFhpjKyZzjkZJ7+2P60smXbOMDgEDv9P5fhTkxuGcnB43DOfqf0p/mCMqePm4APGOuaViihc2wdOm4jv6nv8A/rqS0chfK2fdxyOmD/OreE2IAmc84xjj3/X8qAUUnAyWBGCOB/nFFgE/j5B5GeMY/HtShWVcng8dv0o3gxk/w55Xvj/IpCcZII7ZHYjt7d/0ouAKCEDYwnp/jTwCMA55HUY69QP5mmMcrjAODw3QE+lLG2WJOQBzn9aYEm7acDk4wCeePX/PrTeSAA2w55OO2T3/ADpM4VyRkHpkZ4H8u1KTld3Vsgc9M/T/AD3paE9ReSo45JPGM8+nNSxICAcZA75/x/z0qJuuP7vQ/h6f561KjbCeBgjIIGcH/wDXUlCoCkp2jvyc5x/WpWyDhAM5wc+/QD8aYsgPQEj27f5A/nUsahQc8knHXoKAGngA4JJOCCee/SpEwcYGB3wO/wDn+dNbPY5PUZH4U9T1yQOe9BQrnBAAx1B46jP502WJZCDjqMY7496kyNw5BOcEgf5+tKZTjGS/PPHSgCIKQAcHpzz/AJ/SpUxlsDt0PFDcLkc+/UfhSRsCwyfQE/zx+tAC52noTn0FK24tkcEHpxz/AJ9KTOXBB5PQZ4zTwflJP0JHf0qwIyoWPAA3kAj/AAppQlgR1GRg8GpeCPTOCTj0pAS3uO2emfegCPb8/AOcZIB7elB4HQYJwMHP+fSlJwSccYwBnv3pw+VSM/QYxx/+ugq4zYFDbc4B6/rSKH5JxnGeT1FSIRtPGMHJ9aTjGQm8kdxjP/18UAmMKnLYH0pWQMo+hxjqQKFbn/aHG0/571G8pABGORz6fSgY0KFHc5GMim4U4PqMAgD8aeWZY8ZyScgGq1zdJCoyCgHViRznpVqLk7IiTUVdjbq4jhVi5wFGSG5/z61x3jHxzHYWcnkXCvlckZwR+fSsnxr4uSISxK/zkgHHPvjP9PevI9e1V9RzG5OcYAOcHB7/AF4r6jAZc52lPY+Rx+YpNwgyPWvFMmuXLxSbwI2+QsDtx6isWO2EDEovJOG5wM+xqaBQwwSDz0A5x3H6deKc8BnAQKSCSCpOOa+tjFU1ZbHyzbm7t6sWNRImQxI6EHqB257Z7muv8MeH3nIkKcDA3c88elVvDHhdrhyHU47DHr3+p6+1ew+F/DAsrbJQ4GMZGeR6fy/GvMxeLjRja+p6OEwjqyu1oW/C2ipBCD5e18g7s/59q6m3twoAIwM/iev5f/WpbOJYYERM4KgHIH4/yNWt2DkAAdvT3r4fEV3Vle59xhcOqUdiTyyQB26jb2/rUgQgc9B2HHPp/n1qMEBh06kfSpWJULgZGfxxXEegkKAQDk5I5I6c/wCf0pM4A64A6f5/pSjCqSPY8Hk03cccc8ZJ9KNwsK5x/u45xyaAS3qOOwoU59PwNOk/1RJOCcDgZFKwWEzngE4I5JH+etBwSQSc4wSP1/rSJlc9CM4yxyPpSZyeO3OPejoMc0WVHByDkDnApMFs4zjrjpz0pHztXK49yelODEYye+T24/GjUBsY25HI7Ht0P+fzpgJBJAz34FTZ3L0+XucdfWomILYLbfYcnHpRqBWW/jBKSuqEkk84z7VfixIAQ3HHT0x614x8Zb/VLZkXRnkSbcCyoMkgnBAz7ZrvPAuoXZ02NLxHVwAcyDnoOtRGV3YbjZXOvQBWZM9ckHHT1pv3W55Ax0JzmjHyZzyx4NOyCSW4xyQT2rZGYHk4xznpjBNNPHBxkDgnsf8AOaNxPA6Z6kdKMlQBjAzySeffFMBjRc9STkdR+R96cE2lD75yOtIGUoxJzk/lSiTK8kkEjAzQA9Sueeo/nTVUKuTzzx/P/PSkZQd3Gee3GPzo3ERk4x2Ix2oAVPvcDrnPHQelOTmRSSDnk4601F2knpgdfqafwRjOdpz0/D/GgBJUy2O2c9ex/wAigLvOAMjOAe9RsSCQwGcA478/5FSg8ADnGSB7VNwBGBBHoe+adtwR9c4AxihFwpAz0ycf4d6aMkEE9uhPpRcB5f5uH56gkU11MgBPXGDz+VH3iByAMD6+ooBwScDGeMDNGgApwoyeh4HQ0BUdhn1ORnHHXNIoBHOeCe/SkDDdk9sEn1/zx+dIB7Yd8DG7qRjvQyZI5HPGB6U0MqHjvz05FPAwM9x7fWncAP7tjycEDAx370EFgM8Dr7UzzA2ATkd+xz2pQTv5PfqRyRTTAXAbIwDg5GRnFO6EjBPPT+VRkhW4GOuQM4p7MMZ7dMjv6UwGj1OeoGOtHBfngZwDmmqQMkckA5/l/n3pVG4ggHkYBz3+lAD3AUYxwDwe/wBacwwoHHvz+f8Ak+tRs43YPYDqf8+1OLcNk846Yx3oFqKAMkn06jqKGG45znABHQmo0cxoMjaO2KeBsbPbGAM/rQDGnAXHvwCevXv+tImMDjAzkjoKay7nHQADoTwT160ucL+eR2NNBcVWGBzjHfqaXf8AvBjPucc1Gr5LEEgEdAKY0oVuMc8E5p2FzLqWQys5IyVA9eeaC6gg5ycnHGcCoDJlTgYA4yDyPTiormdIYd+/A75bn0rRQctjJ1Yx3ZZUkvkZOVPJ5+mBUCXEeQJH2cHgdc+v8q5u98dwaYHLuCRyuSDXnuq/E3zbovFMUPJyOgJ6Yr0aOAq1XZI8nEZnSo9T2C4voLYYeVUXHIJGc/nXP6p4xtLEygTqSc9CPbP0/CvC9W8dajeyOjXJOMlT149vT/GubvNbubqI+a7OQfvMc8cenPH9a97D5JLebPAxGdc2lM9k1b4oADbC6fKSM7uue4/lXE6x8SLuciOCV9+e3A/z/OvPEuJZZY95OMYIJOD9PyPpV5pI4AQABzkE9/bP4V7lLLaNPpc8Krj69Xqa954mv58ZlYngHnr9Djsaxn1S5Z/ncuDkBmHKkcfT3/GnF96dhuGcL3H+fX0qvLF8pHQKeMe/Jx27Yr0I0YRVkjh55y+JsdFOwZdxLEA4bPH+fapZZU2g53gDHBA/Xt/9eqOMH7hwMgBunTnr+FSKQ0YwNvGMAZzWnKhKKFkl+UAnknGBk4FCt8hKjBHUdff8O9MkRuCSvIIJU9eePapVV2HHcAZJHp/P/CrG7DVyUDlsFSRkHgjvn+fNNJGwY9CSBkD6Y/OiMs2QTwB0HTk/4Cl4ZyQMP6j+f4Y/GgVkPU5fJ6gD73OD6cVMpJU4Ix3JHXg4x+BqFo/LIPU+o59enp6ZpQxKEevVc8en86VgGhg2AcFhyQCfmx/nGfTPpUrckFsDOAScEf8A1/0pqBFkDoSDnp7YqCZNkeFXLEhst1z6+3FMCYrjORjuSM/hx37UwrtYEFuRnp3/AJc/1pYi6ITI/Q5bA6A8VOmRHvA7nCscEj0/z6UFXIOUGcg7j1Gc/wAsc0sTh029RyRz/kU4nexIQBwOOCMj+vOaNhBKoOi5A689T9fX+hoC6GNGQrHOMHcWU469f8/SmMRODzjgjAPX19+cfpSiFpHzzxgccAj/ADnv3qIbRIUDfdBIz1B//VVokHnKLvI3kdCRyfU/r39Kcm5gCBn0GOx9sfWoztwMpgZBAPc+1KEKnBzjHHJ69cHvyM/lT6AWIpM7D6eg54zSy/O2d2MYAyOc/h6U0vhAxQAr1HY57/nSocvIe+MHJPU+nFZgPDZTYHC9D64Oe319KR2/ekAEjuQcAdOn6+tMYnkHnjkkEc+2Pb+VKilVPOQ3X/ZJ7cduPbFADwSdgEgI6deSP8/55q0qgDKHkDAJ456Z/l+lUwofCbjgg5XOBjpx/jUwV1BHZhkc8cccVACb9oBXPXOQeOP8g5680ioS2T1AORg9cjpTSMOMnJHI2+p9PwFSRgNgY6knHIzjrn+f4UFXHM26NEPBJ/D/ADz71NG6bSCQh4yQeuMn9OPqKr53MfmBB4yQMe9KG4baMAnIzwT36fTjj0qeoXJnkG7oTFgjceD+nv8AzqBj8wBbIxgZGMD2/wDrU9lEgQEgpjAwen5/jTHJkYBxzjAA5x9f1/OnYZLKMgY4zzyMdv1zQpkQuH5wOCAfp/L60qMAnbOQOmOevv8AWlXncGJIIzggAf8A66kBofOADyWxg9h/Kldjuz83BwAD0J7/AOfSo1YNlVGBnAJ6n2/z6VOso6jkZC/QnGevr9O9Juw7nXaFpUkll5rDESkgkDPJ9B2zzzXPa2wtrp0C8L0A6r9SefwHWvV/BOlyf2DcOYtw8vGD3OPT8P1ry/xHbraapch/vscgEcDj/E1z06qlNo1cGkmzC87egwQepwuMgY4J/Eim9ZAeh4JA54+tATfHvY8nOOMDocDH4+g60pYbAOS/Q8Y69f8AGvQRhoIswAO75+2COpoE20Fz14Gc9v8AOPzqIOWdoyny56k459fwqX7P86ucEEZyDn/PSmSPRt3lgsfvbg3TgD/9VMm2GUkZwpyNx4zzipiE2ZHKDkccY9fzx+RqvMMZxkpkcZ6/U0AKPljyOc+2CaYJCoJxhV5IAOT/APr/AEp6BinQHjABOQc/5Bpbdfmbcepzk8Z9PzoAaDuYkHYOOc9e/U+n51Kp6Z6EYDMM57fn3pq4l5MYADZPGCD17/07U4ruA2DPTDZyCTQ1cBSBJxjGT1zjHPt/nrU0TxofnbpyQAc9P5f/AF6rDCtjB46ZzyMcZH+HrSyOOG78KAB0GOOPelYCSeX5hnBBySBzjP8AntTBJwCjbAMZBGRj2FNxmJNpIIIBwe/vnk1MUwDh88ElgMdP89feiwCo7nI3kYOTxyPy/wA9KR5eQe3J9OTxwKji3sM/6wnJznnHofT0/CpMFwMnryQfTt3+posK5I7kOCMAqABnpg1EzFiSRnA5APf/ADjpQ52HYSDkdT/j+H6UMpUg8Dnkk9//ANXaixV0OjJWMjOT1A9/84/WnA5TqckkgYPX1/HrUYj3mTngkYxxnvyPx/OnspdjySVwDtPP+fY0WEPYhX7gAgY9RjqacZAdoBXoDyef1qJ91uoODkjJIHrx/WolD5zIFQHAGDx+VFhXLUTnJUhSoBBJOef8/wAqjYnfg9O6kfrn+ntUbRuwcjtgFgc89zn6UnlBCHJYMTwRkkg0WHdEq8ofTIHPQfgfp2p6vuPJztOQOo65/wA5xUQfYpXJAYZIJ7f059fWlRE5jIxkgnAyCfX09elFguJI/mM+V3AsTgnuevA/rUcYC8kbHOeMf5HB9qnP3id2NueN3ekcldo81tgByCOSD2/zmmK4R8AAjbxnI7e3P5U07woyQ/GBz68cfSnAKC/JwRzkHnsO+c9vwpuxAEG7BHO089Pcfl+FFrjvYIn2x8t8nRhjv2+nPr3FXYJiGHyBBjgjAOBjr79/xqkoSRiqcqV5A9T3H5/pSqwicAPkgYIU4GevXtnnpUOCe6Bt30NW11iS0k3RuxIYAhic+nOeePrXS2vi+7iKHzeMfdz0+v6c1wYZYmJwCScgNnntx/j71ZW4KoMgjkgknnn/AOt/SuaeGjNbI2p1pQ2Z65ovxElQASPnsTkdK63S/H1sxAOw7upY8Ak/oa+era5O/bvYnAwRkEZ9+34+9TW+qOpIDN8vAHcYxzzXj1srhPY9ajmVSn1PqOHxDDJIQJY9pHG3B59K0IWEqB0wQTjg9fx/Kvl2HW7y0YvFOT3I3dc9RXdeG/iNe21qnmHfGCMhuOeh+gAz+VeLWymUV7p7FDOE3aZ7hFJG7MBIqjOT3oXJcYwcHrnrXEaT8Qba7BV9qtnHHOfx571v2OtwX/8Aq3GVwMA556/XoRXh1MLUp7o+kpYulUV4s6DdzndnHcdjRK7FMA5PcYwMe35VRjueDghs8Ek4wf8AOaspIGXIzg9z6VxNNbnWpJsfGxbK9SBx/LinNlwORjPGAM5qFCSxGeM8HPXPepBLhduQATgADnNIeopActnJGMEZwaRcEcAZx0Bz096XPykcZBGc0FgUyDjtgfz/AP10BqMlLomcYP68VDbh2OX655yO3Y1ZOQwyQOPXPH0FA9BjYeeaCh7gkbxxng96CpIIPJxnB9vWgHbwOMjAIHHt/jQw9TyO2c0EAEARQe4z16ZowOSBjNMUYYZz09cE5/z+lPZs45wME8EHigBQpKZ6AjjJ49v1pDnpyT2//V7U3AYZA+hJ6UEkPnGP8/rQAAEHc3IzycfnQyAOSOQRyaQt6fKOvXp9acPlYg54ycY5P+en40AKEJGOgxxk9P8APH5mmoArEnHfIY0clRj0PJHf+naiJjzzzxnPrQA4AAAg5OcDFIfvHnOD3PamszZ7nPP+f89qV9wxngHgY9DQA5sYx9fypck9s9D15pgBALDkA4x79/8AIo3A4HHXt/KgskVwDnOGIIweeBSEEHuHxzxnOfaopFKyAgZPbHGT9KcuXOT2PI+lArj8Agg9RjnOP/rUO4LZGM+gGMds0gAMWc85ySe1NK7sZ4AHpgD/AOvQMdnbnrnGeDSkgE7ySOhGME/5HfmmGQgnJY9uvP0oJULxg8Ae9AEgG7OSMY4ycfhTHbbIBjCjuP1psW8A5A9OtPJAYg4zjA9fWgAYgDHOQCRxTAmwk49DnHApJGK4ABGDzgd6cjlhk554z04oJuPIXAJBz12+/wD9enYyxzkc9AfxpqjcW47ZIx2pBJnIyRnnOM5oC4ku0L2bJx74NCkKwHYfXNDcFcnB5BOfypuBg8ZHsOM0CDOSMdCck5+tIZApwBkZGc9AaA+1lGOxzzQc44xuJ6EfnQA6MYD9Rxwenf0ppAGTnAz3NNVSvVeRnscUM2DluB7dKpANGQcdgcHPTH+cU+RlZuDu7nFNGACCc8dfWh+D2AIyR/n+lMTFxlMn+Hp3JHtTi6nPBJIyQRmo+iEZJPqDn/6/+etORyU5OAD+XagVxoHQgrgc8dM9ev8ASmyMGwUQjnHTtx+VPKkk8dT6cf5B+nWkOAw9Seg9KsQ14UmjKN0Jx7etcb4m8M+fJIUB2HjJ6g/hz612ODjntkYH19O/UfrT3jjk++gwBg9zn/8AVzXXRrSpO6PPxNCNeNmtT5y8Q+G7iynlKx4Qg8k9888elYpiMaAFTwMnI49Ca978T+FJLiKV1RWj6rkZI78/r+deT614ekt3fIZQDyuOMf8A1uK+vw2LjVik3qfHYnCyou6WhgRHdGDsxnBGOueuc/n+VWLfUTZ3O9CcAAcHAwD/AJNQunlMiZxgZwOgAP8AWoGZQxC5IYjk9PqPT/8AXXoNJqx5ak4s9X8H+LInIQv5b4wCSeuOv6dvpXoWn6jHeLkSDAJyccHj/I/Cvna2lNvOJFPygckHvkYzXc+FfF4DpE7ZBODz24z0/Cvn8Zgua8oo+jwWZODUZnr0JVWxjAwTkjIA/H+lTKcglj05z2NZ+nTie2R1wc+nc9zjr/8Arq6GIUZHyE4GcE5r5aUXF2Z9fCaqRUl1JBl84JjAOTkcYpoY4OMAdOe3+etKw2459c4HP+f/AK1KNoHbOADkdD6frUWLEPXkqQOM/wAhSSJwTjABxS52sMHHI6npinngcnnt/hj9fxosBHs2qB26fl6/pTRF1BGARwD61MTgHJIGAD/Qn8M0A4weF3enQjv/AProsBEke3B52+/bv/OpjHznavoAaXZlc4I7A55PejYCwwDnPQn/AD61QrjVbaoxkj6Z+gpUYZJAyeOQf5Uvk4BBIHJzk5/H8qVk2qmDj3B7+1AXGCPJ6YGOcdOv6d6X7u7jGBxg/nn/AD2qR/vgBj1BO08j+tI5CPjBzkY9Rn2/WgLjVJcckcHOB/ng4/lSPggAEHjHHGPoev8A+qpOrAgDrzt9ucUqAsd5IyBkD39f0oC4hXcMkY29OP0pnCDsWxxxkf54/SpnYPwSSOvXGBUY5Y5z9cf1oC4iNuC9hj7vWjZtI4GMf5z7UqgEEZ4zgEGl84Mo46Hjjv2o1FcgcBQMEDnOAcmn7AdxPrz7UpcEAYz0PXGf8/ypTyw+UDnjnGAaNQEwSeTyoOM+3FJnc5BHXjj1P+RUmxQxGAeMEjj8aTcq8459cdD/AFoAEUbeV47kdhz2/wAabtZnYFD8uOacG2BTxnoTjPel8zzHBGcdOpz3/wD10BcaEOQQvfJxTHG4ZwcZyDj8qc0m5hgkZzg9x/jSqwZOR8q8ZPHfv/8AXoHcYABGMjJz2PP407b8xwF5A4PHtQAGXPUfSncl+SDyRnHb+tAhpGZM/dAIIz1x3qRT5gySFB5BNMlkCkDuQegyP8/j6UokLKMA5xkAHNABnEh52cY59qcynZx7jqaaGyGYZwT0J/zmn5OzBzgDJH+fWgBNh8kcjg849eKj2jnIznuDn14/Hp+NSDlT2HXBHH+c/wAqjGXXIB6g9cfT/PtQAoBIxjOMkEDHp2/CkZeMl+c9WGaC/OMtyM4z0/KopCXAAOB3A5yOhoAkMCOxzgc8YBHv/nNJtRc8jHXBFIXzg5AAwR/XH6UbgCCTuJOBgdaAHmMNsycZ6gdvUU2RMD5DyTngfpSxkjKDgAc5H6//AKqJOwBz3OfX0p2AkiAQHnJ4yccY7io5CoOAcgen+f5UisBG3PDDPAwO1LtAPHI69uf8/wCSKYmxGXkJt5YE8gZwKFIkBbBGR90jjI+n+eKTG777c5yMDjJ60oQMmQeh4GTz68UEjtuMA9zySMn2NJMBnAPcHIHb3pFbeSSAOBwO/wBTRtBcAnpnA/z+dACquMjJHcED8qXcUxnhWO3OenamthccnPbGMZoUBgeMHPB/lz/SgBYeuEyDk9v1oYA5xxgdR1IHrQnB4B57Ef0pXXGMdyMgHp7Z/KgAQgpkjOOcds0M2TvxnpnBwR/9bpQ3HOMFcj27d6ao3glDxwMqeB3P+fpViuKrjKnae4ORxilYbgcLgZJIPt9P84pu45xySMjAHBPsKBmQ9gTg/wCfrQHUkRRIQQw45GOMCnB/MYg8Y+6e2f8AJ/Wo9/lH5M9ccdqdklhgkEDj1H/6/wCooC4rENkMRjsSfTt/Knt98YPTrgcYqBnAHIYEde//ANeiUkjaMHgjceBQSPyGbHTaAMkY5z+nrSmQKDnJAIxgfe9aTBePPzHJAO7qcdKaiYQdTwTtPbvQBOCVGFbg5JJPp/XikyQMnnPTH+fpTMbUHIwM8Y6+1IFKoD0IGce3p/OgCQy4BzuHoSPp/nvTMlMBfTJ9z/8Aq/WkYDIIJIY9AcD8vf8ApSMQ/PIfOSG64x/nmgB4by/nGfQ/4fT/AApFnLHJ6YPIHJ+v86QFuQQSCOeKdhzzuyAeg4x6f56U0A5JNp9Rkfl9KHXeh5YOATx6en/6qZjeBy3U4J6f/rpC2R17Y6f07d6oBPMLZyQSBxmlUh3CHHGRkn064pvCnA9ME46//rxihkHGBznnP8X+eKAHZ6DtnoOD9KVTjIAx2+U8e3/6vcUjJhcggHHII5+hpm5FToODkYPOCPcUAKAF7nk5wf5fX+tG/cMA8HnAGB/SnBcqjgEDqOOuf8mms3PI4yTg8c0AOclQgPTJJyPz/wAKYqgqMYwRjGOn+eaU7mwcDkZOD0FOZGOMDrkn/H+vFAEPlncSCQMcc5A68Yp5Iz2BxgFf14/HPHpUiK7M3QgcbT2zz+lLt2HA+8RgDHH+Se1TYBntk8dd1JtAbpnjknpgf1qRYRuJJPP5/n07/pSMD6Yx+XP+f50WAjkADAhWJU85xzUi/LCNxG7JAz1x6f8A66REA+XZwDng8n2p+3e/IAGAcYxwPUUWKuRnPm4AOSCBj8OuaTOcc9MZI4FPSMgkZGQeP8/nQWyx6l+SHB49cD2+vvSJDKlc4z2IpAMEHkEEZx3HenGNo0xjIA5Zuh9OP60jRsFRN/U5JHX/AD0oACuSARgLgk59fWmuvXjPy5B7k+1SiH5Mk85x7dhmm7OcsTj0I/P8vU0AQuhwm3rgA7evqOvqKFBHXLH0z2+lWJIvlJBwQfpjjn+dRlecDHqNvpQBBvf++fy/+tRVvyI/7v6UUAeaJ98cheuM5xgc96F5cnnBOcgjj/PvTN2ZMjgnsexP+P8ASgRooB+cKenGe+P8K887h5AC5J4znI9B/wDrpd204BDep9fQnv8AhSNt5TfnPG7HJpqgBOoPoOQe3TP40AhI5AZCOmB0PUntUm8qV5IAA4PPTpzUcf3s4LDHpkAinmNgcEgqScgL07/4dMUDuL9F56dPX+Zp4LsMH3Oc9R70yR8vwOCOd3P+e1G4EDPB/vZwcfSgQpbaCQMk4yD/AJ+lNLZfg8tglf8AP0/WhQ5JHHHoMkn/APV60R8cucHocdcY9P8APSgB5kw4XPHQYOf896VnwvPpnn/D8zSNhwR16feOCB7U0qNpJyD0wRkEev8A+r0oAmjO7vwASdp5x7/qaaWzIxx8mQMn3H9DUaqEOBjj+LPQD/OKVPlVjnncRjH9f8aAHlthYZyOM5H8qe7Ec/eOSOeefbNRbDkDjk5Pb3qRnLYwT6cjP6U7AKG6AEgZIA6kCm7sEA9ScYzz7GlDknAA9CcYPPt/kU1l3kY7H07e3+e1IAClozzt4GCR1Gf1xTs5POVHQc/TmmMGRyOinkEdQP8AOKUfeXkuenHUf5/pQA4HaQcZ6ZwefbFOCjvnpg5psYBOQe/IbseeKVN5Ug87SAQeOff9KAAurspHODngen+femHJY5JORkkH8PyqTf8ANgjC4ySRjmkkw3OO3sP1/WgAVuORkgZxjkD/AOtQeWznHBJBPGMdPwPPFCHC7ifmxyCc8c8ik3b5QNmQT3Hr/nOfagBGwHTgFdwJBPOOvT6U8HDHcMDPHJx/nmhlXo/y4PA47+v/ANahUOwBRgqPpj3z+tACpucNkZBwSDyP89KeAEXJ6YAwByB+PeoxnJGT82c47e38zTmwUGDhcZHH9fzP5UANBAOUJwCQT7f5/pTtp3A59yMcjjt+GPyp20Ak8cAEkf0FAGcZ6g4GTn9P89aAIyjFcGQgDsfbt7//AKqcF+4STycnceR0/ClYhQCeSOD25/yKRE88sSRtHXnB6f8A1h+VArj9xjIyDlTgcZyP84pGX5iDzgYYH8/559aRyRtBwEBGSDgnsf5U9/Lk5xluhIBHP9aBajUdZF2sCc8gLx79fpT1XDE46Dk5xz3/AAo8vY2Mg7R1x3/zxxTADgcnryPf1/OgQhIYjOM98Duf84p4clPk4yMZHUfh/hTVIyQBkk564JJ96dKhzySOASD6+n0/PrS1HcWJR5bOOFzw2cnp3qJQFUDaSScHI7/WpEBzjHAOfb149TSkhiBnCAcE+3p6j86NRCNgcjgdzjg+3/1+KGwxLJyOucYPH5dvf1puSuEzyeQQOnbj+X40ZIUknn3HHsR9P1xUjuOGCeQQ59sZx/TFG1M8HuQSf5/pilGHTaXIdQOCenvn9KTBAOQVOepPP+e345qkguMbCnIHQ5POeSafI+SvPuAR06f5/OkLfMH3jOepGc/T/wDVT3I83APOecjAwefpimUJuwEHJOcAcfzo2s5BIHXIxz9aQZJwTkscgZ/D/P0pyjIxkrg84GB61ACD7mP4iT0z9aRl+XJ4AGMdePb17mpSSr56cc5/n+PH60xkHD/wHuf8KAI1iKjCAAZwSR1GMH9RTt2/OMYHOR/F9Px4qVVBwCc8gcdMdv6UioRkICAOAQe1VcBkjnoOR15PH+Pen9MkYPAIPf2xTSDkkDjnB6kZ/wA/pSlBlTjPUjB/MVID1fK84OePYURx5yC/z56d6CMq49DySeOfanIhXAzyD1x3oAkiIU9iQeWAOOeOAP8APWpACMZ5xngg4piKA+CByTkkYOf60+QkJ1bGeuMGgBxGSOfUjJ7Hvz60iE4weOMZ9/r+NKfn7g/L2Gf88/ypIoxg9APfn8BVIaHYxgEHGR044qQOxUk8dDnPJwaaBnOMDjAJ9Rn/AD3p5U5xxjGM49uKLDHIdqj+6PxPtQDvyc4Gc8GmhQFJwOmST1B/D6ULksP8e3P+fwpgNOCg7nOc5x17U4Kc8ZAOMfX/ADmhjkHj3wwx/L601sE5GO3TtQA7cwjyMhgMYz2/zig5APPPUemaNobIPJ9/5YHX8aVv4iSCcA7j6jrzQBGTuP5HI9P85pSdyjI9RyDS7dxxkEdcL70SDBHpyPT/AD9fegBFU7TzwTgEdqaXLHseM4x7f56etC8kADrkH6U0ggkkYJPX3oK0QgJ2jBGDjPOTmmStkZwQucZB9ac+BgA7sjJ9BUM84iUqQCTzjoM4qkm9EQ5JK7CSeKJJJJ3MYBxx19f6V53418XGBJVhfEeTgg556f41e8V+J47SzeIOMk5zj7uK8Q8U6+80jtu2IWwM+noff3FfTZZgHUfPNaHyGZ5i1+7pvUq69rU91csdhL8Bip4GT+frWWzmVEGzBPGc+vFETELvfB3HJbB57fU//qqbITA2c56KOMH/AD+tfaKKgrI+Tu5O73Et0CMTv2nkYzweRj+fWuk8KaE1zc/PkruBAxn6Hp/WqmlaM17MmEZ8HPIwTn6dq9g8IeHEtliwfmBGfl/z9a87FYhUos7cPQlWmkkamgeGY7eJSVDOSOAO/fn8K7SC1ESbF3bcDOTx9Kgih8iFdp4I6Acn6dufetKNMR+5GDx3r4LEV3Vk22foGGw0aUUkQxB1XgEAHJ9MVMWzkgZGepGOadGmFHQcjAbjpRJjbxjpkYz0/wAmuE71otCMZzwMZ75JOKk3jg84HHTpSDPAAY85OKfswoJ6Zzn0FBSFT7pzk5OADTRgY4wMYzjOadyoPp1IH+eOtKY/m4Gc9AM0BciB+brk9MYxz/nNSN8yEEDPPTtTAMHk8jnHvmp3iUnO4Z9R+tLqMZgKAMAjgDtSZOQehzgY9PenhOMYB9Rjp6803ZuwRkDPOOx/zxTAQDLE44BxwaRs7c4/r1qQjL47noO1NB42jPykkkdaVhXGodqAcg55P+f8801QFbsc88jOPapBhxkjDMcZI7UeXtBxyM8cZOKLBcxtU8PxXOoRXRTJByBjOa0jZRRqBHwe5xircQGMD+EnA6f56UjLvYYBIPX2pqKTuDbYkRLLzx3x70fN5hGAR6jmnouw8FW9scZpO2AOSOPXFWSBAUdMHPpyP8/40Fc/e9MgigDIBI46YzQAeOe3WgBMExn5MD3HFIqkY75OTg1IDtBHf1AoOOnT1z/n/OKAGlcZPHHHP+fr1pwUbeB0HOOOKa3JzjIJ/wAijGEHHYnk8Y+tAD9wG7Bzjpz047/jTANjAdeM4/8ArH0pQRyQD74H+P8AnmnhQnBznHWpsFiN0BLE8EgAk9aBnAHGDxjjOPpT+Av94k5znpmhyGJAGR15PUimkJIA5xz6Ae9MwQwweMZx0/8ArelOBDHJIyewP8qETGfTPp2p6A2K2Swxx6k/49qUKVGMZxknP6cfl+tB9vbHQ4/z6U4jkgYwOgoDUj68ZyTwBjr70LlpcdOMn29P50Hoc4LdRg9aaTkoOmQeaBj+nIHGTjPSkLEZzzyAQCf8+n60MASx4GAMDtRuyMdPTcOlBI4IFz2xg+uab17jPqKaSV9UIOMD+VAJXhuD1AxQA4PuXuQTggf/AFqccEOT0x1PIH+cVGG2DuRgnng5/rTgS4I3e2M80AABKnqD0PHX8adg4AxnJxwPpTS/yhME+4P8qaZNuQSR9D+FADyQzEn8P8/lSsMpy2T0PHamBlIJwCw7jv8A55p5kxEDv4z34FA7jWj3P3UEZB7eppXwHwOoPBPP6U3zgxAJ/h4yehJpsjfKXBGQclehIq1FvYlyVtR/PJAJ44J6GmNIApzwSOePw5/z6Vm6h4itrGEO8uAMkqWHA/w/wNcHr3xUtIG2xy9OQc4H+e9d1DB1Kvwo8+vjqVD4meitdR5z5uG64wO3esu/8TWWmq++RGYcYzxn37+teLaz8TvPkUwXPluw3Da2SRnA+lcpqOuzXznN3IhbJJHJx9T6+9e9RyeUtZaHzmIzuKvGG57LrPxHjtlYQysuAcqG4IxnPpxxXBX/AMTLy5iIS4IjI5JPX8PoSa4hruRIkaSQttGCeo57n8Riqquky7w7I2edx4b0/lXu0csp0+lz56rj61TVsvap4huLhnkeRjvAxk5yBx7Y+lYryPI5lJIPU5POB6A+ntUshG7B5ZgBnHOOD19PrSbEQEkgORgMTgY68elevCnGCskea25O7ZG7BpvMHGF5DHGeep/WjcCCFJIxgAHn8Pz/ABzThhwT2zzx0J9vpUybFxkBxggFc8HPb0rW4aFaFH3IOAq4BGPX+vX0qWWPcpycnGSCDnPb/JppYAAg7cHJIxj/ACcdqmjkD7+QVGMZ4OePwyaA6gHKqAB1HHA4Gcdc1GSHbBJJPBGO3XP6ClkYZweQARnt6evp+tRkbkzkIcjIzxkdQf8APegYqqBtOOCemeuaCh2Ep8p7/T/9VIjeYW+XPY84/M05j8oBOCGAGOcD0H/1vSgBrr6IcHIBYckf161LAwVHQIM5GSe3fA/+t71COQfnY4JHTkH2/U96ecSfMTjJG0EY46ZP19fagB7hyeQM54x9M/j/APXp6qMOxBJxyCRnPc/5NMUjzQARleGB9cZ/H8fWidJBgkAoQc/5/KgXoI+QgIBJU8Adc9z9f8Kfs/c4J54BHqf88/jUaugc9QB/EOnt9TTfukkjGMMCenGcA479KBki42gAgnPG0ZOe/H+elIsw34Iw2eGJ/Tt3/lUYftu4GME8D2/xpZQGBwoJ4IB6D8fenoA+SNNo2EjPHPA9O3t3p4IBPAJYAMc4wMf4VDvO3nk59MccZGKWEh2dzgbTjBOSPX/DmiwExYYwcjjGR1PI/wDrUoyuVYK/HUjr/n+VQhicgngEAgnjjkA/jnihn3NgE5HPr+f5flRqACTEe7g/j0HP/wBbrUO/YpwgOeCM456detPlztfIXgDk5GCOn+OKjYjaQ68NjDFuo+lUgHbkYIQSQoxgjODnqKXjzAQxJBzg9Pw+v+NQgDjbkc5xj24/A/XtTl+ZmwApOCMnv6c/WhgWY4w54zsYjOenXP6VKzFVbC4ySRxyMdhUMZPlYCkFTgMD2OP51GMsMEggHGAQO+P8/WoAlYYXJxgdB2P1x9BSSyngBt5OSQf5+34VGWCNyX6Hk5wfT9frR/dyeSMfKR+Bz/SiwElvCyKXdeQcA544OeCP6c8VLK/n/LncQM5xj37cHt+dRxyuluAxJIPRh+Rx6/40QugIwOCeCDjHv+tABEuIgX/1pByo5z6+/wDnrU4DuWIBDgc59e2ffj9KqPcLG4475A54/wA8fnVk3B2gJHhiMlg2AB6Z79Mc1NmAu0qhyOcYz0P+f8KRZAzOeQeScdaTzHIIGCOMHGR3/wDr01f9Y5xl9pHXB4Pp2pFkgXcuBgYwcDrzyBTguxg33B6dz6Z/LOPeoPO5D9Ac5ViSMe5696lbMnVfLHUjOT9PYdPqKAHKQF3gAkknngYPGPfkj/Gno4d8HHQ8HnI7cd/8BUbh9oDcDAAwM89PwqCBnjkwfkK5woA7ccn6Z/M0ugadS+AC4XuOMEjJ+v8A9fpUtppjzXUHV8EZPUjkdPz71Q3CU4OEJ6E8Yx1H8hXWeDrF728i7x5AGOeMdc1z1ZcsWzopwU5JI9n0OMW/hIEB9xQhmUnaMAnjvzxXhni68xqchwzSEEjPUY7fT/Cvos2aWvhgxnIfbkkdOhxXzZ4pEZ8QT89EyWPABz/n8zXmYKfNUZ2YuHIkjHeXeEwcZOAG9e/696CM5OCB6nnt0z+FQuoRnKDILYGRj8j07dR6VLzs5cg9ySRwe/8AT8a+hPIHxqAqu38JwwI4x9PzpDcAkgMzDgbuvt1+np6UzBjU5J28E5OAP8Ov14po2NxnPPOcD6ZoCzJhOcOiAjgBufzzSGP5CMYIOPT8fwqJwdxB4GQQCO1PKkbGjPII5z2OQeP1oJHoTtHAIAyAxIB/D/H1phXbs4BznCgk5APbv26fWjYRvHmEgnjnqPUf/XpY+WzkELyCR2/z2oGmK5fkAZ55A64Hb8u2e1PNxkA8ICCdo9P859ahuFwUOegJJY8k9un1H50owEQZyegI4GPTB9aA1FViwAzk5yR0Gc/0+lSMRuTeCQ4zkdvf8x/OmlSqsD1yCDnoM9j/AJNRsh3nJBwRgg9s9vzoESowxnIHBB5z7UTEFN4PAweD6/8A18j8qjGCxAxtPPTof8/yp6snlnB4J7fzx1PbrjpQPqOtTsicckjJP06f5xTsg7SASG5GD29T9M5/GobfIlcuedpHzHqMfh09qkbBJwQRgDn07/5PtQDEfDOmz1A4Pf8Az9O1SA70UgjBGSPT8cfzqLaTxj5AMdh9Px/woiKMwJcqQei/rz+XFAh8eATgEnj5hnH+f8aVWQdiwBPAzjA78fgKHQKzAlm6k+w9vxFMyhXgleQQR1/D8/bvQBJGdrP8xBIJG49/QikVkAxjIHUHuMe3PHPT0owMEKQe2B7+h+gNMVQpI5HJBIPcev8AnpTuBLklMYAGOP8A9VLG4jTYSxHQ+gPv/k9aarABjnJHOTznHP8AgKTbwvvgA+/t+GOPei49B0rlpAUbEeCCCc7uwqPPySDGx+oXJAJ9f8561IWCqP8AVjg8E4Pr247VJE0b/e5BOcgZJ6ZA/Q0ahoVYcjzAFJQjpnjnJIBPvT41IiB34GR+I9P0pZJdowCARwADk8n/ADxRkqjhfXOc4/KqFfUcRkYByeM5z+f9KaNhVwZAcHaQeOcd/wDHmnRTKcBXO7kkjrj/AB/wqHcXnZQAEBBYnnJ/w6VA/NkkaHYAjcjr6U2E7JhkYB4yeoHoB/noakdyuOvOecd/8evbtTGKAhiMrnk4PT/P/wCqncQ64EblDGQ5BOGxz1/x/lSbdyAKmQCc5PXn+RHf260buSO2OgHGf88U5CI1+c5POQBnP1/nRcCS2Q7ecE4BUk5OPcDnt79adJguuV6nOM5zjsR+vFQmX94TjGAACf6/4D3pzTAKQTjBwGC9fx/TNS7juWFmDxkgFSvU++f8mrkN1KImyWwDkqSOmO36/nWbbyCTc/PPQHjBHOf8+tOlZsk+pAAzxg+p+tZuKe4XLWnatc2dzGc5DHIVWHABHauu07x/Pby/u4zwcsSMfT+tcLJEsEwCDecZLA857/09etTWsbqhMhOOgZj2HT+grkq4aFTRo6qVWVPVM9h0/wCK5Yoso2AkjIJ7DHINd1o3jq3vrTy9671AwTx+OfavmhJflOwdweuePYYq9BrMlv5To75znp+H+c141fKoSXuqx6tDN6lJ+87o+pIrpJXOJFIIGQCOvcVbSXf784PoQPT1r51sPiVeWOF37yMAt1wMdcev+NdfofxPW42GV+Mgc89sf1614FbKasNUj6SlnNCdk3ZnrsrlG4w+Oo/+t2p8DCQfN/j61z2keJrS+By6gsMDnGMdfrW9FOjRHlTkE4HU/U/lXkVKMqbtJHtU60KqvF3JA4LnAxgYxjBz/nFJO21SOSARnmmRyJgSLnOMAZ5x059aHYRnkj0GDgj/ADzXPtubpkgOccdR/FyRmnRkbO+c+vUen54qMyhejZUDBJ/nUyyrKMZOM4z26Y/+vSAYeoGc9On6Y/SnbecY4HOMdKXeA57nHC+lDybsgEjGBjPHvVIAUkJx1zjmnKFOMkjAwCTz/n86XqOFUjnLD/D8aQAp1OOc4Iz/AJ4osA3aVGBzzkAjtRgn58YB45Pagvt+6c45A9f8nNOYckkjjgrn/P50WACQuACQPQAYpuM5Az9aRUAI54/2h/X9fxp6sQNoORk44/WiwDQvQ457cUPk4HU5PX9KOWYEkg5wRilfIUgnrgY96kByx/JwRjpz2pDCWIIfjkAEdTR5hOMcn0x2FNEhIOCME4GTQA5o3U4JwT3PUCg5yAB1I57kdqaZCrZzntz9KGfcwOclvQdP880AOIwcYGM5zjFLgqdx4x0KnnB9qTJ25zyTnjnv/KgOQ3Gc4xkcdPagBSoPbjGTxz/nrTmXKcg5AB4HSkB3HOCcdz296c+AeoB9PTr/APr70AMXq3ZieM9fypWRRjH8J7D86VXKoV3cZ429Pb+dIPn535AOPlP5/wBKAGMOpAwOPmp23coJPc8+lIc7hl/vEgY6g/5FG7PHdT2OPr/KgBdmX4JJPHTv9KTBQgY4HA3EUqMQ2dnc8A/pxSlSFAGSR646VVgE2LuJI75AY9B2/wAaTjcpyD1JGcUSIjknAJ7f0/pTIl2nPQ9QcdaYChQQeASQOCM/n/n1o2AEsOcgDpk0GPJbHHOcjrSglgTjPH0AoAUoOARxjvyc/wCcU3khgTjPJ+vpTmJLqobHOCc8UOp2nGQD0x3+lBLImQ7sg4zg8Dt/Sn8KwJAYjj2/KkRSBg8nHBzn6cUcNvwQc8DP+eKe4hGQYJHIyCOOev8AkU6MhFyobDEggkcU5gwB5Y8c5HftSKEIwCCW7EHnvRYAf7vb5hgEjj/IApkvUHOMDPY/n2+n1pXT5sZwO5z29fy9KAfm9854AGP881SRIgQBT0wOOuSf8acFCBORnP8AF6/54qNyOD1HIznH+f8A69A2AHB+6Bx6f5/pVpE2Hhg29CjOjDChucD2rG8ReHIL60cJGu85LcYOe/6fyrXLBTxkknrnjP8An+dPMm5Qo2kdCVIrelVlTd0c9WlGpFpo+fPEWhGxuMeXlFJAx1yOuK5lAIpMEjk5y3Yn0/z2r3Xxb4ZS6lLpEOQQAvPfv/jXlPiHQJbO4IdCkWcgqByeMn9K+zwmJjUgk3qfCYvDSoydloYjybw3yEknIwMDoeeP889Kgi1AW9ykkbsjKcgBcDtwPX8a0rm3xHlUwMEkoeBx3H+fpWQ8ZkwQCcDK7cY6dPX/APVXo8qkrHl8zi/M9d8H+NjNahJXI6KMnj6//rrv7fU47tVIcEZzgHqf/r/0r5vsbuWEBkJRtv4kn/OK7Dwp4we33xzykuxyFUfdBxjnjFfP4vL7tyij38FmbglCTPbhOPmYfQbjx/n3qY/dODnBA4Gfwrm9I12K/QOjAnAH3vXjGa3VkzEDz02nPc546d6+YqUnTdmfYUK0asbplkgNuGRlsAZ45NJ0fAyeRwPypsbkZPLd+fbtTSp+/k98Y7Z4rA6iSQLyoHJ454+v17UqElSepIz7D1/OmqQ45Bx1HoB/X8aXHXqRnAyfzoAcv7wkEkHoD7//AFv60rdOxAOCBx+dIrADuODjj86cU3EkqCg5OD36n/8AVQAm3CAEYzwBnP1/pSo5YbPToM4AP+c0Bfl2ktgHP4HPBHUU1VCLwCRkcEdfSgBUXyx6knkDoPcmn9xkEnJBxSDJyASCCOG6D/61GCjHGenQ+v8A+qgBQxRR0wTnOP8APvQAoB6gj3zj/I5oYKsec8gfr7fTFKhIznoAc4GffP0607AKyor5GMHuOw7/AJUrqDjBB45Jz/n35qLgKRnBzk/14qeVMRjAGR0Hf/PtTArjG0nA6k8deeozSKRjIHfoPf0qUJkc45HOR+f8j0pFxj5c8Hg5FADGHyjcCTySe3XvSk8BiDwcn0xVeeQxuCM/MxyQMjGM8fr0qxF80YfnPcEUAOjA++DkckU1oyHBwWOOTnNP56AYOe5pfLYHGSB0yR2oYEYORzyTwe2P8/hThgdCBnIH8uPcDjNJIu1+EIPXJ449TTM4yCNqjGCPy/PFKwC9QQeTzn65/wDrjrSN1POSeMnPX+lOjXdknjsMnOfw/PpQyZ5GMegznNFgHDj5j0OOD/n0H60hGTyOp5yBjH+TTwwIBABGMYxxmkEYGFHDE8Z6+/FPyAYFDZOeP88/h1pwQrt5zg5GR260pBbGSOnOO/4/0704ruIyScc9PWlYBipgEEBup57fj/jQCTKMjGQCMA/596kGCQByRwNvXBp4g29ieQQDwMUWAixtyOzHken19enam7iMqOccdOv+f61MI8qRgY3YI6jmoWwQd/BPAz/OnYAGWB4JLHGAOmP/ANdRnGFGep6jgd6cQYwueMZOc84/yaRkG4EcEdCD6f8A180rAGEOVJxk9AM4Pf8AzzS7FC8gk9Rx/n2p/wAjnhsDIxt4PSg4AwOg7nNFgI1XAIwMEjHOc0wnGfyAA9fb16danDCMfJggnke3SmMAMYwOc5B+v+fxpiuNCbVOQQMnGT/n6Um0qOMcA4xxz06de5p6uhJBGATkEA/qPbPtTkYSE9yoPXvQK4wKdqk9cDkHt/8AW/p70MgOcnlcHA6f56/WnyKBIMDryOep/wA/0pnBUHrzmgQigL83IU9Djke35UmTv6cHrxkmpFI27epPPt9P/wBdOLoACPXr+H+fTvQBHjGR1BI5Iwev+FIeMnB64Hrx6f56CpZGKkEEk98HA/H8z3pAxJIOMdevf/69VYBqPyxI+9k4xTh8ygY9+fbpxTDJh8IQQOM9cj/Pal3nHHIAIyRihADcj6HqT69cCk2hFyeTyACOPT/CnCQBcjk/l14pSfmfkdQuR0//AF//AFqZA3b36k8dOvHb8qNoVAcdz09/8/lQWXOcAL0Iyc80rfIvIOMjn0HNACopTOSBxzgY/wA//XpVxyPzAHf8fxpIXVWIPIxwfp/k0rnOChGQfTP+eOKAE/v5yOnB4564xQc9OuOpHX0P6Yp0rlRgADPU546YwKNxx1A/z3/+vQA3ZlODg5yWHIz9PanFQxJHB64xjn/Cja7kHjcPfsf1prOd5BYHjHHr/KqSAk8kgFhz0Gc803liOM57gZGBn+X9acJGEeMZ4xkjt+H8qQKFToxIHUkdPf8AHrTAQRYc84P16D2pzR4bOTjOCo6gH/6/8qEkIX5gw5wM5z7UfxBQD6H1x7+/Q88VNgJCAcjoM9c/rntUbp5jHHzehPYdP6n8qlKZUnPU5AJ7H2/Wot2X643A/e7VQDvLwhGcDGRnnFItqGPPODzjtjp+dLGDIw5AHpjoR/8Aq6VJLmMcPuBA4Hr6UCuQvF5chAGTkZ/+vShtpc44xjg8H8KYVywIJ+YYI9+2P89ql2rynfHXPT6f570DEjiQ/McA8EnnPsffvz1pyRRu3Jxk9QP5/wCRURbAGcg/rj/P405EKgjJPOc55/LtQBLKVjOMjnjBGOv8/wAahdYwuTgg+vr9OvSlfCjnv7Zx+f4VGwLHJBJzk4P8qAJUePHzYII5zjA6/wD16azAsNh4JAx3x/nFRMpzk9Ac884pyeobocn/AD+X5UAW0cHBGMnAGO1RhgVzjnqAB+uB/SmqcHpsOemM8ex69KaeoJ9SSeh+tADlk8tw3XIzgjO4j/Jpr3BLgFADyRzkHnH+frTG74IDdQc/r+uKUYLDIwOBuHb1yOf8igCRHHXAwxySKVc8DHU4J6e/T9MfWmyEeXtAI7hT7GkU5yeVyc5B/CgAmztA4HOABwB69PSm+afMTAyV456j/P8AjSEPvbGPU55/z/8AWNKV5OfnUD15HYVLAk+0byS2RjjIA6/5/Cml8N0GOcgen0poXIwTnIwM8g+tOUD0+hx/L245pAKXZeMZB55OQCf8+lIWy/PY89wB/nIpTkqGGUXPI6H/AD/9aos7RxgA5x/9fNAEplIwSQE6k44+lQOdzZ6LjAPr6f1/ShN6x5GMknjp0HU/jTwwYYA5IGTj07/lQA/zh6t/31/9eik+0j+83/fQooA8yZgeAcHGQR/T/wCvTxGQoDSHuA/T1/z+FV0k3SckZyO3p2z0qRpCEA7HIIBzj/P9a87U7h65OP4umSev5e1KQBnAJycdOaTduAJKknkemB1H60BwvBwB0yDmmOw4E4O3IA6g/kaTIZsn0xgcHPpTMMSc5O7nHqRStllIwB3BJoEPJAbc2BnjA5oCcjOAMkgD8eP0qMvuAJ5wMjIzx/kUMxIPByFHIP8AT/GgBz/JGMHlicY65z1oVySMjv36fWo2IwTnjgAH1/yKBx94HqD16jv74+lAE0eGct0PUEelSSkJnBJJHIHIPfj/ACKgJ2Z9CeAOg/H6Upz3AHp1ycUASiMCRODkDoSev09R/WmgYJTBGCDgGk3bjnds4zgn/PpSE71JDEAj72SAKAJ1bdgAHg7gcUo4AHTvgj9TUCB0UEcknI/wzThgjI6EZ45yP8/1p3AlGOmOMYJHvTGwVyMHn0P601WLsDngggd+f84pTkZGckYBOPTrRcAHyt8nAxjHv3pfuk4GM8bieo96jk+cAgYTqTjr/nnrQoJXJ74PToO1ICTcBnnJIxn/AA/l+FOMhCjHqBnofy/DvUO9WyQSAeP8f6U7qcYOcA9e9ADshVALjuAM857f1p5ClU2n5+hwOMev+fWo94L8AnPrgYANOTlQASWPBz1PPOPSgBUG0FD1JB+nPJ+lKHwcqMEZOAeMdv6fnSDOQoGfUn2+vXpTd+dxPBIHOM5H4UAOaI/f5JzkcZ6/5xUm4qTnnsWHGR/9bmoTIY8YCjHY88GnswkBGTjAGAf8/lQBIuCQeCDjtyeP/wBf50AgEoDxxgEZwelRo2MAcYznHUk/5/SjHmkEnqfx+v8A+qgCQMFXlsYPf+KmugWM9cYGMcD8f89qU7yMZ6njOOCP896AeG4yOpIH9f8A9VAAAGJAbBAyOO/bj8x2oRtox6DH5foaCAVUA555Hr/nk/1pcZYk8AHqR+P8qBW1EQBQQc/gckH/ADinAtG+B0BBAxnkfzzTOSxDAjoQxPHBJ609d+0Z6HkHPbv/AJ4oExwJJ5xkHOcn/PTt701tmDknJOMev/6/6UHJOcEgDGT36/nTCBkv8wA9TwOP89RQGgjYIJwRzjrzjt/OpEkDYyPk5A47f5zUagOBwSRggE5P+fftTiAAOM56Afr/AIUFEqsUBwMYPIIyMD1phcqcAZyOMkj/AD+NJGMkuDtB4ye3H4jnmjORgJkHj6ijcB4JOOO+ACPQevH0/CldiwAxjJz19MdqiY+WuAh2k5zzkf8A6qaX3KAgxjk4/wA+/SlYCcrtzgk85HI5z1FM8wYAIIJ4yRn8x7f0psZ3gLvxzwR+tPYld5wOmSR1ye+KOpLF+UMoTgA4IHOP8imucHrjIwSOTx6/TmkdioGQMYyWyeemen+etPAXGeoOcbRjjoe3sOlGo+gsRJGSBjPTge5/pSrKCOMgnJIPGDnpUXGAQSuDkf8A1x+X50MSGJBJOeN3J/z3qRk0jbBjAJJwSe31/M9KN+VKg5B4yT+WPxqJgSCC5Y9eRgGnhpPLHJzgkj0Of/rVXQB8ZBIAIz0wOn+fxpR8wOCADwMUyRQMDOWJOGA/z3pA5UkjpnkkdOOcfShIXmOJHcEN3IH0P5UoYl87twzkYGf8imoSXOwdOuePf/P0p2xkUE56459znk/560MLkiyZYgBWXPBJ5A9T+VOySygYzxwxFRRx8E46jt2qSM7SoyBjgcfX/wCvUjJfmI5HJPAxz/npT1fdkkhfb0//AF1A3yneOSBgDP8AQ/j69KkGMf3T64wT36exoAeucS8kDOBxyaQIB1yOTwev5dKfExwWHHJA5/z+tN4L5d+2MAY47/nQNMnLbQAM8jrjt9KXBj4yOgAH+ffH601sMB1JOARS/wDLPGOM8gDpVahcVWBHy5A7njA/z60E/NwRjsT7+/amD7vcEfiP89aAce+B0A4z3phcewID9Bk9jnH4UnB4PQgAH/GnF8qeMDAHHP8Anmm7uBweuePU/wCe9AXFByCCcYyenIpTljy3PcU2PcWJJPuevX/638qa53MBzg8Yxkfn/jVhccjFXGQAAD+dNMgKYALke3T8aHAAIwM47n/PpUYyF65OMZ7n6frU2C4eaM88d8E4/Wm5EhzgDjjnr+FNRdpIfqeQcfTvUbMVIzgEHP1xVqLehDmktRzSKuXLFQDzgYwP5HtXH+KfFMFpHLh+ccFT+X+R61e8Wa2lhaSorgMCQeQM5Gen+eleFeLPEbzytEpYhznjk4x3z26/jivfwOCdV3ktD5vMcwVJcsdyPxDr51KVyH3ICAAp4YZ6f5965qXDEOfnGTkNkn/P8qcSHj4GRuxkjH5/X9OaYSxfhtmT3zgY/wAfyr7WEVTiox2PiJSc5OTJlgXCEqcAk9OPQD/63t71q6XpX9pSDrkHHyjnjB4/HmorHRprjYiDKkcnkk+47CvTvCfhiRCkhixjkkjsAO9clfExpRd2dmHw8qslbYseFvC4IQkDLDBwM89f8eD0r0bTNPWzwNo3qOhA6c8gmqujaa8U4OSAfU49Mc98VtXEe2UehPIx1FfD4vFyqyaT0PusFhFSV2tR6rtHf+99M8fpUy7WXgnGCSM9+1RqpZRwDzkH1oiDBAMMCD64zXlHsbEyNliGJzgf5/WlQZHXcMngjP4D/wCtTFViHI49c+naptu3BOd46AD+dAxeFB7Z4z/SlxnAzznt3NNBOOO/TjmlRu/fpj+tADxyMHoDgc/5/Kjdg44x2JNNUfNkHPbPQ/5zSH7wI7EDpg0AJc7yQQcIeQQOuPWpE+7k9hkf5+tNYk5znB4zQFwvTjHTHagAUkg8de2c8fSlLjpn6f5/GnK+0d8E8kjNRtHtPt+Y5/lQArYznPueacCMnn6A9ajICjkc55IHGKcrDc5HcYGR+tAABgH+YHagtsOenH+fwpy5AxtJ7U1sOpHPGAQD3oAectkoeOOT+VKrHPvnnjA4qNsqoXBzxTwwZTnqAQB0poBwPtnABwRxTJDg5IIGORjj/P5Uq5yTwMDB44pHyGGBxjgZqgF3HHyjr1Pf/PFNzv39Qc5wDilkUgEjOTyKIQmBhO2OaAHBypGMHJHJOc/Sk+8+Txkg56UDqcdwR06j1pWBPAycjA4/pQAkylggQ5GfX1/+vinqd0Qx0AweOhpgPygdexJ6f5xTV/d7j75xjj8KAuPV8DHzckg5oyP4zhRwOabGTgEAkEc+lNkGG7kfUfhQG5IH/wBnnHY8n/Jpoz1HHOCaDwuSeoJHH4fr6/SlHOe4wOM0BsG4qRkgAdKUygMec9yOcU3aSQCBgdOe1NIO7jv0wOg9x+FAEmflOQDjoQeCaQMuzAPy5HJByR/n9aTGVBOOnOB+f4U0Et3wM5AJ/wA+9ADzyxyeM4zjtRuBIO8evTHNIOc9xggYHNBPAP3mOMAnmgXkND4BKgA9ck9KeGLpydgGPm/wP+elJIvA7EHuP0o2jByBz2HPvTsIcrAHOcj0H6H9eaa5Oc9xxn19v8+lMUHcAeDnGVHWn7QzHBA64B+lMBxxt56Z6AYxSLnjGMDjHY9f8/WkJw2Mg54Izyaj3KmAM+oPcf5x+tAm7EoIUHJ56nJ9KYzk7stxnn61HIwWTByex/x/r+FQ3l3BYKXmlRSBkKSM/wCelawg5OyRjKoo6tkzSBVB+9n+6fc5H8vShZk8skkewDdx6g1xmv8AxHtNPX91KGfBJ29MD1/n75rznWvi3PcSyiMY5yrD/Pfr+FetQy2rV1toeTXzOjST1PY9R8R2+mod8ihlJBBPT/HmvPvFXxS8uUxRkYGcYbmvJNT8canqQILkDOSN3bt/+vmsqS9lumJnfOMBuhJ9MnvjmvpMPk8YWcz5XFZzOo+WnojqNY8bXurAoOjnbktyB6+4/wA5rl3ncyEGTI/Pg9f8cj1pglG05HQYGBk56detMaT51OcDBHPIx3r6Cnh6dNWijwp1Z1XebuQ+VvlBDYIOA3qB0GaslCSd+cDkBjzj157fnUCkmM9FcZIbGDz6d6Fn5wTjIAOW6EDH+c10WRkoomWf9yA5wuOMDnjpSQOceWOSQSTzn1/lTAudgBwe2BjHr/KoRIUbeMgAAYx/X8+lFhlp3USxYOM5yVPAz+HH5VHKhQv04HG7HT+X+TTN/wAwkIwCeOp569KRmO75yCWPII6Af456npRYAY4UDkpgkY54z/jT1kKrjnHQkjj/ADyaZ95GGCSBnk/n/nmlZxIATjA5OfTA/nxRYCRlBUr0fI4J/wAiq7bgSNny5wMnBGO9P8s7epy3IB5OfQn8/wBKXBLZIwCRznI57enWiw7grllXruPUHJz9OPWhZdvf5CQf8/8A1qMlcHliDwCeM9Mf/q9KDh3ycAg5YAcH/PIosIeWMY69SS23AHPb604COPGCQcgDaMnp/wDqqINlSuTgHk56in7iVAOcgYB9u/8AT9aQ7ixICocOflO4KBx6EH9fzpWYFimc9QDx14HAqPlCdnAwRkHGT6fr7UbtrHkb8DCk4x64+vI60WETKmzBG1O7enHQj8eakkljaE45L4KgHGD6/wBKrsfkJxtJ5AxkH6D/APVRFjAycbcZGMcf/q/nTsAjAhQNuSDk+gz0P4+1LHht5I4xkleen+f50m8yLIS+8EgDHoT0/PtxSyJgxgfLg8kcDHJI/lxRYaY2XMLgZynUHAPbp9P6U4jdycEEAAZwB+P1qJmBIyATg8HII6Yz/k1JtRlRckADJAOeP8n9famMfkeVjhsnqfTvz39OaSNgqgkbTkDrjjvx/nrTI1CgYPDHuc9+OPwomUy/PnkDkYxnGOgoAcCN/ByAep4568n2z0PrQuFDOGAIUZwDn/PH60jkhAM4JwQQev8Anml80hRk4xnI6cduRxzz27UD3FjJdOWyGBBAB/P6/wCFRYJVFLg4JBBABPc89v8A61Bk3ZCEZBwM8jHb2/GnKdoByScck84/zyOarYlhKpQKB0LYBU84/wA84pIlBHOCqjPTn8PakndWVe+BgHOMHt0/GpM/LGAcd+vBHfp9KGIVlJBB6k4II4JP+f5VGXEbdMkknB7dqkU5UgjaDzkd/f8Az1pj4DE9cjJAPHHf09/yqRobu2kk5BI7Hj3pVywHoBnPT8f8fSkPys5C5GOcZ6j1P/6qHcK+Dg/LjBHAz/8Aq9+lAyRgeSOBnJIPBH+R/Km7to3HIPIIA6H1HenKQg5BA6kg/wCP9aQ3AknUkr1yNxHQD/8AV+dAmMxvfIBwDjpxjPcn6/WrXnjA3DA5PynJ9v5ZpzKXUjeQADzgYA9Tn0zVVYxEGB4yAMZ4Hf8ATGKncNSVXPJfg5OARx7inZYoHwMkHBPUdcjH+elJAwaPL8hhjkfqfx/lTkHmgpvU7emP05/CgZGCAgPOcenOO364/WnrdSFkAwEBPXqeh47Z/wAakOHKDeSRkc9MY9P6HpmmKfKDKcoQec88fX/PIoK1JhPvdx3IwDx+vbrjpUMytC64G4EdD+eP1qZgECELgNweeD9fTHH5UjneX6tjpznOOevb6deanYVmxLRkfYHxux83BAr0v4Q26TzfIchTtOBkY9/evNgokAzhXz9c84P+fQ17l8LNI+yRRttxkHOBjj3/APr15WPqclFtbs9PAU3OsvI9I1e2Mei7Y8gBCOTxnFfMHjC2k/te4c4DMQCMdT+P+ea+pdQlJsJB6KeT9K+ZfHSn+3GByEySMDtnn/8AX2ry8qk3N3PTzSnypNHLrIHyXClhgAfT19P8+tCqFQkjJ7ndjH9efT2qGUgMyDlSTgDr/nimjcw4BIGMDpj0I/UfnX1p8vcejF5CAcAjBB5GfXPY0YIyA5kOC3I6kcYP+e1InCjHrgEng9PXvTBEBIxzuHfnBHPQ/p065oC5YVS8AZ8DI6Z9/wDJ/HikhbJxwCCeowfTH48VGA0aJkFOcDH9D2HH61KHRCX4AJxux7cZPrzVdAuJG4ZmyOCMgAdBjv8A5H1p6xn5M9CDgYxz6k9qbNxGABs4yec9TSCZtuOQ+Dghj1/ziiwhJEeI4J+QjIB6Z/lTQiqdxc7clhjv/j+PSkiy/XO/rwRgemKcylmGeByDkjHT09+tLyHcEkRlydwzwSf85p+dwCAZG7nsR6E/196jdCkZ5Afn7oxz/n+dJGNwOMjoMZ7df50gRIy7YiuQZeqgf5/D8TQoCqvJU46jrx2/DNCjzHLnJC8BepB4I5/Dr2odyTgLnIIO04PB496AY0n7PKild4UYL5Pfv7//AFqeSUIz0BwNox/nH65pDKHjxkluAQ3Ix2pYuEUZODgFSc9e34f1oBEisrgnHP3SuOvp/nvSKvyAnG8cjB4zn/D+VQqCh77ScnGe/wD9b+VWmYHD55xnHGc9v8MUBcbK2XyWYJjGccntz/n0oLIqD+LjnPc/5P6U1o0bGcsuewA5Pr9OKiaUB8EEEY4zgZ//AFGgROrkgDHPQlT1Ofy65/L3oZfLIJ6gg5x2544/nSKQozjoCB+X6j/Cnqm7gcggZIHcnkY/zigNRiIjud54A5GOQe4H+e9TtINyA4GT3GBx7fj70zyihYFyE6YIz6fj/wDXx60zYJAMuXIGeCc5/wDr1Vg1GXe1sAEnBznGePr6fTFOjTagG3HGSVPf1/zilT7vAORyeh/X609vnXaCeeoxjoP5/wCFGwDLbY86qeAckkjjp6fkaGkQgoAflJA3DgEc9B645pVjKHfjqOxGSc+vT2pWy53E4yeCRzn3x0zRuTYXafnIHJxnAHP+eaRZtuCfu+46emR2/wD1U8pjaN4PGflHB5/+tmopmj8o8gDrnAB79DTKFLEtxyAcDHU9Mf5FNMgkcHb64zk++RntSRkFiScc4zntj+hPSpXkIcbiB1OAPb+X5UEEbSFVOck9Np6c/r0p0RKY4HTGccevX0pjEYAAzg4IAz759OMmlXayEgfdAABGOT/n8jQAFtxf06jHPT/H+hpPM2YLcjGMdTjsP8+lKrdOOGHPPHHH+eKXZuZCDwc9R3/+v/SlYm9h6XDRlQQd4ORwPwqRZTuBJOc+gA9z/Ljiq2wmVh0AGBzjjGe/4evenLNwVbPUY4OPpn1osjNtluBNzbskE9en+eaUyZYgfcHJOT1+vTjn86qwOYSdjZDDAJwMHPp3p7NtXg7hgkDAHPcfjzSsieeS2LJ5c4JXByFxz+JqJXKsCW5XOcdfr1OPxpqynlAM7hgkHt/MY6c+tJuALEHAyRgdM9OPrz+GaOVCTb3LEE4EhJGfmJ54578//X7VNHexRs7Bym0EAdSc85AxWeqkbeAFBwcj/P60eX5mTvLkZAyMD2pOCktUNNo6a18VXNpAjQvgA5KA9uO/5nH1rttB+LsEUZS6cgkYBYHj8f8A69eRYZNnGwEkc+lTxJhC+W7Z9QPU15tfA06u6PToY+rRa5WfRug/EGz1WNQsoAY5BJ9v89a6eO8S4wRJuU4GSfX6V8q29w9pPvhlMQAwCT2/+vXU6Z49vLHyIzcPIQMYPINeBXyVNXifSYbO7aVD6Ilcm3xG45AGR3x/n9ansJAIRkgEHJwck5ryvRPikrv5VyQQMdBn9f6V2Gn+KbS6fMTkDgkHjk+1fPVsDVpbo+jo5jRq7M6uKQDIJ6AnIPWkV8n5gcHn6f54qlb3sV0+S4CHqQRk/WrCzbyOScE46D2rz5U3Hc9CNWMloyxv7Dp0wD/n/Jp4b+4SfbP+f0qJQucFg5yOnOB7Y9jUqMOnTrgrWdjW4gO4ggc5Gcen+fWnFs5HAAGRkdDT4wB856nr/n3pNpHOR6Yzn8c0xjSo4PQgdAenWkTJyMcY6gn8qkUc8ZwOuR2pwYKSDyfU/wBDQBCq7O2Tjsc4OeB9KcEZ88Hg56UDAc4HU/kKey7yecnpx1pWAjznPUnoAB+lATjDgEemKecZP8RHUA8/55/WgAheQM9QSPxP8qLAMZSn4c4x39BTwCWBJ9wemP8APH605EGORyAcAdKQxlcEnOfQ8fj/ACpiuNGQB3OcAg9RShQcn746DOc/560owCcnA744yf8APNJGxB5Pt19P8ilYLjAArnIIOMcDj3/KpCTg54GOo4okOQMZfB6kUD5igcjAOcng/wCf8aLBcQ4PXnuT06j9e+KaqFWOfmYnucU/OQRknnqP6fpQ+w9Sc5GQBxjvTC40rnj3xk+n+f505YwM7euefX8qQ/fwDyTkkU8AAEAk8gE0BcAnfHXjOOn/ANekTGMkcAdCeTUh+4cdeoxyT+Hf8KZgMRjC55GeuaAuNdATxwOxzz9aFGV7k9lH8/xpBwQ+eGH3aVuUHGT1wox7dKAuCqMjAbHQ+nFJ90jZkDPtj/OM/lRtC4wOoySTjntRlVI9wTjGDQK48sAc8YPOD196jlcBTx+ApxcyDJHOQTnpmo3OThzznr6GnuIRCH5PGB1PT6/h+NCYXnnk5BJx0PWlRguQCSvUZ4H4UhYJ7YHGetUDFLeWsgGMY65PH+etNVT1+6Bjoep9qcMFR2JPNSKygAEHGeB+mDQSRDcc+oOOfT/P86Rh8hPPQYGfTtUoIyQMYAx17/X8aYygHI9icH+tNAJtGOB0GDjnmhYULEnHPAYH8hQjZADccnt1pTKRgnnBOeePwpkDfs4355PBP+FG0qnTjnpx39fzoExjGWPXODj8KduIAJ65JBIzjiqQEiKhidHi8xccEDnFYXiDwnBqFuFjGwjt3HrWyr7V5xyMkj2/z+tBZ3lIz2IwT+FdFKrKm7pnNXoxqx5Wjw/xD4dexkdQCQWJwOnsR/kVx2o2ckGCoODjoBnr0/T/ADmvofxF4fjvLOSUDLjgEjv6cdMV5H4i0F4xIUU8AkEdM9/8j2r7DB4pVEk2fDY7ByottLQ45XMgAAJOMnI/L8+v4U0TbZNxCjORjPWl8p1lGAQG4HbJ79u/+FQzDzVYZwFIIwfTsT/nPpXtWTR4d+Vnc+DdVeCSMOwQDIPIxnt/WvU9G1VLyEDI+Q9zxk8f/Xr5+GoSacFlUqQTkqvBBHXj098V23hLxXGiBQThuST2/wAgivn8bg1NNpHu4DHSotRb0PbIW8wjJ+8OM9h/k05lxKXxkdwBkVzmj6n56gEtyM8nrz2rdEglXqCCckDoP8818hVpOm7M+8pVVVSaJioJ4XIBI44B/wA8/nSg5OfyJPtTQGcD+DsAT7ev1/lSIM7ux4yCf8/rWB0ErY3c4z/jQybgoB4J6Y/z/Wo4drME3ZGfTv2/yKc58vOfmHrnOD/M00BIrYGeoHHXPHv/APWoLKoBxzjgZ4oDbUySDkcEdvr+dN3gu5wRkYHH8qLCuPB2nJODnIwaHCdMDOcnHUe386jYbmO3IGABjv2/yPanbDwMkZwDkf59aLCuKAAW4JB9qdwdoAAJ5GR09PwpqMVJGNw75OTn37UoGWw4II6cY/I0wuAwWwRyuMA+v1qxKdyOBgDGeeoIxUL5boOGGMn9cAU3oMcEg8YOf8+v4UrCHSsGODzwBuHT1P8An3piyIBnkHAPPJPT/EfrTi+BjuDgsRwM9Ofao/4sD5weDx2yaY7km5MAFAcdOOgPrTdowAAeOx6/jTXHU4wQOfY9KeSCACR0xj/P40BcNzhyRwBg9f6e/FKzkk4AOemR1/8A1VH94HqCeM+nsKCfVySeQQO/tQHQkU5HHXH1pqnBI6nqMn/PtSckHpnORmn4dWPHOMHJ4oECOmQCO3PcUSMWUoOTjggdPc/57U35ioIAwew5xx/n8aPuKMk55BOB1zn+VAElsDyQcN0I9fSlJwDkY6kY5z7j6UmSOoGAcc+p/wAmgEHBHPUFiOKB9BNxALKTjryOCen+frTAcAZOcAA8/wCe38qkfD9CT9OCf8/4UwjYcHAHXI6/p70BcUM657IDkj3qUybvXp1/wNQRD5j1IPdj6/5/WpHXJBftjIAz74zQGoMBFjsMZHUZ9/8APeoTk8ZOBkg56U9zvfpjHJGO1ISQDgDPOM/nQCIUDRqeSecjjOPw9s/rQGBLDPPOOCB707lSOODjOOSfX6UMMjKEDngE4LUBcXdhSu0AAcYGef8AP0oWXcfnOD3PXNNYlUwnAyAD656D+v40oB8sEnJz1J/z60D0FBXceCR2z/n6VG7mRynPbA6d/wCnFSHIYE8KCAR6jt/SllQ8AgEE9RgAUEjVXOQGHOMFeuP/AK1CkuzDOcH0/wA+p/KlZckkjkDAGMev8vSlVTs6AHrkEk0ANdDxx6g8ccdOOtAACnjpgA57d6cQ+eQOCDkDsOcUmN4PCkZ4JGevH6/4UAN3AISQAMZx6d6cCWZivb26YNPZN2F4Oe+PTrj0pgjKseoPQgkDPr+lACHPJIzj8B+X+etG0B8DBwBwQef8j9acIyrAYw2QCBTgu0nBHy8+w9efx/nVIBi5YYIKkk8H69x+NIeDkZwOPc+39alSNgvOOuCuO1K0RHIAABz7ketMTRDwAeBgenPTg/TrQp3rjr2z0z6cfT+dSMATgfIAAMj1+o6U0H59mTz0GMHH+frQSNDdQBnPJIxwT/n9Kc2Co2nOBnJHX/PSn+UAe5xzwO/4/wCeKJIskc446D07Z/LNADOfLwMbz1GO3qf8aFILA4J9wev+cU4Asr5A544H+cdqUAjBJBXqRzgH+vWgBZWLNuBGMcgHgU1QSO3XBAHX157VJsym8kDjb0xxTcb+4OeCfUfy9qABSPMIAAUHJ9c/SmSISxwemAQOKljx/ewQemOnvn/9VIVGckjGMnHT8asBSuQcDJI9Mdf6fnTukeB6YwCfT9fwp0ahuM8fmcf54pxxjZuOQMflx0oArLuPJBAJxgD8f6danT5hhBg5Bye4A6mmH7wYLg5wMcjHtViN12jPy45PGOP/AK1ADRjHJwcEkkZ9f8/lUCqFYHg9jnr+X51YZw2dmCOmGJ4H+f50x2H90HnGM9qAHIuw7uBxgHGM/wCf60Op2kA/hjJI/wAaeZBwPlzkDB9KaWUggc8k8E84/rQBXUY5xn0YDk/5/rSkEIOclQSc9yev8/5U8uEy4BPTAJ7UinOcHAJBByPp/n6igBHy5XKgY4GOcfSlCcZ68dTzSjPTAK+/OQKXJDHjJ7jHTigTIyrtjJwQMYByKY4Zxz9Onb/OKUMWBAwM9cdPz/KpBIwBPQdC2M+9AIijiLOz9SAc5NOjQMcAcZBOOD7fXFOV9rZwCcUqYZQfbvxkDpQMl8rBfGOnT3qN1KPjIIwCD/M8VKbl9mMD0Gfy/wAarO2T85zg9+v+f/rUC6kkkYKjuMAhgcY59ahEewhiTjB+6PzHtT1I4Y4zyenT2x+f1oDb+vIxyB0osFyRgWIbAIHX16cZpixnBQAEZBwe3rS+bgHBySMDjj60kshQfKec8YP+TQMHADkAdehIxyP6dqjcE57diMcj/PFICWQjr9OTjPcUqjkkZHPGT3HvioAUweaV5AwoAUd/f8DUwj25C555znnPSosgAZOM4HByT/n3qTefmwMn0Pr/ADoAe0aKqKCOecE4568fnUe1WUF+oGMA8HPHX9fxprurc8EjsR3PbnpioiNy4Odm3BA698H17UASIECgSY25yFI/LPalZQOc/L14HTB/+tUEEWxeQGJzgHk5x0/z0p6uWbAyF7ZOAKAJvOH+x+dFQYH+x/30aKAPLwqrg4PQnn/ClDbl6HGOuOc46f1pTkqvrjkYzzwP59/SoxlmG9cAngnt/j+NedqdxNlccHgDAz2+lBcNkAcDgDr6UjHfkA5OASxJA9OOnpRE4cksT05B74/CmOw45QHd9CfemE7mAzz0GDwTSb1XnOMdAeTWdqWpy6cA4jaRccMOo/D/AOtQFjUifOCTgkEZU9O/Io2F85Y5zg+/+eaq2N4065xw2CD3Uf1zxVsvkkHPbAPHHX/CglidHwuOnJJqTA4OR0wRj16fhyfyqFpBvAG1u+QOo7/jz0p2AkmflIHqeelAxXBVAU6ZJ9Mc96VcAkDIOMZ9R6f59aDIRwASDnvnp09v8mkQb8YHHXI446cUAS5HGcZ7f4YpkilCCDuQkcf549KXIwAVAHOM84NNO4FueCMEHr/n6UDsP8oGMBehPJI/pSIcbz0I5PPHX/P5U1G2YVMgH+8M5zRFFuZSScZ4P/1vXr7cUDJgdp4GNpwT1wMfrxS8OcgnPbuQD6VFI/mNtxnGQ2f1p3mlHOcdOMDH6fTHXpQSSMAMkgYz0HTNNUZ5BOT07/pQ2CfQMcZI/X/64qPhgCeoznB98fzqtLABBU84I6gAYwPpUiDLdsAAjjoR2/z6VGcv1GwHOP8AP6VIkoz36DIxn9fy/OpAcV3oOQvc/rxSQIFBJxuxkDHH1qNnUZKH2HOTilSQhWHXJyOPb26UASJhgAc7x/n8KeFyDlsZ6468UwgB8gYHUn0FN3hskD77YAPOfTNADmYH5j1YDBqTzAvyFDzkk469uKj5VgRz0OBikaUsWATOTwc8n/P9KAJFBViOOeMEcUxSCBvLZ6YA5/z/AEFKhDE5wM8AHP6VGw2MSDkHnGBxigCdCCOMdwQBkH8KFk2rsH5EYGf8iowXLJjdkHqevuKkVyWyTzjgZGM0AOACjAGe/AyPf6UoGUYE784z6AfT+tMBZQSozzwepx2FJMxUoB16tx2+v+e9AEjtlhyM5wD6gdeP89aQnAcZxnJ7DP0qN2Q4yM9T3xTsFmLkAdgQfxAzQA9CcYweeORzj6n+XShwVyM5BGD/AC/DFRJLgcFcjgNjn6/59aEYhhkjByQCMAHsAaAJXUBQCSAOir1P+fX3p4GSecEjPT07/r29KjVhuA3DH0z29qaWKAocde49fSgCRQuHQjjqT6n3o2KvQccgDPOBTFfIIGQPUnr/AJ6UiodwB4OMc8j2/lQBIxwvBYH1B/THpTYwSrYJOQc9se4ppycgn3AwD/nvT/ujg5z26/hQA7ywowuQME8DnPp/OkywPKKB0I6j8/zpAGB6En1B6f5xSCXLAjueuODQA4rgJg9Bnaf6jr6fnTixUqATnHBzn/PWmM54GDk8Dnj60h+YEc89NvfPv+dAEiqEIwMAjIx6/wCTTQEJ8zGT3Uk9f/1ZpY2JJXoMHGRj8KHGWBAB+h4/z0oHYeCnzb8juSBkY9B+tIeB13ZByM44pkhBLc9OMLx+GaMhVIKZ75I7n/8AXSQWHZCnp0GDgZBNNd/MzhDjHBJ4zSAkOSPu4AwBjP4/rSYcK3rnn1xTCxLuAbrkEZyeuOPSpSPLU4cOCOBn/P8AnNVxJtIOeMYHcj+p/wDr1MM4weRjBwcY74/H3pMVrChxwAOvB5x7/wCfxqTbk9SD7evoKi3FZCeRyegBz/n+lOBO9MZyfx/zipAlClVBOMEcnPP/ANc/408gMnOBggAeo/w9KqzPhRyMjoc/l+VTRyh4g5+bpheOf88/SgCeHIyTxk9D6f8A1qepCn5xkA5Ge3aoVYF8MOTjPP8AkdMVJvDS9+nOR+lAEgbcRnHXv+YP+cU4AEHpnoQef88/zqMjOcdP8/5/pSbgUxxx/np74qwH/fUnPyHjd39f0PrTiojbB+bkYPfNRqoXkckDHJ7/AP1qa0jBQMfQe/8AnFAEjEiR8HOSADxj0p4HAOeAMA/4Y7VGD8vPUc/5/OkYgM+D7gAUASDDjkEcZ46Z/wA/yprbsk4z1PJ4z9KI35JyDkdxgZprH5sjk8cY9R/SmgDcDz36nI749fwzTOAuS4Y8gHuCP0pu8kgkH0APH+c804sgAG77xOQ3Yjt9eRWi3IeiuIBgE7c9ueh71ieINYS0t3k34I+ULj6/l+FTavq8WnQSjIDBeCM8n6f1rxXxx4ye5lOJyE5AHOMH8vTFexgsK60ldaHgY/HRorlW5V8beMftB8oSZIwCpGK4SWU3Erkvnpxn0/yKqXLNcyeazhxksSwI59vep4VDRjYM59uT7f59K+6pUo0oWR8PWqSqyuyZsEkAkpxjP8/89K0tHsBfsfLYu/TkAEggevtjkdhVC0tpNRYBPMUAbgRgjGcfpXo/hHwk/wBptwQ3zKGBcemOv4VhXrxpRu2VQozqzUYo3fBvhFIkd5BnKgdOQB7etem2FolsoXYNhGSxOTiodPsI7OBAuDtGMkfh/nFajICM8AkAAnOfw/P9K+ExeKdWTs9D9DwWDjRirrUcioRkKoHHQenT/P8AhUhG88kKV/z0pkQO4jHGc8gcinMcsTxjOMDvXlHr6LREgUoAemfU9/xp5AwOQPTjgmoQSBt4x2qYoAuRnA6nOcnpxQAsShs8gHr6UKQzAAZycevPT/Cmw8kknaWJPHtTSCG6gdse39MUASEHGM9uAPX60BldcZyRxjH9aY5JXJwA3GQaeMAevHJ75oAVV9eOe3p3FObmTAPbjnpTB8zHPY5yB/n9KQYL9jznJ449f/1UASSMGBGR9MYpwUADOemACMGopcZUdMng556U9GzH85yR0weBQADqMHIPU44wP8/rTcl2xwMf3e9PGDnsOnNIsZwTn8OmKAAEKMHHrn/GpCvy5XGcYIPp9PpTJCBycgnrxQuWXIOe2ScCgByAMQeMDoKQnDh/wIxn/wDVTEj2cAf5+lLkIvXjPAPIzTsBJKoC5PJA4J5/So1wSDgHIwe1LLnacEnjnFAQBM/TJJqgHjnAXJAHPHNJlmOSO3HpTQ248AEnp/hSg5b8cn6CgB3BHODxznoaTqvH4ZHU/wD6qawAOSmc984xSFTtPb05/wA/0oAVRmQn0GcE8n/9VGQx9ATjOaXlQDyMD/OPrUYXkEcZ5A7Y/wAigViQNt7fdByAPzpQQUDcjvwM0xz0IOc9+n6U1RjIx0NAWJozvyMkYBJz6UxwAwPTHfPGeKVBtBOOMcn2/wAg1G7nBYZznA69KA2Hsxzk9MggEc4zRnuQAD1560jOMbR3IJwM8U1XPlnI785HGKA3JImEmdjgkdWAB/KkOAxIIxjt6f1zTI12sNpU9zgf06U5htYk4GeAe1AWA8leeoz/AJFDg7vv5JHTFNdlIBHynHGfSgcKc8+uKBjgxUkEDIHOMU3zU34HGeq9qQHABPI9DxwP51Ez/Nk5AByMd+9USWZHKxnknnHH6mo84AwcdD9T3/yKSVsqSeM9Oeh7mowfJTgc8844zVWF5kpLZI3cdc45P+fWmF9rd245A7nNNjYBhvcIhOSw/wA/19aoanrdnZf8tQRg5wa1hSlJ2SMZ1YQV2zRklWFA7nHBx/L9azbzXbezjJLDIBOSehrgPFfxRjsmEcUuSwO3nOR2+nWvM9Y8Z3Gp8PPsJP3c84P+R09693D5VUq2bVkfN4rOIUm1HVnrGq/FS2sZfLQjeASD1zx/IY+lebeJviFd6pIzeaZCxwdxxz0/w/KuEuLmTzN7OxJJByQSf/1+vpVc3I5OATjqevHXj0/WvqMPllOirtXZ8ricyq4nS9ka19eyTxf60g8nAHr3/l2qm7A7icA7eS3THbnr/XmqLynorYBGCQeD/wDW5psbHym38HGDxyR2+tezCCgrJHktuW7FzuUbzgA4PPPH8/SnSsNvzEkkjA9+3+HrQFIjzjHPJ4HXqaXYQoGz3x06jnBqwFiYPyM5GSADn2/H8+9ODleUwcjADHjP0+tM27VwAD3z0I45xn+npQXKKgO0knBKjseT/k0DuLH8w+cknOBxjp/9fApFOFIAZOhwDnkn6d/60pQyDCEL3Bz/APq/yKHG1CSx4Bxxnn3/AC/Cgd30EC7V5HGcY64/H+vtTVU5+UE5BIJ7e3r7VJs56kE9cjJyP89qVQF+mPX1HUfkaBruM28L2JGQSMD649vbrmiRMMCCTwegz9P6U7aV52gcDAxkZ71GV3SckJg5GBgH2x0/yKAGuHUAKccDJI7H8v60qq0qAdSBkEjPTpg96TI4OcnJAIGce/8AP8qmtn3bkXBfH8XTPc/59qBohiRk+U/MvUjHTvn0/lVhirI64HOMHnpnimbEU8k7jnIJ6Z9/wpGUqwyCDjOCcnrxz+VANdQDYIUgjr+OD/8AroVCqgqSQR0x3/p+tMUPJ0Oe/XGP8/0p8OTxkke+Ppx+AoEKuGZQfvcgnP8AkdjUgQAtngccnr9RimFQoTJHoCB6enP+cUjyeWSSSHGQFHT1P86WoD9xkU5I4IGSOv8Anr/+umu3OAQcjgEH6D9cegpgnckHcU5wc9PqaZ5hYk8kEEAgcHHX6YPTHfNMBcouCCVB7c4/P8OlSlwck/OMZ5GCB7Y6/wBKiAyvA4ByAvHPv61OJPkIJIyeMd+O/wCVADl4hH3gAMYXoeOP503YCT1xkbQDxgdeR6c8D1qIoSoxx2JPUfX9amjjComW3KTgYPOR/jQBFIqnORkYwSB078H/AB60+NUKgDj/AGT255x+VNfJQjHK4JJ6HsPrjg/hQTsJIz04Hvxx/n0oAlkQYycjqQvB6dMU3926gkkluee3t9T/AFpizGViH256A5BwPr/noacBtcIH4zznABB//V7dKAEiQ5ySTwMkdf8A9f0omiLuT3PJB6kD9OuRihmy7Fc4IzkE89j6+1OMxkxgDOSASe+OasXoN2IuMkkDjJGBj/P86bgSF8IPqeCKcPk54HOCp5H0HehhgjaDyDwMfT+fFJFIjReh2dsbc8Y78+9TFQ3I4XnPP07/AMqj3ZUcng5JIHf/AD+tShTIc8bM8Zx2/wDrgdTTFdDSS8RYjaoOc8+vp1qSNQ5II/dsOTnqBz/nFRKxfIKfKCCeef8APWkZjG3AHJznJOB/hkfqaT7CuNVdruB/ewCwPf1+lNkQrnbwe4zzn0/THNSsTjIJBzwNvX6f5NMVSzEkAtnlSMAH/wCt1/GjQq5OqGSLJwDgDIOcEDt6VXRGglyScE4ZeBz6fyqQjGCQxxnIUYGc/wD6+9Cgy7sggY6d/wAf160vQLj1fJcAEIeAeoIH+T1pkoKkjOBxkAE8cfhwM09QdpPI7Agd+5A+tMQMp2cqD2wTnnj+g/D3pDuiRFHkgdlGevfPTv1PpUkJjt/MIO93GeODx0/pUaK7YILEAHOMEc88du9TCAoucEv0PTHv7+tSNMaZS77yT0yD79vx/PvQGDYBbOeSCCCcc/4mkRSM87h3BHI7jB9KY6urcE+p2nhce/5UDTJFXzI8E4AOQSMEeuPypyHaCMHoRn1x+PvTfK2jeAoHJ55PX198DvSMBM5JOBgYHOP8n8etQVdE1khe7twpHDBeeQDnHp3/AK19NeDrd7SxgBxtKDBA65Ge3T6V89aBpyXF3EIgWG4c46cj/CvpXw1ERpMA5O1cDjtjnHf0/I185msrQSPocpgnNysbGoJmwnA27ivBJ/H+v/66+b/HBQ6zK3BwMegz1r6NkUGxnX7r7SDwR2P/AOqvnPxvD5WtyphstwQPb6+lcuUv32dGb35VY4dgjybsbMg5I/L/AD+NOUo2B2xknqcY/rS3ZEMsvJz935fz+np0ojJRR34wTn/PAr7I+R0I9mEIUqCMAc9PbP58iombEigJsJxk7upzipgAACyYBGemeemB9KRo8y5JwQeAwzkZA/yPeq0DQRl8sEHAAHADZ/n+X600LnOSGKrjJHPPf9DUkgLHjqeCAePb+lPjwMBlXI53Dr/ngH86EIr/AOtBwC2Bg9STjnj0p5TBG0Dp/Een+NSOpEnL5Gex5x/n+VKyICmzcvHJ5PX6df8A6/tTC6I4wVAAGeDgHgY6f5zUinOwY9sse/b24p8UakEABHBBHAxn+vftSu6IpJAJIICkYB+g/XNQF0RQKWYoyHPQDbgZ68H8/wAaMHeSmQST14GSP/rU62lZCQQcgY3Djr2A9uamMm751z+I5zjoD/h61VibobFGqx5PVRkDGTmq+WEhZmwgPHHvj/P1qyWCjoAXAIBzSMnlgEkk4yQxB/D2zx+VFguiuFLNzvLjJyBnPPBxUmwgjJyMnOOnTvUg2lDtODjBOc5A/wA/nT1DkgYzkckjuP59qkdxiJ5aHBJ5P+PT86jQMRyM56kDGQeP85q3ncdvHcZ4PHv+n50AYAdM/Nxjp9M/41VxXKBiKkfI4AJ4I49T04HH1p8kBYR7MgA44GPr/OryyYZ1bgqflGDjnrk/l+lQtvZiSeQcj1B69fz61IXGBDyCmOpyo6/5/lT1QwsAGwOp29xn86kMjRtlME4Py9OOp6/55pqsZAQQTkAdOPT/AANVbQV2MYfP5m7AwRkAn6f5zSkg4A6nIyBg4/X9KlUuoxkAcEkgEYHP09ab5hYl8gAnIHbHb8eOlF+gXZGyYQ4G0Y4BB/Q/hQql8gHaFwS2OCe9S3BBiI5559Rnr+o/nSWbiOCYY5aQENx2Hp+P6ULVBdikFsjBIwSPYU14y6gZwT8pGMHn6f55pyORnZg5GeR2/wA/rmmEnzCScbSCMHk8EY/z7UWFzMc8RhKBuAFIyfqMYqD7O/l7uxbLHGffH/1v1qzIyHALsAec9e2ePp/kUxpAkRwS/XhunPPT+WPemHMxscD5OOecDHGB/nP6VI1sismCXOTz6E+3tRGwjYZByy4DE8c+v40xnDJsOSAcgkcf5zn0oIcugpjIbBACt0GMj3NNET84OMg4JOOfUVMzKF4kwR146e+PSomfeuGIIUEHI7/5+lBF2hka84PJUAEnPXpzj+dOQHyjjkFiB6jH8qkQ/MSAATjP/wCr/PApDlkcgYHU8kgnueP8jigLkgtSoDv6AqMDJHTGaZFELpgxGATwrHbn2JpHcnDAsCQSvt/nApp3SDLOOnqTkd+frTsTcl8kRS8c5JAOQfb8KBswSDy4yQeKYB8uAOe/QDJ9Px70K6oZCFwMcY5wT/8ArNFiLkiojMgLYCknrx15p0SAsXzkE5IA6H2NQs429fvEELtwQPSg5G4ZOFOBnvnnp+n4UWE2KHC3KhgWDE4JOdvHX/PpT9vA4GcZweuP8elRoRwTgsSPvDihmIc4HQYAHAz+P8vrTsK7HF1UhyQe2COp9P8ADFTKgZGJwDnr0x6ZqGRTsBHGcHAOMfhSxsyxDO3fjnI6d/5Z7UrFXJnfbgA5fPIB5Ofp/X0pPOVQACeMngDn6/j6e9RB8nkjA5Jwefr37U7q3GCehCnJP4e1Fr7jcn0L+m3aWgJY9BuOB1/+tW7YeKZVwA2wAAgkEH8TXJtlEJVN4Y9D/PPqabHPJnGcLnBxkgD6/wCeaxnRhNaouNSUdmeraT48SDYnmjeAPfr/AI/1rutH8YRXCqC+CBggDgf59vWvnBPMEnmYGQSME4x9D0PQ8e9b2na/cWiKA2cAAkHHbv8ApXh4jLIz1iexhsyq0nvofTNjqcUqA5DHOTj3PTBrQE+W5IAI6Lxyf8+1fPuj+PZY2QZ5JwNuAMenr+PavTtC8bwanCEdgXUAHce3bJ9s18ticvnTei0PsMHmkKytJ6ndLK3BznP8+n+NSF+eQB/nj+lY9tqEcoUo+Ce554/CrjTbpMA5GOGAzkc//XrxZQcXZn0UZqS0ZdDsQAMEA4BH8qQy5bkAn2GMf5xVUOXOAckE8HrUyApxg5J49azLHN8wAHAHH4mgvtAPVgOMHv7elNXgk9T/AHjwPp6jpTigZzgcj+Ejr6/4fjQA5MqnB6ZIBGD7/wCc0IT1xjPJA64/lTVGY8g9xgf1/rS7gfn7AZIPQdzz/jQA5jllHQ45zzmglcBuTjv0HWmckgkd84xg4/rRvL8EHqQCaAJCdofk8ADrTQOMAY7c8UA8DGOeQO3v+tAPHBG1jjOP880ABOM/LzjrnqabkHgDeOhJH9KNoVz1Az3z0/z2p4OAM9h14OPSgBFkySCQPQ4/z/kUNk5zkjrg9B/n+tGSoYHnGDkil5Zs4OSRyBkf5/woAQ8OQeOOvr/np+dBHIY9BjHP+c0j5eQHHB5Ibk/X9KQruGAduMnJ4J/z+NADox8xPOQMjvih8sMjjnjPX3pVG1uSTnsKUnB4yR/nmgBspOwBN3bIPQUD7pGMjGMGlIJzubnpjPT2oUFRj8CCcnpxQAxuSGGM+5z9aCfmGDlcevr/AJ6VIyYxntggY600KpH3RzkZ96AAjgHrg8DtTZFRw3IznBIp7INuMFeM/wD6h+BpFO1iAOT944/z1NUkFxqgMvv1OB+lOkHA4I+nUZ9/8aaqsJOF+XBG7OQf8/hUgU4HXIGDyOv0pkkTLuGQSMDsOn4U+LBUsTnjAPTk9aad6HPuQCfU/wCfelUAZ+8Mjrnof/1f0oAQj5sAg5P196XbjOeXHIBOeKTow746Y7/0/wD105yGAwSc5zt5yenX8KaARVyCMcnnimeT8wC8Dpj3/lTkchSSAMDgHqPT/GnhjxyB8uM/z/limQRGMhh/dIODjOSOxp/GMkneTjA7fX/E0/AGN3JGTwO9Ox0JAwCcbjggVa3AaFRlOcDqT7/T07UyMjIG7cAeTnHbnj/Ip6lA2M8YOAD1P/6j+dI3yjPBIx7fj7UCY2RN6GMnjGTjv6ZFch4j0AyROdgw3HJx36/hXZJlHORnngHjkUlxELhdjtkNg9AQMdP6fnXXQqunJWOLE0VWi4s+fNZ0iSJ5AELg8gkYBIPX+Vcxdw7JQBlO5Jx+RNfQWveFopIGcDzOCSMYwT2rybxH4bNrcMShQ9cAZJx0/wA819lhcXGorNnwGLwc6LvbQ5CQkgoNjggE4OcD2p1iJYJXZWI53DHA7dvw/SnXFqlnjbGEY9DnPB9T6c5p4hBIUlSRgZbkD/OP1r03aSPLTaZ3vg7xgRsjllyykD5iOB/OvTdM1NLxAFOM8n8/8/nXz2kj2au8J+fIrtvCfjZ40SKQAPkBgOMj0/H2r5zHYPnXNFH0+X4902ozeh7MJBtIJ399ue3Tkf4VIflBGMngZB/z+dY+m6tFd2QcHkjOCeg7A/TNaQmDYOcZGRg4GP8A9VfJTpuDsz7anUU4ppllegbZxnAGf8/5NDqHUdWxwRjpj279aZFLuyAN+MDg49qfncvTAHoO5/z+lZ7GgeWduFBAzyTyfSlSLgjntnjr/n+lOSQbB7cgE9fb/wDXQsgwWOAcdRyfx/z3o1AMbSX6DOBg88ZHekbMgyflXHOfXnFLvwhxgdOM8knqPQ//AFxSuxKDuPUDH+f0pgNSNyOeH4wRwT/n3p6qFIUHIHUZzmmh9qkp849+PY5pVIBQ9Bgng9T2H5UAO8s7hg4U8kAfl/OmEYY7ccnB4z+tOxh27gjjrx6/1oBdl7nPPBPb+WKAETCNzjGccjPPrQsZZwT6ZB68+2On/wBakyGVueh5zzkZ/wAaVJGBC7enPofTOPwoAVkIJPIJPJNJs3MeSMAEHHfp/SldnCZJGSPmYc/5/wD1U1X7luDxuweaABlAAwDjOBx+X+fWpXi49H4+Xtz/AFzTEwp2bemSDnk/5/rQSzfKeue/t2/XFAD1U7hknjuB07CkVFBwpLP3yPyx/k0N6EleeSKACrkepyQB/nFADWQJgBMjrliRg+471JGEKqS4yPz/AM9KjJCuOwwMg8Zz3pH27jwBzyMfz/SgCQqOM5POcA5I/wA/1oyArHGSx4yeB60xmO1gnBxnPXg//qqJCVJzgY688/8A6qAJemVDB8nv0FOdYwnIByAPr9f89qiwABjGQMZ6A96ccEl8DJ5weR7f1/KgsUYZSQpHAGMjI/z/AEobrkgj26Dt/gOPrSOMKT1JPTHP+f8AGkUbh93jIBPTNBNyRnRXbOQcZA9PXmkBDAfXk44A+n+TQeec5AGDxjHT+dM2jbleARnGeg/zj1oDcDkDII687ep/zj2prAEYwMHkhsdeeQaOh5GTge3WjBz6YAyfpgf5+lBQ5DtAyCTjqP8AP09KcD8h55IySBULAOAByOCD0OP8n9KVcqxJHBG3H/16CABDAbRkcHjj/Jpd4OBkZPf05poTaxBQEjnLHGPw/wA9KCWCnjqBnjt0FACkkFefTJJ/XFPyfnOAT2GfTrxTUwQM5Azg5+nXFIpO4c+2fb/P86AAz7oghQAZwR2x/wDXp2zawBKnIBAI9vX+nWmuoLccOBwenPsaViQgA5AA4P8A9figAD8nrjsAfz5oY55wN2R93gcdqdnA6gE8ZJzz7fpQdpycHGOpHf8A/X/KgBu5ivPB6cjPH+cU9AcNkE468d/TNIqEEHGTk89wf880EH+8DkZJBwc1SAUcAZx05I/z6H8xUbuxdyHIPf19xilOSAAOWIxkZP1P+FOcBMg7iiHO3A64/wAmmK5HEoRCQcISeTnI5/z196cMp/D24J7j6fjQ2VjB5yeu7j/PH9KETqCex/P6f4UEjvnds52jIAPbHTA/OkaPOQSMDJwSQc+3rUaZd+Tjufyp+Ch7EdBgHr0P+RQA5WIVssM4ByBk8Hp/n1pzuNxOd/HGBj3AprKNuB9Dn064H1poUMMk8DAAx3poB/0ySODnrQ3OCD3xkDgnPagEHYTySB37DrQCehU4/Egf5z1qgAlFkxk7mHPXtzn/AD6UKMFRjAOQCR/n0pyYP3hgg/56UmWIcgZB6ZOcetADiFBHJ3AYGOpFOGDknkZ6nqfx/wAKjZMsPl6ADIHJP1p2M5BZsgAYHfnv/wDXoAMYcknIPT/A04kZJwSSOcj3/wD1dKbyRtIyOTkZxTVjLnds+XPCn/PFADy5VAAPvHkD/Pr6UsOFBJ+6Tg5xz/8Ar5/Sm5K4JTPAJwf89qdwQQQT6kHGKADdnGM7fYZ7fr/9ajIYg4PoecYNOMRLNsOP0pvlgONoPTAwcj/D3/GgWwxjkcfN75GMf5xSBRvI6Akc4x9B+VOKkqXwCV/X+vrTCrtjn2IA6/5/rQFyQOyMRgPzwD/T8KdNhjk4HPPGSaCpUE7c8fjmmspAQheRnIPrRYNxi4ycAZzjGOMn/AA0m07jnjvnj2H6VJsJGTnrk5/CnEFeeowSBjg/560WEMbg4ODntjH45oUZOQe+Rz2qSNXAB7egPTp/n86AuJCAMYyee4p2HcaxPTJ/E9Oaj2FgGydpOOKsCLIwfvHJBP4UKjAkZPJHI45+lFguR+WADjk9M9+3H8qZIVLHqMcEdMntkVbSLcvA64zzUUiiNuRwT06j/wDXTGRDG3oABxwOmOM57Z9qWRdwAAHQd/x/z9Kf5ODjOPQA5yKGQYyfqcGgCB1yPvkbR1H+f85pAQQOMvnIJOcDr6f55qzAiM2DzkcjnrSGBAcblGONp681NrAQ7SCTkcEcn0PT/PvT1Ak5AwOpbqf8mn7BkkHGSB7Z5z/Q0KACSHAwQOmefpUAQx/exxy3GBk//W7CnSShSB1B+7uHPrzj8KmZk2gNwMkeo/z169M0+XYxORkEYI6j/OaAKis7LnryDnH+cU0qAHHJGc5IGDj/ACKniPzHAPAOO/t9PX2pryBMZyMsM+n+etAEXkP/AH3/AC/+tRUvmR/3m/KincDyrzMhcknAwOSfr/n2owAC5OOwU+3p/hSu4I3bOPf05xRj5cHAGM49PrXnHcMHLKOmTzj6f5605YtxOXwevzdP/r8+lOPAz1HDdPyGP89aA/mZJ+VzjAPXFA7icJnJ5znPfP8AnNQXdv56kfKE5BIOT/8Ar61LI+/5d2RwD+B/xp0eR3GOBjHIFAXIrCIWtuUQHrnJOT9P607JyAMhW6nnOPQ/rTs/Ngg46tk4xn0/LrTogCmSccY5Hb/P40CExjg/PyAQRwP6evrQANoO0cHG45x/jSK/JCH5h15yQf8ADNEmVyEzjAx7D+tADpNx7ZJGCRT4VGMDkKeAB/WmAbhvyM9yemO3FLkPlQBnHOOCO35HNADkI4B5Oc5zyOtPcbwc89c7h/n3qNAFKBj3Jz3zx/h2ocAE7DjsMep6/wAh196AuK5JOMHsBx0/w5ojkDDBGc8DI7/54p4fOAR3wMDJ/D9PahmOdgxhTwQPXrSuPQM5jxkDIx+FHfp7bQep/n+FNTO8ADGCSSB/KlMZJJIJBIPHBpiH8MTjjocZI/z/APrpAdy4GVOOCeOB/wDq7+tK7ZYc8jsBwf8APvTBjGFG7jAPtnr/AJ9KAHjhS3HPBA/X/JxUcqleQACBxlc5P9OtPjTb8+ckjBXPT34o8sspPXI7Dp/k4oAThgeFORgn/D/PanCQpEBwORk4wQe/502QttTHrkgnqc//AF+1OUEkk+oP4/59aChD8pKnooOOc8/0/wD10RITCUdcgHJPp/nrTk3rG6jnJzk8f5/+tSFyGyuQT255A/8A10E9R0hwoAHHUEDnP+f50wttxu65yQQaWTHOw4B65OBRtA6kgkEAdQf8+1LqBGTk/IvPc/z5/wA4xUgOGOCwwQBycf8A6+e9KAOjYAzxj178UvGAM5wCBt6n/P8ASmAYORhyQMYzz6f/AFunqacCCMDhj1GeCOnPrTN3P3+MDGaduRipx+DcnFAEqtyGz27H+vsMfnTQ2WJJHAwQTnPv70xfmRwceuSP84o2EgPgoQRgA9c//qoAdsJwOoHUgdKWNCFAGAMYxgg5+tSKoxkkkEnAJxTHYkcHGOSByKAAE7c4CdQT3pg/d/xjHbv74H5GlVQu/vuPb86cq5kIY4OcE+mKAGSktnGME5A2nnJ4/wA+9KpeUZYMABnpzwOcn/PWpMlM9HycdevbBP4UofeTvyDjHPb8f0/CgCOP7rk5yAPbBzSg55xkjnk4piNlj6k4zn8BxT2JcKh47kd8UtQHhkmUt07E47elICqruOcjpnk+1NBCEDOAOv5UgX5R0OD3/KjUCUvlS4HzdlHNIy55z2698+9NGFGOc9SB16/y/wAaFUID7cj8OKNQBl3HopIJIycfp9aeEMilicjGSc/hUfmHKbl5Bzx0PenkngjsSSCP0/n+VFgGsRtwOwwTnnn39cd/agysrAYOMc9hn/PrSFvlUAFGJySMdfX/AD60FzvAB+oxnH/6+P1qQHkbVAHXgcjj1/z+FO3EfiMH2/H/ADzTVOVBAyM89/yFOAz1bBHBP/1qq40JGuT6DngEfj/Kn4Af5s+pOeCPWmrgfMOOe3p/n+tKx3DDBsdvWjULjZSW4B7AjPbPfjipFBClAFCjB3Z5FKGADNt7YwPXuR/Kk74OEHYf5z1oYh0bBWAYkuckZzz7n8qlDtwD0zyFAP4fjUQdSTgDAwcn8j/nmncEgds4OB0qQEnh3FFznJIYAZGe1LEnlgD06nOc/wCQaeHDJjOT6gcHnvTYVOGJLck9aALCKCRntkHj9KcpyecdOaajFlBAzkd+vHvRu4Q/3u/sO/1/nVIpEh4bOOfT1B9fSnDGz0wBznGM/WmA5DcYGcdOv9e9KGB4J5HryPYUxMcBk+gxzz/U0Dgex4A/l+VN28kDp3IOR/nik3hHBI6dAecDFAhWXOWJJHQhqFUMSPQcEf596JHxtJOD3AHU9/6UK/y4GBkEgD3oARRtXJ4IwMHt6cn8fypdxY7dxzwMAevJ/SmhwF6Dpx7ew/8ArUNsZxyAe5PFUkD0HSxlMyEEgDgZA/zzWVqGspYByApGCcY5Hqf8+1TaxqpsLUlpFxyCx689v/115F408ZqkciLJ8m3BweQc/wD169jB4V1pLseJjsYqEXZ6kfjLxkHR0Enzn/a5x7f5/CvJru8ku94eT5A2VAOMfX15/QVJqF693dZzvDEkZ7gcf41VEYjIZ+mcDPPt/n6191QoRoRskfCVqsq8uaRMq72JcEFsg54HOMVJFCRNtjxgnBAH6HNSWtsbg+UEIAx2zn1/Wuu0Dwx9omR5It5Vg2CMA+v6CirVUFdk04OTsjV8FeHhKu8IQWO0Ac5AwevWvWtE0pbbHylSBgN3681S8KaKLHD+WwDcBjzgcjH866yGKMHgEEEkZPrXxGOxjnJpbH3GX4JU4qTWoqI0ZQ4x1zn0NWNhPX36dvYUqyApyMEdD/LmhMjAJ74OD1/H8a8R3Z9EtFYEBLYGOcDOf8/5xSZzkgHr1x1qQNtyCc+nHPpjNCtjOegOCDzipAaOmRnBPYYz/n+lOCgoQ3Ge/f2NL93kkenpSD5hlRgdME8556UAPQLGRngdOT/n1pHjyRzkDg/40u0ckIQeSc9PwpVG3g8joPfNAA6HrnPp7+tBQA5A47ml3NjPUdc0Aq+SfQ+2e/8An8aAEOA44z7Zpoxnp0zjn19KUuGYHGOO3+etNzycDA9cmgBzAswBzkdPWnchPU4GcDGPWkBBXIPTPA9/1oXOME9eeD2I/wD1UAEPMh9TwM9akYHIGRt5/GmrgDkY47j9aUnBXJyM8nP9f89KdgEY8FOuMdj+P9PzpVBRc4AxwR+NP468Z+v9fwFN5GRux6A8DFNAO7LnGCeCec0woDxnI5BwMDP+e1C/KwHYHvxRnBCgk5P3Se3emK45gccjrxwM49vak68YxjnNJnHJwQOPUg0ofIIyeuce9AriBdjHA6Adsc08nPPOTjJGe/8A+qmAbyD1xyAR19KMll4GcHHB5oAdI4AAHpjmmcKOAAAONvXNKec4GOAOO/8Ak0uNw+YHg55HTvigLgrEtljxnoe3r+dJkdMck9ueOtMDZOcYB745pzrtHHOPUf57UDuBYkDHGRkEc96XYWUkZAPbP6j604EEZ7k5O3tSLgKcDvwQaAuNGSOQCcZ5pNu3sx55AOOfQU7ccj68c8Uj5JGzPQg8gfj/AJ9KAuPycZA28DGBTOWOzdwTgE+ntQrhBg9CcZB7GmMokyecjuPWgLi7QnPpyO9DoZgN2B354pFcnIyWI7Uu48n+HOeOf0oC4YHlAdc9eOcUgG4DHYYPP8qb5nG8Z9fqKiRysh67eueuPWqsxNkw+fOCMgdcZ/z0o3hTggnHIOPWoxIA4Gec5IBz7/4VR1XWbfS7Z3uH2N1BB5HetqdOU3ZIxnVjBXbsXS4DbyeE5KhsYz9f881i614vstLUh5FUr1BIPAHFea+MfiwggdbYhAMgBCeTnr+X868s1bxNe61ciR3ITgEHOQMe/wCP6V9HhMpnV1loj5rGZ1CleMNWeneJ/i6ZRst5GGOeB3+n0rzrU/Hd7qHBuDHuBIUckY4PH4n6VgSoRITv8wkYJx/P1qKRd8kboASoJBYjntz+P8q+soYCjRS0uz42tjq1Ztt6Exv2uY5J5HaSTOEYHj1OKajRxagxEWC4BZy2T07dqjS3LwtGOGXPCjHPBJA/x60kYYZRiS+McD8Pp3Jr0kktjgbb3FMhcnzDuwSOONozx9ffHrQUJI7nnAJ5wB6dPTjvT/LQjDrwOzHv6/5zSynMe5RwAOMADH+famFyuzbj97JOCcDp/h1p0Yx1GBkdOfwAHT/GngfLvIHGcDGOODj1xz2qTaI2AAxuBAKnqT0/rxQFxpUs2OmR1bv9T9eaPN2AA55BAHQAD+ePbFD4woz25xn8M+vrRLGhiweXHQnsfX8sUBfuCsGIbt0yfT/A8UjuzSZQe20DOO2fX34pQvACcjIz2GTx+fpRBKxcEgbQckZxz6dzQPYQ/u05IAZvlOMChuC2eSAMAjqD0+vP16UsxMkyFJMpzgg5AP8Antn8KRwe59TkD9MfSgdwSN9gxgHGVwf8/XpS+WzptBBOACByD69/aiPIRwRgEgYA7jH4en5UsS4cdQMccAZ9s/0PrQLmI2UlccgDjJxg/n16UPCWIbIB7ck/mPwx2qW6BeRSACFBCrjA98imbsAEcjpu+vr+H9KB3Gqvl4JUcdNvPPcf5Pamyr8+BnAGSMYzUxBADkjr2GOf89/ekMH70B8gZ656fT6+nFA7kaABiSf045+v1HPvU8qBgHJ4445yM/y/+uajuDsZ8jqeQTgf5/wp7kzY6kdQD0Ht+H4dBQF2NgUIxzjGcK319D35/KnKiiUgHByeRyD7/hxz7U1AGiwRtIPIxzj/AOt+NPGEI4HQ4yPUnJ9vSgWo1gDgY6HkZGc/X/PFNdXLAZJyCenbP9f60pXOcKcHGCCc89jmlBLNk8lcAjPOR7fkKAuRRRCRlZ265JUfoPxqRYgDsQcg4C4wcDOfyz+OakhVhEV6YJxtGcduvf8AGowxV125zwQBycd+aB3AIV4OfQ57n/PTrT2QyAkkn2Ix0x1/T8veh0cKS+G5J4P+ee1KzkRjknuSRxnrQK4ydSwHyckgggY+nNOj6ZDgt/tHH5U9WGwYJPPIyD09/XFRK4Uk85Y7jt6/5+vY0CT1HnCdCMAEen1Bz+P6UwRgYHJ244HJ/H9aHBIfKguD2/Ufh0xnNPOQE5+RRnOe31/L0oC9yJUTA3kAEg5HfB44/OlztOcAlgM5GR+P5/rUsUImTOd5IxjHOO1O8vOAT90ck8cc/iKq4tSM4JxjAAwAOOcdB/kdfaggKodQCcYBJ6e/58/hTZIy7YAJAOQrHr7e1SuuWUY49uue/wCHWhFXGKA7AhDjJzznP4e2ew7UgJGSgwO20ZwP5mnsuEYNkYPB9T65H/1qQDcRukPPHIBzn/8AVTC5GxLK2SMZyOP8inlwpAzk4B9ckkDB/l+NNaIyLgDLg4AJ7ZHGf8fWrH2fZEARluAGHAWgm43zwocuOCcAkcY/l27+tMjXzd+BnnJBIHI/X1xUqIhUKdrHPLE9MdB+B/PFIqKegXHQHnp6ZqAuIWDEKUxtHGBgn/6596d8g5wN/sO/8qVlJxj5uOWU579B9KY0e985CkHqPTHFAXHKyxbgNwcgjCke3fH0/wDr05SNpAJQgcEdf88dT60eSqZJ5JPDDqfX6/8A1qHcRjnA9OM89OaAuRsCx4ACZBGCfqePrg0SHOzO7OOMHp36e2R+VSMQM4AxjBC9vemNGXj3gqQO+R9R/Q8YoHfsSWoZUODk9cN+f6/1FNQEPlzyOQCf8+1LBHuJGSTjIyMcn+Xbj1OKV0CyAkE5GOn4cfXIqWVcHBAJOecZIOAR7evTpQP3mNpAycAgcZ69P6U52R4iQnzYwGIyOcZOKbs2lSCB1AyMcfh/nNAx3+sBIGDnggYH+etMViMAHPUf578cVIVAQt1yRxz078fp+FVpUMhgRFB8yUAZ9M8kenfrUFpq+p6R8N9Ia4lDsMcBgAMcnk8/l0r3vSYBaWiJ82ePYt9fxrzv4a6K6WwLrwSByc8DH9c16p9nMduSM8YHHBA6f4mvhszrOVXlWyPucqpWp8zW5Hk+XI5G4gE4PQ9hnn/Oa+b/AIiMF12TYCc5JPTuPwJr6TmHl2cj9iNuDz1z/nPFfN/xDcf2zKSP3QOSD1OT0royh3mcucaQRwV1EJZnJbCAEHcc5Pv+WOacvyxgkAbV5wcDP4f/AKqewjQyAIAOSOfXkfjx/OmMxBHHHfjnPrgj3r7ZbHxTeoY3EHrgdSMkZ9B7f1pXj3tncCAc4Pf1/OkjRkLlHBBGCGxnB9P160K5aYDaoAyBgY/Hnmq1FzDniyhIwRgcgYpu3chyeMduv0/p3qYKuHySA3QdOccZ/nTAjNjBwAcFcd+T2/HjNMjmuJjYij0B5YA4P0/ShUCLHkHecDLHOCakGFZwBgjgcdCe2fxFMMYJyc5OOCCPXqfWgdxeFYnAj45AGf8AP409syqpPIPAGB0BH8+aaCWU5A6YHGPoT/nvT1ik4QjAIyCRk+/H+e1JiuNeERk7SQAAQxOOvXH60eXtUHcMZ5ycnPrj9acgdouo35HJ/wA+w/CntGHXDAE5HPTjv/L+dGoXIyqNIhxtAGCWOQfx70hQt93kZ+8Bk4HbP5dKd5O7d3HAJxweMdv508RxlT3AA5Xge2P/AK2KLDuiKNipYsMDPLAdecHH59vShZtyjhhgkYZh0POMfl+dTGIFRg/vOw+tRG2ckgYAGQTn6cc/WiwriPIQeRxtODj06flk+1HmEBBxjrjnGeuP51YCZIGwFiOCDQsXyBSecglsevY/40WHexDIA5GXO/PPoPf+f5UjFDg9wOoyCT6/TP8AOrPlBVJAOccZHI+p/wA9ajQmQDIG0YBOcc/49PyosLm7ld4iAduS4HUnOfxpymSOLkEE5bOAMdP/AK9WliSQgDgnoTkZ/wDr+/1pWtkTOQSgG3LHpj2/zxTHzoqiUs2FAOQeQMd6GJQ4HrySc8H/ACKsGH5sAjoDgc/n/jSmONgCUyec4649u1KxHOiKRckHkYHOOg/+v7Uz7OogAQ8csSeSee4+gPpVmOIRR+WXAyc5wSQf8fpntSvEku4sQEI5IP3ifamtCecqlCJMKRwckg8Af/r/AJe1P27SVIJJPygn88/p9asDYigYAJHQnH+f/r0H5jhWIGTyBjPqT+poJ5ytgSFDjcAeAMjnPX8hR5RbIXIyQTjpzz3/AB/OrTQJwWyRyDgY5+n60wRoo2K7Y7lRgY6/zyfzoDnK/lsjHAIGMAZyPb9eOajkVosqm50ABODj/P8A+utCNIml3EZYDJyeOB09OKSVUJ4zjjOOQfrQLnKYgL/OAqrjJAPOfw/zzTkjGwxuSoAIwOvt7dP5VY8sYDAgMfT+Wfz/ADpqQbCXxk4wWB4wKBc1yOKEqiKTuyOM9R6fzp7DAOBxkk7j/KkSQu/+7nBJ7dx+fpSyL5YkBwVB4wcHH+efxqwuRMuF2j5MnH4f1pUZBGAeoIwCR6nvTpWGQRhMg4weh64/L9aaSc5A5PJIH6Zx9aCbjAd54BI57f4/lk+lOcjGAMcDHHQ+35nrSggkgcEYBAHr39OKY+NxIIyeMdPxx+FBIrOXJAbcSfvds9sfiP0prEJkIHz3UjkemakQiNUZxypyAD0IPOf0qGdpGkd8nD9AfTv+fT8aBocpJjBbp1z159P8+1SxoACTt54Uk84HTP61Cr/KRs2BTzjp9cVI4baxTG8EDJ7D0/8A1c0CHf74BB5Hv7/z/wAKey/McHt94DIA9M4wcjAqEvuAGOc5zjr1z+OP1qSJyEUbm/EYGfp9aB3GyqypkjjJx36enc0sUgYbTtywzjGOf8aepG0OD84J+mcZH6c1BFIWGeBzyO+f55oBk5QkdRnGc4IoXAT17Aj06/5zS52qASW4JBB/Me3U1HGpEjEtja3Bz+h9fSlYaZLkspQZyDgnOAvT+dJvOBjoBxgc4zyRnoOtRo4f5cgAggqvTHUY/wA96lYeWANwbgg449uP8/jSsK4+3leJ1AA2HJzjnPofXr+ddBp2ryQTh0lxgYKgjB9f88VzyxALtBKAkkZORnj1/wA9ackhiQsCN/J6/wCR/wDqrKdGM9Gio1JQd0z07SvH72VwgfBxgnJx6f4frXp+ieKYNQSPMqR45IYgHpx+fT86+WHkM7KYnKfN2PGe/NaNnrt5Y3YfzGMY4KgnPb/P414WKyqFVXjoz38HnFWg7PVH1pb6hBKJOA7t0wTwPT/PtVgNuA6DgDBOf5fnxXhXh/x1MsR+0HHIA+b29PwrvtC8aW902HfJzkEnjt/9avk8Rl1Sk9EfZ4bNqVdJN2Z22/ywH65yMjn61KhD5xwMZ+XjH+eayrG8DkkOCWYkDORj0z/nrVrzMsMjtjg4A/zz+teRKLi7M96MlJXReGBGR2znGfwNMjw7EdcHJA9qah2oAep5yR/n0pYMu5bOOnTpn1/z6VmUS7g5IzkZwQR2H+R+dK7LtTBOCOSQag2YZwpGOh+tOYFhxnoMY45oC5KuMHaM8Dke9Ir7sknA5A55+lRKCIwOeSCyk+vv/ntTufmyOD6fy/z609xXHSkFhjhgRn8qcCqrztB5GPX0zUeArAt8pweppzgHbyDt9KLDuKp3NkAEKeQBxn/PpSDIJyOuQee9NQp85HXtik++5zxkZB70WFceT8wGOQSD6Y9iaFAAIIIyOQDx/jTDjCgnj3Hb0p8hHGR9AKLBcE78Y4PA9Pbt3oM3yjOfXB6f56U1iAAece54z/8AWzSEbvwH4Yqhkm4kcDg9gM5HvSHke4HBA/n2ppLAOoBxnHTAz/k07OSMdSMdPx60CuSIN6A//W/OoS3zkZOM4GRzSq+1iBksTgAjk/SkVRlV5GTn16/y6UCuDSE9TxnII9v8cUKSwzzjsc5/yaJFAII4OeeO9HCjcGwQeMEfif1oAMkZ54x0GQPb/Jp0hI4Hfrz/AJ/pTSpHOckHv34GP6U4AcFu+Pw/D8qBXEOVAAHbPvn3/wDrmlDFj1A6cEdBS7yw5IHJGG7Uxd4TaMD+v1/WgOg4ocAdOMDPPFDKEPOT64BA5/z3pDypOAWYnAJyQO9Lu3ZPQYwQf8f8aoVx2crlzgcYHrjt/wDXpORn8ic80n3TnaOOASDn/P4d6ApUEY5xwBz+v+etAgIO4E/L2wOPf6UozjGCWx1x/n1pGYp8vAzwcj+n+etCllGCDk8+5FUgFCn7vfJH+FLny25cls4IxyPekQGQ8kYznB4P/wBelb93jJwOhb/CmLUAAc5BwD1789/5045AyTwcZAHP+cU1Bhzgc9jj19qcx+bg5IPOR+f9adyRRs8tuMgnJ3DOT/n2rmNe8OJqCyMAQ56EDjHbH0xn8K6YkhSBgHODnpUasGjAOehBC9PSt6VaVN3RzVqEKsWpI8B8T+GpLG5kGGCZznbjJHbn+lctPbSWwJxjPcj7pr6D8VaOl+CVQ4C55OR+v4GvJ/EWg+WdmDwMLjufevscHi1Wik9z4THYN0JNxWhyYmLgDdjcRgn09KesojmB3YGRgg9fQf8A6qLiB4Zio3E5wR3HqT6/hxzUbjd0ORg5GP19/wAPavVaTR46bTO20HxLLGVUyjZ0PT/Pqa9L0XWTcRID988ZA718+RPPbyLOjHZggxkHk+59/wAq77wh4h82MA5Rk4YdSOnT9K8LG4NSXNFHuYHHSpSSb0PZbePzAmCcZyTn8j+PFWSSJGHUE8Z9fTBrndH1VJgSGOT0zxW2v7wcHkkEDOP1P418jOnKm7NH3lKrGrFSiywQAo2jqAeR09MUEAqckjAIJxj/AD0pxhdcnIyDjBPbtn+VCLsTHI54z2rE3IoyHwOCckA5xyentUoDBMn1GR6fh+n4UEf3kIGT3zTjzy3IzjB9KABnDKQ2McgNjk+o/wA+lIuSp5DBjgAjHFLs555yRkdacsfyZPrj6+n+fagCPG1yDwOMY59+ufT+dD7yuCDnpgHvzzTsh1OeuCTx1weKcYwoJPryOg46exoAYqkDr1x1HI47+g7/AIUMPm4+XPbP+e/c1KiB3xz1xx6fSj7PtVyOFQcfN/X86rQCHgjByARnAHemthScZG08A9/xp7fdxk5xyDxx/jTggkwDnP8A9bnr+HXNSAwDDggc4yNvb6f/AF6cyEjkg5P1xn2/EULwpwG9MYH+fzp4VACWOGHcE0ANVcMR04yO/PtThGMjceecEj8ulKHQjrjg5yOufT0/DvSiQRuMkOucEfTrQBHLFuYAsfXO7A9qRyHztAOR15qQmNiHHBz69KXaMY6bskMOOaAIygVn4XfkdDjj/P50hIwO3HXHP/1u1TSEIM4ycdemP8+9QK6rgMuFycf5/pQAqghuOpGMMPw/DHX86Ugs2zYOvBB61Kcbhu5Hbuenf6DApjPkAbDk56d/8+9ADVVyQCmcHGe/5/T+VJGm4kEHA6HPH+eamjzsJAw2BznNMBODkkZ4BPrQAj5BAHGfQ9e2DTnVc8jOeMnnn1/pnpSFsH5hyME45P8AnpS7vlJPY5GD2/8A1UARSqWOf4AMFcYz6D86TaR1GB647elSu+Nx65wACOO3f35qNiVJyBleQCen9KAE8oEO/GT37D2oXJUqByF9eB/n8qUnJ5OTjj+dIJSwK4xjv/T+VADto3A9OM4xnmmqmCXzyeRn1/8A1UA7sc8Y4BHOP6+v1oJ4ByuAOAOeR/Tv+NABs3ZODt77ecdyP1NSeX1yMfUdqau4RkDBGcBlOaUkhsgE9CR1xQA0ryMnJPBB5x/+o56UFgV65XoSD0/P8TT5AeRjGRyxHOOuagHQcd8g98dxVgSHZn5RuPoD3pEi2ggsQ+M9ePX+v60Ipww59OmO/wDn8xTH5AJJznjac4H8v8mgCeKPPPTIwD1oRCST09wOn9P8mmtncPmIXAJH/wBahSVAwQAOc8f59P1oDyJHj6DP0BHXPY/pQ6onUEex9aj3ADnOc8d8UjlvMyQTjGccgev9fyoFoI6kvkc9zk9h9fw5oRNjLg5OTgEd/X8v5Up5PUHPGAf8+350mMHuCR8uef8APP6UEjj8smOM57jv9ac6oVAznnoOc1XUkAZzljyOnPanmTCkjnqBzxjr+dAEkS5+VyB82CeBz1/HuO9IACCP4iSST0/P86Yc7vlyQOnuMcj+VKvQ89AAecjPpVbASkLtxwSO/wCHFIr4AxyexHUCocgfMPwJ9fr+lSEg9cgcAqeOP5//AKqYDsgkkjjqTjj2/wAmhCNx54xnGPX0/Wm4wRt5IOCfr/WjJVjjnHHTt/PvQA9zsOV475z/AJ9+tPVkKkHBIPHH5VAzHjg46k56Y/xFKNqoQOmQfb0+v50ASgjnoMkDP58UplCpgD654/z/APWqFFCSHPBA6/59cdutGT5hOFy2CRj2oAsLMkgwMDnqRg+9NVirc/Kc4yOfyphQELx0yMY6Af5/WkA+dQS3DYPGP8+tAEryApxyAAenANI0zFsbBknPXFNOAzD3P4Y/n/8AqprMGJGcnvn+E+tAChsHrk5xgfyprEmTaBhRg55479KcHCg54Hp7f/rpnmZzg4BPGfQen6U9CSQz5UbMEEnryD/n8aaXcMTtbAAAFI7AMQBwMA/j/nFKZNinnBAz6ZPtR6AKr+ZnDdT3/wA/SlwXB5ODgjAH1/z9aYre5JwDyM4/zin7iXAAzjkdKYC58rJznoSCcingnbnAbnGR/j7VEQBtycDGBkZ604gyMBt4Xnk/0/z0oAc8rn5M8gc88f561GckDkc9wc+36Ugw0hJGAewHX1zUiKoZ+vJ65z2xj9P5UCvqSx5UHJBPXpx7f0qBxlwVOWzyO9WApwAAenOe2f8APeonGx/p/Dj+X8qBjFxn7xwPXrUbLwAD8/vzxnmpCAzc5J7Ej+X601hgDqMc59T0z+VGoDomJUjDAnoR2FRS7ygwD1wTnnj6+lSxlg3Awe3A5/z+NI6tz1zk8gg8VLuUM+fYcZGeRk96eFCuSQDgcAnnPQ5FIw3YAbnnp+fI/P0pqfx5PAHXHp3/AMmoAQZkJQkg5Oe3B54/wqTeSBs4BOCOw9Pz/nTRGShOD94dOufr2zT0iIZQCCe2Tjj0/nQBEHIXnIJ45P8AOmEtyMnI5DEdPx46nip2h3nndk+hx37U4xcnk7uMf/q7cUAR4Pov/fNFTeSf7h/MUUFXPJ35AAGBzkg9j1B/zxTd+0HAOF5wo7en+cUsjAsCBtxjv69cU2Nd+ck+nB4A9/5/jXnnYSK+SSSAB0yOgx39/wDCmzTKNh6DBPHf0/lTiBztJI4I9j6Ux8ORjg/U8H3/ACoGhFXABAOSeCOmO9SKckc5OBkg80qpklOcnpjn9KapG0ZYgtng8cj2oBgzBTymcck9efp2HX8qGT5iuCTjoeOee/50KmDzyOAPXk/5/OkYYzhN4AwR09KPMQINrDHJKjOAMf5/xpokzICANozkkdO1NEZB4BGPoMew/WnldijtkEZxz/nvzQA9VEhBL5weSB6+wqRCEIPQAZGB161HHhEPXnJI/XvQEYKnJG0knjuf5cUATM4R1OPvEnHQUx1LgkBSc8HIz7f5z60hPXnAPQD1/wA/WlAIQ7xyfftn9f8A69AArBQQWyc5Bbjt6UAkOfUnHtn60NlduQckYxjjrigsWGccD2OMe9KwCqA5xzwD05Pof61KTtcZBGRyTxj+tQxttB7A574wP/19vensgVASCCSQcnge3+fypgNBZORkdzuGcge9HJ5JDc9QO3+T3oJLoeTuPbPb8fajAdtw+THt/hQArcMcjPTjPIz6elNZtgwMkA8EnkUu75lPOTkHnnrx/k0hXLfTOcdKB2Hg7icLtKjG088dKYA5PJBwc9ehx2P5VIhY8dACTyTnNRqMNk8jk5AyT9TQMkK4+pySQKRiM554GR2z/k00n5hzwemTke3+TTpeASPTJHp2OO1BI4DnPTcR+fXv+H503kyEEAAflnr/AC+lJGCqoMkHkgcfj+PWnLyTgEdvXB9z/nrQA0Rnk8nJGc9cfzqUHIYnkAcEj060wAd+O+Gxj64oODwDjIwSf85/KgBSp2AE4JA5PINRh2diBk4GMZ6j/P0qfbggfpjAz/nj0pIRtmYEZwMnP/1v6UAAwzAYzkYORjH1P+elKHGQnHTJ4xnrRgZ9Np4OP8+tKyA7sjPQgg8ceo/wotYBwbKjnqen+elMA3gkZzkYwcfhR5ZfAHOTnrjNIM5IHy84LE/57frQAA54+XjODzyfSpGO45OQeOnb/OMVEqZb1/2SOf8APSpcb1AAxjB3cjpxQAAjYQTkY5yePz/KgDehJXPfPTBHp/nvTmRJWwR8vPJPftUbDDMyYx2AHb/PtQAKuRknnIxgZOafJKeeM8dDyfpTD8uDzg8gk/8A1vXFN39mOc8FsZ46f/XoH6jshkBx35APr/8AWp6LtjIOB6/UHr/n1pAnloCnIJyf89u9AcHdkdT26/Qn/I4FAW7CKcjngcjHv+NLuLFt/ABxyMn/ADwaT5o8c+h59PUfrSlhnIyTn1zn8aAsDMcYGTgjBHb1/CmbioJPzY6knGfxpSpbHUjoMEckHuKjY8dechuRQMkWbzGG44yOKGGDycEDIA6f57VEu5k78cgADPJqxtDq+OEz/F3Pf6UmA9WGUycD1x1p6Jlsg+xIz1/z61DjB7HIxkf5/rQJDCAuD9CaLCsScqynJxk5wMY9x/kUN/dJxg/eznjqOtNHznJ+TOcjPHbj88U5s8bT856/XNMLChi6njd1wOmc/wD1s04khxzgdAMZ/wD10zGCAeOeDmnFNxGOc5zn1/zmgQsbhQVJwOo78H/P6VIXIZQOcjAJ9Paq+P3nJ4x0GeamD4PXBAIA9B7enaoKHL8w6ngnPOKkTuDwOuST9f8ACo02cH+I5OR6fT6+tORsrjkDHTt15/OgksRgblJOABjIOD/kUhHmLgbsAnGBgn14/wAaQLllBOSB78/55/Kn8lhxhAOSD+tUgFBwDjg469OfbuabuwuScEjqP1pMHgcgkg4BwaXAZj82R0HoP8mmAgb5Rnqxx0/SlkGBjBPc9hQp2gAnbnqBjAP4f/qpSRgkHOcHBPegAJIQZ3AgbvXj/wDV+tIMlyCMYGSCMdvfjFGAMMcngjaDzTUAcAYPyjORzwOcflVJXJbsOEQDZJyCeBjoPrUWoyi2t95IGOeew9/T8aJZUtVG8sOMk98jvivNfH3jIWttMnmhjkg7iMgH19/yxXfhsNKvJJI87FYyGHg23qUviB4wPlvDHKpJyS3BwMnt19a8c1DUpbuQh+SCSRg4z04/H60y51VrlpS/7x92MEkntj6dulVRLhsl+CSQAc9Bnn/PWvv8NhI4eCXU/OsTip4io5yHbPMk9Dk47jOP8/lVlLYyIoAbgjkHO4Hjk/WoImN04QKcE4zjPGRivR/BXhB7x0d0LgdSR26fj3/SrrVlSTbHRg6slFdSp4S8KS30qExnYDjJXGT/AE/+tXrWh+FkspFyDnoP8f8APY1s6HoEGlQIoA3jGSACMVsxQfMV3bz2yM/5618ZjMwdRtLY+2wWWxppSluQw2oiREHyjOQTxVrYAST6nnGRUnliQ5IwOMew/wA4pwXt04/ImvBd27s+iSUVZDBHuXGz5uBk+ntTl/hOOOAQf6U5FIAIA4zg4xk05IzgnIHX5QePypMYzgZycZJHA7en8qkBLMMkce1Iu4gcDIHrSscFieCemDkUgB13IG9eRkdvSmw8jrjrk05QRwM9CBz/AEpw4Xjg/r6/pQA1g5HGDgZ6jrn0pzZAwduMZpMFuCAAOR6e9Kcjv2xjHGKAF+6vOAT26CmAYbHQ9DkEY/p/k0/aQ2O4Izgdaay5lGMdKAEU5k5Oe54x/ntRgngnHoSKdjaT8ygdeP1/pSkCQnOcYzwOv+fWnYBVTAPfPPp7UikHjBB9KcucYHGBg4oGSCOc5wO9FgGsMcjOPQYpMgbeMZ6g88juafwxwSDgge3FIwIyc4xxyOh96oTY8AfKGBIznr+dJ1bocAjkdvpTjhlGccYAJHtTNwB75I6A8c0CFX0APXgnv/hRjdyQDzkcZP8AnikJBBByScAU/dyCCDkYzjAGKAGsAy8naD1BH+c0AADpjnGOv4UDrzwR69M+360YIb5eg54PfoOaAGswbAB24PBA7f5BpzjkEEYHHP605l8srg5Bwc44zRKAw579wT0p2AjCkOpycg8j2/wzSxjsc46cn34p21VQgntnAHr0z+vrTUOGzjAxgHNIBGO05wOODx+tEgO3A4JOc/zpd2V6844IFOKDeCew/SmgI4lCRE9DnI9P8/SlQueGU4PAOamf5FJCdDjjoaiIGexHXOe1FgGMu4ggYPoP1odRxnBwcH8aeAeD6859+5NMfGT2ycUJAIxEYAG7I6Z/pTEZ2ffnHI5PTjtUqjg5JwRkZPX/AB/GlZupJyMYPbP4e1MBgBJzjleCPb/HFIX5J7Y/lR0w4PA5yPTvgfj2zVG/1m3seXYZznBIHt/n61rCm5OyMZzUVdsvbwUJTAOMA/4VkahrNtpRxPjr2PXPX/OK5nxT8Q7PR7L926mbJCqGHT/P0rxbxJ4+vNYuSQzxLk7lzn9O1e9hMslVs3sfO4zNI0rqLuz0rxR8U1t9/wBmfaoblVzkn0GOuK808Q+PLzVmKFm8sjJHcZ/zntXN317JckEsSCTkZ559fy7g9Kqud2w4yBw2TjjH/wCv86+uoZbSopO2p8VicwrVpPXQsM6PGTnIJzzyffnrUMhDOPLOARjnB9x9aj4YDABbHBJ5x7j8v1oXCg84ycDA4/zjH5V6sYqKsjzNd2DOQu0jkc/KOB3HP0I68U5DyCoHXjOev0+uaVtryHgZ6k+p7j054pgCg9wn3Rg/09aodx28lDs3B+ApY54PJ5pWYCQFhnPUYwPQY/z60zK7e4XONueOfUdvT8KcU5UcnBBA64wOf0NAXHZ3NgcIOAT09B+tOUcA5we4B/D+VR53DAQDIIPHPr/k+1CuQQTnJ659+49OcUBckxhMgMDjJ2465/n3prAo4znBJ4PAA7c/l+ApMBxgE5JyFUcfoaC43sMbjn16dutAX6gyt85HTocHjPoPyHPtRLG+QcAZOTjuen8+1SDBJCEcjIySMn/9fFMkiO1V4Azg855/z+tA7sjVuoOOQM9fTn+lSbNqp3IOSfT1z+J/Smxrs6k4wSSeB7fUg07A2qQCOemMg/X6AY/CgLirB5bSEPnIyBjr19OP1pADsPACjAGDkHvgD8KSRzzzkDIIBPfsKVQcAE8Dk46Ej27fj6UBdEigtgDOT16cH+f5Ux87l2ks2QBgYIznOPX8aFQozHHXowGeMA/TjPvTo2yhH8BBAJPFAXRF5eMg/KMZAwenP6ipmHIyccZ4HU9+Py9OtI0nJx14O48c/hx6DtR85T5sqCc56jHAzQK4kWChBYhgcAqMAZ9PSgjcecDBz9f/AK3+NNGQx42nJxjp/k8/TFPIyoAIGSMEkc49vxFAXIpo/wB4eMgDA+mMVYTEdtEhP3RgHHOfx7Z/lTcME2nGc8t2I96U5IAxnoRgjJH1P0/WgLkTNgnIC5x8p5J56fyp6kK+Q5IzySAf1pMEdTkckD+8P8/zpVUSNgc5OQDxkdev+etAXCYYDvjOBg7Rz+BpAFLbircHGMdR9Ovt+Oacwk3/ACDJwDtxnn/J96EGGIyMKOCDnHbGT2/DvQFxA+FPXoCSB37AfT86STJOcexGCD/n605FOw8YzwOccdaeD8oOMkYBLcc+o/8Ar4oHzFYsxjJyTzjt6+mPp2qUu6oepOAQpPqf5/pzTyQr5PQnqRj3ApzRjbs4I6gDt9B6UCuQxICMjIXOQCOmP/r/AMzUrjD/ACAAcc9R+frz3ppBCjhsA8gk4OO//wBelWIjgHjJOOgPp9QaAuIwG88ZzwfTPckDjvQmeh7EYHTkcU8KA4x1HQEYJz+np2pI4fl4BDZzyeMf/XNWF7bDFYpuGeGPIX9P0NAGcEDlhkkn0/zmn+YdhGATjBB4GMdh6f4Cljj3s3BAJPUcYHY/5NKwucTJxsIye3IwMcf4fpSdUI5U8gE8kDufam7QMkcDoMnrn2qbyx5QzgAncGA7AdMd6YuYhCFhgAcAcj/P9aCrnsccj/J7f59aniUuQiKTjncRz9PTFJ85bDIBhcjBIz9ffFAudlcZV0IHJBGB3OP/ANfNOVSQm5DJuAHJ/HH+cVMIyW4OBkE9M49D6UpG1SM8YyRn8v8APagOZkBj2nGMkkjIyAfy/H1pxLR427gAcFenHX/OakBDgFGzxxzyT3zTtikZ3kjuTzyPT9fzoFzFUZ2uBneST1/H/wCtmnW8coJMmVUHGMDt/h71Y2hcYJ2MO/IxnrT85AOM89RnI+v480D5iu+WcY69QCOD/n8KeyDeckscgDHUH/HpxTtrKg+QOOcBic/Uf48U5EKOQ6gcZAQjjjGc+47UBzESxMc7D94cZOfbOPYZ/OniEhcYycYPHTB/XH4U+X5EBBwAMgAdupp7EYAHoCTjn/63/wBeloHMVzEETdubGOCByffI/wAacqBih7Y5LD8ev+eTUm0qpCfUjHOO/PT1p6kBwBk5B285PYcfmDUhzMb5WMYPXIz0IPTGfxpBGgByTvGAcg4PPB9T/XmiGZ0uhkB4gDnjB56Y/wAmp5GBBKsc5xycd8DBPH/6qTL5hEhwQpySBgYA5+v/ANermmaa+pX9uBg/NkggcHsc9/XiqyujBs/MQSCe/H+R+JrpfAifa9Sz5eU7t7+g/CuatPki2XG7kke3+ArV7azAxk4HXHYfma68yncQRxnIGf8APf8AnWH4fTyLc+o4xnHUdR/ntW2xAIOMknnPXHQV+cYqblVbP07ApxoRINUjKadKFBIx2OOo4/Mc/hXzt4+tUk1FyQDgZAx19c/5719HXSmWxkQBsdAcdTg4H+exr51+IaMmthSp+UEHcOOv9fSvayh+/Y8POn7qODaIDgHIzgEDByaa8QBznGCB83P6+9TXcYLApwF6c4+hP/1/Q0SEyBCSCRjBJ5x1P4V9yj4ZsYoOS+098gjoO2B9aGgCgEAbsADA7/WnqSwJkJ9Bn9en/wCqlG/JGcsD1J6f56cUxNjG4YZIPIGO/wBBzzj+tAHBVjlTgDj/ADzTgAoII3ZwSAO3T8f/AK1MKsGyBnAyMjI9s9j+FAXHKp2E54BAOehx+nr6UAdTx2OSTnH+R1oEvmKSAAF4ODx2Iz+Hr+FLIvynYASeGIBxn6fj6UD5hpG5SN6j14yQMdvw/lUu9wxLbcA4BxjHvj8vyqP7jeoPOVHfp9P/ANdPByo43IByp6f5xQK5EocnLkEjP3TxnOakOwuoYDcSQDjJH+fWowjhyBkgHg56DoOPx/Wp2iA+bg5PAbjk8A/p+tAnJjV3CQqSzjr07f8A1v6USRiM7yOC2TtPbjPHTrR5iKGjzyOrDqAfb/69Kg3AAnG0k7R6ex7fSgjmGsSrEoOc42oD9eRUm0S4cnGTgjoR7en5U0EkEIADnIyc856cf5FKWBdOoGcDnBx+f8qA5hTF5bEqdx6kZ/n7/X2pFYsCeTkZw3albb8+ckEjkH07YH8qTaB0yPVgcdO38qB8xKFwCSSFAAGOD154/wAajzmRHzjnIHv9Pbr+NIwMquAdowAST/nPrn3pyr+7Tndxg4GOf6en4UBzDAD5mQcHJ4BPPsf505owVAyw3DOVHf8Ap+XenbRvIxnAPpxjpz+JHNJl5ANp2KvADHnH9M0CCB1KEMOQMrgYxnsc/wBKZIP3nOcscEcnOenFOR/lHQHJ5z/n6fgaFX7pBOB0596CbgoHLnr0ye39RSoy7AeeegA7n9KQAggbSSRntwRnH6U9YwFUHO4knr2Hv69qBBGpdSCpYAghjxt9/wDJNMYOr/eAbOeCD3zwfw7+9TRHbI4GSCDjjimBE2fMACAed2fz+vFAJoZNI+AOWOSMkcn/ADzQc4JwCMcjH4f/AFqcFB+QnCZAGR6f5P1oUhueD2BByR1B/wA8UAIJAZHIBGAMN2HY5/KkCsE+71J4AyBjp09Pb3pAEUsAxO07RgdRwc/WljUbSq7iF6YI6euPc4oDcGx8obAHQH2x/n8qmeUFDtGSvJGcf/X7Go5IxtAfrgEgf1/X86Sc7YsZI5xuA460BsNQKS5YduuR3+v9cUksYzhvQ5zx9f0ppB245HQAE9+/0p4z5QzkgcnaOufT/wCtVgRhSCF6/Lkep/H+lJn93kBQCcAE5I9fzqTHyoTwmMnFIU2r0J3HHQc49vpQVcYvCnAI9dxznB7A/hTTuVSBjGckN6Djj8fTPWnsMKRwcngZxntTPLO4jrgg8DGCOxoJEYlzgcYJJwfYdPqfWm8KA5I3ZwCOg/z/AJBp+xQSQMbWwABlgKSNCoJKcg9DnGT2I98dzT2ASBPmOQOODkdv84P41IXGepywwQRweQBx6njrT0iy3OAecgnr+H40mznJJ9enPAPP8x260XAQQpkNkDg9M4/+t07e9JESBjJxjByM5/H1xgUuHBOATzgn68/X3+gpwic9AME5z/T1NICLPlucjKHnvwfw75zSlgJcgHJJBwuOfXP1qbY6sN4CZOORjPt+f8qsyaROBG5B2Hk4GRgHn86AaZRXKuPx4PHHB/P/ABqQHapILAE9iD7cVK8JiQDkAkgc8Zye44qMJjG0Z9ccj/PvQTsRMg8wAkbwQcngnHODUhfK9AMHBK9B6devr+FPhj+0EApgscDnIBz0/Pjt1pl3bpbtsJ+QkjBOcH0//V60CGsx5LHIPTHY/X16Um758eWzDuCOB9f1qyqCWAYPKkD0OBx/LJqNY3KYBODk4Pb24p7Cv2IFQ55HzLwD29R9P/rVMJOoIXkckEg/p1zz+VKEA+cvnjOMnGf8P8ac0YZwCOoyeccf44/lSLTtqLHcSJCBEQRkcDjjOOe38q09P1m4s3Gx8jGcE88cfp6VmwxlXGDlOg5xinTKFkwMAYIYAck9+K550ozWqNY1JReh6X4d+IjQFA7l1wAdw7euK9L0zxZb30I/ejc2Mjvn+fH9a+aYJhHMGGDg7gcY46c/l+tdPp2uLaziTz25AAHQA9f54/WvncXlcJ6xWp9Hgc3rUbRk7o+k4LpJIcK45BOPy/z+NPik2qc9M529/YD8a8r0Hx0iW8fmS5HYE4OexrudC1yG8IKHfnk88fWvk6+DnSvofcYbH06631OhDKpJIyTzn0FP3Bx93B6Ae1RpIMg5wC2OvWp5ZI0XtycDn8/59K8yzT1PVTTI5cbRz7ZHr7UI7qeh4P3uwp0P7wA8Eg45/i7/AOFOSQMxxnrjgdMcUwuITvB9cjAP8u/9aDhjjr9RjHHpTmkWMY+bGew/Ln60KwCEDODnLHqPpQK4ckdQQR2HXpx/PpSOBuIz+DD/AD+VNSQYPBGTkcDH5U4Sbm77uvJ/x9P60ANlj3OCFAI6ljkf56U7jCkZY8c49emKCcZHI7AEf56+9OX5sjPQdDxn/GgBFTcXCjr1NGMBQDknpnnJ/wD1UsTfeGABjjPTPb+tRtnzN5+Q5zwM4PTpQA485B4XHA/xpchRnvx8p9fX+tJuDA7euOlCkleeR/TsDQABAQwxk889c+x/zxmgjG0kHjHBPr/j/SgN8wHHp1/zzTCd0nHz47etAD2UkAMNwzxzg5+n+e9CgHOOARnOP6/57UOAq8Htnj29PwoWTKAOcEEZJH+eOn5UANDHbuB59j1x70pX5lx14JH+fWgt8z4GRw3Pt7/57Upk3gjuQMkevbmmieoY3cgHjBHHb6f/AKqcyfOe7d+wzRjOMdME5B5PtTVAxgnHU4P60xDivPGCcY4H8wO3uKFh2J744PqKaqnaDgdDkD2/nTnyuM5AzkgDjHv+dACDEowSc9SpORQgG7HT8OOvWkXgFsnkcE4B5/8ArUB8vknbkDHHfH+fzqtAJCU+8TuIyMY4/wA5x+dEigbR8uOgIPH1/wA4qNhtIDZBA5zx/wDrpzKAxPQkjr6/59KYDkXbjHPGR3/z3poIcnJ2jngDqec/4Zo25U45yfmIGT/nt2pARxjIxk7mPPvzQJkhbZyQSCCR39/8aGkwEzwepFMLA8kdCAOufX/GiQhfmAyD1Hc/4/jigkcGz7DqPxqNiI34H3h1HX/9f+FOAOOOh4Hcn/P402QqOMfJnGAeT1/xoALgJNbhCOAdwPHf6/ifxrmdZ8MRzxb1UOwBxx+X+TXSlUfHGzbk885PUfpT0wAe5PXnqPx/D9a66VeVJ+6cdbDxrK0keCeJ/DkljIZdrDBxgLnn1/DGPzrlJ/MimwQQSOQRj8K+jNZ0WK+BbYCWzkHpwP16fzrynxT4e+xyjCADbk4Xp2H1/CvrMJjVVXK9z4rHYB0XzR2OMDZXJ5yOQT+H09TTrOd7G5Z0ymRyASOg9evvxTpo/IOBjIxz2GKhiBYlskY5Ix27fp/PpXqtJrU8VXTO38OeLZElAkcgYH/Ac9PrXpml6yboI4HTBwDjPTjP1/rXz/8AapbeSOSPACjHUEc967bwz4uMTojPsGME45z3I/H1rwsZhOdNpH0eX4105csnoe1lyY8uQSDkAdBn3/8A1UiOJOc89Rnv29/asbQ9STULY/OCMcnPU1rpJkZbkHgNkdq+TnB03Zn2sKkZpNPQkGXGcnHQ8+n+RT2baoBJz029weMf0/KmMjbuOeSaVsMg9jjg559v89qxNhRxkYxk9B/+v/OKZyHJ5PXgd/apShIH3Tzk8Y5//XmkUlScbeTzjOPb+VACM77iwBAHGDk4/CpM5PL7c8AZ6/5/rSggEqC3I5JwcnP+cUNlPR8D+IYPSq3AYXZRxx6En/PSmPvDA7iOMcDr/nmnopIyc565zgZ+nscfnRgFQhPHQ8cg/wCTRYBr4ViCSAfx56c5/OpFygO0npxn1NMkQgfLkHH3gPw/z9aesWAAMD1Gf50WAGzt5PyqMAAcAUyYnHTCg9Ouc/5FSiIsxJYntgkdfw/CmzQ4YhOmDkAfr+VFgGGEvHlM54AAGOf/ANf86dHGwXBJycEg/wCIqWHfHhSSQMgnGeaU4ZeQcZJIXqfx/P8AKiwmRKu4nIAHbHHt/n61OI9wwhwSRjnJPSmqDuIIxzwv/wBf/PQVKxwCSR0wAB29M/mO9FiSvKCvGepOQD2pixg5Azwc8+o/nT5QWYYAx0GRjnp/P6daTyvLcggDjIAPJNFixRhcDocE8DJz/np+NN2bnycHknnjp+nrxTipBzk5XnAH4URoAeemOSOn5UWAWI7Is8r6Acf5/wDr01mAYdh2JGeeozUyrxyMev8APp7fnTfLAcdyOuPX6UWAYBjIwvTqCOv0pCTxwcjnJGOelLIpVwQN2Rg4xz3p7AMygjcApPByTx/+oUWAgbB4I5B4xn/PNMkIzxnJx8vofb1//XUpXKnGQByDzj9aCmSAODnPH+frUgRk7VwMgY6jqR/WlUZyTxkcj6e36cUqqhGMjHbB4/KhoxjeckAHv9Bn+tAEfGBzjI4+nfmnYOSSOpxz69f8fyqQIAnznJ9D27/jxxSmPcCwHGMkE84oAiGQQO+Dkqe3b6//AF6ktysgClccEDB4qQxoyjIAyAM9z2/zmkyEQhT8vAyPT2P+elVYCvKrKT1AzjjOc+tPlAX7hHTjjnnqQallwMAEnnnI5z7/AI1EzDoSckYxjnPf2/nTAYmRgE4PIxjP507owzyOenX2/p+FPVQDxnqDjrn0NMbjIxjnjn9f5/pQAhUOCM4AwB+HP+fpUjFUXIzgHpjk/T+dM3rvBJJ9s/5/zml3jbwcgc49B6f/AF6BXAjDDgZ6DHb6D/PWmepVf++uceuB7/1NPBUIef056dPfP9KC6EDIwRgkZ46f/r/KmiSLGI9hx+fT/PFSHaMnAGQAcUKikkkcgZyR1Hp/OhMDJJBPJwOn5e1UAijaCOGPQj/PNG0g9DxyDjNNMhJ+XjnOCOvB9f8APFSB/lHyAAcjn/PtQA3OEGBnggjGP88d6I8kHA6cknPQjpT0cRqd5yCOppok3Hg/KDn8fr+dACeWxY89Puk9elOaJcgn0Hbv70nmbt2MYByFx+f9aekigMf4eo49OxoAOoIx1GCSAAPegLuIz3HHFJgyAYYdhwe4HTFKrZIznpkAe3T+tADsZD54wMqDgjj/AD2pFQsQO+OSf8/jQzHIPBOCD6fjQHPQZwMEkmnYACuZCX568H1/zxS7cHPIbrgd/Tjr0/lTkBfk8EHkmmGQ5IOB9OKdhaimMt0KgA85GcZ/lSgEnkg8k8D/AD/k00HB78cc1IGOMgjgcZ9ev0/KgQqwggnvzj8ajlhOwKXBx1I789DSvNnCFgT0yT/X8qbJL82ABycj3/z/AEoHcf5IOAfwIPHTuaa0YC4D45yMcgf5+tI8mQdpyehxwc02PKEMwy2BgE/5/Sl1EPCAHhsknBPqP506OJG7gYPOeajVhuz05PsaGOV6kc9c+mf896YDggiJ5HXJ57dfwqVkGTyNuMcdc96hUkrgk4HXHA/xFGPmHA4xgnOP8n2oAnEaA7HOCO47/SnZVwNpGc4Gf8//AKqhYJjkEcYA6+2D/jR5oBII5xwe4/OgA2AHJOW6EZyB+NTKAQcEk8ckcVXlBJ2quMdeOPw71ajTjbjjAyenWqQnuTKSF6g5/h9qryIMkkYbjpjNTkbVOO4AJqCRs479wPcUWEiJwvJGScdDxg/5zSZJccbcDkD3pxwr88ljkjt/kU0ZD4AwOcen1pWKFUdwARk45okOBwcgZyPU/h+NG3OBy3bkdM8/zpkidOABznByT7UgHNJx0xwPmHr35qNXByTnGec9vxpwIABz0/hBwKCYpF+XOQOVx6E/z5rNooeXDDGzAz646e35+tJuIbIHAPbn9fzpqnaMgEg4AzxzjH+frQAwGcZPTrn/AOv+OTSAkMhAORkDjPX/ADx/Km+aS7ZyecAg8Z9f5fnTWi3gDJIXJ644+tNwBgHkY5OOp/z/ACqwLG//ADkf4UVWwf8Anmv+fwoqbAeYMMPgDjnJGOvpSAbVHXOfb6CmYOPwyAcf59RzS5LenP8ACTn/AOvz/OvOO4dnaCMZ5wMetHGAOc5zwB1/w+lNaQMTgNkEcnnH+R/nikcZUA889+//ANagBdpLb1ODjHAxSsq7sEgjGef0pC7F9oOM5Psccf07UnCodoxtPQ+vufzoAc/3eQQB3HX9aUFlJy68HoRnOajifBI7hugB6/55pWKjAA5yd3H5+1AEkhQs5Gc5zz0/D8v0oEgUYJPPTOPw/Soc4BQE9cYPHf1/KkZtznHOOBk5z15/CgCaJU4A4fBJ4x704Ha2CO3c544/PtUCKS6jHB55GB9Aaezg4I68gYHHJ5H9aAHl8KcOMkkEnH1pzFGyXOxjxnGTUO0FvbGdpHIx7fnUvAdSD7Hjtn0/CgB44Xk7gckZXHH+f6UwSEnuMggZxnjr/WmIm5weo5zzgce3+elIqrwBgDpyOPfigCaLlTnpkk9CBSuwkXg4HUcZwf8AOefemLwAPm55wRkY57/n+VIExnHA69M89ufWgCQfdEZBwSBgnnHqf/re9CPsY84HUgj+veoyob07Z2nufejLFwTwCMgZ6CgaHEBwM/NgHPHf/wDV600YV/QYyVAwBz0pQeQAcAnPJ4FAiOcg+uMdu319PzoC4/cCvXv0Pt3zQfmkI46Zz6+n+P4VGQQuevHPH6YoOA2fbGQf6ewoGOTJZMOScnkjv/8AXyadKSoJ7YAwOR9KbGSilsDsMDpj39O/TvTuTgAH5iSMnP4+3pQKwAnjHIznIGB9M0qMTkH1zk/5+v500JkEdMjuPyA/zmjdkkYIzwSfz/z9aBD0AKA4GHyCMev/ANf8qbIzBSDgDI6/56dqUNu56AdOn4e/b9KWQqwBBA4B69aAFwBgAEZ68YPpTkbaSCME8Zz3/nTGIQDpyPujjn0/GnRZ4yMjOAOx9qABshiCcjoM9QB9PrTnxuJGemOnBpoB5HXJxwP8+1Kyck56AdByeP6/0oAcW2jIIA5AYA45/wAKbHyC3BPQqRx70ijIJ54OORSooA6luRxnjn/P86AHAlnOCSOO3T6e3X8aSeXZkggj0PAH+NNUcsTu78ZodhJnJxxwD0x6j/PegBWIAL5LHtxkfpSgnoGA4OVH50nDDYMbcggAfln+dAwDknOBwcUDsLhuOnGck8AeoqOQFmGTk9CAcdfanKdvBHQ8E85qGZnd8qCeBnA4Hr/n2oCxIjeQDjgk8ZPfHv8Aj6U4Oo6jfkc54A55/p+tIuGAP8fQHP8AnjOOlIFKqCH6nHT09DSsIlDlmOONoAwcAgU1jhTuxk56/Xp7UiPl+Djp26/5/kaezFc4+ZOmBxTKHchcE8EY578fpUQzz2Pt0z/+ul5AwflPQlefxP4UmcEgAn3H+H+eaAHIOnOecEjrjinOrKSeqk444yc85qFGIc89eAcdOO9PdlE2/A4GRk8Af5A/OgCRsAdRxwM8j60gO7BBDtjqAPXtUZBJAGWyckkZ4/yaURnK8lACehoAepyMY4zxjjn/AD/KnSBgf9ogEn37io9xPuR39fp9KGl5yWBzzkjp9D+FAvUmLEqu0ZHU9zmgKXHy5YA89MkmoRjbjsM4xUkeVXdznOSDnGf88UC6g+VkIJOcAgYx1NScu2Oc54HUdqilJZgSSeOoNP2DA+8D/ezwAen86VgLCnjbyBnAx2H/AOqlUnn5xnqQB3H8+/6VGpwAFAwPlGafDgsfxAPXPpz+FFgv0HxNuYPnB4JOe/fn8qlY4YDsO/PFV1frjsOg9fenO+MjOMevv6/pTAnB3ggcKCCDzx/n+tJgFhgce45PU/8A16jEgWIjOTgYbPPP+f1pRluc9vwPX/8AXTQD/NCjucjjHQml87A3Y564H+FRFM8luR04x9cf5FNdQOnI/M8/z/WqJ2JsrICByMYOBjmmFhCpbKjA6Ht+PpQ4EMJdhnngDjaMf59elcb4n8UpbLIMkHBA3Hjv+VddChKrKyRw4nERoxcmzJ8f+L5LI4hkBCqcgY5B/HB/H8q8U1vVZNUuCXJGSSDnjP0/z0qbxZ4gN/fGM73jPBI6A9R+n9axvkVeQSCR1HI9fb3/ACr9CwWFjh4LTU/Ncbiniajd9CMw4QgnO8k4PYgd/r71LbQGWUBADnkgDJx25689PwpYZQzkZJOAACOM57j6n9K6Lwtor3DYJJywIOMHGe9dtSooK7OSnFydkaXg3wtJfXOSh4YBmx6+/wCH6V7p4c0JbOLcAMEAEMO3X8MVmeD/AA6mmxbtmCxyW7njH+Ndmi7wDjHsB/h0/wD118RmOM55csXofdZZguRKclqSgeWuOB3GPWnox3Z5HYYH1/z+IpmzA7epOO31+v8AWnxMzByMfTPIx/kV849T6taKw5STz6jgf5/Gnls5yeR6d/f2pqoG2gDP+9SPwcnhSvI7gduaOgDlk3RnBzyPr/npT1J4IGDjJ44JqNVGFAAyDxTlOS5yPQY4qCvUcvzZOcf0pSyEg8noAKZ3xnJA/ShwW/PIAOOlOwDyThuv0B6UgfaCe/pjkUBHCHIyMH64+tEm0swwTx0J/H8qoAQ5OOw5GD/OnMwY5y3p9PxqNehOPXv3pxBUYHrkjPFJAKxIbI4A54PelTJUjoMk4znNNxkdMdxxigjLk7iM449KYmIgOcDuRk5/lUrNgkn04zx9KiLYbbnGTjOKcG+cshBIBABGcH+dAh3QA56Yznp/nNHC4OT0wOaUAqoHTPBAHAPpTPu55OAOqgfhQBIgI2jOfQe//wBelcFVxgk4xSfdIGCTkEc9R60MQx4J74I/kaADcSFx+OOufp+VLCvm5Ix6Djr/AJ/wpOgypPp0/wA89fWiMEAgDDE9c4B/yaCbibM8jgYOM8Z6VI7N0OARwSOMj/P8qZ1YYA5GT6Z/z296Mg/icZP0/wA9KaVwuLsO0jJJPJOPTrj/AOtRkt05BGTnoOvSnHsepxggDNMzt6nBHtkmmFwBORyF5PsKWRQDnOcHqBz+dKOcAjHfAH55/wAKklTC5AyB3Ix/ntQFyIfdKE8kj6e386QKRjsvQEnp/h2p5cbScYIHXp/nP8qYqjPzDGRg56j6UBcGDtg9QDnPtRcNhGxyCeTjJHvTwPkHCnnggnn601hxzgfU0BcRGO1zjnAOc/n/AEpoIYkEEdsnvj/P6GpQAYifoD79aZtwfyHI9B+lAXGFskhiAc8FTQFLHJ5ycbR0/P8ApQ4+bIJJBxn29R/P8KWYbEUAhOcHnqDVJXZDmorUayjYSF+Qcjjr3qK5kCxMzlVAGdzdPSsrXfFdloludxBcA854z/nJ4rynxL8T577KRuoQHbtHbPfH0716uGwFStZ20PFxeaUsOrXuzr9c8cwWnmRxzMZBwGAwPz7djxXmHiTxpc3DsYn35J4JP5Ht7fnXNat4gnmaRXlDBTgtn17VkvduAfQjgA5x+P59K+wwuWwpq7Wp8Pis2rVrpPQsXt5Pqc6SyNvGCCWWqTbH5IYleDxgc9frzSu5KGINtQDJwOcdcfzpqOIkGBhj1AGSO3Xp7170IKCskeG5zk7tiMhYZyMdQW7d+B37U3GOQ5wME7jz/kcUM2XPTeDghemP60+NdueccE4AycfjViT6CD54ycHPfaOvt+P9KbG6k4C4BJ5449v0/SnQ5IJyxwMkEnp0H19aV26EZDHg46E+3+RQFxqkN0Jyq5wOOD9evpSSQEsMAE4GcHnH+OMVI67WPGQRkkAgnjP+etNVhjPQ5ydw559aBjDECjBBg9xjHT/9ft0pQolOSoAxyAcHnr/hUgOcAgZIyc8f5/TpTXV42j4Dk8EY6fj7UCbsBGVQDKYIGM847UsiYLk9ANpOc9Rz+PApG+ZmzwV6t256H2prKrHKnJUc5PT8uf0oDmHLsEKgE54PHUemR6fWo8GMnrkgj3z9P89KlykpOUHbj1PXPHt69aXGVBHTOAFGD3/pn86B62IcyRk7QdoGM9Tz147cfWpQQ2C/zE8YI56f5/KlJKZGCTgAA9c/5yOf6ik2iRVL8Z6jIJI75qwuxT0fac4ySB0OelIELEZJ245BPP1+v508qADh9+AAVUde1Iz9DyR1ByM+gH+fSoFzAyD72AeOQfb9OxNJIriTqWPAGegH8qcSXGQM8ZJJOB3/AMKkbDpkgAMRjHXPYA9PWqsFyIJkbgDtzyuRke9IF3MGGEABwCec/wD66E/jGevUnoOc/wAs1JwpcE9D0xk/h3xS1C5D5J8zIc7O4IBz+P69qmMRUdDnOOnPPv8A57U1ARv4AA5+UdT9KcXMh4J+bk5GPb86oLjoyFUn5WGeQeuKhKBTlDkHkYHfoDkfWnqdmUwcKSeen59aTYVkG3BAzgAdBj1/E0rBcCpbOVGP9kkn3AP+elOZCDwMvjnPP/6u9N3EsQQxGMYI/wA5p0a+aODgKMEDjOe+B9fzosHMAO9ARgdiABx+NKuA53DqfqOOf09KU8JgBVJ9Bg/X6dKR49qgggjHJ7d/84pWC4gIMhIyHb+LOBn3/wA9qcclsgdOQQQQcd80w5Y7m5zxkDA+n6fyoVAqg43gEgdiSfUUhXsPMhwJOCSSQp6e/wCf9KajbEOMYJB9OT04/SkjUYQE7Rg5JPOT7+wzSjd8mDnAI5H6H61Wg7ifZ9wwMg5AyevHb/PrSkktt3EMAOMjqB29OtOUELhCFJODg/pnoOP5UCLGCOvU/wAif/19aLBcJHDHPI5HGcev/wBakimcSldmQc45/wAn8/ehYw7F+AM5xjjnnAqUwBm3knGOfb0wPc/zpeocxCEVn3gnp3POD0x+v5UpUyO4JPDc5OR0/wD106XG4hOBgnggZ7jn/PShFICE9SQTgYPrnP6e+KokaFIY9cEEj2x29qcrbWBJK7cjIyRj/wDXSqwLA4AB43evP5jnHShwCwCkAZP4fgfWgBr4C5BJ4+71GOv/ANelUEbTgMAcgkHqecfnSZUZRzyB0xx7e/8A+ulC4UE4ABzhuOPUUE+gm5iHjD8A4z3JHTP19faiJNxJPJTHDdScf4YoEYVAc4weoPUngf8A66duDFcYPqcZH6/Q80BqDZPPOenvj/OfzoCgcjAIGMk9/ftS78DLBSQemcZH9ScfypF+YhicDgDIwPrj6kfnQARjJAJ5yMfX0/8A19aduyAQ+cgjOM9/8+1Nc4fAHyE5GMcZ/wD19c+lAICMD0B6g8Ef/W/pQO48g5PU9ADnoP8AIP5UPuQFACTnoCSPfn8c1IpwuOQGyRkfgOPXr70m7YADnLHGT0zx+Y+tAXGqQFP/ACy2kFc8ZGM/SnDBB8vrnBPGCMev/wCrtTAAwOSzDGCc9Rk5/PBpPO3kCMMqLgcjPA/x59fSgLi7jjBA46ZJ5J9vz/Kn4zwCHbAzkYPFRkncAASey9hjnrwKXftTjALEAgjt1/QfzpWGPTDgjpuBUEHkAf41NANkqRg5KjgE/gc/hn8qhQ5JI4x0AGD6D65/rQgw2XC8cc/rz7Edql6APkiWMbggUNxnOSce/wDk06SHzVU5O5cHGOvr71JNIX6PwOSSOQT3H/1zQrv5YJ5wcAjuT2Hrnj0qWyl3YhjEURByCeuOp7Y/Dp616J8LNKd3UtyXxg9z349K89BM88cZDJhs4IwT/nivb/hvYgwoSoRwMgAdT1/PH9K8vHVFCk2z08FBVKyiei2VsILaMAhiOCSO3+f8mroZ88gccAYz78VHFGyJg8YxnI6GrSfdBcDceevA/H8uua/PakuZ3P06lHlgoojdcwP16E4I/Wvn/wCKhU6oChywB3HGfw/z619BSZljdBjBBAJGTj3r54+IxddWuAZATnCsRkY7DP1zz1Fe7lN3VPmc70pI87kX95IST2xgZ/X0/wAKXoox24Pqeep/TPTtTrgFHLdXPoQBx6Z/P34pgPIBPABHP+e2fzr71bHwF9SMIUY5YjaCMnge/p1NTRKEkVy5YAEEHGffIojA4DAHA5B7kfrUagLntzkAjt2Pt1phdksmEU7QT1PTrSq2YhhdvcAj8OtROBHIO4AwACQCT0/rTtxYADKDBAB649h+dAXZKiLluQDgEDHPtTUBxjIz1IZsmmmMMcHnOAdvUfj278GiIlSD3GQBjn/IzQAeZuZzhTjpinAZA55xjPXP9T+mOaXPIyMHB5Az+H0/woZMgPu4OQSfT19+/wCNACRtuxn5ARgj8OCT+XTmmlgzbCOAQADwefb+vtQYy+dhG0AErnj/AD3+lIyjcpPBU5Bx39/wx1oE9STZsklcoN4OCVPfHseO1Kg4TOOBkZ4+n55680As2/bjA5JBGB/nNNHmbSckEDHXI+n+fb1oJFQEkEckjcM+h9SPypSh3AMScdWI9ecY/wAacg2sevIzjtjvj60zhwu1zk5GSOMen1FO4D8OVfGMY4Yngj3/AM+tMjRHU+ZuAIAPGRjnFSE7WGRw3ByMnPt/nvSNGQB1POeTnH+cCkAxVSJwOc8/K3B/z/SnEAKBkfeBABPH9f509EDOS2fTr/L/AD2qKRNsnID4xyCcY+v/ANegCWWJFy+QxIHyrnHufSmhSwO4Z/2e4wexokfKjeQT1xnPI7ev+RQsrbUAOOehGfz/AMjmgBdpkbkZGByBk5xyMe1I6EKFGD1J9OwJz6/4+1CkowA9Mnaf88n+ooaX7gkGee/vQAo4YEnJ24Kd/wD61OQ7SA+Bjlj7Hg49Pw9qhkPzjC98ZA/M5p3SLgAHqAvAGenX61ZA1QFcY3fezjsalm/fRAISMEE/h6e34DrUYcBkHXjOW9f5fnRvbY4OARg5PTB/Q/8A16CrjyB5fA+9xjrgdf8AOaRFKg/XhsdPXj60plZmKKMnOTgcY60xgPLG4ZA5BB/T+fFQMcyoMnBUk4znk+p/nRIvlxAAbw2MnnjmgkfK5DcZOTzzzxTpZc5JzjAUD/P+NAthvKheCBkEEdeOvv7VIPnwTkHOePTp9BUbP0JCuQcDjn2zRztIwQeQBnPHsaBjpCHfJCDA5AOR7Z5ycUCUBWJO75u3OB6/z61XDqrgAEDgD0PqPz+tIS54wwJxkA8Adse3T1HNWLUsO3zHBwT05piyptQ/cwCDxk/T61GqblUY6dyeoP8An6ZpUIIKDOR3P8hQMleTaw2AFM5AOM8D/wDWeaS5YCPA5kdwSAcgeuP8+tV1ysgBHGTjsfp6+v502ZD5o+9sAJySc89/boadgJ5JRtx8rNwceue+ajhwRszjPQn/AD+NV548qr4IJBGQSTwc/wBOvvTNyMScsSCePQmmTsWZX8poxIWfAzwMnB7Y79/0oM4lBKdc4G4nge4/KqwTPyuOOpZW57H9f5GpFVlJGAQCABg9Pr17fSgdyysvygcA5AxjOe/6dM/WplmRV5zheu3p2/8A1/hVd8EDPUDIHH8vxoPBKkZ47dsdSKVhj57jzAhHAB4OeTnqfTGamstSuLeLyzO7xkHCluMehHasx4CxxgjByDwe/Gef84qSWJlXDlQMZwDx69e//wBeiyDmfUtyXX2s5ciNjkBATgn2J9u/I6etNjZ9xB3FckAHk/h+vSmRoEjH8RwTkjnpnFNdiGyY8hgCox9P89aLE7k4lHnIwTJXng47/wCIoEwuJCSoAyWAxn88/wCeKgK7COgGexyfT/61SCM5469SB79R/I59KLCFjk2qWyAMfMCc47gfl/WkBSMYJxkZAB79yPzA/CiRN8bADnOM4Ge388UwIUVzsyxwRkZwfXH58e9MCwZCpOwEopwTzn/IqGWcqQMknOTxxgDvSgKuMnsBlScf560yZRJETvzzkDP4nH16fjUlWHLcM0If5cAA4xyM9Pp9Kfbvlz86nC9QCMnufw/rUCkqjgHg4PT8jmnwLtcgYxjkgZ5x3/X8qVhpImwFZDk78Z7Z+n+fenSXO1wUORtOR07Dj8ODTA2XPfIwTnHP0PH4ZpHfIIbAPBODg5//AFUmr7lXtsaljcyR2aEybwCAR6cdfzx+ddN4d8YvYTD5ywUADB6D/Oa4m3kEYkUhnVgFDdwO2fzH5UlqGjcEkuCSCCCMD3P0rkq4WFVWaOqliZ0n7rPofRPHltfOF81TjByTjPv+H412EF3HdrlGD8ZwDn9e9fKBnwU8p3icHgKeDj/61d94U+Ic+msPP3uFXHJ68fy96+WxmTu3NTPqsBnV3yVT36BNsfynLgEDsOffpToyPlIOcE52j/OPrXNeGvGVvq9vlZVIwCTn1HpW7DcB1BDiQ5xkHg596+VqUZ0naSPtKVeFWKlF3LhYAS7gSDg+oz2FO3glVBIBGR0PNQRtkc8ZPBzxnsOOtS4BxhB74PAPr/Kuc6RRk89iOQO9MZS0nHQDt1/z0qYKSg3ZPXtimEBQSeB0IBP8/wDPagBZMqMEc9QQeKQMXTkHH8XH+ff8qcRkE/y/lS9Gx7fr9OnFADEyWJwOTyTyD707Hbv3CnPQdaVAMkqScDGM9v8APpQ23fjg/Nk4PNABj5QMknHXocenH4U3BGeSAAMHHB/z/SnOw3DOSehOO/vQwAPTjnjOc9/y6frQA1fmOQMZGMEdvTHejJWQZA56+xqRFUqASUA5AxTQwbcuecHBI/T/AD60ALsIUEYYHkAn8qOGAc4IHByM/j/n0oYAe3AJwcYHT/P1oABbIbORnj8f5UCYxkOcr8xx36DvwO9GMjHKjPJ9xnpTkcsSOgHA78+nrTnbqMZAwcYzx71RI1TkHAwOOOmT/XtQgO/1AOBk/wBf89qAQw5w3cE8En0/kKXfknYN4YcHGCcdeKAGFQXAJABx0H5U+UNt4OeCDz2P+TSq24A4BIOOeoP+fpTXz5Z46nnJ6DNADtu1R/sgA7jgY/zn8qTblsdTnJyPfqTTsgoTjBxnHSnqwcEg5OBgen+fagCJuCcjnGAP8/jSFGzk5yT0PbPpz9f0p2cg4fJBpS5PzBQoAwQTz0/z+lVqAiJjflscg+3b/P50751ON3IHT0zTQWxg9R2A6/5zQCfQZIA69MDH+FMBxGTtYY6cHj9KVcugBz04wMZ9KjYsZcMAeD1wKeSQcLjgY6n/AD2FAtBuzLHnIBwMdfSnLDvc5JzzxjOB/KhWJGWye3H14/p+dIHPBQ5IwfwoJFCADB+Q9R1zQRjOPm6Hjp+lNdtzcjOOef05p0YxzkkgdunP60AN2ozgkjk5Pv25/wA+tYXijw4LyElAC+SRk57H8Pb8q3EADE4AGMZx/n/Ipx/ekgvtBGRkZ6da6KVV05Jo561KNWLi1ueAeIPDxtJSTgOOMAckfh9KwY7V3fAfYF6gDjNe7eKvDcdz+8jwdynPHXFeV6tohgnJC46g4Bxz2GOP/wBdfZYbFKrFJ7nwWMwkqE3ZaHOG03KSAdpJyCB79PSn20P2fGwDeByTn/IzxzU4t3LYEnQEMRwB/n+lVZSQoIc8cgg8/wD6j1rva5kecjufC/iD7MFjLn6dgOlekabrSXUaPvAGME44rwKxunhG/cVOfunkYxz/AJ9a7Hw94kSyEaFzgddxzz1P5gV4mLwakuZLU9zB42VK0W9D2ZXAIwcqecZ6Z56U6TGPvjIGWB9e3+faud0fW4r9VcHII67q3GmLyAIARge/6etfK1KTpuzPtqNWNWN4stBgyEkZJxjHTpQnyqQeDg8VHG5CkEA5GcgY5p6jgH8OT0NYpG3UeWCyKOfUcYNLIQcDJPGRxn3pjHJJA6dFzzyf/wBXHvSeYS3AHsR2P8utUGo/nIBxt54zkj29fehWwScYBxnAHXp0piHKgnPJxx/KnAhGyOASBtI/r+dAai52/JkhBknAB/zxTlOxeQCWPBAzx6f0pCgBf5ye3zf5+tLyhGRn0A65oJFU5I4ABOcZ5OKdu4yBwf8A9f8AjTATjBHzEZ45z9P/AK1H1PTOcHr04zQA8S4bBO8kEcc8fX9aQL1BPtsx26/41XkjywIOBjAY8Z9/6VYjPyAEk4IxnjB9TQA5JNkmOAcY+YU5nd+E5yc7SO+evp2qMAtnPBz0PH+f/r0PlDkZIIzyf8/rQA4/IG5OegBPGKbnaRjHPIIPPI447/8A6qGPyYPAUnA/n09vp1qFXLP1yeuGx2oAkJ4O8AZHYkc9f5etGTwF5BOeTz78/lQHYsrAH1Hpj/P0pwG7PAAxz2z+H+elBWg05wfukHge/wDnGKFlCsMZAwRz0zTwMADk4yAccmo2wxxjGeQCfy/xoGR72d+vOccj8utKGY4cdMcjJGf8acx6HDYB9cj8KcAHTjhgOvTr7/40tQDGHYHdkDrjOM/57VHy7BwM8YJbjkcH/PtUkXzBiC3ykAD1FMwEmfAwMk5HQ0WAR3OQMkcEjHAzQo/dnu/UH9SPWkABfcPTuM8gdfb1pSvy5zwRkZH+f8miwDVPQkk9yDxjvj9DTiAzh+qnjIPfrzTTE/GBjjt6ccfy6+hpMGPK7gecgLyOP89vWmBIcbhwM+gNKVDcN0IIx/LNMD5BAOAMZLc5H+fSlXBGExng8Hofb/6/tQLYFOG29B2I5P8AnpTZcl8A428YGD9Mfp781Iy5HIG7PfsP/wBdNwfMwU7noeoHGAfzoDoN+dV6547Hk+2fxFGMAEEkAjqOMemP61Lt2vgjAY8HsP8APNGdisCehzknv7f57UBuRMhY5PJ9QOAfpStgOO/r35/+tTgGznHJ6c89fT8KWRiCMAADr1/z/KgGNR8KchQM8Y5698U0cLjBz1JBHPv/APqpR8pJ746EY4pTGCqqeMjr2+tVYNBr5Pz5Ix1GOgxTcH03ZPAz2Hp+lWDENgwDuBxnPcdP6VFgfdJzknIPWmSKB/Fk9AMk849D+P8AWmzEKUOCR6Z7fT/PSpMbscZwMEgZJ7Hmm+WTzsCZ5+boRzmgA4cZ5znB59Kap8s46HPBxUiKVTAHUEHigfK3AwSADk9KAGqMvvHfnn/P+FLtLZCDIwBx/n605lwSOnb0/wA//WpRlwecYPOe/wDn+lADFh8rgZIzk4OTn6UIAzh3GwDOP/1n8KlCOhyMds4HT/PegKWTI454P6/pTsSR87QQeSejetO5QkAjAwQSfWnOnzfeGByCR39f5/pSxxlwRkccdO/Xj0/GmOwzAdj82DnnPI/yf6U1UzgHnHRgPTrz9KsxxbiADjB/OllRVU7STgcgHHHegZXw2Bg7QQBt+v8An9KN20HI69QBjH+eafszznjnp2x9f880hRXPcDPOc9P8/wA6AGKuXBGDwTzjOaUpuYnjkZOM5H+fepEiUZ5JGOCRzUpiQqNpPAySDkA/Sgkq+X5Y6DA79fy/+tSKARn1HQnGKmKqWHXryW65/wA4pGUHP8sdB/n+dAFeQ4znnAyMj16GgY+QDqOuBx781YARVxjkjJBP51KgTaDjkcAHnFAEJj8sqPfoD0ppXqRnPZun9asmRCABnHOMDpUTbAQcc5/zn/CgCHeCducgcgYxk0smVBPIz05z0qXeik5XIzgAdc9aN6sARggnIBP50AMibHBBOSOf8fetCCMsQcZOeeOgqCOLOTyOc49BV6BgqDjpzjPSqRLI5Ewp9h1qs4ByDzk9cVoSSgDoCT6iqjEFunI9f5VViUVZAGI4wMHoPpUaDZ0ySDjHt/8Aqq3JIC3IwfT6+/aoIyP7p+g6Y/8A1ikVceiDbycHscE0zymXfgnBOenFTRsQB9c8CnMxLDv659KAuV3V9pzj156VD5XAztPHYY+oqxK7AEc84BBHc4qvvO8n1z0OQPSsmaLYAnPyjocgZIqR4Q4GTn1wcEfh+NRCbPH38njb61IXHr6j5eMH/wCv/SlYB6oHB5JHIyTz/kf1pqRsoUHgAcHrn/Pv6U0SuOMnPQg8f/W/lTg4A5z6n/H36H86YB9lb0f9P8KKbv8Ac/8AfNFAHlDsBgN/EeMjj/ORSHhk44wQcev/ANan43ls59jjnP8A9em4DqO5B59c9RxXmHcJFgfNkHJ6+n+cf5zT8Mzg/wAC8kkZFN57scHjnr+NMd8LjlMkAkUFWH4Lc8Fexx0z1prJlCAOSfmOOlKG2ngMFBBBI7//AF6duBXJA5GMZ5H+etArjQxVdidSO/TPtTiCOT0OAMD0/rQjDJ5AAHGBk49/wz+dN8zackjqQCFz9c5/nQIR1I5x0HBIz05/lSryM5Jznr6en480rTgnAznGAT6/55pEc57k8AHsCOhP5frQAsbEHJPbAAHQn3/P9KUb92CASOpxihZchyQcjOSOo9vpxTfMwp5JwQMke/f86AJQSFAA4J5z7dKY0ecDjg/QgY9vX8OlIpGAcdwQOR34oSY7iSScjIGeR9P8+tLUBwwrDOPbOf1/TrT0B2nk5wMr2U9ef0pvmEjsH/2TzTd/ygkk5PJP6Y/z60wJVQLgKCB65PT2pruHI5ByOhGfX/69DM30A4wDkHv/AJ+lKrBQynORwRjtigdg3ERlRyB17EZ7fpRgkHnp6DB59/zpAQyj6kjP8vx4pEYowAGDn9aAsCvlmJHIH3R/L/PrS9E4z0IyOR9f50jsCdwHBGTk/gaB8pPABzjgeooHYkUBhzz2PvQqEYx0HUZz0/8A1VGjEtznI6D/AD74oXBXDN6E9jQJocTuXpx0BA605l4GDgADJz+dNdiDjJ64weuPf86cOdrKMc5IP+fpQLYcm5O5znIwPTr/AJ+lGxem/oOmD1zzz+fSmgse/fv3Hf60pk2sEIOT3PH0z+n50AKuFZhjkE9OuP8A9Wf0oK7sgZCnjAH8qXcAoGOcZJySO/8AhSITGykEoSMAnp/9fk+9AAFPIznBHJ5H+fzPFOReTgeoGOvP+TTQw5zjJxznJJz/AJ/Kl8v94uRgc9Ocf54FADyRzk4Gew/Q/ShgGB5I54Gf69PamsQzkk+gxnp68UOVCnpnHXp6c/8A66AJBjaO2eCPT60xWB9FGcnHU0gdgOTkZ5/D+nX8qap2sDgDjJGc0ASbugPLZ5544pGTPLehPJzjHUf/AK6R3BUkA8kkg9Afr+FOk3tEflRCAScH7x460AIj7mzu5JyBkdaaUwzsOOcYzTUXa2ACBtGQB0x9P6+tSffbBPGP4RjJ9KB6gTklcFhwQc9ef1pNwH8IJHTBob5D24GD/wDrH5fhQcSKCMdMA46GgYdWGwkYzkE4H+fpSk8HknnhSemO9IzBQRjgc4zn2pgbLnOQMk89M+lLUB6qMADr6gZH+e9OfKsRnPfg9BTSpXnBGcYz6/8A1qUuGbGcE4BA6GmA9T5ibyR0xtzg5/p9arhj5gyPUFu3BqYMRnsTweh+lQluDxknk59KAJVTY2cEgEg4Oc//AK6bKRI3PQ9Qo4xUUskjnI5HoD2xUkZO0AnvgMeBj+tAEiJtUjjgfXH+f61JG2AABhuvYAD/ADx2qJeTkcn/ADilVst9DgEe/wD9el1AfJjJyDnJJweppCOfu546kYxQ53ZPPTqMHH4U08465AxyaYMeqkggjOD270pGBwQMgDjkfT3/ABqOFyUIYkAZGKkPynAGSBx2HqaCRPfAxngr1FSIpMQB+Y4wTnOeeAP0qvKBIOGI7bm6g+1PVmaFBJkBSCSBz/nH8qVgLAkAO4YYn7oHY49aljIK9cZ4Hp7H9M1BFwnI74K9vUf16VMoxwM9c5H+ewosA6NMNuPA6A4/LH8qfJGvykdAOQTyPwpinbyM57AHqO3NDnGScE98df8APWmAYRRwBjGfXj/P86fxgAdM5yCOB3H+fUVGpOzJHLcHHP8AKlZduBwAR0xViuTId+cHocDpj/P86WRo0jBfIxxn3OeKr7hGocgg4B4PPX/9X51ieKvEKWdrIhbBGcE8jOM/5JrelTlUaSRzVqsaUW2xniXXo/sMkQfY+0kAnHIH9eK8B8S+IXmuzH5jKMk8dh6j2rR8V+Ljd3BPmF8D5V7Z5/p9O1cFdTPPdh2IySRtXvgfof8AGvuMuwXsY80lqfnuY46VeXLHYfjzfM3BmQnIBJHvxSDqwxyeBz16fl27VKkhVM5+9ycj/POc1qaJpr6lcK3lAAkcAcnt0Ne7KSirs8KMHJ2QugaCLqVAkeWfgsy/ePf+le3+C/B6RokskYLYweMbR/Ko/h/4OSBRJPGS6jI4AHPYnr68/WvQrS1WGRdmc9M54x6Yr4/Mcw15IM+yyvLHfnqIdbwCJQqdB/D0H59D2q4EABAGCPXPX/PpTUXDZxjsMU7D7Acc8Egnn8vevlZScndn2kaairImUAxc9O3HFR7drHaRyMH0/GhSBgtjGTxnP+cUOyrKfl+UDJAGPcVJZJv2jBIBxnHcj0pHjAGenrj9f6UjES/Pt6dcDp6UsmBzz0xkfr/+v2pMdhCc7RjjJOewH1qSM7lJ6egJ6+tNXg8kDAwDnrTkOeAT7f5/EfnTGIVw4Y5xjJNKcHBOAcnpQcoRk8jIx2zQSUXkgsDgkDn/AD/hU9AHBs5J446dKTerDjnHHXOKQOCuBnHPUdB6VGrCNx1+YY6cZp2AmAC8n7oORnnGe+KChJ7kjkkf5+tIxKnn+ff37Uu75Qw/T9P8+9MB2Blug4zweufamlcqMc5IFHUnA7dhTckMgGfmJ5/+vQAsijJOTkHoPWhOF9cjsKMbX9TkkkDmgA7c46c85/z6UEsmQ4QAY46kf5/WmYRc45JHUDp+PSlVT8x5PoO3+f8AGkXC4ycZBxjt0GKBXHHG0c4bHQdc0Kd6uXC5PPHpUbuFJAyRnAwOTTxwMAY98fpigT7j2CgZGDnuR2pF+VQPXqR1/wA/nTQpPGMjGck/pQpHZg5+n4/X/wDXTsIUvuJGO3OOgPanNgEAYB5IA9enX/PSms21uQM9QF7/AOTQMMBwB3JPcf41S0AeQABz1wcnjjoRQFTIBxx90DjHf8f/AK9M5PPzHnIz1H+eTT0bGOgOMg9eaQDUkKyAkgEeo7095A8YJPQnIHP61HkrIcuAehHr/nr+NJ1XpgnjPqPX2oAl4KFCc54Ix2//AF00Y3hT6Dv9KacnJGAD/Efy49KUgdcDrgnOeO1AD3x0AwCDTGkAf5mwMEDccCmkn1OcY3H/AD0obGDvAyRgFj19arUBUwej57cdsf5FO52pknOc4P41BHJGGAHCrknIwB/nr+Fc54l8aW2lphCC2D8oOOD6/wCf51vSozqu0UcdfE06EXKbsdBc3sFjE0jkDHUg4z+Neb+LviakCvtYk9ADj6f5z0zmuH8VfE83UTxrLsyMbQSA3X/63r3rz2fUp7wEyAn5iAWJ6e/5+1fWYHKVpKoj4nMM65vdpM3db8W3mpXEkmSVyQcNyOnasFblJChkLPyCCRnJH0/zxUKuFaYHA42jnOR7k1E4MA3p84OAcce3+frX10KUKatFHyM6kqj5pO7JbpBI7uOApBwORxxnFQkBz17feI549BUzt05wSOSAf8jv0qFDGEcDkjPJP9ev51qZoajOXUjgHjPQnv8A/X/H3qRijp5YALgEjnOB14Ptz+VIilyOCMcgg8gHofTjP5UwLhSSmCp4wOv/AOv29KBj8BeOmeR3P+J7c0m5YwWOSVznPPHQ/Tv+Qp4G8n7xHbp/L+p6VGwBQAdx1U+nfnj/APXQA6FivysMFRkhe/8A+rPbHWkkXcP7oJGOc4/H8vWlXdggE9cepOO/+I9qYUcMd/UcbQcD8f5jBoAkmbrvOePl54B7803ywVaQAgYA4yePb+v4UrbyhJALZwMZ4J6e3p+FPQvsIyOuM5wTn0/lx60AQhQPuHKng5HSpGKFSCPu8Yzj8f69s03biUHJwR90H69vwPNIgxuBDnIz0/z/AJFAEu3Y+CTjHpkt/nnv3qPyhHsODjkkkYyeP59aa43DP3cDgjrmnxvhAC2SCCSDwOOvr7cYoAVHBBU+p68ZoDYUY49gcfSlXIfAAIz1IyQf8evHvTCCU5ILr1GMHB/z70DvfQlVTIhOSSp+6Bnjv/k+1IIkIYk557gA49MDrzTk2IwAJyBjkYHA/wA/lURJZdgwMcADr6/zoEP6tk+4yR3/AJ+nHtSDZGQD8jYJCrjoex/WhY3lONo6ZLNxx/PrUUw3pkgE4A3A+/8AnpjvQVypok88K67VDFl54HHbH6UsbrGvzFjnIAwR1/L+neo4YwuDklOzE8/jVhMmNfulcnAz9Px/LPWnclpIYEOS+eM4BI7YGOnQ9BTgzNg5Gwdc9h34/wATTmUsSvXHAweQe/Tj09fpTUTZkPkg9F6c9P8A6/TvTRFyOVC/CFsdwB1H0p5OFJwMkY4HXnmkkRlmHRhzkdTwCM5/TNSqirECy5weCvYen40xjOBJjI6dAMAf5NEKblBwSR0J5HP8+3Ap68rycEjPQ8H0z+Xr0oZTnjPIy3bJ/wAn0oAaiBnXunUkDAIHr/n0pZF2KBnBOSfbnGM/jTllK7jxjGMHqfbHtz+lCZkjy3zEHJ44+ufz/KlcCNFOSSMZ6fXsc/8A1+9LllAUDYFBB5yf89RSy5xyeBjnjOPp/ng00DjI29ecYHT0/Wi47jwcEIMYC4J6ntx/n0pGbC4I5HUDpgf4fjTTtIOQMkDPHp7D2PrQWyuOd5PPPbv/AC/WpESRgbQMgcHPHp7/AIUj5yCX4Ofl3f4ev+FIEMYJ3sRkZU9x6H3PHr0oleJ3xksCeCDgqe5x+AqtQFzuLkAHBwFUnrj+Q574pN+6IZ+QdDuJxj09P16YoZwq4DEjByQOM/T39qWDE8ILDJYZO48j0x69D+NMAyEdyhHOSPp7e34Uv2hokUOQVz93HQenH1NIFHRskjhSR+n9aQttkPVjgE4B798/r+dADnPmtkHkcDAwMD/9f604DfgA445OepoeXd2IIGeOp46/kCKZF84A+6cYyRjqf6/1oHcIwI85GVUYAI+9n1/z2p+EZM9lwQpGMA9h+v5U3JXIOMZGQRnj1Hr69e9JtA4GBnncTzx2oFe4skI8wkHt8x/+t9eOaTLIAPvbehYjB7/pxxRIQZRzh2HPGO3PNKo87YpUuQvCnsff8v50BewIUDEJxzg7Rx2x9O9G8yOCRkZJbcTx7UKxAb0zgjPqeg7/AMqdKXQggAgcjJzn+XTn/Cgm4jiNWJBU8bsAkcEYA+vXpS4GzJG0Yzt5Pc8Y/wDr0xdjAv1OMYI6DPXFSZ2LlTwMEe49/WgLibCXcAb2xhT0x3p2HCgAYOMZ469OlRxsUIJzknccc4z/APrBxT3TO0gt1OTjGD0/+tQUAP8ADxzgHjOTx+HpQj7nbqcDqcdc4OB78dKGztKnPPOAPTPSgNuJ3jLkcluDnpz/APXHegAEGNxGOTg5Bz/ninDAARQASch88gD26dMflShygG8k4HYcZ/oabJLsUv37AAcf55oAJCRyduScLg9CPSpDFGF6EuDnIqKCQlVL9c4xjHfk5p7EPEcKCPukg4Pr1HbPr+tA9SOB9sjjkZOcE55x/LFTADJABbBBz1+v86h24VHBxntntjn8+PzxQz7V5XPPfjr9fx6elLQLExYdUHbGM4Hqf0z+lO3fOEBYknjB54xjHbgGoYwWZD1GCTzgkfT8vSrEBwG3jcSCDgY6/wCHH5VnLQ1S6FvQrc3esxDnaM44yQcgfrjPavozwbYi0tE4YZUE5rxHwFaLeX/zDdyBnnJx/XpX0HoVk1siI3TA4J6celfJ5tW05T6fJqDlPnsbKkyAZ+cuMZ7Y7VIQARnBGCOPfrQMKBwAQMkf59R/KjBGCenJx3HtXyF9T71aIfDGCcdcgnHTFeBfFyBbfW0kAJ5OVHGMkcH17da9+iQuhKcnABz7f5714N8YysGoEGVQSSDu5I6d/wCXua9/Kr+1Vj5bOtaJ5fdHfK4YfdOD298f59KhZicBioIPccc4zz6+3vRLK7MOpAGc4xkeh/GmqQyZODnJyB17E/pX6Atj8+aERySWcDIGCAf/AK/86erGJxjDYwQT09uf8/pUO05x2U4zjJz/AJ/rxUgUD92UBYE/e9Bzj+X0pk7j5IthJXD5BHT29Py7dqfAoFnFGTk4ywI5AJzj8qOsY4wMdR6f5/lSbhKDjrnkknkdz79KAsOi43jIXJwCMdOvU/55oaRGc7DkZANQSjdJsJ4POVBye/NOMfYbSTwcn8vzI/lQFiZwkm1AV6cgA/lxTWB7ttHQAHnA96FDrnJ4zg9gM/56010cJ1OSRn/Af570BYeuIyoxhzySp5+oPT16VF5Y6nBzyASeuT/n8aU7g3PRQCTnBA9v0/OppIwISOORnB447Z/z2oEKJFkUEYQcA4OM8dPwppuSVA/E7h79ajMJ4AbjIwq4H+f/AK1OCYB3sw6dRnj/AAoAduKHuf4R/Lk+4/lTwwJABVxyCGzjIqOPDO4AJBwMEHk+uO1IFKDDgv8ANggjGBz+f4UAKWIAIPcZUDByf/rUscyHHUYByW7+3v0pXjLDBJBUZwM9BTMGQgCMcjOfUf596BXBpQhQIC2RzgevQ/zp5m3xZA4Oc7uP8/8A1qiRdsmOm7PzdPX/ADzUq5+Ths5OQw7n2poYg/ehWfGSOSBz34x+Hv0phzGoA6nBwB+GKlfegAVc7fmBXnOen6U0q4AOAB3OeRkf561Qriu+TjJJAwAB+PH59s03CKcnggY5OMj/ADn9KeB9/GRx931Pp/TjNNJVjs+ZQeRkdcdPz9qCRTJuTAwSDknB/L8s0xlJVueWz8uO/wDnj1GakHHOM46cZyRgngUKQwUfdyecDj1xQAgfaQ+CSB06dfUduR9aV5BsXA9sKe3P+fwFNXcmzugBBz3zmmyDO3Jy2BwRgev+fwqbFXArs+6MDpgH+v8AjQFI2ncQAMgDuP8AJqQ8EfOTg4w2Bn3/AM9aFyckj6A8EenP+etUK/QjZSJUwhVRnPzZznn/AD9aAf3acjkAkYP0wRTgspIzjK5Jxg8/5NKzb1J5I6c9++MfrgdcUE3EJPI4wMDBHP5/l7U1RknjgDOOx9x646+lSAFAcBs4A3e44/KmZMUpAG4jGGOM4/yaB3YjBgY043kZAI/D6U7d8h3ZYf7I9c0HLEFXKsCQSvce34Y6U0n5R1w3BwMex/z70FXFQgDfwOeAMDJJ/QD34pC213Gc84OeO3/6+lSOi4OeAB6Z56fp+HSodrnI5JPIJ56f5BpoLgVDnrwSAN3Q/wCTTWKICN/bIJ7jPH9KUEjocDoST+eMetV5XO4/MCgwNuBxn/OPxphckYbl65weRn0/l61BCgcE9upIHPPGCP608q7BGAYk9So6dutIEAVinLZwBntnOMD/AOvVdBJliKJVY9AvOcHPOP8AP4GmuYlQA4UHtnjJ6e/XB/GhEGCRx2H+Ptz+lRuSSwQZII524I+mfx60WESAhlGcZzkk9vf8f60LHkEk5GcAEdB7n8cfhTkZTKC6H1LZ/wAj0H0BpoibnGNzHIAH4D6YpWKuSfKBGMYxnp6f/X4pHUSlwWwT1B7Yz0/HHWmBAuAcEDBzg/5+nShGDeYCOTwWzz6n+fakPcmQhFAAO9hwT0z/APrz9KrxoJIcOfmAxuxwTz6fj1qQlgURQM4AyBjPfJP14/Ojbs5zhyeR17/5/OggcxQN0JOepHHHX+X6UqSBM5O8njPf6U1AGJAyCOevalkRtoAK4yRnt7A/570ANYoETjIzjgk/gf505ZP3ruExjGCM5xjB/rTmOYo0xwCOAeMjpk47UIQFJwc56np60FaDTOjbz6cnAzk8nj155696CVeEDjDAEgDqT2/rRMjNIY94IXoCARnjn/PfNNdMOOD2JPb0/L6ZoJEwMnHIxgYHBA/n/nipY5fM+fkgADA754/z9aV48R5I4HvkZ46n0qRSoUEAYB4JOD3/AJc1OoEYAChOAzH/APXgUsjDzAMZLDH1Hfj2/GnQuGYRghHJOCei0TgZzwBkFsf19fXFADVcgH5TgjGR+WPx5oyM4xwDzyOR/nikRmKDHIb+In24PPSlhISU4z1OQRjPt/Oi4ErSHcC4Ow87hxjP86czvEQPMOQuCBz+H6imBgpCnPQEAHPI6jj3x1pro7nOOc5yOOc9aHroylpsdJ4e1e50u3d4CI3JBK5yDxjjuM16L4U+IjyJFHd4jKkqQW5JHpnn/wDVXj9tuitShcnJBJByAMcj/Peo4ow1wNkpiCkkseff8Scd68bE4CnXu7anr4XH1cO1Z6H1lpWq21+g2SDAOQo689T6j8e9XpHQPkEqMZOT1/8A1/0r508N+L7mwu0Akd0x0547V6bpfjmK5aNCfnYZwT3B5/nXx2Ky2dJ+6tD7XCZxTqx992Z38Eu9ARyR1OenYUqjzBk5GTjcT6+1Z1lqEdyoKOoBHJ9+1X4jlAA4OTngdgP1rxZU5R0Z9FCopK6dyUkx9sccHuB/LtSvsAOT39PX2/z1qLeWAJPfBz29j9aeOQcgdTj+eKixsOhOVIHDdiev4UgAdgA2DjA9/f8Az70R/KjnbjIGRx0pGTDbtucEDk/l+frRYBxA29B1yO2P89fxp7ZbIcdunqO39abyrAjP5dKOuMkng8eh/D8/wpCuKBnKnrg8nsabuIU98kDv/wDrP40oyvU5yMDPP/6v/r0m4gbRyc9uDn6/rQK4jxjIB4IHU9f8M8U+LDLleMEgE9RnA/Wl37VBYEvzjPr06f560pTdg5PGCP8AD/PSmkIYhJA4xnkkDt06f/qpJEKHJGTjOAcZFOLDOBn0BA6n27f/AKqa2ZMdcknAI/H/AD9aYCB8nB444459/wCtSRfKuCRkDjPr9etNdTvzjsMsP8/hTlJZcbsHnOOmf8/yoAVMk52hsnJHc9f8KbKCWBG0HqQPSlTnJHIxjGORj260+NS59efr/nn9DQA1fTcMMcYxz75oWMHn14xjv/n+lI0eyPJGACcf5/H9KeAT/IqOoHb+n5VSFqNXjecn/dxn0yfpQM5Yc5B4A/oDTkXY5cArkgE5/kaRhlznuSQwP48UJhYABj14GQeR70ZO8g8Y+n+RxSnOCRxgYyPXuPxoCjBGMADgYOCfamFhCnp93rgDqOlJjaNoPTjk4x71I64jDjG7uDzQFwpzk4/L160EkYySUJAIyRgYGOlPAy3JBI68dT1oUcOVyP4cD1P/AOqlSIg8BT7A5wR70FWAfOCQSOOe+f8AP9KHwjAnOW7Dnj6UAfuzy3YEY4x/WlcZBB6YyDkc/wCfagkjVeSQTjH16/p+VN2gNwMnGCP1+tPRyjEccKc/Q/5P6UNsSTJJwcH8/wDCgCOSMSx+WDw3UdT9c/0965PxZoCJ86LgNyN3UDoAff8ACuyXluAFGMA+/tTbmOO5gKyZL5xknjGOn/6q66NaVJpo4sRh1Wi0zwjV9DaBy4Q9cEgYGc/pXP3UP2YOFJbn7pHf3/DHevcdc8OLPETEuBkgAdc/SvOfEHhx4XJ2kEcnjI/yPxr6zC4uNSybPjMVg5UXtocUGA5z84GODk+oz+lCXrrMDj7oGSp5x1HPv/I1cktHW3keU5AYjgZPPb1//VVb7MEZHIwpG7KjgenH+PrXru0keYlY6fw94naJ8bQEyMD24zxXpmkeII7oBM4wBnB746/59K8StmdJxlyepyOMf55611Oja39nCPvGcZAz1z6/THQeteHjMJGauke1g8XKi0r6Hs8VwDk5woOQRjH+f8Kn2lOuPTcR0rk9F8QJcxckbzjJHr75/GumglE+QHDcYzjP/wBavk6tOVJ2Z9nRrRqxumSNuBzzsHPPT8PrU7YIc4GeuRUHmg5PAyRggZ9qlDFUHVuwIrE6QUbgFHpkEU5PlTDAk9eOuf5GgEEY74x7fnQHwoB4PQYOc0EDirs3y7id2OcZz6f596RUwTkHOSeRjp6enWpEmKqQBzkYI7/Soi2BknjHII4J/wA/SgB23YMDr19sfShEDEdznIJ9qbG7zEEnkYPbj1+lSO/zDAGMAep/GgBNpZj8vHXk/wBO3/1qVQHQ5yeePU0eaQgHPGQCOv1psTbd+emeh9OetOwEgwvPqDxnPXrQyHGeoHGOnvTTJtcDr15J5x0zn/PSnFtyDcBkDqT35/8ArdKQCHLYPbGCD6j+dIkBk39Nynr3Pf8ApT1kB5xg5JLZJz2z+FM3EfcIJPXHr37/AEoARMx564yQBz/nvTlizjnGMdOv4UoBKYyeOPf6fjSZJHJPoCOOfSgCWWFMpsxkEE4zj1PFQypuYAPsIOADyOOooLEDB4469OfTNNiw78E9M5Pp/kfpQWO8kKAOvUZJprjCj72OM4NOc7iTjPGQcfy/z3phBccDoOg/L/OfSgByjBOcgE5OR19P8n1pJFHy5JIxn5v0/XPFPjV9vAHHJx70xxnjoeu78fb/AOvQA0IRkljgkYz60p+ZgQCCBzjpx+lIxwCGIwOTxz+X504N8wGWPqBjHTFABGyAH5c8cH68/pRmPfvI+YHA7cfjTRGc4xj6Ec+/8ulK0mM4PJGRxk/5/wDrUAEjBlzlSM59cClPGT1GBweMigrtxgkZ4wRn68e1IOcfKcY5Gf8AOOlBLYvDMMEE91PSndGxk4wRgDr9P50wYCBBgY5Jx9cf/q+tP5VSec8du9WP0EVlRRkA85AI9P8AI/WmlyW3dBnBwPX0oT58fXj3PpQwx14GRk9TxQMDgnAAJxjcBnj/ADzUjOSmQOx9O/H4VGepByTnGT3H/wBakK47jI4IOcn2xQQSRjOM9Rzz0OPf86a2QxOACeeefpQFMiAr1XIz0x/n+tNZSGC5HTqDQAocBSM+5+tJsGwDHI5GRzik2gehJBGQeeP55p3mOV6ADAyc9f8ACgBFbbjIGOgxx/8Ar/GnZJxgfdyRk9v6U1Ad34cZHGTyaC3AwTkdT/LP86ABeG6dgOvXPpSsxMgIzgcEDuDxxTeQg3EcdMZ/z3zQijnODg5yOTQhNDxLlsZAHTpxmneZvY9AOcrjOaYYy+cEDvkD/P0pcmMcAbj+gqguIuOd2Rz19/8AOKUjgDOO+WOKfHzyPQ4J55/yaQrtIAHXg5/p/nvQFwBaQYznvgHn6f8A66duYYwOM9O1RnLAjnH1/L+n51J5Zz0YcckH1/zmgLh/Fk5z1yD/AJ/yaHAbcQT0z06f5/rQrFW6Anr0xyOn480E7s8lSenPc9v8+tAXDIwCCQc4Prx/npQp2yE4JBOT3IP0pMDGcHPAGT3+nekG7oMkckHsBQMYshZ+fk3DgKc8f59akLiNTk5z7gcd6aVKshC47k445pU+bIIOASCcZoJAvkD1zxzTSi5ORnkk555pzRluduOccDp/n8aCh3EY5yce/wCFADOOM5zjIB4yemKeudwzwOpweKa0RznHIAwCf8+1OBA6k7h39PX9aAHghskHvjB4/wD1dqiZdpxnn9Me5qQLhAMHJBPHAP1/z39qb5e/IcHYR68UARsm+TdnC+mO3rThDlOuAPu9j1/l7+9HlHcMHYQeSeamWIgkDGORQA6I7uQDkHkA5Gf89q0YI12ZJH0qC0szncATxjjnmtUWmFGB6EHHStEjORQuY+FwSeeTmq5jKk8DGeCe49avzowBXgcdfU+1QGHjkkkHPHpV8uhJl3MxDkAYx3HY0W7FTgg8Dj3qd7QeYzg4BJyB3qWKEAEHpjscUrFXSGplV6YbpilMe4HIJPAIBqVYw/0xyf0p+wKgP3vrTtoHMZ85wu0cYPIz09Bntn1qAqDxnAJOPTB9qsXChz0A4GcH0qLZklCwRAQCfzrne5qhi5VsA5XORtPP5/nSEkcDJGckehHY/wCe9SRrsPbr0HTjpj86f0PqO2Rn/P8AjSGQZ2ZOOOAAOaUAsckcDkEnAx9KsNtyMkZ5IAznH86jwA2SPlY+v86AG5X0T81op+0/5NFAankgBkIAbjGffP1/wpgGCozgE4B7nH/16fkInUc9eOmKavzjOBwec815h3AjbepyOnTp/k0u0ZOOo6nOc/55pN5jQ/UAYx0/L+lOkYbWD9xx/wDroHcF3ggpyQckD3/wpm0NjI5GT047/wA/pT4+V5288Bu3pTsArz+8A4yOOPpQHqNQEPlucg52jr6AGhumMEgEDH8+f89KVirgJnIA42j0pWyXAXlhnJHagTGvECp5IOTg+1NG8nr0Hb0qRc7SoPTgAjt/n1pBkDJHUjIx1H1oAiKhGB3nr6Y9/wAKfHhWOQQG/h6gD159PpT2jBIjHr2NK3Ixk5BweffFACHGDnHTsOMmmlV2AEAAnJ4/pTixLkAbeSB7/wD6qaH25JAyDxn19qAsLllXhMN1Ytx2x/8AXpVOdoCADoD0/Ajt/wDXpEbJ4x7AHinDjGDk4xnA4OfSgAZCQOcgHOCev408sckgdexOAD9f/r0cKB6ZwD0poU8BkJxjJB/D+lADIAygE8ck9c8D296cODnqWBzzjn0qRQmCOhzwccf5zxTJFJXeQMDAwRzxQAAgHB6HGc+v+f6U0qV5+/kkDHBP+falIKgHjf1zkZIx3pkk2Bl8Ae56UBqLsOwlhzwMEZz/AJ9qXJDcnnOMAcZ9zUaOC+Dxzzgk1MG2tyfYdv0oDUcEHck479fXv/npQjhk9TnBJ44ozhQCckcHuOf/AK1OLbWGOBwAcYoAftDDK8YwOTTMcZwAASD7D+Xr+lNwFGOmCQfQetGw5JPHOOGJHX0/OgByknGUwMZye47ce1K7bgh6joMDPfFO8zY4P3WHGMcD/OP1pGAcjjqMkeh+ntQOwRgYY85zkY9Pp+VODFAhGCxOTkdD3/rTQwHGOQeR2/H2pxO6QZGQpyMdBj0J/CgLEbqQWG085JGM804AuTxycZ5wRSkbVJI5yF2n1pcndgZBwcnNUhChhGCpHU4GfX/639aGUZwDhWxjjn3/AM+9L/CMYJwCWA79uabhjGDnfg4Unn/P1qQGzoEHBO9eSp9v89etPJ3j5Dg44GP8+9MkTccZ5Pcnn/Ej60BRFkgjoMfh+lO6HbUf8ygYI46Z6/5NJhSTjjAHQdvrSK2DknBPGQOenWlV/lxnPH1yPUUhh1I6D3zzj/J/Wgh8FBwQMjI/z+dK52n16YJ5zSeZgKRhsZB9cd/yoAIjuUA/eHBHr3FCZVwcZHXLHOP69xSMGk2nkDOduR16085kyB2OevU/5NACMAOAM5PBHagYGCSR9Bz6f40u4cA9vbH+fzpCfmBPQ56duf60C1DbhsHP49hz/jTGBD4GODwcen+f0qZzsUkAlx1JPAHHamhQcBe56g59+aBjAgfgoASPvdaXy+n8PHYc9cf4VJnlQDnIBx/nvTST8ndsnBx06/8A1qAAhwPx4A5xn1/lRs+cgk+owP8AP605DwTnGfQZx7YpR1yuTkcEHB/L6UCYjJuI6cDkjigR5AGCcggYOenv9Kd8ysfqTn2A/wDr0px1cZx7e3NAiJUOBgnPOQRjj0pGyAWCEEYIHU/55qUNtwMHBHUdqUEpnJwASCe5/KgCKRclGAOeoI7H/OakCs6ggYOMjH+eacSRggErznj8vehMsAwPBHIJzz6UAPVCce4HU/5+lPA6dx154x/nkUR5ZCfXgHrx/nFBIOSBhsAEf5/CgA4JHHOen9cdBTk2/Qg4560hk27j9846EZHI/LtSu53Zxx39/wClADlBb2GONxxj1/yKbkiXBK4AJbccDtjr/nio/NwcYyT6cf54/lWXrmuxWcbF2AYAgBhjnnH+eetdVKm6jSSOWtWjSi2w8R6ulhEMHaMEH5s85rxPxn4yluLh4g4yB1yc/wAuKd428dmaQxLKTzwF5wP8+1ecXFw9zIxLMXcgk56gdT9fSvuMvwCppTktT4PH5i6r5YPQaZXnuNz/ADjJBzxkHtj/AOuKnEY3sST0zgDn/PaoLZE+VT8voM8kHr+PP61qWFszvhAN7YJJGRgc5x+X5mvflJRR4OstyfStHlvAA4J6KMD/AD+VexeCvBfkRpK5CgcAle/oR254rN8FeFZ32O6E+5A49OPTtxXrNhYJZRooHOOQM9Oxz09a+TzHHcqcIs+nyzAc0lOa0LFoscUewIAVGM4xx04+vvVxUJYgdz2Hb0/n7UiKnbsODjp+dSxHAIPGecHtXyEpOTuz7qEVFJIV+G56Ajgj+f6flQjYbpg5zu+v+elEgwOuF6cDNHGMnt0J/wA9faoNPQcAMY9Dxj+gpjp+8xknAxjtgDjPp9KkXDdjnHBNOQHPqrE9Oc+mf1oEI4IbA6N6d6NuUPHpihsqDngk9M5PNIH+UDAPPAPaluNMXHIIORgjA7VXjVzcDnKknqfy+tTo23cApHcnoaF7Y5OcZxj/AD9akZJMN+cHJIAAI/L/ACKQufLHUHGB9aTGxQQRkdunP19KZwWAJJ9cnNV5AOTGME9eDnGOKd5ISTsADgZOaRTliTgnt/n/AD1pwwx7jpzj86YCTA7wORk5454qRR8hJTAAyTn+lRyZzjge9O3kKQRwwxwKCREwVwRjPGfX06UzBDA9Tnn/AD/WpMggBcgYzjpimqxLDPrwG6/XNADmzkkADJGPWl+623JzkgE8/wCc0jOAwycEjHXv70EZQEkAjsB1/wA/0oAki4BKnGOT7GholV+nJGRxmm+ZuXPPucnp6/59aEfex56jBOf8/SgnUCN7bgOgyQccinEkFTz7c8/5HNM3YyAOMdgR0/z0pRJtYHHHTjpTsFx24EHJ5zzkZ4/zim+WC2cd+ce/+elOXBUjGR74z+P60mccZ5Ixz35GP8n3osIV1PUDpzx+tNbcq4I7ZBxn6f596kSbkoFyefmI4AoJKrkbRkcDt/nqfwFMVxsJd13noDg9zmkCljj0BI4PP+eKegcxg+nccDPTNM3g4JOC2RhjycdRmqQXBkBKNj9cUoPXGc9BgdccU1yeRk4GMnr+tK53KSOcY5Hr7/8A66ZLbFC9M4yTgDuDT3QDALYUkg9x26fpUS5ePJIUdiCCMmqV1qyWy5kcEIQPmPUD+f05rSMXJ2RnKooK7ZpOgPmc4AIxxisrUNUSziy5wckqc845/wAa5zxB49tLW3keK4BJAK89uf8ADGa8e8UfE2eVJYQ5KMcKQc5B7Z9PevYwuX1Kzu1oeFi83pUfdTuz0fX/AIhx2/mrE6qGBwc5OccD/PpXjHiDxBJqFy7eax3EEbT2HT8/8awLnU7u+O9yxTOeeT69evtUIY5GRlzyQegzzj19efavtsJgKeHW2p8BjMdUxUtXoOaQOyF8kqDyRz0/mf6U4NlMYwQeR0GPb/69NJBG3HIzg/r17UKMDcRjJJII5/z9TXqpJKyPMskO+65OAORliO5xzg8/5NMJUTAoTgkAj1+uacx3KnTpyB7+hHXNQqh5cDJzggA8/wCT6+lSMuIBIpJ4GcjIwOO39Pwpp2KWAAJI7nt7+vaogpZgTjBOQAT1P8qeqgPkZAGST/j+dAC7sjYWwc5BAPHpxS5JXj5cnkHr+P1z3qGSQ5bBY9Mc4+v1A/lTnDglznJ6ZGDjHp+lA7jhjAA46ZwD0Pp/jQPlUAjOCMHGTnv+uBTOVJUfJg8npg/59fWnIQcAjjGB9D60D8ySHB6k5znJAxioJVJkyqEDPUHqRzj24yKlDuxGRhsd8A5Hb+nFNKrt+QHI/iJH8u1ADpQCxdWbBGCAMgkYzimqSi4ySTk4/wAD7AmhhvQEjsB+Hv36fSjZ0xgFuPT0H9RQBIgDEYOTjhgPwJqEAyMfkxg8KOeT/kDinbCGyX+6Omc8Y7fh6etOjYKhz/EM5Jxyev8An6UAOyF/d4688DnnpTBuYY46jGMD360KTjb3AIJ2nOOpz9ODQolKBycgkkHvnpx/gPWgBNq7iSTjOcsO/wBOhpdxUFgN2QcD8fTp+dNxGGIZyDjACjjn/JpQ+1tpJQYwcfqP1oAcMFV2nkgckdPTHpQuAM5wVIBB559eP/r00qHAJTnPJ5z/AJ4p0ZyqnnuBjg80CTHIwUnCDp2H6/zqGYhQeOc8YJ6/X+dSbMMmSOuGA9u/8v1pCBKMAYIOAMcY78fjmmi7kQDMrKCx92OecZOPX/61OhdxnLgFTkg8jPv9ePypxBJIwcHjOMDA69PrR5KEAcrwSQBz17cf5z1qjN+Y+JtxfYCMnIwAMdj+fNPnlyVQjABGcdzyeB26HpUKxiIjduJ4C4Jx09fb9ae0UhdclSAe/JPQ8fr+dAaIVXyHzwVIxzxjv/n601wd+SWGCcegz/8AWz+lPKFMgkjr6En/AOt15pZYvmDdD0I4P6/lQTcaJiiohPODz39j9Pz61LvDYIymfQdcc4z+Yprx/LjjIAPA4I9Ofp/Kk+ybQmH44IAIwfUZ/wA96AuOBjaPLYJPA3HJyPf2pifIh3BdmAST9PX/AA9ad5SEAkZAxjnAHbHHbinyRGQYxsPXIP6c/wBKAuMZhI24KQDjBI6j6fpTREg+QkkYPTsfTPr/AI0WyZkIIzgEkAf0qRT8uTgk+oI/znn86B3FWILHgHIxkg8fpTNxds5JJGRk4J59/wAqVn2nptKkgLknr/gKdn5R97OD0J6e2fwpWC5Gjg4JA6nORgD0B/8Ar0eV5ZJdx1AGB2561LCFkkkBbYwGSAM5x24989qYSSVZ8bFOM5wcHj/Io1KTQMT5gxnAHGRjnp/OmM5DKCCAxChgepPSpM5bBB4OMsMDH647USsACSSDjI9M9/y/EdKEK6FbO7GQcZ5BPJ9vz/pUO3aoGSeOcdBj26e/41ZX5eWGcdTgHAP+etIjGVnynQAkjk+nHf2/GjqBEj7h0zxgAjIz/j/jSMD5f7wjae+eRjGakmQAEcqcjBX1PTHT39OlQ52qecbj82RwOf8APBzyKYrlgZ2Y4AGTg8Z7D2/rUKKAu09hkE5/z61McK4fPHUDqf8AP+NJGdrh+pBxjPfPP64oHoB5RvmDuCc56j1/xx71GGLcYKEHJ3Dt3p0il2OBkAYz3Pf86lXIUJgZ6HPX/Pb8KA0IVby9o5AxksOMZ9P1pZIxHNFgM+1txbPGemPfJp0WCXQngjnpnP8A9ahw0fBJG3oDk8Z//X+VBHoMX5E8vy+vcDnA5qRU2YGcZIwSePf8+v40yVQGLIvU/MwHGMZxQMIhAB6DknOaAEBK+ZzyRjaBgHJ4H4VKJCQBuPvnrjjrx/n1pjPkkDBbpg9ff8aVMoAm7eem0Hjk4BNA7j+S428c5PPGP8g96R3Mg37Tk9QR0PqD/hSyZAwMHcOc54I7n2+tH3kBAChuhHI474/z1oLTQscRK5AJwBk/X+ppNjvknHXt1x/kURgqpROuQSP8+3Hehhlhuyzc8EjGPX2457UDuhxT92GQkAdMr0PX9eOPrQY3VAMgv95gfTrz2H096j83aSdxxjBGOPrj2/HrUwUrbgg7iT0xgqP50mK4rASvj5QACRxgZHc/zpLaMOxDMMYJ3EY/zmgkBck5OR1PH1/zmgYLgAAlie2Pr+lSFxUYIriPJVSMBRg46/l71MrjYgPJZclSMHB5Gf8APeoIkOZQRsCgkYBGPU//AKutWliM/lg8hwQee/8An+QrOWiNYt3PTvhRo5eJJCgJzyw59xXtlpCythskkc44xiuC+FtqE0tH2hHwM8cYI6/r0969FOFIZ34IyAeOOn+TX55mNRyrNdEfo2T00qPMt2K2QSc8Y4PTI9f0qOT/AFeMjgd/Q9//ANdOWdCxI5GM80hdOhPUc8f5/wAmvI6n0FmiVrs21pKUwML6Hr7f/Wr57+IUz3mpyPPJgFgSQM5Hoe/v+Fe8X5eK0fYQQQSSc/nXgXjq4IvmBXI3E8n1/kBxX0eUJc9z4/PHaKR55dgJKcFsHpkkE/j1pEDIV5BAGBj04zzUmoFS7g8AnIxnOOOfQ4/lSzMBGmSrEgAc4xj+vPevvVsj4J7jFPzyJg5HQn169aQ/vJAdxCgkf447DvSyTALsAJJGegHfHJ9f0pUcGPMpwAeAD09unfn9KZIrMCcZ5IJ44OD6fhRFCIdiAHA65P54poZJEJA4z1HQnqPp0HrTmUkcthyM7wOucYB9KB3BUBUkgbhw2D1+tNWRg/y8pwRgc5P1pwP7s455yRjrjnrTYzsY9FQHg579P84FAXJHLMQOx55PTFHzOwGeQODn17/z/Kh2JHYEjt/Q96Xfxh8ZBx6EHrz7UBcc0ZiVjnJI49Pfjtj0qOJcvHk8MSOew6nj86VZEbIB3HGMEdP88UhJZSAcEAY3Hg/4/wD6qdibj2XYwfIyuRg9Pf8AlS/fOQFIPGWJH+en60yNZI1yOWJABB/LNPzt9FJJGR69jRYLgrFckDYvpngj0x/hSNywJwDwOeDx/n8qA4xnC7gep4IGKbIB8gBJPBIPUf5IHHvVEkisC+QRx12nhvw/px1pArEA/KQeMHt7fp39PegMNhwDjnj8e319u9RwlpSdxyM4BI79/wCR5pWAVjuYAdQMAgYJ9u4p+0RJkkdcjGep9v1pdwG0AEFic8dhn8fWmOxHLc4wOAMnjqP/AK1FgHKSGH15GQeT7/59KYFwQ2Bk88k9f8nP5+lOAJ5GQCMbcZz/AJ9/WmI5yMjuPlx0Ht7fSmBJHEF7HPcg4BznvSKcAOM56hc549voM+nTNLK2Zn2Zw2AA3PA6/lzR5iohB5x0b8/8/jQA4qyOSTyBk44GTnP6YpNxZsnqCcYyCT/nH60gym3Py85AzzjPIpC7g/fyD8vA59/z9fagkkjVN+CSEHcjt/X/ADzUTgcADOScHPT8O3YfhSyRkNjOepx249/rnpTVBCE84z1IwF/z14IoAfJChGZACVHDHr9M/nTG5KgPtyDk9v8APWplxISCcDqMjAIx3/LmoPLkSAgfMoIJZemOnB/zwKB3FbEeMEM5yCuOcn0/n+NBwrYAwAMDB6k/5HWnbcyjAw55APYY6fpTQoVCWJLHggDOPf3696BEjF4uhJDYAHHWo3AjTcCQRk5U/mT+dK64GMHPY9z7df8AOKYEKLtwSCeCBnHbkfn+NACiIxg87xtBwO59fwp6lj8gfBAyAeenY5/H6Uxk2EHOD/dU8/T+dSHATndkcgdSPb8OP1oAJI3dcvIDgHHHf1Ht/Oo1BWEKMq5446cdePwqUYxkYwwxkHk9vpULkbW5GQe4xkZGM00O5EfvAnGckgHGMUjjavQ5I4OB69v5/hQ82WXDAgkgcZI96CojiIzuI4Izn8KtDHrKPJSIrsdV5OeMdx61FGwB2jPGcd+R3P51CIgvTcBkc5x16/5/wqWKJUk2Akk8gvxg8jkf57UyR0TA4+beOvJx046UjKxjI2IAM8ZJB5/+vQcM7E8jBGMnr3xSytnAB5A4IP6H1xQAiOqqRHgDGBtPHvTi8ary3ckccH/9fI+tNU+SA/U5JDY5z3x9Rxx6UxmRy3A4GcD3OMkdu1BV0SCTaN+372SCo/z7flSn5m4JJGML/P8ArUaP+9AUYCjJZRnke3XHerW6JmYq4AzkluDk9eP84pWC5HsG85PIyDnnn19+3500MGdmIAY4yCcE96mdo/4MPngbRjp3/wA+goTYQSU3jPVR+IPJ+nr0qRXGGfYwA+T1Uc9+OfpmpQVyu1jjgkHnI9vbgnp3qKbIkQoMcY2gc46k+gxx+tSSSrgbOCowABnPYZ/z3oBjpAcnYVcZ6dD+H/1qi3A8EdO2MdP8/wAqGfEIKAYPUkHP+PSnQkqTx16kjnPbigNAVcfMT1JODjt0z+Gfxp5Yy/MgOAOh/pUBJZkGTuA5z3Pf+noaeGML4254yRyMf496Bjs7V6Z9DnH+c+uaFQyPgPzgEL24PX+v50quPvAY4xkgdDxz+lM3hXAKk5646cE/40B5izQRoQ4GMZOM9vb8KdBuKEn5j0J6DrxjP86a9wZQQeFBDDdznApzTOYgMAcYxwc/5/PigWo5Y9y7sggDBz6HrgfgcU2NCZgpOX68jJAH0+maSOUouwEDscjPXrz69qajOtzvAIfGeM8jofrniiwXJyquBgZ4OBj/AD+lPMci8k8cAkjnHT/69RD5vMII2EDG7kcd8U6Sc8AEEZAPfnHf/PpSsFyRIz5ZByMk8j16HH40wwOXIwAVOdpbkZ6HP+etMW4OxQAOvXPXPoO1KuHbBwXU5zjn9f8APFGwy5bs8MiEEkA9ScAD/D/69aFvqNzaXBuAx2AchQT06nJ+vb0rGYORvBBC89Tn6Y/xqaWaS5tgkgwuD0P+fasJ04z3KTlHVHpnhfxwY1QNKAc7sMe3WvTfD/iWLUUVzIBkkcH19uK+araYqQxHQgZzzj09+gP0rf0XxjLZ3MaB1CbgdpJx6/55NfO43LIzTcNz6bL81nRajN6H0qs8bcbgD3IPYeop6yDYc9OwJPtXCaH4xtb1QHnUEng5654/X+ldXHeCVGKsCWwQMjj/APVXxVbDzpOzR+g4fFU8RHmizTjwSSeST1HH50+RVYEYz0Bx/n69Ko20+ckEZU8kjp6/596mD5G7sCMZPpXKrnXvsWdwVNvOfQ4/lTQ4GAOexGOT/n29KCA/IHIGce3/ANagna/z+oIzmmFhUfhgMg5xjPYevenYBI4zzxyM56/4Hj0qNT87gEcH7uP8+tNYEYz1zwccf5xg/hSQeRIzqckdeQD1IPbn8RTgx25wORjj/P8AOkGBjIJycf159+vBpQcxk5wOwH549KYhxyp2ggnPPbNRyvj5QeOgA6Z9qcijLZfJAHU5J44/Go5csMAnA/D/APVz/KgCZpD95TngAdjwM89qdC56dADkZ7GoduFH07nAz749vWnIGDuMnAPJx/nigAdyvC4wDgAd+npU2/AJ5zj5Rjp/nn86iyUJARRjnP8An0pJTh+p4GSuM5/CgCQsQQA3GMYHI/D9PwoIOzkZwOM8f54+lNHA5Pbgev8AnIpyZJAAJxwcYyf8/hVWAGZgnGGPBBAP5fl6UD7wOPUgAfn/AJ96a6hjx1A7cdc08KT347g/40wGjjkDAJ5Hr/nI/KlQlmxg/n0oVgFzg+2T6ZoVDkDq44JznI+vbtQA+QEnAPTjHb0pjLt4z2yAOmaHQpk+/P8An/PSnOm1TtwSegAwRnmgTQwOc7cd+44/X8KU9Bs7nn3H9aVAFbGcn9fxpgXDn3Jxg4/I/iKA1JFcjPAPBB784A5P407eZI+Hxz0659v/ANftTI8leRjI7DFK0ZQsB69Bxn2oJIgSWK5+8M9ORz/j7fzocA4JB3gYwMYxj9e1SZBIPPJ6dzn9ajO5eCOc5Jxk/wCeTTsA8YYZyMZ7cZpUclSMkDuB1/A//XprjbJjGOnT/wCv/nmjaWXgZHX5f6+v61QNkkbCXAI+Tnkj+lYniDSVkhf5d+RjnuPwrZBwc8joQc/0/SnS4lBBGc4Aznj/APVWtOpKm00c9WmqsWmjxLX9FeJ2KoQGOQB27Z/z6VylyskQcDOcg49/r7177regR3kecZIzwcDGcj/OPWvKvEPhaWOcuoIHUgnGfy5r63CYtVFyt6nxeMwcqLulocdtDyDIO4DIB7Dt/wDXzUpbKpnBC8jBwAf8/wAqsXdr+8C8ggHOOg/OqnkliCce5wQeehz1r1GlI8m9mdLomsfZIt4YHnkBScf/AF69H0PWknxzlCBwTn3+o/8Ar14tC7wsMAyc4O48evH/ANeuj8Na5JC6h8YySQD1I74/zxXkYvCKom1uephMa6LSb0PbIrhQu3JG4jgc/wCelTJNl87+Dxgjjn/6+aw9D1ZLqAHcPugHuM8jp6/4VuxHcoIBC4GCRn8f8+1fJVKbpysz7mhVjVgpIkjbCkE9uCPrTiihRgYGeVx3pFBOATnJyMH+lOVhuA7nPHTisjfqKxIOCcZGM5zn/ClLFFIIyCOT/L+tG04ONpBJzkYz9f50D92Rg9RjqTTsSNXliAPr/hj396Q/IR2weQDinovynB4PH1PbipFTdwMehIOT9aLAR53YOcZHTHUmhEOMe4xjk4+n+elaENmWyQOn1qOWAJ98YHXpj61VrBdFVlLAEHpkccH/AD/OmqpOQW3YOQCOv+eKtbUUjB6HgZ6CjYjEjA6ABvzoArALwOM56Ef5z2p+09Dzn26e4/w9q0lsAY+mHxye9UZR5eS44I9M4x3/APr0tgIzljz1zzg9/wDIpcgOwbO/pjHXpx+n603IZ8deOPX61IjLtCBBgHJ9/wDPNLcBjAyOED8kEnufrT7e2y5IAJ7Hqfoc+9X7KBJGywUdiQKvSW6HgAYxwR39qvl6lXMOdCrEY7E/MMA/5/rSA4AKnqBgZqzdtsc4x0x0z9cVWEoUHcB14Kjj04zUNWGMWHac9c8cDnrSPGQ2cDA54Hb3qZ5flGPlOB8w68j+tNhfcx3jA6DBwf8APbmkBXljfgHrnjHU/X9KAmFOz5AcE88AD1H6/nUsufMYk/dJyT0/KkLEDgfLnk44p7iuMwPMGQQeScdcf55oJIG04wc9OpGe1O+985yTgc44Ao3uSQeRwAOvPTrVEgV2uMDAHHzDgn0o2gDk8E4Bxye4/QfrT/u5JBA9c5PpxQo2sT8p4OQen4fWgBDFzxwc5Byf1NGwoRjgZycCkQkPjn0POOfpUo5AycY7nt/ninYCNYM4APHUN6f5z+lKkJBySOvp+PX86kOWUkDOexGBmmYEg27tgxnpS0AaV2MR6nBIHQ0xU3EkHBAx9fT8+KcpyMdeSevX/P40SMAMgnpnGOffr+NADBlcrzyc+n+fwqwsG8Z+UHGMmowTnsO49PbP06e9CDjBJPOSDxz/AD/yKAJGt8KWAxnof8/WmrFFIh5A2jJycfpTJRvUjJBPOKb5YBBxjoQB6ZppAKAA+dwIOMDOSKGRDzwSASATzTDnJPOMdiR/n/69RuACTgdMnHWmBZTZIoPB7H+tCBBjJJ9s9vX27VCgbBDDIPUY5+v+fWlL9s57g55/zj+dBJKwUdwAT+vufzpHQFSfTkKByB7fpTFYNyT659/wp7LuY4OR6jkf5FADwyBhuBwBgYHrzQCMnrgn8/Wm7yEyRlcjODnikIyxGCQDn5jQA/aD2GRyR0FCkmUEgDnABppUFieAeACP0pwwQGz2OSfXpVWAcCATnp+f+f8A61MHP1PAzTz8oyMdu/f2/wA+tNk+V8459fUUWAN4Kk8D6jr/AJ9qkWYbSRgZwcCoSA2OeMcHGM0hA3c9QcjPPamAsjBmGD6A8/yp6MOvQew4NRkgDI6HnOKCSyhQc5BJ9Bn3pWAlEwyMqBz6enSmGba+COnHJ5NIeUHPI5yaase9t/Qj0PfmiwD/ADCpA5AJyAR+lKOXOMcHPTnP0pofJyegyMn3p3ByevbOOv0FMm4EuOSM49v89qaJyxwO3OM04h2BzkDpnHJ/z1pqIckjH4/lUsdgV9oPTgdv5fhUkZyRk9MZC1A+enVvpnHvTo8tkE5B4GBSGdDpalwQee2QOla01oVVWA4xkexqh4ZtGd+FJAA/GuzubVUtweRjjBq09TORw1yhDcggcgcZ/wA96qTDbz6DBwetaupRgyEDOG5yBWbcbec/3QPxrotoYX1KW485C89TTx2PJXAyPSolQ5IPrk1Ko+TPqeB/n/PFJFNj41y/pnocU6Qnb2HHAGadEu4Z9CRilkY8nJBxjgVTWgovUyZXzJwQOeOcZ9aYefwHGegqWVDuBIB9Cev1poBVnAJK44GO9cctzqTGBhnvkjqDwPw/z2prP2OSrZ5wDxR5bhXPO8D0znpT7c+ar71+hxjn1qR3EcnYSMA4wfUn3pAQy5JzjJBxyfw/KpDEegGDgnd1PSo/LKkqYySODzxigY3cP8tRS+V/0zT8qKBank28jOOpGSAOME0xH3njnj+LjipI8bQQSMHJz6d+KE5ON+cnsMY/+tXmHoWFEQVQ5Iz2Azg49e/+TTLhidvqBjAHUfX/AD2qRm2EAYGeQQTwcf55pmAyN0yoycZ59f5UD2BWbyQCOGPPfn2P+HpSrgJ7c9s/n/8AWpjGRBwOpHJzz6ineXlgeQCOBjB/+t+FAAjYLg8nHBPGTSux2ZQEAccHt26evB/OkUbRyckEgEfpz+dKnzjIGEPG7HPfvQLUV920YzyeAe59TSlyQ/sOSev5/pTdwMeO445zn8aF4HPQ+np60CHRZLAEgNnOScZ4pr4RsjJB9O+f1psybgG4XPQnt/h/9eo5fMZs5kAzkEc/p1oAscyLndjqBtP9KgbcM559GB6D/PrUySDYB36AD/PrSGM4OF+Y9Tjv6/8A1qPIaI43RmABJ5GMj+lTgl+cY6nC9AR/+qqQgKyDkheoPTnv7fnVqEkjkZwfX1/lQD7khYMQSwfJ9Ov+eKcqqsZ65z8qkdef/rihlIOD2HXGBzn/AD+FNBO3ccjbzkZP0paiBACcdWJ6gZA/Ggh93XjrnPJ/z/WnR8MO/bJ4wP8A9WKZJgNgk9ck4yB+NMaA5YDceM9+uP61nao8iJlOvTJ/z/nNaTksuCT14weP/wBVQyoJck4bjOSc5/z7UFIqabK8uwyOR2OBzn1x9cVo7uQx5xjGBz6ZqtBAchgMDOeOvv8AyH51PECxAPckEDnj/P8ASgTHlhyOQR0/+vT2UbAAc9Mg8c//AFzTAm3oc45OT+X9KaWwwJOQcgj/AA/OlcVyVSGPPGQMkn2/rSFgE2A4JOOecjj/APVSRZcMcg85Of8AP+cUY+YEIAeoOOB/kUJi3JM7hkcZJzt9QP0zTXyF5fI9McZpjo5D+nUE9c+tP4aIZzyeM8c+/wDntTGmEKv3z1xwBz/kVL3z059f8n/GowNqAEnaeCcAZxT05JJLEZB5/T+WOaAYOOMdznHPHH+emKCwSMHOCB1PPJ4z/wDrpzAFwzYBA4568ZpApeIIADgHIznGf6n+lAgil2KQD93+EnrSZwQwPygY4P8AKkGQTngDqRjp1oKhRyMnIGT3oHYayFmIBV+M8jp9KeynkA9gDgcD6/p+dI5CkngHH5Ef5FPUbVBJBbPT0PTP+e9APcjwD8nPUEccD3/WncFsLyCMYx9fT6VJ8rsXOcnqAMY9ulRByeRyfcZHX/8AUPxoGPO7pgg44JOOP8/ypGJJ4BOMZIPH/wBbt+VDZdsg5OOpOPrSD5jkAZznA646UAOICseSMkc57+p/KgoC2CxHPBIx/nimgEE5xnjjP5j0p2QSAD05OR+Gf60ALtyRgluQAMcj6UMMNjHfkDrTWP7th3zkf/WxThlkzkg9hjn8fyoAQfKDyBgZAPPWlAxnGcnA4HX/ADml8pgwB2oTjgdPoaa4PmkDkdyo7/SgBdoyhBwQcEEdsU6IFRs7dQSeuaRiQgPU5zn6dadJ6cc8gg9v8/yoBjcYduOMjGSeg7U9jhQcEccf4UxGdskEEsSDk4zj/PT3oxnAGSMggj/PpQSOGTyxycdffjvRNIXUYGcHB4zkf5HWlbAO7G7PHcZoJxyVYfTr6H8frTsAkYyD1Az3/P8AT8acTk7wOpPI6A/1zQAdvKY7HngDOeB70gCk7ySOCNp6f/WzRYm4HJkUDJBABA4x+dSggdEwVxg4zn2I/Goz90lh8mSDg/l+H+FODnODnjPU9aaRQ4diMZPAYD/OOfWlEhLE5yB1YevekjfIGTkEc+ue/NGdr52AZJyM0yBxwpOTjgg5z/n/APXUgUvCecdOARnPpUTn5d7lV4z7D8PyqC81KKxsy7uNgPr2rWEHNpIynNRTbKms63FY2LufvryWzyDyPpXhHi7xxPfXEhgchSSMN6Dj+X1rT+IvjVGkkjSTKkkAg54PHT+teWtMZtxfpnqo6Dqevc/0r7vLcvVOPPNanwGZZhKtN04PREtw5mkLv87sCc9l5H5c+vpQo84dMjBHIGfUf59qA2FBORgY9Pbt/nmtCys97uwRyMkhQMg59BXuykoo+fUXcTTbFvPQbDvPGG4zx/8Arr0jwj4Q+03UblNxIGOM4Ht7HkflTPCPhCW7KS+W4yAWLD6YHt3/ADr2bw3oSafGmEGQeMgg/n2xx9eK+cx2OVNNJ6n0GX4F1pJyWg/S9BOlW0aYA3AHDHk+nT0rXdMuuR90evf/ABqaUnADjDjoQepP0pqgE9AeO31r4qpUlUfNI/QadKNOKSQsQGQCe/GT068UoGSD688ULgA88ent6/lRgI306AdT+NZGwoySAPyA7fWlK8gk5B4NDjOMEfiOlMHTGcHPXr/k0D2FBQEjI9MYpygkEY6nJzyOKjCZySMA8kd/X8zzUq5BB5wfagOgOxMm3GQMHJOf0pWxsPIOeoxwMf4UOpVRxzkA9O/+RR5ZBGTz1HHb/OKVg0G4yqk8kdiKFZ19ucYHA/D/AOvTlUMMBucd/enZ47ZGenp60wbEI2gDkjBxkUxh5iYzg55zznt1qQE46YyOp9vX/PajjGOncEdR7c/lQFxIht5xhc4APenMcEdcDqAOKIwTG3OARwe+fQUkYIwT0xgAZNAhr/6wjH6/56U48r39Bjg0FV3nI6HsM8Z9O9OZuBs7Y5zz9P8A9VACckjjjqPY+9NUAkAHtgnGRn/OaemM5ONuOhGKQj5s9MdO5z2/z9ae5NxzAcDgnOcn/D8KV3YDBxuxxgZ6+3XtUWT5hxxnjpyacxABB6YxnPFMQxMjIOM+449qeq4xx0HGOtKo/dDnkDpn0/z+lIMbuH2dSA3p/kUAErbQOMnByM5FPAOzAIwpByO5ppzvJGD3A7U7OUGAMZ5BPOPX/PpQA1DtB4J6DPU47fpx+FOU4JA6E4IPA9Px/wDrU3ggjr3GR1//AF0IgL5x+JPY+lArjmcbs4xzz/Wh+FGckg44pzffITJGOmMdO5+nWkbCxnk5B5I/z/nNUiRYygkxyMZz1xn1pqncwLcnJxz/AJ+v4UqDKkgAdCT7f/q9acVKDkguOAAeAPT1/wD1UwuMmXy48/xsccEZ9hxTTKBGMk9DyO3r/wDrqO5nSI7yeBxkHpj9f/1VxXivx3DZIUgkBJyDk8f56V1UaEqskoo4MTi6eGjeT1N/WfEMWmRHMicjoD1P/wBf+deNeL/HU88jJBLjPv6/56Z71z3iXxrLezFCd5xjJOe+OfUf/Wrkry+eU5Y9RkLnPB/yelfb4HK4wSlNan59j82qVm4xehbvdUnnPzznODhSeoPv0rLCbs+aCGY4APOMd6fId/MfG04woAGenWmtkLyvC4Hynr78/wAvSvpIwjBWij5xycndsEZfTAOQT1/DNPALHB7jtjNIWAbHIz04yB/9YY/KkGeo5KHg4/z/AJFWR1EcEOjbDwDnAHB9vr7U9EEZyVbOPU/5470hJL425XqMjj6n657U5yHAQE/LhRxx3pMYwY3HGOgwDwB2yB65psYIbYSTxyf8PekclDjflwQrDI7+n4YqYhcEgEHGACTgn6fT+tHQvUbt4GMbM5JHGOnT8xSFhkD74LdR0x/9fOfWpWAZAQT0OcjjI7g/jUZIQZG0DoQBnn0+nI69aETcfGwT5MJnufpTD87joT0Hpgg8/mKaEdmBPG3pj1/yKemAudue3PT/ADxnp3osURmPCAclyM888euf6fSpIXMqHeDknnbyCe9O2hlJL49dqc89c/rTehJI3YHLDjjn+tFhXYLzIVA4BwMd/wDPNNYlCi9MHJyeB2pxJEiA4AwMDGOPfHPeh0xuc/oc/n/nvRYLjwA5Oc5znafTt+n0pAEhIHXBwMjtz0+lMGX55wMAN3xz/n2p5B8s469z9P8ADjv61I73G7gHHLJx90Dr34/z0zTF3H5skAnjjpn/ADn8adjYQM7jk4AAxz7fjT85wDnkDqP8496A1E2k7Bu68YJ4OfT/APVRggnBxt9zx2JApHIYEbAg4HygnjoP070hAOc7vXIOOn6+nNAaknIIBIIPJIxke/p1/QVBICCxQDvzkk4z/wDq61KsSyR5+XaeAGPX0/z9ajVX3AqMBQQDnI6f/W/+tVgmTIuYyT842k5z39v89qAoJUk8dzj7p9hS5ICq5BKkgAdcfy7CgL5o+XAHJAJ6f5HP41BNwifOTkEngcHP+fc0MyuMAAFTnnnjrmmBCHGZDnGR689frmn7txG7OOp2/wCfxqrBcTO7JUNvyMc4HXjOP6UBhu3EKeo/Pvgf55pFJQIeSCM4xjgHBH8/ypVJkBAyPmIAP6H25pjvcFBKkjI5APvnj+dLJHg7uwxnnOfUfpUeQvGRnOST0JHr/nvTl+Zs5xkEkk5A9v5fhQSPdy28knrxg9ffP6d+hqQZAA3hDt5JHPvj06H9KhkcCLjPBG3cSfxP+IqPcWkAPynpzz6cmlYCwHCsd5+fOQV7jH5fn7UMAUA5HIYADnHFN58yPngg4HY+o49qTzDJwcluQBnnH4/X9BRYV1sSSKMk5JHXpyAeuOw+h9aQSAKrYyScZ4/z6UwnyWLfMFxyvb2B/XpnFKMYL5OTknAzx360xkigN0YcnhgMfoO/t7e9NnkJJ4ORyDjoenX6f0pWwSpIBAAyF/D/AApkzlASQSpP3h/jQBJ5ahiM9RjBGPfP+fSh8yKRydxwOe3rz06+tIm8AO7AkkHj72BSKR5wVVIOcFTk89aAFjXCnIBJOOhPPHT8vemtIu7BIIBwcnIB96cLkyNsfkBsDt/np/OknjKIACME9M8KR0yOtAD2GDkYwRuz6cdfU80wgKeVwSOjc5x0FNCvEoB78HH9fXmnxEyR5OeoG7Hp/nP4UAL99icYOMZA/wA/pQrYYlMh2JBPqB29fypqq/mlUQ544AHHA4zTgp8w7+2Mfl1yP88UD0EZs7RgEFSWyD0IPSoSpUgAF2I4OP8AP0qV0cSLnoDkkHJI9+3qKkijOw99g44HQ/57UrjsRqmRlv7oBIyDj+VOITzAY8hAeVPf/J9+1C8XAKdCRkYzjsaV0dXYSKByeCOvp0PbFMka0mxmCg4GOQB17f09jTo2IG08yc/MxHT3/SkyxVx1Qj+LsOvOP89KazBcgoS/ocY7Hr3oFYcJixJKqXOQAMZB/wDrZ/WkWYkDOS4I+UjGOvfv361HLlXX0wSRjgn2PT1pQSrc53ZwV5yR/PoKBkmcsQAcYx9CelSR5aIjgjqSPT+X/wCqo3II24zkEkepx1H86ZnyUKc43YwBwc/y65/GgBu0rKMAEscZJx07n/PFKpAcsmFwc4B9/wDH09KNwZ+NwBXg+5H88VH1icuSgA4YHk9uRQOxdeRpTvGRzkcf4d+ehpNoaP7xA6jBwOPyxSDhMEkAgsAfX/63vSwkiAKzFSBgkHP45oHYcNu/BycDpjj657nkUPGFiwOnUHoQP8/Wm+US+eeOAxGD+Pp/iKWWN25JJOcHByf88Dn2pXGRMh3ZILdTgHOBwRke/B/GpkUsmRwnI2g4H+e/40x18tgAQcnn6+p/WpVcMjIe42nngj1Pbr+lFwtcjdQJBtAJIwSBwemOf/1U9ZBFjnBBwBjgd8/nToo8NjJwOFzwAB3/AA54phGJSxJ7AEEnIzSuOxICu3OT0zwD06/rzWhods91exlOSrrnBySOATj25NZkoHmKOu0EnAx19+ldb8LrJLm7Qglip54PBPf9frzXLXlyQcjehHnmo9z33wNpyQ2keCUO059f89627ydWIXdzg5GOcf8A66g0uBIVjMYwAAMH8qzfGF7JpNukqlc8jp17d/wNfl+KqOc3Jn7LlmGUIxpxRna9rv8AZSLuJJJwoHuev/6q39BvHvrJHbOepJPTPT/PNeRXfiu11Cb7RdXICxggxg8Aj/Oa9R8JAyaTbSgko6BgQc5HvXDCd3Y+ixeE9jSUmtToLiWM2ssbHLspAIOCD1H+eK+d/iBb4vZDg5JOT7/XtivodInkJ6ngkkDrwa8K+ISJDdT55IY5469evr3/ABr6vKH+8Py/PVzQTPK5mCuc44UqR2Bz6/560zzEAR3yRkDCkn/Pr+dTXSj7QQGzkEkke3T39ajJ+UYBALAkYx37Z9x+lffLY/PXdMXeRcMjFQMklgM/569M0PGh6pg/TOeeD7/0p8QCNIQAHJySTxnt/Tj3ppfy2L8AsQDwcfT9P5UxXBjsXBwGxwBxgH68fl1p0YQQeY2d7HkEYBx2/wD10shDOMrwwPzYPXjimBT5OTw4GPlPIP0/z1poLgkglkypLY65PH5/09qc47AEZIPHOO4x/L8DTYY/LIBDISTluvTjpQj4coM5BALA9R7Ci+pGo9/MUAE9T2PTA7Z/pTOWjzwcHAyMdOn+evWpHgJGc5wMADkEe3+e1C/LEcnGTkEn/Pt+dC3HqNhjBZgSAQPTr3/niljJYkNlBnB44IP+PTilgIEoYkZUY3YGMcmmygkbDuzuBBA6H1+tUK4pIRTgBfXaTz2A9aTeUJ4KemfT/wDX/WpLq3SZhIpbjt/+r6d/WkeFDFtILHgEKTnHrj2OfzoEJjzfm+764OOnv6/0o8wqSgAIAxtB6dsn8Md+1KsRjJPJQH0HGT+XPHH1pyEGNcjoACxB468D/D2oHcRxGw+TJBwDjpxzx361IgyCSeccYHP/ANbp3qOUkP8AIoQYACg+v/1/pSgYVwSPYnqPw/z1oC4yJiHOSMqcjJ/M5/CnH5UILnqeT6k/560QooldnY4KgAAc/lRIPM64YZBwBwTwfr6D86BC8xtjk8E89fw/z2qFslwfcAhh1Of0qyPlQkYJbJCqOcdPp3P5iow6Aeoz9MdR/Q80ABB3hueRnPHah0C4OMgDkcfkT/k0FSQMk4HykDnOf50qna+cFeRkdBQO4jKdwIYc4JAGeO/v6UvXdg5kXgcY44/z+NJKAwO0kdwV9O+T/wDWNNXIyMksBlgT07ZH060BcFIf5RklsDGfWlJHln58HOGHQ5/r6UjYyF3FCOSccj/P9aVim3cdxJHKjrj+uP6CgLjoSVUc4AGM9T04B+v9aRS6rhh3xgnk/wCfxpgI7YVR254z1PbOaTJXknKdDnkD+tArodL8mPup/ukg47ge1JI4zlQAmCTk9P8APTFO+6ASRnooAzx16daacJGxA37jjAOB+X+PvQAOPNVPugYzz1x7mnZKoRneODnnqP8ACh9m5OvI5xzg+n04pCcg85HQnGc9v1549aAA5QZAwSR1HP4mnE+XyCQMHkHGM8Y/kaamYmXg5IOc4yPUD/PelkCzjJx1xjGOOp/CjUnqKygG0fggKQeSeMcE+neq6QMZJD2zjJPbP/1h+dTF8shTLAAheOg6Z/IVGs20FA3I6jPPGT9c8VRQixkyYJHHQEcDvj/PpTHkOCex+99Pb/654zTQf4vmA64YYB9cfUj+dEoDDcRgZwNo/mPaqVx3IyC2fmzkgDPQDt/+unrjJyRyMZA5x/n+lKMbHUAlOOnXPX/PWmfdbJyTnkeh6AZ/zzTEMdi2wJ9wkAYGBk98fX17Gn8JjjODkYOP8jp0puQBwR0yMnH+T9OeKkRdsQYoWPTJPT6/571XQnqRNkrE2fukkjpnPQZ/PrUqxg5LAoMkbSAOnofT/wCvT0kVxtEeOwJ4/AU+KLAk35IJyCew9/p/WlYLkQPIxwBg8+nr/OmyIIuXwSM/Ng+vPvmnFQGL9Oc4B5wMf/W6VIk3UE85ABx19zn/ADxSHcQRgx5JwOpOMH6fz607Yr5HGByBjn6f59aeI1X7gwTjt/nj881EpVcg5BABAz6c/wCB/wD1UB6CLHIuSh+cEAZwAQe36UqMNwHU4HPpk/5P4U+Nm3Z6sDycdM46H8f1p7IBKcFcgdT6+3/16BhKpKkAA9RgEYHP6ZqBEIKBscgDcCex7/4VM0A2gjhxyc9c9xg/4U1GKsNzYAHBHTjpn9aW4EkajdlySAc9cZ9vr0pJpDIwdWKheSMZx9R+B/OkWZkAAfIA6Yxx/k9/WmqoDAIcYAAB4OD2/Ec1I730FycZIyozwR+n65pGiDZIYbj0A4/XPsP1qd1DRqBjGcjIyP8APOaRcRMQ+WBHTGcH3P5UBchf5ctsHJBAOcc+/wBamSHeCc/eyT0znsKTZGy4PyY6Af1/H2pzFIkII+QZ4PH0yffH8qAuQGMRHncARyR1H+f1pVG9gTgk9x0GOeKXdutySMknIOeR649vX2qRE8zBxz0xk9Pr+X5UDIdockH5hkHGcn/PFSPEhyTk4AALHnHHUf19M0x1IZ8d+MEjHp/n6VOJEC7Bh324wwxye/1oFchUZOWLDPHIGfx/SpEh8yQnOMjAJ68dOPX60qodhOM7ujE8A57H/PamnaJQkfzkEndjg+lDGS58lvmzkEk5HfH+H9KeZNzZJGByCOue3t+frVYSjzNxBJOA3H9f8anbeMHAGPXp+X0pWKuSh8IQuTzwOwHQ8+vFVGWQujr8mGBPHJGMnB/SpUuD85I3HONuMgDj8aJCfOAwCec7gcA9Rn261DQ0+xoW2sS2EgIPIABwcgEdePXpXo/hDx2Q4innzvAIBwc/55rySRTKHiyI3AAKqc5Az689qWOWWzjjMeBKpGHwQBnHT+X4V5uJwUK8dtTvw2MqYealFn1ZZaml9bkgpgg5APJ9c1etmyVQtuGAcdh37f59q8C8IePLi0uFgnUnDABgSQR6/wD669n0bWYtQCBZBtcYGSM+vB+v1r4bGYGdB7aH6HgMzhiY2vZnQIMr8hByc9cDH1/KpGBdQMY9/Q+/p3qocxFADwpBKjufapRN86gggjpjpx2/KvHaaep70ZJrQkiBQ/Pxk45H5c/56VKeg788+g6/jTdwYnnjGME4Pt7d6Au1S4PTgc88H0//AFVNix/QjknnHHB/zzSqcr646nPQjn6GoQ/mAc8g/wAR9f8AGnednK/L14we/wBaZBIgDEYwxycnt9PbHHNP2qx35Gc49Ov8/TjHSo1Kjk45OcdOfeo2/wBZjhfoefzoAsEMVB64OACOnYEGm4GcAnHGBnH40EnAPzYySBnp9P8APWo0bcGJ5ftu7jt+H/16AJ1U7sHIBOcnr/kDPFPZCByckjB7j8O2ark4IwcngnHt1zmpPLPmH5zycHH5/wCFVYVxTjeQTgHoCOpHt+f6UbVAfpgkc9eaic4U7Tz2GOlR2UsrIVccg8EdKYalkgYcZGM457dOaXC7ck8f3f5A0A4z6sMZbP8AL9KZ84bPYc5OMfhQMe2FUbCDnBAB4PqMUgwz4zzyeDn/AOtSMuACOOT9P8adHheR/FnA9O2aBaj5GUlOfmOTyePz/wAKTIAwTuABxgDimE/MMAY6ZHTmnFgWAPTpjFAaoamBz0z0xyPTj+dODbifQgkhR/n1pFIxgYBOMY6Y9sU+IYOfTp0BPtQFxCyjHrnnAxzz2/z0pPNyMFsHt79Tj8aVoxvOc4+nP/66CwB9RjOOmP8APv61SRIgyV5wSepxjJz3/l2oLbjn0BHI/wA+3NITuHOCGBAxyc1Gm48IMnIzyPz/AM+1MCVsbsYyTjJz0/Ckk3YIGCcg59/88UOfmAzntjGaQ8H5T8oBHA/z70CYisSTng4BOCP8/nTTJufGMgfd9BxTtuzHYkc49Kb1L5HDcAjnj1wKBDnYlMkgEDjp09fyrJ1zTBdQyPGq5wQygdOvWtQDB3Hp1IPr3x/nvTlACMe5HU8jA/zitqdSUJJo5q1JVYtNHiGuaRLBJKdgy2eMcHt+dc3LEYsc5I4IB7/Xr6V7xqnh2O5hlIXMhOQQP8jpXmGveH/scz4Q5BIbA5P9a+swuKVRJNnxWLwcqbbWxyDkJFguc44wSfYcdO4pbWR1wACT1255PPf9KfcxOkvCKOCuSM5qn9oKTc8cYIzn8j26V61lJHj7M7HQNektJsZCEHOzPTHfP+Neo6DryahEwL4ABAOf0rwC2uCJ8ncXUdBxyeT+eP512Wga+LZggcAKQM447Yyf/wBVePjMGqibS1PbwOOdGSi3oe0wz7wgJ+UfMAO/1/KpXlBY84B5JAIB9q57TtXivIxsYBhgEZ6Y7cmtmEs+DncCOcdj+f1/Svkp0pU3Zn3FOrCorxZbV8DryBnHH+f8+1JIQ3TsM+2f8jr7VGiGRc8kAkHnHX0qXYoPXAPGPQioNRYCWGedueM9TW1o+mC4cHacng/SsiNcDOcnPA/pXY+FpAT0zz0+v+FNGbdiWXTUgjJAwe4Fc1qpCt93C9Dkcda73VgkQ6YbHT1zXC63IvnFUyP1FUxJlBcLvIxz7Vaso/OdcnOOaqRgsvJ5Ixkc1f0pkS8jMnTYwz2B7UkizYuLcLACAQcYIxmudvcMeWbGfQfp6V0WoXSOmFOeMciucuM9OSAOoPvn/Ckxogzk4JGQTg5IJoVRtQKDk85oAwTkHGATz0OKdDESQxP1B/rSSGaensM479OR3FXp5dkZx/DyBnkVQsz5fXgE54zUmoXBw2M9OcCtNkSZV3OWkOCRnjn6/wCfzqNwduCSVJ5OeR/n3pHJYcnJB4BGBz6/TinIoc7sHAOBn/P0rF7mlxwY4yDwAAcmo23q2QT1BII5P+fb1qSMbH6jaBn25747c0pTvwM9vT/Jx+tCJIhGzsdxGRwBgcE+lGNqgDIPT361I0Yx6+gA/KnCPccZ+mfX/PrVAQhSgx3UZ5pY13MODgZwPenkDcV9T0X/AD7U0rjAwTk9c0AJJkkgEEYxkDvSfdZcdznAPp6fjTsZYds5JJ6U9CrqpGAM/SmlcBiLuBBBBx1xjFSFTtB6DucccYNL5S5+8OuBzTxGACOCfemkK5CXwCCCuOdp/wAfeowTuyRwBj1qwUDk5O0Z7cgY/wAmmsg3YAwCcHjtinawXK5XaOmD6n/PvTmG4jqRgDB+vvTwuG6+g9aRgCc9fU57ikMaQV6DocAHnj/OKXG4HH3cjjvSqQyYyRg5HrUyoETAxkjk5/z6mgCNjnPQDIzTSofnjJ5yf6fpT2AVck57UKiOBkAbQTx/OgCIj5MnIycnPTP/ANaombc/GDkgjHpVjIyQemc8jOaaJEUDA4J4Kjpn/wDVQSMIbace3Qf59KR046fKTnC9P8+1WAwjcgHGepIoTO05/ImgCBSSOQFGc9OacQXHyoeeoB70rsVI7Z5IzinibrjgA5JA71VgGrkx8jn2FOCuFBycA9B69qcDv5IHHGf8/wCfanByOxweMen+eKYEYBBHGMk8k+lAUKF6enPr707fu6AYBweP0oZflPr24oAT7pz15zx2H0oB3ZABzxnvmlVMIQeR6YxzQqsrAg4Oe54NBNxuwAkc9OQfX6Unlk9jyO3bP+RUrOW5B/Mdf88UkLFzxgA+gzinYLgsB5Ge447U4QgAjGTnGSKcrFgOeffkYpJXIK4yDnkjgUWEJ5IL5UDHTgd6RYwFJORzxQjkKQTznovpRksc9B7dKQAsAc4755yMVKsR3DI4weB+VRkkNxkepqZWJ9x6+tOwCSQAsB0GMkVF5PljGeoye3NSs57Hn9KheIswd2zx3PSkO442wZlIJAxkj2/z/KrVvaJMIwgyc/pmoISZEbnnOBn+nt/9er+nkRMiH1IJPb60Etu52Xh2yjhiJAAXPP8ASti6w0DAvgnOOx+v5Vm6I/nIF6AZJP8AX3p2pDh+T0ODjPNC3K6HPXKB5nAxgDgg1nXiRnaBy2CScdK0ju8wKvJx6VTuoNhJxg85+v0rvjHS7OFtXsjGK8jOR3zVu3QFQWx0OB9ahf5TtwCRjIqzCu7A7dCPepUdRSlZE9rCrbh36g5FQ3aqF4OD0NXWgxGAowRz7/jVK6XKZcHIOeR/SrcdBQldmXNHg/3ueD6e1QFgTkk7e/4VYmyWHOBg8+/rVeVdpGwDJOcj0964JqzO+Oo6ORMgdMHJI4p8joVKjKgnnj+lV2GVB6EHqP8ACnbjkgkqemT/AJ/zmsTUlEiehGBzz0z/AI00vye5AH69v0zUZYIgIJAPTIzyf8ikYn5yAc9sjqfp/nigCTI/u/8AjlFRbj/s/mP8aKAPJ0Xy+vOwY5PP1pkjLuGD17Z/kf8APShWBOAQQc5YnHSmuu8dN5GcA9fx715h6A5W3EcckkDP8/apDHsIboQSCp71DxHEOQXYdcd+KUSGUjJHy88k9KAJGfhiASDnAOcD8PrTGcYyyYPJIzzmiJiQSRjHIJORz2x+lRuu5hkZOOe34Ck2A/GO+e/B/wA9KfyyccDPI/xqJWJcgkZAxjH86fuKg8Yxjknn0ouHoHA6ZAzkZ4BFPIyHJPzHgAgEc/571Fktkjn1HA/z/wDWojBGcPg8ZUjv/ntTJZL97HzYAGMgZ7cimSIG4AJORyQRn/Gl4KkqTknPvnv0pWYuvXnuM5H/AOugBipsOdgBIxgjI/TpUpkGAB2wQvcj2/Mn8qicNs6YIOT7f5/rUq5KkgY9x+vFADZQGwcjgcEd/Y/nQqgdDz6enr/nFOxhhngj355/z/Kk6EevOcdcD1/w96AH7i2AemcDB6/SnB9pIB9s9qav3CO4AOQeBx/9bv3ppOzJPJxnj1+lADsCQEZBPU56dOcU3lGGRu5x6/n+dN3CQ4AIJ56cA0rAcBskA4IHr60FDud2ScY6j+Zz/wDqpBsbPHqMg96TGR8oxzk5545pQ5P8RLYwP/r+nagXUeihPk4Dnk5HbH5GmMwOMjIIxgZyfp3/AP1UKMSZJ+YkYJNNuAUm56cEEZyR39v/ANdAXJYlRlOeB1J9fxokjCrgYI6kg4GKYpdRkjIIGMdhSIdwYcnJyMHj8uo6UCHAqFIU9cggAn8D+FDqQQc4GB1HPb9aQHDcZGAc5Hf/AD6VJsLbScAgZPH6fz5pWAVvmI2ntjg9x/j7UqAHHTr1HXmm4AGPU5yRnjtz/npTgDu9DznPHXpTGhWG48cYOeTwe/6+1KVHQgnJxnOP0qMEqQO/XI+uf/rU4N98ZIz1PT8qA8hxOR1zyDwP8+lKDtUjJQnueo7/AIUxmJU7jgdDj86VWwMngnkY56/59utOwrCsAWBQFuzAc8+1G07cDPXjPT/PWkViTlQSOoPb0+vpT2ALcnPI/L/61INgJJOSOvXA/wA+lIoBHDZYeuB/nr7VJuAU4JHoM569/wCdQRKY36k8k5B/nQPclLc5KHI4Prj+lM52gDnHJwOD/jSrncCfmAPU9On+P8qY4ffgnJPUD/H/AD3oGSsdxAJHQgn2/wA/SmA8Z46AnI6ml3Ntwp4z0I6e1NJJXJ4JOeOgoF1BiY24wCBk4/p+tDSCZlBPHTPv+HX0qCaPeQTk5GDzx1//AFGnhtuc+mA2OfTP8/zo1uMsbsbgTwBwCOtJuKv2cdsc8deD19P1qNSzIMjHGBnjJ6f5+lOixkgDoMdP8+tAEiFPvH5QehBpsgKuTnhsZJPUen/66GT5gMHHfApoBKk7CQM4DHAx/SgXUsSEKmRtIJwCD29KiI5Y+2QvWmxqchRnIBIHcU4JnA4UdwOnNWMRDkd+uASef8/4UkjhFyOec9MD/PIpyqeQeDnJyMnI70CEs2CAUbqc/p7UrEjopA655bjgdv8AOOO1LvLAemcDB4/+vihU2RkDafQrz/KmqOCG6Y5x2x096ZA8MUIHQ44zjp/9ekJKndjeD0IPT6U1FDOC5BI5Pocf5/WklbsGIXklQOMe/wDkUASK0gQKmMZyc+lPI91Jz155NQ4AjZwRtABPcE/5+lKjBRgYxweR/n6VQrksbHJHQc45xn/PrQ75fAzjOCc4PP696aoCjkE4HBIzz9O9Rzkg7wRgLkgj7v8A+vmrUbuyIclFXZJdXSQwMHKqBz1GB1wcn+nrXj3jzxn5SvHHISOQV3cd+n+NW/HnjeSCSWCJ8JghSfT6+2a8f1DUJNSlJlBIz0A6Z+vQd6+ty3AXanM+LzXMU70qb1M7ULptXu97OSmck8c+wH9frTra3AUoMg4xgn6YqIAwEFQCdwHA7Z4P65/GtFIneZ1U4QcAjkf5/OvsbKKsj5KO4+2hMj7SQAgwOMknt9a9L8C+FDcRjKkgjOcnPt+v86xfB/hP7QEd/n+cEDGMk+/tzXu/hTQlsIQwH3FwQRjj/wCt1/Kvm8xxipJxT1PosvwjrSTktCbQNBXToUGdydQDx/n9K21UJHlSMZBHGP8APemfeyCMY6Adh/8AXqbHI246A5xnA6f5+lfD1arqPU+8o0I0VZIMs4B4zk47j6fyqZSpGD17/wD1h9P5ULHxknrnt/n/ADikVNp7cHPXofasDqsOZjkIu0ZPODkDinOSMhiCAcfXNRxDK4zgEk7v89fr7Ur/ADcYyB3xyaB3Hhd3OeBznHIHWmsQw4wcZAU9qAxIzjA6YzSj7pwcHI5J96A3Go/zc8ggcnpxTi3GCcnsR2+noOn61GuSwI4/zz/n3qYN8xwfyPcf5NAg3ASEjoOQSOD/AF64oUseoPTjngj8aBGTuycHGKCPlJOAB1Pce350ANUKOcAZ6EnOP8ilLHzOTx0Ixkf5/wAaYcdBg549BSxqw6DIPYnHFAEysNoH3Sepz26//WpFYdASeQCcYpoOEAwBzwD3/wAmlHIIGeT07+1AEm/5jz05I/z/AJzUfnMG5U5J4A9KAxVgCCDnB2+n8vyokDcDLHAwM9etAuo5nIzx8hwCB2/z7UpIUYOD6jPbrUePlA7kk++f/rUoQiM54zjp+n+PFNIVxQxP0Bx0/P8Az9KbnacEjPTPvn/PpTlADZB6YPJ/z/jTSQpPA54PHP45phcc8ny/MSQAetAO9c9SBnJGKZJG69BuBzxjufb6elPVdycEA85Y5+lK/cQ5X5BI7HI+vrTCf3gwO/A747/0pF2iQFAcjjHIJ/zmnuTnPUZ9Ont9PpTFcCw6Y4Hp2P8AnNBdhlT16DPv1pjEhScdcce/17ev407+AL0yepOOPX8qBXFhly+0HnBOQMn3x9eKH/dnCcc5IwCM+tJnDEgng8e3v79+aJD8uAw5OBkfz/X8aBA5MS5GPcn9f8jNKJBsyOeDyTimPlAOoOBkk9RTdxCZPQjOW4689/5itFqZt2HROY5OQSrHAOf5VX1fUYrCMCUgEck5I59eOR061m6jrsWmgyOwI6jnGD2J+nWvH/G/j972VxBK4VjknPvyMen+NephMFPES0Wh4eNzSnhYtPc6nxn8QREskcE3yAZLAdT6V5LeeIZNQfzHYfMM9eOc4P8AKqGoalJe5ZpWIBIPYYx69/w6VmRypGmNuVxgFvToP6V97hMBCgk7an5zicbUxE3JvcJZI2lb5zvOQdozge386jMe5Bt5PUcdc8cfn3ppQ7gQuAM5xxg9eB9PrU29Tk/McZOWOO39Ac9q9bZWPOu+ozAVQSc8DJbrnGOv6c+lGQwJ5yMDOTjj26GlYkADeenAGef8cfj1ot5AeCcEnO4cfTpQO4KAWQsSABn2z9Ovp6U5cDqTzkfL2/HtnAqPkSbAQTuxkjnp2xn/ACafJITk4yBzk85A/nxmgSsI28xYxg46Hj6f4c+lOhQhCUBYjAYsM9Rxz/nvTUJKDBJBAAA5PTqP89qkt5nQEtgxuAQO+fTFKw7kcapkjIHcbh/P/ClaR2O0knqck8fT9cY96WQEzHlgmMk4/L+X+c0/YrqUXPUgewpjIo1lEWQCSuAACPfn8/505BuTcBnoSvXPp/n3qQKWRMk5wQQBnHoP8fpUa/LwXwGPODnAGTwKSAAQzNsHynHQ9COn+fam5yxB3AY656+v5Z704t2IUHPLY465I9/rQ+WIc4zkkE5xk9PemHqOJ2N97nGAwP8AP2psXKvklMkDBHb2PT396aN5xgLgAE4GCT/nNOfG454A4x6c96ADmKVM5IwcEc9/6Z/Ons4IJH3c56ge4/pTACWyeB1G089+D6U0DYSQeSegPUjp9KTAlZuhyPm6Hp0xx/nFNCFlJCjBAwQeevp+PamhAcddxPRiOmPX170+PCArnIwe3THPGaNkADO75BwDgdDk57//AF6JMHIXknrkZPX/AD+dMYFyCE59xg/T+lPlUKMuDwBnHUY9vbn61I9RQmzaOgxgtnA54PHbtSbVc4dV7jg444/nx1pVxMmc/gO/r+mf0pI25fPJ6jJ/T37D8aBDXijDDA6HI78jqKe3zHgAAZIycfX60xGEWE27kHJz6+p+v+RTiwVRv6N3UH/CnuA7ylKE7+CQAuOM+v5fzpMAHGQOSDnjPXmlVgykFzxyMnJHpnGf1pqgEjHOADk9Tjt7ZH/6qNgFji+cbyMjIbn/AD0xmkkjBGQMljg8dj1yKchCKMHv8oPGPf0/CkOQME5z0Iz/AJ5p3AefnUYLfLwSOvPbNORcxlBkJ0B6k/556dMVEX2r1AJGAM/gOaVZBgjAAJAOCffvTAjZT5qEY+XKge3enKAZMAgBTgZGAc//AKyPxpWAaNwF5B5x3PJ6/wCFISAMkkOeCcdfbPb60ASeWnPQDOQOxPXg9+mfxpUVGDkYAxglTz+H0H86j2lhkDAUdM5/n6U5X5kGMkDk9iCcfp/WgAbBZWQfdBwexz/PNK8fzoT9zpxzz7j/AOsOtNPySDcSoBxjP5DA44z7VJI27hBwMcY/T8cdvWgW4PGqDA5yOpGf/r+vNNVwQRnfjIKnp9SPxpoXks2c4xyOQfr2+v0pVJHYFsEEA4/Xv+lAxRln4AHYAc9e2fy69KcsijCABCDzk5zn/PSm9FQZ6dAT+PX+lOZufV+vyj880AOnbnGRgrgcY6HI/wAgelNTcEQFyGKkn0+lCuNwLHleB3Ix0/n2pVkGw8YOchgc/U+vP4UmHoJsBdehLcZB46DPuOlEmwqUG5SWBBPqMcf596QYycHGOQO3+PT09aQNvPTKA4ORnPXGT+dMWpKTkJxls4yTnA9T+tNGNuflIPBC9B/jx/OgOASML0PI7nv7UICoDAjAB74z/k0DFjBEmMbyBgE/j3ocncCOOMsPTt/h+FRhwD82QOp2rjvn+eeKmL+Y2/jOCABjJ9x+tADd/wC85PXjIOBz/wDXp0flRu4UhioBYKemecfnVZo84wTj0xyM/wCf096WCLyvMKDlmAIxnPtj8B1pWAsMAW5yT15PTvyajeIM2/PQEjnH5/5FL5irLkEnPA9Mjtnr61KCT8g4I6kYH8vr0pgMDEcb8sTk/wBPz/lUDQAO55fIHB4/HP6VOyldpBXBJPpjuPx70wsJck8gDBBHBz/n9KAJEjKsS5YjGQSOMe+P88UigmIYGRxjOB7cj6/ypC43cl+ehPJ6du+On600l1VAC3A9MnHSgVySWMBQUJIweh/Hp+tJEoMZxg+h7jOcY9+envTdwRQTwVwVwOuT6/rSnMuwj5O5I7n+XT6UDGrEEX5CeT90jv8A5/rQbchRuyAG4J59/wAMZp7MRhhuAHI5wf8A6+fT2p5Tc3HJB6k8H169fSgBqJGOgLDPBI7fTNPRdq5YZGcEE4xnvTWPDOOXz1A6juPpSPFHwX5HYHoT2/yKVh3JGOMAABcZJB6n/JHJpreYSOh6DBGfX8+9GDvUgkgHIAA/n3/+uKe5CnPII4O49SB6/wCe9L1GtR6rscAIowOrdh+P40gZI437cDBB4Pv/AF49KjkkLxrjKHIGQc5B9D9cUsUQVcjGM9ccE9elPQqwbACDvAABGB3Pr/n+tOjYsnCMMAkZI/L8f6U3qSyxRnAAJY4P/wCunKcgBtxLEcg/dx6fhUMWok8RmiymMZABY44/z/KvVvhTpUcaR4QqMA5A4J6/ng15h9nQzxgAgk4yp5JBGeK99+HumG20+3d8gMASQBg/4814uZ1vZ0Wu57eVUPa4mPkeh6ZBsiJQ4UAYYfTpz/nivP8A4xaiIbB0Dnf1wOoyK9EjBNvLtHHQE9+Oen4189/FjU3utUNhGju+Q7ODwBz/APX49q/Ma87L1P3bJcP7SvG2yOT0tFub2OJ/3kcrbWDDsf519J+A4vsmjpAuHSNQseeeB3r5r0fdFqNvkgMWweMk/rX0l4Icf2aMjnvnj/P/ANeuei9T6HPVakrbG5crMbeRIgSxJPA/TNeIfEi1MN2UckO5w2OnHP8A9f8AA17lNMQhUMQQCTtPGexrw74r3Mn9pkg5jYEYxnJHf2/+vX1+Ut+1R+I54rUkzyu7GJQR15OSOmOMfh/IVBtIIBO8MuQQc/Spr1yzscnJAI/Lqc9+nrUaL5YJzkYByeD6f596/Q47H5zLcki2CQqeDggEDr6/556UjsVAxjcDjrjI9Of/AK/SkDI8vrtGc9eO+P8ACnKSVzwRk9/xx7VRmKsijqM89Sccf59KiZPNDhAAGGSF7gHtTipZSSOcZAz0H0/TpTxmOMYGMDls57f5/Ggq49AFOVIyRyScmgDzI9+eFHOBzzwOPbNQxqZI8qRtBBJAweeOv5U9GdMlzhOflB5b/PX8qCRd8jJh8hMZDAc//rpVV2UkknjPJ7joOn04qGd8HAIBOOoJ468f545qdHDohGCMfh3HJ700DGgkDO0gkYx/Tt0/xpGJPOMZxwemenp/KpookLEAAZyQASOMZ57VDHKzkhskZwAD17c/57VRIqAhgmSO5B45+nSnE7XI4cHIJI/z/kGkkc8khy2ME4/Dg07IlCYO3P8AFj+X6dPegBFPm4Iz6DI5yOvH/wCuh5NgK7GL5zznGfSnoRGpQDAPQnp9c/X3piguRuLbQOADkfl0HpQAqglGB6A4x0HTnn15oWIrjBJUgjg59jxTXLbwv3wMkZGM+5z+HHvS/eQMDgdTzz+X9aAFwCABjIJJA9fT+VGBtJJGAOB0Pfr+PP40kS5JGSMDOegPrTWAXjOSCeQScH0HseKADpjqCpA5PB/Pk96eIy2SMKCCMY7/AP1/TtTs439M8kc98elMQFE3A5POT6/h9aA21DAUj5yFyeDnkY70MiKuzdk5B/Adfpk1JDJscnbnsOe5x29O34VG2G4ByB6nt/WgXmOKBSCMbAOB0wf/AK1NBDAdQc5JAI+v+elKdynKKCgyCOOmMdPy5HtRtPlKcHGCOeeP8+tA7dQRSzAMWIUHPGTj/GmgA4yAB1BJzz2/r09KdERHwpPQ8D29v881GFbcSXHOSoz3/wA5oAkACoQ7Ngdc0sTBo+nTnccg/p1/SkkcrIM7i+MEnoD0/P3NIxOwbQd2cknoe3bkf/XoAaFdgCyqBwACecH29v61JKNxI+XGeg6evX070wlgACcgcYOevpShgBxx1Bz+n6cUE6BhWcEYGeODgnHbH6VI6HYCN3XGccimpDlxt2546jJolzsYoSOSeOeOn4UDuImC4OwjIAyBye3T/PSmTfKenO4445A6Zp0EqxsCTg9mH+H60SkNIcHKdyOfwz+n4U0G5GAUi5zuBA5PHb61HAdoIUZPIO7v+PXt+tSSqAwOeeB8pzk//qprP1XAB6DkHd/9fvVonYjbfIRnAIHTtg8/SiRHD8Dcc4OB0/H+uOlSRHJHIIySTnBPv/Omy4dDjJKgDGc5x9fX2qkPQgkfEgDcYGMdPr7dRQ0nyl0JOBxn+Q+vNLcRARoSQemApOeRz9fWmxHIA/iHPI7fh6elUIEjMm58fISOEGcH+nI70EyKxAdyCB8rHIz/ADpYS8c20MADkdOv9Pz9aZK/ykEH0OOBnnIPT86AvYcZWViQBnqrdcH/AOvxU0e54CXLbc4JIxz/APq4qBCXIJIG4H/V9sdfx/pU3ll0fkhVAGBwSfWgBI9u1APxJHX0PX3/AFpk5CpkDJ54/ninmRQqBOOMEHn/AD+Held8gDn0DDt+dSylbYllwIlCDadoPfPTnr+IqMMHAPzZxgZ9c0rE45PGfvZ5wB602CQ4xxgkkgDsP85zSHoPRRtHXoTjv+X0/nUnBfK7fZgMD36fjTS+1uB2wc8EemfT8ajk5cnHPUrjr+P+NAaEm9lc+pHOBySDxzTsbl6ngevOfp+XX0qFPuccgEHPcg+3+NTpyMAjJyNpH5f54oHoRFmyoO0jpwOp9P8APenSPgnBGccEHv7ZqKZtrjD7Tnjd19P5Uu4SMB8w4wQOp/D256UmMcoWPBJ6nI/mPpzTjcSSOyOpHUEjoRURbaSO5xyTz/n+lLGwR/myAeODk5/nxSsLQlT93HhyR3BPJ/D/AOvTZw+S+7IK8gnj649qV1ACeWCSD16nJ61J85zz1XAbHX3J/E4pCIzLmME8cZweuOnQ1OQ8vI+RwuB17/8A1qhKZbcQRgcg9/X9eePSpYZPKYZxgnkbsYH/ANf+tBOpCyC2UI4y+ckDPX6fnzT8B0BVPUjnHP1/+tQ4MqkkbAMgHuB/n6U4RuTjJxnkYzx3+nf8qClsIhJi2nKMOh9AR/h/IUKCmRj5T059ff8Az0p/O8nA4OFUnGMcZ/r+FJy4wgMeTwM8Ag//AKuvpQUMUAN83TOcEcE+hPSpJXMkocuDxjA5GD6dqdLEVywJPYHPX3/z0ohjy2ByW549fp/WlqAisArBhgg/X/Pt+FOLFmA6DGCc5P0+v1qNUfcH5K88E46cjmpm+U8ZyeQMZ+mB+NICuWCtvA5znOT0/n/kVY80zMRggAYBYfj+fWoxH/EQTk8g5HWp4EYN99cnBAU5wO3PYf4mjoPcfG7xHILFx3P1yc9//wBVdDoPiO7tLpP35CZwVz+PPv8A4VzxkQsUCEkDqOnt/X8Kcm63cFSQMjJY857g/wAvauOtRjWi1JHXRqyoyvF6nu/h/wAbi+RIZ5eeAC3Bz2/M8/hXarKDAMPnjPBz+vf8a+XbfUZbaRNrMNpz6E4OP6CvSfCnxDeSOKKUknjIHGMen518djMrcbygfZYLOIq0ajPYFfdEDn5CQCR+Waac78D7nIJJ5x/n+VY+mazFfRgROMZ5OcnPOf0+tay4MmAfk9O3uPzr5iUHB2aPsqdWNWPNF3QrkyAjpk4BHHHtj15qOztTasxO5wTj5j261ZQDO7GOQOnUf5xUyryAfTv9ak0Y6PmPphvQckfT86BkvkHODngYFNTDAgEE8nA/zn8qmGSckZ5yefXp0/Ln0ppXJfcQqGXkngHGfWkjQ55GNvOSM/n+lOcgqSDxj8h9Kdk4GMnHfIp2C43bvPPQHIwD+P8An3oKKrnBBHUKTyPahBgEAc8EfUf/AFs0/KAYI3nnr69etMkGxgHgHOTnt/nioxkpn7oPIOOfT+g5p5w5GQAOnHf/AD0/GpEYbQhyyDk4/wAaAGFTx3B44P5fWnvgAgdwAD/j39KVdjHqfbjjP1pDtBJGeR68fh+lBVxFTdxjj72AMH/ClGSRuATggj/Clj3BMgZOcbQOBnn8vftmliJkPPGD1A/z2oC40L1I55yf/rZ9P8KG+XDAnGcEkdP/AK/1oc7CM/c6nnt/n+VSOc8cAjBJ7/hQFyJ4iF5x1x+ff+VKp9GPzD/P61JFI/QAdSMf59f50zdj1JAIPrmmiQ2dcc98Z6cYx9eKTbkdCT9MZz0//X7Uvmk5JBGOCc96QtkDnvkAH16daoBEXEaIeCASARnimpFg4HAzkjdyT9P89KeD8+RjGCQaYW7sByCx4P8AOgBdm5gMFcHAOPx/P+VN52se4PTHf2P5H8ak5YDHHoP8KG+UfTgEnj/PNAmRiJn65GD06c0eUCvzHnHJA5wDTsjcevPAKn8aC3lEjLMQcg47nt/KhCEC/Ked+f4iOPy/rSqNwxkfjQWI+8DxySBmjaQcd+wI/nTuPQcRtU4IJByAvHP+cVz/AIj0KO+jaUjJYZweCCPeugjO8jOCACMHjio5gHtyM4zwAx/lW9Kq6bujmrUY1Y2seK65oeyQkJ8zHIAGPxzXJ3lrifGM4OSe/wDn69q9u1zRvNTI4BGCe+f/ANVeaa3pLwMzc+oKjI56V9bg8UpqzZ8PjsHKi+ZLQ5ZUKFuuScEbicirAR0fejnaQWzjBJH6US2xdSQChYjinkbYQJD7EZ9fX/8AX6V62kkeNsbWg64bWRY955AORgZ9cZr0/Q9fW6CLvbgYIH614epb7RGUfO04Izziui8P65LFchQcc8kHH415OLwiqK6R7GDxsqLSb0PeIsfuwjqVYZz3P1/zzUhT5AHPAORzXIeHfECXIRHJeTJyoPBHeupS5E2GUD2AHGP518lWoypPVH2+HrxrRui4CF6D8P0rc0i/FsM8msGBPMkGCMHjj19h+Vdl4f0PcEkclgQMZ/SsVobvUj1LWfMjMm1s4GSR/SuWuro3Um8hgOmCMD/Jru9dsY0QjgqF6g9veuHu4hDIBzgdCeo9KroC0K4bOAf58Cr1p87DZ1A6DvVNEOCDg5PB749avWC4lz1A5BxQgJrjIU+nSs1ySeuAOcCtW/dBGSGA6dP61k+YSzg9Pr1H+PaokaIC4LkEk4HGT/kVYhyeeuMYHYnr/hVVEAkQDqccjuKv2wywwDnnn/P4UluDLiY2qCARjtwcVDdDjk54zVtFyA2e3U1WvOBx6c89K16CTM2U88YHA7dKjViOM59D/n8aa7kNnoc8AnpTd3L4OASM/T/Oax3KJEf5iME85z245NOIOST8x756VHuIHJ688+npn6UDkbuP6fn3/CmA44dScnDdBn/OKGbL4A7c8c4/yKazbSMZHODkZIpxJ2lSOCMnkfz7f/WoAaXP3ARwCSBwf/r0cFB16dzzx1poQu5z6cHv3oZcsOhPQgjH/wCugAIz0J6nGe317VIhKjGcew/lTWjzkHkgj7p5+tSRp5YAPGc9RnNUge4e+cDGRn0p69c46DoeDRGgEmQOBxgilYY5GDg/w/TmrJGN1wRkDqD7+1NaRx7joDng/wD6vShuemev/wCqkCccA46gken+T+dG49Bu0gAN+eMd6cyhiRngDPHpSqOvOB3AOf8AP/1qHPI9xjHUZpWGMRPLHrnPU8f56U9XGQRgYyAT/n/OaApwBg4zjBPpigZZj8mfRj70WFcRw2TgE5HT+X+famZ2gE7umTgVKULAqTg9Dmho8oBzxxgdDRYLkA+bgHaMgkGlY7RtBPoD6ntTjF8wGMYPQHpRs2EZ5IIOeB19aVhXQiHoccEHIz+NIqNzzknpk9KSSMyEE5AHIIHJJ/yTUq7yhDHk447/AI/rRYCPb/CQSSMZB4z7UZCYKHA9D0/z/wDXqRBhueRjp0FIUwfU5z0p6k3FQBgeoweueaco8xd2evY9qSONtpPA/HqKnjTggZ6jt2rQRHuJAIzjOcCl3c4Oc554qUgKcH5jzjPrTlhJKpkj15osK4xMspJHByOlMKAYx6g/l/hVgJjAyfUgd/SoyMsBg4zjHpTsFyPYG3d8cjI4H0pDHtG0dfc4wfWptmRjuTyPalEYZQR97svoKLBchiTnOOeQR64px6DPPvUpTn69vX0pQnqOe3NFiSqUAwABkHsKdsJBGc9wB+tTOqAZIAPQH+dJgAAk8HA4pARICWIxx0y3JFORggIBJxn8amUIwyM+nB609iixnIBJ7+tAFHcWBbPXpg9KRWycZIzz6VMoHHGR0xmmAjJ6/TH5/wCeKCySNeQFyMHr0rRslR5iBkkY7d6pKQqnPfBBx/n/ACa6DwpbvcXQJ6ZwFxjNSyb6m3oxES4OV9QR0qW/L3Egijfr1J7CtHULL7G/KMOhJBqlaOnng8jBxz161pSjzSSMq0+SDaNGx8MZg8zBBxkZH0rm/EVobZsAc4yO344r0i2uAtqvPHrivPPGtz++BByOcHPbvXqpaNW2PHpzbkcmMMxHG4nHPSrtrCXcfJn3A4rOnlLsCRtXP510/haze/uAVQmLjoOKiMbs0q1OWLbL9ppTzREkEADqB1rI1jSHTaShAY8Ack+9eqW+kpBDnGDjP0rjvEzqNwJAxyD6VTUZJ26GOHr8zseeXkBibGM8fpVNoy3XORxwK0LwuZTznnniqchKMcE4689fevKqaM+gg7og+zOQQR06fX+f501lO48bh6EYP4/57VOkwKn+ADgHvUIJIOckZGDjgVzs1QphO3AyT1P+fxpGjzznjv7f406SQqQMdu+P896arcZwV54HpSGJt/2j+dFP84f9NP8AP40UBZnjzso7cA4PHc0nTbk/N1544/p/9em4O/efvAYxnn86U42klsHOR9O9eXqegKwO8EkEgdu49f8APtSvFngEEnnnH6/lTN5Rt4JOTyB64p457kD06D/OBRqFgXgkZLuepPHPamlTnHcZyCMZ+v8AhzSqS/XBLc5z+dAO4fd6cHnnj3qRWK5wzBSDkn15qxt3Y2YAAyccZxz0/rTWULwB1GcgjGKDlQRkEZwB0GP8MiqsFhEHXnKluAePenxMATgbAORzkkigqV+78uCMAnOT9fem7RuIIOORjHAx7UxEkUfO8gDqTyMd8g01iTjjvxnt+X9KfK5MYGADwS3X36f40bsNnA244JGPpz/npQAzHX1BAPuMdf5GjhOQD6de/f8ASn8SMhPQ87cdOOKQrvDDgjOQAeP8aXUByMCnGc4wc8gemP8A61L3HrxyB/n1puRuxyB7Hr/ninbicEfN6AnB/OmAvlbQSCck8Z7j/wCvxSNGVYDsB/D2+n6fnTfvMMkDBwO/X1/IU8MFzwcKc7s8f/X6/rQAMoDYOCM+hxx/k1HLlVIJz0yOv+e1SMyliTkHgnHPT2pJMEHBJPoR+v4ZFBQsbZjwcbTycdD6U4RgchiGx6dqgBMYGGIJJGCOacrMcAAg4IPIougJSc56nqOOp7fp/Smlc4z2znPGfypB2GR0zzwSf85p/OQevA9ge3NK4rDXG6L1I6eozTYVKlufQDH+fX+dSE5zkBsgYAOR7f5FIw3E57jGD/8AW9qYWFxh/fJBJ5/QU5lOAC+Xz0IxnmogSwJUYJAwR604ykblkfLHgZ4IOPb8vxpXESnGecZzkADIHrQBgEAlj1yOvFNSQBRnIPYkd+lIoAyE65GOeQO/NMpDtu4kg84+n6evf8aCCHHX16deaSOTkDIPOCCex/nSs3PDc9xnp9P0oAJiG6d8A5HUf5x1pkZ/dcnI7HqKc2TgsC454J/z7/lTVygKDH0Ht70C1JE+cDkcA9eoOadImCAT3zgDnNRr3Byc8En17f0p/IjySCRwcDJ/z70BuKP3vYHkkjtx1owRkEHGc/0/+vQrAYByo7D396QE5w2ST2B4/wA4BoGIEyuFwfzwSPb/AD1p6qDnoMgA44J+tIwIJICjnABP5E/pTZJMKeoOQQR/nv8A0oAcIwcAHnPvzQQG6AYzg9vXv/npTVbKgk9iTnjn/wDX/OhDu5IBB7dDn0oC4FN3J7npj9Pf/wCtTWAGSCDnHfJ/znFKCFYBgCMck9j/AJ9aWVhnIxgjkAdBzQK7YsbYTGQM54HX6/zqQY5OR97IHt6/59KgbPBHpwBx9f501ixHXJx93HOfegVicne+47gG4IHGD/n3puCrZHPfj2701Tlzk54wD6Hpgf570pbkBMMM55PPX/P5U0BIX2rjrkk49+3+fenKMMB1/TioMeYQQMZyQc49+P1/KpUO4nJYnqQR7fp6VRLBeg4+U8Z6j/PSnBljUgDjGQSMfj/KmmQAA5Iz6gZPv60jPlweo685x7/5+lAhykv2A2jI449aaCQAdpAzgjOMfj/nrSPkoepOM5PUHPFHC/KDwOGGep7ZH4/pQA7vjP1GKchAI445Jye3rmo8kAnBLgZzgd+O/wBO9L5m5cDk9OnXHU07APJQZBHBGfl5+nFNUhF2HrnGT16f55pvm7VwDsweD/8Aq/rSK5jJkfJIGQQf6VSTbsQ2ktR8zbEL4ITGTzzx+mK4Hxx4/TT4TbwFXcjG7knOcnGOTUvjHxpHZQPAjnewOMdQCMfqMdPSvC9c1xtTuGy20L0569OK+ly7L3VfPPZHyOaZnyfu6T1G+IdefUJGfkoxyDg8A+3+FZkLB/TAGCDwSP8A9dQzjchBLoWIOFPTuMcH+tWtPtVdtpyTuGGY5Oe/+favs4xVJWR8S25O73YLCZGKYypxx/T/AD6V1nhrw1JcyAsrZ4AXrt49P8aPD/h/7ZICECE42g9yT/kV7D4W8JGzRH4QnBHOQT/n+dedi8bGjHzPVweFlXklbQueEvDnkwIWjbcF55wCcenT3rvYbZViRAOoBJ75wfx/D3qrZ2/2ZAAOg7Dk9ufX8avW5yhB7DOPx/z+VfAYivKtNtn6LhMPGhFKxGEHPH156VNGvzqOR3PPam8mQkHjPJHOB/n1pzLvc59jjGMVyHo3DeVPIPTGf8KWNc/xADrjp/nPvTAchieuc4A/pSogPAB4NAyUjdyccDt0/wAPypSMLnOcdWxk+lM3tuJzgdfYfj/nrTT8zHBIGOeetAE4w2AvPPf1qIjORnAH86ApAyQPwP8An/IpT8o649Mf5/zmgBR8rAg8k44GeKcAAoyR3yMdKhiJBJBwCMDB71IzFnHI9Mkc5oJY5QSoJ4wc7c84/wA5oXoeccYGBmj7o5X8j/n2puM47AHkmgBD8zDqMjA7g+tPBwQAcjODnsKYMBwevHb9KXGck9uuDn8c+9AEyxnaR1A6/Q9/yNDKPLAB+bsMjOajEh27dmBnjIxx7Uiucc4yOc4p2AXkHB6j8Bilxv69T/ET09qaGySSACeeOh9qRyOO3+zzRYCRm7HqRxzwOtNJIJA6MMYPHH5f1pTgZJPTgf59xTVY+WecZOAAP896ZLXUX5Ac5OQOB7f59aM71UbfTB646UgznH3hnAYd/wDIoyqqR9zHPH8qBEm4rlSSw5x/n/PSmZ4yADjBAAyaQcgkFiSeTn9T+v6UD5lOAM5xjPagB7ZIycdcgAdPrn/PSmmQlnBJzjvxzj26/wD1jSRlwTgYHUHNJIgXOeASMhRxQBI4AdRjI6gEdP6f/Xpp5jJPUnJBHT/Go5JMA5OR1zj9KcGDKcdME46f/XqrCsP8zOCMYxggnNMkdEQc8kE8459D/KmqxCt3PHft+HXtVbWLlbeJWJEYC4yeMD+XpVRi5uyIlJQV2StcAIcuSCQRu4xxz9PWuX8W+MYNDiGCzuSQSDkjqMYrjvGHxH/s4GK2ky5BHykHJx1968huPF97qJf7VcmQDv0GD7V9NgsrlUalJaHxeZZzCmnCk9Tq/Enj2fUZnBmEagEAc9s9v05964Z7h5Xy4MiDpuwDk8fXiqpffMXI5bIB2n5unQ/zp5/d5xkgnkMR09/w9a+2w+HhQjaKPgq1adeXNN3ZNI5dVC8Z5wD1/DmoMLtG/jB6+mR+X+RUkhJVic7sZAUYwfXmpIciUkHPUAYyM9cfy+ldZhcjXMmQBg4OADjJz2pJkkRPMBBPQqw6jPp7H9KWXKgfMQDwSTx3OPrz1ojG45J6cEk8fl70BcI8xA85PQADuev09acykO78ZwAuOv8AkfjnpQyDeAQDg5LA4+v9KawJUcbjzwB+WfXvQFh8Z+XCd1BJX8eo/P8AKhQcY3jbgZJ/x/ECmAZkAwXweST0wOfp26UudrZIGD0ycn6nP4/pQPYXrwScEjGB1HH+fzo3qjEEZweASRgjn8vqaUFkG/dxgkjGefr+vamQkfORwc5BPc4xn/8AXQA+QtuPAYEk5X26/wCeaVDgAZUY7H+g6ev51GGLKCM4JxjP9P8APWpBHtVuSeOCee3H1/8A10mAiuV4Occ9Qevv/wDXok+Y8dCcHgDjtn/69Kq4PP8ACM9eMeuO36UQwl+gwFGSO/8Ak496YDfKIY5J6gZHJ6f4fWhWDHYfmIOc5zn1NKheGQAqSo4GDxnnt+f5USMjE8HLZwT6g9D39eOtACl9gPLBwM4Hc9+PxxSYG09STjGBzkUmCrKSM8449PYVIwCuNz+4GOP/AK314oGn3GYAUZ+cYzyckZ560okDEORkqckn60u/JJ28E56kDrikJJcbCXOMcHP4j/OeaWo9BZG+cIzjJySMcKM8E0pKbTIvI6AkdfQ0zllznrkdeSO/4D3oPCgAZHUYJ5GKncZJzKQiIBkDGDk+mfbg0+RdnGOhGcnGSO/8vzqupCsfvMzHaS3T0P44pUiYKXxxk5bJzjnp/nv7VVh3FQgsBkYyTjvzwMfSn7SQnGFQ4OSOuPX/AD1pFYMAcY7jb+v8zTo3LKwztBHBAJGPUenpSsO4KV5ydu3nHqev+frSctkEc56qR+vejKEEAc5Jyck/j2/AetM84iTGCVGMns3pz9aLBpYcSCQSBlhnK/1/wFIeTyMlsggdxUoQYALZBPU5OPw/AfnUcRaTdg98fP1J9Me9IkbK29xgkehJ547VIpIixk7s9QBjnp+FNb5ZMAnIGBxjA6H/AD6imFApyHJOcDOBz/8AqqrD0JJY8rsKk4OBzjrj6dKQFERw/CnHUfp6j/69G52THOByAD1Psf8A9XWlYFiUAzxkZPHoBn1piADkfLgEdCO/8+1KMgleSePQgE9OR0/H0oHzHjooxkHqPT0pC2wHHBPygqMY/l6/rQKwpfauHX92rYOO3YkD6+lJncByNpHJ6Z6/57UqtuU5+5wCvp9f8fakBXyyM4GBj09M/wCfegNAb942MgORnGMYx1/pRGwVBliXPAwOP09u9BUocnDnjkfp+gzT25QY4kySGx24Of8A9fqaCSMAhiAXPqD2/l/kU6QNJEQhAIOcEcDuc+nFLtJwcEsf4gOPbOe+PSkXKzb+WB4PJ6Z9PrnrQUhYFcqQeFGSuB09sn1PNKzgAAIT0+ZjjP8A9cfpTcCOQHeep7Yz+FSFhgLgAgHOTnv6/wCNAyNm3SEjO7oA388mnFVYAkgEHA5/kP8AEUHeoJJ44HJ4H4D69qYp2sd+c9QccZ6fzoAkGVXb8rqOTxyR346fnSE7YsbDwcZB79f8KkiR2xgDnIHTJ6f04/CkKjgngnJyAc/j2oAacooG044HIA4HPJ/I1FGodHIJxngAdvr+f41M/wAzYGVwBwe30Pr1NKgUIWwASQePU9KBNjFXAIx9c/rj+dKQWKAgscE5HH4evX+VGDuwCo4AJ78Dt/8AX60/aOrEncepGDjp/X+VAIVIhEu48gjB4+nP40JhUYqpPIYFT/ntSN8yYU5CjgHsP849KapzEffH3h2oGPQDuoJIJz29cf59aicjOWTGTzxgH/OevHSpF+QvyMg5Axxx/nPPtTWbzsoMkEglyOx7UCuSAfOBgYAJ4ORngfX9aa64Ujt1ViM9x09P/r0vlAAEEdCAFHOfX8v5UR5LZfqQWxng/wD6qB7gPL5JwWBJUnnPqP0/SkTLEbmJBOCCcAD0/DjmgYY4HKgDHHOPXPuKWVQMYLAgdBjJPUD/AD60CsJLMg3DYScjDMeV7HHr/wDrpYYj5C4GOScAcEZz/ntR5eOpwAMnIyPb6H8aN+GIyTxkgHhv88dKVxinOQQB02gHoT/n+dKTsyM/OCOcev8A9bNAB80YJAzwTwSf64NLGCNxBIJJyG5z/k+nrTHuNOEXPJ6npgYP+TQ+fKA7BuF65Oen8h+NO3D5lJJ4zjGMe/8An0FOPynOcY4I59uuOvOKVx2I4gGZwsmzJwSFJz34/D19fan7C8RzKAAR6/14ximRjBLbcOOCAOTn/PUGpN5YDcBgcFSM/iP85HFDIs0HlHywxxkqTjI+ufxFIpxGQcjPOcgf/WxSiUoeDk9cHGcU3G8YKdAWJyMY68/lUmmrD7ruQucqDux+n+fSrCqQFQEnuOnP/wCrHfpVeBfMnxzjpk8YqwjHYSUDkk/Nk4x1/Lp+tSzRFzS7Q3uowIAc7hjBzn1/yc19NeGLTyNOto2P+rQj1P09q8I8BW4nvvNcElGAyoz6Enj8K+iNLQC1QkHkcnPfH+fTrXxuc1dFFH2XD9NSqORoXVyltpshPJ2kAg85/wA5r5k8fXST+I8l2VwCNvcnPFfQ/ibUbewsAZJHA2jLA4wcV8ya/c/bNZubgZKbyBjkY/zzXwFd3dj91yGlrKoQ6cNurWhI2ZfGR39q+i/BzGPTyR9wLznkdua+aJHkN5bshI2SBzg5Jx1+n4etfSfgF0vNOTPfgg89vSlRep2Z4m6S7HVK3mxOSQCRkYP+evSvGfi1ZiJkfOSpzjvgn/8AVXtjRoiEAZbGD+HI+leNfFKfzZMkexLE44PSvr8p/jI/E8+sqR5BMMsWdSM9CeeOuffvUC4dCGJwTjBPb1z+tT3hQMF5OPxB9j9On4+1Vihc/vHGwDAXOT37/wCfSv0aOx+Zy3HxJ+8fkAkD5hxk9x/+ulBz268EgnI9B79qA3AOCmcng9M9/fmmsAXJOSMjjGPy7fjzVGQsoAbfwT0P+fWnPwn8IXAyc5x/9b6UhG49eOc4Iz6cZpqNkquCBnBJGcewPv059KeguokOEDgbXPBB/l9cVNIQhwc8Z/I+1RshR8HhsknByDn/AApWjxjkZHGc8Y7e9UFhzy7AF+XBOMk9/Wi3AEZAGMMcADAx3P8AhxTZMIyc8kZJ7Z9R64yeKIUf5gTgnkkevf8ADH06UBqOkUHecg8ADd04P6Uka46Nx0DAHr2z/nvSgmTLqQQM4GMH06/lQD5K4XO88YzwD/nNAhzRgnLFsnLYPHXpnH4/nQF2Y4JQnGFGPb9aDIvyhiELclvcfgPb070B/KHLkgHJOOfxz7fWgBGYHKuRvAyFJwPcUiKFTPZuMg5x9P8AIpHbz5M45LZIHBHGOnalKsrBCevceg4P1x+NAD/MBwBgnkDI7DqT6YpItg3MSUOCAwPQY6f55pUjIyTk5BGCOPTJ/KlXY0OCh+XkDqSB6fXigAVl3kfxAjjHUnr/AJ9qSVgW7Megbrnken5UkeCxGO3p0/8ArUORuG3IxnjPBHemgCRsAjbyTnHQ/h/+qlQAEAJg9ACc9eM/XmjdlxkcE5yRj2GP8mnAFkTC5AIKnPIH+eaQDGZ9zAbgg4PTnNAQjHLAY5Hcf5xinGRPMOVyACDz39R9fWjcQh65II56jPYZoAUO4BAA3cDJ7ev+famgOFAIAwTnnP4evrT0wPlj69cMMce3402NnzJg54JDdSeenvQTqJtJcbwAG4IORj8P89aPmCDoOw+vXr+VDsS4cAkk7emOe/48dqWdjKgJGFUkHB7/AP6/WgoYI/MG4r14BIPQcf4UhYklimcd+gAPGfap9+VLYxnGBjBI+ntUYlP3Mg9c5HQdcg9P/wBdAdBsnUHofTuf6+3NIyFkw/AAK9APrj8aczPvGTux0ye/Tk/rQXBUbTkY5I9OvWqIDc6oMHPG0MB/Q/nkVHtPOS5ycgg4z/nNTKGDbiAV9DyB7+3/ANeli+ckHjaepHB/z7+tAEJiKY8wAkYzk5/OlCkhvcccf0+nrTz8kqZwI8HBI54z/n0pxfyw4244zke/PA59enFAELrvIH8B7+nvn8utRCEbgDgDofQ56g/XjmrSv8yjnK5B4xx7j/IpoyjvkAgjnGOP88/jQBEUIdRjAPbHIPPNRPDwSPmwSCzHHvj0/wAKsSDcyY6dTgYx6nNR3LogKdUPzYHOP/r96sTZGy7uc5yBk8jg1EYy+EU8Zxu7Z9P1NRzS+bAgCEMxBPPbtk/QfpT4nJllPAboD24HBwfQ559qsLgoaEknBPTOenb+lCRqY8ugHHc5688fWmO2WAaTnGOD0xyee3pQJCY15wDnAzgfiO3WgV11JI4ioR3IJIwQf5cdO4/Cnpy77yOCQCT1/Dj09+hqGRnIAycZxxxk8du/4f1p24xFgCrD0Yew6/p+FA0OCbmAAGBwR0HqeP8AD1qd41AQ5y5GcDgY+oqJJAh6BC4AOAQCc8Yx3pryBCCeP9n1/wA80DLEFqh6kiInBGcjj3/GgIgkPLDAwFBzwe3Hr/Wo45TJDyDkcAjj9acmFHygkngA/wBf896gBceYACTnoSPY9/rUkkcack9s5Y8547VFM23BjBHPKg4H+cUm7O1XOMY5AwQOn4Z/woAfblMEEn5ySAoxj8vTml8pTISB3xlh26D8RTN3y5BBcdVPHB9cfQVLFKpw5PUYyDwPr9P55oKTF8xGYfKQyEtuxxkccH64Hej5CScbzxjA4+v1+nrTWcq6gZOeSSMkDkf41KVPlkkZBPGeOvf2/wA8UtR7kKqRGBJhyxyMtzjIwM/lTXIaQkLt6YwByBgVNK+YwSA4BBA6Z/yOKSF1LPsGFJJwTnA47/8A6+tGoBG4xg5JHOccA/y/nUzkRgkJkkHA9DwD+H0qrcMecEgZwM9cf5xUwllJTjgDIY9yetDAcrIUC7QDtIOOeff/AD3qvgy3IRwucBiAcce34ipQrnL5Yr1AHHPGB/8Aq9BQjZ5J2kgqcdQD1GPxHGfWpAdJcEZyhHAAK+n8u3U1Ekr5+YkngAnt6Ad/f86GBzjg5B259vUVIBvVWwBkdFPQev0/xoAI5DznnnIyM4Htj+dO2kNuHI6naMjH9P1qGTe4QKRyM8/jx/n0pwymxQcZGSCDj3+v/wBegaLQ3Pvy3ynAB/x+lRySFimAMEfeIH6U1ZDFwScEfTH1/SnqwfZgjJ4I6cf/AK8UDFQlXO3KnOfm9fT+n4U6JnBQ/cOSemfX+lR7s4PTPQcZH+f6Gk4BDBie+F7d+D2/+t70rAI74dyHKDPU8g+vHpz2qSFnVBh238gEAfl+hGaq3BPnA8smOAeM++Pr6cYzU9vJ+72nJcZA7cE+9IfkTR/Jl8k4Gfm7j/P86J3JAOWIwCCeM/570sAG8HOOMHPOPemygnqQ4zjB7YP68d6goUIvX8Dgdvw/x7VbsHltlVInwFOCG68cf4VUjZkYkEEkc8jHtVu1JwDnBPQdhx1/Xp7VEkmtRI6zwx4iuLCcmW4J+fcBnAP+f616bpnioXgGG4wDyfXt+Oa8RtcjeeCDzjOOPcd8enNbNjrctlcb0XaGAUHONuP8/pXzeNy9VfeitT6XLcfOg+VvQ+goL2NwBnPHBBJz64+lWw4kXIzk8Bs8j2/z61514Z8UJcIA5ycjLMcgj0JrvLScNF1DZIAx3B/+t/KvkK2GlRdmj73DYqFdaMnifY+EUYAwwI7/AOf5VMWKHfncGGTycgduPwHrTIyFfja5AySCOT6f55qVFypyMoeeDnn/AD/niuU7t1oPiZWUkEDgcEdBj/8AV+dKhVeMBh16447Ad6TYeACcdSBzn8P8KRtwAOCT3yQMH3oJGoCjAgnPXaO/4VIJdhyc46Zzn/PbpQFDHHbGOOlPCgg4UdcHP+fwoAXqBz83fPUUkSkJjnoc8fkKeWGUyoxk4U9s0sYDZBfHGRkYHfr+nNACMRt2kEdMEenTn6c0Pk4AUk8AkjPPalCpkFiSO3rT5FfJIHA/iBp2AjUApkIflzkZ5NOU7gBwCOAcf59vzqRU2ISNrFjyB/nvSdfXHf0/w6f0osBHgkgcZ65/Hv8ApQcE8gE/mefY090AcHOO2ex9f88UvQncQDnnA/z700ikAU4GBnI69OnY/WmEgEnGeRyOf89AKmiORg8YzweppJFADE8cYOT+lMkZuOwgZPGTz2qFztAPU/qTTiBHnA4wBkdP8/4UrsDzgDtwMEj3oAaBuQ5AyvUZyefaowh3YJAxgknkZ7U7JC8L1BPXH+eKeFB6evIBx+FACADIwVOTg8fh/wDX/Gl2gjBHQ5Axg+lO6E5ZgevA6f5/pSnhQ24E9MY7f/XoAYx3Pwc5wcMMj04pNuG4JL449sc0OocHknPpyP8APvSA5I4GcEcgn/PWgWg7ksctjg9+/pQi4A5YEHnJ7UcZ5cjkDH6cdqVeMKRkfTuaeohAoL/dxye/+f8AJpHwB82eRn8Pb/PNPOATg8DOWH8/8+lISFAGMEnAz2pgVzCJUYBAQOSpOBj1/WsPW/DSXCAhVfOTjA6/y4/Wuh6E7lPIPr603am7DEkYyFx+lb0qkoO6ZzVqMasbSVzxnXvDrwSkJg7OQwGPrxXNXcMkaEEEP7jgCvc9X0yO5VmKLyOcDkHuP61534k014Vc7MIxxwOf5fj+NfW4PFKorM+HxuCdGV47HAbiSCMoM4IHT6/rUkE8kc4KfdQ5JVc/X+VOnhMbEFMnOBg4+h9qbEpAGOADnCj8Pz/+vXruzR4l3c6fSdZeGZGBbqACRjg9f69a9N0HWhPGA7neR25z3rxmxaRFHzkgHJGOfYD2rptF137KyuvG0Zz/AErxsXh1UjotT28DipUZavQ9rspQzqU9BnPT0z/OvSvDUga32kkHHB9T0rw/wzr73aqeOxwe/wCNereHNUzGgAPpyePzr5KpTcHY+4pVY1Y8yNLXAArgkEE4z3rjb+PdISASc4PHT3rptZuPMY8YHOPQn/OK5u5mxvH3gT0HaoVzYqxRYkwBwOQfX3q7Gmw9M5xmqyZJO0HBHORV62xt5Hbr15FMExk6buCACe2MVSMYXAxn3znH4Vcul+fg8kcY45NZ8qFeS2COQCDUM0QKmFIzkkkEjoPwq/YDcQpJBHJOKzl+YjHrkY54ra0+MkbiAcnPT86UVqDLQjVYsjuM8ms+7weRyQOuelaNygUHZ09xWRdNtGT685NavYhGfKo805xjHPPQ5/z+VOAGfY85x3//AFYpsp5Bz14J64ApGIIwc84GMdO9Ymg8qjYGSDnBAH8u9OTGDgcg54PUfWolcOp2HtwaerE4+9noSe30oAe4HBBwcjp0pGwFGcdOR79v8KjYjAJIAzgehOaGPGB2OQw/l70AOT5OCTjPA9B6UobLEg+2cUzJyO/4ZzTj9/I5GOTinoBIBkE5PB6L60jS9cg5Jz8wqJl2lCAc989KmwDnORznjp+dWkQ2Sg4A64J7jk/596GOOccepFGdo4zwOvamOCQcDI7irsK4MwIzgA5xx0pFJ2jqBzn270gPAz1Hr2pdwXIf1zg+tKwXGKwAwBgemKXcc88Edh6etLjAyB7DHFNI54bBzkYNFihxyFJHHFKiuGyV9s9acF3qSw5zxirCxkLknPA4xVKJDkkQMvzYYjrgH6Ux228988e/+RipXU4H8I5HPf8ArVeU4wATnqB17VLVir3QjZB5yAeR65pNx7Z3AZJJ6UmNxJBzzyR3P+eacucjIznoD2FIVgAOcjgdT7etKWGOvbjPFNKkt1JJ5A/+v09KAp6nr04OPyoEKpBA79falfcWIGDwM4PFRshyQCcdMZ/z/kU0ZyBv9z7UAWIz8p7/AF6CpFJI9M1GqAggcHgA1JGe3pySeP8AOa0QmSfMzBuuPTj86ljjAOec4/DNRLnJIzz0qZVwFx164HGDV2IuNlzknHJOc/5/Co+j56f41OV7npntz+FQE7C2frRsK7HJIG7Ed91OOF6456DpTIzsU4/L2qQ9M9OgAHb8aroAmNx9h6CkbrznrzmpFzg+3UYphUbt3T/P6VLHcikA9Sv6fnTc7QPpwQcUrDc3GfcgU5lJHPBAwP8A9VRYYi57HjOSKJD83cccHGf/ANVOC7VHGemKR4uvscZ/wosBG52/j1FA75yCfbNKIyQRx68VIkW1M55x0NFh30HKGIUD8M12PgpXUAumCCAcdue1cvawiVRyUJA5x613HhiAIiY7cdP6/malkXuzqdYzMhwMnGc4rjhvivCGbqcg/wD1q7W6c+TgDjHf6VylyubgEjpwe+a6qC95M5sR8FjqbFkOmtnnjoK888VyebJsHrjOP0/Gt5r2W3hIVyB0IHQ1yeryNczO5bjOMA9B7V6MtLrueZShZ3MIsFkAOQegPpXrvgK3VLFSV+bntXlaKUu0JwRnjnn8fbrXrng5CbItjCnjGO/FYX0ZjjZNR0N/UJTHbNj9K8z8RzbpGBOSDkEelekaln7O+MdO9eXeI0PnHOQCMDnrTjpBmOC96epy05Qs556ZOapykbgex7jqKtyRhSRuJGeM9vSq7w5JOe47Y/KvMqas+shsRSpt5yAc81EG3NJ1AB45Gc//AKqsNGT8mQMnIyKjWMIxw/XHU4rnZsMRlBBOD3zjBxSZO3HUHJ/pVj7MOSX5POPcU0xKQCW68HPAA9v1pAReR/00H5UVJ83qf++qKVxani+7CyYyQ2ACRk//AFuPpQvzZB+QdM9/bH16VIUw5ycdO/GaTaC5/vjALdce/wDn0rzT0Ru/kDdgA8cc/n6/40i5ckfMAB+n+f5U9jlsE7BQyMMFOT0I7+1AEeCDxyMc9+KkUYGTjJz1GPypUVioxkNyQMHJH1/z2p5I/EjufxpMBFCnOcgkYwPY9v1prt82BgZyQB09zSk7FyRk9Mf3R7+lO8sbc9dowTnGTx/n8KOgtRCTjJ3Dgjg9eaAuV4JODjg5oGA3JLEAYIB6YH69fxp7L8vQDODupiIVJAyMgkkDt+R/CgguANuAemPX/PNSsdwXuSOvf8v0z7UrAMwwdxxkkdeO/Pt2oAi3OhxyfXPcinoW4B4x6jH06UMOcg9cgAnv7UsfAyMHuM8ZNAAQJZHIx0IOOM4/z+tIASCuc4GBxzj/AD6elOVMkAnnHbrzz+FOQ4GCN3J54yPwP+c0ANVdwznL54Occe34UJ8xIJxz1x36/WnE7kABPXBwR9f0qM9TuI5PJzz/AJznrQA/btBO/wD4CRnHXp9c0hYMRkYGOCBz0pwIVyCT3zkdRj8jQGB3b+mOVx1Hb+nWgBrnJAyAmO4z/nt+ZpoXaR7cgAcHn0/GpWwUIYH7p5z6UqEBAD9eB37f/Xp2QEaoBhskEDBUj3pz/MBg8dCfr7e/6Yp7lUIwMnPHak4IGMcDjPY9vqPb60h3GOnBzyc4BJJx9Pzpc9cjAAwDjjH+T+tO8vaMFyVHOc9uuPrTRgDGeh5yO/8A9YZpaiuOYArhmPIHI/P9Dz+NQyRlsDqT0IHfjP51IwAbJGSBgZIIB+vT8KUEtyfn/Dj6UWASPeITkEjPGcZxgcfnj8qmTITp8xGcDFNztj+Ykk84/nj2/wAKapIAI98g9AKZQhADg4AOecjrSnkk9ATgAfy/z6U9znjB4PPv6fjzSAhjjnI5Pf8AOgAwWJGeOBjGPfP+fWgZPIIOOueMjsf50OC3Dcc4J6n6fzp5+UDAGSeRnjn/ADjHvQAgjI3DoM9u/t+tGQgGD1OMgZH5fhQuzAA5I7kHj3x6/SlZhnOeuCMjBOMUAITuIyTkA5wOeKCQyK2e+MkmjduTA5A4BOM/54pEcFSSNpycjOff/DrQDF2ncFIViRyc8+tCZ+UjgDgEf0/SnZI7nnsew78CmkgbM8rngn0z/Sgm4rgnIJJOTwRx/nrSEHGACOOmMfT/AD+lA+9gZyOAM8E0gJGCxzgYHPOf8/zoAGYI2CM9iSMZH1pWIwdvBHJP19KQSpt27SSBkEjFLu4BznuBjv8A5/OgdyEFnZAQQR3zx61JHndgDHPBPfH+NKcdQM8ZOOOnNImGPAwMccjp6/qKBXGkHcO3PDEZxipCSGIGM89Rj/PpTlTc4AG04+hpkh2FQRwBwwHQ+tUtB3FCFCBk4PJKj/P1pSMdOTngZ5HFNRw68DPHQjB47Y/z396VSQec8cnPQ/j+fWmZiBSCp7g9uMj+fH9adjaTkcD8j7k+n+FK4HzZXBJAyRj8qdnAxs6HPPUfX8ePoKBXWwyNNy5J385AJ/znrSg7WGR0HG4Z/wA9uuKcJBgfQEntxx1/Wmudpz29cd/8mnYkGyMBznJB55BP1qHlZSccEZ4P6g/560H5TxxnqByM808tuiXLEckjbwBj/Cmrg9BCCMnIIwevbjnAPNcv4r8URadbSxg5O3OMgHPT61b8Q+I4NKtXLyjOMDnn+f19e1eCeMPF39oX7pA5IZjhSeufcdsYr38BgZVpc0lofOZjj1TjywepT8S+J/7Uvjh3dc85OevTHb1Fc9v8yQsB1PJ98/8A6+aJgZzg4yxABBA+n9aWKHzWJUkBTk88EjseOnXpX3VKnGlDlR8DVm5zcmPjj37QpYOCRyMjiuj8PaHLfyIUJJJwGA6Y68/196boeiPeSoMFACCSRnj9R7V7L4T8JJHscLwcAnGBjAx14/8A1VwYvExpR3O7CYaWIkkkWfB/hIoY32kEAZbABz0/zj0r0CGFreIAjJ9j057f57UlnALOMAJyvB4/CrssitjIHAwTXweJxMq0tdj9DweDjQj5jY125AOeeQR/n86mjO0k5zwOc9v6U2MAANkEEgBj24/yKniGAOAcckCvPPWFVinGTg8kEd6Vh5nITAAycnkUithiCMHoPXP+cVI7BRkHgjkEDmjUEMCEjbgnHBIP+ev9KfGnXOBkZ9vfFCvhfukk8g4pByOpQ+g9D/P/AOvQOwhblicjnKkjPA6U4jLE+/PbP+TQvC4IODnnGcU58+WP9njP/wBb60DEZMqMHjP5j1pOgJHT0A79KAcseT16g0qMrEgehAJNArkaISc+2TjP+e9KwzkdQcH0qRW2g8HA4yTzjFNGFTrnpz3oEBQlgR06YJ6jv+VO2BieFBIwDn17/pSGQISCcjJJ/nRuB9h1zxx/n3oJ1EChSPbHB6ilYHaSBz1JJ6c8f596RunTGehHb/D/AOvTjJtH4ZB9KA1EZc9PTJ69fxo4IJ6jPGepoB3KCfXv6/5zSZwCCeB1OfxH86pXEScAcnnsAOlRsx3k8ZAweOMUM207uPmxjPr/AJzS8k/dzgAkk8Y/zj9aAEPyqFwQDyR/n/PJoOCDg/UDmgP1HHy9CR296cBswVwARyBQAKR5fAx3AYf0+tIF9SQcjqe1AO7GBzgkYPp/k0j8BRtOM9Ov1oAU4BAOMZJ6YI9M0gyEYPxtABP0/wAigAjk9u/T9O1MjBL4yccmgCRHKDrs4JAAxnP+TTChVhjoCMfj/n86dxjoMg5OD1FK7gg9eBwSc/T+n0qtRaitIAnQgn+L6UK+M8Zyvp/XrUTyFghY4yQATWZrXiqz0OJxLzLkYcMDtHfH1ranTlUdkjGpUjSV5OxavdRh021fzQvUncTj37fhXkXjjx8JmeKEjYOMgnj/AA4/Ws/4g/FAXjmO3JSLOFCnjnv9ev415Deam9w7uJCN5OCRz9T+dfZ5dle05o+AzfN9XTpPQuapqX2yWTOR1Z8np24I9+1Z9uW3kFQTjggZznn9P61DBh42IGASQd3Xn/Oee4pyLmVedgJyeeOP84r6+NNQVkfEXcndl0oZF8t+gI+Y46//AKqeOQG6YBGc88ZHOenrn2qKVtoOfuAjnH8h6f40u4rGEOMHA4Hb6/T1pjsSMAFcg9sBh06ZJpApcjZ1I6Ag/oKWFCm7eBwMjGe3GfYd/fFNBSKXeOCOwz+H5dMfWgNAaMqQkhG7IJBx+mO2RUrS+jHYeOnJ471FJJ5zZGMDg54I7/59KcrhlGcEgEADpn1/nQFhZHAAAyx5y3Y46/5HoKkjYbQMj1X3PTFRRQ7F3lQDnjjgnv756/pTeZZCwBIHUfX1P8qB2ZMVGWQOV6gnPQn/ACKQkYJeQk4AyRjgdM4pqqeRzj1bqf8ADp39KGUIAQR1yNo9f09aBrTcmwAgwemSTjODx/8AWpgcA9ST0II/zz+dRRF2j5BJzweRwPX8/wBKeyEkBPmJPAJ75waA06CHJAIGOOnGcH1H6/gKc/UDv1G0cZ9j+dNcEFsfdU4OR1565/yae8oDJgcYOOf8e9AJoXnkDA28cdvX9OKImEcoV+No4wf0qJSNuAPnzyQc8/4n+dKse2QYJAzgkjnnr7dqAbJsj5sgAg85GeAP8OtRYAYngnOcZ69MZ/WmlXJOQyL3JHr/APW4/GlPLfMdh4AGD+v+e9AhWwVbKnGcZ7fX+dKrBZQCSMDOQMc8cgfSkOMkAgjoDzzj1A60A4YYAPBGCecHoM+4+lBW4sk3Ulchjk4OMe+KlZ98aFFBG0H8f5n9OlVADJkAdDjke/J/CpzNsJVAck4GB/T9aAsOXO4sMDOdy56ZpUjSJyV6kZIJyTnpUcWcAkbjkgA5znj/AD26U/zmTgLuJ7en1/nn3pdRgiA4zng56HGPT39OKc1wTng/N0G70+lNDOMB+4wM+nv/AEoxscfKcjjBOcH8OfypgNixMsYUgIrAgYz07f55pcBmkkQcEnIB5A+n4fSkhXybdkGFAJPynk5Oep9qkt8hmyR8/U5yRjk47nPSgAY7B93cQOSozj/H8aauckoRnnqOc+3+e1NZsAnBxjnHP4nH9aVQzqgxnuBjP04/KkwHkHy0wTtx19D7D2pQjxkgbRxgDPT/AOvULSBRwcgDhcZwPWnxyMfnJBC5AC+nXkf4VIEitkruLKxOQp7nv/SmuG2gjjkk9Mkev9PwqPf5x3sCh68nI/EfWn8v84k44BUZ6/5/pVagKkanABy2cHIwOv680OC0jqTk44AOTj/OaQnCkdBjOTnn/PH60xPvjkqCO54HtkfjTAcS24OAoDEA4/T9DTWYx5J6E4z/AF/+tSMPN2YG08jk9Op/w9alMnmoEL89h3z34+v6UCsIpBUY4z19CO/50bQz4xgDkKOoHrSHd5QUcAEDIOD/AJ6/jUZ68AZz0Jz3xnFAWJUUblBwBnOPftx35NSSR+WTyM4wAMdfc9uvtUBHzuVJKE5wp59P/r/Uin+YZQ+8bCABgnv/AD/OgNgGSqkjAGTj05/+vnr3pQGkJx83rnjn/wDV7U6N9qYIwpJPOMn/AD6VGjFt45O0ZG0j16egoDUkC4chuqk8cZzgdPSm7to65zggEdMZyP6/jSPlyp259wSTnnHP50rIMdjtACgjnPXnt60BqP4l5OEB7EHn8/xFMVBLIcv8mcEqeg9f0p3JRSSxBBGD044J/TH50x5D5nTB65xwMfyzQGti8giJBR2QA8YIy3sf/retVpZESUr52TkgAjsTnt04/nVcfw/38kEjg/4Z/wAfamvCpJYDYxGSQcE+nHfr39KA1LRIXGFUBskN2x/T/wCtSCQkDII4yctkdc/4UoJRIweuNuCew5Oe/wDkUjOCCiHgYAPoD/n9KAsPH+x7ZOBgn3/xoeRUHKgZ+6cnOSOh9epoI4zkckZOfveo45HXHfrQyh2wcHkgAnp6cfiDSuMdFDtY5YuSOd3HJ9Ov/wCsVGEKnkkHgnIyff6fpzTnYlVGMke5BJyf84NBcqcOnBAwoGCPfPOcZpaisOOHw5JAHOQAPwp00qBAoQYwcELg54/x/Wq6vsljjIARgflPQcnPPT/9dSMOeU4AAyDyM9vb9OlNDHyOAmQWQEjqP6/hTFAkHG5sAKCe3fp9P604KTHycEcnnOf88DmkUEjjk8ksRjjr9Pf9KYCjAZCp3kH7w4GRSM2VwfmYjBDcYOegoyVAOMMABkdvb19OlPbIUu5B46keuR26d/ypdAANsjVDuUnkjGSeOn4fzNJFgM748s5GP/rj8vSmxDKDqeQenGP/ANefypxAXeRxgZwc4B7nH4Yo6FbaiebvdUH3gcFj0J69On608kKR1wOPbr3HX0pocgdSOOR7/wD6/wCdBAJAPfPf9cfjSuCHvlcAA4OMHqcmkGGGAAcZwTycdz9f8KUfutm0fMGwynpjv+ODkUuwMGCABerEHnrjPP4/pSKRF87EHPytyAOAP8inkH02845GM84yakI3YIJIHQkZx+frmlcIgYc5HJYnPbsT+dBVrjWHC4AwSBgjHGM/5zUbkkHYQD0yPr/9cflUzx4Q/KBwOpP4/nQmXaQg9FwO+OM9Mfz9KVxpWIQro42kb0IOOvOOoH+etRqJZZiEDbAckLxj0q3a7VbBAOMnOOn+f6VNFADOkeeWYEBcg9f0+nPWs5Ssi1G7PT/hdpayMhCEAnIKjgH6/j+PNe3QY2RRhhjI+vTnn8K4T4f6atvao+wA7QRxgj0zn6131sA0RkfsM8AZAHWvzvM6vtKrS6H6TkmH9lS5nuzgPizOkNm4RyiKpG0GvAnJ8+Q5JDDkHp9a9X+K/iCC53wBg/bg9T3rykNmLI56gDvjt/L9a+SrNcx+6ZPRdPDptbj7aMG6QA87sg4JJz2/LFfRXw4HlaQgOUOcAd8jHSvnexDPewRg4dnA6/5719E+Co5F05Bu+VcHBGD/AJ6dadHe5yZ237FI6+aIlyAR90njJPqa8d+LMfyKg/iydpB7HOf88V7LbsZuWBBxgg9QO34dPzryD4t25M45GBnOPTpxX1uVStWR+J55H9y2eJTxnzQcZ6AnP40iktHgcHqcc4/x6VLc484DJJC4zjtUJLqwGcE9Np+76j+Vfo8dj8wnuK8QYIcHA6kDqe2PxzTuMkkkjnPB69P8mlUkKMEIwIOCO3H5+lHmZY8kDGAMYHtx+NaGY3YSBkc9Sx49vWnLhEc4PB4wM5PT/Joy23BPfp+OSM0KrPkYG3OMqAcntQBHGTuGRyTxx39/rVhgQo6P67j1x6fpzTAnljoQwxxu6ew7U8Y7DgjOMcDv+vPpTsK5HKnmsByT1BPp7+vFLEm0ZzgnOQRnP+eBUgkLg5GTjAOeDk460sQ25PDdTkjt6Ht+VUFx0Vo8pAQ5bhQQOhHp+FVw4LFCQHU5G70749efSrEd20NxvQkgcqRzj1P45/SoZZVbbIeXzjJGDjB70CH+WYsDPzkbsKeMe1IHEg6ZGfunr/npQJtq7nLEKOPTGcY/pTLjeclQCp6kdc+o7e+fpQA+KIcAEcDIAHAz/jSsQDx/CACcc/n/AJ6VHaiRYsElyp3e456f04qWVy7OcMCfmIXH5f8A66BXBmfKqSFCgkAnP/6//rmkwxU7fvkZO0AH6f59c0m7Mm9z1GMEHrzx/n1psXy4H54Y/TjAp2FcF3qV34LHgD9R6YqX7+cg8clieccDH/6qQqAckYIOAc8Y7fzpxXDDB6nr0/D/AD6UhsPuIMZKAAEsDn9fqf0ojJIO1sDIIHtznj8qYegAHUjgHj8/89aImK88kbsAn1/Cgm9iQAbzhNozggDuPT2/lihyAQHIyTwBnPt7+n5Gh0IbKtyOmOnPv9T/ADqKRWwAeTkZ46D/AB78UFLXUnIypIwdq8t14P8AiMcimqgMDjOOB9OOv+f0pvzpwTkcgnmmk9G6jAAYDGf88/p60WGOhTfIB2XBHP8An/OaWZMMXQnB+8G5701mYMQMgkDH+fyFNdjnkcZ5GfTg4/WnYTYocDaARkZzj/P+FIpB3HBPON2f5/WgjAAySwxnb3x/n8eKRcy5+YjnjaOf8j096YtR6uVAByQRgBh0HI/+vTSEJOOoHp6n/PTtQ8gBCY+bG7LDoM4PH40FQSckHOcgj+X0HNJiBBuHJxn5SQM8fT/H1pY5vlwyhSAfl7+v+fpTjggs5GOBgjOD15/X8qil+dsgYYjbt7Z46/yoQD2O4AA5IIBxz0pH4xs4PYD9PzNKYsHORjOMZ6dsimZJb5CRg9R6df8APNMBwwTnaPfI5yPf/wDXTHfy4iMksBxnHGec1KIQIVPTgnB54HTPvn0qLBkySmDwQrfwg/XrVITFbO4EvhSfXr+FQXUazMGHUAjOcHrwffvUzRB15wecEZyeP89OailYxuxXouAVBJ+mapElRgWU+W2GBA2jIAOMHP1x/wDXqONzbu3yYLAAkdD/AJx2qV4WROMtnk56AevH40025OCQuSDjOeeOmf6CtBMhYiN84BJPB6A57/p+tSCPzX35OeAN3X8u3SkFuq4Z4zvbuxyPT6D9envUvEUXAYog2jIOcH1Pf8+1AhwTeCFJyMYznB9+nvnigptd2HQgEnjknjp/npTgSvAyc84HA/z3pyyFFMqrkAbdxHPTn6Glcq6FjIUYfKEdCP0yKjliEjKMknB4x949ealVzKcugGOVxn8PfP8AjR5hL7CMEAds/p9KRSEt0BhIAIySQR16Y57dPxGKeqHLAA9OO/H+cVJt+VCQegOfY579Kd50qK+I1cbsfQenrxU9RkJDlwQmQevPPuPfv+VNbgfOvI+8Rnj6D3pSqTqeWjIJO0dOOe/0FI2+NgBjI4GQTxjuf8KegtRIV3nbyeMEnpgHp6c1Mo8glRwgPHAGT049f/rUuwqoJxluSQeM9efp706PLk5ydhwABg4z/L8qVytQSI7cn5Aw4Hf2ApJIgX5Qkhc5J6Y9vx70ZIkRuS/3QvY/j+B9elKz7c52+gwMj9P6ccikGokUTKHGN3IG04I/+sBmjynL/ImBkZ2nOPx/GpQS0YKZBzkDt7fpj06+1PjiH7wiSRD3XdkY/pn+QoHZsjEODlxnGAQex5/p+tOTLDIwmegb/PUc01mJYA8Buc4HXtz2x/jQ4C8ocqCQCc9f855oFsLGC6A9eMYwce3P/wCqmKhDpgZc8kDoPf6Y+vanlvkJAB7nPXr6+34VJG4kbO/aRkgDvjv+tLQa7kTJnGD1BA4/PHbsPzppj2AZfAJIIxk4/wDr/wA6kVimAeAwwCByT1Ht6dfU0nooLAEYGefy/wA9qYx8UCTMTISNp4IHPT/CnPs8wDk85O3Gf1/lUDsQDjnkEYz684FO+5w4yAcg5z+f/wCukwJ5IA2cHYCeSTjH1/TpUUcMUK/KeoIBXOc9On68Y7UwMwBw2DjsPfPQfUfpSzMCV45zgknI/A59+lSJXJY4gse5j85PAHv/AJ60vRyRkkHAGcZ/oD/+uo1YKnAG3pubsfp78VIifPnJBxk5PGf/ANVBWo6QJycbXwDjqeef8/SkiiRoxkbAB03d/wCXtUTjy3z1HQgDpk9u3pz706JQpVCSTyMHnj/OaVg6llFjEfBBweue/TH8+OO1M3KP4TnkfTt/WiHp9wHJ7cj8uaBlieMjOSwHNTY16AEwTsAJAx1wcEfrxn8qtwqEwM47ZJGAfT+fpUCjnoBg9PXuefzqZFUjY65AI25xn3/z7VLJ6l61KOTxgAEkeucZ/p70y5nIXaAc5OCOB6fT8/anBREj7cA9Rxx+NQzy4P8AFgDqOv8Anj9KzaTNE+Us6fqs1hco6SnAwSpPtxx+X5GvWfB/jP7TAkDyBXBA5OCP85714nJK5iAIJJOMgDOfr0q9pOoy2ZRwdjA8gdP/AK3H8q8zF4KNaO2p6uEx08PK99D6asrsXMAKOp5BOSOo9atxzAnjgZ7jr/8Aq9K8g8J+L0SUxyyknPf09vX3r0rSr6K827HDA45BPPpjPYevtXwuIws6MtUfoOExsMRFO+p0LMCoAfLAZx3qMgfPzgf7IpmwgMoYj/eAOc9/wo9ckHtkZ79f8/WuA9O99iRWLOvzDnsPT8OaHO1iA4CegGOOP5+tNiXYxwQFxgADHB/yfypSpIB6ckYPSgepIx2tnOOc4HNLGTtLn0OD1z7/ANKjdBLgYx3+X+lPjXIBOUwDyeePbsOlPcBUcsCQMYIGG6Z//XT5GKIR0U4OAev+RT40yvGRx06ZI9+/49ajIZ2wc4GeOxHciqAAQuCCSB6Zp6nA4JyOOuM/lUTKSBjI5554HrTgAqlTlcDA9Me/fv2oAehDL1B757Z9qVlLsSOM4HP+fpTUj+cAMxwCDk44qcpyc8E8Aj0oAi+5yEPTHynr6U3l+c+meOakOCRzzjGPXmkLAIOvTgZ+v+fwoAg7AO4IJ6Ec04YPJAIHAJOc0bQME5xnnAyKFyAAVwTyP8+nWhAJxt4+8Rnn17UkQJHygADoRyT/AJFSFSAc8c5OB+gpACCcj0Jwf0qrCYO5fnOBkE4PH40r5aM55PPAHAP1phjboM+nB6c9f8+tPLe/sB3oENALLx1A5waFyOucAZwR/n3pRhSR2xnAH8+9KOcDvnJAznFADWGV4B5OBkUpUCPBGQD29OlOAck8DGc8nkH0pxBGc+x6jGff6UAMXIJz17554/zxSFOehOO1SBN2WyBzkZPP+eP1pxXt1HoD/n61VgK7nBIIJOMHB/Ok24ToA2cZA4NSPEScYIPcZ5/z0p0cR3EDp1zj/PvVKwmQiNZAMjpjisjWtES88z5AQR29TW6Yyhzxknge59/SpHiKKQeB2AGea6adR03dHJVpRqq0keJ+JfCjRkmNOM5Kr1z/AJz09BXMfYirbHGOoxnnH+e9e+6xpKXVuRjJUAYPbPevN9c8NPazOSmSQMcdff0r6HC4zn92TPkMdgPZPmitDkYbcQICTz/DznjsD+n5VKs4Tc+M8YyeQM/5/WpZ7Z4WKbDk5PI6n1z+NVZISE/ugAAfj1/rXq2UkeKro6XwnrTR3KAuRzgjuB0PP05r3vwfdxuqSO3GBken4V82eG1aTURwoUHJOO+f8/nXt3hnVRFsAOB0wD+teFjcOm7pH0WW4iS91vQ7vV3D5Cc88ED3rnLhcHJ9cYPatGe9S4QbSeTjnjNUJSA+CRjPY14LpuO59VCopbDEZlYc8HBPPNaSL8uQSQRkjHeqVvHlwCRzxknNaIUJH06Y57mptoaplG7wuCfTseaz5pm8rB55GQT0H1q5fEMRyQo9KrbUkJzzjgZPQ+1ZvU0EtlJYnPOOCetbtkQigE9OAcfnWRbgBgoBHPJxxW1ZgMB/Ij8qcUJtklwRjqc46Z5rKuvukjnHPJ5/Cti8iRYyO+Mg1jPIGBHc9u1WxIo/OSOMjPp2P9aa2Qo4BAODjv2qd8ABchc8EetMHAIPJ65/r/nNYMu4gyvbZjkemKVcFjx+QxnPpTjKGUcc800OGYcYBIAOccUguNeINjAAwc884P8An+VLsxkqMhjwen0p+/cOR2yBjHc8UudqkAZx0z0/OgLjNhPBPGeCfSnIpZwP19z0pysSMHBPsamj5AwM9DxjNaJXJbsM8ss2SO5Bp6x/w888/SpipOWxjvwc4pyKVOAPwI9a3UDByuMWDGSeh45GPeo3jIHcknk54I9quovAJ/KorkYQAdfp0/zxTcdBplEoDng46DBpDEoHTBB5NSAHnA6npjinKvXnp71Fi0yEDbgkgcDr1pBGGz2GfTildymQCCB0FOUEj3brzn6UWC5NDETgHkY6gZzVwqApGef88VWgj2555xgZNSgnJIPXnkdDWq0RluyCZNuM/QfjVRoCzEkkEdB/9ark33hzjjknqartnPrwcnqRWT3NVsR+RgZJBYkdBRtxjrx3xzTt4VcdRjAyOabv4yMjt6UhjhFlvTjkeuaDbnBIYJg9M9e9GCWXIJzyQD1FBPU+/OR1oATZ69eQaXygnJP5dTUPHmqMZB44qVicBPf8KAHGI9R+IHrU0KcYOBzxxUG7aMk5GeO9Pjl3A49OhNUQXESMDllzjPBpSq5ByceuKpxKeehJ59asqG8vB69TjtVk9SZyu04yPXHaqkhAPA6/kambeQSPxB71GqGQ8dM9+woAfBHujw4+cd+vFTIAoxjPGAAODTowAvc4OeaSRlVR0JJ5HtV20IvdjVI5A459elNZEwMAZAJHpSgZ3rjHPJNI3I9+nTNQWRvgH369aQEYIOTjj8PekcFWGPp9RQeOSevByMfhUAKSQenfrnp9fypJZQDnGeeOetKgG0jrjjFRMuGx2xxnjFA0Ct5mSTwefoacs5DA8dR8vvTPLCjg59QPXvS4A2EZOTg8d6AZfhuWdgMfdx8oH613Hhxym07QMnO09z/nNcVap83A5zwe9d/ocQjtUd+D6EetJ7ExWpr3Ez+SQMcjpnBrn33SzdDkE5zxit2RwhJI7etUGRJMuAB246134aN3c4sTKysYt9MY0weRnmsG9cZORx2re1UnBGCcnBOM1zl425STjr0zwa6am5y0tUZxYm4QAj7wwSegJ/x/rXs3g4sdOT5cDuR3NeOogdyRg9DyMd816VoHiKOxsQmeSOAB36VlZtOxhiYuSsjZ8RX5ihcIeB3FeXatfm4kwScg8HOSK2tc8USbXERByDxjPNcqXkdCW685JFFS0YqJrg6XJr3KczMZD7n14qHcefYfh/n86dJlTnqCeaY5BPQ46/T8K8ue570RC+4jvjqM4JppG4g4zn1Of89qY2UXHzEnn8qbvk2gYzn24A/ziudmxKSeuQW6cHPNADlQAQeecnp/nio2PmgAggdyB0NKGfZlSSB1G3HP1+tAkSZT0H50VX8yb+43/fBoqBnkCyoQnQ4zyM4/PrUhBAPG5AOMEfXt/nmoohtAGGOQMkHPPH48Y/nTnUuMD5E6jPJPJrzrnoCs3mKc856j0H9f/rUobZjHAIHyg/5/yaQtvwCOM8kjGcVGgOHAPcgE9sUdQJ926Q4Hr9PX/CmcE55DZPJI4H1qPdjOOAQOg6/0pVwxGQcdMEZ/H3/GhgOlw75ZSSRjJJwOf0poY8hcYBIwDjPt/X8akACfIRnnPPQ/54/OkRVxkZznII4zRcAEmwgAFexH/wBc04tubJPUHgjP1/lUTHLAZyD09OKnQgvt5xnPXg+3+fSq6C6DT8v3F478j/PJx+VNYkg9ACMjBwSPXJqXdkkk8jknHX6VHtLk8DGcZA7e9IQbvQkYPHOcH/P1o4BycDnIAOKV14OACOvAz+ZpVBx0x1JOcn/P+FA2O3hiSOO43H/PvT85HXHAyPc/4e9QvDgkgYLf3u/Tj8OP1p/WI5JIxkcdSOv8ulAh+MbSOMHJPTHrTXjLAcFlIIbt6H/CmxqCASAPUj1PpSqM5x05A/lQAxgem5gCOhHH4D6U8kMGPPPIwOG+lAYsoJTkZHXnoeKMBVGV6ccHnHWlqAowGZcZOeQen5j05496cnDY2cdcg5/P15qNcHtk4yO341IBkZJ5HYf59KYDXIzkKewHYj8enJ/nTgxZSCOAOnvQwGG4JI79PxpdvOB84GADjtwf8/Wge4pBC5OBkZIGB/npimLkEccYJ5HB/D8KTO0EjnHYHv8A57U7blCCMdANvA568daXULCuDkHCkOOce9KvzRjYvTgggDI5ppbcx6HggZyOR6ntSlQdrbsDOSPbA/z+NMSERdyAEEZ7f5/GnD5GHXgnr1PpmgkEPjBYEd+cY7f4U4ndjnIJzkD+f/66ChGGCgB5z0/nSlihPORwQD6dqVs5yF4Vs8dv880gXDYIxkkgZzj/AOt3p2C4n3Uz3PBPtTUJcZB6HPPXB9v89KeGBJyFwBjjjn/P8qMfP/eHXbjv0/KnZgNcnAGcADOMD/OaX/lmc5wQScc8f59aVlIPGSCQAc45+tHzA4yFx1DHr+P+TxUiuIuWwVwOB36D/P8AOmMrpIWB6Hqo69eacBtJ6HOCfp/nPPsKco3MDgnaQSMYwCev9aBXGlfnHUcHLE/n+dObJ2cn1xj+n1zQAT1AwOcDgD2/+vTsZBJ4x0KnP5+vr+FADcBmH17jHPcUqndIC3QEc5zn3/KhwT2zgjGegx2/WkOTzjB9uT1//XQA6QmRtwABAwOfWmBSAvsT94U8Hrjbk8cUcgjJB4z/AJ/xoAQpIwODwTgcAYB//VSY2spBOAOuB9OlKMYAz6AE5/Mf/qpSNrYBB4znGTj/AD6UANcxhzggHBJbB5/P8acPmA4OCQQGHT6+lNkTzGUjr3wOx/U/rTijQ8Hnqevf0z2qyAXG047nII6/h+vfvQkgVQC54PIJz1/yKCw4OD14Gec/5xTSp4z86k5Iz6eueRQAm/dLwcMOBx+FSh06k5fHIA54/wA/nUblVXCHJIxg9Rjj/OKBkBRggDjBGP8APensJkoA4A5yMkd/fH/6+9MHzbw4xgZ9Of8A61M6KBglR69fp6//AKqYpKyE78PjPzdz6f8A6+1UrsTdiadQoJTBUD5tx7+n8jXN+INci0+ydxKvmYzsAx6/y579qk8Q67DYW78jLDJ46j04/pXhXjPxu19cvFGTsY7QQSO3f+n0NezgsFKtJNrQ+fx+PVODjF6lLxd4snvJZUbEhYk8E9Dnoc/XrXIxgiYSOu07ck5JOfp+QqaGJ5Jw74JY5PTp1z/Pj3qdkDSEOCiDOHBwR1/mf5V93ThGlFJHxEnKo7y1IUZpJmH3TnGD1B/z7dvet7R9Kla5jiCb8/3QehPp36Y/A1NoXh971oygZ/RuoJ7k9/UZ9q9j8G+Co7cRPJGWznJI4z+PNcOIxkaSfc1oYOVeSSWhD4J8GmOAl4yxHAJGBnr/AJz616dplsNPZCB94EZ6YOOv86k0+0S3hwnOf5//AK/T0q0gxtzgvngn8/8AP1r4bFYqVeTu9D9CweChQgkkDIC29QMnqe/1/wA+tS4I6ZHbJ6fh/jSoBI3BC+hJ6/hTmXBPOeOeOteeeotBIxhBwOuBxxmpNpjmPTJ7/rQnK9ORzxT9pI5x1/8Ar0DA454A/Dr70nBHOABnA7/570uMknknJxzg/wCfb3pVbA4KkgA46ZP1oGhUO5M888daRmBfGTjsf8/nUiEBcAd/XIz70xY/m+fHPTj+tAxEyDkEquQP8DmpfujA5b9Tim+WvABx2wetG4Z+X73UEdOBQSw271x7kjHORTVHzZ5yD/n8qXkgDkNjselKFEZD5JI6+/rx+VAAWCY24OTnnP8An/IpXICEED0HP+c0nluxz0HI+h7UOdx2E4x3AoAEw4IUZAGOD1+tGQsgzwMdf0pyMM7Q4AHJyfwP+fenKoLAg8A8A9xjn+lNE3GsQBnjOMnt/nvSMpPOfmHJ46H2/wA9qRmOc84PHTn15owuCMkcjHP5j60wuCrjvgZznHSlyeOcjIw3cUpUKjDkDPT/AD2qNMjgZAIyBj8+P6UBcdtUZ2D6k+9SI28EDg88UxlUNxjPfjr+FIV25OCRjAOQDQFxXX5SVPPTIxxUaKXA+8Tgnnnj3p5BGfwx7+nNNZgcv3wCMirEHGRnPTn0/T8ae5AGOuRjB4/Sm7d2MHOT06H9f/r0uwAgnjngetADiARjk89x+VMQhWzg5zjkYFKEC556Dsce1G47iSOccMvPX6/zFArjXUgc5OBk4GKHXdg4J449AKcwJQEuAP7x7Ee1cb428cWmh2kqCUE9jnB/wxzmuujQlWkoxRy18TDDwc5vQ1vEPie30KwkaR1d+oVj355r528X+NJNSvpxvLowOAOQfY+p/PpWZ4h8ZXeszSZndlGcr1Pcfy/nXJyykgKA4QDGSMk197l+VqkuaW5+Y5rm88VLlp6RQ66kaadi5OxjgAHP0/8A1cdaYEKLyQegOOx569+mKEBC/Mc5ABx0+v8A9c+1OGTgHGc9Md/8jpX0sUoqyPl9W7sWEBVcMSQTnb1JPv6dOh6VKEDHaM8jucc57du+KrmMgcdeCRnnI6n1/LpUqHc3zk5HIOeT+HT8qHqWixgooP8AFnAyTxn/ADnp0xUqspVHwSc5IIwfp/L8KhTG4ZPBOQF4/EDtU6yiPJAIHIC4yRn0/nWdiriiIo5AY7CB1XAPXgY4/wAaaVO4c/NjgY9OOPb/AOt604Exseec4wTnjvz/AE6VJK6qGB5PBwAAM59faqEQsQhY5DKwyVI/H8fpxinGMLGCpAGc9MdPT+fpTACoG8FOw5z7/l+nHvUtvkjgAc59Py+mO39aTHccpIdVJIIBwQcjPv75/pUW145EAONzcFcDr/KnyZJYj73BGeRx/wDq/SnqpCgsUPPBUcjA9uM1IXEVBGSD0JyAc8nvjPH5U6SEYw3pj3PGf8etR8yMoBIwM+vJp+1lbI2pk5Pfkf8A1/50Cu2IGIXIBAIwdnP68cf4GnGJAcnk9RkZ4x+QOKACWPz9CTg8D6/59etG0Mu1ueAOvT/69AEcweOHJBJPoc8n0pFXcRycZwSABn2Ge/8AhTyCPlcZHXjgAHp060KvyYRGHI25OTnrmgeoLAqKcgk56juR/n9acjFXAJbGfXjP1/z0oHAbkyHIyCPr3/8Ar0MNx3HlQcAe/wCvpQHmBiKKNrjOeMHP4/nTkXZs+fIAyCe5J4/pxUYZ+SACAMgng4PWnZ3EDIIPLHHQ/X14z+FAXFOFAGcgjIAI57jP0znimOdxwOhGTzjPTg//AFvancYyHGcncAc9fbP40Nt2uDuzkHJAHX2FAajRC5GRnBGMgcgDuf8ACnLCRJvIZmyAQRgH6Dv3pwBATO4sBhcnr2/T+lRmMYfnAB6j/H3/AMmgeorbmBy5wDgdMg59e2TinnYZWAGeCMnjk9e34/jTSqhSfmyOdoHb+n4UIh3gBwpIyPTP4Y9aCtRTGAQAcA4yCe/+FTFSoIIyccqRyfTJ+v8AKolL7MY+XkkgcZPf9fSjLEb3G8rnB9h/icCgYrRlzjHDHBAJOMdjn+npR5YxgEkE8ZwOO3Gc8fjTFxtckHBxjJOBzjn0p7OSQAMn3A6fyoFcc/y/OCAfQHkfl/TFI4xjHpzjjJHWkXZIQAevPTGfx/KlkVxgb1BbjBHOO38v1pMq6Y5YzsLkdslc85Pr+v6UgZW6oAccY6Z6/l2/E0oJAIB5JyT2A6cfTmjbFt25OcZJz/n9fWhCGsxQEoM4AxnBxgc4/wA9qegCqDwrc9uBk859etIqfNyCM8c88c4yfzqNpB34HAJI6j1H5d/SmBIECryQ+OMgfl/nmo8SRyKF2omSD+WM4/z0pxjUZ4wCR2wM9sD6elBUgYJBOScAZH+evp2oFqJI6sOhwQM54x6cUKnmFScDAzhjn/PHcUp3bOFPI5yOMg4OB/iaamw9Uxzu9OP/ANQoDUk4AOBg/wB3Of1o8tHBB9hk8D/HrnpTDkxhwqEEY44Ye/05pCwAIJDgDgZwD6f0oDUmUlRjeemckY4x+gxTHjVpQRngY+bjB9B+lKo+XgEEjJIwP89vzprpuYDnYMd+Tx2H6dqA1FdFeLLfNIQcjGcfT6Y9qUYUgrwdo+8e+en86bHI6nBPU569jwD/AD4pzAYxgZAA45wPr/nk0BqLtBYsHYA88D16cfT0p5lQhs7Tk5247+nvyPemKxMhfBBxnae+O4NIX2ORlic5OVGPX86BgjuyEEKSMlRzk57/AI0iLl1BGAxzknP+f/rVIxER2Hhsgg59ff0OP0pQhjGBxg4H4k4P+fWgBjrtLnORnIweR2579OfwpJm2g4Q7+mFBBI9fzp24swHAB+9g+mPzxx+dO+6eH+Xpj165x2oAbtDKpIZsDIB7fX+eO1IdqOWxleDuB7Ht/wDqp+/tnIzjkf5B7cGpI15wSfkyQCB9f1z26UARupC9QBjBBJyD3wP89KXAB5OOg49fX1z9Kar7gCSQ3U+vb1+g+tKRuZh1TsT1Pb+tT1F0FU4b3JwSvJxjqT+tII2DkuOOpB5A9OO//wBen5+YEDgDGADj15ppDyjYQR2+o/yP0p3HuAy5Q55Az83PJ7D2FDkhDnAA446E9OM0qkKdxUliPvMffj8eR1qNiWjaNxgE/Kc9jwM/pSuBIo2sMZAyc5HH5df5UA7GUDcAFI6Z4/Dnn9M0bAY+QDwCFz9O/tx6U2MB8lh8/QAL29f5UgHFiQh5GckFQDk9P8/SjIOQVJ2gHDDJ/wA9P1pYNmQpJAx3HJ+nccZ/Omyxsm47wc9OOc+v+fWq8mA9SdqEZ6YweMdfwpZIwHJ5POcnP8h+FNIzjDbgBnI7n6/0pY181PmODnhckZ//AF1IAQRj5tnOAQCeKFj24BIkGeOOOf58+lIj8jBYEZHJB6dAc8U8thjg7doPC8jOP/1/nQVYChkfr8pJI7jjp+lCjyDgjIxgE9M+/wBKQMCoUEgDkA/Xj88frSmNSuEOSo7nIP4/560BYcH2sgGepyCecfWpH2hsBc8HHTH0/UVXQIz4KjpnBGenP+frSMpdQQPnU4PPTn/PvzSZSLKNtBPAAznJyOQP8P50wybvNDZBYAZ64/z0/EUMdwzvILZOT0I+n1/nT4wdhGzaeMd+nP8AI0jRXBcM6MAVAHOQM574re8HaZ/a+vRKSQoBw4XPT2rm7eUwybJDtOSck449CT0zn9a9Z+EmiiW4e5K53EAFh19f515mNqqlScmengcO69VRR69odn9mtAgOU2BQfUetXtVuRZaPcHpIVwpXoeO59KkjURKqEZKjkgcZrmviRqn2Hw7cOjBCoAUseDntX5nXq8zcj9fy/D+9Cml1R4L4quxe6s+/OEJ+UHoaxmXy3wCRuA4z0ouX866d8ks3OSeKWUvtBwGdenuOOteE227n7LRjyQUV0H2TJDe28hyCHB2txz619FeDA506FhkrkFhjPGBXz3YrGLy2MoGwOBISen1/zmvpzwcsX9gQGAZUcsT36Y/TNdNDc+azx2pI38gxHAxwAAOp/wA/0FeMfF2VYpfnfa5yAB/X0yM17JA5LOSowQcZ6YH+P9K8e+LdnucOMhkHJYnHBOQPevrcr/jo/F88u8OzxWcosgx1xwSTweP/AK36ih+IuG4JyMDI4Hr1/wD1U7UFU3LkDBA4x1z6Y7fhTFJ2YBB5AByOnB/zg1+jx2Py+a1GMd0gAB5GeuT/AIcdcUGMs4AOTzkj1Pt+B9KWH74AIBUcMByev+NOBICvgFjnjHfpz+np3rQyBHCkDA3jODjqe/Hp0/KgRb0zxjGRjrn0/GkYMoGBnjHrz9aeJNrbA2QBjpx7Y/8A1U0K4gyQjEDHU4Ofz9evtQVKEZYh84wMH/PGKNzljxjg5AHQ+1DnDoCSBjBPHX8Pb3qg0ElieIdSVOVxxnt2pUjPljrxwMHHHT68+tSOwnYhypPfPXj3oEjFGQngdcnBOTjH8vagRGijkj5whIYAfoPyp6sshwMENgAHqPT8+KUMNw+UgnoM9D7H6DpTREFTAO3A5GOcdfx6mgBTH5YATOMYB/rg9KRQCg4IOcbT7/5/SlKkgbOCRjjnnH68UuE2HJIJ4OT1Hf6d/wA6dheokcYJyCMgkMCaRC4UpkphsZC+oHbsfpSxHDEg5IGAAAPw55/ChlGA4c7e5yDg+3FMW4kyBBhcHHGCeeenvUkShYiTkHOSPemuDyCSSvcD/OaVGKAkjBxnHfNAhIiXly4wWPAxgf4/n60Ah2IH3R0PXpxToV2yEuQVUHGeR+f44pGVAcKpQKQQcDOQO309vSlrsO6QSECAggFmGB7dOf0FKil4nw+NvOff+v8A9emhdxBwT2wDjn6etO2AsM5JB4GT696VguRwqd29yQDyR+mPUVK3fAOQeQPT/IoI/eAFTgDAYnt/+qoy2/gcgnnIJzx+mf6VQbD5I45GA+YouRkn/PuM5pInBjOwFT6E++OKXczYx1xna3p3/wA/WjYCM9ADuAx+X+fY0BcaHRSoPLDgc8Zz3p0qFkDoeuATj8en+HrTSEkbKkAkcgj/AD+tAO3ADja3IIGcHoOP0oEPMaoEwWKsMtk8/wD1z+NIw2g89+cHrnqB/wDX9akYYVN/OVyGU5Hp/jUQwwyBwowCOuP/ANVSAxYSMtnLsDhiOn+fSpBsUA/huHOe2P5c0JkSk4A29RnPTPQf5602aPIBxkHnA5z/AJxmqH1GthsHgDJJPc+9OVV5RskkZyO4+nbNLuLcZG/qefw54z0pg+UYYHJ754+vHX/61AhyFEmUMPMDDGCOOnX8+aSRkZuu0r6c8dcUpxw+1jzggDgj/wDXUYyAThlyeAemT3P+elAEkkmxmGQAMAAHJ/A/iaYG+SQEDGQQc5/TrzTJCmzbgnjA7D/PTrUaR/Ic8DPHuPb8PT0q0QSKwkIPUE5BIxz7D/GmrGXkY8ZzkAnjP0+lKgPnAHHJwWA/yO+O9RSR7GOMYHBKnv7Dv1H5VYrkkwDAgcAY4BwD/wDWP9KgLKqlMgADg9cjNMWV2lAIwCmc4GCe/wDOo50+YAffGANo64/ye9NBcmjlHmqpVduCSDnAPrz07+lEwG4/3Bkk9vbn/wDWag+yyRuvmAx5G7I5OPenPEFMj4+QtjcSTkD/AD396ZLdx7NvZAM4UfXrxx+FOgk83cAR1yOcgD1/z61XJfkpGwORyBkc/p3qaFCGbI2Z5PPGB/nH40FJrYmd0GSCSDgHjnj2/A02NwwcOMjAPJwOD7UTkRxB0BYnAHzZOD1P6E/nT5rQEEK+/BI+Y8Y75pWGLLcCXaSSS3OQMYA9vxpIyCBv+7jgZyTk/wAzSR2xLpjB3A7cg9vcfyp4hbOxAMqex4PHXPQ4680gFEaNjAUHGR+eevt/SnhwRg5DgnBHOO+Ae3b8qibfDJhhs7HHIx6fh/SgAbRnIJIAwev+cdqCtSTe6qDhcMc7sdB/njmmo/kg/Nv/AN4H9fw/nT0QNGOuO2Rzjufy/nSJGWygGMg4IHA+nr/9ap0KQNhwpH8S429Mgen14/KhhhChAx64xyfT8/0pYsW86BxjsT3Prn9T+VWbqCPyt4IByR1zkAf5/WkUQhsqBkKB0Ix1H9cZp0XUkH5WHIJ/XFNig2qGyGHULjJpwIZz/tHOCckf5/pQK9mM8wsCCPmB2njsPQdKmXYkfz88YLD19cf5600qiudnc87e5x/LtU08SeVwWy2Ds4/H3oFcgUDgZwM8cdB9fUc0bBuJIOckEY4J7j/PcUkeFUADoQCCevPH06dKmwBkgZKjJIPQ+v59PxoEQiQn5CGLHgLt49M1IBtUMcZJycHOPy/DmkmkQgHGWPUnuPw/pThtxuw3Ixn8yR+VLyLGvC5TIGznOFGMmgZCqMk4BIJGce5qSN0KkckZPHYD6/4+tNLhpfnGCOMdj/nr2piuNUDAyNobknrx/k/pSzbAR8pJ9hwo74/WnkhV4yUxkk/Xj8/60M2RuxkhRgZ/DP8An1qbjI4xgAnrnIBA6deD6VJ1GCQO5GOnehXLAZAGDk9v/wBfNKScg7V6c5H5UgG7WZCM4BPUnnjknFPSMlASDnqSD39M9v8A61DkLwMDHGQcZ+v/ANepBKMH+EcHcRz+f0/nSY0OZX6ZySehGPfH86aEHXPDZzgnt3H068+1PimLLgjII4PpSh/MRemD0OPz/Pn8qRdwS2XgNkDrwMgf15qaCAbcEjd78jPH5fj71DLI4T5HwDzjP0555qSBw678jr09e36/1qWHUsIXXg8sQBjJ+v5dPzqJyy/dAPGOh4z1+vbn3qTeHZ8gjBODkc9/w/8ArUhG4DIPTPB5wc/5/CkF0RrEGHUgAdO2en4fjUsUO1Tt4B6hvXHf9PypS3lxHAwG9eM/19fypAH6DGSM4I/Q/ic/jSs2HMkKJp7a4R0ycDHAJ568/wCeM13vhPxYbaWNblyNwAA9D3+lcCMiQIQCMZ6enY//AF6UXcltMj9CpGMD064/xrgxGEjWjZo78PjJUHeLPpzTdWjubcZYMSOu7OPT+f6VeTBVTuyxPf8Az+leF6Z4nntmgMcgA4yBxmvUtA8QRajAAZMPnGPU+tfF4vASoO6Wh95l+awrrkk7M6OJ9x4yTnGGOfX/ADxVgswIOAcZwGHf1/nVOKQArtAQEcEevfIqYyhQAM5GSST/ACNeM01ofQxalsT4BB9PvFjz+tPgAK46/Xpj/OOtRqOQzPgdMd+euKdAFGeuOgAPHT86CiYAYA5B4JyOmMf0pQikZzycgn8TSHIYdB+OcE8f401hsO3fsYdOD0/zx+FAD8A89CBk46UDPrncMHtxSABl+c9O5FKCAcDk5wCDTQrkgUDGe/UCpGUAkk8YyQRUSLnJznJyM/41MckDOen6UwuRnYOAT7jtnNNbOccZ9gM05Vxlh65ODz/nioxJ+8I5wRwe4oC43dhj2AGAP8/jS8KoORknBwMdOetJIuW4Bwep/wAf/r04p8mU5bHA6UBcaQTyPXI5zigDYM5zxt5pFQIMheOoz1oHLeoIweOlAh24DgdcDP1pQSvJxkjPTIpCMnHUgZ5H5f0pGBABHPBxnrj/ADigA759TyPUf5xRgrggZORRG+8EjHXAAqQZ2nHJyBinYBsjlixPUDnIwD7VGsu5c9c+1TNweOfbFMK4+YcA9R6U7AGSc8DqBj/9VMMuyReeCMEe/TinqSWyh46Akf8A6+KVo8nPB55H1/8Ar0IByJsG0jnGDx/Olj+ZyeOOvc0pHGOT09vxpyIQWOcA89etaJENiuQSB1wcgHpSSNuYALkdc55p0cZlbJ4PQBetNnhYDgH3IP6VpYggZyrHJPuR/jWdqtnHPC4IV9wwR/h+laW0D1PHA9qb5W8HPTGCBVxk4u6MqsFNWZ5TrukeVI20fJnbgj6Vzl3EyqeMBSDgnt0/GvY9S0VL+N+OcHAxzXnviLw3LFzscD0x0FfSYbFKa5W9T43F4KVNuSWhy+iTbb9thYgDjA969e0tAtv5mMZIPJx2rz3w3oLJM8pTDkjdkdh0H+fSvQZZ/JsQirngCtqrUmjPDpw1ZFq/iRrOWPBwQOgOKu6d4ij1FUPmDfnA9c9v51594ouTsJPfgVR8KXE6TNISRGpzjHas54JThdbm0cxlSqWex7lpzkqOAcnPFa24LFyTn1rlvCmoLcJljgZGBXStKuTg5OcV89Voum2mfUUK8asVJMo3bgso6jrjNV0wcDAGTzn9as3UTs2VUAd2HSoGUkjJA9s1x8up6HMrEsC4cAdzzjmtuEFV46Egcjp71mW0BJGR04+tbNou1fufL1xzzVpWM5SuR3ykR59en4ViyLtbJz04rbvEPlDJz2yax5YSRknjPHNJrQuJSdsnjJ5JPAwKUJxkEAdcDoAKcYsnA5OM9KBHlSTzzznjFc7RrcaR6EkDnp2pCN3U5GPpj/IqZRjGDjqCB6U1uT97gj096A1GJnvg84JI/OlBIGM5DHnvjFS7QR1yD6e9KYw6gAcY4oE9BisXck8dAOPzqzBnIGM8+lQwDGAT37DFXYYwWHQjHTPJreCMpvQeysM9Bg9aWJeTnjpgVKQOx6gc+tJjD4Hfg1uzEcsfGMcVVuB8xxzxV3ywE7nHIHoaqygbvwyfagaKpPOPUZJpxUAEnoDjijaGds9DyfY//rqUr+7x1x71BRS8s7yOeOnrVhY8FTjnAzz37UvBYZII9fSpowM8fjimgkx4UAMOvrxx0puPc9jk9TUqYkQemR3pABk+wx0qiUVZUyxOcfT/ADxVeQArgdx2FXHIVcD/AD7n/Jqu23ac5BxgcVmzVMrEEqOOnFBHbk4GRg809iCRtz0we+eaFwAOe/J9KzasUM2njtg8c09ycHjK4NK7F8+uOB04oUjg7eo4GP0/nQBBGGwD056d6c4OOePTBp24KpzyDwB6U4ncfccgZ600g2IQOMdSD61MiAck8dRkdjTkO0+56gDt/jTgRuBA46c9KtEDo/mOOD34HaphjAJAx0GO3oKjBzyB+XepkU8Dk46e31quhk3qIwOzJ7A/LjrTIVO7BwB1GKlclV79cYpqEr29ulUkF9CwnORwBjnio5lzkDBGMjnBH+eKVGO9vTAOPX/PJoc5YnAwTwx9apgtxioQDkE55JB9KY+TgYAH6irCNhDjg+wqu7fNjnj+LHWs2WG0g8ckjuKQqXU9z6YpGbdwevf/AD+VOiQqCCOc5wKzAVIgIyeevOKSRNrD2HIxRu+Y88YyDTHyWPJxwPegaYhi38dx3J5qZYA+MYAU8c1EDkHJIHp0qzAMkEnI/vGqQN6GnpVh5kseSc5yeO1d3ZwgQgA+gAzmuP0ousoPIAwAT6da7S1RfKBB5zkZrOW4ohc4BCt16c9RTfJCw5B5HTA7UkkgeYZI39MetPu1KpnleMV6mE2Z5uJOc1NgCwJIYk84wc1zc6gkjB+pPX0rf1Fj5hHrk59KwL2EqCRuOOeP6VrU3MqWxBAo80A45OMH1rpYtPc25dAeAM+mPpXM6Q+66UHgg9ByPx716hBpwm01WI446fSoitSars9Tgri0RpQQOuMk/wCNU7m38o7eSMZ6f1reuoCt46A5wTz2zWXqqFMD2ySazqbHRh+5hTunQc455quWGO2ME5NSSsZccDIPX/GoHbPUHjAHHFebPc9VbDmcYwPzNKSg/hGQM4/z9e3tVdyFztGecZHb2oD/ADfOOnoeg/z/AErnNbllChPO0bhjg9x70gYYIGT/AFH+cVDuBGCPmz1A6ilTBbsQARn3qdQuTbI/X+dFR7n9V/OiiwjxnehAB3MehG4D8SaGAycD9Pw/WmlSME56ntz+H4ZpHkyAAuSO5P8Anv8AoK82x6Q8K6pg5HHH5VG+XPI446Hv9BSq2OuMcYOen+f60m5pFO7jBA49KYDXA3c45yMgc5wME1NGTnBByOw55/GowcJg5L9hjjP+HNOGOSM7sckHuKTAeXCdRnJI+Ynn2z+XNLu3ggLx1Geo7gfp+lLv4JIzyMKx6dMcUmAUyTgj144/ziluKwiEeZkjI4yDgdevIpXAEpx2PBXoe2BSHk57+oA4z7n1xQELDO0eox/nmn0Cw8Y2AgEkjkdMnr/jxTQcEDoDwfr0/n/KnlSADnaPQjr/AJ5/OkPAOMjJ5DDj8KYgXkAAY9yQPwoLfvCAM55GTzScbRjntz6H/wDXSsQDjgcgjPYUeYDn3HJOcDI65/Xt+NCrjrg5PGOAPpTSdyAg4HXJHUZqRHDKF56Ht09P0NACE8gB+QfxPv6fzpC2Aw5JHAIHU9etIPlbJCjI59M/5FIVOD/EMcE+g/H/ADigBR0+7tOMAk4/L8c0g4yS3Bxjv+FNOWAzjpkA9s+3v/WpisZUAAjHBGP6fjmgBkf3zyMHOcnkVIpZSykDHUHHXn0qMx5Ixk98HnPXtQoJbkYA655x/nmgCQ4JIOemDgckdB/KkZ2EZ55yBgDnOelIo5BAJ6g88e39KflyOAHAGT79c0ANiBfJHygKMg9x1pqqVKFVyccEev8AkU5FbBycE5JGMfh+P9KXLkjHAI4Pb6f0pWKAlwTx1OMH0pFkLAbugGcHk/p/nil3HcCRjIwTnJ/yKX7w5I+XnPbA60WAaoJJxycZJzjkccUiud3cAdwepzx+tPjO/OOOeOfX0NMYhJOhAJyCM0wJR9/qAO/c9O9IRuwTxznIHIHvScKwC9RyCOO/p/8AqpyszjseMc/4UABlLAtsy2cAEYzk9f8A9dI0gA5BJIGM9h2pAuWPBA7cHHvSMNxznp79aeoEsZ2glcgMMnI6d/8AH8qaO23OM8Bh/n/JoKl8Z54zjOMH6fhSqCw/Dr0/WnuLYQHg4GOcjjuf8KQkDplR2Pf3/Pn07U7B2AEZOMEN/n/OBSDrg5Jz1A7/AOe1LQQqHHGBjjAwcj/PFPGTwQEwOBg/z/z1qMYGTgAk54wOf8/ypzHY2DxgYG7p/jRqAinjPGc9PX8KCHXkH3wRjn/63FPBAJAOCDgtnv3wajGFbB6Z5x7/AOFPcBXYoQMZyMgYx/L/ADzSpg8dCTt4Gc+/6U3cWwH4OMEYoYHjGQTznGc+uP1/SlYBWYumQMZ6nOcY/wA5pEOxiM4GTyOKVS2ccHJPBPUfypCfMI6nPBI6/iP89KonUGcqepLYOVxyTSsjkFySc84BB49RSEj1yQM8jHNDHdGQD8x47n86A0HZySSMjGOOBn+vfrTcESjkHkg8/pmmQDYpH3QeSAe4z/nHvRFGd2CSzDoT0oEAODlVG0EYBPPHX8/epWf5HGNpzwMkH/Of51GWELEAAEYOOpx7fkelOkk3nGOSMkg/j35p3FotREQyMe/OM5AOe2fpWFr+txaarh8kg4Ujrnp1rQ1bURpti/mSeWTkhumB7f8A1/WvCvGni8zyvGJPXaucn/H0617GBwkq8rtaHj4/GQoRtfVkXjPxi9zPKkb5TGcZ6D2x+X4VwLMzt5j4yQfbPP5flnrUVys8tyTvwM8jGQw/lxzT5W3RAgD0yBxn37//AKq+5oUo0Y2R8FWqyqy5mWY4yejLkEHpnr14468fnWxoOkS6hKYo495Zhkj26e9VdHsjfTRocgKOQM59vbvx+Ne4eAPBkenxxyvFg5zyOvTv7dfxrmxeKjRizrwmHdeaiO8G+B47ARu0R54JcevU/hx1969Hj06O0jQL3JySPm9B+YOaW3QI2Bt9cEY47irhYXCZznAI5Pvz7/nXwdfFSrS1PvcNhY0YpJDIAVhVCASOckY+v+fpUivtOPL55HHJ/wAjNJkkDkc8EnA/Kn5wO2OpyOfr/L864Nz0UktByyEkAcZAxijJVFznORjPGewNIAMBsKAD0PapTmTB5IJztI6c/wBKaQCRl8fP1AwSD2/+vUgJU8JjjG0Djg1GBy+OVBz19P8APalXtkEn0Bx7UwJlPI28jJ4wPw+lOKjgY38YGR0qNCATj5ehOR+VP8wycEnAz25pJgORsKQBwOT6Z+tAAyMtkDp1z1pYmYHGcjJ5HYf/AFv601enXuBjr0z3+n9KY3ew47Aoxz6r1xR5eVHzB+cEkY6nmms5YHOMn09uuKdtCkcZGOd3P496BCrjbzwT0A6de360BsMAeSO47+1NAKgAnJ7Z4/zigtg4B6n6mgBGZjyDyTncSP5U9icdcnGCcc0zJLYxkDkDnGOKJCI+TnByQM54oASIAA5HGc5xShzyCMYPGO3NSRuXUAgjjjj+lRjAOQP09v8AP400QKc7hkcYyB75pGycYwQvX1p3BP6kjg5+n5UD5gc9T1J/z/nimA6Jj5RJIP1P4/8A1qjVQCcvkDJBz+eDQHEYIPBxjkfyxSbN/BwAByc4/IUABbJwO5wABj8afJhgAf07/wCfT2pi8tgZHQEdAf8ACngZUkAgdCff3oAGwVxnnGRxmmDGQME5AAwKX+HI69enP+c00Al2PYjr1/z/APqqkwHCTnGQD/P2pzfMoHTnnnJzUIX5hkkE54wOn+c1JjAOH4A4PX/PemAB94yecnhj3pF2NkHjkk56YH/6qjd9mDkFiOMjNcZ458dQeGrZ0DhpSpwFYdfTP1xXVQpSqzUYrc4cTiaeHg5TdiH4keP7bwvYyYm3PkDCn5hk479fpXzt4u8WXev3gdGIgYEnJ6nPGe3p1o8ReIZ/EU8rzyb9zfKuc8+v4f4VhhDlAM9NobHOBX6Pl+XRoRUpLU/LMyzOWKm4xfukysFhMsb4cggjb1Jxzz+HYVWMjsoc7gOTyc8c849cU9eWfKZ4IIAyAe35c/lR5BVRg9ABkjJJ9/T/AOv7V72h4OhC0rMqDBGcgkDt6/5z0p+/BwuQOhJHBx1Bx9cfUVIqYwVxkDsTzj60vl4YEAtznP1649/p6ChhcRchecfLyA3rTsbmUyEg7sEnnn/OKdHG7SygldmQRxnI4Pf69fenxJkZcYJJwR7+h9etSJMcx2k4KYxyD1H4e39aeshA55z1OcfoeenNPSJA2w4HuB1Hp+fsKkEWACxPyjjOMfj7/wAsVFyyNXIXgkoMEhfTpjHXpSh1UgYwSSQCOnb+v0+tSzMNhARkxnhOSR6nFOihDoj/ADDjgsMnH+f5GlcdyNVJG8DvkE8nnt/9ehCQTvyFBCnPPp/nvThDlwSeOoOc/iQfQ/1qQoE4BJzkggD6npQxDRGRnBz2wT/L9KUyDe3OBggkA8Edv/11Hg7yHOBjgj1z/wDqFISFlIIxz1zz3zmiwD2BHJyegIHB5+n9KkfY4AD5zgdOM+v4c01iC23r7g9+h/T+VDRuYuM49V/MY9v/AK9INhePnBGCvHJ6/TjtQRtkGSSD0AIJPpzTIYXLAuRuA5Oeh78VIMHlRwODjBHv9KB3AYDZI+YEkFuMcfp+NN+6o2g9c4U9R9e34e9P8tdpwmzjkZz/AJ7+tIRtUbx24ODx0Ofz9aA0FX5UIPG7oAR+eP8APWkUneCMlBwD6mmKhI3Bsk5/Dv8AjTyglcIUADdFbpn6Dpnj8zQDZGSIny+AAScKcEHsPT8Kc4O1AuOehPB+n8v1p+zyic/PgHGDyf8ADv8AnSSRPL6EdcFunt/+ugQ1lJ7g5BHAzk/hSvJscEZGAM88E9j79RQqgRSAnYMjAx09h6fhSlQwGe4xhT0/Ee+aBoQuXcLj5ewUZx7Z/wA96CDGpfYeRg8/j/h0pzgSLsJBzxnPOM+n+FOwFY8HA7//AFu3X9KBlZc5IG71APU4/wD1/rT4lLDg4IB4Jye3HHPFSSkRAgjOQFJUA/r/AJ5oSJEwehI5IPIIOOaAFClQBg5HU/z/AMml2bWGc8jlgc89h7//AF/alLrvJALJnBOOB65/Skc8Ac4xwWP+H8qB7jQOxHyY59z79vzNKAQoPJ2k8Agf54qRQdozggHHzccf5Hp2qP1Zh985Hr+A/EigfQICNnbBzwAe9PkQEgn5ScnGcDI/+v8AWkA2psyflORtBx/n/GlCiRscD0Oc9+nP/wCvmgLgynqD5icgkcEjjGM9e/FMWM4XgAKpAVeAxJ7g9vf3p6SsqkOoBByWDc88dOw7fjTMEuCBzjPI6A+hoC4FG24zjaOTkEDtgH07ZpxYeSCCCQcDvx6fhihlAZh3bkqBjGP84pz8IjcfKpIJGOe/5/nQMZuDYcck55Pr9Kej7JCT86lcDn8/54poJI57HIyMke386cCcvyTjOATx6f596BXGI29jgEJ0HXg8nj8aEQ7s55IIA9/Tt/XpTiMxjljxjrjmjeCvynIAyAB19s9uKAuNbk7BgMCMkDPt9P0oxteQ8+h9Scf/AF/WpAwkhBzgjjBPX0/IgUijLEHkEgk5ySP/AK47+1AdSMFsjA+fOMdc98/l6c05VcnKDnqTn+Q+opXYZyQQcYzjjr3+n9KfI+GDkEAKAMHA/T+dAXGFCwGOgODz2x3/ABz+VDOTnpkHvxwOBn/JqRI0beSw5GQQc/T/AD6054BEACS+ADuYDHTtjjnnmgLkaE8dQMdCc8/z4/CnlCeeqg9MjBP5deaYxAbCj5MnPPf2H4mgg4xkDAxgcevf/E9qBgoAGcDp1Jzx79qCM9CfL/veppBEMnggjgjpkk9h068Uux1PyOSOhLHr/jQLUMBZRznaAABg+2T7UEOW4zzk4Uk0eUAVQYz0GRjt1+tPVRG6h2O0Zz+H+fSgYzB25G4sMY3D/OO/1p0LPOJPvZBwQcD6DPX0zQN0g3ZD5PBzxkf0zimWZ8uN8nO49zg8Dnj2oAkxscNnA5AGc5PbrxS9CDwMDB7g59ffn86Tdk4BG0DOc4P5evH6CkUjknAHBG3nt2/X16VO4rhtO08jIPJ69PT+X409ciTPTA4wc4HT3phl6FM5HBAHbt+HWjJc+h6kk5zkdMfhTsFxdxyOScEkgnPI+nt/KkwnknOQSec9B1HP5n8qkUFVwCQAM4wOPc/zpjsAwzjkHGTk9P8A9X61IwVNuwgh+MDB5I5//V+VLwqgE4wefUH/AB5HFJEhZlyNucgEnHXGOPWnr0yRjq3I6/h9P5UANH+syCTtGcAdfT/P1oCFpGJyCeT1OOMY4/l7+1JI/P3cnIPHA+n86eGJyehyTx05/wA4oAciiJN4KgAADBz6jp17GmkAgnavPUg96AxwMnnk4PUdO9OUb8fx4P6+p/Wgq4AhFDHjb1OAff8ArTSfmQqvBJ5xwT6mnCTeSCQckYGQBx/kU6RE39CMHI5OOlAxXCEKDGd+Mgkkg/59KSNog/AIVjwM5J9Ov5YpjgMxOPmJAIAJ7mlR/ncclSccDnH+fUmgCQMcgY6DggYx7U1MeaW5CEAhf8D65pMIXBKZbGM4x78fjSyKJAAQATg985+h9elSNDkUSbAGwyA4HB59fwqdIm7/ACgdT0yf6gc96gYeWoAOMEYwM9PT3x9akSXdvGSSME5OSR0/DvUt2NUPsrNru9SNyGLkYIHrj8unpX0n8N9DSHTLcCMIQACQP89OBXz/AODbY3muRoBkFi4J6jnkfz/KvpvQIPsNiiE8YBwTgj/PPrXx+dV/dUEfZ5HRvLnsa04DEBBxjBORmvMPij4jt4beSymRX7AE5yBXpmo3Bjt3nxgBckE9D9a+a/iHqZ1DWHkBzsJBA9j0+tfA1pWVkfsWSYf2tbmfQ5uST7RIZMlBnjCj/OO1RM48zAO7jkg8GlQHywFOE9fT/Jp205JyBxknGM5/z61xLY/SLWRHI26a3T5ShcBh6f19f0r6h8Bwrb6HEgk3jO4EjgHA4Hevlu8cwvFICE+YAE+5HNfTHw3Ij0OIeYZMDuc54/8Ar100N7Hy2eJ+xR2dvIIpTlCQe7HocYyP/r15j8WLXbZF9uOwyTwPQe/GM16SjuHDDgcAg46/5zXFfGSJDoClATJgYOOnPBB/X8a+ly+TVaPqfkGb01PDyfY+cJ03O+AByfu5+mfw561AieWRjG8AgAdR9eMntVyceQd+c5yeRwTxzVPIbIxn1PU/j+FfqEdj8kmGA8gcx8kHDD/PoaVoi4I3kEEsD7/5HemIdhGTnbyDnjn1/EUmSq5zknALDt+f9K0MSU8cAg4PJxx07fjRCgKEA5cEZGRzjrk/57U2Z954JByASf5U6Ehd4+UfmD+f4AU0LQaFy447cqTkj6YqYgDqQMH7uMcjuD/nvVf5vtEYC8qOcDIz+frj9KfKWklfJ3gcAEnoOpNULQk2GTIyenQ85HGBQIieWOcdQeuT+nApsrkRgDJAIAI6nNPznCtkY5AP07fqfwoAau8NknDnkc/0pNgZcAqMEHHJBz2p5U8AnrznsP8AJxSfKFyATkElT19j/P8ASgAVnUHODuA6jnA4+nelVd2PUc5649ePyollSTYRgccA9B26dveiBPlOARg5Oenpx+g5ouAGP5j5Y8sk5zjkH0prLtXByTnGSOevT8aJN7SZBzk5AU4B7dPfinEBScZIXqSMZIx1/D1oIHA7wAeDnqOv+fypkSMCcnJUk8cnHT/69KDtwSDsByTnAP1xQjl8nOOBwRnH+c07gOdgjtjk4GR6+5oVcqpUKXycjtzimK5aUAcBerdMjPb9P8mkJ2M4QlwTw3oe/wBP5dKLhbsTQxCAHnIY9CPX0Pb+fWmucFsdB1B4GO+KbvI6kY6j9PwpwjB37uRngr0I/wAB9O1HUFcRWG4JuILEZA9+RT5l8lSO5yDg9/XHp703IDw9gzAAg9/f8j0FOmZSxyTntkc9fT8/0o0AQQgKcnZxgAfnj+dNikVwd5BJxwOwpzkSIuO4ycjsaZbj/WE7eeM884NO4CqoeTAIUIMkk4yPb647U4sDFhRs4Ayo/wAn/IqPh5hgY7cgY/yMU6RdpYIc54BHp3oHcbn5QCeowG7e/GCPyqQFFQEYPXvnkcD9P50wICQDg7SV9ee+D/n60IgxnHJ4xnHPWgQ0t5bAhT0HHXPbP+fWiQkkD06kH+ncYpcCUfcAwduSe3+fWnhRuGOXIOSRj8TQAxFOQ+4nkYJ5H+eKSM/vWDZwvcHpk9galKLCqfLkddpzkE/5xSomFfpkAHB/x/WgCPOzYhcBcEYHt/T/AOvTmJCOChPfI4weuCKbKyPIijjjp1H09+1OKO5f94oGMHJzjH8v160D0IRyp2enGRz9c+4oUF9/+zjqfX0qRtgCFDngDr05oR1+8Tnk9s8fUVSJbRTJeORJAeFOSAMccjr+tSzuJA/Hv83HuRTWlAdghwM/hj34x68VHKzsCgOQQRkjv+H+PGa1RHUfEok2OCd5B2544HX+lQMnU7M8424AHPI+v/1qnaRobVRgfLjAHU+vtz1x7VT3lgQHHPr7UxCq8nmh2Uvluo54Ax/npUkjEHB6EkMO34Hv0P0qq9x+8RB2J56ZwfQU8ZnQDBRcE9f1/Kgm5YyFiOSUwMsCenoP0/SmxZ3kgBsjBLdP8n+lRzNjcT3GMj1/yPepbNv3eOd2QRk449c+9A7imRFYERtG+RnnJ7cn0+lPclQQrYOM9fwwf8ajuW7EDeCM8+v/ANfmkDF/nyCQcDccf/r5otcZbwBEAgweoxnn60sKMCcgEYwQRgc88/U/zqB23QBCSpJzhQT9f51NApCsXHA6kEk9P8Ppyakq/cU27mUHAwTkhmwAe35/yp021myRnGf4sj6A+nH6VC+WKSBw6BRkA43Zznpz600XG8lMCMAYJU8Z7Z/+v6UBcsRATAMDswSMgf5P5U9FG7flj078/Q4qsMxxAZKoFI46ZP8ATr+VPtw0eQ5BIUEcEbu/tUspO5K3lSzj5iemcnpjPr/nmhhlAgJ2gYPp+dN8rOXBw5+bBHX8fanrtY8nAIxzxkdQR/n1pF62FRjt2ZBA6E9//wBQogQNIB0QDJOSfX8BSY2IOMgDIAHOTT4my5HQZPTtigkGKx4JLfMckAdADz+AOabKxDoSRgZBHbHb/JxTncbcHgE8+v8Anvx70SEuoQ52kZIUdcdjntwetACxgsm4MOcg5Pf0pU+bOTye+f8APf8AlSbnVSCe2MZwPpmjY+9VGAOCSffpjtQAjAcr0wRkYzx9e1DEFTuJOOACOAP8g0uGjY8E9ifcdvYf4UrnLoDg8Zx/T09OnpQAkJClwRknBAA49+n+eaT/AFj4A7YP8/rwBTo0BOR908D6eh/+vUzDawKEJ1UDHbpj/PrSsBCgAwgOMk4HTA9f604NxnBPOTgdh3/X+VKUySSOcYweMDoKYAEBzzkgYOMj0/l/KiwE0X7xjgAYyACcn/OP5VHuMmCeTnGAePT+f9KdGTgkHOc9+PalGQPnB54H9MH8/wDCpKuNyV68Hk4Ixg/5NCYKEBuc5JPT/P50+WMqeeWwQQR26/of1zTI48BHJ37iMjv74+lJjTJ4k6Lv2BRx25yP/rfnS7c9eB2yOTxn9ff0qdwCXAON3ABx/n3/AAqGRTHtw/IJw2ccnr/kY4pFXIp2CyjsDweO3pj8RUkMW0MOnqM98j04/nUW0nknIBweozg+nrVqJeQAOSADx3z/AEotoK5Zigy4dkBbaQwUfnx9fSorhZHG1W6HIxg/l+n4VcjQfNkg4AyD3I/l61BcqrsEyRwCCOccn/8AVUoGyOZzDgEFOPvAdv55zUIkJy27AzgEjnPrT1UxgeY+84yNxzye2f8AHtTWQBRgAZ/hHp6n0/8A11RDESRpDkgOQMDHbHv61OmJsAjByc5Ofc8H3qKNVPDexJzk8fl05/CrQjUkAc7eQoGB+f8Ak0BZsWGUpnJw+Bg4z0HNa/hvxNd6bOFkBKFgcgdD15/wrJKx7WIOH7L2I7YplrcSRbQB0HJPTHH9e1ctWlGrFpo3pVJUpKS3R7/4b8TDU2TzX+pIwQPQ9vWukRyVPPfkHv6fyrwPw94pe1u/nfgLtBBPJ/yK9V8OeKYNQhx5gBOQMnBI6f5zXw2OwMqTulofoOW5nGqlGbszs8CSMAj5TyOcken9aWHenBFQLNlB0KEcEnIzU0T72zjPbHoR6V4R9Ve+pZVdygnPA4BHH+f8aGwOApJI7H9aUE7zjPT/ACMUGXcxxkY7AdTRYAdSEGXI7Y96FTIzz+fpQz55xnjg96aWKk5+XkDr/nrVJCZYj6qcEcnBPpU+CcsCcdOO9QREvIgA6DBzzwKsM20cHC+9XYlMhYA457E5x/n+tRrCXbBXPHUGpZGwM8+hAHNREksCDgg4PPagsPL5x9QO5pO4+6c5OMc+9IRjqeehOKH5JA44wcmgByrluuAOc479qYEHP8OMfd70vPl5yT9Ryf8A9f8AShV59gMjj8eaAAAEk5ztweBzTyvTI7ZpTC6jIbJ7Ef4VHIpBz0TqcD8qCdRyoA3ydRwfpUixjv0JxjGM1HExII4x655q0sZO1u3tWkVcluxFs6ZJPoQc0GMBGyeo+vT1qbbjnBHU4JxxTSpxxkD0olGwk7kaLt6AAdSvvSFBwe3Ax6c04IeecjuRRgrx39/rWZRGqZx2AOfrV6GDYhJHXtVUp83HQnqT0q9G3yHk56D0HrW8DKT6CkIBgdD0OOTVa4UBjxnHUjirGPw6cDtioZB82OSM5x703oCZVIGc8g46cdakUKBkgYxk0SlVbA4OMZxTYkypyRnt/n/PWoKHN5ZYnYAMccday9YtBcKQFyMHAz3rSZeM46cAk5qKRN3YHBxyOQK0jNxd0ZTgpqzRhaNoYD7ETd6g9D7Uupac0TOuMDvtPNdZpcSIchAMdec81T1+zIDOBnA4GcDNenRxHM0meNXwyim0eMeMY1iSTAwMdT2p3grTpL62uXRSNqgHjPcc5qTxyH2PgAtnnPTmuv8AhVorSabOXTOU3EHjpX1lG3Jc/P8AHVfZ1LIZaifSzvGMAYw3FdLp+spdJkv0HY/59qxPFMvkxlSg2j26AVyVtrotZ8A7gejVx4nCqpHmS1O7LcxlCXLLY9XS7EijPGRn1o80I4fGcHr2rldN8RpeBOxBx6fjXRxTLKgwcg9q+Sq0nTep+iUK0asbpmnbXBMmSMhiMEetblmxAA6euO5/+tXO2e4uNwA56fjXQWY2r1HTAJ7VnbQ2bsyG/coUxjGO5rKdvnPYdic/yq/qEn7wc4x6Gs6XJ65Hf61nLQ1hqQFtz4zkHvn/AD3pHKo2XHfJ44NBXYcdAajLMxwDj14/Cudm4/OQSTweOO4NKT29D3PX60zG1TkYwMkinAEnGM9CD/n/AOt0qQFQ9DkD8aHJGACfYZ/z60ozvB9RknOB/k0DgDg9xjP9aCWLCSwOcgdv6VctuWwOnTjtVVF3HIHXjnpV61TepweAeSfWuqmjGZZIwue/fFRgq74yfcj0p7Jj3FNJCsQe/fNatGdyVchAASPT1qrJ83BPf0q1hwvJ54P4VXkwx9ATjj1pDK6jr1Bzj1xTmXv0GMZByc04KcjjjpRKNvTGc0ARBu3PPBx0FSqeVw3BGDxUR5ZsAgcEDNSoDGASM85xUoCdVUjP8+lIMYOD36/5/CmHpjkjrnv9KkUEJznnHaqArTY5JOOc4IxVWQgnA6dsirkqE54xnoO1VSpU8DOfUVmzREZAKpnvweaDgDJ5z3oYZxn15708oRnAG0jPSpGMZupzgcEUxzt4A47e1LINwHBwcDpTipZhlScDHBxUlkSqW6hh3OTilYZ4BxgZOBj6/WpD8uATjHOO9B6k574BzTQmB6rnA98dqcDzjGQep7f5603ZuI4yckYPY1J5RAz2HVc9TVokfHy3Axj16Yq3H8xwOvtUNvAQMnqfyqwkWBgZzyeT2/zmtVsZPcY7lTgDn3pkSE/TOfb8qk2sCRgdOxqeGLcD0z1GKaRLZGR3H054qKQkYI7ggEGrTw8MAB7VW8ksSxwO2T/OhjQqMNpP4cc1DIMcAsD7D/PvUpTC5HTqSTxSbDnkDr0J/pWbNCEJtJz1yMn+lSbcAk4Przg08JjAzjHHJ608AMvGPXGazHYr7Rjj6YIoC4yQO2B6YqcxBTjP157U0qh7/N6f0oCxGI8qCSMdT2z/AJ4qWHrj7vGR7UBRsHIPoBUqKGkAK/e4AwSfwqkS+xt6BIXADH3z7111qGxxlgRjkVD4I8Ez3sKSyIUiz95hjI9q9JsvDNnaRBNm8+rVhKSTLhFs84gilnnBK4Kk8kdq3G0/7TEAc4HtXWyaBa7tyoARUT2scSEY4rspV+VWR5+Jg7ps8o1uxMEp49sjrXOajFshyDj265/zxXe+KFQSkKecEcDFcXdQHJGM+g/pXVOd7MxgrIzPDdvvvwDycgcD3PFen6hejTtNWJBlmUZHp2rgtHT7Ldb8Hr/+qtjWdX81lYgcDBAPUY7URkrXZnOLlLQpSzkySPgB89R/hWXqOXJJT/8AVVtLmLymdjjd2J59h/IVQnukzn245rCrUT2OyhTcVqZDxNvJAIJOCuOPzqKaAlgSPzHWrklxhj19ec1G0vmdue2R6V58nc9GJQ8plUgLkH2oWzdiSExwDhj/AJ/Wr0TbMnjk+lOZ9x/HnAwKy8zTQoLbuMoWAIJBI6n8fX2pkcTqQAOD97dwMdfpWh53yk4xu71HFKdxPKjHAPIyPf8AOlcLEH2H/pqPyoqbzh/fb8z/AIUUgseGdOQxAyMZ7H0pWJaIpsB9v8+lDDcuRw4zyOf/AK3/AOqhgGUZzkcHGBXndD0SNMFAMdD+GPanhNvfvggHgfh/jmhXwF5IHUc5pQuF59ME4PXsPzo6APMYbcCcgkHBHJ7YzThDGd2Tgnpzzg+vv0qON/Tb0wD/ACpzMWJOQDxgAdDzUgO25Xbk4HQdf8kf1FATyyRjAOODnnimhiQDkk5ADf8A1hzSuXkAYnDLkHI/GqRIoQZGCMdyvb8fwpznA65GcZ7n6/4+1RqcYxyDyCBxxTyc9emMkKf1/wD1+tGrKDJK5B+gbjIpWTBAxznBPcdximM2xgScdsLyD6ZxSq+AcEEEdSaZNtQJwxA5PIGAKGRzIckZI4wecdutGfnyNvTg5wRih0YgAZ6jBAycf570rAGCQACQc4IPP6VMO3zEBegxxn0qPcojJzk5wCMc+maIyeM5zjqeDTAUEZJJHTt16/5zShCFHQcAkdM9Mf56801gOCR36qOcjGc0F/mCbuOmSCTj0/z7UAAw/bA5yc89uT7U9lygwe+MnnGaYBuGBjkdP6fzp8ecqG5+U8H1oAeW2DALEAcnpik3gHgjpk8c5FMMmx0GcJycgZx/nP6U4jZJg8HIPHU/596AAHaPnGDzk8/5PegEsSoOM9DnB/DHbnvR93HOCeMYzx/jTVxkA44OQ2COv6f/AKqAJGUKMZycYOeO38v/AK9MYYxtIHGMA4P+cj9KVmCqD1PcEcDt+madsPOOBgD6+gyaWoXG4w6sOSTngdv8805QNvXrnJPf/HtTWIHqAT82Dyf8ilVupHpwTTAFJTB6DPBoc5YEEZJ6Z70ikBxjBAzjvg9OKeNu7HfGTgUFDBkqHz9SRx7VKpAQAk9euOv1/So85GM45wOc4Hr9KcMcn7uDtJB5PagB33RwcEHOMZyO31ppccH165xwPpSlsg88A84HH0qNhtU4OMDOR6+4oAl7q+BjHLf5/wA9aZ/BnOV9xjn2/Kg8IuQDxnkdfX86cuF68nIGCOvPQ9hVXFuGRkBidwGTjv8Ah3/+tTiR93IPYY9f8+lRt/rORg5yBxk/l/nmiXYCOQOmMduwpiJNoP14OR1/z1605hkHnrxjPbtURkBOCcHGQSfyxSjgbs57mgBWXDdc8YGT60blbGQTyfp1pUwWPJAORn1GOOfY01UKvkjGCcY7g+gNAChNoIJD5OckcUvOfmyMA8Dv0qN2+XIU4J7DvT1lCxIxIznnI7e/egBNo5BwSTkDr04pqnYdpOAM8UAEk88qOBj/AD6frRJlTg5BUc/5/wAKAJDk4zzzgAdSaCgVeo5GCB/hUZJC4ByGGBgHGP8APpTgxBfIwOhJA56/5/KnYm4FRnAxnI5B6D/Pr70AZOTkjOBnj6UxMlUx7Hg4OKGO3OeRkjqOv+cdeKEhCvgTBs9cA4Hp/n+dVdQ1SKwheZ35UA7epH+e9F3eJDbFzyQcnAzt/p29q8r+IHizymMcRJAUgkN3zjn8/rXp4TCuvJaHmYzExoQbbM/x348+1O8EcgHzYGG6A+3TpmvLbmRnvTK75IBUADPHf8e/41V1G5e+vhK7glSWGTwBxUjRSbd55zgZXsO/+TzX3tDDxoRSR+e160sRNykSNkJ945JHJ4BPfJ7Vf0bSZNTvRsI8v7pwAc+mT6dOvfNU4rKSYgJgE5x0OQccj+RzXq3w08EyqgaQ7hkZJ6dBnI+n9KyxNeNGDlc0o0HVkopG54F+H0W3zJxkAjaGGM9OSMe1eowWcVuRGMCNR8mB/n2/Wq1jaC1AAHCjoBwB0/Pv68VfPygj3BwRnp/kV8Fi8VKvLV6H32BwkKEFpqS24G5ct94HgjjFTx4XsD82Ae3Pf+VQ9SG4wBwV/wAPp60/aSmc8A4BOea809YnG134IyvenAiNgPfnI4/Oo0cl+cYOMj2pcfP1IUnAzj0oAnL8ggDI469vSnl8kemMDNV1Ysg6nHGV4P1zUiJ5ilcgccYBGarYB/GzAIyO3c0Bdw5yBjH1H1pCwXGznkZwO9Acl8HrkjBOPy/WjcCUAbRkDr0p+3KdcMM5AH6UxV3KDnHJxkYOaVDhX55PqTTAepC55GcYIx69f/10gXa2RjBxyemPemomGx154zyCB6ilBOSc859fTuKAH5A+fk44I9RSHlecjnOcYyDTGztGOhPOP6nv+FIrjaBg55wB6f5zQBJGxOePcZ7kfr6UKfm56YJzyef/ANRoALE45BGD17CmF+i55AztHagVxxwJDgggnqD6/wCf1pEAOeM7ecd6R8HjknOR/wDWpwYeWd+CPU9/yoFqODb4gPTgHsDzUatjAzjPGM9qSIAsxAzxjnOB+FBU7shsZI4J4+ppoRIy4IOeOnA9KU5fBx14PNRs2Coxk46nrn/69AYsDx25OecimArbBndnnjGOh+vt/SgjBI/HHekjccHAYHoMcg9cf59aB8zk5ORg9eh9PXmgBVbAJwCQM9cdfr/SnZXAI6Yz8w7dhn+dRyJ2XgjOeeooPzJkB+eckde3SgCZVWRAA+7dwMnnj1qAE7+AMZ544P8An+lMQMysSSADkH/P16U4Dy8AnjORnjg9KCdgc7iQxAB6nHUdaaXCxkkcLkNzyB7Gm37mKMFnxzyQcgDv/k5rhPHfjqLS7GW2inUyAHJAAyT9Pau7D0JV5KKR5+KxMcPBybJfHHxCt9KtNlu6o+CFYHqT/Lv0r5y1/wASz6xcsJXLx7iSxPUdf6n9Kb4g8QT6zfE+dhFHCg9c9iPY96xnQGTIAOeck9vp2r9Gy/LoYeN2tT8vzLMJ4qVr6FjzQAByDjOCMg96RXdE3l2OOCBxn098c1DkfeK8kDIB9Pb/AD0pFB4HTnJ5P5Z/HoPeveueBYsRSJgEE9MEYwCTSh3MnyIMZwT27f8A1vyqFD85z/H7559PQdzRO5GdmcDgKo4BpWCxI7Fufl391HX8O3r+lTbgUUHAIyCo659O/vVdZGyAcncMHIwB27fj1p0cgMZGOM4JPY54/TFIZJ5nAz0AwB1B68f5zUm/aVGeQMg5zk9ue3v0qE43OBgPgYIPrnr/APr70Mu/A64HIJx0/wAkfjQPcvI5Zch/mJBPTGPxoM4YY3k89QPTvVRW3YPY9GxgU9MAkDg+uOcH29cYqLFFqFm84NngKQRnkinvKHI4HQEgf0qIjrlScEMB7AdR/hTYZSAxHIAwMnH0OO//ANalYCWSQggBAnPQrx6HPc/jTvlbnBOcYGeDjnJpCmQA+CxGSw/z6UEhgSPXjjHf6/ypBawuQSSAScgjkYGO/wDOmSbVXnpjnByMH/OKkiUF2c4yBnjtxjn0/D0pAfm+bjOOc5/P88U7gLlCC2ODjJJ4HoB6depp0eXyxOAPlyvP5D9OKWWACIoBgnBx2yDkD8AaYSFDDnB4B9Rj1/GkA5cKoG0knqWOOf8AI/Sl4PYjgDIHc9P89aiQgMAuc9QTk9/5f41JGd5AOApPGD268+1ACMXXbxjuPQepP506JAQDjuRgnv3/AD/rSshX+DBbkt3+g/DP5inR425OBsJz3JJ4/Xn8qB2BUB5yGXGMgdvp+Y/Co5AMfLk4Gemc9s5+nepGZAxAGOQCF/z9KiOTLkdAQPw6nI+lAaCFjndycnIz1xUiy7QBk9xgAD6CmSIJWJ3A4AIAHUf4cU1R8khI5yBtPU9f/wBX4UCJEJG/5MkcDdz+Q/P8qibgggYGMc498Yp0SF8gZBwTzxg9OKVQQo6A4wTjr+H6570FDYGKKTjPYAjGQR0pRJ5nAHrkYycdf5ZH40SDAwc/N0PTI7nP5flTucDDEHnAXpkdueaBWCIjrhScYUnoen/1qbIxcgvg4+6FHf3/APrdacgdR8q5JbgDofy/zxQFcuR9w8luOme38/woKWgwkJIrEFOec8jB6/Wp2C7WBwQOQPUfX/PWoQhGTtwucj1PPH0/XpUhBcEgZOMA9cgjg/8A6s0Duhy8RLv+6PU9SemR7UwMZAenJyMduOg/X8/aiBCzlW4QAAg/p70SgJMgXABIOcDBPb6cUBoKFDISBsB6nHp3/r+FPjbIzjrwFJwCcevfP9aR2UgEfdYcjsP65xxTByMHoDgdcg9zj2z/ACoDQXzWIYnCAEEDIyR6fQ+/9KF3IMYXaTx9O3t2/WkXHAOExngjke/5/pQybiDg9cEZ69D9OvqKA0CRxgdMqMFiOQe2ff296UBCofJxwCAMHn1obB3lhuyQTleT6D9B6U7O9hs4A5ORgnjn/PtQSKpCxjGf7wGOp9OKYpKyv12gA5zwfSlX5gTgqScgAcD3/OnYQfLgkE5B/T+n5igBCCwx1DEYI9foPp+tGSvyYIHPI7f56UZMYIG1znj+v+fenrhuQSQPTpj3/wA9qAGquwgBzhh1xjnB5/Efy9qYd7YJfA69xjngU9AheRmzgA4Gc4I5/wA/lSDLthsEAcnB6Ht7/WgBfvMNgyCOTkcn1wef/wBRpGVw77iSccnI5+n8/wAaYIwuTknPQEcceh6Y6mp1CEc7iSCSoHTIz1+n/wBagCG0gjMYYkSOhGABjjvz2xT9xeQ53Jkkkdh+f4/lSnEXKAbs5AGBnOB+nPWg8HKYODkj1GeuevqfxoHsNZQoGOB259On5mnFxsGCCSBnIOOnBoAyeAxyc5+ufz79PSj7o+TqcZJ6A+4/woHcTcREcAkeh6deT9etKsh2ZGdozjvg9QeP84pNpOOMdCWznJpQoSQFRgZ5Ax36ZoC4mSTjgYI5HI+uf89aHRyDsAx1JGPxx9etK6IVJ5AU9cfj/kihy3zds9ffP50BcmLIIOMDcMkgcrzxn/HtVcJhl4IwMt244PP+e9PST5ChJHGCxPX2/wA+lMRQSWABPHOMfp+lJjHB0wTjD5yeO5/p9fWlIKkZ9BgHHX0H4c0PH8xDEhMfexknPoKFX7h6cY9hn0H6UITfQUDODkcEjjnP+fShgFcJnkjgL1+np15pUBKvlyWHGe3P+GB+XvUbIfOVigHHUdh1x+nbrimFh+QWQnOQQMH+vf8AOnth0JAPbHHQnkj3/wDrUw5EgAOMngY5wf5dxz605vukjGQc89z0Ax+GagroPXAGGAHYkn24qNgRtwDznqMnHb/PpSLkoS5AbGCvYn1/kfypY32ZyCS3OCeD9fx/rQTdMU5DAEZTBGe/Y/5+lOkwj8AD2AOeen5cdMUE4DZyhXrx1xn+fT8aVX8xMoSRgg56c+uPqfpQMZG7RxA8jBOSDnnPWnBXxt4JOeCeM9+OvpSopbIBw+f4ufxH6+1JIxKsSOuPmPRvp7UFIaykumAAMEk4/lTpFKYzkEcc4I5/+vT8CPJUkY4GD0/w6UxmbackZwMkDGfwPvmgeoqhWTLD7oBGR3I9P604vkEZGfQHv1HPvxUSMfLPBx0BIx+Y/XipggEWcfOeeT9e31x60ABban3ucnK+nfr9fWnFt2fnO3gAEe3pUKAEnHPQgqf6/iP8KmJMbIvVweuB+fp0/lUlCPlFOeCTgAd+316+vrTIWIR8DqNoOOeTUpTeuW78EAD1xn9f5VPa2jyXKBOm4Bgoz/ng1nNpK5rGzdj0b4W+G5JbxLgoSowR6Y4z1r3iRApAGMqAox0IwMZP0rivh3o0UdnHG6HeCCCvA565/wDre1d19mEkpADbB0YnGPr9a/OM0qqpVaR+o5PQVOin1ZleKrxLTQpmfrtIUN098fhnrXzHrFx9qu32cksTgc4//XXs/wAWNcit7RoEcgLnJzwcjBx7V4NGxmmc54ABGe/pXyVZ3lY/Ysio8tNzfUkRm2HIxk9P60sgJ+bPHU884/yajlUhvViSRxyKlzuXJ6gAYxWFz6sguYPNtpMknAOFQZOa94+DGpx3OgJGXO9CAwI5B4ya8NWTBBJbqSAOa9K+Cl44lnC7gC2GGOPz/CtaUmpHh5vQ9rhm+qPdCNs27PDDkD0/x79q5j4lRm90SWMplCm0Nj2/z19K6iNxIiEA8Dt/OqusWwuNOlRxu+QjBGck/wCf1r6LC1OWafmfkGMpOpSlDyPlC/ikhLBgzlchTjgnP8uP0rPTYdyA7CRjLeg5x+o/Wuo8T6e9leyKQRtOORj/AD3/ACrm3jAJK/N2zg9PrX6pQkpQUl1PxytBwk4vdEABX5iME8nrnHr/ACP4VJxnI++DkjGBn0/XrTkUkYOScnPTHrimnaMn1G0Z/HP9evtXScQpwNo2g5PcdfXn60BsqeeOOR/n/PFNkG/A5TAxtXPTHOP1/Kl2naOmcc4wPyoExW6c4bA447e3f/JpsSs2MkkMMEY6dcj+lPOCAcbjxnI6/wCelOUg455Jyckfz/KrJSsNKCTcH+QDrnsR0/pQJ4zvR3dGA4JBA+pP+etK0gV+wHXk/wCfemTYKb8jI6gn9R+HOeaBahGptsg/MOOQfy/z7U5nSTfkEDqQDz9M+4zTUycDBYDgkE05H8pTkc5yQwGMewx+tBQ5drYBGChGeOgNNAI3gkbDz6nj/P6UMHQHOEz15xgfX8D+dDZcEAAjOAScg07EsUgDnOM4Oe4z15/xpXAwQQQSckZ/x/rUPO5AAMr6Dg9Ox/D86XY3mYBIAJA3E9faiwh4mdyhP93HTPH86UptJGQMnkjkA+tLNbmPAPO0cNjgg+ntTo8LDk4CDPT0/wA5/GnsBEzFNpGCQAQWzyPyxSRsACQCMddo/wA/WpChdhsO3I4HPbmmuMOQconOSO/Axx/k0BqhwZihBU5BA69O5NOjBzkAEbTjP49f060oRkKOCM4GSevPc/8A16VgVid8Hg46YwecY/WkwIyGjOAQSBkAnsf/ANWO3WnffBGOOgJHAPY/pUEbbnOGyR6nP45//VUpJJxntnAHX/OPxx707APY7ACQ2PXg/wCf5daUsFVuM9Onp/njmo5V2SocnPQBh+n6U4b2VyT0JHJH1/zmj0HYdwgGPmBIJC9DSbvMyNpABwfemiPJHI9gOnr0/wAn8qWQpuAOTwMAdvT8KBEm4Y4A5OQe+RxnHP8Akio2O9ySN3HQjP0x269qduOB97pgHHcVHtLI+CSR6Z9/88UAOTBGE5xzuA5z+P4Uu4iM8HIIzyACO9VonMdzGvJB+8c9D9PfpTpConBXIIPOTgY9Af0/Cgb2JC+yTBY5OSMe38qcrvjJCnkEr0zx0/z6UjhASMqSAFGD2+v+elRBCRhB2GM9P/rUE2bJTKmWdwcdBgY6c/07+tIsiE4HQcgf59/w60xIgHCHb5e3PzZ659/pSIgBIWQKASCQP1x260BYkjnD/IMAAnvwCR/9Y+lRzZVAQQgzkYPQ9x706SERP8mScDJI756H3P8ASq7SIwKq4YjgkdvTPrn8KtIljZFMx3ByGGTggDB+tRAFThCwPUjHTJyPxHv60+PO4AgjqCR0/wA847dKbJtBGG6AjaBzn/OK1RncQylnAcghSRjOMD04pqwRli+5iGOeRz78U2cpHsPTA6Dkj6n8qAhaM4YnsBjII6/4fnViIlt0WRcj7xJJPXH8+/erEqqoydrdCTyef8eQKhQlJwf4ADgAY69cU5pMsXPAH4/rSb6APaIeXz3AIIB6dOv6YpltG6qWB2nHqARnjHpzinzSJlFzk7cHHU9uvfjPaktbiN0+4xckZVjjFSCsh5QNMgYbXA4I9/8APWlJUAoByex/Tt9D2qtuL3sSAck5VVPOByf5HrV4/vQXA2gHk57jofT0oNE0IjMSCSwIXk9OSe/pngd6nW5RY/4yScBc5BHT9PamTOSgPTnPH0qNQYsuBgHr1JI9vp+FSMYbgG5iUnYMnjGfx/zjpUnmxmQpvDAEjOcnI4+tIE8p96YJ7HOCB1P9KaI9rmVMhM5JI6fhQO1yVANmSOhOVzj8x+VPR/LR2IIA6LwQAc5/WlmmLqCASD8oGeSf8561EGKKwxwepPOP8OKA8h6zB3CkrtIzgdceh/z2qcsjLgJnI4J4Hp/Kqduu1w2ARznAwD364qbcwJGDvHTjGPX/APXUspXJecgfeKgEAH6dKRZg77weO4Axj3/nTnORjaSR0JOP51HGgB4OScA54JHP+FULUJ5GkCAZKg857c+v+etSSMXBTowGSVHAPX+pNNQPv3ZDknqQcD8Bj6U8c7xkZPc9M88fqfWoGNWYoMMOvOR39Kn3YOcnBB47cfy7VX5kVN+RjGQPQfX+vrUwZAmMbAD0z78cf09qAEkkwwHPqT2z7UTgjrJnk5BHb8qI8YwGG/73I78+n9KUIWDk5Bzk5HQf55oEwikIjzjJORyAOPWmpL85XPGMAnpx0/p6UeY5iKleM8bQSSPf/wCtUa2+CeOM8Ejn1z/n0oBFjdyoGV554+uBimSKWPlk7u2MZGe1OwGzvD5PUE446n8Kc0O593OACQSO/wDngY9KBjUidVTHU+/OeRT9xZmznoTyc+mKeEISPAJIGeRj/OfekKgqExkYAww5+nqO/wCQoAhaQvuIH3lHf73b+VTk7I8gcsBgEYyB1qEYUEHLnIAGegHoff8ArQsLyXJySUToSOvTr+P5UmPYtWTxtGWwAQMAEdfcfp+tD7i4IyQq8YHX6jrSRqNoGxhHgkY7jn17/T0qQkAAjgjgc+vH+fpUlDXUkDGSRxnPU+4+lT2zJGCG46bRjlif8/rTN4KnaQx7beMc4/n/ACp8Wcc5CAEhvz/D/wDVSYaXL0TCTzOM8ZORgjHp9f61Vu8+buBwNvGCOg46VNE29QCR83BxwMDn8vyqC4A844BwQceoHTn0/KoW5V9CGZ/MUOeMZOCP89z3prFcjjDdQMd+2PenpwgyMhsgjHIP0/Htmm+UfLA2EjkZB7en8quxN7ixbo8DnBHQD+f1qZGCRrwT659en8/50yOIjYSST23cnjqPzqTd5YUNjk4AI9emP8jpSAe8cZIweccdj/nv2pY5OCCWyeDuPUHpx/nrTMu2QinOOmc4A/z/ACpjg7ThCw759fTHtU2K0eojI8ZJBAUnBwMkD2/z610Gg61Lp8kaK5OGBByM49/QVz0UgL7c56jB4/z2/I0oDiQhMAt82Ae/p6VhVpRqKzRvTm4NNM+gvD3iT+0IcE57DJ6npgfpXU20hA7noSeleAaJ4kfTHU4PqSD0/wD1A16j4c8YQagfLJ2k4xzkn/PpXxGNwLptuK0Pv8uzONRKE3qehRuT8wJ6A80rk8Hnpxjv7/8A6qgtJvMjyOS3UDsB0H6Y/CrA5PXOOP8AIrw2mtGfSqSa0G7emRkHsPWmgbuSTgcdOPankbgPrgnuffNKiHJx0zjp2oQ2SQj5vXnPP0qx97Azg44A5qFE6c++P8//AFqnCc+owfyrWxmQSAYIwcYxx2/H3qMA8jOMcZJ5/D/ParDrgdOo9KhCnOensBgGpsap6Eez5++D0Pt604RjHXNPYY6/X14pdo/DsPWixLYBRgZPODx1OaaqAZwcnHccdf8APrUgwBwPf6U5HBOB+VVYVx3lk7Tg4JwMdajnyEIUDOepWplyQBnnqe2KjlGAOOvTB5osFxlsp39MkdTV+JQBn24GOmaq2iln29gRmtAqF6Yx1rohFJGMndlWRRgDvzTSuN2eR6Y+gqebg9cjHcfyqBuO+AeDk/5/yKiaKiQleTgjrwKawBIxz2wB1/z/ADqQsSenHUc9DSHG0c8578CuY0YiKSMEc59OtXUBVBgZ789qrxLv6/Q/SrcACAY6V0R2MpAE3EkjHqcc4qrcAAjBPXjHX8aucEnp065wP8/41XnIRcEE9vp9KJDiVSmenfp7U7y+AeOnbigHAYE/r0o3Zy2PpzWVzUTb3x3wDSSbgMjkA8H3p+8YBGMjjHtUbKeMZznoT3oAtafhGBP5Z6/Qf41PrKm4thgZbGDximWaAvgtyDk+vrUtzGSOffv/AJ/Wrpy5WmY1YqSaPJPFeiPPJgHHzjcB3Ga73wdELe0Kj5PlwcCoNa0xJEPBxkAfXNdLovhi5e3Dx4wBk4FfXYXEqS5Wz85znBNNTijz3xoo3PsBY4OcivN7qMxuznjjIHHWvYvGulm3JVhgjJ4+mea8b1t2hnIAIPfr717kGpRsfMU4uDEsdXngnQqSEBxj616DoXiL7SiIxA4xya8p34XOcAjOD6D+dXtI1mS2uEQfc9yAOT0rzMThVUV0tT6fBYydF6vQ+hNI+cAg98nIrdI8tRgnOCcA/wBK4Twb4nhugg3g9AQT0PpXfzNvUOOARkgGvmalF03qj7OliYVknFmZckliTyB1Gaqy42dT69PSprqYOSNxOOv9KoudpPyg8ZOa45o9Om7jioI9z0yaYke1Ac9c5IpgbLYOCR2x3p3mEEemcgVyHSSNCJBk8Z4znr3poAUHrn1z0/GpOsY78YwagU47gjPBwB/nvUAOZwCASM9Rn9fyp5G7ofXBBqEqCQdwGOenGP8A6/FTD5RjGRwMgdexpolkqR5IOOPQmtG2QbMD154x0qnAMgPjGDjGavRMOO/HcV209Ec83qSSYjXpz2FQoBk5yR1CjrUk+MZPXpuHFV2BKjDd8e3+elU9zMsb+uTggcCq8j88c96JGDDA4Pb6UAf5z0qWPYAABkcnGTg01yOM8nHYfzof5UBz065NV1nVjg5I6c0FLzHEkNnJPfNSI4cDOAT6moQwL9eOn4f5zUg47Yzzn1qUymTK+FxyfcVJ5m4DI568mq5wMno4HT1oVsgkg+g+pqiSSeUY5GcHOCOlU2YN6YHSnzklsceh7ZqGYgng8gfhWbNEKOCe3TPPFAcn2/rTQc4Jz1x060jjPcnnqOKkZKeUOMjNN34AHTjJJ/z9KaSF4A9utDY24/XNBSGl2dsuMc56cU4vk8Dj1xTQCWPoDxj9adncO+OpqkDBWJ9hyME1IrEEEnI9KjI+Y49M59qkzwCMYBz7UzNsuRHJQdOtWMFTgnnoBiqsLAEY5Ge3pUs0hJGT06ZrVEPcZK545zzgCrUWWUYBHGT3xVMOHkAcrtJ5AFaVqD2ycDt2qlsZsjlJAAcZJORk4qrLJgHHY5NWblmkfnIwMYHeqbYYnA79R2qGWrIays3cgZA/+saRQRnnoe9OCtnBGDjI70uwgAY5PTiosVdDOhyMc1IiE/cySewpzQFsH35q5DB5YYEZyOCOpqlG5LkkVoIGlcADA9v6VffQpXWPHAB5JHPvVyxswNrqPc8Zresog5QnjnHX+lTNcqIU7uyMWx8LyHlgSOeCOD9O9dd4Q8ARTX4lnixEgHfqRXQ2Omp9njyAAcHOB+tdXYW4htxxyRya43NnXGCb1JoYkgiWOMBUUAADsKkJzQRikrPc3btsMc9qx9ZuBBGeQM8GthzxmuC8R6iZZymeAeo610UviODEe8rGJqyCSZjnjGRz1rGuERl27cHPA9K0LhjLy2W544qjeRhOh5JyRnGK7Ju+pxRVisjpC2CBg89P5VV1B4skIRyBgD19MU6QOzEgDGDkk1myRYYk8dOAe9ZSk0jaEbu5XlABA6Ek5PUVX2FSxOB3zirUoLdDyeOnaoceYRgfWsL33O1KyKkqbz7DpkHpSBO/tkAHqasumT/KkaPnOO9ZM0RXC8cnuOAM/wCf/wBVNcgH1HXJqyUBBzzjnI9aaIMtlj7fSpvYorO+4EoO2eB2p0IO0nuOvHX8amMQOQD07A84pwj+UDg/jgVJRWzF/wA9D+Yoqx5af3V/76ooC54HkBhgEYzgA5H+fypPvsM/MCRlgMH/AD+dSFSzAYJ7gDjp/hTd4DHIL+mece4/GvOsegMIO3OAe2SRkc/56UgZlPQgHGT6/jQTkE85yCcjn6U/Y3A65PfoQf19aewChQWxx6YIxT1AWMDOCDgnp0/xpCoB4xxwfegHamBjvx1xnvSsARsudmCCcgc/59f0oEY9Tk8DjHXt/SmRyhJd5yc8HPPtT4ySvJyc56Y4H8/wosTYWMEAHJBPHXv3/keaMZHXJPbPAP8AnFO3BkOQck8HPI9aQsAOvHBJB4H1/SnsAdM5HfnIz0/yKbjLkkbBj+Ln/Pp+NSAtk49CMHn8M/nQMEAj5SRySM0BqNCBAMAZORkDOKeHDK4xswCeDzTG/ej0yR17Z9vzNSEhFBbaeME4wQaB2G8McrjK+nXntjpSow74wcnDH8+P1/CgSKqEA446jn1/PNJDkkDk46bu3p/n60BYVjuI5HXOMdvb3601QTkdckDkkjvxT9w3DI5B9RnHtTWIVMg89SRwf88UBZix4ZcEHjpxnj1zRCC75456knr/AJH16UoBwjd+CRnofT86ccMxIBALZAAwPSgQOpI4yxyCOwFNcgByVyCcnnJx/j9aUjg464/+sc/XrTC43ZI3AjIYDHX/AD+lAEiOpySWAHXHIB96A+8Egsw6jPH0puxJc88g8rn0704BQw+UFCMn+gP+e1QA1QNwG4nPA3Dv17fhTgcDB5wPqcH/AD+tKDuBHcE4AGSP8j2pSV2lu/AwRjj6ir21Cw11LNg5+o6HPXrTVJV+g2gYAz2p+w8tu465Jz1/x/CkGAeQSCcAjoe3BpbjsKGJxn5QRxgdfTI/LpSHBUgcnOScdvrSyvtJQDkcBgQMfhSoQgILZHPJFMEwDKYsjjnnHfBoB3Z9c+n50gJ79McYHB570b8bieR0GD2FAwCjJHX2B/MfypGG0jGcdz+J607fnAHzZGAAPzpONww46ZwB1H+f5UAPHzIeTk88cjjt/nFAXhQOp6mg5GBznPT16frQXyOMkE4Oev0PpT3JDacu/XOMnNNcEFzjODnLDk/5/wAKUEjBA698cf5NOVzyoILYxyMZFOwCuEMWRwQRgfh1/p+ApgZAhzkNjBzzg/U/Sl3BWG9TwOCckHp/n8aPvHnJGDjj+dPqTcbt2kYyeeTjr/n3pzEHH4jqaUsAR82ehwBg569vypmzaADx3BPb/OKL2DUMkoUHGOcDsKQRoq4yQAPTkjj/AD2pwcgZxkN1bk0qBCo+pA4xQIaF2yZBzngZP+T6fnTX+Y4bOB0B4/T8qcsmSNpOWHDf4+3+FN3A43ZBycnvjvzQAqNgFgQecgH/AD/jSl1jXGT05x+tBkEe5QCcjgY/E+/PTvRt3LvJ3ADAH+AFUgbDDZAwMEjOBzz/AJ/Wq9662sbEk4PVc4+vJ/n7UktyLb5i4QDjJ6D2P8/wrzbx14zeCOaOKTYcnocn2/lXfhsO60kkedicUqEWxPGvjswCWGIhMZAXd17cnoecivE9T1iS7vHYlpcgYJ5zntjsP5VLqmpyarLh3Y46kdj7f565qhHZBTng5xnIAz/nB/IV97hMLGhFdz4TE4iWJldvQhSJXcAtk9fX/P0/WtSCJ59kURJJIBAODj19P1qslrJPIRCMvnAOO/tn8fyr0fwT4Je5aOWRCckcEcc+nqOK2xFaNKLbZzUaE6slGKJvBngSW/VJXU5HGCMA9Mnp2/rXt2kaTHpenRRcdslecHpz3PSoNI0qPS7VIzjn8Bj0/wA4rWjfIOeueP5Zx+PvX5/jMbKs3FPQ+8wWAVGKb3JIt0hJBwoAwAP504oQScr6nIOeabbzkMUJI4GTjjr/AJ7VKW3EtgnAxgn/ACf/ANVeQe4lyoVem3eR3xnrUilAMEHAGDk/j/P+lRohfAwR68ipkO5TkkHoQapMByRopweAD+n1oKlwOgAOMY6UkTbgQ2do455yP6en4U8MRnnA6AkdTTAAO3XsCfSrCYK5+Xrg49McdagC8gnnjk5qeNywAOSByeMCoHYVRg4HJAwCBxng4/lR5b8v0yM8jr/9fvinxttJHQY6eh9M1G78kHIHGOTz/n+lAXHKpGN5JAweOak2DkdTjsef8/8A16Rdp+7nPU89/wDJpQdwzyT6k8f57/jViEUgYPbr14796N20Be/XOO3+eKAdzgAAEYIUf5/kKR24xjrgbiev/wCqgB2QTnIPf3/z9KXaRxnHc8/5FNGUUAkEHoMAEe1Kr7iRgZ6gEcD8aABRtYknnBOPX0oYfIdgHUEHOefwpIzskPI54z2/z0FC5G/BwcZJGKCdRdrOD8wXPXJwQaQIAmMEtjIJ7H/Of1pd5wpJBwD+vSmg5HPy85JHp/n+dPcLgigDL4HYDHP4Up67ASTyAeOnpSggEk/XA6/j+dMGDnPYjBz1PrTEOYdyPmJwBn260gA65yRnLEc896Qs4cDHBJyKTO7BwACPp+OfzoAQRkgnnggkk9aer9c8cjIA/n/ntR97tnIzgf59ajaRunGeuDzj8KqwDywZz0GRyRzj+tPX7oHRB0A4/wD1dai3kYxjBIz0OKFl5JJPA/M+1FhN2JUUjdyQM846fX/9dQ3J8kGThkxkqTycdcfh2pftKxBieuMEk9fb+X615j8S/HP2FNtvIehA2nHXjA/z2rsw+HlXkoxW55uMxkMLBzmO+IXxHh0+Fo4nAYZyc8g56DH+cV8+a34lm1e5kkLnYSMMucnsKZrl9Pqt68k7sQTkdTwOg/Hr+NUAnyjYDhTk46j0zmv0nAZfTw8E7XZ+Y43Mp4qT7CR7sEZDk49uB/kfWnYRY8B8cH1579f/ANdCxs23jnGOSD7f19uvtTljwuCMBSTwe/YY/H8a9k8N3eo1jhjnrxkN7f8A66fErBOBk9MY/wA+5pwjG4g4ZScHHGPf0qQxHbyASe6nv9aCdSJ1YD+8mMbscfkPwH50btyORggYOe5HT/OKf5RyxDkLgAAn09utPKAEYX5CMYHI9s0XsIrStzk8FuCOcDHqfTPNIknL4GN3AGc4I9vbmrBhKDa2SvB+bocf5/WnNAFbI6HjPGPY/l/WncViFS7LlySQPQYB9vrTo8hPn4yMDHPfv+NSMnlAkcoMck4/L8uvNKm0uQcnsSTgfl/k8UildCCQjCcEEcgcD/PvUwY4YDHYZPX/AD0oTIY8E9CSRj6/596dChfccrkngHA59Ppg/wA6koPO3AEc9Qc/px/h7VI7524BOwYORjp61JDbjkGRN442A9vUfp09aRW2FlBJ5z27d/6cVNwGBAr4wYznqSPxH5+tKSAdyjce2T+HXj0H5UpJDHYOABnJ/X9P0p52K4cnOTjJ4yPT+maQ7EbL8xA2oc8jpxjn/P608pg8jYM4y/404/eG071AyFHQ49T1/Koi+44PG4c888c89+lAiRGyw53Z4IA9Pc/hT1D4xjO44II9P8jnjjFQr83HUE5JHQ//AFyM1JEw2PkE8kgjr/ng/pQUN6cgcdQCP1/x9KkVcMFTBOenTp059vw6UxWJO7o+OxyOvtz/APrpdw34bkAjCjnIPXp+eKVyrE4QMrq+CevByTjp9O351Fbq5fGxtvTjsBx+v4UO/mHCZQYznrn65/zzWhYWUkpygYlmyUz0OPXnrx1qHJJaiSbdkVnhywKgucYPH3fp3pgidmOASTySB6enHviutsfC1xfH7noAAvX8fpius0X4Uzzqu9fLRjgludpx0x36VxzxlOnpJndTwVWr8KPLwhy6KAFHPy9x7nqB9KiFoDv4IYEgZGD+Pr2/OvZ7r4Tm3jIkKknGGQADg9z7Vi33w0kVHMZffngAYz6fT1qI4+lJ7jqZfWh0PLxASoYBscd8/wCe1MYGRdoPIBx1/wA9/wBa6bUPD81gSHjcEA8uvcH/ACOnpXPzW5WZg6kgHIVuMfX8c9fau6nUjU1TOGVOdN2kirh+AeXzyD29f696XbuCnj5TjOemOv1z/WlkywxgcAkhhjkf/q7UbjiNiOMYJGSc+n/661I1DBy7DncQMqSDz3x27GkaPsZHdic5ccjvj3pVdB1IXGQDjn2xjj+VOYBggHUgEAA/n6/lQG4fexxwRjgdf8/nzRnapBGAvAVRnJ7/AE/+vQ4eRsAjf3OAcgen+e1DI5TOeOBg4wfX2/OgLDWbgDeASMnd1x7fX8acMqR1LA9R6dMD8z+XvSbcKccngYJHPfmkJIVegzwM9fT88DrQUrkhLBwGIL5JOf5elK2EzyEwMbmGfpxUUwcNl89Acdue5pwdWjA4LY6Yxj/Of0oHYeAXXcR6ZyR/nt096NoZQAByc+hPpz37ce9Miyu7jfnkA/z/AKfhTjkcfdOOex9+f89KAsK7AKuc4PsTkHgcf4c0pjRlPRBkDnn8vSo2cKgXuxOWB6Dvn+lRlimWOWGeQQQcH0HftSQMnBIZwMjjB4IGcZPP0z+lMKgOMjnsx4/z3pwlLqWyCVBySTxx/n+VLwwA3A9Bxn8s/X+tMkdwshzjuCAOOB+f/wCqoiEAQAfJkhjj8vw/+vQSgchztxySBn6evHTvT1bfGBjfwCMHt/n0oKsGNhIz8oz1wCRjJH1/wFJkyPt4HHTuB6f59qEDAkFcdOB6GlUDPGQMjBB69P58dKAsLuCAj5ckYORj2xn2/wAajJQKuTjnAAPQ/wAvenOUkOQpPU5FMJDAFx0OACM4/wD1/hQMkBEg+Tg9AGHTHYfmfypARuJJ2k9dvQev9KlACqOoIHB7j14/MVGhCYGTkg4Ixxxz9PrQKwiOAEHQHgd+ewpylu2QRk45/lSHGBuPI5AJ6Hrg+tLvBAJcHBJODz780rhYezbyAgGCTjjj2/rUYwrggbuuQP6H8qXd+77bVOTg44Jzg/8A1qFOOSDwcjnp/wDq/rTCwszAc5+QdVA6+nHtx+ZoURROMggHB2sRgj0FQ3ORhSGcZxgDIz709/3kYcHHpngAf57UD5RxAUDIx25OefX9MU7fkk87F/iPT06fn+FMaQSQFj8wXBAx+HT/AAoUsynnO5cZPByKTC1iSTBHykYbkgnkD8P880eYsbHjORyM57YP+TUe75MDHJ4x+X+FLnMgJOWHQAZ7f56VIEjqAoKZ+bIGDg4pBjAC4cKAcnp145/D2ohnxCSQG2tuXHJHbB/+tTV+QkrkHOSrcDB6/X/69AEiZIbOGJOc9vTnv70jHYegChSRz1A9+uP/AK1R+ZljzhWzk9MH0/r+NK4SRuABJgDcRx78/wCe1ADsBwCRlyM88D29hj29qkClgMJkgZ56D/OKijUxx4JyF6kjPsKkRipAOBkEYHUc+vuPWgdkhu4nHBCkgHHTHX6e/HpTy+5WOAgzwTx9R+PT25qpJMwfAbPzAAEZ49enWrTAsODyByQcnPt6c0CB3GQVJ54Kkdj/AF71GiuZCe3Qc89scf0oLF+NoAPQDj9P1pVHl9CHPJ3YOP8A9f8AjQWSMw2gOe+Djv8ATvTGPJxtBBGMcZPUD/IpxMmYwCOAQR6j27Uu1lbIGMcg9Rjv7f8A1qB6EbL8xcDI9CO3+Sfxp5J3jbkoBgg4OTgc/l6e1IkTuwH3QTgkdfqe3T16U+NJIMhQrgA5BPB+lSx6EUHEqA5GAQMDvyev+PpUofevXGeck9D/AJ/rSOhkOQcvkkgHpgUFckKMgA4CsBx+P/6qAHGNWxhx0xg9CeT09v5mul8A2Ut/qbr5eRkYI+6Tx+f8q54W7yyhIwcnkDPQ+p9B/wDXr2b4LeGBBCbueMncSQSOpPTivMx1dUaTkelgcM8RWUUeoeHbBLSxjAxkgAkdjWjNObdJM9weccg/SkRxEQjDjIAK9vrXM/ETxMNCs5dhy7KMe3GPxJr8urVOZuTP2XA4ZtxpQR4x8UNTku9beMkYwcKSccZ5NcfEMDjCtgZwak1q7nv757meQu7njPX2H8hUcZynt0B/z+FeJKXM7n7FhKH1ekoDs8dfoAcfhRklGPOMjv8A5/zihiSQep9jjPtTSeCpyR0Hp60jtB04I4468eldj8INVSx1SW3chP3gPJz1/wAiuPCgnByMjp2z25q74VuBp+uI7lI98igkdcA8n8quDs0zjxUOejKPkfVsGbiJHVioAzwODUrkyRsDyegHviq2gTCS2zE++NhlccjBFW2jwxyDweSoxmvapvZn49iYuMmj5/8AirbNBqnKnZg544zkYz+P9a8+aRVikAwTnHDH0559ele1/GHRzcRx3EabArYJPpXi0ls2+UAsFBGT1554r9Qy2qqlCPkfjeaU5QxErrqUo2C4H4EnkD/OP51JjdICXJ6hdo98f4dKQjBc4wcZx3P/ANbH4801stgjtnBzk/546mvYPCJZDldwOTnGMkemSfrj9aWIgR/Odo6jbz/nOKRMBDnqcZOf6/1odsMU2g4wRgZPtj35oAYJi0qkjAYEgA5wT0z6d6Y7AOWCgjORzwB39Pz+lTMQkmWUdTjPOO/T/PNNCGdyR2OCuQAT9KaFcbKyNwDyBg44/H+eadyyH16ccjH9f/r0MjK/KgjjJAz0/nzz+dSBXGd+OO2OSOOM1QhijZIjnPfHYkDrUbqSMjqxyeef88GpvvAAY2ggfN9M/wD1qGIcEduOCPQ9KAFaN5iu7JQDO4EY49PrT0UIhA454xxwP59vfmmCV4iB8xLcZx2HP+fpSQzOTg/JxyucdemPpRcTHqCGJIIx145z6/59qa6GQvgc8Hr079PwphuHiZQychTkY/H9akeVpFDHvzgjjB7DH49PpTRIkkxwAVGMYJOenbn9KUR8bDjBAwAOOO36fjk0jkshH324BP8AIjNEZLvsIJUDPyjuOf8AP1pi1FjYvIAeEzn5Tj6e3/66W7iCllJ9QDg5/Tio97pIhHTOfqOoBqRnklXJzwc4Ax7f56daWxWoKgwrHPC4XcMHP+RTd2Y35wHGMcnkjr+P9aiVncEjIAGBnOMew/H8xU4QjIA6cjnOSf8A9Q+maYhixGPIDcg8EcZHr+v6UbXPU8E8kjPOP8/zpWjycHOc4IPTPt/nvQ0BdCWztPGDxz9PwHT1oKuL5e/Du6kAEHIz+P8AOhThO3XqRnJH8qEtZjgkKEzwckkZFLEhRT03Dgk+uP8AP5UEir97GMjbwMnBP+cc0xkAU5wd33fXpj/69PaIllTp3Y57e/69KRozjDH5s+nT6UALsSQYBwMZJHb8PWoHYuoTJJzySMH3/mKvLbqYt5b0Ix0P+faqqsOSDwM8Yz6jr/jQgHmMRv8AdBYDOMcH1xUNw4zjj5sZGf8APH+cU9YRJjliQSMkHqfX8cVLHbIBnGTnA44PXGf06CgVyDKjB2Ejpuxz19PxpVmQxhHQkZ29elSldsZJPHGQOv8AnmoRbkjJ6jkkHnHtQK9mN8vBUjnqcsSSc+1ByFJHB3ZJ7/l7c/pShQHXHCZJ454/D8f/AK1SeUMeu09AMe/Hr/8AXqtEO5FKFkI7HOeD19evtzULoCQQcOOQ2Dn8Mdupq5JGEyeSSMkds859xiqpYZBOVKggsc881USGJxjBYkE9QMnnpj9ahdh85bkc9aU4EgAGPcHByOvv+VD4VWBQncMFuoyf5dq1RmQNLHKAqOrDHzFeefpSwPug2ZI5LADufT8u1S20CQq/CoBkARjH5j1Pr7VVhEcjSLIrJhiQBkZ7/wA/p3qidySTBYE4O44DEdD/AJz19qUktjcWwpyeBgn6+nWkJCEZGQT1PPHGef61O5VkAOSAAFJ9P5elJhsRkFTyc8cSAAkADp+PP+TUzbZA5kCn3A7/ANOlGQy5xkAZBI7/AP1qS3ywIdcgYYtnoPcfp61JRGkot7uCTajEAjJGT/nPpT/tIKuRuHOGwQe/+fwodt0oATOTnOMjH+f5VLeNEInwFCFRkKOuP8jmgLMjmmIKYAAxyHwfenQ7jGM5zwTjoR7fSpbeONraN8ZbHDNwePb24pbdwxKgEgjJwBj/APXRc0sRXTmOWPIzgHOBnjt/P260iuShITAIGcjGPYn+vNTSqxIGzYQcKfY0m8nvnjBGOw/z3paBqhi7liBABfrgnr+P+e9LE3mgkr8/bB6fgPTFKvyxYAzhScHjjp1H40lr80h3D0GcYwO3+P4e9IpMkKMHQgYDAEDODn1/lT3tikpBBAXkj2I4Gf6+9AlKSR4BcqSQc9Ov+fwpbi6Nxy5LkjBJOP8A9eP1xUsoApljD4I4IU49f5n0pqW7+ZtHUDDZ6c8Z/wA+lSW8hCoAcdwAcfhn9KSPMU2c8vwC3b/PvSFce0Dwjd0bHAA4J9Mex4qGSP5TgZYgdckZ/wAR+tTO2WXJBQgEjp39ev8AKh3+Q8Mu3BAPXrz/AEP4UBcLCMuzBxtBOQ3JGe/HanyoIzsTHydCe/8A+um27HZlVwPXHT86dkJLuO5ipOcDOAeeP0/KgkBEFIGMdxz1x+nU4pREQTy2cdAB06g/h+fFI8nm/NnDZJwcfkP5U9XxKnzhQynKg9hgY/z60ANQFVIXOc8E8fj/APWp8YBJxgP0zzjPXP16dKgJdhhTsHqCT+OKhimltLkABjycAjjPfn/PSnYC1JacsRuYtxycHrT1UsHBxlQAAT29M/mKlkkG1SSFIOSMjqR/n1qFiEJDYy3BHt06/h+tICSFSww+DgcFvTt+v86R4QwBC4zgg4z/AJ9efWkjiC8r16DGB+nbvT2ffk4xzkgt/n9aAGSxLFLgSZO3nnrwep9v89Kt2QCRIWGcqQSPXpg5qgxPnMS+M9QRnA/n6VoQ4MAAxtIPsfw9KHsUhUGUc54PRRnpn/J/OmlYzKMoDtOCWHb/AD3qzC4yFIKseQ2O2OnqOvpVWSXbJ8g9txPOPX8agYNiNspg5P3QcD6fjUsf3CM4yQfbPH5/1qMvk5bIxgduB9fp3p7EMox17ex6cUMaJopoy7AcnOAGIwB6+vP9abdMpkG3naMHA5J//XiiFgQSQAR3H+P9KgkYSucA9eue/qRU7FdCcBEUkAnjkkYI/wA9abEwCng5zjPfnnr1pFO7gAkDkbTgZ71EzldnbHQg9vf/AD2NVuQTMwWQAADrjd/nBold+i4ySCOM4HY88/0qEGRZiRjbkkZ6dOD+hqdZMAMxX5hgZGMAf5zSYJkwkWBsgDcfvYGBntn/AD3qBWLb+OM5GRj36e3NBBVgCcZ54HA96cZY4EIJy7cHnIz6ev8A+ukPUijjCtkbgBwDjgj6fhUrERsCCeTxgYOT2H/16hL7nOSGQjIJGSf6/n0zUgAC4BBHYdOen1/yKVguSecUiAXAx1brk5x/ke9b3hrWDZv5px8pAAJAJAxj3Ga553RofLfBT65zjk/rj8qm09i5mO8YDjC9cDisalFVFZo1p1XTkmnse+eG/FAuIUBOxmAGCec/5+ldhHPlN45BGcZz+tfPek6rJbMrq+WB6n0x1r0zw54o81I42kyeyk/596+QxuX8l5RPucuzVVGoTZ3qzDhh14znv9KnhJbkE4PXBrLjmUhMDIPJAPX/APVV61l3KPmPI7jivneVxdmfXcykrouRfOQT0z+HFW1j3LnGT3FVI8nnPHQ4q8rFVAGOBkH1qiSvINq49DUDHGf8ankbIxt5xzntVfbjPuM9O1BothjSbiBwe3WpH4XAxj1A5qPADHPOORx/KpG5GcemTQDEAODjgkY5p0aBSB14yTmnOoAJ4z1P1pIQxxjkAY5FBJKQEU9znHA6UzaSE5OB1I7insvHI4xkE0hk2LjOMAHn29qpCZJb4Vieg6AetXGIbjGMdapW5LgkHj+dXkX5QdvJ5xjpiumOxi9ypO3UZHHOM4qEnK89asXCr5mePXn/AD9Kg8tj16dRx+QrCozaIwHkEenPFJjvxknJ9/rTlUYPHI6D9aco9CTx0I5ArnuWySIfMeM84IzVmPCnGM4OAc1BE23C5yc9T0qxsDKMHC449xW8djJ7hsAJ5/T9KrTkKcAZxz61b27enU8+34VVl5PH50SKRXwAT3z60blQ8j8xQACCDxnjPenhMcnn1FZGhEMs3TA9M5NOYgqCucjuO1SLGMY9sZzTTHtYdcdhnjNHQC9pi5jLAD0Pc8f5H61ZnBK57gZ5/p+lQ6eEQEbsD19qtTAMuc8AcnpxUrcUjISH+0LtID03Agdeler6JpaW1p84A3LjB6dK8/8ADtiJdUExHAOAQeK9JvC8YVVcbQBnB68V6dBu+54eKiprlZ5N8QrIr5pwdwJ4x26/4fnXz/4ltTLI5XgjjJznFfUHiqyS+SXd6ce5rxHxh4dIxsGQpydoNfTYbErZs+QxWBa96KPJWUl8YJBAxxwSOv4UxJPJ+fq+TwB/KtPUbZ7ZiAvCscgVT8vzRzkbsnB6/lXrpqWqPJknFHU+CL2SFic4yeD3xXrln4qEwSMsAoG0CvG/DTeRgZ46E9ePStxdVEUo5OT0I9PeubEYaNRXsVg8bKhUtfQ9VeXOeRzyMd/rTN5G09DXJ6Z4iR5Io3LbicFs5HtXTLKjLweMnivi8VSdN2P0zB4iNaOjJBlj0zznGKeFGQMEjOQD/n/OKIpAeowT1+vanKDjn6DPf8PavMZ61xSx24wQFHT1qMN8uzGMjIJGMf56VOSsYOQBxgZOagaUsmABzx6VLGIqFuRkLgYH+fX+tSoXY9yAAMdRn/P1pEk7L1xj6U+M7mxtGODnNNaEs0IEwnHPHpU4BjIJHtyPWqsDPjjIGc4zwauRg7Dng5wK647HLLVkcuW4wf61ESe3YcY61LK+Dz1GDUYb/OOgpsELt6dTx1Bp0acc43HvjnFM3ZY49OmacpO9Q2cAcn/P50hivEG6gEE9CartbKMsnGOfWrMxJQ+np0qucnPI9Tz1oGhscBA+Y59xTxHkknPvjnn29qAxz14HtQGIAI59Dn/P+c0tBDtm7kDDY796cBkDpk9eKaTkYJ56ZPpQDheByeR60xojljyR2PXHuKY0OeSc9iB1pZGYsATk4wD/ADNNduvPbjn0rNloPIyMZxx1Jo2DoT17D8qI84BDcf5x/T86RlJy2enTnNQ2MGh25PHAycVEUDEA+vXPWgAleufqeM05kOwdz3I5oQChAF+bjnIyaEXcvUD6mkBHPU9qdgkHqCD0q0NscY1Aycgd+R+FKuw5649uKYynPIOe3qasCPYec5HH+TVJXM2wiwFOCBkZO4U5wDggnAwDzU1paPK+0dGJAHY1ox+F55MHYzk84GeordRuck6yjuZ8SITwmeRlhV6HyU53EAngZ9K1LPwZcuFGHXn7oB/wrYtvAEgOWQ+gPOBWyiranHLFK+hxkrp5hyCcnGQDV6HThIoPljJ4JA7V6Bp3gW3hIMgBbILe/wDnmpNc0qzsIvlwgxjrU2i3ZMIYhyZ5zNYJEwIBHHQjrVZ40SVSV474rT1KYMz7Og44FZ4JJB68euazaSdjtUna4LGGcnBxx2/KrUbBW9OemKr4O726jinnd5g4JyMd6cUjnqSe5t6YwabGdwIxjFa1nC/mjKEIW7CrPhTRo5LfL4LrnLY5rRW08rUAOFXI5Has6qVnYdCXvI6nSLQzIGOQmAOOlbgARQB0AqvZyRCBFjdSMdiKn3AHqM+ma8o9yNrDmFIBS7h6jH1oODQO3UoaxdrY2byE4z0NeYanfie6JJ4PGRxmt34g+IV81bOI7jHyxU9D6Vw0k5PzH5sc5Irrp6K559ZpuyLhuwrcH6Amqd1cnGc4HpxyO9QNOQ/c8evSq91MQc9T2GO1bX0OWKdxJrknnHHbPQ1Skmc5JCh89Ac0+ZzswQPQgHtVXPynGcj1PFc83dnbCOgO2cE9+SM1ETk9gcZ55psrBeMjjqKj37zgnA6nnj8KyudFh7N82S2T3x0pVctnPHOfrUQO1yPTBBzRhyCRnrnHpSKHNwuMD15PehSW6egIyO/41FuOD6Y9e3+f5UiSqDkH8DxUsCQAqpfIyeNp/GjIZD0zxjOePXmgrubGBuPJIGDUcrDcc8ccDFIfQd/wNP8AP4UU3J9B+YooEeEj7vBz357jtmkIBVMHOQCT7+n48flQ5DE7AcYwSe/0oAGCOMYyT2H+TXnJnpDSAR0yQTk4657n/Ip0ICMOcnGdw4z/AEpS20EDBHrx+IH500hzl8YA9B6UwFyXLc9wD9P60eZ5bA7Dg+31/pn8qBwBkDHU44Jpdrkkk5C8hc57/n/9ajYCM7cjGRk9ue3NTLy/AxxnOO1Ndcrhsg5yD24p8ceFc5yy5zg9qPMVxgbkYOTjPJzx/n+lOZiFBIyCOSeRUeRI+OST93B/TPr/AIVIMsmDt+nt6frSuFxqqDg8kKOD0NKMrnkD6DHWnoNsQwcHoQvbr3pyjHB65/T3phcaDtbBA54BIHXvj/PakdOFPBGCM56+38vyp4Qbh6jkY7GmyNnPIOBzgdT/ACoBjRMdoz0xzzwfSnQE8EYBIyMcAev+TTVUr0ycDoB6en+e1LFESBjKnO7jqOxoFckH3NgAwTzjv3okAkX3HOOw/wA8frSEbyflYdhx3Hf/ACKUn+LPGOcHn/PWgLsWNiybzgD068/4daaG25wcZyRwQOfTH5/lRKHPcgHGecClVeP5Y/nQHmNAd8EHBGQcjk/hShPmB6rg4OOc/wCfWnbQcEgHnjJ7+uaAo7EEA8nORknt+FK4DVGMHOR1JIwTj/62fypeCCydzkgen+f50rYC5ORjIwBzmoo5QxIxnnrnBz39v/11IEwPmED880j4XA6cfwrnNIYyhzkHnIXHTI65p+3dzgBgOPY96roPqNeN0UsOmSVXHTtmlB3sgwQFOcge3T/PrT41DLvPHGODz/nrTWJAPXbwSCMDvRYYwKS+eUPU+vNP2gY5zgZ54x7f0/Cm7gz5HBHAI/T+lOCFmJPzDOMA5z/n3phcFc4GQeOrHn1H496TzP3ZY5we2MDj/P608NhTjnuecc+9MGSBxnPAzn9aAFVh5eASTg44/T86IAVGOM98nigIoKEcAE59z25p7Lkg5wPQ0CbFx16Djg+1Nf5Y24bqcgcD8/1pygK3UAY4HqR9KFwFKcA4PI5x+NAhqEEB1A5xyT+NOKliAOcdMe3c/wCfSmqcLgE8HGRwPbmgMDH1ODn7wwOPTHriquTqCybhyDuyMgYz7f59/alyR0BCYAAx+n59aCPl+70yoII79qVI5MYzuzwADxTC6GjBA4yCfukHH5UE4Y4fHQnP5dO5pXXJOBwBnH+ePyqJ85GDyc8Y6c96B3JA2QU35zyB05P/AOo8e9MVCi8HgEYGOR/njmnxoqx5bO7kL65/nUasfNKkZHTkdfUjvQSSKwVRxuPJAPP04Hem4ZF65LY5PIGP8eKkUY4Yjkc5OOefy9KYCdmScAHqPp78++KpXF5DG47dyQQcZxTZbgCIuSuwZJHfr0/lz7Ut46W1q8vygjABPfntz9DXmPjTx/8A2d5iI5BX16e+B+Yruw+GlXlZI4cTioYeLcmaPjDxbHZwHZOpOTlSx6joc555rw/xBr73074JIXJOOff3qvrmvz6zLzkxseQeMjP8j1rMjtiAdpB9cc8e5/zwa+5wuEjh4q+58NicXLEy8iSMq6glQTwGGMZ57n6j9KsRyAEEdeRyOc/5FJDYSk46gDAGP85rq/DPguXU76IOCTgfKBgH3z0rrqVYwi22YU6bm7I0PAPhj+1ZUd4uCcZ9u/Hv19hXuGjaTHYQhI+MDj/Pbp/OoPDHhqLQoFBAMpwSF54+v9K6AxAcgY3Dkcd6+Ex+OdWTjF6H22AwKpxUpbiBXdMNz1AOOMdR/hTgCwByc5JyRwPY/pSk8hMEk8n0H+f6VLFGG5Y5OQAVPI/z714e+57qVhsQGehBPQnOf8+1Thsv0IzwQTxTApTnauQcDPcf5/nTwXVQCwXI5Yc49cUDHOu9AQTgcdM/gPWnKCgzyRwOBz9Pw5oj5yQCCeB2HPp3ApdhYnZ64DdenWgkfE3ynII45z3Pp9KdklQP/wBQqMR4bGeDxnp04z/P9KmA5AH3Byex4/8Ar0Ah0bYJPUnoDSxgqPwzz2pAARvXkY4wefT/AAp4wFAHXOcY5FBQ8YUjHXjv1/z/AFqRpOd/B7gYpqg46jOOD/n8ad3Jc4xxjHegTQ3cQNhzhhzg+noOtO5wemMcZHFKwBYY5z3x1/zzREFEZAxu9cdCOv8AkVYhIicnIwcdfr600HbtOAfqfy/pTzgHBBI5I5z/APXpThj8o4xyAfwoAjYbl5yAOBxzQjBl5PXjJHIqQwg7Tu56MDxyOn8xSbQMgevTv7e9ACKCG54yfTnHTrTSBnJJ69VH+elPBJ45xg5PvSOq4AHUjIP+fpTQCHJ545HYdaQDngYI6DHPvTlbLgDC54zk/wCetNKcM2M543DnNMm4ZznJ59O/0/z60E8DnJ7AdTQrpj7pyD+Gc/56U8ISOQRx360CI3QMRnH156mlwAOD8+CCtEo6Ec4PBBzj0puS3PAGRgHnr/k1VgHEjdgHr2zn9f8APSmsu7gE+vB/z/WnFSHxwcjHTgk+1GScZOMHJyeKYm7EMqtgEDA6Y9D/AJ5qC4mEIZ5DwFwDjAz3NT3MyRRs7vgAEgkgcj9K8a8f/EZ/MktraVo0UdRjGT/nFelhMLLESskeRjcdTw0bt6nQ+N/HcWm28kVvLh2GR1x06Z/OvCdf1qXUnO+TCsSevOO34e3HSqOs61f38h864aQZByFx7/8A1qoO5ki3OSCxIwx7/wCc199gcBHDpNrU/NcfmEsVLyIySjnkgtyc9QB+nY9aFk8wZTnJycEcU4Rqo+YYc45P+P6n2prBHwfTIAAx1I5Ar3TxdgVCwQq4wBggnJ9P/r49aJH2Nu5wOgP+f85oUFl2Zwe2Tj0z9M4x361GEIXJGCQQf6Y9M9KqwiWeUShAoIK8DB4HfrTI3JIIZgAcjce3Xv8AUVLbwgJ0KEHkrwOnb6f41I6jJwR8gAGBk89OaWhF7kHmPlWLEjGRjj/P50F3crtIXqTg5GexoZWBOMfMwOQeB1x+FOwwBLcZByeORjA5p6DuKhkkCHJJHBYfy/8Ar07c6jPBxzg8cj/D+tIY9q7TgLzycZJ/yMfhTVTCFj0AyCQOT9Pyo0C5OzHdkgkE9R0z7/hTCycYfg8H1HOf8aYeYV5yWIwRyff/AD+lSLGdpywLZxkLjkjrUlpol807iQeOMHOPx/CmvKxIHAyeMDntnr/nmkGdhzkAjAx69/8APtT2hwuCCeQAQMnH09OtSGgJJ8/o6nIOOwP+eM1MHdWJIxz2HHfgU1ERwDnjcOCep/x6elSTINxHU5PGPwoGAfIJ6n+6OQv4/ln8aWPJQ8knHDHof8g0qRhwCAegG0Dn3pMZ+6Bx36ZP1/P8MVArjWYpuAYgjgDI/lRIrOp7EAE/h6mpFQED7xGcYABqVozGXJ5QYGc8k0D3IgQ4HBJU4wTgsPf/ADipEbkBl4wcZ5/l+H5UrfN1OBjPA5BPb8aaqjcqg8DOCeuP/rj0pXK1HJtzwc4547H/AD/nipMEk8dBwDwfp0+tRhBI+7nBHJBzkj6dua1NKsXvZo0OSDwAB94Hg/8A6+tZykoq5rGLloTaTpsl9NiMHHBzj1xgD6f4V6p4W+H5fy3lQgHGfl5+prR8B+CBaRCWeLGcEMw4+v8AP616XAkFpCQg2Ko5AGB9f/1V8pjMfJycKex9Xl+XRaU6pk2Xhq20/koMgZOACPqP8Kuxt5RBXPByAcDPp7f5xVG9162t2yZwM5GC3X9f84rmNQ+IVtbSuEZXAOPT8j2ryeSrV1s2fQ+2w+HVrpHdNKsmVlIbrg46/T9arfZVniARVIJ69P8A9XbpXExfE23yMEAgEA4xken0qzbfEqzuDiSUIp43A+//AOuqVCrHWzMpYzCy05kzY1Twrb3qPuAcrlsgA/y/l6mvKfE3gR7QvIE4Y5HA4Oa9rsNctNRwkU6EkAYBAPv/AJ+lO1jSI9Rtjt2jOcMxGOOvU/SurD4qpRlZ7HDisJTrwbhufJ2rWUlnKwA2AEgjHOOP8/nWakm7IIYBDhgFGCO/+favaPF3gOfY8ogJAyMgcZHXBry28sTZSvGyAJ1yAeTwOg719jQrxrRumfEVqM6UrSVjNj4bIO4MDwwwD/n29KbI7BhjbngdePT+QA/CpMpvcBflJwCQe3v/AIVHIu8BMEYxjoee/P5fnXScvmKJA33+vI65x+H/AOqpOfNEOOCpJwOOP8mmBVjY446cAYz2+uafGxUhs8ngZHT/APV09/WnoFxxUlug7EZ9eeP51EUkUoeQMYCgYx+H/wBaphhfuZyCcEe3f24GD1pxlBUBxtPAPOM88ZFINRpkAbnO9eCw6DvzTXYyKDs2HqAOn/1j096e5RC4fOxcggEZ/wA/SkXPl7jkIeV55Hb/ACKBjUTkgjGTkc4Pb/61OKFpQSSQMkAnpn/OKcs2MbeSwHGB/n3z/hQ0hkXJAGc8t1HPH9aCrjXUnaeADjgDGB3yD7fypGAwQAdpPG3kZ9vpTm+4F5J44/z9OtClC27pgjJHbjH9KA1Ab45MLjHYkcE+4+p6j1pclFICg8AkN6Dn6f8A6qQiSTzAvDjB54OP5+tI4C5/iAOMY5J5yf0oCw1QZXyR83JJ9OMH8f8A9Xal+6oIj3DJJPfHoAP/AK/SpZHHkHAGSQMLwTnueP8AOKBIBHgYwOAB6Dp9e360C2GEyPGQwLY6A9hSLHIJOg2DG45z+Xp3/Knfdztxgcknggf/AF6a8xcgIMngdOQPQDr046UD1HNDy+WOcdsnH0PTPSo1UlgQCMAkjHtz+f8ASlkkZcg8kjKk4GKftXAcnYcc9T1PHPXrjrQSISFPqpIBUjGffB6VIGBBH3STgluMjPT+n40xEKMXbccZOMjPPP5d/agsHBBbd2HY4HvQVqOwOAUDDJ+bOQO4PpzQYwEym0A8FVHHv7UbdnUDfjnHYnpz1prdQ45UEcehPX/JoDUjZPmGc4JzuI9OR/T8zUgboflPZjzj2PuP5Zp8EQZT6EldvcA9z/8AqoWNEkMZGOQM7SQP880FajNpZTgjGMAA55/z/SnRruyhxwMdsHt9Px60SlISkeQVJOAOSe1AV9ozy5PQ8Z9Ov40thXZC0OyJkJJJPHIxke/XjnrT/LcAltpA4wx7/wA/07VIAAcgcDrgjj/PFNjyWxuIQ9yPr1Hv7UrljdpUEEE4HGP0+v8A9enhCXJ5AAAGemTzj8On4UwFwBxkgcg4xjjnj8Keq70yBjHJLA5Ptjvn9PxpE6hCu0HktzkKOnTt/P3pwP71MEE7SScZ6dx+tP2I+MnGFOCp5z2NQKkjbHcE4JG0H7oz0/8A19jQIcFCZIByD8vHv09v/r05mwDgcYxjPTnn8v61HIhCttPcgMST/wDr/wAaemTgcMOmD7e3P9etA9RybUjGH5zgHrn2/wA+tLu3OHyOuSM49sj/APXTW+YDOASMnb25/wAmnRKsrndlC+cNjAz6D/PagQ+UKvzkZdjn5TzUbyySRjgDjBAHP5jvTGUocEs4JwARnGP/ANef/wBVSBhgbOMDAHOaAGeSnUgbhgA9SO3apEwGweUPBC+vQ8f40hIUjBHTBBPXP/66aHKMnB3EZJ6cjp1oAkYMQCOOmBjjn/I6+lJtGBjL9cZOP880m/8A0ouNw9B1468U9xsI+XaDnB659ee3fr6UFigY65I4AJODn/H/AAoDiUshGQMnI4B5z0/D9aI/lKEjg8AqP880ojy+4HHHOOSfp+H86TAXAOHwoJHOCf8AP5GhEAzn7ygkHufp+GaCBGmcHPcD3wP6Z5p0xwpYjPTKg+vb0qGapXNHwzbG5v7YEcZIIzx2/OvprwhZpbaVBDGAEwOB3/zkV4d8M9Fa9MdyQSA+QuMY9Pf8K+g9HtzBbpEpJKgc/wA/6/lXxmdVr2gmfb5Dh2pc7RcMSRq7tjKg4z/OvCvjHrq3F6igkgHkA9ePavZtd1AWFnIQO2QOlfMfii9Opam8rguPMYKM4wOa+BruysftORYfmquo9jKcBmDuMdOSPX/PrSbsZ5wT1z9cUu7IUkYPGSe340A8k5BJOCDzxXnn6GLjGcfKM/kP85pAPMcjgLjOepz/AEpRtHGD1ycHH14pXJ38gH8Of85oAaFwMYDcnqMUrsIEV8fOh+UqM/kKcu1B1Gew7ilIDDGMjPPpzVIhq+57h8FvEputMEcs+9yCuPbtXqBIc7ieM5IB5+uPevmL4eaw+l+IoooiUEhGAORwec/UGvpmGUTIGDKcgZP9K9ShUurH5nnWF9jWclsznvHNnHfaU7hDs24yB069ff8AOvnfUrUwyyxqpyCSwPHB/l+FfVlxb/bbCWF9m1gCBn73bFeCeOvDsthfysbf90+SrKcD8/6D1r7nJ8Ra8Gz8hzzDN2qpHmbLtlCcvk/d4wR0OKZcr5T42nGOMjgc/wCfzqzeRGCYOEIcEDOM/UAe361A6FnPyYTt2APU/T6V9wndHwEtHYUqUjDdcnJPpjv6/n7UyFyzEcErnt6c/wBRSkbodg3KyY69Pb8qjgifcWOcledvT6+3f8qZJKGzgHAOMjPX1NK8ShxgE8Z3E4xnnp9cD8aR22KmNvB5HTjv70rgDON2AM5HUf0//VQJonkPTHzooyc9x6/UU2NgUJPznk4xjP4/XtUYO4IO3XAJznvj8+1IqgBhlicZAA7/AE/X8asRLG4UjGBznj07A+p7D8aHYHPIPOCccjj+n61EUHyHPXnggcnPb86WXK8HHB+9j6Dkf54zQLZkkYLKO4JOc8+/9SfqKQJsXjkjjI5Yn07e1M2fu156EggZGP8A9eP1NLGhLEB2BPI3dBjjr9O1AriiXJOSGfuCOn1/T2pk+8LgHJHI5456fXrTmLIMZGM5yfWms5AAOM9R9c+/p1oQXHOgC4xlSBgg9/b/ACKcg2IemGPII9Pf/wCvSxuDEnPPIPPU/wBKhRnBIPQnPJ9fY8elUK6DeWcKOpOBgA/5xSyIcFA5GT90Dt1z+BIpdhSSJz8rRkEH/D9fzpxO/eR/EPzHPT36/WgVxz4kiG1CmOcD/wCv04p8Eqb2GOAMA44+v6e9RByygLkcYyMd/wDOaVRtz6YA5449OaT7jFKlJBk78nrnggnof1/OnzZx6KDj5cc+n/6qiPy4AySck7gQT154/Og4wSCcZ5455HPA+tIC0048rhsnOGIJ5A4FQsXZiQMkdSR/n29e9NVsRAAscDO4jGT/AJwaRWYyckA9QT1z65/wp2AXfnjcwcn7oGBx9adIyOSSSeeTgg5H/wBao9pj255Ock9fy/U802clVbgjjAyeM/5PpQgLnm4sUwDxkA56+n5daqxvsUkZUY5HYdv889qmyPIQDnOOoP8Ak1AnDMF7Dg9Bnp/n8Ka0AVscgu2SOTjHHf8APPelOSeeCAAQOuf/AK9NZ0UYBIOcEggDJ6U8hdoHTPGST157+/8AhQLYbJNujROoIwSp4HPb2/xpyE7pATtI5wOAD3xTQvmL8pwFPJXtTAhhkcndlugAz+n+FAaD2O2UdQA2fukk/wCT360+WUODg4fucZB74zVd2JYZG4McjA/T/wDXSuC5DhPlAIPORmqQWJDGYYkbIJ5PXsP8TVUsH3bOVOSMnpj0H4Z/Cpyx2IOepBHcf54NVtjqPk5POVIz1z/nv1qkS0NSOIzI2zlCCCx4Oamu1HZQR2I9f/rVABIJY3PUNkAD07H/AOvROuFGBkkkEdvbjr71qjIaZyBtDZLdCDz7j/PrTI3CMxD5yBgkZHA9KhBdcZDEZzheCfX+eetCrvY8ZUnG0nkH/wDX61QXsOikeaWPCB33AEt2HXp71Zn4yFKnABODwBnoO3eoo0SFnwgAPBIBJAwcY9/rTWEjKSDsAOAp6kd8/l+lJq4rok3kIcZIB5LD8afCdzb88sMEKDyOw9f1pkVs7sGRWIIxgngD/wDXTjDIp+XJI5OTk/5xRYaaGSTu0iDZs6DjjPqafJKxJU8JgnJ68Hj6/nTdhLRkjLgkNkfhn3781aWDeHTeA2R8x/qf6VI7oriTy14H3eePTP50RBvMMhG1G4Jz3A7/AEpzRGIDJ47DPTt+XXNJDCSSAfl4OOwI/wAigaZPJvMqSYCqSRuz3/8Ar+1MuIpChAyRgH5uTj/OP1oEbxkZPIHIBznvj+VPVxGcEjA6g/j/APX/ADFKwyOFpVgBlQAZwCT+VOjJOcALtJO3HBx6fp6VakHlqH6jvg9T/nmo7cxvvDgkEdx370iiAGQvjgDHUDHHXBxUhUngD7vzEkcc9T/WpZ23gAOU5HQZ6eh+vFMkwpyBvBzgk9e5oLE8zYMnBIO0549Tz0/+vxU9tlTv7jIAJ5Ix6VHbIHGSASBwxzg+ox35/nVuNULOCBgcAEcevGKlisVJAGj7E8cdM/T8M8U6VSpRzuOMjBJ/D/H8afJGhbJLHnOM8AD2/pUbSA5HOOMZHQZ9+M8jj60XGPgcvjoQTkAnHT+lIhUSHgZIwCDz78j8qfHzDnA4OVyMHHYfrj8aagOQdncZUDOBSEx5QcnAPTgDP5d6crDOTwcEADjn+vfp7UvU9DknBH+fypZSgGcbHzg8g/gPxpokZHIYlIOW5ONopY1JRMlehI559KEl+VGxhSD3GB3Gfw/lUgbe+9AASMk9Cc+361QasiEWC5BJRuSDz/nvS7CuCMkE9O49P6VME8zqCQBgEnH+f/r0hbJwQOAMEc/T37mpYtRAPlwpJBxyB07Z9TThGU+c4znqT3FWIVym58MNvRccn0/nUMTBn4wQAOG4+n1x/WkPUriN5WPVADwMcev6+lXMFUGxeGIwc9vr/T3qOZ9wLDnPOD+X+P51YRpPI2uM8YHH+en4UmUhvzuwPXAwM9PXJ/zxmm+TkEseRwOeT65H9anhdipLgkDg4/xpJmZbsAYAB3Z656dv/wBdSMryRsqncnPTaP6/p19KVFfaB275HT0qxNKVj3AocnkkZ/L2/wDr01JdqHbhzgAgf0oAZ5bq5bGeM8jP4Z/H9aa4kMeQPmOMgDHJ/lirSPvY4BBGSVJ9PU+nXv1ppUSFABnnIz2HTigBoikaJCw5ycrjv/nP6UkkZZBjkAHgd/8AD/69WZUyMgkEDAwOc/T15qCHDE5JHYY569Pb0oASOEjGOeMZzj/Pb86BbkM3Jzjj5eBj1/z3pY48ytksqY7ipHyr4Pb1PUd6GAmwgYL7hjAyOnb+Yz7U0RvIxYNjnGT04oZjn5cYznKgnj2pyoCPunkDknH4mpAY0KsMF8gdAO3qPx+veo5otjEIchsAdvf/ABq5FbhpXLgDAzjoPz9jVe4QByAWIUgFs4Jz2zQDsReQ7xgNjPBBxkcev1qW2Hk7wAcseuM59/Tvinuzx79hweMcjBx1+vPH4U22XzDly4AOCAQQT6+//wBeq1MXubVtKHCKCeAAQR+X+fatW01T7JPuU5JPBI79M1kWiEMShB4wDnJ/z9KHwgy5yQOw7e9c86amrM2hUdNprc9l8M+KYZ44ULgMqgEA8Gu8sJUlh649Of5V86adrYtY1IODkEHrj1r1LwV4qF1GkcrMxzk8f596+UxuXOLco7H2+XZrzJQm9T0SFwp6k/5xVoOBjjsTg8/rWZazKXyB8gPBzV7zOSVOQQDyelfPOPLofXQmpq6HyMCPbP4VFvQMuTge1Nnn2YB6nrTY2Dlh7ADipsdArsGYY5J6Z9qfMVUcHPoKYCQ2RjjIxTHypYYOe2KYE4bfCRgcc/WlgkTDDuSAcVEinao685JzzUmPmOf1GKViScsApOe3HFV5mKueOMYJ7ZqQgcY/HHamSDf3ODz2xQgJ7PkAqduOoAq+WG3J54qpaABN4yPUk1Z2/KcH2zXStEZve5SujufIHIHTt602N9wx26n6Us6lWyDx6YqFucZ3YIwRnNc9Tc1QEjeO4zwQKVdzsNucdaQoewxxjj0qeL7oA4x37/5/xrIp7CsvzbuhPGR1zU8ZJTBOcY7/AJ0zI4YDvxmrMMOFzg4ye1bLYxb1Kzs+OvHTHp/niq5lO7HO0+h6VoyKAhHr196oTRKG6dDkbev4UpFRGFsgDGT0JJ9e1O2bVyTxjkd6QqA+cZ46+lSFt2CBk9Cc8VBrchJO4ZyOo4o8ss4IBY44OKkTd5hBIwenHWrSL5OODjGKTJuPthhOCc9CD/SpnO5gM8Z7HoabCAykpwBz0ocBMtjoOcdaQmyvqvjEaAqGK1MqAjewPQevvXfaN4hTXNEiuYwAjgdO1cdZ6RFfxgumXByQRnius06zj0+xeNBhRyFArspNJHnVkm7IzNcUKnGQSck5/wA+1cLqVjFds4KbsnjI7fT2rsdbLuh25xyAM9a5eRc57jPr09a6VUad0RGipRszyzxV4Y8vfKA21SecYGa4Q2BhcseTkgcdq+gruyivbcxSZBPTI471554i8ISW0zvGGKZJxivawmMu+WR87j8usnKCOW0s+UpyMEjgYpNRyoR04OOTnBNWvsjRsEIwRUV5EfL5yegzz+X+cV9NFqSPgZxlCo0ypBq0tm6EMSMjA6EfWvSPD+vQXdqn7wZBAK+teS3SMrsBxjGMHqfrVzQdRls7lUOcBskk8+1ePjcKqqutz6XL8ZLDtdj3WKQk8enH+fzqX7zEEHP9a5zQtXEwRCRkgZJPXiuhUmSTOcLgdD1r4qtRdOTTP0bDYmNeKaHFhz29QB0okXahIB6CnnG5cdcdD+Rpdg244A9uv61yHemV0QliO+Oc9qnhxvyTx0xSrHtAOQTjnt+lOVMtnBPOcDpzQkTIvQrtXvweKtK+V64OMYzUVvGGQjP/AOqpAg2jvxjP/wBeuyK0OVvXUhYnfx35IzTNzYyMAYwRj+VWPKEhwACOeR6//qqWKxMa7+p6Yx1odxproVVJ2g9ec0qpl8jBA5yeKstANuQmDnHApqxHO4nOAcjtSGQPk9Rjpg596jPL/pg/1qxIpXPHOOnrVcgcZx/UVLAYSQc4PfocUoyT+g5qSOMMxA644q19lAGRzRYvQptnJyQfr1zSqgKEnBweoPI/CrTWuQdy4c8gkUNakJzjGOxo2FdMoE5zjGRgg46Uj/N3yT2xmrBjjXOOCRgk9KS2QSXAQkZyO9K12JuyuRpEXUYznvkd6cI8s3BHsfWusstAEsZbacdaZd6MBgYIIGQcVp7PQyVW70OReEg8HFI0ZQZzx0H41tXtsluQnHvxk1XiWIsA4HJA+lZ8utjbm0uZyQF0LnIHqw7VZgsxJypHPQjp+NdTZ6ZbOoJwRjJHWob6C3jIRI8DjgDvWqikYOo7nPLH+84BJ6YA4q5Hb5QEknJ+YEdqtJ5USFAmOpzjmnQASDD8k9AcdK2ikc1Wq0dB4N0dLuYMyEqOmRkYr0aDSbeJAPLBwOpFYfgyy8izD4I4xkg811FZVHZ2R5vM5ttjFiSMfKoX0xSZBp5OaytR1VbKUA4x3yeKiMXLRGMnbYvTSiNM/pXDeNLwuhUc5/T8au6n4ojxwcYHcjg1yWq6v9qg+6Hycg46d810xSp6vc6KFNuXMzGJd3MYyOcDNSxQkA9c9cVEl1tJyM5PX3NSi429RjB71k3d3PW5bIcQQM/kD0qS1gMt5FEOgwS3aqslySTg5IHT3rU8Nt5lyBnGCDg96cTCpsd/o2LGxVepPJI61R1a/fedhIbrkda1LiMLHnnG0ciuZ1KXM+Ac4HeqmlYwg2ndEKXV6ZSUuXG7khj0FXItUvI15nMh7bjwKzXuNhGDz6DvSC43DvuPBziuFxR3RqOxtw+Ib1Bw5U5x1PJ+lULzxRqx3oLp1ViTgGqDS4IwTjPaq80u5nIx15yahxRr7R2DYHPmuS8j5LNyTk1G5A4BO49j3NAl2jGOM8AVVkYjOSeT+n+NXcys5ak0kO9icAZ7k1DLF8vcH1HWm+ecdc9gSajdyTySDgDip5rG0YkUsYzhT7ZxVc23P3ufY4pZJDjAOT1Bxziq0rZXBOD1OB2rJu+p0xH/AGQZ5JPXJzmmm2jA7nGMjvTUk24yeSOcUbwW5+gBqTQcI0Bx09OPWp444VjOZOTwBj+tVTk8KO/1xSPk5IOSOgA/r+dSwLEcUaA89eOOc1EsVqZ8yRqUGAD7nFQxueFyeRyuOPzpUGUYHA447mkBPO0LlRHwACD+v+HWmbo1w2BjHGR/nvULNggdfftSeZjKlzjGB2GKgdizmD/Ioqnsn9T+tFAWPCWYHdjg4znOR+WO39aAXK724PJ7c/400tuTGcAHPJ6U4P1wceuTyP8APP61xeh6IhQM2COwODzStnJGBgcD09f8KDgE8ALnII6//XpCrfId+BkHp/n8qAE3Eg9AFAHzDrUjyqBwM4GMr/F3/SmqmUIB55ximjq4B68nBzk9OvX/APVQBMrF1G/jjhj29fp1/WmHG4gEYwQQP6fSmfOw+8ML/L8s8envTguCdxx8vT/H+VBI44AAY44+9nsPWmk/MBgHOTgDuTTQCVCuAFAwMDknp/XtQvB5OAOOQPqD7d6Vh2JQCzcDDEgHnj/D2/CnMvzPnPHOBxz3/wD11GGEnGRgnOf1pQ4XdnJbPB6D6UWGOY7lGOmMk/5/nTpR8oyc5PQ4OKjj46kkYHTnpxnP5fnTtxPUYGMkg9v84pgOD+2w4wQOT6d+lKpHUjnByCef/r/Q1ArDYOhIyMZ/In16fzp5AOPmzgEkZ7dT/kUCsP8AMJY9do4BI9en9ad98kk5I/i7e+PypFbI3juQCTkAenH4YpMMP4RnnjFAtBzHcwzgjOP8/wCe1NO059+AD/P19PzoBATrngDI/wA+1N6Akvk9MkdPbP8An6UmNj1G715AyScnjv8A/W6Uu4Ko/uZ5AGfy7c4oBYOvC4IIxjn/AD9KMYORjvlRz/nt1qREalWUsR7gnj9P61FBCY3JJL5OQ3p7Z9f1qfYOwGMex/zxSCMCQhfnOAckYxQBIinaMnvgEnH6UkhCjOd3J9acTu6ZJPXn8qCNyAHgZ6A8EenH8qq4/UBtyckheBnHBNGB656gHp1//XSKm1HJGG5AFNGFPPQ8ZIOOOwouFhDgOADzyCAM4HH5mnE/ITjIPTHAH+f6UhHQgcDIO09R0qSFP3IHT1A7ULuFho6kegyCPX3+v4UoYqQMAE5BJHQds/kKABkYywB6t1FDkYC7eSeTnp/kUx9AZzwM/OTz3/8ArU5kO1NwOOgIPHbFRlA54P1OD+f4U4LkfMOAeoORk8ZBoJFThgckDqO36fr780gPmOcA4PBwM0pONxwRxjHv6fTtSAYQA59Bz/n2+uKaAc3V84+Xpk+3/wCqk54IwcDoxz344oIKLgDJwBgjHPYj9aUHd6AgY29+lHUnQVSHAA7ZHQYzz6/nzTM/NgHBGASOB/n/AAoBwzEdOBgHI9vz5pWUfjxkH19OPxqhC78MwJyB1GO3Tk/lQcEbCMjGenfvnH4VGG24LemAPXPrTpgd6EdOuRkZHf8ATNFrAOVxgZJOMHH+fbNR5y6jBPfA9f8A69CtliM7yoJ47/5zRvKE5Pyj5eOnvj6UASBvkOAqkjJPYAcCqtzIVi3naXXJI6jHrnt3pbu6jtkJYj5uwHHrnP61wfjDxmlvb4jcRnBJw3XrXdh6EqskkjgxOIjRi5NkfjDxmLRJE38Dk57ce/f/AOtXg2uazJrF++GYop4Kjj6Z/E/nWl4j1mTUS7M5APuetYCxMkrknIKgcHHT6+5HWvvcHhY0I7anwWJxUsRLXYI2KgI6EnAJJ4wewB7YyeKuRF3kCgZwODjB9etAtTMg4xkbi2Of8/4V1nhnwy92yEhpMAHJGf8A9X/166K1VU1dmNODk7IueE/Dj6r5WUYHcAeMjknt/kV7d4Y8NxaLGU2KZOzEdDjt6fhWf4Q0QWVohK7HBxkDnPY5/wA8V1cQfg5OFGDk5z3r4fMMZKo+SL0PtsBgYwipyWo1oljlGDvA4Hr7c/56VMwOAM8Zzz1P0/z2pCxkPKnrgEdfcCpSmY8AdTk4PGe/v+Pavn3fqe+ly7CRAZBxknI4PapEYqOvXnOOuM9/zpv3S4xk/wAOOMenP49qegdTg5OeeT174+tOxQOysoz1xk9z7cfSiRgdg2kHPBz/ADpsow3GCQAORk04At98bMHhj3H+ePwpgTI3CFeuMlieM/5xT0Qr9773PPSkjX7+Mkc5U9AacpzIpx17f/roFYMZ656gjP8AjT2cnqcDnn+v9KNp5AHGOQT1HvSkgRg9z0NAwjchRjByDnHNTISBnHPBOBUaqDGDz15BGKeBnjPp1oAmJy3y42YyB609sYHJ6/hnrTBEM85zzk9u3+fwpynIxjJwM47/AOf61ZNxVYlckgd8dSPQf596dkHjuBnpxj1NR9V4IwMjp6f5/WpInxkvndjp7f8A1qAIyORxnnOM4yevJ/8Ar0EnBAzz0560rgE5C845J64NBClR64xjHP1/p+FACRvvUkk8dRjkj0/n+VKjAlM4HOAVNJ5IEfXOeCMY/wAn/CnJgAAdznIHOe/9aABn25Azz1z1/wAn+lNzg4OR1z2OP/rU45GDjtzk/wBaaz4Pzjnb1x+lO4DkXJGSOp5Jycn3prZUbOnfr1HvTlIMZ7YA59qRdxYeZ1b+737jNG5Aj7h6njGevX3/AM9KN+cdQSMEDt3NKhB5HHJ5P6f0pflYZ79Mj3/z+tMCOTDDIJxjjGKSEk7hjoevTj1/yKccAY2cdjnHGaQAqduMBhhjnnHbmnZiuAco3K8A+2Kq6pqCafbu7kDHXPH0/wA+1OvrlLVHJIAXkZzzx/hXjfxA8cuGkjiflRgKSTjsBz+Neng8LLETSWx42YY+GFpuXUXxv8SN0UkEchwDt7n8CP0rx3UNUN3ISzNvIxuPf6H8R61HqWqPdGTHJY5HPHXg/XJ/nWSryTNhySeQSRyfx/z2r9HweDhh4rTU/MsXjZ4qXvMnQgEgdM4Hf6YJ6j/HpSkE4zx3woxzSMhVDx64wcDAz2+vFLtdmAJ8zPIz0A7c/wCPpXqnlMIyMDYSQeoz16f/AFvzpEf51HAGcbh+P9OaQoQTjJJ4DKCOc9QfXr2p7RGJunG4Ngnp3PH4dvWgYqEg5DYIJJU+vUH0oZjhQ+c4x25HU/pQUZ5ModmeML2//X+FSTRndyd2Dx3HPUDP+eKBeQwOWyM9/pwef849abCAjADjjp754Pv608IWQg4BBwSCOvr+PPHShx5bqBgqOpJ/GgRGTtbOB1J7896dk7j2wASSOAD/APX4/GiQbl4x06Kenp+NOBBUcEHOTg8d+c0CsBciLI6BevJzj/D+tMgbDEqGIOB2Az16fn6VKn3Nr53E844/P601GwScEnI6k49AP5/lQPQc0p3KWLkYwARjOOvSgufu/KM4JAHUdun4frTvJULgHJGAG9up/P8ApT1hQc5AIBLcZPT/ACaA0EEjiT3xjJOBz06df/rVNbfd6ZKnAPI+mP5cVFHCcZcEPnhs44pyZTYeTjJxjjPp7/0qXqVsSsB5u7GIwcDHamv80nGSV5Ixnp14qVzvPI7Eknnj+uP8KQgPggEY4Ix3/wA/ypKwDoR5cWc5OCMAfgSPzP5U8DZHgDcPQn3psXHGeBkHGAcdOP8AH608MSBlScDAB5P+cfqKnW4kNIKbXQhhuHPp7/lU0jBlcEAEEdBkfr65/Oo8biAF5HfHT+eTgmlaTjGSCMZ46H6/n+dJjHowwU44POQfxFTW6AuXyE7qGOB7c/56GqySE4QjHODkdv5e34VOCqjY474Axnj/AOtUM0Q6MebMPLQOzsOSMDAP/wCv9a9d8B+FBNElw6A4I4Izx/nFcV4L8NvfaikiJ5mGGc+h6/n/AENfQOjaallaDYdiqATxj9fwr5/H4lpckXqfQZdhlOXNJaIt3k4sbMLkiLHzE4GSPTFcPrvjhLON0ikGcHaSc4HXkD/61V/iF4ue0Ro459iYOUA69cfX1rxm916e9KAHdnqe4Of145riweBdX35nXjcyVO9Oma2s+K7u6mJMhfDdFGAB/wDrrBn1Sd2lOd5JxgPjk/8A6v1qoxEgPQuSc5HQA8f0pcM3AH3eSMjGSf8A9f0FfUQowgrJHy86k6jvJifap5nDLIB1GAeCe4P8+Pap7S/mm/ds+ck4Yjoep/Dvn2qusYTqmSTgHGCe5oUFCw4zjIwMnjnrVOlF9CU2tjpfD3iK70nUBi4MkZGCCeAB6n/PWvWdD+IQuIoBPJuDE4Cjv2zXgokJIfPJIGQOuByKu2OrPbOgDARIchueh4/OvLr4GM9UtT0cPjatJ2T0PqRLlNTsmXcDuUjJOQOMDBz3rxzxx4QlineURkEZUcHB71c8I+L2QoFclHI4Jz6c+uP8K9LvPI17SXlKB5QcMc5OMcY/+tXmU3PCzt0PXq8mNpqXVHzBd2jwOCU64ALHH04/L8qp5buAcnjBr0Hxho7WdyT5RCDJyBx3/wDr/gK4Oe337yxC8jGASCPT/OcZr6ejV9pG6Pl6tN0pWIjDgkuqk44+bOc/X0+tSDLPkk5AxgDt6fy/WhnDqBx04I6nPAx684p7EQqxD545z1Hb9OtbmWhGS/mYGCoxkjIP4/kOvWkcjPKgnI75HsD/AD9qkAJxj5gQeB3PXGaa0PmIdhIJ5APFADpApiORjkHJHUH/AD9TTkLhCXHygkgE9f8APApF/erjafq3T1/Tp6UizBevOBjIHXj/AOvnmgA2PuGMjIyCRxn3prbg2MkEkAgcZ7D/AD71MrBiACQSCSOm31/HpUc2Hi7hlIxtOfr1/wA9KCtEKinGeUOcnjGPf+v4Clw2x9owCpAUDJz/AEIpwkEnykYIBO7PJHpn+vtSo3lLxuLEEH/Efp+dAXIIYXRVcOAcZYEEjPf86kkPCEDYR6dDz09+lSeaSyIMEYBzkdOnA/HNMbaGC/xE8Y4ODxx6fj/WgLjCpAHzdCATj8Bk/TFLv4BwMkYyPb3+n86VwmOeMg9BnOPpjH596NqqAx29zt7H1+nOKAuNVW3YC7uMAgnHvk/560q46ryCepBP4Z7f/XqaKQjD555yCMcfTvUWQZTFnknHTjntnt6Y9qBiTHD5GAuCGJ59v8/SnDJQEPkAdfQ+30FDRRwvj5RkjPBJyPXP+eaQKGOUXp1zk88DIPoePpQAKfYAg5xnjA+vp6e9NYhgBnocHcMe39PWn7FToWHXOecD/OefalwoX5sbGODk9+lArkLqWZjnnuTxnHSnMWi2dwTgjqccdR1/KnbAMjIxkAkjB9P1/pUhiIUCMDbnJwAcjpQO6IhKFJwA2QSGJ4H/ANfr+VEhZzvBO4DoB+fHoeelSw26gMTgOfU4I56fy/yaR4lGNnGCDgenfH5D160C1EYlskgA44B69Bnn60pbAAUkYOM+/TPt/wDWpVBLjDdOpJ5yT/8AW/HNIUKsOdg647k9PwpMYi4LMBhOCSQOcdv07Uu596ZDAnnBH4c04oEJB5U4BOe+Mn/DrSNgkA4J6FSccf17flUgI6BWJ6HsQOR260rAscktyByRzj6DtQH24JXgngkfl/XigonUMMH+EcD1x/WgCNctGUXAPXPORg+tCndIhGUy2MgdvXHenuoMZyS7nGcgcfUelMztOD83JHJ5PfPvjgCgB7gZcAEL1BznIHT/AApgViTzgYxnoAP8nr7VPkFuMIOCF7Acfr/jSM2XHGcjkEHGewoLEQEOeox0HB/z3pjJukMgGMgYGffqM/h+VPRCvJJ5GM9Dn+f/AOqnRsSD05yOR2+v+etBAElgMFuDjkY560ojLRgs2ORnkdvb/DNDEDcvJz8wweAenp+PammV1Y5VckE4IyOen8qAJAApKkccjPb659s+3Smr87l/MBYcZbjOf8+9NEq+T0O4jqx5P+f8KNxOecnHXAH50FWJhHuHDA4OSvsPT/Pek4kQEtuIYEr/AJ6DPfmoiwkwCfkB6k9h/KgMTswM4GBnjt+fegZYXBYH5tmSck9B2H9O9NjIXY5wNpJwfXtio1wsZG5lDYC7hzjPOP8AJqQp+92gk843Hpjrn/PpUgA+RWOMAng55PpmpWGUwh3umAA2OpIxz+dRfuwC/BDEfNnJPPYdP/11asLQ31+kb7nJYEsPXPQ/5PWs5tJXZvG7dkezfCnSmWyTKe5YevHAr1yyUhOAGAHXpx9K5nwNpcunaJsMZXgAZHX8O9dRC5jhL8ZyRgj06/5Nfl2PrOpXl2P1rKqCp0Ip7s5H4mX0djpUmchypIOe2K+aZJTJdO/OC3A7YPevT/i74he6vXtEY4bgEcjjkivMAADjJyMHmvm60rysj9oybDewoKT3Y0scA4wM9QKXPBJxlcZI7/h60qKc7s5PJ254+tOIyCMcdzj/AD1rlPoQHPXnHc0q/M2O/OPcCmlgGPG04AwPT/PvTyQqEjjuBnmgBreg6kjPHFPkY9UyQOcmo4t5wcfeGQfUdP8AGpE+YMcdM5x09MU9QH6dcPZ6rb3Ak5VhwRwPU4/xr6W8F6/FqthCfNV5QME5GD7/AMq+ZQGdFAbbs54Hr/k/lW54L8YTeHtTCSMfLY524+UD2rWlJwkr7HhZtgvrVFtLVH1XDFGzHzTswOGAzXLeN9ATVLJjg/dxuAJB9a0dJ1Q3unwyiTKSKCW46mtSLbdxSISSCDz09h+tfQ4fEOlJSR+P43C88JU5Hypr+jnTJpIgTndg7hjkep/z0rAmElu2SgJyAfr2+nbpXvXjjwOJ2aQIpcDqeM//AF+n5141runmyuHjOAd/OAM8D069a/TMFio14Jrc/Jcdg5YeWqMl8OMEEEcEg4Geo56fpTnAbBG0nA5B4z3/ABoZAYo5FIY8Ej8+35U+DnJbcMHGSeM+1eqeNYiaMlu+QSCT3H1/zkUJ8sbEjPOOoxnPb/PFOkb98B2AGdpyT2/z9aeI8AcfdGTgc9/6GgVhPJwADhx0GeMd/wCWPWmnHBIODjAHp25/Ggt0QkHnsO/TPp+XpUkajaTkkcgHHb/PHancLDDwMY5IwPp9P8PWmEu0R3EY7EdCeoqQcylMcAAkkYIP+eaHG124xjJGOg/D/PQU7iaGpjBzu7AdTj6j6/zpyICxGSXwdo5OOegz7VI7HAATJ45JAz+P5UJKVfKgDcOoOfb+VMdiHZkZBOOwHAPYfqD+VBhJbJTPcEHr+HvnpUkalmY53kA/XHt9OMg0+eZ0Ag6kKACV9R/Q0CIEjKkZyCAcZ45/D6d6VjvyCRk9TjJI7e3HNWZJgbVAnO0AAnv/APX6fSoUmO1wxO/jtx/nkc07kCH51RMEvnHBzxyc/wCfWkeNFILoOMgZGfp/h+BqSJWaUNk89z1I9x39OKbMHGTxwcnI/OmLYZgKNw3Dvkg5I6dfxNPTLckbIwc88/Tn9P8A9dHzuBxzjk56f/W/CiMgo7kB36nnAoGIYhjbnqc4Hf2ofZH/AHsnqeRn6e9NjDZ+TB45J/Onkhh8+HOMDA9v/wBdHkA3YXVCDkqCQDQCGIOT756Z9P8AOamlKHZj5GJBOPTH+eBUcMe3eMkqzcjGSPqP60CuO2gkdBnkMf5Zpvl/MSSTjIGOp98n60qBy4AHTIBP6/0prvlunIyCSOMk8e1AIUOCiI6nOTnnvRyTkLwO49/6dfyqRSGIZzg5OVJyKiUnZ0wM9CePbr+H5UBcikhzKvzKRkHINStHuZuMjJzn8/559KVEA4zgk5Ix/T3oyW3E5ABOAe/4/higkTeYgCDjvx3HuR7+/QUturt5m7DDOcAYwD9PpSzFlAHJwcZAzwQD1/pTYZfLBXGRjkEYHHOMf1oHogWQySgYA2nGcfjjP+e9PndI5COVz6jH6fjUZT98Dk5yAADwCfSmzuXJGBgDBB6ZP+TVIepIo2xruIXIDAAenShQpgYnB+b72M8/QU2TgIARjAABByff+f5UI/7kgYBx1zjoev1FUiHcZII3dAQAD3A4OP8AD/Cqz4AJBUY4yCOB3x+pp7OC6JgYJIOcn8f8+1VplO50BACgkg8AnPb6VqjJhNGWPHQcEe3+eeMUiEbT/f6E4xwOf8aVJiiLk79wABxjHufp/jTWO932sydxgdv84qiSGInzcMRknJ9M9uf8amll8vaQAyEEEDtn0+n9aiiCGUMQCcgjB4z3FSglSUcjIJAbOeM/560AXXuPKVAgBO3kk4HoR/Wn2q+fatIxAcsQxP5/zHaopI0kjGCBx0Y9PYd6S3miihlBOxzgDjA/H/69QBDGMvg52cE7hzn+VSmUYJJ5IAHX86Y3lecCSSQpPIIBJ7n3omACoQe+TjPA55496DRE8k0QiRDjLAHCjkD2/wAfrQrwJuBRi4PByRgZ5B9evHHFQFo24PL9c4xg9ev1H6U1d+98Zxt5yR39fTAoK0LEc0cshw4GOOQc45z/AFqCR1ZpMAjkKCPT2/z2pFG3BHGeGzgDI7+voakUhd6lOAMcHGD/AJ/lQK5IzKECDoCOOw/EfUiiHZF54IwMgr34x6e1NUEoMKeoznn8c+9C7c4I7HOemeOMdu35UAiNcl8ITszy2OOeTxUpZDg9QAQcDtn/AOtTRcDkAH72OOvHT/IpHYHI9MgZGAcf57VLLLcCbFwD0I5Hb8PrTj8gPAOOBk9B1PsfTpVaF3jQICDkdSOT+H/66scFGGA7cDAHelYaZNFIkvJG0tnqOc9/w/p9KjnG4n6YIU4z/nFPikCRjKAOCSAOfbmo/MaWR8k4P8TZI4GT/hzSsO6Jlbbag7QGUFiD26dMe1RxKVHOOeSQegPOfz7H0pSS+QMEjnkY4/8A19qjiBD7juAzyCCMnsT6frRYLlhn8zlAACMKSP1qOTfsB5wB0HQ8d/8AIp2CAGJxjJGeOD2/z+VBJlQHDEAglccnHA+n5VRN2FvjyEKuX4IAYY75H4dqWFj57E5KkYzjoPQfn/Ko1y3fnPQ9Pr/ICnKH25cfMcAYOTx2x78UEttEoMTHKSMEJxk59+v4nvT2jKk9M+p4z3Gfp/WopICvI+QAkcEDk8VYSSQLsJ+YDv2/z+ualjuRMuIvunuCMc+/t7cU+NgzEEgYIJIHX6j8/pihBNwhGQOSM+/vUgTaxA++Rjg5P+f8aQXGKCWCHJUjqB/PtxU+0qSowUcEkg457c/X1zx0qGaMhTlBz0HT0qxHlvLU8EDI5BGOP/r0AiRAiR4BYYwME/Tn2/rVeQASqecsoBxjB69j0/8A1VKIFJYkgBSAQoPB68fr160SqGI+769Rz+H+NKwyF5jsLkAZGMnkjn/6360kB+XHBDHPI6D6duacUIUM7nPGOcE8dv5dulSxYmUZyBjPHGT3H+fSmVcLYBZMAd8Ak8ke/wCNPkQod45RskHPbp/nrUaxv5mMZHUA9Mf54pZSPIGCSRzx0GOe/r/WlYLj1OQQCRkYOB0Hc8e1GCqAqTjPOOM9uf0HenxRoqZ+UcAZzwD16/lSBAQc8gE855Pbv0/+tUkjc4AGcDGSccD/ADzTG27gDuLDg4I/P+dPjjSR8F8SZwB/eP4+tLKm8ZHUHsOSAcf0zxQVqCYEQBA4HIHTHYmiYoIip7kAZHftz/hT8AlgTySSCOSP84qHb5mS54HHsPegV+gJvjIAGFI4UH3Hf8qTAcEFiuCMAD8eR/8Aq6UgP+kABwOQORwe/wDk1PdJGqlgSRkgbgec8daBXY5mRY88gZ4Jx/P/AApIWBlBAJGcMxxjH+RSwoI4Acb34GenJ/yaLOWGVmxw4IX5v6dv8mgyepoBjlSSCMAEdqimkSXpjg4yCTj/ADipjs4DE4YZx6Y/yKiuzGqIQp69eh49apbgQmXaoVMk5JHHP+etdD4Q11tPuP35YjI+X1BH865+MgqMKcYxnHX+v86sWbu8oT7w4wQcnP8AnNRUpqcWmOnUlCSaPd/DHimPUiI+F6jpzXXwyEKDnGc43da8G0DVRYXaSkgFOSAOMd/5da9g0DVotYgjKOoJGAWP5E/pXxeNwjg3JLQ/QcrzBTjyTep0DYdAcZPoKYEK54xngYPSkhJT5SQSvU1Lux6c14Ti0z6ynUUth0YPQ4I9T/Kh1JbdgdPu0B8kDnGc4okYp0Hf0z+FQbuwsMZZcnnvx1/KnGPAPHUgn8e9NDHuMHr0pdx3Hng8igkeIyduDkjgcdf880yWM4PTFOLENwc9/YH+tPwZDycE9SCMU0rkOSRJaIwjI7HGcn8uKslt4HJyOPl6Gm2cTuoZTgg9Tz+lX/sRKgpyTxwMD/JroSdrHO6iTMx4iefyNI0OOMZBB59DWiNPmdx6dwOMGnNblCcg/QjpUSg2aKrEyNrbMHqR0pgG0EnI6DOav+VzgLuPUnNL/ZaFy0uNuR8vvWSpst1EkR2MQZ95QlOv3upq+hAXITDdCp6VZsdAuXDbc+XnjjP0rVsPB9xdhhg1qoNI5nWTZzzrufBwO3FQPafNyvcZ4ruP+EKS2Ql924DPA4+g9KxtVgW0XBAIPYdKTg9y41b6HPTWarJwNowccdTSRWoGMnPqQP0q20YlIOCMDK45pCcDBBODznHNZ2sb3uVltfLOeG7g4p8hCrknaOgI5OTUzx8cLx0PaqF8SsZ2HkEHgVmDbOq8MeF5r5C5QupIwCPxqvrGkPBLIpymDjBHTmvQ/hjq2n2+iKlzJHFMMZZ8f5FZHjjVdLu79vsjI4xhiDwT7fnWN3zWNrJxuYmhKIYfn+TkgnGCasahdrHAdh7nBPeufW+cNiM8AkYPen/bGkUB3yCehrqUrI43C7uV55/MVxySCazWg+boQOvrkVpAAAkHJ55FLsjU57+pGRV81ykraGPNCUYYUkYz06GpI9GfU49mznqMj+dX22gkbwACM54xXaeGbGyJG+dC5APB/IZrSM+V3RlUV1Zniuq+CWineTyzwDniuF1nSypI8vAzn5R+f9K+qNf0qzVJiBx0yOevWvCfFuk+XdShB8hOQFGB/kV9Jg8W37rPh8fgEpc6R47fxiNjgbcdMdcVQhuDbzcDkjgg85ro9ctdjMMDjOevWuceExh8EZ7YGffpXu3UkeHy8mjNLS/ElxbXZMhwmcYBr0vQfFUN2qRfKCBgEnr3614/Gu4kEZIxyBxWvpd9JaSIV5OcY5HAry8Xg41ldbnsYLHSw8rX0PcYrgFchvpk9c1MrZI5+lcZoermZVLORJ3X+n866m2mDp257Z9K+Pr0HSlZn32GxUa8U0Wgx3kds4FS+aSMdwcYHc1B5gLdjxnParGmWT319Gqcqx5Yf5/zmueMXc6ZzUVdmhbRSeUCYnwwOWHAGO1X9G0+e/uJI44yUAA3HtmvTtH8G2r6ZGW7gHnntVvwzpVva3VwVjG4HbyPftXWmkvQ8ide7supxaeEZYohlMeuPzJzUcui+UCeSTzyTXpGsAJwFXBFclqpKg5GCQcHtXTBKcb2M1Vle1zkbnTCikjgDrk9KyJiYWOOnY5rorqUEEEgnpgmsO4QyE7iMgcE+tc01Y9CnJyWpReUsDkj3J61XWT7TcJboeWYfN14/wA/zqS6YogyeBnqas+EdPS81lCciMEE44zg9/pWa1ZpKXKjpNL8C3FyvmfP06gY4qWfQPsjrGznK9d3cV6buisdOLoOSvT14rgNWut059zyQOa6IrmT8jz/AG0pMp3FnGEwdr8ZBz0P1rEucRL74xz3rUncknvxWNeHAJzxjnmspJI76buZt0QOcnj0/wA/WtDwrZG/uN7hsZxgf5+v5Vk3B3goB856muu8Gx/ZlU5PQD2qFuFZvl0O7+wxadaZZgcAVx2t6yBIyD5MZxgV0Gs6mPJwpJAGD6155qU5nlZ85BJU4NdDasc9OLuQXl288g547nNRoDFh+MDnINRlMk8ZHGcU8g4CAcY4Nciep3taHSaVdboDg52jjt/nNRX029xjk56DGaz7NpI4+Bsz29qc7c45JPqcV0LVHE07kg5AzkZ6YHSr9jAJriPOTz0NZcSkSggnGRkHNbemEPNkAZzxg1pE4q97aHqmjII7GMYwMZq9Wbo8oa1QMeQAP0FT3OqW1mpaSVVx2JrlknzM44P3UmS3UyW0LSOcAc15b4p8RC4uX8s/IMg5rW8YeMIzHsglVh0wCOtcBh5pg8oyTkEZ4NbQapq/U7KVFzd2tCxFcmcjLnZnPzcD8ajnm4465wAT/OowvlcAj8BUT8t1xznOc5rKU+ZnrQpqK0Qpk3j1wfy9KeWMg/EZHvUXGMDkZz/jUqKTwOueDUXKaSFLgDr156envWj4fnNveAHOeOTwKzgo6Y59TxSxymFw4bHOOTk+1aRepzVIXR6de34ezGJANw6DrxXM3N2JJ+Sc4HGP0rOg1KaVApIOBknH+fapIwDjJJJGRn0pSnfQxjTsTzSE4BPJHBpBKA2R1APNMbkde3r0pikYJxx65rBs2UR6vtwOeOfpmmzt97nOcEg07em7BPIxg1FKVRSW4Azye9K5VtSJ5ChBAzzjrxiopW3N6kAdae75X14yMVCzoWBJHA7ng1m2dMYjdxyo9+mOlRSsWPPBwev+f84qVpAh7Y65pHmjZCe/IAqDVIquMrznPI9qgbJySBgjgYq4zKwGemD19arkgBjtPvjp/kVNy0iHZu68HjnNBU89eMYyMZ96myGbZwPbGR60jSYJIAI7j9cf59aTZRCFfBOwkd8CnENk4BBx0xjmpEuFU4xjPJz60kkm/nGRkEnGSefTpUgQ7CBkDJwOn404RkKcAn2PT61N5gSPoG+bGM44/wA4/KiG78wHsOnTvS1HYqvEzHGSfx4z9cdKbHBIHLeWARjlTkdv8/jV+SUowGCe59jSvcb4nDAAgYwfTp/n3qRlPaf7z0U/zB/dj/OijUD59jSNYxg7t2AQD/ntSxJsZhngjsc4H+f5mm5z6HHAY9f8/wD16cCGIHXPr/n/ABrh3PSW4cBxzjnBxj/P+elPDAOMc4446EVEwznGccf5/wD11HkO+cnYvJAP4f5+tHQGi0oIzv6kZ47Z61CnysPvdSdw7/54pxfH3ck8dMD6n/PrUjttyOuSO2ePY0akNjNnJJI6cH2PP509gcDBznoQMDn+f59qSOXbMDkbBkkYzj1/rTXBlHUZck4zjOP8/pTC4+NPlbI2joMnGMdfb+XNGFGehJBzk5B9AaQAKjKSMjnnn2psYJYvjg8Eg9P6H8aARKAIwB0HrnP40hcE8YAAPPTt6e3SokJdCDjqRxnp/P1/wpzoVOTjAABIHegY+OMYGSeRk4HcDgf5608A5JJA4JJU8Hgdqj3buQ3AOM9efxoLEcEcKQQen+cUACKSgxxuOOfSnBQGC8jI6MBjjtkVGWMbbhkjkEj9SMU98sAQMHg4P+etACoCSeNhPXn68/yqblUxlQB0z3/xqDGOMdcE545OP5U5WA/iGw55HOT60AIoDN0PTJGM54601gNoA4Bz17+w/wA9qVXJl5x3OTwTTSN4yeBydpyep9PyoAkHzKoAb35wcGlkyBv6ZAByfzwKYnIySRkGpVOH5wB1HqD/APr9+lK4mKn7vOccDAz1P9emKRwVI/LGM80nPLIerZwBnjtTOmeMHPOTk9sfz/WmIezBTgkHjGOv5/Sljk39ePQngiogvQEc9RkcE1KGwhxwmc4/nUDQ/eH6ngYyQO3+TUbShZAckgDPB4wacWO3KDPGSPTmosZySW7YGOPw/wAiqsMe+dnfrxkcf5FKHOwlR1HY9fpUbKyLkHcBz8xGP89qRJsgYzuBwQOx+lNaCZKjlkIAxjqSeQfXPano0ZJOckA4AHfvUCAITgnpkk+n0H4VIFIzgeg2gYH+f6U9BEhYbSOnHBPHPakPB4BJxgdiaaTldxGQOMLzwKcfmK4JGQDj2Ht9M1RNxAcfjjI/z70YVZBnPXkj07j9aYko+YDgg5PBz/n/AOtSrhmPGMNgkgc+/wCFAhzEsDtBCDuB6/5/nTV3KM8HnqeeP/10MSgxzjk5Ge/elMgIJGQcdcUAKJNuw8HJ5Hp9PxoDDgjBAyQemPqP6+1Rk5fIByR1/wA/jSgZUDocjIB7enp+NNAPJG75Gweh47/jSSyBEfpjPXJ685H/ANb60xlKkBDhiOMnk/jTHHyqCF35zjGR7/0piY7cm0dc4PTH+emaSSVUAIwVAG8npjHSmugHzEEjPBzz6ZHT0rnfEuuR6fbuC4QnIA7/AOfy610UqTqSSRy1qqpRuzN8YeKY7QOm/ouASfWvEvFmvm5lAR2PJwc5Ax3/APrVN4t8SS3t7KBuQRthCD1H+c8iub3CcOQScjqRjPc5/wDr+lfd4LBKjFSa1PgcZi5YibV9CGLe7EueMEgsce5wPwqaKEhG3pnA+bA5B/z170W9u8jbCp38Dg4z3x9DXReHNGfUJ9hQgAHaw5JPv6cV6c6igrs4o03J2Ra8KaFJfyKQhMZ6HBJIOPywPrXuHg7wxFp0ccoQEYwDgDGevH9fas/wd4OawSDKDDDc2TjPHT0rv2XyF2YxGBgKCTtP+c18ZmGPUnyxPsMvwNkpSWoLEqnCJwByw6E+tCAbOT3OVI4BoiBbHTB4yB1HpxQVI6HIxgnGea+alJyd2fUxjyqwofecZ5/hIHHsf1p7KiY9SeCeaanytgHp6mldgCCBkHoT6/X86z1KsPVtseQRkjOMfWjzMMMDnBJ6/hTY3BLlTgg5Gc/T/ClcHcQMdRkkH6cChASxkhgd5BPIz/n1pxYMRg5HXnjH07d6gAO9QBxjkgc/55qRPlJ9SDgEYpgTlkdTkYRRyOeKchUscEHA+g5H51DGOFU545x1HrmpIwVbJOOx6H/P/wCqgTJUOUByCcdQOp/z6U/bxnBOOhPeoQ+AOoOOPw9acFBBGCQM4wfxoBEykOHGOQcDHepFYEDpgZBJHT0qNG+UcnGRkAev+TTj8rEHA54bOT+FAxykqgOCT0Jx/T8qfuLKDnPbb/Pmo06jkjHOfX8KkIywxxxnjt/SqWpI4HIG0ZA5APofT8jSAbvvcHPI6f8A16C5jznv39u5/OmjkkY5xkEnt2/z70wHZMjc444K+n4fl+FOZgDyMv3yOD6fTPWmE7gh6qBg5P8An86RssRn8cH06fz/AEoAkBwuRjrnPYetIVJbPzAdOmO9NiHqMHngHkZ/+tTCxSQoDznrnoP8mgm5Juy2cjHow6j/AD9KDycgHjjIJwfw9ufWmt+8wQDwQOBzn/8AVQ8hALKD6E5wfTNAhS27GB1OAB0/yOv40vzkgYAHPJPemcsMJnIyM05SSgcgA8ADGO1NIBPJeNc5UHPr09zSxuASM8Z9M8+9MLFieCoGMDuD+H+eaG7ngHHGRnNMlsdc4cbsHg8EenHamPciIeZxlTyM8fT19TQZMoC3fqCcH25/z1rh/GHiz+zoZQjgkfLgnn1xXdh6MqslFHDicRGhBykzL+IXjN7ObZFKvORsB6n6/h/KvBfEesyX92ZD8wY8kZ6n/JNWfEuuSX8xCyZBJ56556fzNc/JkgE5JI5Ixj8vyP0NfpOAwMaEE3uflWPxssVPyGeWJTuc55wSpx7f49fSpRhEOAEHQjoCfamIowQeFJJIbP4n8qZJy2AOAT1OOfr6DBr2TyS2pITZgb8dG6Aep9f/AK1NRQW45+Ukc/n/AEqIcLuK5II5J9v6c0scuWH+yTzjIA9/0oAm2qE3FCCTxls5/H6Ac/WovM83eGB2rjDPzkf0+hobL7G+7k9V5OP8/wA6aQ6/OnKZ+6AAMZ7fX8KA1HKcMBlTjAHUZP8APp6UsexeHABPBYjP+e/PuKiYlixPJA6Hj/POP1qYjcCAckEYOdvGO46//qoExdvlHnkE4weRn3PSkCJjIGME5ycD3H9aRFKoCOSDg8YH+OaRpMt8uC+MYH6/n+dBFh4YMRzkMMYPv1qRlAIxgcYIIznvj8fb1qvs2BgXJBIBPqRipzlgARk45Ge/1/CgdhxXB37sHBIyM/l+np1FRK2QhPRQQT0Pv+dOO4gHB5JGAM4+nrTEUp1GTjJwCT1/L1oCzJRKpUkIfXJyTxn+VBlZCSBkEDjHr/8AWphBGeOAxOfXt/hTi2z53x2wVzkdunegNiZWwwxyCMfKOcD1+tSgJKCQdo4JAP8AP1xVeOTzO4GCRnOPyH1p6NtL44DE5J45H/66krUmChTgYIzn0JzUowvzPzyACPpn+efzqvHLvYHGTjk8f5/yKtT5wMqpyOpJ5+nr2qBkZY7c4zk+mCSDgjj3+vFSRuC+/kqTtIHcD9P/ANdRDO0kE7AcADsTyP60qkoxyTkAYJ6nPXg/lQBMy7mYHDEEYKjHHv8A/Xz0p4wxzy47k4AH/wCuolcsCTkJkfKPX+dS7S5kydgwODySR/knikyrD02bMkZAOV54H+PpVzSljubjYNu/cAygYAJI/I/XtVMqdgJVi6EKCOjDjr2rq/AehnUbtJQnK5BBHXn1PpXJWqckW2dNKk6kkkeq/DXQZNOKSeWct8wYAZ6Yro/FetrpVk4L8kH5egByfxzzV7REGlaXHvOzAySR+XXjmvHPih4pe6u7lI8lUbAIPXn86+XpweJra7H1NWawlBKO5xfi3xAby/dA+cEkFjk88k+nFc2jR3GHcNkHIBPX/P8AWnMZLq4M8iYbn5WHP5/j71JHbAqCCQMchgQfavrYQVOKij5CUnOTbJDuY7/4hz1z9f60xmxy/GfQ4Hofy6+9KdinCA4xkr70kv3cDkA9M8/h/nvWhImG6g5IHTrn+vWmk+Xhkye56jj0+nNOVAgwcbeASueD1pcZ34LdeABxjH5UCYx8q+QPcd+n/wCunrgrvJ25AAOP6enfmkcPGQ6HHsRxjnHr/OlViWcEA8dzxn0/Hj8qHqFi9pmqyabIhAyuQzDHT+nPPTpivavBXimO9tkYNlZB91Tgf4ce9eEvJIUxsDEjqRx0xn3zXR+CdXOmXwgkkYQMSBxx0GCPbt+NeZiqKnG63PQw1V05q+zPafFWkJqdk/l7dxUkEcknr17/AP168G1u2e1vZ4pOQAO3TPHb09s19BaLeR6lblBJvG04ORkdef8APrXnHj7wx5c7yDk85C85H8uw61x4Ks6cuWR1Y6nzJSR5dGgQ4zlRnBz6f5/lUgO9CnO9uDk9Rnkf0zTbiN7fII+fdgZ6/X6/X0pImBy2TnPX9Mj9DX0R4JJGhBYSYxkkDGeeMn+X50McYAGSQRg+/BP8hQThiRkgc8cEf/X9vamlSyAhQHBHyAdh3I/Ggdx752bwWwMAAHt6fh+uKQL8p6MFGQcd+p/U1IctyBhTkEenHOP8fSmHkEEKSc5x0zng/wCfSgd9BcncS2ATwcdx7/57Uix7XD7TwDwTj8fT/wDXTT0OASpwenr/AJH50pbOMAuy4GCOCM//AFv0oEl1B8GQBD94YKkcnPofp3pXT90QMAA4AJ4AoxvdEwc5yD1yPqKUHdFgnBB5X8+T24NBegxRyOTgA8Ace+f5igDYCpzu64H4Zx/n0qWKQmQjBIwMdh+QphiG8H8RgnOOn444oDQCxLnHOBxznOPp7dvagOrAEHvhwf4s9/58UgUtxxk/xZIA/wDrDH8qVXR0+Ytz90nkZHr/AJ9aBW6h5ZWQ5DEgZGSM/XH40KBGinoSeCD/AJ60CNiCCeMZ54wBn/P5UYCqC4B2g98ngHFBQb9jM5ONxAU9gecClXgA7yo5yc4yD6kU18lwhOMnILfl/nNC5MYOAAc5OM4x/n+VArki/MrnGXGANpySPT/PrUYCTgAISG4/p1/OpB+93BDsIHXB5HpSEk5Jycn5cdh/T/HNAyOVYw23eRggccnpU0TCaECTIJGMjrgf16j8fam4MfAOACAWOOT0yD9aVYyuAckgA4HHB/yaA2I0i245Y4zjJ59/0P6VOQFbaCOMEbh+f+fao9gckHpnt/M+/FD4Vhz3xkjp/wDqx+lA7piyFs4GF28gg89PfpR85VWd8k4OVx/nihiuTgAgnAIHBH0/zz9aUlRsP3D3OM5ABz/Wp3DQTcVJUgHOeD3Hr/8AqpiqzS5IAHIAXsPXH5/lTzGCpDYJ4Jyce2P5Uq7nJyi4HIZhwBwcCkJag67udmAe4PAP09z/ADqNOAgHPGc9wf8A639KewG7EZY/57f/AF6Viu0CM4Cnk9Of/wBXPSgBpG5pMnuASRk8f/qxT0G/njAGACRnvTN4LbeQOvP+fb86eCBgADGOQB1/z+dAX6CsrFeCEyPl4ycD/J/OmlyzEA4BIIHvjsfbNKF3AktyOxHXse30PPtS7t3XJ5CkHjP19e9ACqo2vjJAxkng/gKb1AIAHUkN1I/lTnBAcd+mR0/I+x/SmRg5AOCWOSQScE/p/wDqoAdtLxgKcEAAgt9c4/z2p37xT85KnGBnuB19f5HqaRoucgEEA4yPy/p1oVi0YB3A8AZJGcdcfXP6UAATaTw3bBx39D/n8KGBOMdMAYz3x+n/AOulPGML0PPOev8AnNBJ+X/lmMZAC9e+D3oAbsynUEkc7Tnn3pQBgAj7wyQeAKcUUhn5BHJ54x6Z9M0vl+ZwTjgHp274/wA9qC72Gk8HOPmGASc4OPTvUiqAQCTkdMjnHr6etDRkF9+3acD5eACf5/rUjKMbQ/QjBUc4B/8Ar1I0RmH5HOCpP48ZrpPAtm13rSIyElWBUngYGMc/41zp3upJOIwCVU8Z/wA/0r0X4P2i3MwdsmXIYkjIx6/0/CvPxc+SlJnoYSDqVox7s9+06LbZxRhz8qhfUZA9Pf1qPWbw6bpcrOQIypxjGB/Wr0cQXYAQQwBIAziue+INxb2+hzxSyqCykDj05r8qrS1bP2zA0uacIJaaHzj4o1B7/XLmUtkJwoP5n/PtWTuZm4Jz6gAUspKzykkuXYkc8gZ//Vx703OTycZx1wOa8N6u5+00YKEFFdEOLbQBg5z2HHPrSKx5yScnnPfpTJFZRyWznoCOQP5U8MDym7kd/wDOak0B8f7JJzkGnJtPLJwR909fSmEE845APPt/+unJ/rRk54wcjoKAJVYKFAP3egB7fT/69HyIMcgEnOT196jdTu35Bznr3zz/APXp3LnJx0yPY1YEqAKcdRxgt+eB/j7VFMiK/mDHHIOO3XilYkjAJGOlMZMkscYyOG5p2A9p+GHi0ywxWcjApjABHTpXq1uwx8ucYxnOTXyh4a1aTTNS3klEDcEV9H+FNei1O0iBkQuRkNnOBjp7/wD167qMnY/O86wCpz9pBaM6S8thqFsyFFdsY5/lXhHxL8OGC8Moh2DncwBAyf69K99iwMDjH97POfwrF8V6FFrFi7Y3uuBkDqO5HrX1GXYx0Jq70Py/NMF9Ypuy1R8p3ELWxUAc5xgdT65/xpgjwpxnGcE/5HOM13Xirwp/Zkrgow4JB9DXCtHLEcOT1wQPX3H8vpX6LRqqrFNH5bWpSpSaa2I43MWCU9x3zyf6Z9OlO3DG8od/UAn7p9Pw/wAaCpVmV8BcZHHXj/AUyVcIQdwJ55HX1/xz710nKSKAMc7yDzkYP0P/ANf0piZTeGQ45I4xz1P/AOumW5Ji55IOQxGc/wBOKkCq37vI2ds569eP8aAFA3uSQQGwSM9f88fnTZiDkAE8/eLfz98U85BweT15+n+GfyqOPIYjOCOSP8B+FUhMlMkZTBPQdWPPfr+tIAAAACTjPX8+ffgfShIz5SOQDznaQDwT39+KXhmBzjn7oPTsf5UyWOyV6ZIwc4GAfQ+tRzbGAByByRg559v8aJCSUwmBkZOevTr3/ChsbtpK56ZIzkdBketBI5JEeIDJOeAGPUjpzSb0CZHJAzzzxn+vrSPCBH85YPjGQOcf0p8UZAAIPQZBPX3/ADoQDFk/fDB2DJJ7fWjzG81yq4A5Hvng/Q07YXBHykgDuPzP+e9NKhFC5y+BkE5Of61QDlkDRoMAk8kDr+FICc5AUvkAn/D2p8SjdkHqecDGfU4qNHRnlRc9CSM5/E0AOBA6NnIyff8ADrz+lOOJCQegHLEZwf8APpUar5WzcmTjgt6H6fj+lOfAYbEGOrc8Zx+v0+tF9QEDM2QP4ehHp0HPUU7cW7ZGM7cjrngfy6U9TGsKHYS6gBv5VEi/OxAwOvzDj3/pQALIzIc5z0xj8f1GePU0FHCZB2ZOeDg9OOP89KfKGVeSCMDjtj6DtSjADbAOcAAH/PHagWoxFJT5ep6AnkH+Y7ZpFI3jdl8jG3GD9fwHanlii5QgsOhwfbv9KaCIXIDHr6568UBqI6+WXZhuYjAAP+fzpNrsgbb0znGT7n/9VSOMKhHOCBtamu3zlEOxBkDjr7fjQDI0kLHlTkdCDjjnOPWniN2fCE9iMjH+fxpQMADHb7wPX/P+NOhBG7kn/aGOeOMVVyERgSAAY+TOMrySR1x/+rvRPb5DgdMc5JGc8nH+cc03y5EYO3HbOOKtS4kLhDgAHkj88f57UXGVAshA3DqDgA+uMj+VJFA7pvycAADBHHt+lOKfuoxgjnkqe3+frSIvlrJgkkDI+nU/kMVSEyC4hAliAK7AwJI7/T8uahnT7+W4zyMYB6n/AD+NLIXVgSfvNkAngZ/l/wDWpzIWP7x8EDBA+vX/AD61qjN7lSNflcH5BkdOw9/U1LboZJioB2qMkZ4PbHr/APqp5hRIiBtHORknIGPb/PNMSIfvMH5jn5gCTwB9PSqIK89kWuYBG/7vcWZT6Y/pzVgwi3XJYuXJxkcA98f57+1My5aPPVSOc4yf/wBZpzzmXCvjYvIJB4zwAP0oAleFHSIlVYAZLE56/T8KRYsADHPQEdvx6dvXpmlAaSIINojUfLggfhTrKXernrng84GR/kfrQBFKgDxqz4JbBHtxn+R5FTzARA7DwSSABz2/DHuaadgkXjJxjt3HI9v0pWdHI9SDleO3v70tCvQljj/cxy4Dhhkbjge2fw/rSMiEkBA3QAIePfn3/wAaiMhijwd3cAEZ7fnSwN8zDk8d/wDPPp+dSMdJFG2BKMrkcD1HOeOtSTWEMX+rBTPIy3QcCoiPLxt4OQDngY55/wDrVKZMqVOME4wTgY/wFADrZh5XLZ+bPUHpmmsN7uDnoQMHPPTP8/1qNQCAcE8E89sf44/Q0LcYZwQHBOASOP8APU/SgpDZpFS4iQLsAHVeMEdj+eKlnh2lVT94cEnB6cdj/nmqc86SvhvUcjngd89OlaMlwsdshQc9ACeRzz+eDSZrcSyhjjt3EoOSQQcnJ9cj+oqeJgJvlDAKMBiOnH9c/pVe2kJsSHkxK8hOF7Dr9OuaWOcM3B5B5yMZOM/r9KWpF9SS6uOUQbX4zyPw/GpYsLGSQu7qT1IPGD/L86pTASTL8xV1IGAe3171daUKuzB+Ycc56f56UDHRuI8jBHQ568eh/HNMaR5bne/K44GM49DimlgYwduD7Hjk/r1/WnWhd0QjcMDAyo4P+cj8KAHyAlcnJA5AHQ1IGwm0KMEA8DkGmTHIfJ289Rz9f85psjs2BnHTIBxx7/8A1/WgVxMIFwODnAyRjPb39KeJCHBJ5wf8+vrTdoMQPdRyB1GTTY5SHGTjByAew9f89qNxNjpJGOCCec5GP8f60/cxAOMYxj3P8/zFVwrkFgTn1Jz7dff3qwNpj4OOc4U+nPH+e9Nk3LEMgmUg5QK2Gzxz1/HvQ+d2d/PJBAwT7j6VGjnaTgkdNwJ5xx/WnZO7kHLcHAzgdutRa47iyOZeoOQOpP5Z/OpLdd8KYbEmfvcYH/16glBbIGR6cY/z60R7nwoXJJznHTp3/DFFiky1E4jWSMYwxBJzjn6fkapsoFwCEzkck+n9entUxGPk5PBwD27Cq7oSQBnYuee/+SPWiwy00gdCDznopwD6kfyNNhPmOEG4Hkg4wCP8fpUKOXJUAbl4IPA9x39BVy3tzKgAUgEZznAx7f59KQCqVL53bdwO0g5HHt+FNeMOBsIztye+Mf596RlfzGCJ7EA9uvA+tLtcHJUgMfvAcH6fX0oAl3ZXJIYlMkEde39KYhAhHOecDcM9/wD9VGSADgnjBwf1x/npQUJIGTjPJ9aAFU4mz1cAY57+/of8OlWJF5+Xq3XAwBmoFhYEhATxyfX/ADimqGde/B/hBB9/8aVgLOV2/PkEg9ev5D8OpqAyBkzgFe/ueP8A69PUEsMkgEc46nioiAVbsMDBA6deo6fnRYsYxQydcIDwSB6/55xU0sw8t+W6jGTk/n2/+vVEjnGT04GOfbJ9R6VYMR8nJDe5I/P/AB/LiixLtYna6jCohBbHIIPXgHP+P1qCEqkzHGD1A6Dr0/pR5RIzgDjoxJx/T0q1YaRPdp5kTggEEkKc/hTSOaUkty6sgOCR83Bww447+9MmXcBwCSTwD0q0unyFwrgjHIJGKlu9JkghDhBjqTmnYj2iKKZRAOpAxgnvUlk/kS+bnnOCAetNa0YOuSCcdB39c/41JHE4IX3x07Vdroh1EXYLpDKdiFTjBBPNdh4f1mW0kTEnQYAHbj1rkrbTJ1BdF4Y5zj0rTg02/ZfkODjHA568H/PrXPUoRqKzCGOdCXNFnsel6x9utkyfmA9etbdrnJLDPQc1514DspIr1N5J6Z3g8mvX7fTTIDjDZHpgV8djcH7OWmx+g5Pm8cTHlk9SlzuUnkdMGnlQwJPOBwM1fOluiDgk9h1zVeeEoQCMHHRq8OVOx9pCopIhji34yO2f8/57VN9nDenHenxIQilRn0AFWtOhE+4SDnPQ8GpUbkznZXK8WnmRCeuDnj+VWTYFcAKfqeM1uRWSIRtJGfX1q41juABGSOQa6I0zzZ1nexn6XpcjRjCHaT071vWmkbgDs6dmFXNI0+XB+XIGD8wrfhsnwDgE9xW6jGK1OOdVvYy4/DYmHyKoPXkHmnjwaShLrnnOCK2kaWBhxx9KujUwYjkYcevSsJtrZEwqu+rOCn8KSQybwu0cjioYtDF5IF67T07mtzVL+R5SqucZORiudt9Vkt9SPzHaT1/+tWnLbc7edtXO/wBJ0q2toRGyDJGMmprK1lsr1zuUwnoB1rOt7l5vLfO0sASexrREcrgHfn8OlYyi1u9znlN30LWpSxG2dSoLkcAjFcBqlijsS0ZLAEA44rf125ntJQ4G9c84Ncxq+tkDcTjPOMdRVRjyxOmlLmOcuSiSPtUDPGD/AIVXWMENxjj0p1xJkFx36n+dRLPubnAznvXNI9WGw5hxj04Heqkqb+DwQfSrDSHkjByMetU5XOTg4ORzWBpoKLaSQEhpE+bBwxAI/CpEtBESADycnnmp4ZRGmXHbgkYpfMe4G7GR0GeBWfUrS1gQbTz29acc8YOMd+ooS3mZgMFAexqyLByoQjI6ZA/SqIckkVNzKowM85yKdhpk4POc5rSj0slABkEHnNWbfQWdAQG5OeeBWiMnNIxo9Od1IJPv71ftNMuo2zGxQZ5wOCK6TSPD8kzIgQk+uOldvB4ViWMb8buM4HWqUktznb5noeazyv8AZzG5+bODk5rjNV05LonnORjnnqa9L8aaRHpzZXgHBwDjk8c1wd0mXOeMjBA64rshNxd0ZulGorM8p8TeGPKkZwCR2AGc471wl5pqrkEEPnIJ4/HNe96hZR3cQJAzjj3rgde8ObCSAe/BHtXv4TFX0kfLZjgfZrngjzJLPySwySWOeBUc8Xk4IyuOQR34rbuLMwk5BAXOARWZqILLwRlTgE9/X/P1r21JSR81qnqXNM1sxSIXZiAOSPWvQtA12C6AHmYJxgn1ryCM7AQCQe+euK0dK1Z7aVEVycnjnnA/yK8rFYZVV5ns4LGyw8tXoe3pcpJKEGMk8133hTRAUScHHOR7+v8ASvEfDuuJNNEGO9s4AJxgn3r6G8GwCTTom/ukDJPXNfPPDuDsz6SWOVVJRPSNJ+WxVemBSW4S3uzg8v1+tLpX/HvgVnzOyajkkgZ/D865lG7aMNXZl7WAfKD+hrkdSuE57c4zxiun1m/jitwCwzjnPSvOdb1RCSEfJyeBzW9N8sNTqpxbkVNSuEAYg9+nrWLPcAOe4x+dE1xvJ+uTziqTZd8EEdOCetc05XZ7MI8qG3LAjn6rmur+HUUU02ML94g/Xp1rk5sBVGc8E5auz+F1kt0yyYPLnOB2B61MdzOs3yux3WsXotrEIB0Hcd68/u9RjM754yD8wrqfGF15UbKr+22vOpLoq79++TXRKSUbI4qNNyldmpLfJJFkHA5G7POKyb2fec9OvTvTJLjIwBjHJH+feqzsHj57+2DXE53PXhDlRGHx9T3z3q/putTWBAAOFzjHOc9c1nAY4z34x2pfMKnAAz7Gp57FuCa1Ogl8RSXELBzx+v5Vkyzb8E4xnIx0qtIxKYGRg/pUanjr+VDm2Cgo7E/negAA6k04NvIJOPTtioXOOBjHUA+tSIMEEfd9QOlJbjaVjRikIHXGO5oMhY8g/wAuKiRh1ySOp5702RgWBzzjPNbqVkYuPUsQyfKORye3rVsXkkO1o26c5A6GsxXCdCOPU1O0uwY7EYH0qlOxlKkpbmtD4zubXcvzlwDyOh9KydQ1u8v3bdJgseSCeKiYeuB65H8qrkbSe465BqXUJhhYRd2geN35eQuBk4PSnpMYwBnJOBjrioW+8Ow9AetPQZGeckjgnrWTk3udqio7FjeCuMn8eajk4Bx06c9jQOWwDznsKB8xAAHXNTcYiPxySPYCns5UZQ89Bz/n+lRZxnPocUAAr7DuKLiaHs5I4JJ75FKPmGep7URqWbjk+oHanZCv7dcEZp8zM2tDSsTtAzgnGCcdDWhI6Agg54AHv/nismzchjk/Lj9e9W1faVHPoCTkGpuZ2JpDnBzgds96ajAg89T3qKSTd9M/nSNJt4zjvQUokyyADjvxxUcrh+h6ccnmo0lLgdweRTWLIz45B9P8/hWdx8oMxBOCe/AqA4zkcDg+1TiMjGA3Tn1+tQMCDtweuM1JskNY4ZcHscjPXNNJ2/d6Cl2FRyOOeO9R8swwG6Y4FSaIec4xj5c4HpUX3jg54PQD/PpUhRyoQgH1+lN8uRidozjsO/t/nFJsLDcleRnA5zmlLER5OWHXpxile3lRR8jAYyT2+hpvlSSpgDII9OwqShrDcwx35IzwKcTgDjJx/DzSrEwBBAPPPYA0MhJAIAJPHPNK47DFbg8DOeST+NInydhyT8v6/wCJ/CpDbuYQejg4BPSka1JBAfoOecZH1NFytiGSYtnKljnIJJ/z6UK7spPPzdATwfp+H9KsJZKyjeScHB2+v+T0oFsUHbg/T2/nmpEVtj/7X5UVY8r3/wA/lRQFz54RcHjOc4xk/wCe/wCtPAwPlyB9DSK3YA5IPBOfrUbykSsOvcnHH0/LPSvPPSuSqRtwccj0z/n9ajKgOFBLAnGcduelPyCu/HA6jGMkUhYnoew5Awf89arUNwBOCRxnuPSkycc9jjjnrUsL7x85UHpuA60pjAZuNxOMHJ4/Ci5JGqdcHGclipxmgHA4AzgYOec+35VI4RVABHJ5x3PpQpAB4weMHPHHQGmA1k5GVHHJyOM4pEJ34AyCOpXGf8O4/GlTKDknk4z147UKSAOSFBwO3P8AnFKwD/Lx2Bx1P69ffH60krFRgcnsOOnagOGJHQg54P8A9bilbBJJLAEk5UZz/n+tHqApU7QA3B5IIwBj3pFIbII4xgZHf+X9aRmDnIJxjOT6/T3NNxleCCTz1PI/zimBIn39gz15x0of2+Ttx6HilCuIyQcH3HX2/px6UhB5Bxt45zjP/wBagWomdzE45OB15JH+elIGKhMgMQPXHTr7e1SORwoOCRkE9x2/lTVGWJOcHkAjPPHb8/yoGRoxB4JK55znHt+tSAYYdwR1Pof8gU4MGO0E5wATjIx1ApS4GQXAfjAx+f8AUfjSYmDKWAOz7oHbuf8AJ6e1GPlxnPPUjv8A5z1owGUkH5RwMHrQGB9f5Zz1qRCgnIBBYggEAdf8/wCelRTEiQpnBIweMcduP89qeTt7n0BAzn6VHcMXySSOM57g+marQNRyp0O7BxwQSQfenxLmPAILdu2P8+1OMgKLgdRnjH61EiiJzszyckf/AK+1MdibynG5cnA6A9en/wBb3ps4xtCg5xyc8+38v51JvySc5OcYznNBBTAADnBOOevH8/60AyF0LAEgDOQc96NvZUyTgY6HFS7u/JwcZ6ZOP8/WgMyqSQeuQfr/ACH9aBDWUxxg98ZHA45/r60mCG4Gcg5z/ntTTIzfJjnHGTkZp3mEnbkEY6j8OP8APrQANHtYZOAAQQvHP0/z2oUFmGPTGT1/A/404H5weoUYJPtnn19aaAdxzyynnjI/z3qkSxFU8euOOecdqcq5x0B6jIwD0obk8bee4GMdf603mLGScY4yfX1HbtTEKVMkeRnaRgKPag8dcnJyMdeP89KaSqnngdeB0NGS4BUAoDyTwOfSgCQ/KnOQM46ZHv8A1/OmhsHAOB0P5ev1qNSWfAckA8L0HTpj8P0p7gxoOhOcYA6f5+lUK4gQiYYfp6imSv5S5BG7JB78dMD/APX3qaNUKcnPY4H48fkKxPEWuR6ZaESbN+cgEgYHocc8/wBK2hBzaSMqk1CLk+gzX/ENvpVu5lkGVXk7vu9wB6k/pXiHi/xW900iRykE52g84HUj6/WovGniWTULh0WTgHPXPBx/+rtXD3G6SUZffxkjpnueOw+nce9fZYDAqmlOW58FjswliJOMdELJO8oLMxdmwATnGOc8f40y3Qcgj7oAByfXsO/WpTFugR3xk9sHj2/StPRdIe934QyNxgAcE46Z+h/WvoJyUFqeNFNuxa8O6K1/KCNwCN0Hr1x/IV7P4L8JC2VCYwDuyCD0HFUvAHg1LQJI6LhjuBPQEdMfy/GvTFjSyjjKHrwQBzznr/Ovjswx17wifY5ZgLr2k0TxQJEgTCo64C4z0HTjP+NTLljyTkHBBOOnt+X51CcOoHJ7gk+nuKkDnaSecgjPT8vr0r5Vtyd2fWRSirDwxU9SD04H61GeDhyd/YKMfn/kU9H5IHVhxwOaaVBffgg4wScdRUmhHsPIHTBOR0zzipimQD/F19Tj2/ClHEmCe55zwfw/z1oDBVGeMEkuOw+nvS6AIFK4BBAOSAKlVQ4wTnPPPXjjj/GmbCzNzz1GfYdKcHwvOeuBn+v0OP1pgIwKuTye/wBfbNPOHb688fn1/pTWkUIxAYDgehFNjkQcZxgccc0ATqhAGM5JPQdv/wBdS42gnp3yO5PaoIgQeSMt0yTke/v9KlyAoGc/MBwOooEyTGP9jng9xTwoGRjn+8ePqf1pANvAAPXjHX/H8KkXLjJODjkY/PFO4IF5XcBjuDnn8P8APahWBYjOSckdv/10Y8tiM8nGeOnuacuXI6Ejj8Pr+VIZIGyPx+8Of8/hS8gdOTyCeOKAWIxk4xjAI/H6UDLlsMAcAD8feqtYkcqkRrucDOeo6f54piJhuT15P+fypQ2RjJwB14pm4bsE9DgbRjPb/P0pgGBgkEZJwRnp35p23Awf0/z1pXO1VJKHnbg9fb+tLg7TlQHPTnj6UAOQZQjJK5BHHp3zSt0yGILdwc4/zxRGyFjgYKgjk4zjp9aYSSQP4mwRxyPp+dBLA/ezjkZBB6fSmuNvJHtjvz6f57U2ScMSCeeOCcn86duOM9ucAjJI9KaQgYhcHBQ5wxz2p0TchQT6+uCajU5yvtjj2oDkEHOR6njj/Pb2pgOZMSt6dRx/np+FDAnjq2cjIznv+HSkmkxk44688e/6elZWs+JY9EtXdnw5GQCcD0/+v+NawhKbskc9WpGlFyk7IzfGHiiPRITF5imRgSSD7dPx/rXz14z8ZPdySABiCeCrZ2/4d6s+PvFr6jdSeXKSGOCRzxn0+tcFM25gC2RjBbp6c47f/Wr9FyvL1Siqk9z8vzTMpYio6cX7oeZucnB39c9ME+v+e1Ay0a5GXGMHPU+uPUmkWPYhBJTqcdRj0/T36UqyZUknBHOe/wBf6dv0r6ZaHz1xeNmAe2AR3OemOvp+tM4jJGQDkHGDn/Pf8aEILkA4B4wp7D29uvvTnUI2M9+p5/zxigkaqqZAR03EnOefTjqc/wCNSYyAMHPIyBgHt/kUnzlTlFzndnOSfb6fSnBFGC+d+eFyf889KAEAOACAFxgEHPvQ5XaCO/A46Dv/APr7U1VJ3gHnk5Xg+ox+lMcKW+bdyfvZyOP/AK/4UFhjeuADnHOD70skwAy5UYOMEc5P0/H6GnDZHkBjypzkfoPQ9O1NePzIxw3qeMY49zx/9aggmicbzgkvzkqcgenA65B/Sj+ElgCT0B4yPb/PoabaAW4fjJJ5+gHX6+3vSSkhsDr0OBntgDH+FArdyRnEnI6epHQ96RZMgJz1yCRjB/z7CjD4KYxtOCOvX39/b2odAIwAQTjGDyOmT7duvvQFuxMWLKcdCO5wMdM59evSkRzJtJQjjGcc5+v/AOoimRukaHJOAARt57A8e1PimM8wG1uAcEn8v09Ox9qVxWYpUlsZwfY9unA6n15qFo2yMEE5AJAx+Hr+VWJdwbCg4zwF4498/XPfrSmJ/LGRwBkHvz24z9c+1O5SSIIEJ2pzsAJOOhwe1W0RWLZJORnGe45/wqLbuBB+9gAgZGenOf50+IKGwfmPQEDP5VIEm3GO5OM4Ax155pVd5XXG7HqfT2/EjvTmUlNpHKnJ5/z7mnSI8RJCkjAGByCevFToA9E83oTx0OOOueP5UoP3wFXOCBxnPckfl/OmWpIQgMoc5OM5A47fie1Abc478DBzyT3/AMmkBKU+TcOAOvbpnvT1PzgKT84Bzk47Y/p6dKR8jA5III4AGPT+X6GllJtwcjtkkDnj3/XmoLJ7aFrhkg+cgkhuenOev5V7b8LvD4hVZCNuAMBgORznPf8A+vXj3hy1nvbyCREJRs52gjOec/gefzr6K8G2y2llG7koAOh4HA6f5968PH1No9z28BTu3N9CL4g+Jl0TTnjR8yHG4Hjnp+nHrXzxrupm+u3PmMTu3EA5z+ddn8YdaebUTB52HaTJIzjg+nb+VeeSqMjLbsccjn2P862wNBQjzvdmGNrOpPl6IbvK/P3zkk8nn+fT9faljmEmBg5wflAJx34pqB5MqScgnODjv/n8afEoiBBODg5B7/55P416x5YqoMZUBSTzx97Ap3mAAjOSDyRj0z/L27Uze3RTgEA5x0HqfzNOlQcYGSQSSe57E+tACxk9cbgSTgnJ/wD19aLWQwBkOXRsBSxGeDx71BKrNs2g4xzjp6f07VLDliSd20nIz6f57H0oHoLITKQQRnJyMZ59f64oXiI8t1PPc/hSybBIAxwMHPGOR6+n6Us2GiVRwOpyM5/wzigQ5XLoOdjk4wOeP/1im7ow+0gFP7uTxz6fhTVUlCQM8Z6nk/T8KWGNi3OQwAIOM4J7ccfWs2roq7TPTPA/iKRXWDeMgEbhxg/Wu78S2UWoWLy4OVUFlOMk46j8q8H0K8axvYm3kyOc8AkY+v4V7zoM0eo6UQ5zJIQCpHGR6HOeeBXg4mHs58yPWoydWPKzwnxRYGKYuR0P3SMj/wDXWRB8y7QOQB04J9/wya9K8eaEbWV84wQSD14zjOen/wBevPYbYrK+/fjAABHXHUfjzXu4eoqlNdzx6sHCTTI875uOeATwMZH+RU4kCqOMgjByOM+56jn09qhEeZcIGwxAPfjuT74P6VZubJgQVJAJyeB+I/D6V0Gdisk+4naMKTjB6e3J6c+9O37idwHGMDOP8/l6054CduDyAQMDt6ds06DT2nR2cZIyCFGOnP8A9b8aVykg3And/THbFQuzJ8455AyehPT6/lU6Wpx5ezLBjkgdemT6/lmlnstkTxfMX3ggA8Y/+vkUXERhjNESfkIHDcfl/Ko1YMBnK7eSMcZ4Jz3pUtWEZDb3cHaQB0/ySKlSyeONmkLNg4BU/jj+dMrUhBDAEBuQcEHn3z/iaXIQ7RyR17fn+AqTyGZOHzwMZOMZPt+PWkmt2DHKZxyQOT+PuevagkAyP1Jx34zxzTBGI4wST0KkY474ol2KQFDBgTyo596kSI+U5ILgHkn0Hp/nvQUrXGk75MgnkcknjjHelEyE4TOQQPlGQff1Of60oXa+EGBjI4zgU37LIMIgKk5JboQe2PrxxQGgFcAkEr6kjoQOBzTUBwMjAYZJ6A9+v5fkakZGicb3b0O3n3yAeSelORNwPYZztK88j+ffHvQFiEkhj05zkgjvn9ODTnbcf3ZGzuuOnXJH+fSmxxiOQ4HznjcDnv8Ay/wqSRkV484OCQQB/n/I96BiD5FBJ+Qgjk5OPT8h+lCp5sZ3EZJxggjH1/I0qlC4cglsYXdwRz/T3PahELxbz6Y56fl7/wBKA3HFgzkBhjOASepHfH4Y5prrtA5GDnKnPt/UH86SLMbdTyAOmQc06IZUsfU455/znHoeaAshNuULjO0rySM9+mf169KcB+7ztOc4OBwB3/l70KQ0fYHoc9QP88VJ5gSMnjGCCpJ5/wA8fnSZStuyKNVMhIyBjBIH8/pT94Up8gyxAyCckden9aZAu2TzM4OSV5wD6D+X0pXYPKJNnzqOVzgfgP1zz1qRhIzxcYUoSSGxyc/5NM2lsgADjPynHPtTblSzcgOSMnA4BHXn86fbZ8sRysQCSSQeo47e39aAGmMucJyW5LEYHXv9cURl2cggcErk8/y6f/WqaCUw5AYIpGSAORng0TzBW8wEMeh4PUe5+vbtQAyflUTcQAMn1I//AF5qVYT5fmbSyk46cjgdKhPIIKkDHG0460De2UMrOBjHO3B/Dqc9qBNDwHYOgJKZzg9Rke/tn16U1ichAcYOApHB59c+1OXHmuN5IJxlv1GPwpjqG2SAE4IORyBzjp/nrQSSvlA/OMZXaT09PpTSQuMntgYOCOvQ0+VBskSRioDA5BHOOc4759aTIkXcDk8gHt+XPp29DQA0fIMZOO4Pt1A+p701xxgORkgYX/DrTASg+YkkjtwOP8eKkhYefk7CoI6jtnj+VA7CuDHzISOAASc8dBg9P/1U44hRPnJAJwRwffJ/x9KZO3mgn15weRj2plvukVQQxIBwq9fr1+n40FE8MhYEDGzIwT3J7Y9+vtipJGaQ4L4257fj1/Go4HEQTOTnIOR0OemPfI9jmlbDSDoDnGQc/l/ntUsBJZkjPzOMEYAPJyeMD9f1r3T4S6RGkUDlNse0MRjvjj3rwtYYpJoiXJ54BGCc9P1r6P8AhjGk+mxFCDtXBIHQ/j/nivBzWbjRdj6HJ4qVdPseiRRBULAnCHg+30ryr4xX7RW8gHzZGOuOteqxoY4CM9gDx6/j/nNeF/Gu4dbt49wKbhwBz7ivy+u7RP3XJqfPXimeUsvm7hwAOwznPt7fjUm0jgjJA9O/+f5VFEQx3AH5iMDpUgyQR168H/H3/pXlH6oIsQ2YJHrgnFP49R04UDkGgKGYh/TOeuajLBDjOAQQOKAHhN/X5SB+JPWl2BATjBxjJHekDnacc8cYHGaUsSQvTnPHPSgdgBLHac8HNPCgr75yQBSBsNID3wRkU7r0wfcdPxqwsNZQAxHTGf8AP40u1ASVGOM8nrQSMHvkcevejGMnrwMDH9KdxEbIDESMjJ9en+f6103gXxbNoeqIJZGeI4+8enYGucRwVYDjjp2P4/56UKPKYsM/h/n6/lWilZ6HPXoxrwcJq6PqLR/FdtqcUbwS7wwBK9Mf5xXRxMHhwBngHBBPX9O5r5Y8L+OrjQZ/mBERII3difevefCfjNNfgS4EqkuNu3PpgYr0KVZPQ/NsyyuVB80dUXvGHhmHUbAyJH+9QcYHUV4Fq2iS2lxOHiYFeAWGARnpX1FFICDk5xxj/CuS8VeD7fV4JfLVS5BO0DGfb07mvrsuzF0moS2Py/NspVVOrTWp8vzqTc88LnBA9PxqW+dSNoGRgY57dfp/+qtvxR4Wn0m9eLYVUZ5PJHtj29uvFc+XKkhlyOOSO3/1uT+Nfe05qolJM/NqkJU24yWqEiZipB+UH0PHXjP50f6ptnBfng8YP8ueDTCduCMMGyRnr+n+elI6O02/IBPp14+vY+9amIszqpTJCEEA5PP4fz/GpLlMAouA+0nrjnGR9c8VXMPIJfPJIzkf59M+/tU+5ZMbx2zgjOB25/H9KBaiWhL2UJlCpKFywU5xnp/Wp1AZsggkDoSOB04+mf0qrEjRxYkKnaRjae3UA1KFdnLYBG3GW6n0+tUg6CMQVzgE5ODQxXAwWPGSScn1qMRqDxy+M9MZPrn/AD3qRIixPVCBgqByPX+VMQoOYhv5OANuevvmnjJB54AIycdfpUITaqrz04GORzj/AD7UFSx2jAIODjOMHp9f/r0bkNjlbLjAAIIJI/X24p7MN5cDI5xx2P8AUmkEYYZJb5hyCPw4oZNrDIct0C9sdv5U7CuKnyovJyCeSe9KrCNxhMkrjd6n0/UdKjjjDEvgY7MfT+n/ANanLEQCCcIeQw68d8/ifyphcPOZO3y5wPfsDj8vWnPMIQ6n5iTnjsPf/GlKkdCGBIAP5Yz3qNoAVBILkHOCeMd/60rDHo6OgJTgHBAyMnpzTi0e8hwflHBHX1J5/Co4oBtLB8kjOPwx19acIMxk4PqMn8h6UWAbcD94eyKc5Bwc/T8acWOMkjkHcAMYHSmhf77A84GepB7GpGAKc5JyBnOePanYCMT+ciDoRkAAZ/z6UgxG7FhjuMHJ9akjgDM2QCmckqePwx/XvTnARx2wQdqnv/n+VGwrlZ5DIchBjruBwOOOf89jSKXkO4NhcHAxzgep71Z8lJOQmMnkA/zpNiKMHbnJBJPSgLjIz8vUHnnI/wA/5NOSQpkexwQB7/5/CmhegCHsOT1x/h/Q06RApJLYAG0//X/T9aCRjyAkP029R26dff8A+vSO2C5XkZyB7e4/H8jSlAxXqD1BB7AHnPr1/IVIoCAgcgjAPb/PtVbCZGJCqBQnTJAB6D/P8qiEpjJR8DOQSDnGOaklDqpAXaeoBOfqP8+tQMgXIIXOPXOD9f61SEUrtX8+LjKElmIx16getSSTCbJ24Ycg459+KslVOI35Gd2cevHT8ahkby5CMYGOFOMH6VqjNkXn+fb7O/AyMZ9/5etV5CkZKYYDO0cHnsP0qykSRsNqD5jkHOAD68/4U8N5q5UBiTtJHYev+feqF5lV1CMOTjAyCOMn1/zxmllVtznJ5xlu3TH9DUzMyy7HOTjGCO4/zmmTNtAHUgE4B5/z0oEG4yRIjEAKAT2yOv5e3vUiO/lEKflB5/8ArCpTiOBCQoDDIBGfxHf1/SnxkMv8JYDPI5Gfp9f0oAqvFsbBxzkkdeBwP8+1NmBeQuAwBx06Aj0/z6+lTOgF1GwI5GWUcDjjn/IpJvlUkccnB4/n7daAGMGdC6ncASMg85qaESKAeSWXII9PWmbSsJ+YAZ78nHbAx/j3qe0/fpJhz8i4X1I9vw/rQPXcZtJRWTqTzkcZHX+n5UrR7CSeMkcY5+vt64oOQ69zwST2A5/D175p0oLlj7k4z0HHGP8APWgdxFtWlQk/IAc5zz/n/wCvTJYiZOpKjgqAcEf1/wD1VcViLYkNwRgAngfj3qtCDkmQknPU8c+3+cUtRkLWgiYbOQO3t/n+VT29qXUZ4PQqPfn/ACabkG6RN5HzEHAzkCrFywVyR8wIJ5Hb0B7VIEX2Z1II9gQvGPfP9fapBFJxhxvGeQO/pxUitiFwMAkdMcHH+cU2FiCQeQoGCpyMilc03FSAOOeec7s5Gef8/jTjbpGN4JPGBt649Pp7ihY8cH7gIxzz9fQc06cuXGMqRzyMDr/+qkFiNV4AzhAThiMevBNWoNrsAMDnIHXjrx9MVXXBiBBwTnj360QMrPhwflGQcYHpzQOxYMBaQ8gjOPlP5fnzUiQR7Bk5JBPPb8P/AKxqGVy2wJlcnPy56f44ps1wFLjgk8YJzk/WgTJgq7FKk7iSM9D6dvpVdE33WNgK8gn3x6U63AEaZHsWByc+v+fSkwFkLglMA5PfjHQ00Zk7JHCAg5BIBJPr0+lMWILkHAAPOR+XNVpn8ybJPGc4IIwOnTqTUk2TgYJGSGOOMdf8/hSHoXrOJGIORjqCD14/SpDkt06nkDoR9Pp/SorZttmiAEOGJOfT69j/ADqeGQ5fIwD0x09zj/PSpZpZAqoo+c8E8jIAPt/SgiMONg4wcEnBB9v071HdnOTjG4AlQMgfjQ5CAKMs5xgYx+WP8/lRcdrDolWTHPIYggcjODURlQ4YqE5yR6+3p/jUkRCblCDZnJ28jJ/r0qMoplDY+fBI2jgUXYhShiZsBcEAktkc9/z9jVyK6EcQwjEAZKj+fb/IqsyGZAMnHQkHjHp68VOAMhDhsjGCcjA//XRcBY2JwAMZJJGAecf15/Shi4xxxjgdjzxREgU9d5wVDYPI/wA/y96Rs+YRwdvOAc5Hf+tIG0hzptyRyCcA9s/X8c1I8blRtVCc889KHiOwY4OQCcZxmpyhdAu8EjHJHf8A+vTsZSn2IrQnbK7gjBIBPBx9PzpZeXG0H5xj8j39+tSx275A5+Zs8VNFASweTopwR1/OizM/a23KbKdpJPAOAT09/wDI9KjkUfc68kZI/L/D8K2rm1MiYjTIJ6EY46/59jVVtOfYDjHPf/D9adg9qjLWAlyQgyRwo68f5+tXPsjuvzg5PXIwCe35VoW1vlcYHBBzj/PrVm7hEaqANwPr2x/9bFFiHUu9DDFhLcRMkYYtggMBz+P/ANeu68I2UCWAiuYt25QMqcHPc+9ch9rFg8jEt8wIUAHoeM+3eul+H2qpcth8ukZAOTnOO2fpT1scleelzvdQ8ColrBcW6F4nXBz0GBzXH69p5s4jEEIY8gt79hX0NpgstT8Lp+68peg9cgf1rzrxJpVsLzB55ydo5x61jSm5Np9DzXWcbXPHzYSRMdoHQgjv9a09B0GW5uASAd3QHniuqm060UnAUkDIbA685z2GPatXwy9nDChfa5yRk8AYNdbdlciWJSFsfDu5j5gWNVHUrgnpjH/6q17DS7QIAIi5JwGx1rprDSo9TQzxjMQGCMcHt/jVzTrW3FwIBnAPUc4rmck7+RyTqOQaF4PJxIkW1TggAZwf6V20elG1iAPyYHU1reHY7eO1CK6sw6iofEd7Hbqy9TjkZr5+pVdepyWPdwVZ4RKpczLto4oBlg7j+IHgfhXNXsm+fJ47HHeqdzrYWdoifkzkfpTnuBJl1IJAzXjYug6TatofreV42OKgpJ6moi7ogY+RjO0HJz7+lVYLkrfgBs88nNUJH5UAkHqdp4NW9PtXNwX9gD7CvMjue5Utys7WxzNErkHPU8fSursNJE8KybQSSOgrmNEDlEQHjPcd67TSLyQRgJAZMZziup3Ubo8WV7mna2KovccYxVhQsJ6/nRHKJVBwVOOQeKiuZkX+MDt61x3cnqc7uLPOH6AfjVW5IaMlQAcE5BqGaUY+U9s8VVa7ESuZDkZwcjFbxhY0SbZiyYnkkyRwSSK53UExdEoRu68nkV00mo2ah22HIyM54FcXqOo/vt6cpnnHJ/H6U5ySPSpwckdRp11ev5Ziy4BwQe+BW9Za1Kh23CGPBwQea8+tfE1xbxnywQuchRxn/P8AWpW8TyXSASqFcD8zWftE1Zlexbex6FqmrWzWpcbWwD+decatfiWc4TABzjHHNRpqhu1xJ745qlO298/w8Y9axlPSyOunS5WSPcLsJ4X29KqNySAcnPb0pxjLDBzjOeO1O2HOMH39BXO3c7FogGCvPBHbrVZv3b5yOvGasMuw9eAOMf1qDyyWj7jODg/jUg9EdDplmlwqhwCPXGRW9B4ajEYc42dQazNIxtBHPrjtXUCdWsogDxnkGrUUzzp1ZJmHNapbP90kH16Cr9nYxtHvIy5z09KPLDykkZ4wATWpaxxoAMAd81aijnlVkymkAf8Ag9unX61s2NirRgY4JGMjvTIUTnIwM5z0q9aSHcAgyQcYPrWlkkcUqkm7XNjTLJLcYAye5rSJEak9sVVtW2jP41Hq14trZSOxwMYFcbu5HsUWlTv1PNfHWqG6uzF6E8YzxXCsCz5I6A5659q2dVmF7cySE5AYhcHsD3rKZU3HHPJ4x1/GuzZWNaauyF4sKAeeOcd6y9RsRLEQBk46YrXbYE7j8aqTuN3XqMYNVCo4u6HUpKcWmjzbXNEMe8MACQSDjP8An/69cFqVi8J+ZcY/Wvc761W6QxuuVByuBnFcR4o0DZESgxnJ4HU17+Fxl/dbPk8dl3KuaCPKriMg7uQOhAP60wgpEDgO+cgnjiti6sTCWRo8EDgAVmswHBGWA49Dz/SvaTUkfNcri7MmstSns7yMxEBAwyD+Zr6g+GHiM3ulohcYA5JPp718qHHnICfLwcAk8V7J4K1M6VpQAOXbt7YGK5MRSUo3W5pSrSpz8j6Ij8YR2J8skZHQ57fT8Ky9R8bRm5JDZY4GAa8s/t0y3AJfqByDWpbzeeQ+8cc9a+brQcG2fZYOUa0UdnqHix7i32EYAGAQf5muanvHlYluM9x7VCSehOe/NI5UnHBwMDjpXDKTeh71Omo6iNymUYDnn0NNHYkg8c5GfenLIrIeO9RGfe5xkD61kdFiMruyDwueOOTXd+AtXg0iEq/YE56Vw4OV6ZPrU0U7QQtsOD9etClYzlDmVjovE+tC+uHVeVYkgA1zqk9+fQGmBtzeYSSR39KTfkBgfxNTKbZpCmoocMlskc57imMhJ9jnHb60eYSOvHIpMkkkfpyayvc2Db7/AE5pDBnkHHUkdM0wynd8vHHYVI05IxxnPpRcAWNySeoHGOv1o2cAAdOM0BzjIGM8ZBqNJScqR7gUITH7MsMnknA4zmpYojgk4x6AcVXZmcDnpzU6uQu0E8DHPerRDLUakcZHTvSOgX1Oeh96g8wgHnB6YHWm79wxkgduaYibYQ3Xkdc9KcR5gxvxyO9VgSSeCRnAOalAITIGWx0PTFAEjDkhTjA4yajJUdTyOvNIG3HjIqKR8yn06dallE+EMZzyR2HWnw7JP4iD796rocHjr05/WpVI3Z5+lAEuAgP5H1oAAGeMHknFRSHBGD1PJzSgnueP7pOBU6lIm2oRvzUe5W6DjFGcA8jPQc/561HFhjgZGAc0gZYUgA45yPX9P0qXCZAA+uBn/Pp+FVfMGMd+v+NSpksO4x2NBDNCz2K4zwO+RU8kgJGDkDniq9t8kZ6gEdQc8nj+lTLFu78D8KDLqI4ycD6/XNN3gL2I9CeafJEVOCO3HFRY5zzjPJH+faky0SK5/uj2z2qOSTOAOM+3JpnmYAwcgjPHJNNllLEDBHPIz3qWWTSzhduckkcgDtVcScjPIwcdzR5iBOcZ78Zz7/8A6qjMgcDjZxjJ71Ja0HGUEDPcdc809pvLXA545I7VWdwCABj8KdlWVs8e3rSuXsSRXGzJJweucc4pfOPmBkIxnPPUj6VWACc45+lHmYIBHTnJ6/5xUgWbq6Z12IeuDn0H+c1HFLsTgkAYH5dajL7wSCMZwfrT0ceWhHKZ5JIH5f57UrjQ0P8AMQxOeo/D+dErnCfnjofrSH5MHGAeM0jHdvABO0H5R14/X3oYyUXB2BSQR1yRnB7H/PrTDIxO/PI4AGOn+cdM1XjcgnOR2KmnbzExGevfFSBM8pIHzHk9AOfx/SmTSFojgnpkcc+3P5frSM24h+oxnPcev+faojIHBG9ck5I69+tLzAZv9pPyoqTZF6J/31RRcDwFcIRtOMEnIHXr/n8aY6AuWzwScjOPf/61SI4GOe2MMBj8R9f61ExPmdec8EVxaHpiqQyjHIOByelHCscnIIwAB/L/AOvTgMuGxgZIIB70903AEcbeMmmBEjlW27u2MEdB3qXHPO3GCQB/h/npTQF5IHI9unvTwA2M84Pcf55x/OggTjvk5HABwQPbt/8Aqo67sY5GOh4/yfSnGQZwc7MdABn/AD/hTR+8hGTxnjsQc+1ACFSxXHAznHQ/5/wpQ+ZAVI5BOCcc/wCe4oJIDAjGM45z/n6c0gGMdMZB47/5NAEjMFfgcn06/nSKuMkkHcecHoP8mkc4Q5GCTnkfpQ/QEnsCMj8qAHgjfktkdyOeMeg4o3At3GQQQPft/P8ASmqd4BzwOhzjn6f5704IAD9OADx+H4GgBeRj1OMlT19KYvGQc4GSf8/nTpAARg9cZ56n/Cmud68AnJP1/L6UAK5BQDjoDwemf/1VGThsgcEd+PbPtSjIkIAwDjAqQpzgr34OOM9s0AJGmcZIyOCFzjP+c9fWpcbehPIJ4Gcj/OKTHzZB3Z59f8/p0pQfOwOx4IPOBUC3FChcYAUE5IA9qRvlPy44GRk8ev8AKnCIgYJwBjGRwfX8aTac5IyOoz/M/lQMToM9QMd6agEjdcnHf1+n605gN4IBOOOPb0pBtBJABBOCAcD86AFUhAOCMZFI2JeQMEZyc49wPahVUMQSM4xnmnYQgYwBnJ+vr/nFACxoBgHgA8H06/5/CrHlbzgjjBJP0/z/ACqNAF+bbnucGrdu4KjJxntRdlWHraB40UAA4OCOee1RraboiG69OO3+feranCAZAwDjIxx/WkEnHAAzycDPNNMLGXPAIie2Oyjv/OoGXJHIJYZ9+vH/AOqtO4CFQBwW9RWfIpX5gM8fTJzyPetLmbuMzgMDgggZ4z+H4YNIpwvCkADI46fh+uPanDC5znIGOPX/AB/wpBHtG0khic5I9ORSuQME+07SOWPDE4xxz9KHZi5GRnpx+XFOKp1OQD6d8D+tJtwAck5Bxkf5x3/KqARmAO1cE44zxzz270+NzwNuTnn09uPwphIZQcjgcDP5/Xofy96aFEigt1yflB7d/wAqaIFZtzoVBGRjGcgY6/XP9adOdwQnGAOxxyR0pAqrgj3GSc4Pv+FUtU1SGyhd3IAU85IPP+Oe3pW0IuTsiJTUFdsXUNRi061MkhVAME5OM4H/AOv6V4h8QvGX2u8nVGJBHHfge/8A+unePfHUly0kSOJEzwgP+fpjmvKrk3F2d7Fg2euOg/8A1Z/MV9fl2X8q55nxuY5g5twg9Cx5r3WZ3cHoBt64+n/1+xpJkPmLhOWOATkBec4/OoYofJYAdM4PYnHb8f61qWOlyapcR4TYnQLnk+nPbOME+9fQtqC1Pm4xc3ZFvSrA3UpjAaXJwSRjB7D2x716z4K8GnYkskS5VhjjPTrj69aZ4J8EkCOV48jjDMAOR3P4mvU9LsVsYwmF45JUf/X9M18tmGYJXjFn1OX5fzNSmh9npaWsZSPjngEnj/PPX2qyI492MEgDGMY6elShgCCDweDnjB9qQ/fIPJBB/H3NfJSk5O7PtYxUEkiPI+QZ6HAyP855zUqx7s8g4GTj1ppXLnjjOfYcdfyqYABd3OG7Mfz4rMZGUKYPIJ6Edff+tIG6/KMAjjr/AJ/+vT2bce2B0x6dutB2sxxjIAO0j8/0oHqNGSOw7n0+mO3rTsnBHPJwc9T/AJ49OKU4DfL8oB6Ek80rdRkkEjgf5980eQ9QgBZ8AYAxjj0pzjIJ49Dgjim/dIOCPYA9O5pwBOQODnjPX0oDUHUgDlevIHYf5P61IhyM9hwMAdf8imjC4AOXYckj7p9h+f5UJxk5ORxn0oAnjClsMTjGeevv/n2pjAkHkHuAfrihFBXKNk4zkjFPjYPCUAOTjn/63pQBKMHgD7vTB5JFOBJTHqQCpGR7f/qNNYBcdtwABHWnDDL8vTOc9Tnn/P4UALjBxkAfX8adngN68Yxx1P8A9ekA3kgnAznkdKQY3jkcZIwCMf59qAJycNxg4446+3+famRIdpzkcklic5pScYOTwc9AP8//AF6edykg5f156dzVkjGbhMA54IAP64//AFUZ24JGTxkN/OjBHY4xkcdc+nrTsfMC2cgHBxg0ANYYbjBx36n8KdgMoOCeMnP+eKViNmOvcEcY96Ycg45Ppj8eKBWHK3BGA2fUj9M+/wDKmgEDJ6cE9yAR2o4HB9uGH8+PoaHPHHrwaaFYdISdoyTn8OeMf596aBgdiPQmiUAhcEcdWxnnrSkbVOXBBH8+v+RTEImzaw6EcHjJ+n86RUBdAeNpwcdyev8Ak9qTzAMP1OCemM0hI2ly+B1PIx6Zq4py0RnKXKrspazqkVkjOTgDnOeB16V4f8Q/Ghui6JJgEEbSRkYrU+KPjb7BeTWyElN23AGSP/rd/wAK8SvdUN1JK8qBjyvuDjj+tfc5TlyVqk0fn2b5lzt0oMqx3Ra/kcjIYAqS2QAe+D0xkdKUkqoyS75xtOOcd8/nj8aSGEzbCSFIBGFGABgnGB+f1B6VCADwH35HKsCAe4P4fjX2aSSsj4vzLLyMSMDlgT05A6/kaiUMDyCNwAIPJ9s5pLdGUZdw/Ygcc+v50/y3WTIJUEHGBwP8M/TmmSOiYbWyWxnBGOBn3/w9aaY+Tyf7pKnng56f5606KMhAMneQWJxjGDyfbt+Rp0xIGARkjJI6DtyfT0+tADnBIUHlc5wcnIOO/QDp+tJuITHAAOQAc8e3px3p8QKjGcnGTk4wMen4/TmolB3knAXHBzwOvHHp+FAD4GK5yMEgAAHjjoP/ANdI+WYH7w7FuD7D+n50wA9QcqOnB5/yDRu3REkYK5HBJ/z1/SgrqSMhHzdAw5IxgDp07Y46+lIqGQYHBGcg4GBxnA98UyRkEmw5GcDIGPf+lODlQSCSCfvDqaCQjQpw2TgjJA7f571JCNrbvmwo456k9P8AP6UYB2nPHsB17cU3y1GSBnJBH174FBZJIgDHn5WPBPUcYNJtEiHIzzjjp7c/X1qXJmkUnpjBwP8APt1pgQRBwDgck8Z/D9am4CRrzhCAuMgEZ6f59cU+L9weMEDPPIHrimRglwMc8DAXjOOmKuJYyXAd0ABGCRjsfTjnB7VEpKOrGot7EZVnlAxywLcjkjv+VTtC2wEBiCM/KM+vb6Cuj0rwNqGpQDbGxdlz5meQPpj9Peu90T4UTfZIwUJfGX3denvxXDUxlOHU7KeDq1NkeSR2JmKPtcnGDkYHP/1qtwaTO6sRGS+7G1jkdsEfyr37Sfg9AluWucjnkkA4H885/Ste3+HWnoyJ5fmADqAOg4yPf/H2rhlmcE7I9JZPVau2fOR0W5WVMxsQwOeM44z1q3JpEv2MeZH8wAwVHP4+3X0r6HHg/TLQsJAmwsDgKPXBFJeeEdIMjLGFeM8qCR0+tSsyv0MZZXKOtz5wi02VY/8Aj3zgj5iOD+H0pPsEf2kDHIB5xx/h1xX0JH4O0sMQBGnHTI5PPFRP8P8ASZpAQkQwMEqQT1+ozWyxye6Of6jJdTwCe3MUozwB0/z3PJolUvbvuJBIyRjII9Mf0969wv8A4XW9wHEUkcW0k4K/XkfrVcfB6KJIvMuNwY7tygDIA6Y9/WlLHQSuzSGBnJ2SOC+Humzyz7kL+UrDAZeMDsP/AK1e23t+mn6YH3gIUwwIA7Ywf896Z4e8JW+hRAxjlfu+4x/9as3x2Pt9oY48hCcY/wD1fl+Oa8SpXWIq36Htxw8sPR8zw3xlq39oas7CMSlCTuI5PfjsMZrAJLhPnBYjHI6DOea39V0ySxvCkiO4wQrKpwM+vf8AOsz+x5YFBIYAnAbH+epxxX1FGUVBJM+Vqczk29yrEUTOSRnIGeD3xj/OaY0hnZH4AyOvOe/8sVOltuR3fgnpu9On+cUya3KlAVw/JDAdT6fpjn0rpWpzDiY1PAw55O0kA98fr39aF/e7MNu2jJHTnrx9fwqCNNrO3DgHG7Gcfl+JxQzKq8YBbBK45PPH86Cy0QEJUHjjgYyT9KajASbh/DzyeefSqyk7ycHcR3GAT0/rxT4kDknnA5IPPHf8aBWHTqFdT0GckKOTnp+PXrTt+APukE/Q+vSmOokGMknHAz1x0H168U2KEkBNnBJyMen9T/Skxq5Zt5EdMqxddxJ3EcinnDyH0OOB/CR/LjmmQWLqTjJ4yPQ/4VattIuXQEREEtwepxnr/wDq9axc0tzRQbGpKIwHRPu4Axz1IPFem+Adele7SCU4jxyRye3APt/SuMtfDF2QCsR8zOQQM46cj6iu+8G+FjY5L5yMckYPPt+FeViqsJR8z0sLTmprQ3vF+mJeWDuI/MC5AJHzY5/ln+VePT6dOb6RDHmNFypUnGc19GHT45rYgcHb8w9c+/v71kt4Is4I3uicnjKnBHNcWHxns9D0a+Bc/ePn5tKnhkgxbSPuY5GMkYOTnvj+tbC6Dd3UjGO3ZjnBJQgEfT8e1ev28GgwTDzZ0MgOG3LkIe3Pbirz+IdEs8JGY3wSMA559PWu94yTWiOJYSn1djyG28CanM8W62IjwNxIOeD6fhW4vw+lUbgp+YE8Dr1xmvST46sLeNS6RPzkEjOPw/lVeb4jwRkH928QBBUgdPrmud4qtfRHSsLh0tWecp8PZ5SSnyTjBO7rn8v8KjuPhxfvMfNtlZjkkg/nwP616UnxI0woBFAoIHzbCST9fpmrln4w065jMvmBCcExk5I9azljK6V7GsMFh57M8bk8AahGAu0hRyVGenPAFZV74UvNMikJRndjwvGByD/nNfSC6vYTlANhcg4IAwQfxp0mm6dqEZElvHKCSCWXnPP8uayjmk4v3kaSyuMl7jPlJ7K5gcuYxExOFHJ59Cf07VGWdcEoAT95i2cf547mvo/Vvh7aXaSLFGkQII2gYH4dxnmuA8Q/DHy+ETOOSF6Ee3rivVo5lSqaPRnlVstq01dLQ8oWaPzd2zk55PH+e9IlxHh0GVJ4Ibv3yPX6Vtar4fm06bZIhBwcMABk9+en51iPbk5UJyCAQT+v5fWvWjNTV4nlyg4OzBXCMhxvc9MnpStcxuSUDL3Azx6fjz61GR5iuCScgE8d/wCfPtUTgK+zGTggtnOR659vTrwKsmxa+1Ky4CcnGCSDx6+9NU43o53ZxxnpjpxSGExcA54wADkEetA+bjkPnpxwOxz2oEOldRtATvkk89v8M4HvTN7bTxgngDGOnTPr2/OnEAbAQSAMZByeO/8AnHFDLzuO1SCQcDAOewH6/jQKw1P32N+eOuRz/k09ncBwckEdWxj/AD0/OhY9gIzngD5hn8P60igKh4x6lm6f/X6evUUDBjgZ6HHJHHH+cUxgzIexU4wcD9KcikFSBgngA/r+R+lAUMDtHAOACORz/jSsNMEV1BOeeMEnJPp+XAxz3pwBIGDkEZOcE464B6cU5o92z1AGSB26Z/KhV+UAD3Iz06/gO/WixRGWO4ADaQQenI/Dpnp1pZo+eMk4PAPFPMeW+/8AOASMD09PrTF28YTnAJYHv/nH51IDwSFKnI4yc/hnnof/AK1Nk+fBPQAHj39R+VPKMCB94kZxnv749fT3pNp2kAnkZwOAB6f56UABDex5wSRk8/5/SiRix2EdBzxxjjn/APXTtr9TkOF5AOCT3/Ko3GUB/i25bA5HTGSfpQLW41VfG/7+BkDHGT/n2oaPcRkbjxwRjkf571IfkbAGDnGVzjGP1/TpQqgrnORyRkD6j6UC1I8BpASSMggEj+tKIvOhxkIW6knGSDz9KkxweuSDnnjikjZdwC9T2I5B/wD180CFa3eOR3cKSOAV549c9yKEXBJTjnLDIAB6f5+tPkG0g5A5xgnrx39Og5poRgpySAe5Hr/+ugsY0W0kKQgwcg/XqPxx0pdgkYN3yck9/T/PtUscRIVgnAJxg9v59z+dNMe2VATgjIw3Y+36fWgm4rD5zyQBk7gcdv0/+tQq7SrkfITjJOSfQf55ppBhcg9zknHHHX8O1SOqbYzxwudxyOnT/PWi4XGLH+8IKDHdiO4+v5f/AKqULgngBM8HGOB3xSsnBA4yckkcg/zPXr70owGDHIbqcEYPTn2H0qWUtSazX/TYFABLEYGOozzkf1r6m8BWMdlocToAHdRuVhjBH/6vyr5l0y3EutWYQuG80EAHkgEZP0r6l8PsBpVunOFUHPr6/Wvk86k+RRR9dkNNOs5M3F2t24HJ/D/Ir5v+MN552sEB872OFb68V9Eq2y0dxnDkgsPp/wDrr5e8fAzeKpMtyAevGeT/AIivzrEaKx+68PR5qzl2OfVFjUAKcZ6UjcnA5IPBHH0pckjOMHsB2/z+FC9WPfjJx39680/SV3EUEEnnPU805ovMwRIAeegz/OlA4OeoOcDtSqXzyB059TQMYFw/zHPIwcEdqeyDnkggcnbxTTz8p6E4Bx+pp5ODyAePXnHY5/woAMbpMZwcZGT6daMAsBg89fwpA5EfQZ6g4z+XpxShgNpJPPTsPX/D9aBaiKTvAyeT0HY/5x+tSNgHYeQPwyajABxk4GcHH9amm2cnAJU5B6VSYMYIxt6LnOeTyadsLFiORnPTGPU/l/OomAI3KdwzxtHYelOjcouBkkjGe3HWkwsNlCs5Gz24HP8AnNdV4K1/+ybpIGfacjrwPpXLQRnzN7HaCcDI/nUtyoaQMHAK9Dgj9acZNO6OWvRjWg4SWjPqTRNZXUbCLYwMhGD9K2NOUzSyByAoGD6/UV8/eAPGUlsIopTvKkLlTxXuWjajHdoJQcll5z05FexRq3Py7McE8NNq2hgeOPBCatbyTxJ8+M4AwO/69zXhmraFNp108csTBhkllHB74/TpX1TE4aExuAc9D/8Ar5rz7xt4PE+9o49m7JBTP5H/ABGa+zy3MeT3JvQ/Ls4yyMk61Nanzrch0tgX5Y9yuMnP5+nHtSROWU8gN+fHpXR67pMunybHTeFzgtwOfQCud2blL4Pck459/wAuK+2pzVRXR+fSi4uzQ1VOQnHGOeoJ9Pyp8pXcQOBnpjPQ/wAqgEYBQlSOeQe/pUjvtOUyQTgDJB59PxzWpkPK5TOzDcg7Rn3z7U2JWwcZG09c549CKRJQD07c5Pb0zSKw35OQW6gE8duD3oAlP3QOrEjOeD9fw/lUdw3loSHBzjp2A5OfrSNsZfkfpycA9e/H/wCumk7hg89eAPz/AEqkS2TMNqRHJJKhgG4OT2/zmlgG5CeSADxnqPp7VGX+VOoIGMj2/wD1Y/Go4m6jICnB4PA/occ1SIdmSk7iNxJGcD/9ft70OCcoGxwSO2AB2PTHf8ahm2xCIOWG5gNwHOByB+NTFh82OgPy57f5/rRqJD1wqBPxwD3PqKRW4LYB7DGB09+melMJCZyF4Gc45Gf896FlzIc/KOpAOOnX/Iot1KuhiR7pgSSOMgHvj09P0zUhkAJQ5IIwB36jmkbJYOD0PIUjv9fTpSmZCSSh4HTH+H4e1MnQeyhsAYwARx1NC/ec/MTgc9P079CKQShUGRnHGD3zyMd6SFzvJ6oOMnkjP5igLihR5gB5bd0yOKbIMPnDYwSSD1/H86dvQvj7vOflGPaiQOr52/IQSf8APtk0BcljQGJSgPbLDkknr1qNUPmODHkJjBBxg/n/AJzT0kDJGEB5GST27/zpsdxtldCGPYjGPbj8PWgkbIhYLyRtwMcgD3+v5UjExswHAUjIJzz3/wAeKRpACCBgZ53HH/1vT9aerlmJxlOwUZ56Zz+f5UAKWVkQAFyATgdR6/XpUYYFyp+XdyD/AIfjUxYKg4J4wM9xxyahC7myQXxngDAx/wDqqkHW4hBD4ycgZBP+Ht/Sp/MAXAH3cdh79vyqF49yo2Mc8fX6/nTWjYxIBuKvkkYxjGc/40wFurgGPjBYkDIOfb/Co4nBUucBiMnPAx9KDA7EYOR2xjnIyCff61GRlyELb+hyMZJ/yPypoTF8wNMD2xxu7dv61HfqCm/5d5+UEdQf/wBeKWZHZs8E8glie3XB/CkVTIp3dBknJyfw79f5VotDMSRQbdSAMlcE7fz9/aooWdI5SUUFiMMTxkfTvUwtipACYA5JUdQf0pqKzOV24IB+Vc8++P8A9dVcghHyyhzgMDlSR26f5HpVa9UKJ3AJdhtVQeM8dPqMda0HtZ1IJIQYwO+P0/HFRzWnnRBAWfIJyeBx2HTv29qLgWPs0sCRADICgYyDgYyf6VEq8uSWznPT+X61JHI7xJnjK4UjP41KsWWAHGB06A+5/HFMVioiF5NygAZwGU4/T/PWi8UBEOcDPOR1784zjpVh4CpGwhAecADJx/XGOahlQl2Mi9x39ccfTOPwoDYjcfuUAIOM5OcHHf2NTwMQrKoAcjnjoR2FS2sAZQXzwSCCMc/5FKYI0YhVGwkkEcEfX8aB6lbBM6EcdjkcZ9h+QqYkBcHBOQoA6E84/r1pkqAEZKkZwck8DHb1p2DhSc5J+oH4e/PSgBGDjbucoudoGM9uOfzohh8snLljnAz09uKsCETINwwFOQCccf54qOFAzOPNIAGc46g85/Hn86AK7xJ5yEckkHkc8dCT2/SrUh8wu5ABB9OM/wCf508xpvUB+OAPl4z/AEqWSExkqSPkHRR97uKgtakcKiOJB2OSBj8cnv6063XayALjcc7T1Hr/AI/jREm1RyxGASoAPNSwDLckAdhgZ+pHfFKxaYrjYyAueM457Drx3qGV/mJAJzyeMAkdcflVmWBHRDnBB5Ofz4/L86gliSM5Z+SOjdCfX9O9CAjgUPGSMEnJyCRg+1Ro+xiM4z1JPpz096txIPL74Bxkc89M/iMmoio3EkAsOp7+wxTsNMI3KkgnI6g5/l/nvQipNuYqDjgZGCOx/wAipVUDOAAM7ePTPWrYzECAMHng8fz496kd7FRYNkQ2lunQjr7f0z7U4Ru7IjfMuBxjkn+nFTjG0/wg5zkk+34/T6VErZm7kH07c+3f+eaaM20RTR4YZjLbOmPapUiLdE5ByMj9Pap/9aAm05znd0z+HvVqKNUBwASewBxn602TcrrDtVUQE4JJJHOP8+9Cxsh5Iy2SQcjjt/nmrttFmHeSAeQRnIHTFHlhpRkZXOP8+4/CpGpJlSOJ2BO0kdAfp39ql8oOo2ZG4E8cYP8An8auzQiIEBfl4ALdzSy2+wDHTGeBnqagpMzAPLzgE/pj/P8ASo413NyTk5OByfwHsf51rJCGVyXw0gGCRyfrUUduqzjOQDwSo6n1/wDrUFXKZhK8EdDjHt+NSsu4DAOSQOw9qsXkfKbDwqkHAyM57etNTAjHB4JJwe/t+tAXC2QkYHIyR9Pb/PpVyG2UNhx2wCRkf5FVbRhnGct1x6n1/nWgJiVJ6Y4AAzgU0c82OW0+U/oep/Kpo7EtjOMgHPbr/n9KVJjtGcHjHHXmplkAGM9/zrQ422yBoTEDz6cA4z60jKigAj5ifXmlaUh8gZ4yRSFhIw4wSMAnsKasS7kpaRQCw+U849/epTIZeSO2Dnt/+qn8lNpOW6YJ71HyYjHkgEjI7CnoGthIvlYhQCckZ9v61LcPtUg9SMggdKijTDnORxk4GfxqS9i8yLIfnAAXH6/zpOw0YmpRZAwf3hHJHP410HwXsDc6tcd0804yuOe+R9ax720KW+4uBg8/XFdZ8D1WLWJY487DLn5j3J5/pUt+6zmxF1C59CX8v2TS7aNBtUnLEDGMDHSuC8RK93MiRgmRyAFzz+Vem67aRx6ZFnkHPC9j9a8z1e7trLU7fe5UhsjPXpXLRaaujy6is0cnqljJYyvbOhSfOQHOCAeas+GovJngE4YoXwQRwc0eMb6DVtUE8p2gEcnIOBXVeCdKttajgdNz/PySfTgfyzXZJ2jdnDO97I9UsobeLw6piARcDGOPxNcoXEc7eWxLs2AFPPWup1KEafYpbx+g3ZHHSs7Q4rZAzFl8wHnPX868qnK0ZS3TOmabaiaGi6JPc3CTedLk8kE4Bq74h0SbyZZCxII69cVo6XehHzuATOMCovE3ia1tLSSMupyMY9687nqOsuVHbGEVTd2eLarO9leGOXggnDetXtO1j91gvyK53xprUdzKHjPOR9MVzB12VJAYiWbgqAcZ7dfSuzF0Pax0Pp8kxToNXeh7dozxXDHzSNwGRnpmtq1nXcQBggenXFeX+C9da7QPKVjxwQW7969G0u9gI4+dz09x/nNfIVKTpysz9PhXVaF0zrLG9ihkBfA5H3j0rqNN1VIU+TjqDyMVw9pJbyNiSPcD0HT/AD3rpbDTNG1BlXa0b4wSJCP/AK1CaasznadzpbK+a7YneDkdhnNcrqOrz2OrPbygqhPysBwa6VdCGiQiS3vCYwPuScn8DXAa/qMs92ykr8oJJ6DPaslKO8djanSu7M0bjxOLcnEgwRk5rN1HxjmHhw47EHnFcvdyGYKM9jk5qqkOCPTtn0rGdZvRHo08LFal19YuLliA+Ex0xzmoY3K43uXcgk84FNjhyOEJOcnBowVfHfkenWuRzbZ6cYRitCR2IjC5+XPY9RU0UybFyPoOtQbQwA4/KnFSi4APPfpild2HZEqE788kdvQVIxO3qevXpUcHIznOD1NSM2w4J75zmncmxPDyvPpngVHuMRPXLcEEdKgZ3BJV+Djp39qTO7BJ56Hnj/JpXCw9iXb0x/Omhy0gAOecjI60YIBxkkZI4yahTPncZB9PakKWiOw0YEoAe46gY/ya34V8uJwTz2yawtFykGMEZGM962EctkE8Y4zitUePUV3cezEng9eeO1TQStIRz9BnnFQjlTgZxz6c0kD7Jfl4JP5VSMGtDVWQHgc+uTirumPm4Ud+2elZyp8occZ5q5YN5dwhI6kd+1aHK1qdfbjIrC8bSiPTwueDnIH863IpUjjyzAD1JxXA/EPW4pFeOJ95UY4rkV+a57FNe6kjgrlhGpGSG5OOwFUTKuQOp7c8fWml3c9+nBz1pmw5HPbHAq3PoehTp2QszYGM5JqnI24A+h4/lU0z5bgY6g81VlyQc5HbgZrJyfQ6OUR+p9x1qpfWyToQcdOvTn/P86uOmVHOeOQeDUAUqpODx055qoVHF3RjOkpKzOB8Q+HxDmQD27VwWo2RjdyBjYccj/Oa9u1K28+3JIzuGMYrz3X/AAzK0sgVT93OSP8APSvp8Hi01aTPj8ywHL70UcCGDEjIPOTjoD/kVv6b4gljUIHYc4OD+lV20UwjDEkjnpgfWqyWghB47k/5x+Fe7zKSufITi4uzOut9e38sT1wPy6/59K6zQvEZOASOOdxrzKIOEBHBH8OOPetXS9QaGQAnjGc+1efiKKmmehhMROlJWZ7DbXnnHnnPORVkMDyemPpXF6NrPmYXeO+P58/57V00VwJFzkcjseBXy1am4Ox+h4aqqsblvPBGRj0qMkKScYHXPpSIAy4/P/P+NNIAHy4H48YrjZ3oElPmYUdeeRxUwYgADkc1DHFls5yAe54qcxhe4Jz1x2qLloRSSCf09aTfnjOM+o705D97J9+vakAUYwCcjP0pDAt1+nBP+frTM8cnt074qVtqkknv9QKCAeeM4OBQBHsy4OPk7g04sBzgnnkenr7U6NBwCfoc0jqE/iyBkYoASQq3Q4B46cH8KrGQpnHOOB61ZIyBxn3Azg0sQVHJPXpzzQBXiY5yN3Tv3/Gp1LY9xxxzzSlUEnBAHbnvTjgdCCcEnBp3ExuDt9zknNCqdwI5z+lWEX5eQemQp706P5RzgcZwD2+lUSR4JB4wOPrTuduOTx+NPYAH8eAe9LsJC46nJJp3AgZiVyc47881GsY3cDjNX/JBX6j8eKT7KQSQMDsTxmkUkV1TAGOnTpUiR47Ee9TOgKg4wQB2xTo84yRjtnHrU3CxAFAzjPPQEUzYehBP6VoLF2xjj0pWjIPbHXJFIZmSI20cHHQHuadDBIUOI8ng8nFW5GPAIBGcjmnJMU7EdOetK4FXynUjKbe+TVvTrSSeXAHyn1HSoJpAznqB04PWuh8MjzZACAQc5BHNRKVkNK+hJFpEpU8HkcEc5NTR6M5ABTk8/N1Ndzp9gfKHpjG4fypU09IpCc598Z4rDnNfZo5BtDcpkj6ZPQVk6lpbxDG4Z6jHFehXrokLgBQ/U5H6g/0rhdZuC2eFyTg5q4ybIlFIxPJIxnGMc5ppjwM9efyNPLHnqOMADoaj35Ufw8ZxWj7mIhiLkPxgdB3AqMwN3bt16VIXyTkY9vUU0uG5OSOhHWpZY0R425PBPX0prw7WchvpxTiCXGAeOc5/pTnBPIIORngVJZUOWIznjPB/l+lSww7uQQeQOcgke2aRchgMgZ7n881KrktgZxyM46f/AFqTKHPaRRoX3nDHJ3DBH0p0ttGI0KPlMfdPYent/n1okQooJcvg4IPI9/X/AOvT5SrKRnBXkZ4OBj+tSAq28SQhN6ucZwMn2OP896WG3jVw54OPT6Hj24xVZFCqdqYAJwc5696eQYnUox69DxyfX/63pQBcaytjKXZQWIORnBBqNba1C89iNp7kHjP5VEl0WD5yGyQAxqmkpjkHyfKDyR3z0zQPc1EijjduBggkA8Y+o/8A11UnWMyAgKMdDt55/CkMhLE8n6+vp+RpswRyDkZ4+UDH4mgdibZ/0xi/L/61FQZH/PQ/nRS0Cx85Bt4HOQfX0pxkbKkEYbv6Y9KbkqVz179vYUrABc9gcYri1PRHeagGMHPPuAfr+X60iNuXOPkHPI/zinPhR0OMYBz0P0//AF01FJY7s8jGOn/1qYtWOOFYHnB44J5FLJnGQSSBjg+//wCqmqTGSSADjByen+f60ueQAevQZ6ccZpakggJB57ZAHTP19/5U4EqAEJ654/OlD4zlSOOMgfTmmqm5RgggnBxgfXI75o1AZueRieffB6+5qVM7fu8kckj/AD+lJy0g7jOAcCjgkcZIJxzj/wCv60wEOWOM9By3Oc+v60/52IJAJ5HBwM9aamM4B+b0xwKVgFX5flIGBnv+dLUBVxyCB6cjH/1qDIMuQc8Zxj8ufb+lCqCjfNx94cdfWmGTawBzyScjsP8AP86LAPQ8ZZQM8gdP/r0pwAACfTH5UxiS4U9OT1/p/npTiuBsI45x+Xb9aYEsTEb33HsDxzTDJlhj15JH86apwRnJJOcc9f8AOacQCxIIHGCMf0pMfqCksD9ecHp6ipGwUJBGPXI6VFjbLnPByOR37f0p8jBQQefUD+XNSJ+Qq+ZsdsZxjnPX1pSSoHsDyB26/wA6PMJi4JzkZ5Gef/r1GGIbnJHXHcjGf8igB2ckDjHBA6de/wDWlblhg8dAWPI/H/GkcHcOOCM59TTgCDnn3B46/wD1qAGyyFQR93nnHX/PSmqxY5B754Gc0gjzsbnHcjABoVSAcZ6kDPpjp/n3oKuiWNwGGQpPJGSR/wDWqzbEqQ4OB1xnj8KqZIdScEZ5I9e36fWpmf5wCcnpwen+feizC5qMwZcjpjAYjHP/ANeoVBQvhsqAMkDrn3/z0qjHM0fy9eeAM9P8ml80oGGT8xx0/wA5qrCuWLiQDJzz6Z6iqshGDg5GMjPP6f41G6lmLl1BAxg8j6/y596QRHABJBGSCD39vw7UyA37sdh16d/b6/hTWPAxxtI6+n+c/nQ0eRznb6kA/lQdquQgyMc88fgPw/KglgSxJ+QnnByRkVG3zMCMEAZweOe3+P0pxUs3cYzkgdv/ANX60rLweSx7ZGTjPTjr3qxCFflPQA8nJyPypqqFUgrjvgdSP50Mg3dkHJ4PI7flUFxcxwQl3JwOQoPQAdh7/wBauMXJ2RnJqKuxl/eiytmfdgICSGORjtk+nFeKeP8Ax9PcPLbRnjGRtIyc/StT4ifEAsjx2+QMEnJwcDtgf0rya91A3l1vKY3YyvTmvrcuwH25o+QzHHcz5IPQrSzvdEyyH5j1zwDR5gZ3YAAdMdOeP54H60JDufYAc5yWJyP8jjrVi30SWSYRpJHIjjnC9Cf8mvp+ZQXkj5pQc2GkaVcapLhACcZOecn29e3517F4N8DAxxGRCMkMCBxx156/5FWfh18Plt1jeRPkABJboOx/oa9RtbGK2RVC8L347Z6d/wCtfK5hmK1jBn02Ay+7U5obp9hHa2wQAAkAljz7DH+c5q5GpHPTsQ3r7Zo++x6kYztA4B+tKgKkv+XH5g5/+v0r5KU3N3Z9lCmoKyHEbTg/d5IOOv8AnmmeZlu+AQDtqSLByAOP7xOMccf09O9IQecAcEH2JHv+X51nqaiF9hOMliSCfrUqAsOQTgckD8RUJzwMYGckYP5/WpV3MMDnB78d+eKYC8DsQM5x0P8Anr+QprjHQ4yev+ep/wAaVGJGcnkdQf0/z60Ou7I5HPDdT/nFQASKrqDgggZAz+lJs3KCiZyOQOQP8/0p4+5s9OAQef8AP0oj3BZM8Zxz3znOfzx+FABHtGVBzxnbz0/H86CuCO4J69PzpYmO7JHbv/n3pzISQEz054qkwELFcNwTk4xxk9v6U6PJGeDkYHFIwcRxkDpwd1KowpBIyRyD/P8AnTAkiBxyMc5xj/P6VJwH+UMeccc5+tMGcj0zg+p4708KcjnOB2OaAsEnzqhJDYzxj1qdAFTLYHORkfzqAgBc9OQckfiMUpz8wPO7GPoO+aBaksTCUk4PJJz/ACz7fWkAJY4zgnA49O5pIgcA/hnsKVU2MQST6HFAWJlYBtnBI5Gf8P6U4E7eASCMAg4FR4+9jGc43d8VIi5U5AxzViERtykg7exA9KR2AHT0PTk9sUpAGMdvSlK5Unjg5x9KADaO42jPQjj/AD/hSLgLzn1z2oYfMHHTqATQEIGCSw4/CgB/JHJ5zye+aacAN25APt7fzpqMf1J5689OaQFcE8g9iec0EsGJBI6dvzpzEooOTgYGCOD65/8ArelRlM45JPqw6+lSbAQBnJJwDnv/APWwKoliGXyyS+Bleuec+9eWfFHx3/Y1pJHE/wC+wQQp5/8Ar/8A1q7fxJr0OiWE8kkmSARjv0J/M/1r5Y8ZeJZdXvpHeQAE48vOTg9Oexr6PKcC69RSktD5XNsf7CDjF6szdT1261uaeWZACW4AYk9B68fnWfDiRQMFFA6A857/AI9BxUkM29EJwCQSeenbn/PehP3YPzgOcnB9/wDPX2FfpUIKCUYrRH5nKcpycpbsb5hWVcHIYYAAOcY556+lRld0ZDfMV6AqAO/p+JqRAV3jBJY4BJ+6PX/PrSlsSkPjfjBOOewwasnyFTEexyecYIx1+v069sVOGEaEAcZ4OcDr0+nFQsmTyAWByBnPT1PrSK6jl17kHB5/yfagXqSxyLtOTyARgjnnn9ajKCNB2J/iJ6kcfhTo5CSGC8ZGTke3+e5oLnCDoCcDI/X8vpQXoKvv8uMYHQ8dfp/9emmXAwDyOAwODn/PrT8jBzyVODjpnp3/AM80HYVGeTjJY98e34UEsckgcKMk557HryeKgHyk5+Y54JGQR/kn25FORiWPy7c5wVHX8Pz+mKG4I3g4zgADI/P2wR9BQSPJDMP72CCR9PzpNh2ccjOeDzkf/rp/l78Z5GSMDjt6/wCe1JGpEf8ACuOoY5/L6f4UFjkAOMDk9VYcnj2/z0oJClDjkHOSM0IpPIcNjOeB/n+vtSO7vnLnAH3ex9sf5FLQB27bxn5MkgZ9jx/M4pYuUUEgSDBOAcnn8hRFEJIyVOeRkHn8fw96t2mmvc3EcaIeSACOTz/+qoclFXZag29C74Z0KXXL4LFnjHXocnp7dOete9+C/hhbxJuvCsQK4GRnkf5FR/DDwRFYWaXUkLbjxlhggewP+ea9NlEasEgGyNRgAc5PfrXxmPzCUpOEHofaZflsVBTqLczIPD9rpzN5ZDADAC4A56ZH4VpIkUcY83AwuABwc4OD/n3rP1TUILSMmeQIAMkZwcD9PUV5b4t+LMUc/wBnguC2wEsQRnGfzrzKVGtiZaHp1a9HCq2h6Rq/i+z0KICSXOONqknr9f69K4HWvjNBAyJauwTJAA4J9ua8f1nxhPq12SZ2fkkgqeR/n1rmpUkuZC4kYIrZDZzgnnHPTjHpX02HyuKSc3qfLYrNqkpONPRHrF/8X51mcRtKWz83oP8APNVbj4pXTu6F3yyggk8ZPXHt+defKXVSkfTGBgDOT7/Xn8KkSLaiEleAcAEDaT3z3r0fqVKPQ8eWLrS3Z3ifES4urco8pR+QPc/4ds849qgt/iPqMbYeR45FOdqnlgOpz2A/rXIrkEHnPIORnj6/5601oS0wcE4A45Of1470/qtNdDP29S+7O+T4lamHQyTO0JxyzHk/59+9dl4d+KMkrpBK5dG4wO+ORx+ZxXjKyAjZycKecgf/AF/6V0XgazS91u2KFm2YRiSCFOR0z3/LivOxWFhyN2PTwuJqKaV7n07ZX0d9p6ThcAqMYzg89/rXH6940sNN1f7DPEkhy3LZyD0GP/rVvXVw+heGDMqAomQq456Y6d+3518zeLfEE934oF4/yAlgQDgg4ySB+AH4V4mDw7qSbWyPexmK9lBJrVnumzQtbiEgSNJeu1zw3sfT8KdqXgKy1SAtp7JsIAK4+4fT9OPrXhdj4muEjDxlldc8ZJJA9cd/1rpdM+J95pzIgcojHO0E8/UfjXqOjVi7xZ46xFCatNWN7VPhzc2zHMBQAE5Azk/X071ydz4amWZQiZBBB7n/APUe/wBK9E0b4ufaoyLuNXGMAk/Nx6/XPrV1dVstfu08pBHIcqACACT6ngdD+tXGtVh8SMJUaVT4GeKy6PLbMQeQw4bbgk+h/p9ao3MDKyI6FHYAEEZwevPbvXvF/wCC45sgpuDAgkHkY4x/WuR1zwPIgYQgh1BPHPX68A1108bF6MwnhJxV1seYvbgoSS2TwAfX3/z6VHACr7SnB55GTn2rqpNGkiIR0YHsCvOehI+lauh+BZdUnD+QwUDPI655/TrW8sTBa3Ihhpzdkjk4dOeYDYhbJx+fI+v/AOutvTPBt3eqGCkcggY6D1/SvVdE+GtvYiM3JAGNxyc+5x7fj3romvNI0TeIzEpxtB4PHP6/4ivNqY5ydoHfHBcutTQ4PRPhm7WiSTIe3UfpXV2/gaytbQtO6oIgAMDnHXA5rF134pRWzFYCXUDGSQBn1/WuE1b4qX16xSMYToAuTg1ioVqpq6mHoq27PWra/wDD+n/JNkkfxY9R9a5vxL8RrfTpv9DiTGOCwwcZrx658SXtw+XkwXIwAcc/ofX9Kyr2+ubsOJH/AHRBByefyrojgW/iZxyx7XwI+mvBXiM69F5oJdHAbBOAPp9OvHpUnjzVJbbTHWD3PHp1P19fwrzH4K6vIkotHk3uCTuHoB2/DjFeoeP7IzaFPPGQSqkgLg5B7fn+leVOj7KtyvY9yGIlWwrktz54vdUv4mz9pZnwRk9SMnA4HaqTX+o7123pUEcAqCcd/wDDPtT74bJ3OSCMgqRz7Z/H14qvHvcjrjGBnp/h2+nFfV06UeVaHyMqk29WWTqt2IwXuXkAUkhgAeD2HH9KistXvJpDvYeWgwQG5zjqT6e/vUSqCxjdA3GN3p/TsOlRiQxtsRNxJHIB+v68iteSHYjml3LY1i581EQmL5slgeD6j37/AJitCLxHPbDerjJPTPfof6/pWSEbjIKcH65/w7/nUWwqDk4AGckDIOTz796h0oPSxrGrNPRnbWXje5jQb3wVyOc4x349e1dt4a+I5EkaSOcZ5JJ46ZB/xHrXjsO94SWxknABIA7cA/p9BUUM9xDjy5CirkAc5ye4P/6q8+tgadRWtqehRx9WnK9z650fXLXUYyySKTjGCQDken+fWtC4tkdACA+ckA9AOc5P+e1fMvgvxjPaTRo8rbVIDNn26fjx+tfQHhzXItYtAiHecLjJGSfpXyeLws8NK/Q+zwOMhi48stzC8XeCo9QileOMZJyOR+HNeJ+I/D9xpm+BxwG3AsMHB4619RywC6AUgc4Jye3t+Ved/E7wgs2nvLEOcE4AzjGcY+td+X49wkoSehw5nl0XB1ILVHz5sAnCMcKBhiecnqeOOlJLEiy4zvIwVJ/z/OrdynlSMjpsk4JUkgZ9KpYdUfe2eMgegPPP05r7KL5ldHwrTTsTMFlc4OMrknOBn0//AF0gCqoIH3sDAH9aYW+RQD8g6+gHbP45pjsXJj/g6gD+n1/kaqwtSxA6liCQGznk4HPcD/69JKuH3u5GBkdz6A//AK6qeUxIc84OSckE/h7VNl2yudoXoMfMQBzz6dfShhcszeUSCDklepI56fj1Heo4owcYwD1wB+GP/r1GFKgccnGGxkkfT8h+FJuc8KSR1Hc5P+famGpMI/nySCB1J57dv896bcBUEeOSRzgEYz/M1G6FBzwcgkn179KeEK5c7RtyBgnJ9effmgY5GJ4AI46noB6evr+VC4ccDIJABB4z2/CkRFYBvuHPU56H+fNKEAZxnoAQR3J6/l9algKy7iD37YPcDgVG2GbecYzgkDv/AJ59qe0RkKYYBs54HT/IpWj2AgOSCeMevb/P1pADfezwMnlQMjH/ANekf3I5yc59e/8An3qZojGwCY59fTsf8+lNSEMHy4AzjJGMj6d+f60D0GbggzjnpySeOh/z7UOckcnOevUZHPI9/wAKkFr8yAvnqSeuR7GhoNrYQ8gEZbnPf/H86AuRhA+ZATnOQQMdfT/PekRURcDPQkED8+P/ANdPRCASTkHnJ6Yx0/8A156Uvk7sEnO0H8un+eaAuNGC3B5XkA9D9f1P40iKM5PQjOT+Y5/OnCPABz8qjK4PU+n86dMhDqfuBsHBHc4B456HigQ0vvUJ0C8gd/Tn6H+dOR1VMAYIOASe3QfgOOlOks/s6ksThvmAHJH4+1IYd38ZHGSRgHB65/8Ar+tAEUdzlyAuRjkkZP0z171M5GIj0KDqBkdeM+/v9aPJkyAkikDkKePqcUGPbjJzycg9B9OlDKRJJMkrcoMkHocAj0P58e1RbiQMjHYeuKc0WN3IGeQDx17fnSeQWcEnhTxj8c/jUjEjAB9x0DDp6Hn+VPWMZzjgHOcY49P5/lUkSBmIc9FI+YAZP1/P86cgUqoPHJBBOOemBUsFuXfCMrv4kskI2oRtA4GOQcY9z39q+qdNtVh0SDON4YDjjI65/wDr18qaQEttftJV52uMk4HGR/n8a+qdEu/tvh+Aqd2RkgdB/n+tfHZ2nZNbH3HD9uaSe5elmRrSVF4G0nB459f5V8s+OG83xNckBiB8p56HOTX0zDbyiKbPTYQc9h6/qOlfOXjPShp2sOIwxDMXbJzk59+ec1+f4g/cuHrKcjmC44BIJI7HoaEO4DBI4wPX8RSyKFd85HbGByf/AK3P5U0cOCeB0A6D/DrXnn6H0Hc4yc5x3PQ0jZzkDJPJGM/zpIxhjk5cZz6daeeoxk9+KADAKjb064A5oBByOpxyD6/5zTSOqdR1HHP+en5U9eDyPTPHUUAAIDZAyRnIJ5pGiJYYHTpkd/8A9RpTx9BgjPcClK4IyxB7cZFAAWD4DgDB6KMUka4YnlOMkke/emglH49yBipSu75j0HccU7AIvzc5yCMYz3/zih/nf5sZPTHHYZpEBJI9ORkcZphUmXcBycDbn9fWjUCQOyggMRnHGMnPrTs7oRvOSOR60KMFzkjr8vUUqqVUfM3I9OBTsJiQag+mXKSxqcAgnB5Nez+BPHNpPEEM6p0DRvwQfcV4wR5meA5A5x2+opkFybG5Eyb4343Fedw46gVrCTi9Dysdg44uFnufXllcR3Wx43UpjjB4xVy7jS+TypQSQPlyR0x3/GvAPBPxGuLW52S5ljLAdemcYwPf0r2/T9XS9RCjqMAdT1/zmvXo1Fo0fmGYZdOg3GS0OJ8aeDhLE8qoGycDI6DGTXjmr6H9hmkAjYICCQBx+P8AOvqi8hF3bpHIucAj0PPQ8/hXnXjPwaZYRNGPlzyAORjqa+zy7MLWhJn5hmeVNN1KaPn+S3Xfk/KCeOMfX+R/KmSwbecjOSSPftitzXNMNtMwAZQDgA9D/wDr+vasm7UYA2tyATnH6V9nCamro+GqQcHZlYLkoeQAScL6f4detGAvAU4zndnnH/6vpTwwEJI5O4DaOB6dPxpqkZ4xyuOTnI+laGIHDZYbQOvXv/nHehQAMMRvxzyfX/6/rVeSQxKCAcryAoyOTgVYkw2Cp/4ERx+f09adxNdhViAUn7wzjg4wfbH/ANagRgg4B38ZyOOTjg/5609ifJPOMcjAwCe9RqwLnBySCcf5/wA8irRFhWClkGBtHRVHc/1NIVIyQNuTwCcgYHp2NIwIJYnkHIx3P+c8dKLh9uwHc3Izx0/D/OcUybDxuQA4A9SR69R/n096Cq5xweMgY6DPv19KbGCV2E4Ck54J4HPr6mlgOJzlgoKkggdfagLCLOucD/d49Pr746dTmpioUbgM4IwTxjP+enWoHfc4QjPIIGMA++adISJORjbkAqc8cc/59aAsPxuXOMAHjg9fr+fPbPUUigM7DPzYJJBzjH5f0/GlVtlurB8kZIxxgf5xSRkBmQkMQM4B7f5xz9aAsJjePn+XHPA79/1p774RjOCyg9enuT+dRTyeb5eCI0Djnufb/PrU9/P/AKS7xunlsAVx24GePwoCwsKgRn+HtuXkZA9PqRx70mRIWBOwheDn/PtSW4ZLEJIckEsBjBAxjH4c/lSRO7TfPyAMgY4xjof/AK1BJEGdmEZQoAed3Oe1TSnYCAenQn0+tJI4CcHee5Hc/wCf602QkuMrnjGOD1HX6jH6UDuhoGI88dMkjnqf8/lU1uud5BIJPOcf5x3pqpuiJAPXp/n8jSQyh5CQDnGPYD0xx6HrVWJuOllGzGSCDxxn9f8ACmtExYEntyvGOfTv/wDqpskxd8h155wc5x9akDBmJ6DAJwM4/wDr+n1o1GRnAA2rkZyQeOc/5/OpoYzv+YAYPTPf+XQn0pokLxHLkkcYxjn39aghmKPswQDzn1Pv+Yo1Hp1FktyZUG/jdggAYPt/n1qveXpsuDF54b7z42sp7dfxqZ/30oJB+Vs9MZPYke340XkJuiA4APULjqOpBx0/+vRdoTSFjkEqg8jBBwT29+3X+VSiLzMkZG0DGRz35/nUQj2ojdAAB1z9OaI5SGcnIGMA579vzqVJoLIRiVkAIOB2yCfyP5fhUsiBQXx0GSO2Dkk4P+eKiZy7lzjKHljxz1pWIYk/fIIznrj0rVNsTSJ4rMeQhHyI4yAR+XP5VHChRpCUOAAM/hxgf0pTcGeEJuwQMgA8HB7H+lCME357+/U/07VaMmVpATJgN/FyoHQd+OwprsrkjkdQeOp/z/Wq80jLLvyMg8kDBx9e2asFhOmd+GABXPAJ7/8A6+lWSOEjpGAnABwCePT/AOtUYIc8kPyOh49Tx9Ka7nyx0xgk45FKr4GMYQ8Ag+4yPT0/KgBWQuwLEB27eg7fhn1qWRduFB+TjIU/X/61MI3cDsc9Ofx+h/nThkkZyCR0B5GPfp7fiKBXJI4wLfAKkDI3d8dOaisYysxAIwBgrTEbywUIIAJOMf596mVsKSRjPBZTz/nvQMklhCumCSxySSSR/wDX4qdmAySd5xgDsT/+v+VUmJDfKDgkYBIzx3Oe/rUrzPOp55wOG546DHf/AOvilYpOw9QXAIOcnnPHf37cVMpQlDwQeu49Pfn3qC2coShyBjJ47j0oY9CM88jOMc1JSfcWSVAwQkq+fTt0/wAOtLM4k5AA2jJB5z9f06UwxnOH+8OMrzkHrj0p/klAD97gcKen5+v+HrQO5bs3jjttjjaNxPAPPHTFV2cM/QAjufXPrUeXbO5yTkEA+h9+P1pgidig5cocDcOhH696CrlsGPgMRnJJyTj8/wDGppHHOeRjqOn5VRjQzLyCATgAA5P/ANbvVhYXj+9wAcY7Y7cUrEXJEYbTgEEnIz6cZot5QHcEZ9OeQf8AOf0poiI479s9s9P/ANdSJbkNu6kdSeeRTJZYaQMAOVGMjHUetLNLtIxjnBJX6+lMcbtu3GORgjoOtLHESfl9MgHGQDQYSLFpN+7YZAJI4x2PFTbvLnwRjoQBxUNvGc5J5U4Jx9f5VK6gzA8njJwc1LKjqidpN67CTg8A4z+IqKSZmUADkYGfX8P0ps0YRMdwcjB7k+tMZCA2DxjJb0P/ANaoN4pCLJtyQT0I24yB7/zokuSCCCWXGOmM/hUJDsdwYn1HT9KTZ6/L65Pf/POKDaxKHMjk8+uBxn8vxpVkXgBuuTgjn/JFMK/LnJznk5HA9fzpAu05yPXGen/1utBDRNHkOGJx/DkDn/P+FX0bBUZJJ4GTk/jVO3UOCQd4XqemPSrWEdgN/bjpjn/9VUjnnqWlbGc9vSnPMGUfNnkg47VCnyjJ69h9OKcXUkHr6gHpVdTn5RA5Vmzn0zn/AD7UkcoQjrjPAJ5AprAqSyd+zd6WF1l2q4IIOAfX6fSncnlLqyFiWJzxn1FDShshO44PtTeEjwDxnAINQzZQBgVwpwRn8qVw5S0HKrgjHHHGP896eshIDknA681V0+ZL95Ts5QYYfhUsg8tOAcdcCk2Ukijqt8JUMQDYOQSOlaHw81G50O481XaTJJ34xnnjn8KyNQYfOQoG7OTg/j+mKs6Z4ieK2S2xhEIAIABz65/DvTVramVanzxtY+kLbx2mtaNCruBgZYsOc+x6Vw3iC+t57pJSQ7xkkAkD8q4HTdeniG3zOMkgenPT88frTby8d33u/HXac8fT1qYU1F6bHjujJOzNi/uE1KQBCVwDgAZI4rt/hJrpt7+K3xkBtpJ4/wA9P1ry6zuJbSTeh3bQcqB0B/Wuo8BeIIrPWEfADPIME9jWtRXg0c1Sk00z6P8AE5aHZu4LLuBJ/OuUtroK8nIyCCCay/FnxDEgKl1+VRk/QV5re/EMGSTa+0E8BTyewNcNGDjBRe5rKEpu6R7I3imOCI7pwvBOc+lcT4l8YJdqYnkBGTk55rzObxBeXckrB32sMhW6/wCA9PxqH7Y80IJBTJ/1ZOTnuCfStPZqOpvToyk7PY2L7UY5mJJCJnlgf8/5x61TOr2OHBmAlUEYA4Pb9ayboFmBHyrjOD0zWfd4II6HBIGPSs5Weh9BQp8iujr9H14RzbVcBM5OT37fh0r1fwnqolwS4I7A8Ej2r5/hVreJHC5+XLHGSeOldx4F8TElA7DGQCSeP88fpXiYvDqS5kfVYDFuD5JbH0FFeGVxjBBwOuMVegvTGxMZO/tk4Arl7S9LKH/hIGPf/PNWFvjuYbhjPHPUV8xP3XY+ypwjNXOzvfHTx2gikDGcAA4OQRXM3OqPfSO+zZkc5OarhmZTvAJPcnp/WmDGCen8uK53PQ76dNIGQM44wcfkaciA4Gc9eOgH4Ukk21fm9cA+tNEpQg8Ajn8a52diLlv8pwSQB3PtUUzAPkHfnnBHFVjdMwwT9cjFIrdM+vpWZoWEAILjPUAk81I8y+UQ5zk46VVEhywHXPToDSlifoDnIGaaYmTx8KCmeoB79acBzk847k1EjZ4IJ75NTk5Py9CM4Pai4WFbB9AcHgcfpTQgx/tdMDinFAc+vX2pDz7dOaLgkCkc/nn+lMt1zMhPPPGTSSMScDOelLbKS2V4A54ouRLRHV6bOI1CE9uo4rUjYE5GenI9q5+3mAZOhzg57H8a2onxjHr2PQelao8ia1Ly5V+/qMVTecxXnHT1H8quxsAhJIGevFZ0zkyEZ47VV0Ryto3bObzVAyOOmTxTL6+ELkoSCR1z3rPgnEMWARnHTPJqvcz5GeWx6/4Ucwo0tdSrrOv3oiOJWKc8d/wrmLm6uZYzmTdnkgmtnVCZ2zjp1AHWsO4A+bscZIP+NYSk0exRpJLUhS4KjPIwMUCQspHA55NRsASMY6YODjigD8fwyKyudduwsh6ZOPcGq8nGe+e1SSnnBGPWoskr+HQmlcQEnJ7jGBzj/P8A9amMwbHuM5xyaOSRjoRyT1pA2R8oPXAB/wA9KCrDGycgg9OD61BJbCYEPzu65GMD0qwQexPsR3oIPHTHrnBraM3F3RlOEZKzRxfiPQUTLwLzk5B5/wA/SuDvrV7dvTnBHSvbJbVZiQ6k5PcVx+v+FzMhlj4IPYZr6HB437Mj5DMcsTvOCOBXftADcep6Y/z6VPbzeU5Gfl6lm/Kp5NPktXYSZIyR9fr6VSkBHyjkZyK9xtSWh8pCPI9TUs9R8h2yRkYPsa63Q/EaSgIXzjg5P6+1ecSMZMAHnjjPX0/LIqOHUBYXA5CbjgkZOOn8uPzrgrYdVF5ntYXGyoyXY9xt71Zuj/p+lWY3DHGSARkjtXA6HrgcoryZ9fXPeuxsnSSLcSOnGa+ar0XTZ9lhsSq60NNPk6c49PSns5Yc/d6YxUUTBlPJPTpUzYQ4/EHNcbPQQnUDHfg+/wCNAGSCOBzyO4pApwT1zjtSsMnjgdPrSGIQeQMkZ9KFyuM5BHAanpjPzZ+mKcVy3AOewBoAQHdgnrj0P50n3SPoRnGak2hsAggjpj/P60oix3A6UAR9OByoHakb5wBgYx1GakZdq5IJyOtNK5XIHscdaAIgCfl69cHuB7VKsJATIwD156UscZODg4HUHrVuJSGJGR0HPGKaAEgwo9M9+4qWO2Lncc4GRx3qVlyAB1zn1NS26EI/uePb/CqM2QNDt9sZ5xzSIAX49Mjtz/OrEiEn6nBOMg0z7OVbGPc8Y5oETxWwZcnPB6g1KLXcwOOSc5p9vHkAZPUZz2q2tuQ+fQ8E1LGmUJIBuwVHPeo8bDwvHfB4qxcAl89e/I9KjOeCMg46j1qWWhhIJweoPJ6GoZDtYg4I6e2PpUuCG6Hkc0yUbsHngc4qRlaUZI5IH0/z+lR8uSCMjgZBqy8JfOD0AGab5e44H1zjtQBCYlD5AI4Bwa6PwxGhJkBwem3+X8jWFsIBGR3Az7V0XhWybaC+fMwWx2rGZcdzt9OuCsXlgnB6H39K1YVdANw75BxwRWdo9um1GJGM9PoK3YEMkgLqR2Delcp0rY5/V0dlcdDz/kfhXB6yojfAzwec16Zr1v5KFwMcdPfn/P4151qiCWXGMKTk89BXTAymYgUMpPT+oqrswQRnGcEf4VqJbCLjOctknPaq80CgkgdT2ODWpgVGUoSSccZFICSFwTx6jmrUkY2Y+XcAMHv+VPWziliJc4Uehxk0myrFLaSSQTtHWoyME8DOPX8atTIInKZwD0xzTXRBkIO/I6k+1SVqVFJDjkZ6nI/WldgkZJODnI9T7fjVqGGPOW5AHGD1z/k9akhihluCJOYh0AOAc9MflmoGU45csCOQTn2NSOfMfJ4GCBnrj/OauzxWcACRxDAJywGPrin25sth2gb+QMZ5oAz3/dqADjPp+n8qYVJYHYQo5IJ5I/z/ADqfz42kOFAy2AAOmOvGfpTriUKo+XJIwwzgnP8AjQVYqsCXC427iTgj+tOKNHygx6jP+f8AJq354KAAKMcHHU1FFOHBznIPOO3b8KTYakEiOo5yuQDgDn8qYIXmIXaVxjPfgHP+frVtL0RzgJyRkksPX/69SSXvn7jgHg4AHIz/AEpBqQfYf85opvnP/kiigNT5z2/P8wIwckg9e/PtQqIzfOGBz0AyKYchQDkHtz1Gf1/+vTweAecgE4H0/wA/nXIeiOBLnP8AATyM80hZXyMnA6D6cj+X60z7qnkjgYyaThmwG5Iz+J9KBWFZgRj+8OOM07YQNwOTjGB61Go3LgdMYOev4U4jC4U9Ohzx+dAxyqck4OMYIH8x60owDwQecDnt70yWQrgEZzz6An8aUMfLJIGfUj8v1+tBBITvZSmMk457ZpyOEPz8cHPbH+f61H5hQZJOWJI75/Ch1EmSWBJPr06f/W/OgAGN3sAeCCcinpjp2BPaoy27jkH1z+P+c0ZyCA+V7d80AShieTj0we3+fSkKEuOQDgg5/Skjbc3JHOSOen+ff0pR8qg/UYxxS1AGQr846g8sR/Kl3A4IPyng5ORx/Pt0pC+UGQOeuBx+fSmEbIwSc5ORxj1pgThx0B56D1ozxnIOB1AwPSoVYcYAJySMjv8AX8KkT5lxnAyAB2OfX/PekwHcDgccAH1wP5k0py/GCBjOVPHv/SmliAmTkjI9h/nilUYGfckjOcfhUgAIbGeFBwoA5H+TTnC8ZYAZ6AZHHv8AX1qILyMjAJzweg69qXbvm3AgjPT149PbPegCQ8fNnA4wW7/j7f1oLZb5R+BJzmmMzNgHseQT7mlACEnHA7Z7/h6ZoAeuTkH7o4HPPr+P/wBem53dXz9B6npTFwccjBJyT2+tBckYBI7f06UAPOO+Mjjgdj/k/hSthQu3nngYOc/5/CogCWJGemMZ/l9aX/WAZJGeOB6fy/8ArGgTRIOVPA5wMHp+lG8AgDBGTgAfh3/zzTYwiBgQc5wOOef8aOd5I4PAyB2/zmquIkC5P09Bj6/1/SoXccgADjnaO9DyHdnJU4JyTgf57dKlyjBChJYqQRjP/wBfpimSxnmALgEZOCARnj19ajycgE88jOe3XiiTfjePvdC23I9/y5/Oo2ynO3IBAxnA/wDrZoESecAqEA+vAyD3x19akMvmdsEc4Hp71AwAxkHOOeOOe/H41HPOYVQhSXAJ4I9uf5VpFOTsRJpasfe3sFpBvkKqOpPck/r09a8q8f8AxCS2RoIpAwJIPHXJ6EfrmrvjPxqlsLiByA4yCpOD/wDXrxLVdaS/nzyXJ4JzjH48DjHNfU5dl92pz2Pk8xzB604Eep6qdWuDk5y2WwPrkf1wOSMVXUlVXJ992Dgdv5VGvlIhfBc5znBIyQPxqzBGb3ZGgzk43beSPQjt619ZZQVlsfMK8ncm0jTpdQnCCMyIScgcHtz7/wCFet+APAoubmK4uYm8tBgKB1x1/rR8N/B+yNHeMkEYzt6HHTp/OvW7CCO3hWNOCOAcc+/Svl8xx/LeEGfT5fl7nac1oWLaAQwJGoWKPuu3oP8AOO1OEgAABJxwMnoBwOfw/Knknheozzjj6VG6HYPpkjqPf8+BXyMpOTuz66MFFWRLEybefc/h6UO+UHGc5wM+/wDKkCHbjPTBA68Cl4OMYx3465qDYITxymGJzycn8DTyxDZAGCec9Pwpmw8YB74alY4xz3x04/zxQA4Skvg8DuMYyeaeiAk85IH3SOPf+tNQDblwBge+c+/pzQ33wMkADrkZ/wA8UrgPAA4/NQOlB5RgARgdun0/KoGJRQFODyMH9M/hTlDD5T6c5GMii4EkTjnOc+h6/j/9bFKDu7Zx15/r/npUZYBiecg8AdAORTk+9wOM8EntUgPDh+ehDen+e1O7kckkggf5/rUcidkbk4PTH50/IAyR1HQfSqQEg+bkZIJ4wOf89aUHnPAKjqO/HPFRgbk+UkHPQetOgYsdp68enf8AyKYEwdSMck5zgjinbgBjPPUgDoKiYHcRnn1I6j2p+doyeWJwCOKBakmQYv7rDk5xUY3HPOBgEc1IRlBnGcEg9Oahjy3zcA85GOv40DJkDAnjA9Sf8/8A66kHKsMYC4yOe/amq+JAAeTn5j0xUmMqc9AQeDz+vvTQtQXOCRzwCBgDP4U5Dn16ev8ASmlW2FR6YzjgCnqMg5GeOgJ4qhCNJ8wyWBIzwKUSbTxkpj0yajb5Rg5BB47ipeMEEdsZxgUAOeUtGOnoecZFR4UgbuoHoT7dKcYv3fA7kkE+n/6qaQ3IOD05x39v1oAaUwgyADnnBIpzgYBGMkcZOf8APalfahCDOR6D9MUxw+SN3UYLAdPWmiBy/Njbzj0P5VQ1fVItLs3kkZQQpJLHGfTP+TVma5+zQGXeuVOQuccY/wA8V4r8WvG29XSCcKd2GAA6E4HH+FepgsLLE1FFHk4/GRw1Jy6nIfETx1c6relEcqAwGCM59/8AOc151OJJ2cyLscnAIOOP/wBR/lU7XryTMZcFicZHBI64/UimyyHeSTvGDhcZJGc/y/HpX6hhsPGhFRSsfk+IxE8RNykxkKBG29+uSeO/U/rTWjcyELwFAzx+f171YjkEi4BKA/w5GQe/64HNLFIVDgLx1AJ/QenI/Wu05SNoXJJQjdnGcnnj/PrTWtyxd3OWcnO0dPX/ACKebgCUZDAE8EDjI6++c1LLLyMFmTGfxz/j3ouBV2rt2FCGBznOfw96nWEJkgnB4PcjnH68/nSrKoyMjjrz/n/OafFJkkkE56ccjNK4rEAiEYCJ0JwccEe+enqaR+ZMOSpzyzdAcVMsgVyXHqee+MdOnHQZz2NJL+8z1O75uuPfPpimFiFUdlUj5hg43E/5/rUsEL4Oc5OCQBx0/P8AyacHCRYkyAM555+gP+etWrSUbBjqM5IH17j/ADzSY7WIjaEiPBG4EEk8fX/PvSm34wdwwcA7ufrn/PWnPdE3BJH5HkfX/wDXT2mwcl2BIyRjt+X+FJtgMWLy2xgjAwWKjH5/XNOWDl9wKJnkY7fj+JqV59iDgFh0z7/5/U06N2Bd97AFcBSc4yPz6/yqbgQvbBlHyN83UKce+acbduVKbT7Hjrj6ZpyuFUdGxgE5zkfy6d6dJMTzkgZxkn8f1560hodBZBeQeSeePx/n/Ku8+GHh1dT1JLj5iUYDBGV7dz0xgVwomKAEkbTyDjHPt+J4z717V8DZYzYEBSZGbOduPrn/AOtXk5hUlTpNo9bAU1VrKLPW4mSKAxqgj2qAQvTPf+dNa5CRs7uAgXOW7H0/HkU1wfNbn5uc4GP8/XpXMeOdQTT9GkD/ACHqX5wBycY/KvhqcXUn6n3taoqNNvscB8VfFhuHe2tsFNmN+7HOef5V48LEOJCUYkkbmZsnnnr+n41qa7qxu7xxvDljjIGOP/r/ANap20oiikj75BDH26j6HrX32DoqlBI/OcTiZV6jkRLaiQEE+WNuAV4Pue/vQbB4iMYKnqx5OD16VYL4YFcsACxGf8+v45qRJ3bIwUUEAEZ5OO3/ANb16ivRv0RwPXURrYRNjaFwOWH+etMW3CZPI5wARx2/Ln1z1pxbO3+LIO4ADHHfP6U+NsqBtxjpt649uev+cUrvqMZ5ZU8YzjIB74/lSbQuFJI9MdPU9OtSPKqvyO/TGQevb+vakcO7AAHjkqTnjv8Ap/Wi4aDDEAv9zBByfzx+Vei/CbSjPfJPsBjLEngZznv78V57JsdHBQHILFvXHTP0HH517F8Frfbp25YwQw3nYcgdgD+f6V5OOk1SZ6WCXNVR23xFvZbXQmiiICEYJB+YcHOMemf1r5i1K1WS5EYEmwHkg+nPXvzzXv8A8U7mS30iRgN2CAAOTx14/GvB3y8pYglyc5z0J+ntXLl0LQbOnMJ800n0FFuFVH53YI4J/p16AcU4Ya3XD8bTgDoD6H6YpcbwiAkqV+bPGR0GT7/0psGDCEwRt4DAA7h16/4elezoePoPsWcSy/PzwRgk89fwxV+w1a8sJElikO4MGVs+vp9Ko2ELli+GwRuJHr/n+db2haJJfXEWEf5ySGA49en+TXLV5Unc1p891Y7Pwx4n1drsReeZImwcEZx0JPr+NeuxRW2oCOWUDLxgEgZwcfgQP51yvhjwjFbRqZdnABLEgDGOfyrc1HxDp/hqzWR51MacKueePf0PHtXy9a8p2pn12GUYU71SObwrp9wUlfZujYn96vJ7f0/StjTba2to38tUQdNxPXHT6143rXxWe7u3FsxjiPzKCSRwen+fWjTPidKX8tjjBPU8kDqfbrj8a0eFrtJsUcdhlJqKsej+MLyeG1JRyowTk968T12/vHm+dyMjhfr7/wD169Gi8WWmtWqRuSS4JGeQP/1dKwdY0E3YLqN+TvAUdx/P8K68NTVN+8jzcZV9s/d2PND58kcgdwM9dwyOD6/j71FAo85UBy4JGQOPy9veumvtKnt977AIxkYPByefSuea3dZkKpvAOSoPUehx+f419BBxa0PnpRaepXkt0VgxzvJyRg4HbP16U6SBJUcgDYTj5vU56enelvyY3BAIUAnnJwD/AID1/Kq8TMRgMCSuCmM8/wBMg1tZma0N74eXa2epQCMEbSQp6HBIHP496+mAg1HQwHbcWXnnBz9K+VdI32N2kiZxjPQ19HeA9XTUdKCEg5QDrz+fbrXz2PhaSmj6HLql4yps8Q8eaSLDWbiNAvLZGCM4H+faudjPkjkhwccnr1yOPrXoXxf0Z7TWRcAcSAhnwcYHT2Jrz2VeEy5IUYySOQeh4/zxXsYWpz0kzx8RB06jViW3VFSXg5Ixzwfp/n1qOFfLmLkMQOoJxye2B2/lSImzeCSABxjJ59Cf8PWoEYlgSSewUnofbHH/AOuuswLjgbgvcY4P+P19fWoyhXiN1Bxkg/5/+tyahkVnbsAO+MDPr9aPKcrkryCec84I7/pxQVsWolRokIU7ickHnA9RT0hBYAjJwTnOPoDVK1YwIVCbhnGVJPp/j0qVWfy2xjJwM4yR+Pr1qRjL2JrdlaMgOoDAA9T6j2HSvS/hz4qeymSIqu7qM9M4HH415tNA5lcgna2AQR0yOg/GrtjdSWUsUqEqVI2jOf8AP04rixVKNWDTR2Yes6M1JOx9b204udPjuBnzCoz7ev5H+dMvLYajp80EijIUnkda5v4datJqegjzSSRgE9ue+a6i3O0MN2cHGD+P+c18BKPs6ll0Z+kwkq9FS7o+YviFpw0nXHiTO9hgsOnPf8PoK5e8g/dpsfzWUAdMDI64/D+tek/F3TZIdbM7n/XHcDkEcdATXnDoFAGegA47/h+YzX6Fg5udFM/MsUuStKNtmMVAvXIA5Gef88U6MgrjcMg4PGTnn+g9KVgSu3JweCp9B2Hrxz09KjQhcl8ZIye2T0z+Nd5x3ETIXB4IOTjt7e/ep0UEoHfCgkNkevf0/E1GiEqD1OM4PGKVkd1O/BGMEjqT6UAh5I+zDAUkEgYIBAz6/j7VFBGNzZIDjtzjr346e9PQDYFQHIzyTzjH/wCqmK2AAMk4ByOM8dx+VAx5m/fgAkRg5ODkf56flRcMrzFUyV6cjgj39/8A69Rth0A53nqeh46H+XtxT5IgAXQ5wAB6+vP/ANalYCWZdsQKjBwMAAde/wDKmwyocwls9yQcY56ke9NCbUJyQeSMDuPeolZkUlnwrKA2euP8/WlYpMnVwj5I3ls4OMDHqT/jSPMS52FiAQDkc9OuelRKpLEhdgPVueOOn86ejOMgjAyQTnmkFyxPIrwbAdp4wevA9v8APeo7ZxtKnDlScEDJx75phGQBkA8kg9Dx6U5CEVgejnoB1+np0NAxzXJjkAIYk4wDjv15/GkeQvOCeXx39O9IxQgZTCAcYHA/yCKaR947CNw3YzkkemPYUC8iZ7keSRjcVIABA+v6fWo0uCQRjII5HQY/znjnpTfs5cAliBwCCOB74/z1pCmAUGSMEk5688e3+TQGw+BjI/DsCueD39qb+8MhkwwAwQc4OcdcfhT32Bm2IB3245x/IcUP82SCMZ5OcZHBFAxkjOOQxbJ5IHOO4A/M/hU0ePK2EBCckn/PHrUa42gY2nOOTwakK7zjPUZxkj9fx/WlYBITiVTxlkJx6fXPfp+dIZCSAQA+eM8nj3H5cUBwsmCBwBjOAAf/AK3FSqibVyGBPTngfpRsA5jvQPv6kAkAdB6D8qUjy1xgDjuD1HTn9eav6Vpj3U0aRr5mc9ASP8n8O9XNU0R7PBIYADkY7e3p6fj7Vjzq9h8r3MAEsep5PC9jjoefxP41GVdWDB2Rc4IAySOv1qwYcSvguCSMYPHA5P6U0gtneG454HP+Tj9KtjTJgnkTQSBFkyQSytjnqcj9K+mfh5e/avDEBOWAIUY64x/+uvmKV3jh+TKOATggdugz/wDrr6K+Ed2H8LW6Hg4zg8dq+ZzmCdG/U+pyKfLiEn1O7t2EhJJwM85OPwr59+KcZh12dW4C9CR6knivflhMqtgHrgqRxxn868d+MGmGPUJbiQEArjjpx6fy/Cvzav8ACfueRz5cQlfRnkhBZ3Jz1yCOtOK/IDnBPXd2pZ0CyuRxzgAnPbFRnG7JOCeemfSvNP05bEuwYIHJXBPb8f500/Lnv2GDzUZyQQpJz1AP6/oKVlKgHqSRkA/57UDJOM9jjpj/AD/jSeZuUfjweox7UmDzkBCT/nNKMu+0Z25A5oH0FPOcg5A5Levp/Ok+RXBdsE44B/X/AOtQp+YE8kZwM09mwfUkYB6gdf6VfUQrAL0OTnrjPQ/05pm4qCF546Dpg9aNuAQWO0D14P8An+lLsIAOffPT8x+VACZI7HPbPqKU8jJ7HPPOOPao5BluOPr/AI/jU+3C7BztGQB7+1ACBDJk5PByQOnX+X9Kk2gEYyDtIyT0zUIi29CQ+MYzxT0ypAwOB0z15poVxIXBV2fBBGBg4/8A10sCBHJkOO4IHUigKI5DtGRk4Oc5pzDzWA4APYc/rTDQiku3sbyORQMqRy3AHP8APt+Neo+C/HZAHmOXQkBmH3f1/pXlzRpImDkhzycdef8AP5U2NzC6YnkADHESjCnPc/X/AAropS5WefisLDEwcZI+t9K1uK9tVccjoCTzjt9a0IljuwY5QNjZDArxjvXi3gLX90MSmU4yBjd6cV7DZ3BAALAggHIP416EKrvdM/KswwXsJuD2POfiP8PpHR57SMGIsQAp/H8uteO6nY7GIkQ/L1B68dCfXFfWUoM0Jjz8p/hPJz3NeKfEjwxJZXbzPHtSQ5HHBHc57V9vlWYNtU5s/LM5y1Q/e09jx7aC7IUI7kKMA/T8KURsr4yOTgDH1/StK5tBaqH2cbsZBwQPXHfGKzZbj99ImdjjgH355/DpX2aaauj4pxtuRSx4IO32AHbpQ7ExgNyRxn2/n1/lSlzGM53jpwcjPUfpmmufY5IyCe/r/nmrsZDg5CMhIODjkgD8P896aBtwTwSOnb6Z/CpMZjV1AIbGT2x6Go3I83nkjoGP+farM3e48HjngZBHrj/P9aQ4d2HbjnuO9RowYkA/LkjcOe3H9amkKRyfuzjYoUntnqcH8aBDd4T5RjrjBwCD74496erEsxwQexzx6Yz/AJ6GhIQbcy4GC2VGDlcDp9M0W3mDzSBwBnBOQM9xQAxVIjwWyc/dzn6fh3p4SSV0BXIGc4GRj/PY4pmQX4G0ZAGDx+P0p88gikKE8gjJB6jt0/CgVhVhJJG3hyDwx446Y69qCp5G0cY+ppBJvVXYAI5yu04J7Zp6uTvzjjGAe/8A+rmgexHIBtPJbjrjuf8APU+lLGpKHC5I4AYcAf5x/hQgPmElTjORg9vQD8f1pXfaMjO5uAB6f/W/lQLUQEvIVyeMe35/565obcCctk46DjHPX6/5zUyjCRux+9ztIABA7k0xnIZ9xx1Pynv6/p+VAeo1fnBG4kZIPoCOnPXr/OlMJbnjcDjGfXkde+aQygygIxXGMgDrkdzTifL3EP8ATOTz9PxoCyGIG3lGOQSfmzxxT9pzkZOOenQdf89KXbGq5YjvllHU+1EEgKy5ABUALzn3/wA5qtRNIQCN8IFOc5BxwB0FOEZGUIxzgEDgev8An3oEgMqZPcDGDn6fTrTryQCTKg4BAyB6jBz/ACo1EOhthgkJjJH3Tz701oN8jNnqMgd+/H4e2KsIwwgcc8k4Pf09/wD61V/NQl3yHPAyep9jRqBEqZVQM88cnpjp9OcdaXzBznHy9weOO/8AnFCB0uUPVc5z1zntj0FE8ByRtwuCMAHn6H/GmBLBEs0e/OMkAccY+v8A9emmFTnYVyDnBOOfr25qeZ08qEBipVABkYOR7fnVfLYO8ZOckKc8dcZ/z1pNXC9hdiBgjAAkgYAJ5xyc/j39KcsCKp7c4GeP04yOtMhiPmh/mDAnBJ9en+R70soeQ5Gdh4y3H0x7Z561S0C6FSKNUySF3DPXpjnr+v4U1lBjc4H+yRz9f8Kc0pKqDjzcYAz/AJ4x/KlglCK5ALDqpzkfT8etWjNtFAqGlTcdnOSoOPy9O31owFJyN2eAOMeuB/n1pFfZcI8gBGSQCOg70+Z/NYgAqoAwcDP+ea0MrieSkVqj4YjBySPyz78UkZ8x0JwOpXbg/pU5cNZxgrnrg56AdDioo84I2Y4yTnv6/wCfSgaYxVJkAP8AexjnPPPH14yKsMsSLkk7xkAEfX9MjH4VDGf3qAJh8g4DcZ9cn8PzpLiAytIQDjByM8de3/1/WgdkTGP9wHwATghhySKWFNzFnBKA8HP4dutM3H7PGGxhQAAGPY8j1p9tmQy4H3eSd2CefagXUQLhh84xkckZJH+fT2qWZ4w2I8jJye1J5m1hnucYXBx/9bn9Kf5TMHcFfl6kn9PX8vakyku5OY0WFD2xnI9M8Z/ziq8TBZARh8A8dQM/X3zTp5d8OAvtx1HvUMY3B8g5ORj+ef5VJVkEilvLAOMtxjjp6n8DT57guSWJ3ngg8njvjt0pBGZChBPynuxAx/n+dBhKsS4JbrnA6/4UBYVWAwJULnvnpzSW6/vJDkEEYHOO+f6UXICQg5AK9eccE/8A6vzqGNEc5TBxzgdfoPbIxQFiwMtKoyUAHygcZP1q1OQ6JyScndxnpWfgllJGCCCR2xnIx2//AFn0q68w2yHCgYHIORSYWRLEyqTjjOOnQ+1EchTJ5BJPQdP84qANxnnrjnjnsP09aXzQMgEjjOccdu35UK4rIt5zgAZBA5U8d8/l1pZHDb0QnJGeRznt/n3qpbz4kGUOAAyg+3/1u1Tq4Bcgn5jng549j27UdSWr7l20G2JAD8+OTkc+vf8AzilT5WJ++ScYI4AqvCEWMYygbvjp/wDr60q5TI3g8fex/WkSlZ2LM7ZCY5I4O3piopWV0AyTnHB9+nH4UxnBYHf1OBj0pko7kL8oyOePX/61QbxJzMEiIcEv0G3nHbOPpTA+9sE88HAGP/rdvyqCJisYk3kbsjcT29KaZSjE4B4xyc8f4/55oNNSZ9iSYBzuJ4B5pXYDg9c5IPYfT/PSqzsrgAjDDBweevJ+nNTJLk5wcggDHJ46f575oCRas8HzFLZO7BXPBx2B/HFWI2BlRD15Ayc1USfylwRz2J6A+p45zT7d8zbyCcA9T+PT86Dnab3NCf5Bg8tng5+nFRu567gQRnOQKikdnAODkHBOO2aRpgikEfP0B+npTRFiWKUshwcgjIyME4qTnhiAB3B/mPeqsUwTIxg9MbTk5qVpyrAAYyOvv6/Shit1LjS5Hp6AnP8AnrUTybl6c4zz+dV95cg8bufqaiLuVyM5A6AZx/n29aPMNDQ06NVndh8gPUgcn6fhVq5yjgb9wHcVnrM+wFTtc4xzg4psssuQSxzjq3GT9KW4cthl+53gE5Qk8Dkj6/8A16faWIKgg4Y/3hyP85qqY3clmB44Gf8AP+c1ZiuCNo56ckU9hNPoaFigSPoQcnk881JcP82cduMCo7eTK9icZPHeluNwO4dPXuB0/qKOaxi6S3ZbXf5eckZOTxk4H+TUtlKE+cOUcHIIAOT0H8zWUJ5dhy7EYwCRT7edsEZJfI6UObsSqEZbly9u5JZyDdNIM454/wDrYqo8QeQtycHgE5wPakkj3Sk/gc5/HFSpC8eGLADtn29KycmdHsUlZItq3yYQ/PgZ59aTeUXk/Uk0zY7KCMcDk/TrUb/MCMggcH/CobbHCkkx7OB37cHOcn6VV82OV8MQCDgFe5+vv/Wo/IMhwHOeoxwAf84psunSQRb3k3ngjcMYzyKWh12sjXk2R27xyMBxgGs3SLp7S6KpICmeMHA69P8APrVVo5OMljznPU4PP6f1FNUGKXegycjqOh9amSTVmWrp3R7b4T8RyyQC1d+FwAGAFdxDN8h9+jAZrwiDX5XkgOcyIRkjAOO4OK9V8Ma4L+2UFsuD0J/X+v418rj8Py+9FaH2WVYvmXs5PU6+O4cKQQDxjng1LHLzljk9CDVFJSwDenAPtVgMM9c+g71849z7CBYdtxBGPSmkEqOzY65zzSKQgG7rxgHvT3B25IxjnANZvY3W5W3fP+g45qRQQDgfL2pipvY8447danjXdtBwfT1/Go8yxQvPv15qRU4z1A/nQFOzHTB6e1PjySCRg9sUXGkKqcA4AyMEmnk5I9AOMDpSrkA56Z7cUqruOec+5pXHYQSAk8A+hxTQwHbPcGnYIGPXpimqD34zwaRVhC2XBNTxzRhQT69KgI5ORg/rTHIZxz0NNMiSujatH3Ywc84xjjFbVqpIBIHHOM1k6Xblo12jOfc1uRW8iIAQCemTzVc6Rxuk29iV5ztGeexz0qvtBY4Oc+vY+1JIJGYZGMH0xUa7y3QgZz0qeZE+ya6E6Nlhnr39qiujjKkkZHSpoIyWA5PHTFRai2w88HoM/wBKXOjSNJt7Ga8gi3Z5P86w745l3YwD0rUmJU8g5xznt7ZrIvwXbIOAcjGKm9zvjGysQ7CzdC3pzTlTjPTA7mkhDKgzx3FKQO+Ocjp1FICGUE5zznHamtHnj2/KpJMlc/nj2qNyUHTPvQA08g4zx3oWMMQnfPTNC/f6g/5/rR0JwPn7cdP8igAZceu0ngGlwpP+0BxznFIzZ4PTGRimhsZOOfbtQFuo4Da2Aecdv896kazSWMggsSeM46VCoO8ng9Cc1egB2A8nPAzW0JNO6MJxUlY4vxJ4c3vlEx1OMda4m70oRSkODjJGD6V7fLbpPHgjPQD1rivE2hBfMfGAMkj/AAr6DC4v7MmfK43ALWcUeX38cVtKAMDuDj/Pr+lUPIDPk89zu6c+laWs2zicOU2leCOv+fWsycmNTlTwMHA6j/P16V7ifNqj5qS5XZotafceTJu3Y4xjBrvPDWu5URSyh+Qf/rV5oMtzjJJ5JPb1HpVuzuTbzD58BQSNvFclegqi1O7DYqVGSPcoLlSVA5B9PWtFSjKD14zyOnpXluj+JnYojy5AJzk9q73S9QW5gznJAxgGvl8Rh5U2fbYbFQrx0epqKQp/XA9aABvH8Q54zUIlxn6dM0kUm88DjrgdK4dTvJzgHIwBnGe1SRtuY4PTpULNjAxk/wB7FTQHIz79P8aoCVYyw7jt+NLKpQH0OOBzj/61TwrsY9snqKiuTkgYHB55oAjE3G0gdOpPelQjOMc/lUeEJAwR9RS8MM5IGfrigB/mYfIGAepqykoVfb/Z5xn1rPYbMDkjParCYznv1BHWmgNKJhgk4IzjPcVMjnIIxycdcVSiJC9DgYO0HvVtBvxlcn3qjNjpZiuNowMn86Qyl4+Rg8HIolGVIHQdP/r0Ih34x2xkCnYzJ7e42Lk5Iwc7eTVh5gQnOe2e4qvFHsVuOvOelD7yScnAPAHTipZaYySUsx784weo96haYKuc98cU6Q5LcYwc/jUTJhSMDBHfvUM0Q0XJaTjPQ8etI8ofgjg+/eoxGQ3HH4/zobOBwM5xg9KkYNK/VcemaI5DkkjPXoaC5JxhfTg0oGR3I7UugDthmIHbp1rqvDYcANhsYwAD6d644yEXcSbwC38JNdxoETx+UCOpwCo6kep/z0rGRojvdG07egPCjk5Bxn1rcjs/KcbMkAH73aotBtQlorkfNk4zWqOtZqL3NU2cd4nkKqS5O8AjGc4FeaXp82QsTluRyeMV6J4rJErfJ789Mf5/nXnt3mJzjnnHP8/1q4kS1RSC7FcZJPUEH+VU5yVPXJOCOf0qSRn8wkZ9OB2qExkt0zzg+orYxFDBVHOSe349KdEck/OQAcjmoeckEEkDHyn9KSSKVVRgmBn5hn86gsSZ8zcYbBxn6/5FEqEEkZI6Ak4/T3pGtllkB6nHBzg59cfhineTKxwRzkHgY59MUmWtgjYJyRgEcg/54oWTMwcMQAeuf8/rSOHGeQfUEdfp/ntT3tGcdABwTz1Pv+P86kdh1ziZgQGwnpxnNIw2D5XOc9CP0zUPzxJgHGeme3saF81zgHaBk5P4f0oDUfCvyEybQD/FnrSXUwadQCNgAJA6HH69adcWbuoKntnKrnHWiKxJALkA8cE+3b+X40DGrIhTljuwcY69f/1U2Er97PB56enfPX/9dPW0kOBkAMeDjv8AT9PwqxJpLhSokQHGQcjOAcYFAFNyGkIAwCCSD6/Tv/8AqpIjmQ9x0JAP5fz/AEqwbNygQyZbORgc/wCelEUQjI3n5CcEnv6cUtAD/gaUVe+z2H99fzH+FFID5fKleTtI6cc8UZCvgbgD1BGKjeZW+Xr2JPrn1qSQcqBgk89f5n8q49T0BEXkDomc8jnP+TT8/vX34AHGSOp6UqOAmAMjPH1+lKrZycjkZHPb/OKNRMDyTzntkZx/nrRtyMnnkjBoAOAvGcYz700g4TIwoGcj+dMkUqGJyA3B75P+eRTFDKp5BGcf5zxTmKsQByMckdf8/wA6FIHcng54HHuKAGPFuZNxwR/CP5UNlCFJ4zx6cen50m4hgcc54A9u5psjFuW7DPXke9LqBJuCYDfJnkg+vX8OtPjG1DuyCeCOmBUAYgjnII5J57//AKvzp5IOByeT16n2/wA96YEgALn07Ed/8/0p7R7lbABUdyOhqGN/m55I6npzjn6U9H2q3Jzn06f4/SgBc7dyE5xxwOo7k+nenBRtBzgdQevXvTCHLA9SQBgYI/HtSjAOPm684Hf1x70AORBuORnngkHmgAqPbkHjHHQ/lQr7MNnkHA7+lLKcDnBzyDnJOfb/AOtSYDgR5ZyF5O0HIH+fwpVTawj4J4wQc89c1AjgNk5IyPwFSpKWG4DPPJ9/SpAeVXJZhgnPIPTPX86YRkZQgjgk/Q+nvzTuWQgkj0B5poweowF5x/TNAC9QVwfqT2pxIbBI64zgYxTcgjg84IPbApxYuDnjA47dvz9aAEB/d5wM8nng/wCeaaVGVwOehwP8/wBKA+AjkZzwCRnHv/KnSdUxk8ZHQA+598fjQAsyggPwMDJB5ye2f/rUi8RsSSMnqOxprjIJzsJ4OSOfX8v60b1QAe3Y9CDnFArgmdvILE+uc4z/AJ/Knv1yOvJx3zUe4ljkkHAO0noP85pMEkBcnsS3OB/j1oBDlUZ9PXHQDn/69Tx4jQDAdQpB/P8AXFVj8y4BwD2IxnjufypC20DJ4HB5HH+eKrqJ2JljHBBOWyc57/X8hUBXJ2E8DoQOf8/4mnFnIH8WScnJpjyiI5c7tp6ggf55q0m2S9hSpU5YcE5GM5x6/wD1veuZ8X+IY9GtXlWQIXBIC9ffGO1O8T+KIdJtZED44zg+pzgZ7Y/pXz74s8XXOsSy79wijBB5ODnHf68V9Dl+CdWXM9jwcwxkaMWk9SDxBrY8QXlzJv5c4JBPJHIx9c5rGKAAnaMYzkjknPT2Gf51XtN0bKBnkE5BJH5/41etIfPkER4kIJ3YJ5HXH519rGKpxstj4WUnN3e4QH7S4ROHxnA4z9e9eh+CfBj3TxyS5ODkE9MdOePaqXhDwm97dKSnYKSRwR2zx/kmvc9J0caZaoMbCqgZb0PSvCzDGezi4xep7uXYJ1Zc0loX9G0lNNsliLANwNq+39cdvWtGJSkfyHAA6iooQ7IAx3YHGTU/KscHDnncf8/h9K+InJzbbPu4QUIqKFIbjcSTjHI7/wBKVRu5+73I4NMbBDkngHj0I6UqP5XA44yeOn41maD872Pzn34wPUf0/WjeACiDJB6njHt/ntQrAx4xleabHgICOSO/vjigB2cBc9cdT79CPX/61Dg5wOuc/wCf0pjH5sgAEduuT7fSlUnIJ64xkH+tAEwIySCMZ53DsfQ/56UivgnPc5wvA/z9aiIHXrng+tODFwqcjBPvkfj6UtAJCOABkbeq46fjSMAoBznIOMnk0xRjKocD36n3/wA4pTkAE9/Xnj1/pUgPQ7FwfTABFOOBgjpnAzUcTjGcY6Y/D/P6VIiESs5bAzkAjFVpYB0Z+YHdjIJPsOKSVRyckYOeT27f5NNJ+c9yD170H5VBPPI549aYCxx/I4D7h1HGOeh4/Cpoo1AzkhhyQO3HH5ZqNjl8nAHQEHpz1/nTYmLNuGfmJAI9O5/GgCZl2yYQ4x39+1OVcrg85PccfU/pUbPnAHc8DHNSbgN2TsGcE9f8igB6JhT85x2GM80uCWXJbg460gBIBJwvTg49s4pV4frnGB1OTQBJGATkA4zycDNSIAOh4zwAKibnPIAHqOlPXIyV9hkH0x/9agTZISDjGcepGaUcZIyQR3GMev8AWoydydcf7PTiliIC/f4xj609RDtwGMjOOB746f0/OnIMDkc9SDz/AJ5pgHHznpyABUeSCePbnpk+v+e9GwFreAgAIXjOOp9v8+9Rtxj+Hrgn/Jpj5GwnaBgHj16YpkLlckLwOoOOPT/H8KoVx7MoftwM5H/1/WnTyoAACN68jHeoZDj6Z457+gNZmu65DpFi8kzqdowqng+364rWnB1JJI561eNKLlLZGF8QvEUGj2MnzqkkgyB0JA7j/PevmHxHrD6nelw+9SSSvvnOcV0vjzxbNrF28jsGZSQVXt7CuBgjeW4lkeIIWJAyeg9SPav03K8EsPTTe7Py7M8e8TNpbFhd4KkMSGJOCBjPp/n0qSOMSJgg5HTnGeeT+dMXaFHAIxg8849u/P8AWmyEjg8DHBIJx68f419AfPDwpzkAfK2CGHPf8/rz2pG3pgqDnJJBOB9f84xRAz+Ue2QQAT2HTjt29qedpx0JXqSQfcDmgWpG8YSNTnkHAHXHPXHfk04F2OxXJ2kkjOSePX8PSl3HeDw45AJHJHQf409ej84H07UBqQxhlycjGON3XP1/T8DUpXJB3gZGCSO2MZ/+vSKMjpgKCAcgYHoTTlCkdeRjPOBzj8//AK1Aakm0Pubv0BA7d/5io0BTBLfTJyP89OvrTXYqcREbepbA6nv/AJx1oVQzdDjORj/6/b1oE3ZDgu7nH3SDjBxn8f8A61WolZF3MpzjABOM9uf0qqmSOSAOxzj8h70+KZ1IGcjJOR0B6fy9T1pMFK5bCh+ATnBJJOT9fzxTZYwRng5Izg4wT09/Tp61HvkyTzggnbjj8vWpg5ZcscAcEKen0/z0NS7ooAp2AZJYdOcf5/GpDGJDuBGMg4xxn29f/r1DkmJBknJwDjHc8/1p+AXGMcDHJ468/wCH41I7oURFRtAHT6e3T6YoHyuegGM8jOe1DER5HyrxgFuuO/40GR1TCc8EfMOSO4H509RXTehNFukQAg+V05447HP5j8a9h+B0oWArkfu2KkH1z/8AqryAIWQBXBViOByDjkj8M9ea9P8Ag1diO42ksGBIz1B7cd+RivHzJXoux7OW29vE94FvIXyCFA5GRz3rzT4vakkNs0Eh3u6kkk/p6dvyFelwu6gDkEjqe49vrxXh3xueU6o6FP3anIzwT6fT/wDXXyuAgpVlc+uzOahh33Z5Okf2iTznKg5O0Feg9R+Xenn5cZAH8RJ7ew9PT3qU/KiMUJIzjj06c0y2RssrpjAwrEg89zz05H6Cv0CNktD84e4AglACQQT1HY80BtvC7lLDOc49ulKQ6nGMgDke3fnp700gq4H3zjgZ9Op/rTIFAIRM/cBwPYY6/wA/Wn/M6EdGGMt09z/KoWBJJyBuAPtnH+f8KnVS/CkhAeSD/jQVYCoEhwCMdM88f5/nTypdXAfCkZJAyc/4c01AGHpwT1/Ecd/x9KkC4ALn8DyMHpmoBAkDTJ14K4GQQM/17/pXunwORP7HnCDhCQT09weeuea8OlM6xfuD6Dbjntx+OK+gvhaiRaOiBcuwG5scYx19fQfnXi5g707HtZfH94mUvjHqEdvZRwqR5jEADP1B/DFeGyN5ruY87V9T/n6c4r0b4tXUk+tqEOVjUjaTkYzgY9Pwrz3yuRhGOeqnuTjqP1qsElCkr9SMdPnqu3QjVADsOQGwQQO/UA+/Nblh4WuLl02Fsk4GRgHmtTwt4Tn1aQb1DIhHbtjp/nrmvXdJ0e00i1SR9gfABLOB6j8f/rVVbFKGkdyaGF9prLRHJ+Gvh0fKDuCMAAkgc/hXWJHo/h+IeeIg8YyCeMnv+eO9Ynib4kW+k28ttbHbJ3bPJ/L0/oK8d17xbd6lOWcsUHK5bPB/z61zRp1K7vLY2qTpYfSOrPSfEXxQMPmx2zhF5G1R29gOuOefpXmms+I7zWJVMkjYAOQfXj9KzvNMsm92GCuCT69/6e1M2spLgFuP0/CvTpYWnT1tqeZVr1Ku70HoXPynOeOCc/56/pUkdwqPnavIBzg5I/w68fTNQMWQAZOcjg9QB/k05chc4xg4IHb1P5/yrqcU9DmV0zTg1qWzJOcIeNwODk+x4xXY6N48gjiTzSzvn5ScnA449ORivPZEdWU5yOOWH6enanRksqhTjBwcYyDzgjt6/rXPOgpbHRGrJaHs8t1Ya/EZBiCVTjAGRjBPT1rMPhlLgBkwcjIwAB69jXnem63LaS7csATjBJJwPyNdxonjZLWSITkOhOCpyCQTg+/euGUZ0tEdUZQmtTn9f0KS3cvswO5wRnNYDwhCQRsOc8/qcD+vrXtrWlr4ptpEgcI2QVDc9z1zjHHrXJeIfhveWYeQISmcnAyOmcD071tTxK2luZVKDesUed/cJI3ZwBjHB9R9Of0r2X4QX3nWsiMMOMcDrjvx17/nXld5oT2+A6tzkjPbgf5/Guy+Dl1JBrbRynBAJBHGccd/f0rLGcs6V10OjApxqo6n4srJdWBQNgjGDnsCfxweleKzqMjdxnP5/wCJ5r6D+KGkO2lG8cMYyMbsdAeef8favne+IW8xkucFgVGSD/nFPLpXhZDzCDVS76gsmMjOSBkBhwf8/jTSUcIULYJySeDke3p6dOlKsbKoCcnoSTyc+v5UihfMQ4BbGMjOeePw/wDr16x5ZKw3Nkn5iQpGcn/P/wBamMwJPB6kAHpk+h+vFN/iMZBD9yeM/j0/z7U6RRgJjpg4A4H17+n5UmG46Jjtw/Ab17j+vamp878DHJBOOPpj/HnmnDL28YkJ3KTjB5Ixzn6U1PLeVV5JA5KnpnpzUssmYhiOd3HUj0/wHr60KdsYPIAznoMe3489KRoS0hHllSBnaRwfb35/CnzW5eIAjOck5IwRgf54rnqbGsUr6n0V8J0z4UBDqT8p29c+w9PwrtYkGxj1fBOMdc//AFq8y+Bdxdf2JiTBTPTPtgHP5V6iHMaOw2rx0Jwepr8+xL/fS9T9Nwllh427HhvxtuEF1Agf5+QQB0I9q8iFxmU55I7ZOfy7V6D8a3zr6+YeMkggnIB5H59K4Bo2jCsmOcAkjjgfmD265r7zL9MPE/OsfJTryfmOi37GPckg9M4wP8/lSKctzu6f/W/P60qKZBu74wf8+n+FIis/BPJ4BHH6da9M87TcWQuoGW4HcHoOv8uKaWlD4GAMAhjilAwWR1y4JDBuOc81IFULjeERgBkjIxQSMJ8xAQM55PUD8/wFOzliWAAJ5OMdOfr6n8KFBAwBnBOMZGTx/n8acq5JUdMcn68/h+NBY2Nw0oOTnvkgY/8A18dajZsu6dU3Y2gY469fYVKYMkdMsoGMeg9Pzpdm2VTzgnJUnjA65x75oAcw+UljzjI5xUTh2j9QCTg9Mf5x7cU51wpOcEEZz3Oe2KIt2TsPBGMHtz6n3qdQEU7gc5GCOSfpgg/4elNYrCCDk8EZbt64/wAjpUofbOFJ+TJJ6E57Y/X9KHTE7nPUYwDge4/ye9IqwhyBgDJPJIHrz/8AW/GjHybzkEEZ78+n/wCqhozuJ4Bx0Bxg5wRTghAAJXrwwPJ/Dt3oGMQ7VKED1JYdR7fp+VIzO4AAy5HHpj6fl1qRINzFt42demMDrwD1z61JtMZ39OpBxyPXFAEAkBONxKDBYnpnv+BpWyVBI7EEqRkfj+VSEp5eQQM5zgdz6+tIsRb77q7ZA6DjHr2//XQBETldhOx+GAx1/Dt0pZP3UhIQYJAIOTjvmkWPdIMfMMZBzwCOg9xTpAfMXceeSeecDpQK4/yxu3ng9Q2OoP8An9KlhjHJDkjB+v8Ah70iuMAE54JIJPWnLKAhkUgYA4z29QP8KVxXKy2xffjcUGT8xH5Z9/apQMAEjJHBUnv9P/11M8mcnOzIwcfToc/UdfWmSBEw7YROikD/ACeTSb0KOw+GrONZw/PIwG7Dg8fr1r2PxB4Hj1Sw3/I2U6Y69en48V4h8OpXHiaF3LbMAEHoSMEf4fhX05YMPscZx8m3C7hnqOcD/PNfKZjiJUKicWfW5ThoYmnJSR85a34Rn055AI3CKcAkY6f5zXKywN5hJB8wnaBjH1yfUYr6q1zw5b6zYHKEPn0zz2/DrXifjLwRLol0JfKIyDtYDg89D/nj0rqwWYRrLlluc2YZXLD+/FXR55cqCGQDIxzk8AD69zntXtHwj1IPpVuEPKADPf8AOvIbm2+Z94wRwRnjIxkY/wD1V1vw01z+zdRSDOUZgCpHPuDVY+HtKTRlllT2NeLex9J2Mm7rjA6LnrXnHxhtfO0/zFTdjBbnOQDmvQ7JgY0K8owBGT0HvXNfEW3ln8OSCJAS4ZTkZxX5nWW6P23K6lq0JI+abxAt054y4yABnA9v51EQWHTGAMj/AB/WrN1CY55IpFJkQ4YkYxz2queGzk5z69R715DP16LukRg7ST3ABz0HWlWNnOeoJzkCnglRgkbsc5/H/wCv+lMDsiqp6nknPQ0ixS4LdOc8jNK0eTgDB659u+aHxknOfXIzSIRzhMjpkHpQV0F4+c5BOBjI/SmqpDZ2YHU46YFI5YtgAgAgDinsSMhgeeN1VfUVgOC+e/GOcnHqfy/WllkGMLnOOcDAH40hGUPPOOMfpSht64Ocgdx6UwsJ25yD1GP84qaEhJEJO4cg5wAOP8/lULMWUfxcjJ7e+KM5B3Yxj7o6+/8AOgRK3K4A27gTweh/+sKGI+XB2jGT9fr6Uwf6sDg57Meg/wAnp70BztIwOpGT2poViRJVCnH3uxPrTl6BsnnI+lQDgjb3GAKdkucHPTjjGDTCwFsYPPuBxx/nNLcAyy5+bHcAZ5+vb/61IF8xsKpyBn5j2/zj8qRGzkjhz1zwOOtWrhbQvafrc2j7Sn71Q3zEnHPtXuvw/wDGseqwiMuOVwM84I7V89XXKksCEGASR1zWh4b12fQ9WYo7PEQpPsc8kCtYyaZ4WY5fHFU20tT6zt7gSbMjG33o1jSYtag8uQK+ARgjoT/9eua8GeIY9bsxlwXGCD0OPSuvnn8qDeQflHT0HvXrUari1KJ+U4vCaulUR89/EHwj/YsxjX5Y93ocdef6V5/PCnnvwN/UMDk4HPB+uM/jX1L4j0C38QaWzkK4KnIByR16186+KtFl0W9MABK5J3Y4AHPJr9EyzGqtHlluflub5c8NLngvdORkUiRSeR0HPT/D/wDXSvJ5w3Dnb0BB59Pr261FO5KZGR82evOPX2zUbXRaMEBuSQQeCCOOPwr6RanyvqWfMURgFvm6Z9e319PWoBOEBj2Ac8E88Y9PWqvnkxng8Huf8f5/Sq80jFhtB34OASeSe2fp/KtYozlZF6Scwup+4RjgDqP/ANX8vei7ufNmJQkJgZ3HkH6Y/DNUDKSmWxuGOucfT9fpwTUiNIvU4xkA9R7fof5VdjM1WuMwxR85Xk+g+p/Wmx3YZpFz1BwAfTv9ep+lZ/MkRA6sCCCeuD/9f9KrojwlgpXAGTt659fTp1p2QmaMspj2ZDAcZwO3of8APpTGmeWUkgsmB9098dv89qpyg4JwdrckLnP5fnTRvCy7i5JBO49yOn+eaLILmi8xQAHCDAAAOePSpLW6R3dDIpzwewz07/THHrWZBC4hQyPuOBk5zzThbkyHLl8gjA7+n8qLIZqxXW2XeAPfJ4YZx+fX9KlLA75Dg5BIBPX/ADn26VzskswbKjAUjJYEdCf8far1xCFQkuemNoPT6+w96XKhM1klMiA9h1Oc5H+f5UxZQ5KHrj16Edf0wKyLaWVYw6SYAypAOOPTH+etEU7m5kjDNv27sZwCOtHKha3NUypHLGN2CvOR/n3FPLiKMhuMgnJPT8P89qzTGFwVOG6HPTPY/X60r5RQpx86kqScdDjJ9+aOUeppvciWGOQYMZ4AJ5H1/TpTYrmN5dnykkEAA4PXnHpWdZSuUwTsjU8Ljrz1qO5j/enywD7qO/8Ah/jRykmykqRBc4UAYJJz04/pSyMDyCCSRkYwMj3rNnugsaZJAA2nAyM8cH27fhU0Mg8stnJAwfbv1PoKmxWhfEplAL8jOQAePYf/AF/eo42TbySh5yAOe/Hr70sCB0jdAHVyTx+uPSpVCGbGwAY/+t0+v8qQbEQfaUJckMSScc45xmnibcDjG8kck5PA9fyomKN0ztUYz1Bz7fTP60iIVOxcAt6Drx/9egTYMS/ODjOCAc4oWR2bHLkg569P85qa1iMMCuRufcTuPIAH/wCunQqk8/C5cgkleAPfn1z9adx2XUieUJjd0wSSR27fpUfnea3CnknBA6D/AOtVm6UTKiBQdhIwOp9if89aJljiYpHnGBgkY/AUXE0VZXPDhMnG7n+X40wXBwQwIBBz+Pf/AD0xWjBFvt0kCq654LHG4f06/wA6rRRh5Zd4XKg5KnJA/wA/pVJohxKrKSAQN3y9WAHsCf0qN42K4xknHAHb/wDV9KstMBFEqDqc56cdx/OiSN4nPOSw9f5d+xrXcyaICxCBEOCAcY4/xqu5KE8EoOCAeg+nT06etWSAFDkHGcnbyMVJArSs8eABjI9eOv8An2oEU41ZJUPRM4yfcf5/KrQUuMZ5zk+vv/n3p7qWALgMwIGccHv2+vvQxO7grkAkjqPX/D9aA1IWdnVdpwM4Gcce/wDnPemRQuszhBkkZIPI9Pr/AIVcijLp9wZJ4IOemT+Wc/pT7eMC6BzwFwwA5JPqe3NK4FbYUKkgE+g9fSlktpZOQRgDBB6Z/wA4qWVy7vkEsTwSQAT6f59KJPQFRgcHOR6/5x60XK6EMe4hlBYDrkZ6Dt+Bz+dLhvM2AYUHOR6+/f0/OpId6w7zgc5IBqRZTIrbOdpJ5/McfmakZAxkGQD1IxxwPz/pSTO4jJ3shOAvGfb8M5/WlZTDGgfrnByM8k+lSSL5ishJKjICjj6nn05oHcqxpNKhLOz7TgEgf5//AF0+GBluSIjkk55PQY5/l61Yt18q2IBAyTnHHPTH86fp6ldQ353/ACkFQOMHpn/PrTvoNMZPbBFGWUEAZJP9PxoSESQkuR0yCvt2/HFT3kuHztJGMEYGc/r+lEsn8JO3gAD17/WpQ+tyCBEK4zgEYA64PqRTyoeVkTdznrwcdqiHCMQCOeMD8Pz/AMKsWiLPKQB1BOMDt6Zo1AFtgACDgnjr6/z/AE+oqwIQqjLdeCCecCoyC2QOSW4APU9QcfX+VTT5DDkumBkDr/8AX71DJ0CCPCgjOCckHkYPXmpisbsIyM7zyOScf4URynyGGQQSOvAx9Ov6U2KXMg2EZxnJ9Og/yBSCxYkNtBAEA8rkhcDJz/T6014x5SkEOWXnPrUM86kjemwnOCOv046UofKAhchRgYOOvtQWhqQCTHVucBc4FRSlRNs4B9sAcdealjyFI4wBkK2c/wCetUpCGuUKKruOmccZpXNC1NsRQQCRkDJ9fr/jU8Q8uUSAZOeCRnj6f1FRCQMnOQV4y3JA/D61ZhmLRjGAAMAFuv6cU9xNjIIUYfOc5JO7JJHfvVhtkZXAAJPC9fzqGF2YZ5A5IHc1IGLOpIwOOe/rQZSLRm/cgEZOMHvwP8aiypyc5xg8fTv6UyZwuSmc4wATyf8AOaZ5gKL1zg8g9P8A9fqKDIfGQN/P1GOmO1TgCbk/eGMZ+nGKoCbHBy465yAM+9WkkOwAAYBx+P8Anmh3AmlyA2AMnkY7D/Jp8DcADryRj9aiZs9eOOcA5Hf/ACfemzXQiUHGegx1/EUAo31JUkWQkPj34/l/jSrMC4Dc8gZI+nGKq294i5LdcdM0NKWQdCCODgdfrQWaQiLLkNyeSR0x9KjdRBGSfwx0qkbzyZAR0II/z+v5VFNfs6qSpG44A7fgPSlqBqabIGckk4PAycnH8/zq9dR7yMEYzxx0+tZFiQs+T6HOO/8Ah6/jV1rqAuS4kJJ2kg9Kh7g1oObMYy4yewHA/wA9OmKdARGOB3J44zUM04m6EhRkANwc0RECIk56+nb3/SodyoRsrlmaX96CM5/2jn9f89ab5haM54PUYGeB+lVSxDHnIySR9aEUsVOecnAA/H/D8KRWhfiyUwZCOAQCRzVeRi7YywXGP8n3pZXUKCM9OOOlRZLZIQlCDnnHH+fWgpWGGR4JBhwMnkDuP8j9KV7qS6zucuQcCoJgPl2jGPXt+P1qvMzxqdhIkxxnjP8Ak/yp2HqdDBARFuY4GMDOP8+tUZinnHB5B9eDUf8AaUtyqK6DcAFPl8DgAEn8RUJVxMQDjOCQw6Htj8aloa3NGzKCRNykknGVGM9xzXUaLr8mj3aYT90SADn/AD7VzFrHslT5RnPHHP0rYZjt2iPkYySfWuOrBTTjI7KMpU5KUXqj2rQdUTU7VXQ5GOBjtWvaHLHPToMV5h4Q1gpEImYYyAeDx7Zr0vTiGXIPXng18XiqDpSa6H6JgcUq8FfcvHYWAfp0zipZ5MxgIT68VATk/Lnpxk5/z0qVEzg4xxkV5rPZQyOJmB4OCe/epBGfMAwBk5Bz1xVqJPlIx1Gcjt9Kmji2kZJ4GSCOMVmzZEWzK+voSKURgEY4I5HapCMDjPQmmspPQds4I4xSGLnp6jimOwJ44xz+NAR+QAR0/H1pyRknk59KTKSI2J/Ejk5qVUGAenbilMeDnnGeRQFKg84z2PWobNEiAg+YT7ZOTTN4EkauGwzYPFTtkKCc9c5z/Ko2wuM5xnKg9P8APvSd7FJK9mdv4dtT5PyAdMgk1pGMlnyNp7n1Iqn4VUsibySCByBjNdGbIyyg4yncVySm0zuhSTRmJZFnLBc569qf/ZO48g4HIxxXTWOnxbtuBx1qZdOw5GDgHg1CqMr2MU7M5620UYBAxgZrn9fh3+ZhPbI/pXoF4htoSMdQea881bUijyAxgnJGTwa0jJyInCMVojlpXlhkIOQP7rHPfuPpVObJLZPT9KuXV358zfLjAAAbv/n/ABqnKU3E9scZFdUTie5CfujHUHpTwM4/r0pSNxxj5fUU4gBc/gKogglPydh3qByT9OhyM5FSTMd54yM46daaCAvHJ74oJIyuDgjHTk9/84/SlODknqO5HelUk84Jwcgg0ZG8cZ9zQURbS6jgHrgkfyqTAA59KUy7GA54/Kn7N6ZwcDgjtQSJDHvfIIHGOeK1bS0Z41+THqfeqVjzKMrnuc+tdNaOAgHT0wKpEFNdNdWBC4I9P5Vk6vp/mQlXG89Scf5+ldpalSpVxk4JzjPNYmrptiY55zgYNVGTi7omUFJWZ5H4g8M5Z5FQDJyV/wADXA6rYyQvIAuTnrj09/SvcLmLzi4PHBycdB3Ncbr2gCQOUTORkMRkV9BhsU9mfL43L73lE8oIKKM85IHIz3xUwhLY455HI6CtfUtMFuM7eQDjA71nRtKXOSemMnjFe4pKSuj5nkcXZi2xeNsphckdP8K7XQdZ+z7FkcEEYziuQ3YIwc9wW4I+mKsrc/Z3B5ODkZrkrU1UVmehhqsqUro9csrqOZAQeSACMCr0a/P647GvO9C8QFNvzADocc12OnaoZQo3gjtg9fwr5mvh3Td0fX4bEqqrPc2/LHGe545zirMUJbHI4IH4VQWQhOhGDyOuPwrQtjnB964kel0Lvk4j4OD7+lVXXadxwAfQZq6DuRjnHbBH5mqlwMNgnoPwpiIZI8E7cHPUimBMjP1JCiiTLOQBgcAnHanJx1zg8A5oAZ1KgEheMjNWbeIb2xnrxk1XxhvoON1WrcE9jkHOaAexpQW6FAH656jtU6xDkex71HHyox6du9SpE4ye+ePetTnbuOSIMv49xVhLNXTA4+nGKSGBiQTg464HUVoxQlQeSBx+NAkiqLZNg9OnXNV5VUDrxnIGKvXGFU4OPQDis1mO7acZ9al6Foj2KuR+OSKiEYY85IHrUj8jjt680qdRwcE56Vm1csY0adB1PBx2qpKAfQjPJq46Mw4OM5HtmqxBViDjr271JaY0bWXOxckge9I6BlPbjjin/dz0PcACkclIySARjGMc0noO5T0jSZdS1uMPllHUYzg9RXsek6E9uYRsLlcEgj6VkfCvQEuke8lQ/eyM+nPH516ikKJ91RkVi7tmq1QQR+VEqgYwOlSHpS0VRRyni6LbGXI4PPPFeaaonHTnJOPb3r1TxgpayB7AHOK8t1E/MccdiR3zTSEzIeQOuAmDngYqBl2887Qe39farjoRk46H0qGWMsQce4J/xoZmQ5KsOOhwMUqOXJOM4GCR/n60hypPOTnGMVJDHlD90MTyam5QkT/vgSgyMgYHP4f57U28Z1YAkgseMDgU0SIsm8fe6ZHfFJeXRuETA9/m5AFSVcGJlYtgdAOR0pYJZDlAcjOMjGCcVHCywcDGwg/MDjJNLblFd3cnJ6YPfn/61JjEuV2ygtwMZ4Pc0+WEpESBl8c4Pf8A+t6UMDNKD1ODhiOlSyykoVfrnvyD/nNIBLFAzFZG4B5APGeBTp2xcBRjGPT+v5VDEQvA4PoB19ef880xpX8wkpjPBPqP6UAXZk8uIdQ3qT39P5VVWfbvOBkdM8kexqO6lLwgKenfrTZI2if2IyQT1/GgCs1+7zHA28nkDP15/LpUsbySAg5H1HP19fzqa3WJcOTzyQMcf56ipJG3yjggDqAP8+lA7kOX/vD/AL5FFO+0H+4PzooC580FN8mCAffHPbrUjxgDgk7RklR6Gk2BgSoHHcjr+FOWPLZPXAxgcHNch3jdpUtwctg4I6H1/LNKowwAGc55Pt6U/G1s5JAHOf0P41GOHwejd+uP8KncVh28Mc9ic4I5yf507glcjB5GR+tEZAGD74BJ7f8A6qc2N3AzjgEGqCwbV28HPODxSLjJDjIwRwOaVcg8DCjn6n/PagcKcHAzkdT/AJ/+vQSCyHd0XB4IPOPrUbrtY5xkcDIp24Hn7owMe5/zzTcAMRjPt/TNFrAtBgTtjt0zx/8Aqp6xgqSfTAPqaEXcRgbDknA7c9KlkAwQMnJ5JH5fnQVciX72c9+C3fgf/WqZmAj6jjnp0PqaYqNsxjJPRSfSpCoOASHIABBpWC5EofjkDjPT/wCtTozuwSQfUf56fyp33cAtk56f5/KnOqFSBy23Jz6UdBdSMnkgcISOQO/P+NOOWUAjkdQR09sflTlAGARn2pgOXJ/DOOx6/lUiGGLB4znPp1qWNsJgDpwfpSgg9e2cZ9P85poBXAOOMk4z/n8qAY52IITBx3JH+ff8qaScfKcY4Jxkn0p45weoz6/zpPkxjjg4IB54/wA5oFchaYrIBndgc8cc1KsnmDJJPbPTHellVQx5GQck4/L/AApuE2DYTnIJBPf8f84oGOB5BHU5GO/f/wCsfxprAKACMEjO3uO/Pr/+ulLFc4GP971+lN3ZX1J4HHXn+uKpBuBG37xDDqCf8/5xRuyc53k/qPwpB93nhMkjsB6ULgsoTIPHB9PTI9fSmLQMoTjBBOC2R6f5704vzweCCOueKjD/AC5IPPAB5oOC2Ac46D6d/b8aBXAt5hVDyoGMg4/A/wCRQ+AecbuSeMH8aMkcEle+Mj/9fPPpSqQGOTsByS3YH69OSO9Uld2JbsI7iOMkHpgg9icelc94p1qPTLYv5gBweMcnPHH5VPrniGLTbXd5ihwCc8Zb0wP89a8K8a+NJNSeRA4JJxuHp/Pn1r3MDgpVWm9jw8bj1STjHcqeL/GzandSAO5JHAAyMfT3rkyxkwgO0upJDfw5PPt+frSsBu80g7x1Zie/qKeoMkscaEnnDMoyeB1/P+VfbUqcaMbRPjKs5VZc0ncdYWvlMACZQqkHcO/p/n0rpfD/AIde+mifazt6e5P5/hUmheF3vZkfZ+77q3XHY/Xg17H4X8OJZBHKgMgwCBkn/Jrz8XjY0otLc7MJg3Vkm1oafhHwyNLsUlkQF2AxJjn3wD0//VXSuJGwzg5HoOPr/n0p0Ekm0A+mcZx29PbNSBASXY5GcdT1r4SvWlVk22fd0KMaUUkhqwfLuHHvk5A7UpjJYF+ueefzo88HKgHAHXH5f/rp6k+YCDjJweOnFctzr3EYjJAB456j8vypDGcBw5Vv4sDj/OKkyASGHPUYPf0poBG84yO3+fzouOw1PkjPUH0PoeMfypwB2g7QM8Ekc9en1/pTlIJJxg44I5IpxwCAcnAHy9eP8/yqQIwOUxnYMYJH604IMEOMnPBJppypOcZzwcYwe1Sqc5AXcOmen+T9KAECYGTgnr/IVHn5gc9cjIGDUmQRxwOO/epMHoehJJJ/oKAGeUHwS+O2B0IpcA45zngnHalyMEBsH6fpTSemCM5weMYz2oAfFG4UcevHfH+f60FgTkk/McADkn/DFIJNwHtnPPfH/wCqkjXJAxk54xzj/HtQAKQfvnjuT6Z//XUzElAByD0GOfxpqoc5HyjHPfp3/wA5pwwzqcgnGVJ7j/I9qpAOCgAgDORzkdMU0E+YBk7DwMDgUZ3HngYznHP6fj705V5IBycnIwTtzjoKYCLjaPnzzjocY9af5e7BBOSBjP15oOYpDhsvgAj1+lLn5QMnOeARjj/OKBXHx/d2n5ccfLx+GP8AGpApXpjOCP8AIqNZPLbByOMYHSpeucHvyfQj+ec9qBCgHjgdMHj+f8qeyfIB1JA56moxgJyQOMEj/PvUhO4ZHGBnOPX/APXVgBG5Bkg9sg+/NLFhF4GFJ4J4OewP403HXr0HBPT3/CgNjv8AU5wfr9aAHEck8jGAeOc8/wD16Q4HTsDlev8AnP8AWlVgSCAMg+v501kOMjqTyR6dqBaC43AA9hktjP40woUXAwDjII/z6U7JMmAV4Udv1HemySJ3bAJPOOB7c+uKqMeZ2IlJRV2V7k7rUzOdiqSQ3XJHH4V4Z8V/FZF6YI3yJEDLg89cdq6b4tePRplq9vbS7SmQCCRk989/b8a+etV124vrkTygyhuGzk4OcY/Xp619tlOX6qpJHwGc5jGf7qkxYrkuspcH52PJOePw79fzpoKEHDoOADj1Pv8AWq8L7vMDZznjjOM9AT+tOJC4HIwcg4Jzn8+fw719urJWR8V5skJD5AGHHA5yPwP50PhEIzgEYIznj6j86ilceYQcpnrg8EAcfTHHftSIExnpknkED6mrJ0Jwu3O4jHB5ODn+mBSPF+84KkZweuff+tRx7QXHAwBjP/1/TmhZQSMNyOeDj05+p/rQJ+RI0Y8wckcAHGR7fy/lUrEbThiD0OB/npzUUswRSe/QZySRxx/KmFzuB68g5GDigCdXOH6kHGQwwR3/AM8niiMb+M528nap/Ifn+lR7TJcjJGRkLzyM+tPQgKOSAGBJz1I/l9KLku49nzszknBAAPQDPHp/kUkybwXGAc8DHbvimvIVI6IegIPJP+etIZCjDGQTwOO3rilcOXm0JYIljAVlUoRkcYwT1qWBAQDxxyBjjr2/x+lVUuJWkOMEDOQeOev+H8qlSd2VGLbcEfL/AI/p+YpXGkki2sWW4PGecDp/nn86lFsMAqNxwcjpg/5/kKppcbCMnAwQe+D7/iKf9oeJd68kHgH0PYEdKh3ZSRZXEaoJBwD0HYjjH+c0oU/ONozkcZyMev4elVt4kAOCFHJOf6/l19KlWZ/MwCQAeMEEYxyCffFAnG6H+UB1wOcY6kjg4P8AL8aUxKgJTAOT8uOOPb2pjz+UQOD/ALWcc/j+X5UscoZtxBzkgsR1obFGDTuyUMFhQHsd3H+f84rr/htq8mk6xiUo8cpztBJIGMZ98dce9cajAA4LAADBxwef09Kns7to76GQnoOo9Rj881xV6ftIuPc7qVR05qS6H19opS4iiIccKCpJ5A/A/wCcV5l8b9LaV4ShYkqSzH2JA+vFbPww8Qm/so4ycMCBliDgH/OPxrZ+JmkDVNLkkGAUU4wcjP8AkCvjqCeHxKUu59niJLE4S67HzA0TDASPepyOeoHGT+mKI4PlORz0GD1xn/OKW/Z7d/KA2fMfm2nOc8/h+VVfP/e8/cB7jAJOOT+PH4V91F3V0fAtWepZeLBA3EnIBGOKkfyyGBTJIALd/oP896q+aScgEnHOW6dv8/Snu/lpkHtx2xnk/wCRWhFiwIVXgsNpOAcg+4GPT3qSCFIwwJyoyGbHPTGfyxVFHdkB3nJBI6AZ7UsU7xIU3s4I3cjPPT8fxpO4W1LeAN24kHBI5xx9PxNJ5YJXnG4ZVjzg+x+v0qBpMpk8k4ye+PT+mOKa7ZCngbcjGeg/nWbuUjYtYgscaK4MuQMkdzx1/X8a+gPh7DJBovmchVXDELnI6fnXztpTPdXEUQ3dQGIHBHXg19LeAIPs/h1YA7HKjIY5/wDrc14GYSskj6DLoOV2eb+MNJfUtWkcfJvO5SBn8R16HtUnhn4cee6XV8oEWcjccDA6df6e1d9qNjZWN61xPcbDkfLxg8cY79hXHeNfiPFa2ogs3CAggjPGOfyrmpTqTiowNa1OnTk5T3Om1DU9K8M28ghRFRsE7SGJxnrg5NebeKfiINViCRFScYAGcce3r+dcRqOq393CZZJ/kkbIIPPpjHX+dZcLSbXR+ck44/8A1E9+tetRwiXvT3PLqYpy92Ohanv5bq6d5pOpJVge2BwP8KXykdHCNznr0JA64/KqzFgQOOoJGOcjP+fpUoft2x8oJ6f5wP1r0UlHRHmtO93uSbEC7FzyAMN/Q/8A16lWJIUOAEHueMgVAxREEnzPg55H+c5/rQkvmRSNsxg4x1I/H1qwHh1fryc8Drjjj8OOtCmNHYSYQk8HORj/AB/WokUiQENwOv6d/wBKdKibAh4I6Ecn6j/PegVi02wwA8nnPX/OKjXaiIqHYF+7kcY7E/nUbZVE2nqPuk5zgf8A1j+dQmR8AuCSMEYGT+VAal63MXlg9S+W545HGfpxSzASMC5bKDIIOO+evsaoRSETKEDAdMMOMH/PapZZXYZQDqQQemAP881m4p7lxbOk0nxdNp2zOQgIIOeCB0yPU8/lXqnh/wCKFtqdkLa8OY8YBJ5z2yM+leBlgYwGJMmOh7H2/n+lTWsj2yEpIUK9V6AY6f0/WuGrhVPVaM6qeIlT0Pf7rQLLW1eS2VGcnovOTk8/Ws3wv4aOneIHlEYMifLgHkg461wHhD4hXWjTJvkIdCAT2YHjn8P5V7V4Q8Y6V4keMuFi1AnaHIABPPGfywa8XExq0k1uj3cHOlVkujN7xATd+HJYZEBDDBVsnPHT/PrXzL4qtktNTzGnzjKgDgZ6H/PtX1PqgeW1eJzhQCcYB9+K+b/iHpMttqRnSJyeScDPPWtMsqWfK3uTmlK8VJdDlrKRODMckHBJ7eufwxyPam+dGCZFPBbBAHPXjP8AnvVKUbJ+CQpwxUjI7f8A1qe42joQeoZe2R1x9K+msfMouNPHu4G45wT6geo7/UUNcxuA8e0H7pwuPbOfzNV8CVMgYOAAc9cf/Wx27UxoykfsQeMf5A7UFFiSX72w7CeoI/P+dLbXISc8YWQH5uSM9h+X0qvuMZI6gYBYHqOhP1A4p/II5weg4xk/5459KBpF03KEA5IKkgKenpx6/wD16UTiQxqEBZ22jnkDPXH+etUlaTBRIyB0PA6f4/StrwvosmrXkLoGZN2CGXBGD/8Ar61y1WoxbZtCPNJJdT3v4VWq2+gqCuMqCcDH4112oziK0lLuIzsJBYd8HHNQ+EbJLbSI0cBXwN2QOMeh+meMVw3xW8V/2fC0MT/dBAGe/T+tfC8jxGItFdT9Fc44bCJvSyPE/HOtnU9cleSTzNhwCeehwOKx2YuhJOEPcHPp1/Oq9w7XlxufBZ/bqfU/icfhUhlLJtIUYySCOeOOa/QaMPZwUV0PzetNVJOXckR8ryQcHA44H9KUz/OEK5+p6dfzz1x2qJQVycnuCcE/5/GgJtZFB4OSeOcH/wCvXQco52+cknnuc5zn3Ptj86cCNozwe5z27UyfcgUjYCDkgjJx0PTrSl8DO0HOCSp6evHbigrzASgM6H73ABwTx2H8z+FOFwHIIOM9wMAjnoKaLdWU8sJD0AGQfXn6U6SBwwCZcAZIJ5x3Genp+FAwErKdwOMccj/PNDTEoAT9cHt7fpSEZztIIPIBH5dsfzpr5DhjwAOhz36H+lADo2JH3zx0Bx+Rz6+hpw/1mMnAHHrkf1xTRAduD8jngFegPP8A+ql8ko+wluQTlsHj0z+nOaC9CL51Yvv4JyR6/wCeTz6CpY3yQSSO2McDnr6e1RvEWOEOQAATg5wTUzRK+cj7uAVPBP4+v0qWAKoXGdw2vkHqc+ufz496cZQeByR6jp6YNRyoWKYBIXOGzj36URR7VPLZJ5IHOTzz/wDqpAOaV3O4AqQDgY5zx3HQUxndXw4HTO7PGfr09akEYBzjPGMZ6Y9/8KZKA+Azc4yMgfy7fjQAZATOCdwB646Y5x9BT2l3OcMTwQc8n8qFQiOMDIwcEDj/AD3/ACpDAGcsDkDjcB696B6WGoUK5J2Hdlff04HYnjNPIDYOS5xwG/lgUJErSJnBTJzuGRnHHvQV2AAAgD+Ejv1FK4hY8YwX7kYxnaOe3rwf1oCjAA4yD8oHYdad9nLIHySe56Z9jj+VOiTzGc844AJ6j0+tINBI08k/NzwMZPHHPH6UhAdDkdsAEngZJI98Z6/SpAC8rgDrggYx+X+etORQo6ZGeNxP+T/9ekx6Gp4Rk8rVrQEkYcAZB5PYfjX1PolwLqwgfeTtAwuP6e1fKOkKTqFuQSG3ZGQOO3X6V9Q+CXYaKhc8sAFxnGPb15H618hnMdEz7TIJWlKJuxOQQUzkkkk9apaz4fg123KSBemct/j6mrZGJMIT9f8AP505WIOBnHTk96+Vp1HTaaZ9zUpRqRcZK6Z4J49+Hdxpd0Z4kJg28j8f/wBdcloCPpWrRGRCH8wEkDjOQOtfUmoWcWrQyQSRqXyPmIx0HY9P/wBVee6v8Mz5cjxqdmcqVPOe1fRQzGM6fLPc+RrZVKlV5qS0O28M6nHqOnJISEkwMqBnn/PtV7VbZL6wlgIAbB298msLwZpkmmWW2Q5cLyWGMnHf9a6CMu7Y6JyCa+Qr2c3bY+4wMpQhG+6PmfxxpJstZnQgIWPXGCCP8a5UxkHkEkHGWPAP+fpXtXxi8KSiVrwYMeAQ/bPcfjXjcmVQAKAwPJXtj6140lZtH7Fl9dV6EX1IZFGeMr3BXk8U2SMsQScHB4I/OnSuegA+XnHpzz/k01nyc+2CSeag9YODx1Pf607aMY5x14Hehsg5/lzTDjaOh59envQA/hzk8fQf57GgvwDjJHtzUYxnjBJyMHtUgOeOcDknH6c1egADhs++cUpUlVI4I5JB/n+vpSlwhx046Y68enao9w2gdQe54pXJ6jiDgHKgdwKFQFueBnjjP86arEZPJ78eo/WneYBjJyetMNRSoB5685z1FByzYJx69gT/AFpcg7iACMjqP8/5FJluMnk56f5/+tVKwWEOEkPIGOQcZH0p20M+c55wSRk00hAx54PP/wCv8qZ5hUjPHPOR2/zmgLEu75uSAQTnj06f596FByu0dRgZ6Y9/8+tIzoZX2NlOD1/OmNctEpAQkg4HoB/KqQ+Vku3ahR1A5GSRjA9MVEF8uUHB6jOPQ1HJdmQ+o6hs85HH4ini4VX+cnoCTj19q0VluPldjsfBfi59EvI0aX5CwBLHHfsK+hYb2PV9OSWM7hIgBOeAf8+tfH1w5jJniyNp3ELzkA9Bg+n617D8LPiILuV7NpNi7FKoTyp7jPr+VdNOok7HxudZa5w9tBanuenmKGyaLG0dMHrjv/OvNPib4ZV2d0UOjjdkdAPTP6fhXfW9yGQ4JJyCM+/+RVqS3g1O2MVxGJUweG9K93B4p0JqS2PyjH4X6zSdNrU+MdUj8m6fORgkZxgfT+dU2kVIlOSwAByeOeg/Hqa9L+K/hIaVqk/lD91Mcx8YCj69xXmtxBHDsiT5WQjdgZxx/nmv1TDVY1qamup+O4ijLD1XTkQt+8Zn4Izg8cZ7kevf86amFl2ZyFycYOOO3/6qnj2CDaJfnbJUHqQOp5/zzUaIsEyh+COTgnOO2e3HH513LyOJ6kE1vvIJ4AyDjkY68fWp7hcMgQYiA5wc4x79/WlkdPLLhwVJwMDGPx/rSNscgkbdvABPOfXHcU9SAij8yNzgERHB7df6dOfegR5cHKliCc47f09KnjuY4bZ402DeQHI6nHr2xyfzqF2CSYycnnrg/wCSKYDkjBLDHYYPQ06eIKikHgrjpyenUdPzzTYwEJ2cluAc/n/nmh7rBwR3Ge3P/wBagVxbEE+a5xkE4HX/AD/ninRA/aCRkZGfyqEOqEhP4hyQeRnvn/8AVUjuMjncgGOnJHOcUBcZME55ygOWyAO/4+361JJtA4PA5yxx1HA/T9aiYh0UAdfuk9R9KlaSO5QI4UNgAkduf/rY5oGJpdmLi0uJ3cAJIAAo7f4Z/nT1OLveEKFVIGG6D2oh8uKMQq7AHkkDqQc8jn2qpJIYpcJyARyD/Pt6UED7t9wyxO3fk4HX8Ov/AOqpLy2ZQjpnBwuQM4x/gcflTJpVaNCIznoS3Qdxx7cmp0V50RssV5BDHgnvj8KAI4Y82sYkOckkk8ZIPBI6+1LIGEqODzgjg9CTnP5UrffI2KhUgbRwPfk/0ppOZIyhwQMqM9h781WgDSvA285bBA68f5/GlmXyZWByA4wSRyPy/rUkwDYAGDnBO3nI64x9fxpI2LxOX25IAAJ7HP8A9c0WE2XrO7kTT0UFQFyNp4//AFdKbBe73IJIwvAJ4P4etZ5/doHByh6kjofQfiKcY9sz4X58ZIBGcdQfT/8AVUNIpamks+7GMDdjBPoeeP1q086IrO8gyBhSB1zweBWS42QRElwHOOeePT17d/SpAqnIzlumTyD9ehFQ0Xoa/n5sIkxvOCcgj5vfFJZkCVwU2blwBnOSaox2vmxoXwQcgqCcYqe0iNu2UAzjAx6dM+56UibFiWTM6kkYzk4Pbj8+1JelJHYIxzgn7p/ADnB6/wAqhlYykDGHYgBT6/8A1j/Onm2MCuGOCCOuTzjt7d6qwtUFtJ5dkihFQnJ659cn8PSlt7nyWlxgFlIOODjHPFRrD8ofeABwQoI//X+vU042QlUkEYUcbsfhn+X4U1oQ7sgaQtMDgdQRkcfj/wDX9KTUJzKoCcHZnKnPv/np1pZlQEICATxwP5Uj27jI5yTtODnHr/n6VojJ3RHZTP8AYgG+/jccn/PepbWT7Mc7gHdcEg9vX8aijgKgEoAAfrk/X24/OpSo2kAZPBB9P8+lMm4yRyr4wMHkY747fWnGTJxnGcknHpzgH060qIZI8AEcDJHoeP19vSkMCQv80hcYySo4HU4/L3oC42OdoIhlQTngt2z1/wA4p9vMI7joCMHJz3559BzUX2cHD5yhPHsM8fTpU8EWWZ8BABgtjn/P5UAisS7lc4IVvugHkVYeUMrgIrY7k4HPb/PpRJm4CmIhf7xJxk8du9NlhKZLDGcjkc8/59KCldDFm3LsOCDnKk+n/wBb+lOVzBKQMhCMnJ/n+XT609LJFjSQrsIIOTnOPf8ALHPWhLdHcnBG0Hr0Iz/n6UmO4OqsgckE5GSOSfy96HcSDe2V3ckEc5+n4frTk3NsBOSCSCOv+PtT54E8sAc7Sc5PHTjP8qkZXiJUBFJ6jGDk/hU1vM1tcbwRgDp+PT+lSrEv2ZGwAzAE+1JAgikJOCoBbkZ/z0oHcWSFjvkyQFxgHgEev8utVpHE7ZwCB3PT8+/pVwKJrhAGGwnBzzyf8+9TTrGMJsVD0BHf1NAXM5clMY9yMcZ/z6VLsK3EZUbcgktnp68/l+dTmNQDgKw4PI79MfT/ABpYn3BsgZ6YIz9KLiGMDKwbJbByDng+lWvmeEsSQDgHI9PX1pFUJsxjGTgYPAPf+lW5iIUbaMnaRtxyfwz2rNjRnl/mIAGB1wOeRjp/hUyIUYHAwRjBOPpx7ZotQgQu+TjgFT3POP5URZUnjIBJBzk49f8APtQ+xS0HiByG2jCk5yfb6c9+lGCUAI4A5x69/wBKla6AKYwCepz3J/8A1cUt1byRja3oD09ec/59aRaZEycEBGAJAPTPv+VVWhDyEE8jsAegOP61aCswGMYyCQOe3f8Az3oRT5wfPQk4xntgfj/9alYoTYUQ547Doefb1qSLdjG7oMdOM9aV5DIgBTb6/wCGaccoo5ABz94kfX6f/WouJrQEU5JDAcZI9z3qVC5OOc57niktiGOSvJPB/lj6471KUxLg5IPp26//AF6Zk0MVM7hwOecjI/8A1+1JJCScAgAj8vw/GpynlgEJjPVv8806RQykknJ4BA/z14/OgixRSxQAfvWHcl+eh7VYitt0nEuQvp6etCAkkn7o4Jbjip4IgZuDk9Tk/Sk2NRGiPamNxwDgE+npTJoEfjB6k5x+f51bu4QYi8eTjoVOMiq5A2hSTnIOM/59f1oQ7FNbXzLgFBjOS3bA/wAmppUVY9nVvTHc1KkQ6nnByeKU24YxkAsQec+/NPQdio0C7RweBx6flVeOIPMT3BIAJ/DitOdGTgBR2+v4np/9eqU0YQYCkg9gcdO3ofrQKxo2kID4PDYHBq6VjQuAPccdf85rJ0mMmZ3JOWHUjOB2wK0p4yXyc47EcmsmbKxNOEggJwMY4Y+vtUcQE0WQNhGMjGKbcLmPysEBu5Gc4p8DOmVABRQMlh6VLK0FCIWbIGcdB3PehwERMD5gckgdCOlOZsPvbkYxgdP89aYwL4z6c4pE2RMz/IOMkDjJ7moWjdw7EAkDjAz+GKt+WNnyqQOBilRAE6Yx0PpSuNWMtipCZAPQE5xxj/P50slusnGOMccdKa2BMzBd3JPTt/n+VDT7CemcHk561WoPQ0YbFIohtAU4HI9f6UW9skjEuMAHIH04/wAahW/8uCMvg4XI28GkiuHPO/DHgADn8vqKzdykX8qsqbBlg2WU8H8K1XcEZznoTz296yLeHzJUc/f9cDk1qbkWIjA9OnH1rmlc7KdrF+xcxEOkhABBB9e/I716N4T1T7QoQvluBn0rzK14UDOOf8/5NbWj6g1lKeeCexOT/wDr/pXl4qiqsX3PbwVZ0aifQ9eil3tnrznI6VaSYgjHPHIzWDo2pLewDON5wDmtgY5HXjBzXx84OLaZ97SmqkVJFyGdhgjGDnIx0qcS7++ce1VIV+QcH6ZzVqGLgk9RxyP61gzrQ5WJOR685p5OM/hkn0+lKATkcewpr/KxHIGMc9qOhWxIpyx5puCcdOuM/rRGuADzk9qkC7j06cZHPXt/n0qGaIRs9T64z6j+VAjLrnPAGTwM4/z3p4QtgE9Oo/rUoj3ZxnkYHPBrK4ylwEyAeTyR2qjfZMsca8FmGQ3HX0H+FajQDzCANoz26nFV204m5ilIA2kHnnvSexaWp6X4K0xzacDjAye9dtHpLbMdBjAOKpeAIAumAcHgZz1rrgoFcDXMzp9q4aIybfTPL25/EirMdkA2c5HvV6mgbafLYydWUjL1axD25wK8e8VxrDcn+8SQAD1+te3agypZys/3QpNeF+L5lmvC4wSpyMn1rWKsxqTcdTmC26ViOvAIAz+f6UMAwAyPp0/SpUAYg4IHXkU0jL/cODzz0FdqOZ6sIowSRxx3pJRtXA7dvUVOseFHfrxnHvTZAOQRzj8qZJmy/eJ68YJHFRMcLyCccn+VWHBDk81FtDFuOvH60riaG8BDjPTOBQpOQT6E4x0NKFIxyPp79qUKR64PTPYf5NMExpjy5PTsKeflYHOAfX1pj54GeOCKHXgYyDxwPrQDLllzIcDPPcda6e1BMfQkdh+FcxpkDySDGck4GDXYWltLDHyPkIxzVdDLqT2g/dOXGCB0I68VzuszqzsMg8Z68Zravp2iRh90gdu461yd6/mMqjqeSc9fWhDM48ucHg/qPSq9zAHieMgEEZGaubSGIIz75qeEKDluT0wBnitYzcXoTKKkrM8613QycDZjvx0rkb3T/s8ojx+QzXseo2qSsAACe/tXLax4eDM5GeR1B9K9rDYu2kj5nGYG75onnLReXJk+uTx/n3qOUHBxgZP3R/n/ADmuk1DSkgbkAkgnJP5CsC4j8tuemc/4V7cZKauj56cZU3ZkENz9nkGCwyeDntXT+HteCyRBn3AHBz2/GuWmQ4brjqOR0p9mriXAPGRwOM/56VnVoqpHU2o4h0pXPabC9EwwCSMjk4rctMKevJ9Oea8t8P6wbSTy5CcFsY9a9N0KWO5AbfvA6kcGvl6+HlSl5H2eFxca8PM1kwgB79DkVXuBlweD6mrtwg2AcbQM5zk/lVGR9jY69ulcdjvi7kBXBP6nFNPYkdsk/wCFTF1GQcdOe9LFGjtzjHTdnpRsMijzn07896t2pyVHU9OlVfOAneJT8qnGV7+3/wBetbT0SRwR68FTyR3/AJ1REnZGlb2wcKSgGBjrx9RWglqABx78j/PtViwRDb/d9OatRxIGbOMHoR2qjBalWK0GeRhc5H0qaWFI1OzsM++a0k2j1OB+dVbng8fU5FVYowLhjI3U9cce1QCM7s+vrVy4AEhIGMnOBUZHzEc9O3rWb3GiiyFWOOPxpyoVY45+vepJHKN9z8+9WoCnlZxkmpsXcoHDL0JPYYqJocEkDnoOO9XHZQ5AA4B/SoXnDAAoDk5znvSKT0K0KHeeM44JIOMmppYzjkYGDkrirct0kduRjceBn0qlK52M65Q9ADzWckUeg/CMzrBOG3GED5SR1Gf/ANdelVy/w/svsfhyAnkvk5I5Irp1rM3SshaKKKBmB4rUtaYHQjGa8w1C32v0AznIWvVfEse+xzzgE5wK8x1BS7nggcirWwmZbQFlXHOeoHIJ9KrXEYRsEMCRhRnnNW4JHhHKZHTBHpVW4YG4z0APIwTUEkCW5RCXx835fQVMuns8RKlUPIG7NMupHxwzEE45AxiiAuFBH155zj39KgCFbMLIQXwduGOD1/wqIWDDKO5IXnI4OPSnLPKJwS3UH6dcnH6flRNK0YYYHUAjse/6f0oK6DxYxyfx5PHbkemP/r0senRSt5ZfCdifX/6/9KhjkJYEt1Bz6D3/AM+tJHMWPLj1IAx/+ugZbuIoIfkV8oOOO49vy/Sm3FvFCikuSR1IH8/89qpPJuZQHycnB9KneTbCgJ5wclucjjFPcBIY1kw4fGOBtHXPahrVHYoSQh6sPQc0xQ4jDjK89QccD9fxPpUbXWZWJw2R1Oe1TYDaGl6alj887b+B8q549qRYbJckosrAYBORz3rKW8JT5uQRgEe3T+gpRc45ycHjk9c9P04osBFLDEkxQAeXnjB981IJkVgMfPgjJ5GPf2/+vVUuAz5Gc4wF5x2xTTKdwPcA++Pw9uaQFrEXqfzoqj9rT1f8v/r0UAfO7HPAGdoxgfzpUfKnJOcc/wAqWPLKQeBnnt/nimhAG4JyeAD1P4flXIegCncDuzzjGeeKU7jgfL+VHoDzkcY5JFCgoCSPQAHtRsAmWVj36g+3+fxpyMWBOOQRkHjI/wA4/WjA2cAjp1H+fekTIX8eccfiKAF3DcD3zz3/ADNO3SBQADjPOe49/wA/5UpAZSTzzzjn9P8APSg5znqh6AjPPfj86CWITjGT09/yprO0a4QcE/exkY/zin7PM5HGAQc9qETcwB6ducUrj0IoXOSO2e3Pb/69SjfGBjAPXpSrGoY4IGegJz+tN6gYTPBAJ5HXqKLkj2AHIfJJ5GOT/n3ppbGATkE4zjrSPkAE4yB2PWhQSuQQBjjjP+frTKsLkD7zdOM4/wAnOcUMuSOMEckE+nNESbc8Y9xyfw/WpH+VgOcEcKO/f+maTJGtgZPUk8cdKHc8AICCBlu/40jgEYI+9zgDpz3P+etL5QVeTk9wM5H496kBFIeMlSeDwSef84pyE7ApYHjoB/n60xOoXBxz948DPfH6U7GXIUj5QBwD+nt+lAmhzMsYIyOensfb+dIz+UuT94E544z6ioyuZEIOTg4I/n+VSKOeqnAPH9SP0P1ppDGq4VQCSTjBIHbr19adj93nLSAgEdj/AJ6c0zG4E4IOMEg849vz/SnxxhxzgnGAQcAc07EjBhSByCOp6/Q/z/OmlsYxnZgEAeuf1qSXCyocElyQf5cdqicFHPGfmIAJGf8A63XtTAk57Hg8AAU0MF4x93AAPA/P06/lSLlTjtjJyOR7H07UvCqSc5bPA56D/P50AHCAqeQPbjHc/wD6qZJJk5yMcnPfjmmuwBznccYyBznt+PtTZcDrjrzu6+30PFUk3sK4k8yY2t6AlsYz3HTjr/Kub8Q+LV0yznEburHA9yD/AICpPEevJYWzkPgtweeuO3+fWvE/FHit7tnAdjgkke3XmvbwWCdV3ex4GPxqorli9R/iPxbd6m5UTL5YJGSOx4PX+f0rj542Y729ee/0A/GmCZxkgA9chjyD6e//AOqmuTOwG9x0PHQY/wDrGvs6VJUo2R8dOrKpK7LEALRbyATySM+nXj3zW54e0OXUJQ7qVBwAQp6deeO/NP8AC/h6e5mUkZyAM8nHv7969r8L+EYIowWGAozgDBOD39a4sXi40V5no4TCuu/IZ4T8MpbRqWABZdwB/ka7OO2WGTAAHAHB/wA896WO1WNQQQAQB74HY1K43RZxuPGcj/P+TXw9evKrJu59nh8NGlFKxKMpgFgx5GSBnHtTgQ+5Cc855HI/GkCJJCHAIfBBOe39eKbGh2ZcNtXpgev/ANf+tce527aDwvz4JPY9eKJSVGRlscEnqaI4QWAA+XGBnk5/nTyu8/L1H8OeKLD1I3Bdh3zk8AnOD0/nUvIAw+QDnGOo6Y/z60xWKhyCSRxuPYUsWSOnHQE/4f56VIxyBgSBzyBkHpTZAcFSTntkdRn/APXTwckZPJPTHH1/PH50rKMnJycn64oAYxCFQc5POc59x9fqKUZ2seM5x/8AXz1pZMN2xwen+fxpQu1cdfXPrQAikkFBnpgke/X8qN+Sc5Y8cdOn8qajY4V+QcEdyf8AGpNpIz054z349Pw70FIWRto9Xz/EfyxTAvyjHHYHPQY/nTgoOBnp2P8An6UoxjI4zxnpQGgnRSCcAAHC9P8APWnjLFifr8o6dv8AH8ulIVO47R05zjt2p33s8c8c5/D+tBIpJZskkdcKRk/n+maGj3R5GQc9QeQOvWnEAY+mAW7CmkHhx8p4OMYyc/1qwFViznPBzkL0Pv8A4UAlGAJxk4GT0+n6U7Zu9Mk8kfoKDgEdODgYHPP+TQABSWH8RBODnPHbAqZCMD64A9P8mmFgAckccc5/WkU4GB09B/n8aAJlwuCe4OMH8f6UqgsofGdoPGeeOKj5BHUcnHGc470oUKQHycH65J9D+tUhNExIZAR8v+f8mllUlQMkcZBPQ/U0gUkZOMA4A9vr9aXIGQDxnAJP8vpmmRcFwVBJAHXrnH0pWO4FhyAcAhcjHSkAyRznnBJ6cUKpyegycY7EfX/PSgV2BUBemOcHqDgdsdT68Uqf6sY9c4PT3Hpn/CkdXJ6jI4/p/n60m44B7Afl+P5/WjcTvYXpuJ5OMgdPxP8A9avPfiR4qOl2ZijlAlYcEHkfh14rptd11NKtZULqj7cbT+n6184eOvEr31+w3kANyMfz9R/jX0uVYF1pqUloj5XNseqcHTi9Tmta1W51y4c3kzOQTg54xnv6dBWasRkthGzMdpznPBHXp/h9anuJklwQ/J5JA5yemeO/WoY12oScEE5Azz17j69q/SYRUFaKPzeTcm2xD8rI+QC3DZ5/yP8AEUEEZAwhyRn1PoD1656d805gW2kYOeMZ+6Qe1RyF+SBnPI46c9aoW46Urs+ZucgDOM4zjj8M1Gi4HyrvAJzx1/8A11LLEZWGwhQB1I5PofbqfrmkQlOCAecccHHJ/Q5qhWQ7ytrAuRhcAc4PTqOv0/CmgYBAwMnIweMY5/w7U0IGHAJ4wQxzz6j/AApyIFzxs7DJx6/pQToBQMSCGD9Mgc88dOPrUwUCMAkbQdpJxz079fzpCE42neCDgYOAcY/nQGDAggBARt9z3B/XmjcQDAfJwDjH+f8APSlQbkBXOck8k5P+NERBbGOvGVznHv8AT9c0E+VjC/OehweB349+PzqR3Q85kOXABPHXA+p/A9u9KyIVX+/3A7fWhd7YOSOM4B9cjpTlUYz3Bwo7/X/PvQO6YzynUnpjPDAnPfj19T3oWQw92BYYYL+nPTinhgp5RhkH5lHB9MelQuDu5znOfl4JoGSxjB6lOw55wf8A6+anitwmXd+M4POQADgf07mkjiZvnC5yDwSCcjnp1qaMDa5IBGeuQAf89PxqXYegiLlHPQEZJA6cZx+WaQqEVBwMADbj/P0/GpxH+6Iz0ByR0z9O3Xt60pIGzCfKvBx9Km4Mrxx+Y0mNxKkYCnqf/r8VKQTtP+rHQluTn6/TP40/A3EgKAc5AJ6Y7f57+1Lk+UBnGDwAOcGi4XI0jbIYPyTnjgHtRKpW4XYMqAQeOM//AKs1IemFwU4+Y88nt/n2oTPmgHk8dTnnoDmoZaa6nffDXxK+nXphecoCMDHHB457enNe+3jf2no58rD4jDE8nBxj1Pbtzmvkr7VLZ3kD2mUfPzEADK9cfWvoH4Z+Mk1C3NtOwPmrtJycqQPwHXHSvmcww7jJVYn0mAxEXB0meZ+LfDL2EkknkgncSwXjOeeAK4fbuJyrdecDjPsf8K+kPG2gGezkIQP8u4Ng89x057V4BqdikFy4jUqcfMMnr1PFepga3PGz3R42Mw/spNrYy8JuPyEbQMZOf0//AF1MoBXkED64weecfr+Apux0EhJyMjAzgE9/144p6xnBJXnOCM9f/r4/OvWPLdxnkADOSBknbng59fpz+VJGpLgEsRgjIHX8enNTRjC5zjnAHrxzU9qkcjIRgZyqjB56cn/6wpN2BXK+xUOMAYPJA6f/AFhWhBpcl4cIhl7AqMcnnn6VatdIe4lwBnPOQMA+/wDnFep+EvBMQt4riZvK2gZ8wYHJxn+VcNauoI7KVJzZV8GeASYonniI24IDDjPufwx+Feu6fYpplhtQ7BEhIHQYwf8A9VY8eu6fpey3E4AUEhlBwfSn6vrCSaHdmAlywwSBxjH/ANb+VfL1pTr1NT6yj7LD0tHqeI+PvE0t1rDiKRmjjYg4bGT79/X8q4u7MhJ3v5gxgq3P4/hVvX2ePVbkkMDK5bHvkYz9ff3qjEDI53/I4U8Y9q+ooUowgrLofJVasqk22xkCeVGkKkGLO7J6e/BpUTdnkbMZ59+lSckFeDggkryMevP4flikHzvnHfJxkD3/AM+9dNzKwjIMpjngkj34z/L9KGIZ8ADcD1xzkj07U2JCA7ORwQQO+Pr7jGc5qzsRT1B4Axkg0myWh5tg6gSAHGCpHOOvPt/9ao41QggDBzjBIxk8HH5U+KB24SRjub+Pk49h+HSrlvpWZOEGCecrn6+1HOktSLPoZyROPlG0AZ3ZJAz/APX5OfUUjlxIRjJ6AFQM9v09ecVuQ6Zl0AGSTj5R1+o/PpU9z4ddI9yocgkElfTBoVaN7XG4SWtjnyrsgyBknJOcY/H6UyFQoJywDNknrwP8jirl2J0ZfM+QK3AA6/8A1jnv61EyEYKIAAOcHHPf6d60umRdkSXb5EZfKEHHGQD0x+Z/lQH+WRAcseBnqT15/SklHl7A4IAOd3t2xUOwGTPQ5wMfXv8A5FBaY8RyAAy7S6jPBzkD3/nUsTnaCcAtywHOcdP0zT3G0Y+VweuMj6A/59aQEjsDjkDp0OBRYBYYiryFl28Y2kAjr19Qef8A64qey1GfTdTt5IneJFc52nucdP8APSoZZigDA44wwAyRn9SajCeZ5Q3sMHJZgCf/AK3/ANaspxUk00XFyi7xep9R+DfEB13Q4hIwMiqASScsCOtUvEngz+0gz7Mg5IPbv3rI+EeDprgOrED5T0LjoTjPGOa6LxJ4nXSCYJCYgASSTw3oa+SadOraB9cmq2HTqPoeMeIPB7WBdgCAeNoXkHv+FcZe2ZiOMH0x0/D6dK93gktvF0eyOYh2/hwMcZ5z0/yK4/xF4HlieTykLAHkcdv85zX0FHE6JT3PnKlCzbjqjzMRskYAyxxzhePbj04/X3qQKkoxnLgZ5IHHUfWrd3YSW7lCSiDglRzjv9aoTIEc4JwTgADBx1OP1r0FaSujl1Tsx0Y3sSTnIwAx9Ox/+vTQDuL7gePlXIx+PYUiNmQY6Z7kjv8A5HFODJxzz0wAfqPf1HNNqwy4Ed2jiO47sZP8sn61698MvDcX2aMhAVPVj0z7+5rznw3pZvJY1K5RhkgjoeMCvoXwhp0em6WIymH25BwB2xg/pXgZjWtHkR7eX0VOak9kbN3cxWGmuN/RSVY8nOD+GK+aviD4hGoam3mSMEBI2jkZzgH6e3TivSPiT4nayikhRyAAQffNeG6hcG9mLkZByCOxHb6/rWeV4XlbqtHRm2MVRKlHoQTgyHON/HUDBPsPapWQlRt6d8dc9z+H8qYh8tBkhcjrnHT/APXUkTYChFDADkE8EdO34frX058rawxEKAHOUGAAxwT/AF7e1KrKAPkJOMHI5/PtTlJYPxgA8hTkfX1z9PSmZDNjIByOQP5D8f1oEBRwOHCKSOVGePofx/Olkbd1wWBwTgd+OP8APelUckjoSeD19MDH9KRRsKAgkqDk4GAcjHP40DTE3HcQXHl98j/Pt+XvTkcoQdxGRg4HPufz4/GhiHkHPUYPPP5UYOMDJTH3sZ98+34elA7iyHbkp3GRg00RGWNDnc5HK7sEc/5P4U5uQIzuPGM55x149aVyj7BkngYPqP8AP8qBu4scnyYfhxwOf5/nTdmwAZOcckHt/wDrzTYlypbPcjBz69v84qYvlxz8m3nA/AD+fTvSuNDRhgckZPPTvjt29/xpCvmJvGM4GSDwQP8AP55oDYOQBnuAMjP0/SnDCnJ+THGB/PB6etSUIoG7gNvIxwOfUilYEE8gkjA56n/Jz3oMgbJA6cAjg98HH4+nNMVjtABPynBGCcH+fvQApJ3dRjOR9evI/XkU+RVfGQuQMgj19OaQsOhITuAOMnr+uKTcFHAye+P5kfif0oAXyh5J2DDEhjjvTkYLKByBjIPp/Q8UyRfMORkDHYc+n8/0ph+U598DJ6e30oFuWEcKzPnJ7sByB/LvUjjL9DkruLY646D+VV4yAAhB5OAP5/z6Z71IzMrYAJOB0Pbpg/z4qWMkU5j2c4JyVHXI7fnigEKevbkZxz9aThUyWIJHf1x/9fvQBuyOjYHX0HuPwoHYRm+XI455AHQ98Um/MjYIBHAB6H8aVgSg29iDzwB+X41AzFJWUgcnOCAOnp0/WpbHYs2k8lsLdnY71kJJx2PAH8hX1J8N7gT+FbfLk7FC5bqDzkV8vsN0JIGehBJz37fzr6X+FEZ/4RCDgknkg+vpXy2cK9NM+ryF2r2OxjIYZ5CjPOeKiFwhJyRgcnnnipIU65PGDnA7Yrz3xb4mttBllglnAkYfKFYArnpzXwsmkrs/VKNCVZ2irnoccg3Ao4Jbk7Tnr9PpT5HcIwJyCe3+fqK898F+KzOqJv5HXnOT1Nd0kyzfOCOvQH9ayU77MKlB05WkhYwAR2JyMd6kiwMYPAPXFMORyT3zx/jQn3ccjoc5qHqKOhneM9KOs+G7uDBLqpKjHcelfMerWhtZHBTBHUMPT/I/OvrMHd8mOvByPWvAPizobabeecqFY3OOOmPXNcdaHVH2mRYjlk6b2Z5s4OGxxjBOP5Uh64AyR1A5+lN+b5gw2kE5x3Hb/wDVTRKFIHJzwcc5P+fauI+9SuSAkSEH+Hjn26UMcEgZ5xxx09P/ANdRs+fXI44PGfxoA74JweT0/OquOw8ScdSTknGf5f4e1ODYUjj3H16VHsMYzz0J5PP+f8aaXAI5PXp/n/PNHULD1lLfMTjt35x7UoJ8wYBAzjHbHt+lIcqflDZxk8/y/lTTIAOfvAHIJzjtz/8AXphYcFK5Gc9yM/59qR5MA88gcr+lI0zMGAPbo3+e1QLLlhnrnnHpQWolkNsQITz345x60gkGDgg8dM9agaRXJOOcYJI/z+lJO4BQKcZGSQP89OKA5SYy/IT156genrTWkzwTk9Ae1QM/HDjPAx0z3/WpotrMNx24GduPX19KsfLYfFKCvBOQOSx60jMemeOuOg/OqszL5xwTtGRxzn/P9Ka8hJA9c4Gcnj/PSqTHYsrIAOOCDn16+n51EZSfkPTBJOc8dh/Kmkn0znv6ClDBXwTggk/X6f57U0wsCuQMDp6AdqXSr7+w9bt50G1SQGwcAZ6/oaGAdT1+Y455/wA4NUdVZ3lBTOFABIXPA4p6mVSKnFxfU+t/CmsLf6NDKE3goBkHOfcn9K6SC4AbH8GMcHof89q8M+GfxIGn6OLCTIlZsAEg/LwOlevadfpcTLEQS+0NuDcAdQPqeK9GjK6sfj+Z4SWHrNNaGL8S/DKa7ppkUEvGM4PcelfNHiKyexuHwpTaSvIxn8T9K+v5A8i4KbkznbnrXh3xk8PfZJvPhQGJiQwHBB68+nb86+/yTGNfupH5VnuCT/epanisAknDz+WTtBUnGKnUeYgOM9eCO3uP84wKnRjDD5YGAOGU9ev8s96jMwV9wBUDggDH+fT8a+7T6n57JJOxXYlE2LlRnO73Hb8en4U+6H2dozx8w64IODzn/wCufWmj5mxk/eyR7D/9Qq1cRpMw3OOFCkKeRkZ4FVqyNCF4mcO4GMEAEjqP6/pUscYupNgTcFG4kjAxgn9T796RflgSONyEUEDIBOT6Hv6UtsZItynG9hyfQ0xWCCcLwG6HAPv7fl/OjUITHOi8iVhwoB7df1559ag2GJt442sDnHHbn/Per1zL50nmtzkAbgcEZoHoNij3wmQlUboFAHOB0P0pq5J5JGBnnOelAGV+UYBzhs9DRFIyMynnjHJ7emPb+tBOg7YdpyO+AccE9v6VFNCBIJN5B6HBz/njFBmdSBjIPPoR2H0wM/iaJzGN2AEwcDjJ/wA/4D1oDQkiUtGG+UICEJYY7HJ98c0sGJzKDjCAEkjH69KZC7iKNA+QhJI2jPPTnp7Uo3oSqEAY59PXGf8APWgWnQbLLFP5aocuzFQSTj/PFSTOU/dx/wAOBwSQe1Edsgvbd5F4BxyMjOOfxqK+hAd8/cwRgHHB7fT/ABNArpbFu3Ui2R3wXYHczen16E8VBbbHyR8qDAyoHWkt0xZxIHyFGAW461JErosiR7Rxnjt9D+dAXBYi0oUjCZAJz0/D8c8068C2txPHFl0z0JA4A6fpTbecQyFX4DEBeecdRkUt04ldiRnjqPy/GqQrokVHhtoGJBVlwF7AelT24EtvczcB0QKApHIz/wDWxVdHRYYkzgKp+UHJ68flzRB8iSuCsYIGRnkjt25xzQwXkNeUySQoc8AqMjv79qn8rcGCA7SSB1x7/jVZHAkGQNmcjI/H/wCtVxdQhC4YOQBgeWv+cmoYi0o8qNABhhjLEfn/APrqazlSbzTtzIpyDg4I75z+FUPOL7CM7WPJyMYPt2q1p91HbRyIvK5yCBz36VFiriw75L2PPAQ9QOcn0z/nipLpN8p2HAByAx6jsfxqrNcJBeQBNxQDLHGOvt15pwkd5DITnnvxx/Pn+lCE0SvE8QXBP3QSGxj8vwqS3uciQjhhyrZHX+Q61FJMJsHt0BUcAfT/AD0psNum8vkHIIOeuOvT/PWqI1ITFvn3kcBsjaM8fyz9PWiSVwXQYBOBk8EY9PUcUsrGLyQpAGTwvHHpn/PeormYSKSBz9f8/wCPStEZ6llmBVckLGM8E9h/jTIXVFkLnaGYAH2x+n41A05mEaAEkjn3/wA9qkQbAeMg9sdP/wBf9aZI+BpRfRHZ+7YkMSP88H3PHrS3iSyxuSF+8CCpxwDn+lVlZwyyAngHAz7EYx1//XUi75ArBSPlOc8fT9Bj8KAJoGxEA5wemG559jVmKZBA6ybRycEc5PNUo2eVQuB8nGQMnP49fWoo5nW4MaBuQcD8sce3X3waVh7D1/1wJADZHGeP89vwp12CzZzgAnHXmiRiCFIzt5I7kZpXZjG4IwA2Nvt9f6UxD0bzI41ZQeMcDj6+n8utSRLhZSCDwFKqc8dcfgcVVtxNNsjSNjgkgt2Hrjr7YqREdHPyYckg/X0NJgOXezDeMdz6+9TPhi6AEehz6/5FNmEkew884yDx+VJ5WF3FAr+mSM/55/KjQrURifKCrkgjkDjAGMf0oiUyM5PUAAHp+H4f0pxZ2QMDhyckg8H2H+egqLbvd8YJ759Pf9P1qRj4eLiJztIBB2k/kPXsKtSurbiCAOQRjJx9D/nrWfLu3ZBUHIGAOcDjp6/4VL5Uiod+W+UHcwzg+35UNDuaMMPmIBvxkHDHr9MetNSJWaQAbS3XjoPX0qC2jkdPnyqEgqOQMdOfw5qW3R0lZMk87ct278fkPzqXoIlCCPkuckg4znv3p8q4Q+pzgg5OPXHvj9adgKE68kADByeccdvX/JpzQBSUc8cY7cVBZEsRMRO/AT+8cYqW0Uy/OpLEjB3E4A9RTreMsOhAJ4554qeG0jlkwN2CSRz6f5FK5aRWEXlrsch+eGJwOP8A9QqS+c7GVzl+ACOeBViW2SIgDB579P8A9VQy2u5cl9gAORjqO1Tcq1iHaFgK5GTyTnn/AA/nRbttjJBwV4ORye/WlhtxLJkgojAnrjP9PSmtGIZcAYB5PPH+c96B2J5CHjBOOuQBznH/ANfPpTSUYncOpyRk/wAz/KmtGgCjLYJGMenv+lSOv7t2IJxzgc7hx1oG1oLAo8raTwD09u3+R71eU/KeoI4BI59Kp26gqeDwcnPTn2/D2q9EdrALlR2B6Um7E2ZEzcbHUdMhvTH+T+VSFFbaRzz1Jwevf9akljC554Jz04NIkQ2p27UXM2iAouMHnBOfUfj9fWpLd1Djjj1zwKliQOH3EAAjAPOaesaPJgDjjg9/8/hRcpKxHNKWHbGCBj8/pUDEKvrx29/5YxVuRAseCMnrgj/JqttO/pkE9T6f59aES1qNtJvL3gjGTgknr71OVVmAAI5wQAePXmoVGXIIPBwM/wCfpVrzBEozkZOT7jv+FMZWuQFHILjBwP5c1CyGWMHGMDAz0561ZuXdyNgwg5JxnNEW/wAkHGRyBn0xmlcCvp0JjuQAMk9wf0zWsUI5wQRx9PQ/hVDT4f8ASh5iYQA9z1+lasg4TjC8kkDiob1NLaXKr78YOT6Men+f05qSIHZxyemR0+npSzg4wACQcgCkiBKYxnnsOp71NwsQshZ8bTwenp7VJECShORxyCPypxR1fgHJAznsKkYED5ee4IPelcLCMkmw7Dt5znnr/Ko1MjRfOTyfy+lXo1LRjjBIOe36VXZf3ZB45444/wDrUXFaxnTRnzSUPIHAx71C9u4UOWxk5OD/AD/wqS5cif5OnGRnqP8AOajvyZUIU7QCD9QRn+lXcegbDMM5xt4Bx06f5/GpLRGYkZyepAPpUunRO6AE45xuJ4GKW1DpJIS2cMQMn39/89aTFsaVkgV0BJBzkAn8v61sCy3I5fseB6n1rLtISsgcHkkHa3t/kVuTSgRgFjk8Enjk9q457nZS2uJbw7owuQPr/n61ZgXyxuH5iq0AKnHVc8gGrir0GeMfxdK5pHfA6jwvqYWQIzquTnk9a76ORGhB3A8YAHf6V460r2zo6DBXAzntXY6BrjThFd+nPBx2rwcbhr+/E+oy7F2fs5HodoQQOuB3q4uGA/OsvSpw0Y6g4/GtSIgjHHJ5r5x6M+ti01cUJuAJ+92FBQOQO3cnirGzOc4PcECozJtXDZ5GQBjipLWogQeWc+mM98/ShQMkAAcYPPX3pifP1JB/MUoOXHzdO+PSokaItquFyG+YjH8vyp6phuRjHGRyM0xZVYYwS4PfkYPI9u9WBG2wgAsOMc4/T/Pesm9TQozyYkJ3cAEEgZNT6dfr5ojJUkHJDYHPfrUcqGQEkAEDoT1P17Vz+p2wFzbSHl0cEYOPc5x/L60mUe5+B9TQARoM842g4H4CvQB0rzj4dJvWN9nYEED26V6MDXHs2E+gtFFNPtSUrEmP4ruxb6a/PXqPavCtVuPOuZ+Mk9CRx/n/AAr2DxzN/oTDOBg9/rXi1843gg/XPX9a6Kbu7mtrJEfmByCOVxjGfSmmTd8oOBnPA7en9ahL4dFGcAk59hSx/MM8ZPXA/lXSYMto4Ve27OAcep9PX/Gq9y4EuQeTzgdavwwARNk8gZGeeT2rJvAfNxkcnIqkSyKThsHqOp75pmQO+T0/CmsdxwfXIz7UEgAZ6YwB2qbEih/lOBnJwQDj9P8APSjknBOOeOO3+c0kYLZGSB0GBxRj5iOuOlUAvJOM9ienao3bKcHP0qQ53AgZ4oAxx6nI70CZq+HkKOCTjnJx29a6p7kCHYD19RXK6RhW68HGMf59a2vMJGecdP8ACq6GXUr6nOZQQTk45rm7jcjZXI9zwP8APFbl4+R0yQOxrHlGGOVOeufT/PNFy0iuSWJPJ9iacTyenpzmo2Y7uOAB0p6Lzz6daYmhhG44POD6fpTvsaXEZBHPYmpUTJz61PtWNcABjnoTWidncwlFS3OL17Qy+8gDKjjA6cV5vrFpJbBw7EYPcYr3OaBJQQepGSO3+TXD+K/DZncsiZUj0OOOle3hMTyvlkzwMbhOZOUVqeTrNIJNgJIz1x1zj/P4VOGfz1+c84J2+vrWtPob25IMfHTPpj0qi1qqsTyCCO2M19DGSktD5ScJReqHPM8c6jJPHBz/AF/z0r1TwJqxWBQ5PIHcntXkrK8kqDnGcE55H+TXZeHZ5LcggnAAHTFc2IpKpG1tTbD4iVGe+h7P5qywqc5wMZBqhJwx44PQnmsCx10CNY3Ygkcnj9K1I79JlIByeM5r5ith3B3sfaYbFxqJK+paPIPUE9weO1IvQ88dh3pUJI57dqa6EYxnGMj2rg66nqp31RAUImGOQe3c10ekJkIOeuMAdqxIh869Mg5Ga6PSUMZUMepOP8atET2Okt4ykaDoMYGanhXcx9Ovvn1pqZEYHXjAXHNTWiZDe3r0FWjAsRqe/PHc1XvcKvUAY5z1NXY4N2SAMgZx61S1CHYDkdecVo1oUjFm55POD6YqN8M3TIqQpvamvHs498cVg9RkJiDkZ4pyL5aEgjp0qVYgTnt3FSNDk47HjjoDRYCnJ6/jzzVOTLMMn/PpWpNB5SHnngnPOe1U/s4k5yTjoAelS1c0RGp80dAMgg47UkMBnuYYoQJGZgAq5NWBZ4GSAM846EV2Hw70eK71J7mT/lgMqoHGeOtZS2Ljqz0TS7X7DYW9v/zzjAP171coorI6QooooAq6lF51lKnqK8u1eLbM/rggcYNesN8ykHoa8/8AE9qkM7Ng4HGc8c+1NCaONKmMgkBgcAnGRmqVz5iueCSSefTv1rYuFQKQNxA9P51nEK+5M4yMEqDx/nikSZhuD13YLZBz3HHShXZDjcec7TnkkjP4VI8MUTneSRwcnjAq3EkTRdueTgZz9agDGZ2iU9QehwP8+v8AOo3Z5ULgZC44/wAPXvWk0kayEdSD1Pp/SoS0ayIDkFmwAOgHeh7FlGOY4IJByTkEfr78f0polKsCQdhIG3qB7f59a1vssa/MBv7H6VGdhXAA2kkYx39z+v4UrgUVYEDCkIOpYHGPrUojdgQG28YGOe2amaVA5RF/2SSeP8fwqUlB8+0n8PboP8DRcDNEkvCbmcEYJHr/AJzU0en3EvKRlznBwOfr/n0rXtgGAeONQQOOOB04/wA+tFvqEttO8UZAAYEkDBB7c9hyfWi4GNJbPDKUZGiKEghgeajKuJgjxkdxnr/nmtbU5RNl3Yu+ec5yc5/l9KcqGXTzIoDlQMAnnH+IouOxRmsmhQEKSCeCPX69KrCN5cZzvyQcjnitKzv3uB5OcA/NtI/z/k1BqVy8UyoAMnkEDHHr+tILGX9i92orQ+0f5zRQFj5pEgkHbkYPGcmlidAzdNwPBP8AnFQg8njngHH+eaeoAYE8/hnk1wneSj5mGByD+FIMnIHQHjNNRXZsjp1IPf8ACpBhuO4BPB4Oeg/CrAQ5zz3BJIGeaVHyOSMYPP8An2oAIx1OOM+/+f5U2RmzwOBxkjp60rAOY8dBjAHyjGf8n+tBkwDkA4OelMQHd74OAef0oUfMMkHnoBwaPIB3mkLz6Dnv/nmnD5eRgEDJOcjmmY5I4HfHYYpwI67SGHGMcc/44pkAM7j1+UYPGM/55p5OeA5z3Cjj3poUtgKM4OSCB0pFIJ6YAOeuefSgBzOMY5GTggZ59f6UmcLwMY5x2NIGIbk4GMEex7/ypqrjucHgkcY/z1oLJegzjkcHH4f5/ColcyOnXPJPH+fepVdl6j2J9Pw/x9aaPkyc7cDkd8Z//XQQPduiDPPAIo3HBA54yOcAf/r/AKU0MVOCCQM5Kjj05/xpoQ9c5PqOeP8AJxSsA8nfgnPPIGTx/nPtTSGWVM98jI44/wA/0oTcWHHfBOOvH+fXpRG3z4Ocg8j0PcUIB4f5SMAHuT1B9c/0pnXOBhjyCO59P5U0jeTwM5ycdc+n5evrSbgu4BgOeDjPP8u/amTcftJwMcZwDjqe/wDKm7t/y5IyCCe/1p5cCPOMjkEL15/lUKkjDEA7RySeeP8AJoAe26LG85GeCT2xSSDcRwQMDoeRRI2SOVD4yM/qPTr3ppbB5BPGBgc9OufbNWTdksigklSoyOGBzyP69OlRh+uckjgEAZz0z/8ArpFwqYA+bAIx168+9NXgZOF6gAnnrz+HP1pJEt9xN4TGGX5eAc98H8OmefasPxNrJ0+1/wBZ8xU/e6k/570uu6glvDLIXzgHBY8k4OP6fgRXjvirxVNKh3zl3IwN3A/yCfavaweEdZp9DxMdjVRXLHdlLxV4pM8+wSdSeAfy4/zzXJPK0mG3EkdRn8SMfXioJg9xKZHdgOpHBIySPp+P0pyr80eOT79D719nSpxpRSifHycqkuaTuLMCVc7M7iAMkdBweav6Jpp1G78t1K8AAnjJ/wA8cetTabof22+TIJAAI2jABHb9a9R8J+DkSbe5JUAZBXvnr/Lms6+JjSi2b0MM6skjZ8GeE/7Ptk80K3GSO3Tnj3/rXoFvGEgAXIAwMEnGO+Me1VILdLaMRo5wFwAo4x2q7GpCZxnvnpx/nH618DisRKtNu597hsPGhBJLUlVNzAEY4yPT2NOLBmOTuHTPt9P89KaQDwOvA69KcyZzzxj+Hv8A4fWuG52jlUkE55J/h6flSooUDJOc84PP1/z60iKQDgjOcj/PX8KFO7DHHtjrjmi4DhIcHnHOB/n6U5yRke2SeuPpTQ53HjkZ6noaUgsRnqeOT0ouAjMQSAeO/b8P5fSiP/YPHGMf40kqbiBjP6n601AYvn2EAHGB/P6VIE6H58HqTkg9D6fz/Sg5J4xnsc9P/r02IbeeMnJGeeKDgyA5wMDnHP8An86AFBA+YAnnggd+9IzfL19Acnr3z/Kly6g7QBjoD3H+c0HIQkhemeAfyoAiiB80FcHJyRjFTb1yHIA4xjnrUScADHAOeOn+cZpwdlkIwAg5BPagB2fL75ORjH+ff9KQEMCvB9cd+2abv3kkptbI4Uen+c0YZs7AOOSCf89KPMqxJC4GwHAIJAJPapgc9cYHVRxzWBdaxFZ3scEkoDyH5VAJzjn/ABrYQmRUkGCTg5HfPr+lAtiwTjnII78Zx/8Aq9qAuVBHGehxk/nTEU57kEd+mPwp6qHOCcDHc8HHPSq13ELE2CQQVHfI6H8aU8HJ5HJ7fgf5UwtudyBkcYz0pFYA/iAMDp9KYtR6sR05HUZOM/54qT7yg9ScZHsahf5uCScDJ3AfWpkfCsDgnvx/KmhDwqqOBxgZzznt2p6OY8EYOc5B6fX+Qz0qNHxnjIBAA9v/ANdOUEYznAyMYz9KoCQtvKYBHOQMcZ70EgbyRkk8ZHH40HIyApHGfl4J/wA5pG+Zd3TvwelOxGw9sgZGCcYAJ4wRmo45MKMv0PAPTtzn8hSxlhhhngkZA/D/AOvSMAxzg5U4BIHGf8M0WAl4BITp04qve6hBYQPLK6oqg8ZwT36flTwoRQ3AOeG6f5/+tXG+PNTs4dKlE8QklzlWDdAM89eTn+tduHourNRR5+MxKw1JyPPfiB4oE88sok4Oec8kc5xj6V49fO93LIZMkKckE53ZHP1HuK2vFGsm5nGMhDnAxnp0BA6f5FYKy70LOM8ggH6dfXIr9PwOHVCml1PyfFYh15uTI0TyiCOgAAwex/z6Cnvu54A6Ase5Hcj/AApRKMfu889FwQO/r/nrQMtkckdueCK9M4hufLkGRwQcjH3vr+H160rvlwQRk8ggEn/63enH7vv15749f5UxSU9Rg44569f880ADhN5AwU7cdsZ/CpEAABI+YnBIxkA88fpQoIIXnn2x+uf84pAp8vuSOSMdc+368gUXJuLgRgDg7QTtUY7/AP66RIzJ5fYMAD6f5zihI2UglSQcfKTjPqSPb/CrG0Pj5AcEluOvIxj8ePzp3DQifJkwE6AhSDke4J9s+1K6FdmSOATkDnPf8jSvCfMOPTls5xnnp1/D3p3mYUcgE8EAkYI7en6GkIbG/mR5+445we3v9e/ftSH5kIPU4OCPTqP8+lPOTgqCQBgY5Hr27fie9OiQA5YY4OE/pnr1oAjVgMrtIcDBJ449++D6U+N2RFJAJPJyOAP84pZSQMgAPkfd/r9KBhFDkMxJPLHoOOAPT+VKwaJj2YyYLjuTgjAJNAhztXAweCMkkD2/z3FKgVyADt2nI4/Dn/Papo8IwOCRk/O3OD07e360mWKqeWJB8wGMZK5B+n86QRkKFAJIHBxjk96llk2Rpt/hIyAecHgf5FOjKMpy+MnJBP6ev8qzGhu4gd85A9OtPaRWJxgZGPUZ/wA5pFVNx46EYI6kdR+NNx5asAp+XGQe34/z9aWoXHhm3YHbg7s9KC+5TnHIzlQcfr7Y/Kg53EA4xnGB0x1z7c0csucY7FR09hRra4WFjcMhQgkkdccH0/nSW6mEjAIyOR6jt/n6U0y7UPzlC5BGOOPT0NSY2knGeMjBxj/I/pUO5SSEfJR+i5IHy9umTmup8Ha19h1KJfMygOR2JAGP6dveuWkJCFBnHtwPUj/P5Uxne2UyRbhIEIU5xye38v1rmq0/aRcTanU9nJNH1jp2sReKNCQhx5qrjOcEjnpmvKPiB4WeCaWSKMbiCQccE98/jj9ayfhl44KtBbPJ5cgADDOMn+te4XOkW/iHT8soJAyQv48+/vXgRc8JV12Pely4uldbnyeyyrKEkUiQH7oPUcfh+NTOAykA4J6nPtyP5D8667xn4XOnajM6cxEkLkYAPr+VcxcqIyqJwScbgBz3HP8AnrX08KsZxTR8zOnKnJporRKdybcHBIOPTuP84ra0fSze3CvHkICQCV6j2HT17U7w5oclyRv5DEHCjIJHOfpXsPhrwtbwwPPKEEar3AAJ+n5Vy1q6jojejRcnd7Gb4R8Nx2ii4uVOVwRnBBOPTt0/Sk8W+Mo7ZXggkKYwMIe2eM9f8ineMfGMFkfs0GAFwAV7n8/oO9eQalqcmpai5O49wB3Hb/PufSuWFJ1PelsdVSapq0TqbPW59VvBulcgsAF54+v416tMxs/DMiFSWIC7scgkf59q8b8GRF9Vt+Q43AHt3/n3r3TxRDEPD8mxMgqCcjB6Y/E5rlrKMKiSOmjeUG2fO+uE3N585Gckbh1ABqokWEABO5Rjg4GfSr2tYivZOcPknAxk+v5YPSqRxwCPvYOO2QQO3pk/Wvdh8KPGerYpyFGCRgemcf1/KkjUum3qwOehGfbP0OM1Jh8A847hT344Hpn2prbN25Tn3xyR1PHr349arQLMhdSASMs6nBQ8dff6U4xmNAOTI3BOOc5/lwORxTkjPnZDBSGBBByfXj/PStrRdMOp3iKA7Rq2cY4P1PpkVlOSirscYuTSL/h7wzLfyoDEz88bl/w+mOK9S0D4axNDmWI7MAkFsAfX16nitzwV4WS3tQ5THHBYZ+n+f0rtI4hkhQDjgZPNfHY3MpczjBn2+XZRFxU6i3MPTfh/pUEYzCHUDIUqOv8An19amn8D6fNJ8ygDHAA/Ifz6VuwuVcHnnnnpihpRvAIPqCMj8q8VYyqne7PofqNFxs4o8/174X2F3GfIT96P4Tjnr0/TpivNfE3w5n06Nwke0E5OBx78/wCHpX0RKDKqggdfTrz26Uk2kRahbtHMFBAODj1r1cNmtWDSk9Dx8Xk9KabgrM+Pb3TXhx5oIbJJDA4zjjI/xqoCMsmSSRkKOhA6H1/CvZviR4TjsMeVG2zHUjqPX/PpXj1xaSRSNjP3iMKO39M+9faYeusRHmR8JiKEsPLlkhq5OHLADGeD1/D9KRi6/JlcdiBj35NNiDFdgbGDwCBwfr+PTinMcJnkvn7oGPr+h/lXWcgNGDIcHJwMADdn15/GmKqCQ7928HqB0PXH8v1qeAgcAEgdATz+H6dKhI8uYEsFUEH5eOM8frWbBaHtvwiUSx5iZhsXJ3DHoOPyqt8b5phEI4V3gjORzxnufXim/BW6AurgBzsePJB4HtWh8YyslhGY8BFUqSqk855/T+dfO2SxNmfQ3vg73PLPB/iebTpYyS4IBUNkA84/lj2r2bQvEVvrMaxT4d2GA/dhjv8An+tfPUaGEqwIDMSCeee/WtrTdZlsLiMiQ5GCSDwPT/PFenWw91eO55dCu4u0tj07xl4JAzLGCgycqB/Xp6V5bfaXLbEl0k+XIyFx0+v9fpXtHhPxzaa1YC2u7gbsYAI59M4+pq34q8LQS2IkijEsRbC7VAwfU1x0sTKk+WZ21MOqnvU2fO7Dl8c9B6ke3+fSpLFDLqKRfMTjGNvA5ra1nQDp99Lsj5K5CAHrnqT0xWj4H0M6hqEnBIyMLgjp2GcV31MTFQvcwp4aUpJM7vwP4VDsh245G49sdhn/ACDXoniLUzpOjF8suBzuAHr0P+elO0XTRpWlq5MaE9Oe46DPrXlXxP8AF7uxg8wuAxB5yM5wP0r5+Kliqp7k3HB0dN2cb4v8SNqck3muSTzheTjsRXIwybpOpKAcHGT7fj/hU8wPmuXyjE4BPJI74pAMjAGCRggDn6GvraVNU4JHydSbqScn1GyJlupJwcHpkdj7fpUjL5iJsCryCOcEj+X5ULGfmz973xwPT/8AVSEhg3PTpg569v61sZ2FDI29C7EgY4bBI9c/56UigBwGVTnjJ5H59s/1pkUBiUuMZzjCnOO1SDMbj5ASBwSOM9evrQMT7xzkEZycDIOOOn+etL5gWM5T5iMsAc47Y/pTRESoAJ65OBzk/p/+qnlAxGd5LcDIA5H+NADSwZMhdnOeeeg59vfmn7zvAzuwONvT/Oe1EcfJQKM4OMAn6kfp+dGTgjcM8Zx37c4/zmgEkC/KDyR6lOMdhn6H3pGDnBGS4IAKkfn7CkKMDzjII4x/nj+uac58sk8YzyCOvufXp+QoLBcKuOMEnIY4Pt+fFLGoKHGfw9OeB7ZpAxBGSMHqF5H0x2Bz+lOiARiOxwCR0/8A11LEkIQUxhjwRkZ7n/DjvTZonwMgkk9COfrTnXklCc5Lc8f5/wDrGlEhI+YHf64wM/z7DmkO1yOLhNm7HJwvXPb+lSYJVgc5wMkcYx6dqbkRAKMDrk+vp+Pfn0odP+eZbIwSM/kM/wCelAWY7C88jggYI/l+nPvSEYGXOTjJzjJHQDPbH9KRV2F1bPON2emf8TTgQSMjLKOpPHv9O3SgLMGGwF+pPIGf55/xoCkADJy2MnHT8KbKCS5cKSGwCDg4OP6/zqPzhDKOxB554B9yeOT3NAWZMGKuO2SO2ev+Tx61IUJII4yeCO4+nbv0qMAuwwuSOfr7f/X9vepisiqGdgNp5HXJ6Zx7e3IpMNUAPyg56kgDHPvinx/vCQAenXOR+dNBKEDJ2uCDj27f/Xp0SkxkjqDkY4LY7e+P8KRWvQaU8th2BJyucknHWlmBYjIyFHBxzjvSPMIpAHBye6jjPv6dMfjT1dmYEEoDwcnJx6n8z+dQwVyRtiQ7gWzjGM9SOenbFfRvwckeXwjbODknoW4OcHg187xKGUIAQSQME9Pbn+dfQXwcg8nw2yB+pBAz29a+Zzf+CfVZG7V1c9DtsI538Hk9PTt/+uvnL4y2v2nXpHcsEJzgeucj+dfQzsEXBz6AY4PpXgHxdmaTW5ARtOcn144/wr84xDaifueRLmrM5bTPEN1pgJt5AEyPlY84/wAivWPAHjgXW1JzznGWHUf5zXiRQKgUfxHOD6/57Ve0HVnsLlA2RyDuJ9/8/rXHGbTPsMZl1OvB6an1VDKsg3K3yMMg5H+eKeJFzjOOecVw/gvX1vYY0kkGMEAg12SlAdqkkg9Sea7U7rQ/O61GVGbhJF0nGfTqTmsDxt4eg1nQ5WkGZFU4JGce4PtWz9/jOc8kCnyW5u7KaPOBtIwR2pSV0aYeq6NRTiz5A1awkt7qVRn5SVwDjI+lU1ibt0xkHPIHTH5V6J470A6dfzyBPk55HbmuJlhMYAHJzg/Q15kk07M/WsLVVampoqrFwCeMjHPrzSlRuAwcYycdz/Wn4EZyOcDOcdQP51IFTaCR25I6VB2Fd8jt14zjv3ppTa4B6Z6n9OamACbOccEliOlNkHQ5B4wM9up/wqrjRXLHLEfMMYBPNMbacHjHfnn6D/8AXT2OwYfDdOQM/wCePX0qu74CjOBkjAGetCLSuDSIIzlgDyDk4HX1qB5A/ORgDGevtTJFMrZ6ADoT3HqP89KSN03hOoPHXHFM1SSJN+SVGPmAyV9qaZixA6Y560SJsIABzyeOTj3piodmSe+RzxzS1HYdkqckcc5UH8eP896cbjY2RnA4AH5H+VNhhZ8jqAMA9PfFOf5V27cntjPXH+fzqtROw9CGBwMYJyCMZp4AIPY8AnHQ8f4fzpMbSeBwB1/lT8Axq5J5z0OeaaJYkJJAySMg4Jx0/lSSHax4IQAE/wBaeo80HaRx3P8AT1qKb5XwRk47Hn/PNUiWSxDcp7Yx82ef8/WmGRw2NrnI4OOCelAyQM5yOMnqPzqaYSmNMAMMZwxxg+1Mkr2Aube7M5LxpGQA2QTgkjI/Tr1zX0/4GZZtIid7kSSKgHXnt2r5pt7t7e0uY34yOBjOT25r034T+KhHKts8u+d1AIY5AAHTHtXRRdpHyue4T21HnitUe6QgswLfLzk5Pv2ri/ipobzWThOVPJwMg8HpXbpKLlY3AAGOcd+P/rUzX7NdQ0doiN2F49fx9vc+lfS4Gt7KqpH4xmOG9tScX0PjnUrcw3E65P7tjgY/XHr/APXrLR3kdVOSxPAIyRjp+f8AjXeeLNF+x3V6DHvlD7g3Tj/I/CuPtVdL2IEZ3OBuPQdO/wCX5Gv1qhNVIKSPxmvTdObTHvA5wcEZIAKjv2z/AJ9KgZXb2YZ3Ac5GMj/PvVjVp2W3kEZOxTkAHaT6fn70k0oK28sYIeSME7gQTnr+v866Ec9iDe67FQFckkAjBIx/jinIZDnIDvzlR2/ycdPSp9NdDFK7bQ64UgnnPXp+RzSNGr3C4Cg8EkHtznjp2NMlgse4fP6ZPbB/+v70yVXXYm3AIyBnpSGR/LBAK4bGTx6c+v8AjV28XaseCcbBzjGT7D9aBWKdvFIoIIwvUEdM+3pSvGRlCnz5Gcf17+lSW0yiGVSoGTgM3b39v/1U633m83rgEjG4njI4yPbqaA3IhA6jJOR0GDk89/64prW8hVyORznJA4+g9ePyqe58xVRfl4ByqA89uaVdsjIkv7rcQCx/wNAWRFa7pIs4wijnAAOeQf8APHWnABVUA7+5z29yO1OWQxxuSMgHgqMZ680yGIPc4XAAUMTjB9ic/wCeaA0EkR5VTDEnr8h5x3/z2xQIcxAO+5wSMEcZ9Cf89akkgxuwSMYIyeOOnH0A9elNkxJIpPAxkY/T9f5UE6BHGSecEIOTn9f5UYWUui4JxluCDjjt3pRtVAMrtzgkHqf8+lJaODf7VPysvDbeAB/Ljv8ASgkY0CLhOBgliDzjv2pXh8oF2I6bsDuTSXLCNo8cguFYjt19fX3qe6YNIUcFUCjLDGenTHQ4qxaEUEIkkV2cgMeSf5cdKtxwfuzkDAPGDxnHf9Kr6fIDp0rAE5lC/MB055H6U23gke+cc7FQnIOAe/0/KgRKYfOOI8k5Aznj9en0qxFCnkyRtIQQvHGCTzxVRnWCVFMigMwXHv8ATp61oapb/Z5nCBiOByeeQD/IGoKIbK2CRrLIGGBkkHJB9P8AOadDGJZHcKAAMg4xx2Pp1/lT0uRHYCPGCDgkjrx0/n09aSzmSWQrgqcfe45x/n3qWVYNwVkRQCGYKWYY455x+v4VfaMIHXg+hPp6mqSnEmRyQ2Rz69x+dWHIL7iSWIPA4wf8fb2oBk6IkaAlQApJ6YH5j602GITO/JJ6+gXqMUxTstSpBAUkDcOTg880mnSIk8j/AHQylgWHpj9aEibsimgM81ug+ePcCRnBIHBp2p2yI+xCdpyAOn4UyS5Fo6Tp2YbcHkAnk8//AKql1C682UyA4Y5J4/l+I6fWqMnqMt2SKI5G4qNu48k9ucd+vrSW7Ce5IIOMbgDwcfX9Kr25C25I+bcxPP8AL6/X19ql0y9hN/PHcyrFAYwQW6k9uO3UfjVMgluUCtgfdPQY/n3ppkdmIVR0wT646VBLOt0QyBkQNyM8keh98dqtvPg+WoG0AknOeKNh+Q6MItuWAUP0JA69unriobYubwxgLgLk5xnPOcdKFKxRcOBk5Axnn/JqS0JFw5JyCNrZH+en9aWoiG4ysqsTwWCgDnJ+tW70BGJyCzAlhjAz/L+XWqlwQX6gjOcfj7fjyKklm4OCcAEnvj24p6gSWipLp8c0Y2PuKsGHII749vx601GaN+TuOOTnoO+e5qKG7fyQgA6knd8vJ9fXOadbBlOHGewx6dcfy/CpLJ2kJc4GMfdCnPtzSzjOME5xkdvp7/lUc0pQlvlO0dyOn8/8mnSTtIpZTkkZIJB6dQR1oFcE+eAc8Zx15FRWw/eFD6E8dST6jtUayuiKBj5eep5/w7DHvTY5CJXcYJI4PAxnv79vyoGWbi0BQDcA5buevp+XXip5VxCQA33cfMOhxxz/AF+lUJrpty8Z5BC7c8Vae5ErFeQOGBA7+oPt/SgFYfazM1nGrj5887j0Hp+dXrKEPMykgjAIx1wP8/zrNtJmAKnaM5wB298981pW7iE5J529QMd8fjUMpFi5g3KGGRk8EH+vbOB+VIYjc4Mr8L3IznPP86LiY7AQCQOeT17f5+tRNMykZIHqCeOKi5Whes4A0LsXOwcYPXOe1TWo23oQOpVlJwRkDiqsF6WhCY4JPTPf606NBCzGOMAg4JUdf8/41DNoli7cBTnDnOM4xz71VkU8DjgcgHgk/wCRTmBYBHyTyRk8/wCf8KrSYJx0GMcZA/znmmgaSJ7dxIrBzjAyGAyMeh9KjIEhGB243DHf8qaD8oCcHOc8/n/Onou1wcEkjk56cYJ+tAJhMu2IRscEkHcD0A6j8RVn928WMck9GH5H86i+8mVBG3IwcZ+nv/8AWpDllAZAAOBtPTvzQSLCgV3flAxAySe3t781o2+MAAMeev0//XVKMHB2gkE5BP8An6Vo2cB256HIz/8AqrNmisWZIYzE2ACcDpg5qtKoEKcYx1zVoxlRk5JJ7jnNVpIi8mHxjJPPXH+c0kypJW0IYGA3jPGADgVIZFygGM9Nw9f8/wAqQwkAnGAegPP50qxEHpnHPX/PP9KbMkOkZWQkHOTk84z61AQEGSMgA4/GpdhV1HJBB7f56VBIpcjJAA9BVJieoQ/PISecgYBqaRsEAY6ZPOf849KgVJfn4GG5wOvpUpUygDAOD1x/KgCu1wEYg8A8n0x/9ej+00TCqec9+mO/5Uy9izKD/BnHA6VH9jO7cQSD0JH+c09Asy3bzI9wTvwRkAdcj6/r+NaSs23A5yRzn86yLSH958uC2ec/qMVvQW5bvzwcD+VRKxUU2QMCvQk/Xk05SUPI4J7etWLmLZICBjjHAz7VGYixUDI46Yz71lcqxGzbmIHIIpUGMZxkgjpxStFg9ySOp79qAnzDgjHB4pF2Hr8sfDHHbByah3eXb43HJOSSK0BZ4UMo6jkj+tV5oMrwQTjBB9KaMpJmHcE+ac4xwRjvUJYyNknbgEjH+fwq/PaqHHPUAD3JPrVaWBISBjtjjn881roRqIty0AwpILLjGM89zTbeZ9zk9Mgk9epqxFZiRA4BBP55qZLMKAB0J5x3/wA/1qXYpLqaFhMpPAOMn5iM5rVyXTpx149Kz9PtwjjOeQAB2rcSIR7R1yMYNck9zsp6ILNdoHXr34zVxSEPqakgt8RA44PIJFOZVI5Az7HHNcz1Z3x0RSmXzGyRx3Hb/P0qxp2oCwlJfPLDHHQUjrkgenWqtyAi/MmOCBxk/wD1hWUoKSsy4zcGmj1zQNRS9gAQ5J5wOf1rq9PTeMsCMHOPevJPBGtG3mAZ8E9Oc+ler6femaPOSR1r5PF0HRn5H3WAxXtoK+6NFgU/E8VXmJEgAGR3PerCyc5ORkc1DK2c9gM59a809tDIztOTz1PA/Oi3GZc469ASQOP8f8aBnAPHI6DNW7Nf3isNoI9T/SpZaFRAr8L3GTjv/wDqrRQbzjgc881TYls4IyOo7f8A1j1q1b/KnA55IHsT/wDq/WsXuapjjbg5BOMnrjrnv+dcjqG59RiG8ld+C2MdTgA1vajO4zgkdzz0H+cfrWPJbyTj92CSpLBcHA9f88UDR738P44INJjjRt0gUBsdOldSzqpAJxn1ryPwB4pWwhSOUENgA7jyPSvSoNctbqHfvQ/jXDJNMtwk9Ui/OrtE4iwHI4JqrpVtcW0Ti5lMrk5B9BUkGpQTHCuM/WrLSqiFieAM9aqEVe7Zm01o0cJ8QrpFjZM4bHPFeST/ALxXP3wQMYFdh8SdWzduuc5PY9s1wolDxEnJU849BXRTWlzSWmg1Bh8A5yc89Pyq7aRgMCcDtjr+FUrdQXyeHzwB29jWlApC49Od2OfStzFlxoRHCMPkMMMQMYrHu4kRmAB4BI3Dk1sSJstz859dp4wP85NZN7lhknPfOPemmQzNki3KDnoOvpTQinGSemSKlbIbGOc8Z9KYFOevI7Clckk2Ko4x0JFCgAEE5xzjPT1pAxI655xwMGmqCWxyB0+tO4CYRenfOM9acGIYHrjgg+lCIcj3PHFKBx3JxTEzU00bgcDpzitRvlXnA4wTiqGmJhQTntVm7nRgeRjPI74H+RVmXUoXkwRsZLDvgdazZnDKACOuKmuWBYluh44qq6Ekc8Dqc9KDQQgA5646EnjNPVhk/wA+2ai6jGOM9qlRSATjkdjQSyWPHTOODj1/z0qUAEDPOBge1RIhA4+nFTMMLxzntVmZC7DuOe9QSbZEO8HHTnn8qmkTcTioSpXOc8+nrTTad0JpNanM65oyuCyKCSeOMV55qtrJbTENHwQefevZJ0Y4HB7gEfp+lc1rWgrdyGTZnrhT6fSvYwuK5WlI+fxuDU03FanliDbIOMe+c+1dZoUTyR5IwR39veqF1pXl3hG3vgKK6vRdKd4AV55AIx3r3/aRkrnyE4OMrMZJiEE4AOOuOlR6brZhnCOzLznA6/5/xrQv7AwRhhhl6DGelcrfB4LoOONueD1qJU41Yu500qsqUk0eo2mqLPEAg+8M5NXgd6LnA4rzDRtfMMu13+T05/l+deg2OopcwAgg18zicNKk79D7LB42FWNnuXVyuOOQec9xW5ocxlwSMehPPfpXPzOUGRyM8jrn/P1rpvDFu9yU8qN2QnOVHSuRRbO6pNJam+szgHIOMYz71b01nkbYQ3qCRWvD4YYRBgDkjJyK0LDRDbMxc4B4IAOatRS3MPaorLb+SAT0IzjpWDrExZz69ABwa6fURxxxxg/1rlNRCByDnrgE96uWxpB3KBwD9/d9B/WmEAHgc54+tSspweeM9j1piKFbJPfisLGlwVCrYJ4zzxVhowFBz8xPAPFMjzuIA3j36Us0R5wuQue9FgTuU53OSASD1pkf3sHBI5OT1p7q55PtkY6UyNGY9ePUetQaolxx069D6V03w41GO21N7bJ/fZHPr/kVziqQuScdDiui8DWPna3FJgYQFhxyAP8A69YSNY6M9P8A8adSA5pazNwooooAK4vxZF80mRkEZxj3rtK5HxpkA84GOaaA4eYxmKQbeccYPQ5P5Vky5EwHO0Dj15rRmdtrFFyRwSB+FVjnBJQkgemCfahkGXdgkbUxnHO3uOlWoHighVCckAkjH6U26gfdu8rAIwCwP+eKhEBkyQCpAwWA7/z/ADrMpIrs0ccz7UzlsgDrgdabcgSTK0Y4x+PtSTSyLINquSMDpyKYu8S7iNpz90jB/wA/nUlIvF90JGBnGP8AGqg4YYOfTB4/KrccEjRu5GwEZGP/AK9T2ukyvkiM9MDjr+H+NA2jCjs5ZbxCBt5Jxjof8961GR0iK5Dckjtyf89K0bPTXEh3nB2nnP8ALNLNZeXJ+8IGeBnpnOO3+elAyLSt8VsUcAv1Bx9etZ8iFZ3cdzuKjg49K3Fs3iIfAKEYDKR+Q96gOnCV+vODwDQBlTJvRRkk5JII7+9L5hFuUBIBHKn/AD7Vfn0o2rAkiQdgMfz/AM96YulSSPncsaAkEkj8P5UAZtuiLIZN+G6En19v89qjuwXnDZyyjGO4960HsHBChsgDBAOMHPf/AD3oe22EnC5P3h6UrgZe6T/no3/fJorS/s1/8j/69FK4HyuU+bGOcYOehz/WnoQq5I6dRnOTTGJY59MZwcY9uf507OFxjGT2/p+lcx2i8BCc44xhTzj6Un9zHTPX19v6UAhQAUBBzn8f8ihmP3VGMYIx3/zioAk27VyQc9MZI/L9aAASFwQM5yO31qPzCvUE9cA0RHzBs46557iq6ASjETDjJ6cHP+f/AK9RyBGYDkY6YHbrg09jtwCeQSMgdDxRIoUEk8joPT1/z7UWAbtIGBjHQjH6fz/OnKiOvOPmOMg449v896Zu2Lnd8wOMY69uv50bxIQMDA5znP60xWJQdjY5A4BOecetIcsBjkdM96TcXYk4IBA4OQT9P89KawEZUDhieOfSgkeVRhnBOBjnpQpwnHTpxxTC2GbPIHp2pVk8zng8Zxj1/wA/nQOw6QYwBxjjgdQf896QpjBO3B6be3qMf55o9eMDkZB59v8A9VCsME5A47cnNHmIVmdgTwe2Sc5+n+e1KuAAQQecEHtTTgqDk9CeTn2/n/WmqwwQM+nPH4/59KXkFiVtp/3gSc/nzimtzkggHOBxjPrx+X5UxWzx24IBzgCnNJwCTjcecjpmnawWGn92SQByc8Hv/SgyEqMcKTyAMHPp/TmnO+TwAQTgcccd/wADTcZJGDnOTg4Pr1//AF9aCbIGyp7YIwCOv+fw5xSMmzIIBC8EkfjSMNg64I4Bzyc0xVBbGTtzjNA7Iep5OSDgA9KaSSSMggA9D2z/AJ9qcWVhgEdjkn9CPrUSsHHGQOck00rktEynd8xJ4OOQCAPw9xWPrGpCyQkN5Z6jPcY456fnVu61GKytyS4j5yN39Pfj3715N458e26ny0diTkjbyR1zx0969XCYaVaS00PIxeKjRVr6lPxv4tdzIgdgCegJ69Bx145/SvNru5mvHGTgAnGF5/D8j70XmoT6kxcsCM5KsMdfSoCVCA7toPLZOCCP19OnvX3FGjGhFJI+IrVpVZuTZLCoO8ucnsD2Ixn/AD71as7CSSQEA44OAMj05x74/Kl0+1/tIZAViQevB64zzz2616b4J8LeeVMuAVHPHy8DP64P8+9Z160aUbs1oUpVWkiTwX4X+0IHdMDgAtx7+/P6ivVLHT47SEoAOQAAc4Hv/Kqmm2MFmmIkIHYg5/D/APXWmgyucHOcbj2//X1r4rF4p1HZH2+CwsaSTe45F5yeADg8YyOvf/PNTquAcEZB4469KbGmFPOASMjrx/8Arp4G9zgHJ6NmvHPVHxk4Gf4ieg59P1H86kLA5weOMA9T/T/9dQg5LDPJJOf8/wCeKcGCk+nUDP8AT8OtADzGAOpwPQfp/L9aUqCT2GcgfT/9VMJLNjuRg9ec9j/KnqqYOMYI67u3fiquAqnaQDjLAgYPOf8AGnbMryRjAB9iKaADjnLA84Axn/P9KGAz1BB6ZOf8+tSA9Rn0ycEEHnH/AOqlRxsIwpOMYHGfzoUbhg5Jxk54IqP7zpnJDEjsDgdf85oKuP8A4emO2fSgrliSeOmT29f8KCHL4wQc4yfT19+wpG2rg4JHQgDOeKCRSAxGCVAIAyc+4pNpBPzZzjPf/wCvTVJ255weQf8AP4UI43AZzxgCgq5JjauCcj37mmhQVHBzjHJ4/Cmsue565z2x9Pzp8m0Y5JBGCf8AP+eKAuK0e4nAGBxkDv8A5/nTfQYzxzgHH0FKCVGMEgchs9PfFIjEKM8knOP1H/6vegNSrNpcF46mUAMvKkDoe1X418pRk8AAA+3+cVBz8vbbngD9MfjTyCEBIJBOAuO3ajqSTk8HpkcA5/l69c8U4sMAHk55Aznn2qJSQB6kEH0JHb+VKsgLgE88ZHXr+lUgH7hyFGeeBihsjYOBgEdsikXIYdG45yD6/wD1qa4Jc9Mc5wOp7c0wJgOASeoznGf89qdnpjJ57Dj8ajGWGMjB5x2/z/jT0JQYGSe3PNNBck3HJAboCefzp/QdRz0OaYCC+Tyc8jOR/hSH5gSSBz0HJ4/z+taEtkoxnGCwJxknP5/qKUgAYyBjIORyaiYjAAOOc9Oh6Uo+YHJ5HqM/pVakEqEBsZ4BHPtU20KSMLyeDz6/zqkC2G4K4JIGcA9P/rfhUkshiQfNkgA8mmtxN2RX1W6jtoZS7lfL5B7cc/zwK+c/iF4ke4uJYxMTGxOOcnGf6c16d8R/FBs9PlgEgDgjcM5yfftivnW+1AXt8z434z97n8B3/wAmvtslwl17SSPz3PMW5T9nF6DXmMzZfOTwWP4kD25FQESSoEJBByScj34x+ufamyNtYkE7SAQMZPp1/OmvIBJkEHsDj1wenp/ia+0slsfG2bZMYjEqIxAOMEHv+H5frTVQcDGxBkkjtzkE9vz9abFIZIkd8Eqck9yPw/CkhdnkKnouWA7f/rH4frTCzsDOXIQZIBwSOcc/4inSnauOCc8Y5OPp0pYWjVtgbJBwpGOnqP8AP40TAAIc5ZSSxx39Md//AK1A7Ag3IDnd655wB3zStkRuDk4GeDg+/wDkelIMLEFGAcDGOv4fzx70gzsPAOAc8cdf8aaFZDoQcb+QnXHUkHsc85/wpLlQEOdzYGMAkfpUYfEq/eA4yc5yB17/AF796WXicpgdyM9cnoMn145pMSSJ4yQiguXwACCOueh/Dg/nTR0IYgHPAxnIFG0soXGX4GMenXJ/+uacVDKc7uuMH/PH1+tBI9cKxTGTjnB6884H5j8aQyRq2ASWPPzHoT6emetRkkSAuMBh1HBAoMaEggEhD2HU/wBe4oAkRwAMglwDyBkY4x7/AP66alw5IHTHPI4HB602Vex64z6A/wCf6CnouIozgjBBPQjtgUFJdSQE789CRjj257danI8pdoO4gbuPX09qroCbhiRk5BBwQMD1/KpQmIwOhJOSBx15xUFWLUbhgCeR1JHI6Y/z+FKVR8rkgZySe3Hb61BGuFJXIPQnp/njHWpgOCASecZA5yP6e1QFiQrx83QdD/LB/KmB+V2H5Rx06jj/ADnmmI3UEbAPQ5Pp+H0px5YkD5CQcdCR2559/wA6BjmRtr4JXAwep6//AKvaiIbMsMCMZBbr27/Xn8aV25wu4ZJOQOo65z71JK2YdpIwRg846deP89KAISGeQEHCkZHPIFSKEIb6dSf89elQxod7lypyMgdSM9en/wCqneYd5DKRyQTjr/njmpAmZ1AHJOQScDH/AOqhhlB05PJJ5z35/wA9KR0BOc85OcfzP1/rT+WQ4GCuR2/IevcZ61KE1cdZK1tevJEdj4BDZxnnvXsnw7+IFxHLHbyyjy9oU7hnjnJ/+ua8agO3gsAepLLwff39farGjatLpeqwO5JimYoCoyVI/wDrenrXHiaMasdtTuw1WVGXkfRHivwvFrEJnRAUcZCgbs/1ryqfwJcm5kj2BMEEMRkcf/r+teneB/Ej3lv5BQmLG0E9hjBB6e/PtXWR6TbSI5lRSpGQQABxzx61819bnh24H0csHDExU0cN4J8KRQZMpUIi5bjG498+lVvG/jGC2gNta7YwMgkcdCcZ9a3fEmqiyhkhtyYjghWHGR/U814LrV3LNqDvLJIcEkd69LCJ13zSPGxLjQ9yIahdtdMXkkYnIPOMD/GqTRCF4pDlATjI4yf8AP5UkhRx8qMS3JA7+3+fQ1LLIjaaDhgygBFYZOT6859ORXvWUVZHj6t3ZteDYjHqyPHJlBJkHPI9cfXn0r3TWJN2h3Cb94KgncAfXmvAfBKCDUo1wC+QGOeTwM/059698vD53h2SUAkvGTtIxjGf8K8PFfxEe3htaTR8762gk1aTdkZJwp6ZGMgZ74xUIUxhF6KAQSTnP0/MVe12VXvZemUb7rDkE8D8+n1FURgqNmO3Gcnj/Ir2oXcUeM92SABcfwEEZYjjj/Dn2pkb/vmxgPjOeOnf9DQG4JOQGJIHt2/Gk+9IrgKvIPP6fX/61XYfkNyXnCZwOxPp6exOK9Z+GeiiYo5Q5UgjIJGB/PvzXkpi3vtfaHB+8OevPP16da+j/hJPANCg82MMQo2bcZB7n/61eTmMnGi7HrZZSVSulI9CjjjtIlRBtQ4Iz2H+f50sZ4ceuDwAc/Xv/wDqpCwkU4frgkA5/wA96ZAphbIKg4x1yT6nNfnUr3uz9QirJJE0bg8AHBHTPT0pWZgEzjp06Y/z/WodoL8DAz/Dz7/X+VPnDeWCOpOcZH+elQA4fcDgYAGM5zkd/r+FLHKw34YDoMsPr0FITsiByOnDZ69P68/hUa4CrkZU9umR6VqtwexR13SrbXLYpOoMuCqMfcfl/k18yeM9KOj6iIHfA3HLYxn0/L09K+qo2ZGGAvUg8ZIHPPPpmvm74xp/xU0vmAjeCQuR6jj+vFfWZPVfPyPY+JzqjFxU1ucJERgk4Geo9++P505m2s3BJxz0xxz/AJ/+tTVTAG4A5OSCMYx/L/69G0k8Yc9scAfSvsT4gJGXemT0+6DnqMn/ABqSQ7yQc8qc56DHuPU/yqu2DIoAxnrk5IH8un5YqwU+6g5yMnJ5AI4Oep/+vUvQaPSPg5OFmkRsksRyeeOvUe3Fdl8V7NLjSnkBKGNvuqeoPTAP4DiuM+EibbgRBSSRhhnB46fl3rt/iexbTCTxwFPbgDANfP1P95R70P8AdWj59tSjsUJOFJIyM8ev49fzqfABPVjn7zDt06UKixOQSN+SQDzn1zjt/jTWnJfYkeTjaCeg9eenPP0r3zwCbTr2fTdRS4STZF0Zh1AGOR6/jXungHx3HfQRW80vnRn5SDyTxgc9u/vXgjQhLUIWJJJycdfx9Pz5rZ8GTT2d38hdQWyFBzj1/E+9ebjKCnFtbo9LCV3CaXRnuWueAYdRu0ni+eNwSFAB4zx059PSrnhvwpBpzO8kYURsBkcHkenXp6Ve8KXDXGnxPypABIHY1r6tK/2ZpAMyAZAPXP0H4frXyEqsm+VvQ+2jSgo8yWtjlPiD4yt9AspUQpOWUgR45GeAQfyzjsK8B1PUjqEhkkYjPODznjpj2rq/ifbz3N4juDyw+bJHuefw/wAK4dowxIwvBJA25yfr9M/WvrMvpRjDm6s+Nx9aVSfK9EioVIYEjKDjI7d+nr3/AAqRwSwAGeQCR/n3+lJvSN9vttAUADNNZSSFJ5BBBxz74+vvXtnjDjKd3z9MAgkZ6j19O+aeWBH3wDjP1P8AkjrSTxgdWDeuevXpj9fxpsVuCwJAIAxgDHPX1/Ggq45P3uQXxkA4IwCPfP0pskm4+vvjOR9Pw/Smrv8AMc4AHQ4Pvx+v0p6qGDJggFvp7jP1/oaCQLg5ABPHXPOe/Ht7UqsfLBAJI6An35P+fagW/wDBEjEkHgdce/6Uqx7Tkjp2J9OT/n2oKuNjck7M5kxkDseff0609yGm6l8nkEe3XI/Hp6UbgGJIPQ4Yrk89RS87UbIwByAOg/z/ACoGI2dxRcD1Gen4f/rpQCqjPR+hz3+nTr/Oo5QXZ2CZz0AHI9zVh9hhCJhNwIPPU/0oHchRjtcngrySP896C2TwD8wBx6Z/z2pYGRkw6k5xuGOc+h9O9OUqH2BSc8kYHH+cdagadyN2w+7JBJxjOCe+fbHpT5GCEjAyy4/P9KVYYx8wyQTnkfl16cU5pPMhBypA/ujkDoMUBfWwyIFIShGXHTIBz2/r+tCMQ5I4Izg5x/nPFPhkG9xJwMAgjntnBH50okRSW7HIJz1zx/nFA7sjCMMAk5754/T8qQtgcEE47cn0/l/SnSNkcjPpkg/y/wD10piLYOFAIBGOMYyf/rfhQO4xUdwQfmXGcgYOf/r1HJbC7triKSLekiFSzccY9sdffpirYXZbMSPmA4BGcf57VFCwV3BwcqCRnoTyf89eaXUOZIjsbJrW2jR5TKI1wpHcdeR1/P1q2xd5AM4wOSBn8ffv+dVkcseo24wAODj/ACalZXcElSuw4JPI/DPX6Uh3uPQ7SSScDkEDPt1P500nYRliOpOO5p8fKgY5HAwP89qE5C54XB4x0PqP51NhXI2AYDgYwAQQeO/4d/zFPhI3EbtibSDt4H1pfKKOc9MED3OOMfSnnCPG4BJ67e/Yf4dTSexSZYhZBsjOGDMBuHoOfr+eK+hfhKS2jnqBgYDAjj/Ir5401keeIP2Y4B7Z/wDrYr6V+HcRh0cYYom0YAI+p4r5jN/4VmfVZGr1kdVIgK9Tk9B6D6V4R8XrcRa25Jy+M59Pf+de+wMjKH7jOAD0wP6V82fFC6e+8RTkEkZKk54znmvzjE7H7tkCvVb7HIbjIy5OdvIzzx6//XppVfmLEgg8Ec5//VxTsjy0QHAXjIHWgv8Awk8ED5s5+n4V51z9KSujc8KeK59HvYoy+9C2B2x+J/zzX0D4e1katZCQH5wAcZ7V8vysch8sSDkYHAI969V+FevNNGiyPgMeMNkj2NdFOpZ2Z8tnOCUqftYrVHtPKBcc7hgnqKnt5MKQDgk9Ow9aRH3QoQAQR1xjntTY/lznIPTmu3zR+f3OI+I3h9H0+SRFOSTnAzgV4LcWxiZ85GMgE8/5719Z3FrFfQFJQXRhggc14f8AETwedGuS6piJySjKc9u/6fnXLWhpdH2uS41Jexk9TzGZArBcEDGAQO/+FIrfuiON4P3s/pV2WLCDPUHB9j6VQuD+8I/HHpXAfcxd0RMwUgc7+CDx+v8AntUM8hb3B5wB3oldVJI5zxniq/mZGCQe4znOPrQbJDpH/eHnqAc+uOaqs4MfIyd3HPH6+vNE0uWBHTByQc1DknjAGTj1P+f8apM1SsBbaMjkdOR/X8KIYsnnahBOTjjnv/OmGLceAfQg/wCe1SH5R6HufpRcsnuk2MAPmGOqnOfcH/8AVUfVeDgdjjJqME5DH1xknGfTP5U07lbA5HYAfpTAvWs4jBCFR3HQ5zUEjfOduB0JJ6ZHTpVYq56BsnqQMkD3/A1MYyAnQjrmggkLAE4OB0x3/OhkdowAe/WlZBHEQwGRzjOQcUyGOVyD8oGBjHJ/CrAbDIcSnkbTjp1p5fk7z+B6Z/zmnsOWAXkEEkjqetRyxvJjHOBwf8fxp3JZMHQZDHjGRjoR9atCUFcDoBwc5/CqC27og3jJB6g54/z61ZhyigEAEUJk2EkUfMMkhhjFXvBN+NM8TwAnYHkAPOMnqfwqgyE9RznAxwcGs+5lmsrlLqOIyJECwZeCDVq6dzKrTVWDg+qPsPQ77fCnIKYBzx3roCimMqTyV7jJ/KvM/hf4gj1fQ7KTPzvGCVIwQcc8V6aSo2E52njGMnGM9ff2r2KUtmfiGY0HSqygzxX4p+HCm+ZCcH7zDg457e1eI3MJjuE8tmOxxnbnByR2/wA96+qviF4feewM0fKYwWznGRnJ/nzXzJrti8GoNGAcqxOQeo7k+nrX6hk2I9pS5W9Ufjmc4b2VXmitGZVzG7SkIDtBwMn1757c4q9HYia0Qqc4Ukjdnpnt71Qdg0wBO5GyDg44/wDrn+VWftP2NFiCHjG2QnBwex/OvpD5cgtZhFBc2zAHz2DAsOQQBkH0zgDtTEYpcI5kIQA/KgHJxjj8qdOgkkZsZycknB5I7elW0jR2CADAAO1voO/+fpTuK2tyhN+/YOMYDBsZ5xnH860JMPCjLjcAVBzzj1H1/wAmqd3shKhNuCSSQRn8vx/lU/niBGjcAAgYI4GD/nGaGFiGGQiGUeWflOCSOmfTtT7eRt6yDGRwCeg/D6c1YUItrt7E9Ov059vf1qC2h8yckEFsHPqP8Px96NGK1xTdDaTyfRj27Y/pTWnSVQUBPQcjp/npUc0IEJjjGUMgXg5AGecY/n61blthaSjYSQBzlicn6+3t60aCs9iKIhrXAYjqRx1Of8ilhuRa6ikmDypDHHDZ7nsPX8aApWETciPJVSOxzjjH4/lREu+R8r84U7yM8/h2Gc0dBWI5pXuZSdnybuB2x2NWXKSIT90AY4IH/wCvkVFcyC2lgQcxkg4xnn3/AJc0+V1LnCY7EjrjHp2PSi4WIon42ImUJPUc47jFTCUIv3sHoAB/ngf4UyLGMuGCg/U5p0Vt9oeUhfmRd3y49envTuHLoQFXLbyc85AAyR0HX8qk+ecOwyhKkYHIY4BBH/1/ekMEgYIQ6EsOSQeM/l3qzq0RtVCAFWA65AOPp/hVXJsVLRyIghyRkDHTj+vr+NTRXEkFzkAkMCpZj0759+5/CnW0Ja2jmfcCxJO8dfy4x/gKkt7UXslwhkWNkj8zL45Oeh9CTj9aWorIrT2pm54IJBU85B4wc98cc/Wre55gzSNukJAJbIJxj+dV92yeOMvgk8AHt9PxzVi9UxOwQEYzuxxn/OCfwoY/IiUgxybxjnC4Bxzz+Hr+FSw2EglOwlhgg7efbANLc4exjcON8gBbI6Ee/v8A1qfSLx4LORQeUQqVIHzEjpn8uRSGMaIw5DjkcAN1x/h1pJJnJ4wMKCC3PPpj8qgWWS4nQE5OAAVHJA/x9KkvozHDIUGSoO0A4yew/wA+tAE1ml3MpNzJ8rMSoB+XHQdPYDPWlJYggYdxx7cen+e9K08iafaO+EMsQbaRyMjp71HpkgnhuM/L5eMHGOfT2xmhMlrQeF3rtIyRkYAHY9f5GmOHQ7HkLDB4AGPpnoadFEWcZ5GQcj09DTb4BJMRxnOTyO2f0qkQIbTycOSSOM4/P60Rwb5HIIJAwCRkgZ6CpWbNvnkDGeeDxTNKnMkcuQAV4GQRkc9D245pksS3tQCAowSTkDnr1qeWGKNdwP3sA54PH6//AKqjRpGvrdR8qbsMzDgA/wA/Spb1v37If72ATyM5wPwpXI2IpbcLGGU/Jy2M8gfj+P5+1FrKLsv5RbCDDMBwT+PX6+1XNSdIbOI4w7AEqBnp7elN04hLOUMdmSMDGcdQOfQUXEQOEdgpyrEdj06du3WhrUqpwcjOAen0P+BqOS3d75MDAPU7sDHr/k1cdAN/qc4BGDn0zRcpIhWPZF6HGCR1xz3/ADNTW4G04Ddz9M/5xxjpUxlX7PEEJKkccdj/APq/Sk0+E/Zr1iwDg4BJ6jPb/wCv61IyFljkPzjKdzjnGfT/AB9KRRFEx2DaCBjIPJzRG2buBCRhickg9f69qlvVfzQAccY2kAc/0/GgXmReUXTeOFJwcnsP/wBVMjtw5IIyM59vcA1chZTZI+wkquSMD/8AUemPwqrHKu1gowTgkckjHrQGw6WRI2jRjgMcZJ5/p0IqK7dInOw8YzjGQfp9PapYyBIgkAdD1bt6VHe2vnZwcgHIAGST6H6fhQFy9b2oaMSDkEbskd+1W4HjJKk4KgEAgnn/ACarQyEQRIc4CAkA85A9at20ojgdHiSTdz5mTuB7Z9hUvuWmhsNxmZEOCSSCuecdcVNNHG37wAg45BH8/wBarRw7JkckxsjAgrwR/j9fatCXEgfPAPPIznPt6/yrNl3CNY5LYOg28Z59+n8sVJav5RIIz7j09aGOI1Gc7hg556YpYMOMEZ4AyORmpNFoMlkHm4A6gfL/ACH9fxNQ3SlVPGXB5BB6d81NPG/mREfwEE44zz0/L6U69bdcHYCMjk59/T86AbuyOE5txkEk9MVGFw57Y55HP+f8KswANGCDjJ4I647frUK/Kx3jJzjBxnHegm4gJznIJ6nAz7U7biMoMt2yOOOOpphkWOYEsOffr/n8KnnTcgIdfbB75/8ArfqaAuWreQeV3O0kdetW7aRWcYzjH8JzWVal/JfOBhjjJz2/WtG3+U8+mMDt/n8ahlotygMAR3OOAetMkwBuwOOCM0snIGw4GcjnHXrUbIY12sOgJ/D61CNZCRAzDIGVyQc9jThBuIwMY6kdaW3fERKjqeuD6U+KURynOCMcgnv60zMr3R245OV6Z9ev+frTJgFXrk8dfT1qW5fe248AdQKJdpAycZA4zzVIi1mVICWfknb7DoakVDtHBz1z/P8ArTo8bXI4HQnHOeoqxCCSevTjmhuxSKF9ECn3c5zkgdKfbo32VUKk4GAfSpp2CAZ5APek85cIqjj6YH60ySpaQBZnfIGTyTzyef51uQ5Egxx7Dsff/PesmJcSk5GC2dvvWtboc85wTnr1FZyLiSPIJSc9GGM/SnpGYwSoOCM8Ht9P89KWSMN9zHH61OuUjA2ZOAMjrWZoypHEcnJPzHOPSpUiRWHmD7vUDIq3CoV2DjBxxiklQMwPYYPBoBDdu1D6YwOf881UlhHUdjjp1+tXZZCyNwcdcdaidQYugPByDxTQm0Ys3ysc4x06ZqnLGXdQWBPTjHWrkzujDCF+eAKVrVwqTunlnrtYdK0M7jbeIxqUYcdTkdPy69asRgqpcj2xjn8KC5Jzjgnr2/Kl80sOnf8AOkwT1NOxZXb145zxzWkwIxsGMADrjnvWdYgq4I9Oe/vWtAhwAe/QD+tc0tzsp7GkPlt4+c8YA9KigQ5II468dTUkUZYHHHGPwqWJdg4Gehz6Vys7FcrNC5k6HGe3QVXuYztCAZHr7c1qiJ2yeDj06ZpkibQMr7HHFIqxn6Sz2lwh6AHIJHFeveENTS5URnB6d+3rXk0yyYATJUHIGP610Pg/U5LW6AkIAJIKj9K8/GUVVhfqj1cvxDoVFfZnsEgCAjoScgZyahPzvz6Y57/So7WUT24YvzjGAM/jUypljkcjr718hKLi2mffwkppNEOSh5OefvAZx2x/OnxMwBxwc4AHINTJGApBQkZ5APTv/n6VKgDlxweCAR3PT/P1rCR0JNjkjLuMg4b34GfpWjE2wCMdCPp/n/61VY4/KQLjOR+v+cVbgRSpD5BHTJ/zz0rJs0szLu43mkPJOCASeuAT2pbe4t4s738s44bHI/D3xWhEkRSXONmOuec1hXQHnHbyMZ7Egdf89afkaRNPzrWXKgSNL/eBwCB0NSwXeo27EJO2zHAPP4E1Xs4Q4TIPUDbjpW9Hao0SjGeO4zzXNM+iwlOLV2gstZv7Y7vMJxycn/P610Nn40kuLYrIdrjPBP8AWufaAMPTnjA6fjUEhEavgHeBgDFYpanXVw8JxvbUxfE919rvnky2ScD+tZYXMfLZ5AJJ656Ve1dAY8qRnI3ADp+v8qqrGDGeM8YHHT/P9K7o6I+Wqx5ZNEESlWLA/L3yD19/wrWhUMAC2MjhRwMf55/GqVuiu6DJ299w7mtTYqDPHfv/ACqzlasMn5iIIJIGTnjms95EMeF68g1fnlzEevQAHn0/z+dZBPl9SSQMAgU7EMgkHzDqOhyBTT9M9jzUhcFsY55zuPU0rKOoz2yPakSRrkj1z+IpQNuD3Az/AJ/xqRGAX6g5zUcWA3fJGc54oAWMkowPr0Papo4xuyfTBNIhwMHqTn8Kmi5U9z6e1WgexoWylIcAe24VBOTkgZwTirVjIUh9iOPaq97LukJ6juO9UZGZNBlhkEfUdaidfmHsOM8VbnckADGP1xUIiIGSOOgNJlkQQA8Lz1OalSMknkZz0zTVHHfk88VMjHHtnJ7YoQmSRRE4Bx9M08pwMD5RwTihGPB/LB608k8jAP1rQyKjJljkAdR+FQvCcFSOPpkVbIIbJ/EGo2QyHPIQ+/WmhMrmJ34xkDgnGKa9kJARjr3A5/OrvRR2IHTGKjkyMkjIAzgVcdNjKdramBbeDZNW1FQUUAnnaOD+Nel2Pw1jsdNGYhjuSMfmKf4Ito7h42b72ckjkV6obIG3KA5GMCu5YhxSR85Vw8ZzbSPAfEnh5IInCJwowDnn/PSvK9Wttly64BweM+nvX0n4p0gwRy5Tg8/pXgfiWxMd1IQSeSAPX8a97DS50eJiIcj0OPl057dvNGMYzweK6TQNTaJF3H5DjIHNZku9F2YwM4yOlW9Osk8gv8wXGM57111KaqKzOWlXlSkmmdrYajHcTRwbjliQpHP1r3zwNo9vb6crjDnjkj2FfKOjaoLHxJbB5DgEgA9sjHX/APVX1V4A1RLmwCA9geTz0r5zFYd0k2j6LD45V2kzsG44phGacxzUcjiNCxOAK8lHovcyNV2oSvqD2rlL5R1IyAeK1dbvxJcKqH2zmsq6DPHgnjrgdq6WnazO2ntcrRpG8bMSDjkA0W1ibqbAGU4IOKXT7Vrq7EQOUIwR1xXeaZokVrGhI+Yc/wD66h2WrHOTTsjnI9ICqC/GTyMGo7+wiiXheQM5Jziu3a0jfqtZWsaVH5DMOPpRGUXoZqTW5whjST7wBAHPHUU1zErjAGM4HHSp7mPy5nxxk4xWYymSTGc85x6monHU6FMuyyRuAqAZzzgfnXWeAwBfuQCRsI3Y44rl7LSpLtQgByTgHvivTfDmippFko/5aEDJNck1Y64O70NgdKWiisjpCiiigAri/GlyCSoGXAIA5x+NdpXA+LZgJZM44Pb6/wCfypoTOXSYhCpPz4wR15FZ00rpcbgVzxwTirm8MMjnJPes+ZBK7k8g8D/Ck9SR11fmaMITwDx9f8P/AK9Pgm8uByABxnOeh7/zrPkjCoBnGCcsfapDOPIAGc4x19f84qCrka3xEpIIBIyfXPb9KrXUyTOmcA4GGHbPP+NMMh3njBxxgf57enrVeeUyZROT2I4zj/P6VJaNOG5B2EgyHuQenv7/AI1YXXjbQHyj74AyR24rJt4pVRFJ+8RnA5Gc1p2lsjwsh4fPUgde/WlcZPaai92wLDBwSeOc5/8A11YuJUMGXVuQACPy6f1qvHbGNwC3yHgDPJFF4xWEDJ5PGDnA/X/IpXJQ9LkJDgEhAeBnv+P8qiF6WLg9OvT/ABqtG287C5ccZxUm1doBU4yASDwKOhQs85VlfLbQOcD/AD7c1FLdO/QtjHAPsODU/l7gcZ64yOfc/wCfemSwjkg4fk8nv/kmkBFFdujbzyuTjqfx5/Cle6JfqQSfu45/KhV4GMAcfKRR5YAOO4xnHPv/ADFA7j/N9o/yoqDKf3JKKVwufLkeEHORn+8M4/xpu0huSfQ8c/56/pUh+bLbQMdCDimDkE8k4wAeMe9cp2DsBlxk7TwMcH3/AK07AyAR16gjrTowCD8+MHufx/n/AFprMo69hw3cigBqgY4/hHOexojO1mPODyaduBIGSD1IB4/z3pyHy2GDjIx0/kaq4DS4wQcbj0A704kL0PI7kc8dvxprJg5JHJzyeSP6U4HqW/hOcf4UXAZnA4U4yMH29P5U1SwYYAOOcjgj6U92C5AJAPJxnPv+tBHTOCDyQB+n5Z/SmK42MFZD0A7AHvTjg8nk4wR3H1/woPccHnjJzwKA4zjILA8AevelcLjl5Ug5GOo/+t+NMiTanQAjp3P0H60/cQu8ZxyTzn2pFc45GPQAd/emSOUksC2ARwQRyT70NyCQDg84xj8qaWyQOvIHSmtJtOzHfOcdRS1AecMDjgkYDZ6mgk4x1A6EjkcZ4poOYxgE+hHP1FEbFCd24AkcEnBP9KNQuGcEYOAB2/Wh4SyPyFzyAT6elACAkADGcZFAkKJwmfUY5I9/ajUAAwoGenIPqf5/zoYHcTkEDknsSfQfSmyNvIcJndgDngfr9aUuoj3AHcByCf8AP0/CmS7jz8xO7jODjHHv+lRSLyCCMeuT/n3oVwHwMEEDg5/z6frTZSHi4x1zwcA/gf8APNUriu1uDRbegBBGeO5+v+elV7m4WNd4AfGScnoMVKLuMQl3JA5OCBj/AD/hXEeJ/Fltp9vJ5bqOCQp5HfJ/DrXXRoyqySSOPEYmNKLbZi+P/FBijkjR8HJAAPcnHA/z0rxu6kNxcyTuNwwSwHYnoOefQVe1zXTqVw7KWdWOQSeCT1wP8ap+ZtiJddwPOBg/Qce5P5V93hKEaMEup8LXruvJyIEXccAY3AEj2Hr9PqKtQW0kzMm0Oc5zjqPpjHpT7ZPtUgVQUIXAwOo9c/lXc+FPDJlmWSRMgkEhlzwfXvzW1aqqUbs56dJ1JJLqP8J+DZbiDhgh+8WGMZx09ATivVdE0aS0hTfEQD8uFOAM/wCT/k1c8P6PHZwodi4UZUDrj37VvEA4CZAxxzkA18Pi8bKrJpbH3GDwCoxTZXitwihRzjv0yKmVQASFIOMkEHJ/zzzQwCydwc84PrQXyATgcnH4147u3c9lKysh2zPYY6dKYnD4AJyefT6Y7/rS9FwTyR90ninqd4HJBx1B9DSDYaVw4wDjknpTzkYHYHuefrn8qa+FYNnOB0I/n+tSDlW2EYwDg9MUFbjY8YCngAk9On404qSAmQQOvOe/+fSoy6BumPUqe/8AnipISVXLAEnjB9D/APr/AJUC2HYAJzgA8/j6fjSYDsDkE457D6/X60o2fNkcDqRz+lOB2g87SQe3XuaA3EZARlOuM+mKVI/3hYcDdng4/wDrUYzg5A65z+dGRkjPU5wPT/OKBBIucEDDZPTnOf8AGgqUznk4weOvsf8APamwuwcnBHGSf8KeTvAHA9//AK3rQAhOEwMgE9eopp3eZgHHHGO2acdvQEDp36k0ijDHOeBg/wAv8/Sgeo9hnknjPYd/ak3ALkkEdeOB+VNDFW6kZJ784xTlPz5HfqDzx7UFCo67c+2MZ4/yKFGWIxgdBzwKRWzxjg5I9M98Uu7cOw55H+NAD165Iz0GD/ntQVAAwOuTg8Y9hUZOX4OT1yDSknbwODyMdc/5/nQLYkDZTbxyBwTTSo3A/oOwo+9nI5I+hxTUby1Ib5sj+HnNBJLjJ9RnnJ7e1SEeX2wT1x1/z/jUJcdCD0xuAOBQTuOAMcdc/wCNWJolGCCcDgZz3/A1Jbg5zweMgsOPpUIYnnGO3B7CnKwABI4Bz0wf88U0ImVAOgGSeBn+lOEJV95OMADGMY9v50xJMvuOSSAQR+vNO80NxnPOBg4zn61oAoX1AHGOTnP/AOv+tOx8uQCS3H5/4VGpwDtJPPVu/wDnp+FO3nomTkjAJ4qkSwRiAB37EdD7Vk6/fjTrZpJOBjI7DOcdPfjmtJ70wM5kQbE5yvfnpivI/ip4wYLMkRL5ONoOOvb2r08FhnXqJJaHkZji44Wi29zhPHniI6rfTCMnfkqWBPzdQM/5BBrgUjCzZOUxwcnrxznH/wBftVj+0ZZcSCIJuBOS2T+Pv16U1ZkVsk5AG44GD15/Kv0zDUVQgoo/LK9aVaTkxrxhj8oLAcYPTp39+R+RqJ1AzlAvc7cZA5yR+dW/PUBCG4zzkc+n9f1qq/PQEHOD2PB9s9enNdpy2YBwwMYG0HqM85PTn/Ci2g853JOMAnn15wMn8se1G4qy4PQkHB9fSnIdhLfLgkYx0Pp/+v3oJ1IxaccY3qQW2jnP15qTyzzjAHXLAZxS+ZJAOAd2MfKAQe+O3+c00NvJDkIWySM+w9vqOaBWY5UbYCQFTuD1I55P+etKowfUjDDHqeCD/n0oXKAHsBjDevp7dfzoIUMBggDptBxjH+R+J9KAsxqx4ByOCCMAY/8Ar05YxI4ckdMAH0HX8D/hSqUfPI4I5Ixj6jPakJEi5xkcDBPbOOP16AUE2bHxIZNoB2seGOfbOP8A9QoCD5yRzzkjn681Lk7Qx2+6qc8k8EHt/wDXqPeFAIJIAyTjnB6f/rFTcdhFTOO/Bx+HWlEIRhwQQAfUkdMYB+n5UNcRmQe/OMY7Z/pT3lCngMAM/l6evekFhgix1JD9dw6dO35frU0akMFIyMnIPI/CmxMJWGMAY6AY/L/PenoYh9wDgEkjr7Hn16UAhEUmU5GwlsAZ6geo+vc1Y4dsEg4yeB+Xtj/PemBizDcMk4IHfgd6jEwE+0gAH3yPxNJlotgDZwCBg8Zzj/8AX+maaCIyEyRkADHY4yR/LrTvlGBvABGfr/npQGCIjqCeMdeMZ6n3wCPwFSMFjGCT94DAGMfh/wDqo2ljyR7nGRkc8/4e1LuBPfPUk9Pr/ng0rtjIGBgAEZ5wev6/zpWAXAALqhySRnP689+lIq44Lh/X8epHpTQdg4Y7fTGf8/8A1zSBwoO3oB93Oc46c/j/ACosBMoOSOOAQpJwOKCQCxXqM4AOf5++D+dRK6Mx+8nHOfX3/KmxklunGcYP9aVgLDHgHBwxyNx54GeD+hp6AOhz0PJIHf8Az3PvQGbOGIGSBknJ/wA9qTgRMRwQMg9cf556VAmSxRsznBAQHA46n6dP59quWmnNMwEaBpCQFGccnvnoO1Z9rceZcIh3MDnIBz+f69cV6N4S0A3c0EnqQRgZ4zxx35rnrVFTTbOqjTlUkona/D3RZ4oEBjEa4wdzdxj16nNelCLEGCA2Bj5jgZ/+tzWLc3EfhfSUDkEgcjqR/wDq+grzLxR8Xp4D/oSF5FOMMcDtk/kK+RnRniajlFH2McRSwtJQmzrPFeiytFvUdRuB9Tz3/P8AyK8S1bT2ivmEibMsQDnp/k/pXsXhr4m23iSzaK8jHmlfQgD8PrWb4k8NW9/vltvnJOcgDA4/n2r2cG5Ufdkj5vGRhWlzwd7njOCJnAyTjAIHJ7Z/zzU6oZUjBwS2Tyc8j6/jVzVNKm065kQqU2YwQOAev8/61RlwYUONzAgk9cZIz+fFe5dSV0eO046Gj4WYJrIJAI3ccduAPpjk19H6RZ/bPDzxbPLzCQpzkZ55r5fguDaXKPtJfqQvB6jjP4V9K+EtX+0+GoJUQ5MZB2njGD2PWvExl000e3gpJxcZHzt4mtnsvEk8EsRXjIbGeBjgfn+NZxcMCyjC9cMOfT/P1rovHk/m6+8u99+MZ6gDNc6An2UYID4JHPryf/1V69JtwTZ5U17zJVyyckjdwQRj6def5UDKKr9T3J6jnueg69jUcZdh8vU9mOMkYH8/5VYkHkgJIx3MclSM4H9O5ra5FmtRbiOS4BMe0PtyT2J6nIHrxyelet/CTXd8EcROcYUk88gY/wABzXkpkEWSBuOM5Ixjmtfwrr8+lavCI8pEFJZc4wTjkfhmvPxlJ1aTijtwlf2FVSPrL5F2gYwAAfXP4flSxgbuuMjBOOPf/D8KwfCniC31TSEUOHOABk5wc9D9fWt2HkscZIHXt+dfm9WEoTcWfq9CpGrBTi9ByKhVz2GCAOnf/PehsFQOmT06Ee1BchhjoACPSoiGLkc7SeARxnP+etZI1uS7QVIIwM8cVGxCjGQCOFXHH+f/AK9SYLIc9O2PT/CmKvmlwcHj1z/+utI7kyFtpkiucycA9c8449fWvnj4z3UMmuxoRvcFjn0Ge/f8/WvZPFusf2NFlWxlCQQec89Pxr5s8VaqdW1OSaRyGDZGDxj3B9+a+symjJz5+h8TnOIio+zRlF8AdAMevQn/AD+lLkgluo54UZDH1/nSBgF34wxJODg9P6mhZd0sijtyDnB9+v0/LNfY9D4siIMqupAOcHB44qZCxlbzQSRjI9ABxz3zgflUKzIJB8pweCW4GB3/ACH8qllcfPg4wRzj8eP1rN7Csek/CCaOHW0ZiQshwcng9sg+nA/WvUfinawTaG842gRIMgehJH58CvD/AIZM7avCPNAwcgqcsQDk/njGfSvbPiJC8vg+VwfmwDlccgAnmvnK2mJTPocM74aSaPmy/CLfODnIByOpwcdafbsEAHtgnHTP9Pr61BKBPdmTPXgk9if0/OrLRtHEwcAOFyEI5444H+ea+kVrXPnLO9kTiBZAGIJBGSpGTjocdz0rv/ht4Iiv5BcuBGiHggHn0zn1NVvAvg+41qO3bysKRkk9cfQ17FCtp4V0c5zBIgO7A788Z968XF4hu8IntYPDJSVSpsjZVbbSrIHKpHggKQBx3/Oqmm+I9N1lniilVigywyARz0x3HPFeHeMviTJf3Jit3eEDGMDII75rj9O8UXtlrAnDsihgGIJGR34/KvMWWzlHnb1PXlmkU+SK0PbPiD4WSZZSnD4JXjOT+H0H+TXil3Zy2sgjMeHxnDAj8P8APpXvugeILTXNNSKSRw5AO7GTnnA/EVynjnwfi1d0BOG5OMkjt/n6134Os6X7uR5WNo+1XtIHjJiAxn5wOeBwe/P500lQpypznsOg659ev8qu6hbNDKQcZzjHtxVOXMbLjKYwC3XPX+mePrX0SaaujwrW3HRnHG49COcfkM9f/rUjHAJB3EAkgDH8+RnnrTbhx+7Xf8x5GRjgcUgYlBzjJ457duPfH61QW7CxsX4fnnIJ4xz2Hbvx7U51UTgBweOw4zjnHp/Sm2/zOTk5IIyTx+nXNAIyvTIBAJHbNAWF2thgDsyQc5wB75+vt2oLHeOQR1BIxkdPwz+lRy+YVBV/NcEnaTgYPf69KncgxgNnIHJ6nBHB+vUf/qoCwEk4CdOvzc5HpikWMszKAdmRkgdB9PpSx7V/jyMcds/h+dNYuzqN52A8AdTnuePoaAQ/BBIACheQSePr9P0phQ4LuDnOM9ucY/z7Uju0bnA4xjOeT3/yKZ5glA3cANkYPXjP5UDJl+8QclccjOMge9BAT2A55HHQHj/PY0qDavzjKD05HXsf8cU3mM8ucqSQGGeKTHYRj87jBbb/ABHvn/DNPVguSDnd7YI+v/16YeuCenOfb/Pp60jfOqjoc8HPp/8AW9+9SUtCcLxkcDJGOARnrxQYwW8sY4OASc5HpUcZYb0II9Tjjj3oRBuzhAfVgcf5z2FADkAjbGcDkEZwcdOB/wDrqYzqicjI9+3/AOr2zVaR3RwcKVcjoO/fr6f1qWWFZHAYHBHIPOP8DwPwoAUyoEyMtkcZH86iJwQyjKEc+w7H+lSFQCQMgAY+U/oAfw5pVUOp5B54Azz/AJ7dKLjsMibyweMkHHHcfU1IG2ooyWDE55649vXgULGjMCSMZ5IB49fr+Pv60bALgDYQMZ6nAAGTg/0qQsCSbFyADzgZHTPX+Yp6kNggng5zjgevJ/8A1GosEj5x82dxy2eD6e3NPjbaSASO2B19vr3FSwsStLnOGPJORj9TTUZM4Axt5OD35/MYGabKdoPBxkHtgH/639KWRlibfGGxjjPP0/z7VLLsixaANdISTh5ADjuR/n1r6c+HqFvDqlwC+CcY5zgY5r5u8N6cbrVIIsAor7gMnBGck+9fUfg+3FrYcDPy5AAwB9f0r5XOZpQUep9fkNO9VyXQv5IXYnoSTXzh8S7WXT/E93G86PEy7wig7gc9c+1fR99KbS1eQZyqnk+nNfM3j3UBqfiK5nyDkhQcenb9a/PMS1Y/duHYS9rJ9DnojgFeSCCAQOtM8zkjrxg5PSlA5cEdxnntUZTzGcHp2IHU15p+ioVkLsmHOOSQT1q34W1qTQNUXl442Oc5z37VT3ADGcFcd+PeoZ13zI4wHiORx2780EVIKrBwktGfVvhPXY9U09EilVyMEnuK6R0K5wc9znrXk/wWmafTSZAC/GAPSvWVk3AYHB616VJtxPyjH0VQrOKHwOYztPfAI+tZXiXw/FrNlIHbqDjIrTUENkeoGSeakicSNsZdyZ+ZTxx/OtpJNWOOhUdKSlHdHzD4s0aTSbiWNkYEHqR6dOPpXIuXaIuwO4EjbnjGepr6H+K/hMPAt3FGXGCGAxkD1z6ivnzUraWAmN8j5ickY4ryZxcXZn6vluKWJpJ9TKlfPHQZ7CqbTkMG4Oc5wMfgKllkCNzzk4yD6VWYgqHyffnH6Vke8kSSDeRjgjpnPWm+UeWGd393sT0/yaZtzg5yMZAx/n3P4U8YLYJyM5OD1B/+tVIsIcuxHQhd2OvGcA1MY8AEYO4cAf1qs+I5SEK5xgnPYdM+1LFJg/0IOSO2P5UwJJyqtgenAI6YpzbUtZJXkJCgEhevvgdc/rSPx85GDkYxyeahdSJAmSNpzwOnvQBYsQl3HI4Dx7eAJD9/3wPT3xSRy+ROkUh7nBzjqexqG3xFKwjwQwzzzn6d6LkGZ4nywKnd07/4daCepNdZ+1ygHIzkAduPT1qQSjygE3E+3r/L/wDVULEPM7p3wBxk9KcxAIxu6Acd8f4U0ImijG0uW5PQDpTgwMo9uM55I/yKrI6kMqPvAIBA/OpVILDGTngg8/l+tULqOuJ/KRsAEk9B0FTkq7ZHPA9uo/oapOnmjntn8/8APeiNucdeMdaBWNAMPJYdeOPXn0/Ko4f3bIA2CTkgCoPMD5APJzgg9u/FWLVkLByBk4A3HJwT/wDqqkyXsdv8MNauIdZ8gszRBwqBgBx7e3b8K+l0cS2ceeWwAfXr/SvlTwPqcVj4mSGQKjYBDHkkg+n0r6jsJRNbxlCSCAfl5GPWvSw8rqx+ZcRUYxqqaW+5cvrYXuh3MBypKE4HU4z/AJ718sePdO+w6qQSWHIyOv8Ak19XWZUwuADuf5cDrz+lfO3xcsgmuFwhOGI4Ge/r+dfa5HWcajifjme0k6PMlqjx/wAh5nLoAOcDd34//VVm4jfglc7TjpkcdqV2+zySpkhFJJDcZ9KEuBLChHcjBHXHY/8A1xX6Knc/NbNDIR5doU2AF2JGRyT9P0//AF0QEvdBzuGAQe3PbHp+PrS7jghhtCnGepPp7/5FOJBIcgjOTgjI56+3p+VVckom1DMFwF2k8jB4PUnP+eK0Li3aWUOD+7EYULgYx7j8D71BOxQBzGqxcliDuJOCOnai2vw6kIrY24wy4HOORnrQJplqCELbbNpD4JBBHX2PpmmaflJJRkZMZxx1HfB/OiC4QqELDIyB6sP8np64qQsRcYSPgjBBYHAPr/PjpQSRP8zAkgkngg8fh9ealuQWlG/nK8MR19P89qiki8kRvvLFMA8gbhnj/PvUkJeVeuTjaQRnA9fwGaB2bHRgrZrEmMICeQP1pts7Wzu4GAV2kYxx689+eaRW3IVVdnPOBnvgn0x359abJI/mZB7ZzyR7Z/KgmxFNGZmDHOFYEDocDt/+qrMxQuwXuMjC5PPJxUTB4Ynfl84UKByc9/5damayk8suRjK5B9vTI64o0BkSnZbKrcqBwDyPUY/E/rVuxiDx3O9CxaIsdpxz7/j6VRRS8RGDtBAIxwfp6/y6VMnmOrIMqGGCM44zT0J2Kd5u/cuCyuGD5Trwffmr2vSC7lEjSYfapwD34yT/APXquY/JcKSXHQE9/wDPHPpUwQ3AlBPly7RgkZ9sYq9CLtjbKZhDEr4EagjkEHPt/nnJohjFvcTFDkyKAxJwPXH9Rmi1+SPD4bg8rx16HFVollW7ePGQMAHkcdOfXqfypkkqRf6fFO6j5W456D0/H/Jq8LpJpZXK4UHIIJOR2qnNEAigkAt144z/AJ/Q0/7IFQ52qAoyDnp7fnQVcR1E8EJ6kAkgnBB9KLUhUdCAAwz0xx0/rj9akt7cPGAhGCeQoPSniJVcqCTjgEgE9s5/z2qA8wtgkV1AN2I1bJ45x/8AX/l6VZupElV/LAzgkbT6/wCf0NUnKMdmRkk8dAD7j/8AX0p8MQgjx97PGcc/54Hp1NAXJZp92mWwkJZ48hixyMdRn2xRo0IW3eUMMs2AqnOQOSR3Hb9ahdAYAxOT9CCPr/npUVp5iXOQ5QAAYA4IH6joaPIhmgZUiulLAAMThS3pyePz5ptztIl5+UnOFOePp1qtMqTFSQck4BHf1/zinvH5W/BDHbxgYAP+fX0qxalppkltIuN4UAA4579TTYZY4C4ORuAB7555+mOe3am2Y36cH3c5OAwxx/kelQxwh3y3UdCQfUc/57CggufK83ykvgg4PH/6u350XHM248ZYkcYIOf5UR3MUDxxv8pJztYnp3xUl1sY/JtA6kdRz+nrUCfYguX81SRzzwP8APTt1xU1g8flPA4PmgBgR3/x9KZBD5dtESMgjJIPGeeafZIHvnPzZK4GTnOO31+tPQS0GCXZIDg4UjIYdBzwKsNcCRCcgEDAB9/8AJ9O1MvXjW4RDGfQHBzk44pLiMQA7NwwRwT6+59cg0h3HSSicpvDZGAOM8D0H9RSwt8pGTk5PHp24+mf0pLV0ktw4wcHawUknj6f561JZj/SHygOAcg8HFBJWcmOVBtyV5JJ6596ddSl4GXJJIIyDnH9D+NNvGJMe7JJYAbT1x2/zjvUtzA3ljPQjoB+f+fWgeu5JYMZLXJRY9g2gc4Ixn+fp61VZcMw7jOSRkH0Ge9SWM5+yvsyXDbBnsOvBpts8Zu5YnJB2llOM5x+nenYRGSUYE8E8hSSD/X2qZJCykAYwcZPGTjt+lR3MZecEHaCQBk9QP1qd0cqM/Im3jkgg+3+e1IC3BmRQidSONozg4z19anRZF3DZwMkE8YP+cfrUuisJLJBLGElDElgM8VLHKST159uSPc1D7FpERjaPGM84HA6Z+vPTNAYq2DkjBG7Hb+nbmnyxyIN4wBnkkULmQ7uSM4IqSx8ILxjIwAePX2/yKkRjhsY5PAHr/n+tPhXKcdffn/8AVSwxiOcHGdw7k/lUs0uNeB1GXwxIwBjj/I/lio7iJlYg8HbyQDmr94QEVRgHggmq+ohhJkndlQN2cU0SRWVrK6/IpEYOOR3+tMe2ulllSMo/orkDH4n+lXbBxHZBASQDg7jggfhVWa4C3Dybc55Gf/r/AEo6jsyrNA1uuJSu8jkDnJz61JuwQCcDGPbt/M1DcoHIJCZU8jGefT/PrUpQNGmBltucnpnn/wCvTHYsWJGMgbsHBOM9614VaR3JXBHAJGDWbpA3CTABOecdPetVMk78jjgA9iPb8qzfYaYjq6kjIp5h3rySMDkE9qJGBTkg85Ht7VIgBjyeSRk57VmPcrwxrjAPfjFL5DyNwQC2RycYNSJGMnA4JGD6H/OKlABbGc8jII6Dt+mKCuhBPbC3ABy57lTxTWtwyZ4zg4J6j/P9KmvsGNOAQDkkGoY3OBkcfX8apEeYyGMBSCd3PBx3qxIdrAk9uMDOahBQNwCDnJ+tS+d5jhCOhwD6/WkwK96CVwRxkHHtVQMGQk8lSMZH4VeuThSDnnsRVaKHcHIBI7gelNAQ2Bd7iQueAAAO+e/8/wBK3Y+SnIwRjGOfbNULWBMnICnrkda0BMV2IACMjJPXHf8AGpkUrl9I38vhc4Pfjn/IqykQeEvt2k+3U1Va6jB2ox6Zx/jT4NQZE2KM/UcVmyrg68kY4HtTDIB93OQSW9vUU+2fz5SCOOvSi4tszDhsH3796Raa6jlG9N+OCc8c/wCeKiZQFJAOV5BJ4qY4t0AIOOmTVOW4cIRxyAPwpozdiohVHIdQCeiketJq7hLZF9SM96gTP28O4xwcM3Tmq2szm4I8vJwwBwe3frWtiC7AA4z+Xap7aDfwOXJxjFU7CTMfHUjoT61pwSCCHcc7s5OOn50mUiax3+eAVIAO0gj/ADzW+EKLyee+R0rGsmMl1vB4OOpzk9q3peVRunHOK5po7KbTLdvGZIxzjjjPH+fpT4o9u4Y6Dmi3kHlIOAR155NSw5G87MDv/WuRnoK1iLlGDdRgdqW6k3qAMeo7Ypk2VPJwOwB4p6sJOnIPrzSNdCMcRkY5I/Ko9JjcXhwDvySR/OrlzEY4Q5BBGBz3qPTSVuOeTksW9QP8mpeqLgtUz0PQLxxGFbGcYPNdKJFABL7iBggf0rzqxv3hmAPGeRnrXcaNKl4pyfmHQGvl8bRs+ZbH3GX1eaKi9zRhwBkcnHof5VZtoiXX0J5yP51NBCq5OB0wAO1XLW3Cxkn1zn2r5+btofU0aTkrsgjjxneQOeoAOPQVPgEZDjZjnHWmXT4bIxknn6fSq09wwQg5xwMDpWSuzZxjHRle8lODg7Rkg9uaoxo7YOQMkZBGMfSr5VQruQPUZ5z/AJ/rVcILjJCFNo5J4H5f56Voc1lcu28uFX51LL6Hr+P/AOuug06QzWxIGSvOP0rnbaItKoAzwB0xXT6RGYlIz1yCP8/jXNUaR7+Fu4rsSxgSR5PUjhT1FZ99b7FJYN1yK6OyhSNiWA5JwDUGsNEsZ9hn+dZpnfz3fLY4HUSN+GPUZ9M5qolwDHgDbg9T24xVnU2DuRjnPBxnNZsXA4HPqTmu6Ox8rX+Jmhp0YNwQSOAT04PHb1q/KflUZyQO47VnWS7WySMjPJ4GDj/CrmeSQeMEA5xx/n1qjmautSGclV5OcDoeOtZ8qjP88Dmrd1nb8uODwQOM54qmrSKhLbTzjJGP85qjBld159x04pQ5VevUU5wWlJHXOBxTAjevYggjkn0qSBhlAAB9+cU+EmQocZ9cenNQSq/Xrz1/+tUc0s6RYhf5zwCADzQBfZivGMZJyeaniykYxnPQ49Kp2zTsn745POeMVoWcY6Z4zg81UQexo2pCxOcDgA1SupC8pI5B6ccf5/xq5gGPGcZGARVCdgZCAc896syIsZkAHPI4/wA/54qwCoDEngE8VWClBktjnOe9LICV57jqB09aHqWVs/vCQMYPbtU2707ZyfT0o8oKhcHnHSnWkLXDjvzj60K7E2ktRyoZFBBPbAxirCRHaO/fBFXYrABwTkAdverD2ShSQeewrdKyMHJMxcEHGCBk4zzn/IpwXEfPUHoOoq69ugbjIbvnp/nioZYlDDtx60WJuQYJBI5HOPeq8xCgZI/PrV4x7F46f3jVeZYwp349ACM5NNaES1R1PgITzzhVGVzkEdf/AK1etR5SMBsZA7Vxfw504R2wk2BQB29TXay/Ln6UN30PIkmm2ct4yQSWrEYJHr/WvBvFFgWuMlCQSeor3zXj5quMZyf/ANdeda1pEU6yZGTnOfzr3cLUVOKTPKxNF1FdHieoQlC5wQPTPt/9asYXtxEDGJCBnkAdTXe63pbW8hzHgHv1/OuT1C0jSQuOCORivfpzUkfMVYOLMOcSRyJPHzKOVJByD2r6T+CmtXN9ptuZI9uEGSO/SvncyDeUaM5chQ2emeK+lfhHp4tNLTA6LjOPTFceNS9mzOhOUKqSPWI5Nw5rP1+d4oPlxjvmorzU1sYsnmsG4183xdT06c9Qa+Zp0W3zW0PtaNZT0b1KqR+bJk85Oc56U6SM+WflP1x2p9pIN2CDjqMd6mnkMeMDOTgD60p7ntQasP8ACens96ZMHk85HYV3oUAfpWR4ftTDFvKgZHpWwTmuKbuwTT1GkcVQ1ZiLdgOtXmasbXbny48A9uaqmryRm2m7I4nUk3ykLnk44q1omiiYAsPmPUk5qq0paRywBGeAP8+9aOgXZ87ZjjOOK6pJBdo7HTNIgtVBwC3XPvW6n3Kz7UF1X6CtEDC15lTVno4a7Vx1FFFZHaFFFFADW6Ht71594ih33DknAwcc16BJ9xu3Brz/AMSHaCc55IyOtNCZzH2Vw+A+c8j/AD9ajkt1YFSckc4PFWN5kjJ6nHaqwVbltjDaTzkHpSJKb2yc88Zxj+VRSWnkk4JI6gDgZxzVi9tnhCEg4JyADyB2qRrYmByOSBnA5z3/AM5qC1Yq2+jibB3qhOcc46CoV02ATgM4PBxk46etXbeWUvkZ4HLEevf8Oay9QjEV/GQ7NtJBAHGMZ/pUlmvHZxJk56Dr3zjilSBHBck5HAwOopgZJrQOH5xyc8g9/wDD8Ks2gGwdRxgYPHc9KnqA/wDdSRkMi5UcY65/+tVMxIqqSTjP8XPFPMm+TYRgA49qZducYHzEcgg9PemwHjT7eVDuIyMfX/J4qQW0QhBQs4Pr6+v4VWQsUI525zjH+f8AJqS2JBKZI5zzxk/yqQDKQAJjBJ4wP502RU8zccDtkCnPGPPLY75GOmemM0pXgkggZx6An6UmgGGCOVBhORk9eM+w/OgMhAB4yAAB39v/ANdIHEc2BkAYz/8AX/8ArVGqkyyOME5wfX06n6VIE2H/ALo/T/Ciq/l/7R/I/wCFFAHyZ5gGN2AMkZAx+dNH3sD1wM9MU9IzIhyMHHGR0oiBGQR0OcHHX6VznaOAAGMdOtRcgAAnAGTx2/z/ACqZ/uDnr2Hv/hQeA3c5AGaAGrnpzkjPt9P6/n6VNnkeq9yeSPcdKhVHyACQfVvX/OKl2lpD1yB2GcigBCwA5wQeBnt+FJkswC4zjB4pfu4G0ZHT+opBuZkORnoCp5qrAIPl5ZSSDngEc/8A16NoC9uoxnjnqePzpz/MuM9CB7/nTeUJBAz0PHP4UxWA9zk5zg9/1oaP5u3IGSo5phUt25HQ5wD+P51KQG4IOQAeORj2/WgL9CUriMD5QM9Dx/nHWoiS5ycY7KQcj/P9aTkIDnPPAYcf57fjRgds4GTgigXUM5B5z9O3bAz/AJ4psnGOOc+nT6/57mnMChHcg5PpnpQDk8AkkjryOnpSuHUEZQN5PHfPv7UvmYI77R1Pp/T0pGyUwejcdM/l+tKDnIOOowT6f/q/nTHoRZ+b5eg6HNPVjHyc8nBGSaHPJA7Hgf8A16aBlgozjvg9qCRxKYDAAHqMe3eo0Y4JLH5h16/hj/PWnYwTv5z/AJx7U0NsVn9cHPXjpj/PpTRIoOAGX5+2RyRgHv8An+VMlASJzg5x3H+P4/lQ8vlAYBAU52n8Py6d65bxt4ritrUxh1Q43DB+YEcYP1OOlddGlKrJJI5q1WNOLbZk+M/GqW6mPzASAVyAc8dcAenFeIeIPEFxql8djjyj2zg8H05/+vUnifxDLqd44CuyZIOGxjpxj/OayIYDGCQeTjggfTH19q+5wuFjRinbU+AxmKlXm+w9EXfHwrlcgAjPOcg/59alSMtxGAm8gkjJOe30qMoUnSNV5cZX5T16deld/wCDfBkl8IpJwcZwGI+8eoI9AK6KlWNKN2ZYeDqPlSK/g/w3c3Vy8kvmMcgjI6g9h9OOB717z4Y0e2t7FEe2Qvt5Zz37flxVbQfD8VnEqmIIOCQMAcjnHH410UaeUoUAbAM/LyMe1fG4/Guq+WL0Ps8Bgo01zSWo1VCKFjHHTJHHXtUjZOMk8EZwOOOaC2WDAY4xtNCqDkMe+SO9eCe9otBhy2ScE9Rnp+X40rqWGB0xwQcYI/yfyoyD0GAD0PJx6fr/ACo5APXr1xnj/P8AOgLggKrzz9BnB/zmnL0yC20DHHYf5wfzpsQ2x5OCSSfQ/l+VJuYHJ9en1oFqSSLt55+Ycfj/AJ6+1IPmBAwRkZIGOB/n9ad1B3AngYOaGUMSDwDwQB0oGivGpDdMKc47/wCf/rVL5nUAnHQnGBnoKfxjgjGccjr/APX6UIueowSDkgZOaA3AffB3EDuCKdvyAQc8cZ7fTtxzQDnAA6Hqvf8Awp23eDlQeSRjgj2z74xQMBkHAwAMg4GMfh74pCCGBzkkHgDH1pc/KcZ4HTrkf5FNzhFJGSSCB6H/ADigViUDd0AUd8nv1x/OmAFUbAHB4I6nj/Jo++CDyATwetGeAeAM8nv/AJxQCQ7ZlSe47n1oDHABG7vk4574/p+NGBzznvnt/hTV9B25znHSkgYO/wA2M98ChgNqf7WQMdPrSj73P3ySMqf0p7ZKjJ7cDP8An3pi1CL5o164Iz+I/wAaiBIc9QCByB6Up3qTg45zj3+tTGTcwIPQ84FA0M8sr6gE4J6f5709m2DHU4wGHc011AY9hjJ5pzESA8DnnI/pQMYUG7IJJ6k+3anoNuCMAHrxk/UUgO/cMYwcEE/ypQowMbUGcdaq5AKpY55PGcZ60pQrg4IB4yD+lIrHoR04P8/5VIVDEHJxwR07UwBeTj7/AGBb8ef50seDwcDnueM9qZIxGwjkHqPSiA7lOfmYE8e5/wAf6U0JssBjnIJOOOTn8vXNIw+bGORyPTPajOwH2wT6fWn4O4k8HA5z3rQQwJiMk5HPGCM89P8APvUkSEjAPUZJ6Y//AF0ikkdecEc/pQJFghO9iABjd0GMetUk3oiG7K7Oa8Yasul2EpztODhgRnPv7fl0r5z8Vam93cyksHUnrz178dTjPv613fxe8SBrmW0S5KAAkMpyMjv6en5149KJpmG+UybscgZGO59fX8xX6Jk2E9nT55bn5hnWLdatyLZCxgNI4AYEAADGT9KQgoeTxnJBGQfr/wDWzSIRjLE4B4I69MA57n24qSR/KILucYJ5GDnv/KvqD5sgVCWJPQjBxnjvx69f85FI42kbwByAFJOc54z2+v0qysnnRgoAFA3bWODnt/n6UByyDIGT1BGf89O9AXuQ9DnODjIOOD+P1zU0ablfGC7ZwvYDrz2pFUqzc9yDz0/yfTrTEmeOQsASemQOPTP+PvQK5Ij9RBsIUjJc+nX86SaAySrkjaRjHQfh/L8qjUuWDsgjcZJ65/IDrUqnOTycnOOvI/X0qdhg0e0AggkEklxnr096jVi2UGTgEjnr/wDW/wAKkijCbkyNhJPoB6f5yadyr4AGcdQD0+nv7etFyepBCGxhwOmTuOOaF++Tj5MYAAweefy/Wl8sqoJ+RB3JySD646U8RlVz0I6nOT/+rt070Md+4m8MMPuGCQdo547e+OacoDRuATINvII55pHXdhjx7jv6077OGSQoScKdwxzj/PtSERsnlhMYxjAYDj/IP8jTVjcKDzgHJOf89M+9WJF2oMc5AB3Z6njH8/Wl8s7+NuwDp7/Uen4U+gCYZugIJAwFJ47/AI/hUgJUkDOOhJPOfwo8obQAegwdvY+ue+P6UCQBiucAgjcMZApFDCv77G0KGyA3UjAz+eP6U8RHkkbAB1HP59vQVJGHAA2r8vHXPufb0PHpT/nI3kdsFQOB9fXHBzUNlIFDiEZzxkbsg/T6f/qqZM+X8uc5xjuPT+nekQMVy3QDJOc4/L8R71LG+xSXOcjkAYx7fmam4MiWMqgDZJ6A4Ofc5p4HyL1XPcAcnrjB5pxbY2FIck5O054Hb/OKa7FiDlsEcYHpx/8AXp3JElHyPkZ45IH8v1/SooMFRk844IGAPbNSshVC2Mc888gdyD+FQspwdv3F6g4yB0HP+NFyrEqQje5Y544x1z/kCpAnTrgjgrg44yOP1qOE9R/EeQw5wO34HjirByHznjknjv8A09BSbFZgcsvrgchhj/P5Urq24j+9nBxnoB36/n6U6FQc5IUE8c9x35/zxS29oz3JUOHRsDZjJB6Z9uO1Yt2V2Kz6Gl4f8PvqEybBvQkbsjHTuP8ACvoX4f8Ah0aXZJNKuETALYAxnof8+tYnw48ExC1jkdRG7AA/Qdz9B612firVIPDvh+QRk7QpUEYyevP5kda+ZxOJ9tP2cdj6nC4b2FP2kzzb4ueK9kzwxvuAypGeQT/+uvIHlE4y77gGzubpjtn8R+Rq1r2oSandySyEnecbFz+dZkaEQtxjnnnnHT8vb2r38NRVOC01PAxNX202+ho6NqUml3rzRybJCNmQBgjv7c133hfxO85KGdlDclScZPQce3+FeXrAXYOAQAPugEA8Vas7p7a4jlTcAM5DH5f8n+lXUpKWqMqc3B+R7PreiQa9ZM+AZDgArg9j15+vSvNNS0GSwlICEhT745FdboHiZCI4nkQCTB27ufwPt711t9pVtrtvmJjvEYIyBjI68f571xKpKm7S2OuUI1FdHilrao0mJYl8ssB3HB/wr33wND5Om28W9lRFwBn24/HtXmV74ReO+IK5jB5IOeM5PA+len+HWa3ghDYxgAKPp1rjxVRSskdeFpuN7njvxDsY38T6hLFK4yxG0AhQeOB6Vy8sGdhzgAgkEYyOuP5V3nxEt5ItYnd1dSXLZxgH8/8APFcOzFlwDwxPyn9f59/SvZw7Tpo8qquWoxbUtGEORySSD378UXtw9zOXdtrj5cDPT0/D+tNhBO5BtBXoCe5pHj5AOCfVfTqc/wCe1dFjDmewoQp5gHQjG7GM56D/APX60GMeUjoNzjq+SCQOn4+3FDOrOSuM8YXPPoQD0/pTmOy335OM4+Xrj/61K19BHY+B/Go06UxAsgBAO4EdMc/rn8ete/eG/GcGq243uCSowcgGvk+EMJgySsHC5BJ49O3H/wBeuk0TxRe6WV81w44AdTyCfUfWvDx2Wxr+9HRnvYDNKmF916o+qHcAjkc4OM8fT0/rRJgOFAz1yM5we2K8Ds/ijcW5ANyzgDAyRyQe361sf8LWnEYcyYGMZZsAZ9+/OelfOSyqtF6I+njnlFrXQ9kLBY85AU5+nHr9azNR8RQaVbPJI69CwH0/pmvG9X+Lswi2h2+UgDGeB1/H/wCtXG6149u9ZiaAll3HAYknj/8AXxXXh8oqSkufRHFiM+p8rjTWp03jbx6davHCSbCOFUnGB2/GvObgma43D5X2kbs9x7+nXpULF2IdSdxyeTn3/r3qTkrk8nGSMnGfftj6Yr7GjQjQioxPja1adeTlIVciMBsc85X1/wA/1pvl75DkBsjO0HOR9P8A9WMU0AbRgcY6E4Pr/ke5pQxEpHPzAEKpyMDn9PT3ro6HNZkjxAqMHBzg45yMd/14o25YEgALk8Hkdc49OtBJ+R8NnjdgnIPT8On60kobCPwEYHn0x9e+azew7tHX/DC1R9ZRFZiS2Tk84GOPzxXvHjSOUeDJYsYCjIJ9OeB+leK/CJU/tQSgA47kHOMV7f4od7/QHtwTvYAbPUc8EV8zipKNdH02Cg5YdrufMNnpUkt1scEFpCE9e2K9H8OfDB71o7icMz47gYH1/LOTW54S+HAS+MssYkTcSocZwe5/n+Yr0HWtXsPC+mPyqADLAAZYc8j0rSWNlO0IGVLBcnv1NjPgitPBGjtLlB5cZwAepHGM/wBa8Q8W/EvUfEFy6QlkQEg7hgkHt+HrTPHXxDudbcpE2Y+QoAPrx/Pr7Vw1hvZ3f5gXIO0nABx2/wA969DDYS3v1NzhxOJcnyweiJw7zhRIS7gkjcc8g+nTvTypBD56Y6jr9Md+vSl3lWGeSw5J6Z/yaJcHHz/LjCkjP4/59a9W2lkefc7DwZ4me2uogZOpBznAOPb169MV7vY+V4k0c+a2X/vZBwMdulfKZDwbZOm5gSQeRjk4A/8A11698KfGxOy2lxsLEDJySO3+RXh42g4r2keh6+Brxb9lN6Mp+NvBraddO4GRyTtXGR9fy6V5vPAwyQD98HOegzj/AAP519U+KdHi1nTi4G91HLYzxz+NfNvinSpNKvZbdxu8yU7SeOK1y/Fe1XK9zLH4R4eV1szElhDzgnKgDAA64z/ShtvAOCVBGRycev8AKpp4xBsyFAPBCnJ9v8j1pbT95Fkkrt4HGfr79q9s8YgjQZGNoPQAgj1HP1pJj5ZygJweTjjj3pSw87j5wCeM/KfTB/KnhAoI+aIZx64I6Cgq5EnBc7cZ5+XvxSt8qADBPYAc9eAPxqYsFTG7BAyABzjp+fekSNGUvnjgjnJ6ZFAbjVcKf7vHO0E8e3r26etC4UnggHBK+n407zAOjZc8gDt7Uh/ecg456nAyR1/lQMYQqEbgp5I6547U4DBOABg4AAwPw/D6U55QvQjrgFhnnjp+n600SAx5JOAM5B54I5x+A6e9BY4AkE5469v5/maaBtHcqMjgDPv/AJ9qVCQScDLHPOce31+maUMrfIQp44P+Hpn3pNdQEJByACfxyT9fr/Wn/wAOeCB1yMcf4Zx+tNZtq7IxnuAvX6+2aSSQiHG7LjqD3+vrxUgPhO4kEkAc4YjB7dPrjvRvYNwnBOQDyAKajJMvG7I+Vgw7+36fXFOSb5gCSRkjA4OTQGoyVnAw6ARs4YEHJH+RU3lu6E8AEgEg9f8APsKjuoyZPL7dVHpnr7H05qXzAqA9R04OMD0PSgdiOOLy1ckZGSRg5+n145pEYlwxIB5OQev4/wCNPygOQDnABPUYz1/SlacPJgDBGMFeo7Dtz/8AWpMNRwYBDxgAdCef09vSkC/PgnkHP49uKWTCthOBngZx/n8aTcMEHCvjgkEf57elIYowwG/JPU8cYpu0hQevII4IJ5x/9epYpkVGyCSMAEdjz+magg80xxbyMgFSBxn/AA7flU3HuWJCjb+ONwIBUZHeopwNpPIAGRuHJ6Z/Dp6VI6KshIyBnHzHtzwaS8YrEHj4dQCG68DPWpY7HZ/DLTXm1SA+WNnqT0J/yfyr6V061FvbKnUYBJJxn6+leM/A3T5Z7A3coySQQRgjOO9e0xA/czzgcdvyr8/zitzVuRdD9L4foclB1GtWY3jOZk0i4IJAK4HPTtXy9rdwGupsEA+aQR/XNfRnxJu/seky7zgAEsO4A9q+bLn94XfOUZiw465/yK+LxEryP2/h2FqcpMiJPDjJ4GQOc1GST83U471IPufKBnJGMY/zimONxHOByc9K5D7Qjk+ZFyMnjJx70/kK3G44Izj8qV2w2c4Gcf5FPC8uSecYBx3oEz0X4O6q8WpiIcDAyAc9favoS2cOgI9MntxXzX8KpAniMAgIuAdxGeB1r6M02TzYnIJPGQR79K76O1j84z2mo1uYvRkFfr3pBknIGOajUkg9unU1l+KNaGi2wkMirgjIzjAJHH412qDloj5B1OXVmpqFrHqEAgkAKEfMD39q8F+KPhE2plktotsYJCgjJxnvXuVlqSX1vFImMSAEHPP+eao+JtBTWNMm3LuwpA5zmuarSb3Wp7+V5k8NUV3oz42lgCsA5O4Eg7hwMd6h2pGcAHgnOT1Hr+Vdb458OSaLqzoYCELEhtuQOM/0/WuOlMgd96AEHg7sHPUf55ry2rOx+vUasa0FOOzHoCGJBx3xjuaaq4B3DgEfL79cZ70+Qs8O/jOOme3+P/1qI8iI4xkckkdQf60JnQNjxLJHngKCxOO+fWrLRLvBGMnJ68YqojE4z1IJxnPp/n8KernIJ/h7n39PbmmA9m5weeMAE9Of60zYyrIWOQATx3/zx0onXcEyTwCQx/HnjnvRE7yWxL9jtOR94evr2oAZAOASDyO/v0qViPkPHB5/z9cfhSxgNJnoMAdOfz/H+VMPy4BGR+efegB6jcSAcDlhzU2z5c8Y7n04z+NRRlAwDkDIyT2H+eKUykwMTwASeCM4z3/woJ6jFQs/HpyCMEn/AD/SnIqgAEcY6dO3+FTRKjMR7Yzn2FEMf2iRHPBHBAPof/1VSENaNTC4BJcggEf19v8ACiCLbyRgDkEdc9vX3qxcwiKRtrE85B9qZ5mI+nK5I46980xMSOAyNIW5PJAAwAOp6UpUnGOvHXuD2/z7VJAWw+VIGOAehpVZN535HIOcdB/nFBLILIN/wk8YQiEI64bccAn0HavrzwrI6aNZ5xkR4PcH3/z3r5EuCbC+E7APyHJHpxx+Q619X+DblLzw9p8kTh0aMYPb8a7cO7No+H4jjenGR11jIQdoHQ8nvivI/jPoqxXkcqphXBYsD1/z/SvWLMEOeCTkZANcb8WIA9rEzoTHtOCD3B6V9Rls3CvGx+PZrTVTDy8j5k1iLzpZPkAUjGQME+gJ+lV4QAVfCkYAUenpg9vwqz4gkZNSdOUiHGBzz1/+tTC6fY7aIYZ9pJKjBJOf0FfqVNtxVz8nqwtKxFH+9yAMnA4JB75NRkytPHGNzgctk8irumSRCSaJyIyRkEnAGO2fqT0pshS1uhIJP3bMBnGQ2PX/AOtWxz2Kd5FIGZEGQFJOfr2H506WIqY8JyQMn1J4zT7vE07kJnHIIPXngZ/z3qaS5SaCIhGMipgnd3z+nH8qCWQWNuJ7UykY2sQQOuPqfxp1ra7ruMhslgcqoycdDgf4UWVxsF5HxiRh5ZxyO+RUsDf2fqENwcF1BxznIxyD+ePwoCy6la6iDZGCEB+6cc9cZP1FW722lthA8MZBePJ3DI57j8KjnlEl0OF243Hjp3/l/Wr+uXsFzbWzRkKVULgkZJB/yPxoK0MuKFjGTnPHHPT/AD7VYtrJL26WN32MQXBPH057fhVSyuGKShlIKsArZyOnbtxkipbe4aOcHI6Yzzj1p6i0G6jEyoxEmJFIUkcDOR/9f8q3LpIUgS3RtzCPO7HJJHT6Zz+VYs7LcK7l88gsq455/n0/Ci91KO/mR4tw8tQoiIIGOBn9DzRq2TZEun2Dy6RMVkVmSUAMSeAMkj/PrTrKBZbojqePlJ6Zznj/AD0ot7r7Lpk9vHw8kocsDjGM/wA6jtp/K1HzDIUwh49yM5x6/wCNGonYffr5ZlA4A+Y9uBx+nP5Uy8tgJVJGAVBK54PGR+fXtVe6uDKQDkhhyQD09D+Q64p8twZ9hHVVAA9AOOfpWiuc78hYFKwknPDEblI9emPYfyp8WH1BBn5djHHofXn0wfyqvGBhxjOOdpPU/wCfXnrR5h3pIMEEkA4OcdD/ACp6gFwoZTu5AJ4HPPatG8URFRKNr7Ax468cZ/Lp71nEfuypAA5xgc/j/nvVySQ3Ay5L5UKT04GRx69qfkTsOsl8zTxPgRhjnaDnkD8jiooWSW+TBG/B4BP/AOvPSo7Ga4isPskjhwjFs5AJB5A/CkgLWd6GGS5BHHQD059eakdy3cQi2AkwGIPTGCPoOvr+dOvpI1OARjqSq8dMUy4lMkMeG4J6E+n/AOr2qsvmXGMnvxxg474+oGetGoyQc2rgtnjgEEf5/wDrUWU2Gc8PkEc9+f0wKYWkiibIITcFyOeSePx+uetG0rKdvIzgELnPv+nqaBMlmG+VNki5LAlsdf8API6Gpb5I4CcHLkAFh688/Tt+NU3IPzd8c7jz6nH8se9ShmKOHcn5cjIxg+3frVIzLlmwTRZUPybXwuD26kiotMAlvmB5GwEM5xx6A/jVdciLZk7Omf1579PWprKR1aQx8gYB+h45P/66YmuxblkiMhJiSUe5+Yf/AF/z7Ul3cA8BCQOw689MDvVJozIxcMAhIGB1xnjj3qw5JkKSfKCCDxk5xxSsZu6LlrOp01N+0nOCq9Tz1x9aZayiO83kZwMgeh6cen/16qwCXaigDAHGBjHv7/hU32bKkhst7/T/AOtTK3G6hKpkJwCA4JAJ/p1/Or2oRiSaTywegIIOc8Dn0HrgVWlREihA5kZuVxxgnjn6gVZn3QO4cggHKnt7YPeoFYZahIbREwEO4tnoR68fXmoo5UNwz7SflILexxx74z3qaOH7UoJYxoSMEdR/9aoDbMxcKcgEAk+vc/59KCSN5wzgngZxn0HofrUtzcu0WMAoqkgk4Jx0GP8ACmECMgIMnJwTzjuRnp+NI6iM+YeTgADHbP68+tAC2jtFaDOQWO7AXn0we2BTIowLkXATJClMknvj/D9ammhxGJC6kDBwKgtVkurqVAcRqoYgD+VO4E7BppBk9G7+npVi7j3I+zO1cHgcD2z7mod4Rh8+04GMjuTVjzTHEd/cckDgcUrlWEgkMcIIPGOh46gf0z6VftZCm8kg5HIP6/WqjgKgfOFwDtIz1qzaoGXPOQMkDnNSx2ZMJOe4GQccY9uKcFIO4OpyRjvn/GkdUcYHcg7fUGnvH5D+WWGOxI/Pj9PWoKRIr4UjeM5ycHHFOjZWcdwcnOe/pRFCpgEhk+dsjyyOgHOf88U63VJ03YwFznaP6dqlmqFkUT7QcEAgg54Jz1qveSGVgCeg6H2qyFCEgHd6fhUdyUjZHA3Eqcjv1pom6K6ymODk/wAWSF71EDulPJAJOc9R/n8KtBfOjBAI68Ee/wD+uoGT9/sBI5wBn/P1phcrsu5iT93qD04+p+tSq4dwB9zgY5/KoblimOMgsMjPOP8AOfxrRMYhgEm1TuXJUDkf56/jQK5ZsBiIhCQc4IA4HpVuKU7wpGW578cdapWsmYT256n3q/BCPtAIAzggnFQ9y0DKXJxxux1qcyE8YGcYGT1ocBSMcjOQKSZdy7hxjHWlYLipuYEY3HuKkQ/OMgg9x9KZYMJEcng7vX9KuBNzAYDnGeOcVDGVLmIuD2HriocEFcDJ9zzV25+UgDIOCMnjBqIIOJOvbvQhN9Cvg8HHJHP+frQsRZhyN47VNH3yDjPJFRruF0HGcDv65qgQ2ZHySc5647ioY2EKbXPPcHv/AJ/pV2f97MSAAcc84pjW8bYyp3rwCT29P8+9ShbCWyBmLgjHTHUUoDNJkc84I6YH9aSNTDkbsJnj/P40qHbcqoOR1wf880ik7LUtRw4OclQeelathYmeEOASCM8DtVmLTPtFvvQEgEZI7Gug0XT3S18skouOAam6RjKouhzEWnvDLvB4BJPHWrE0ZD8DgdBuFdQ2lsF+Uc9ScYOayn02XeTIMEHI+Xt/k0Jpk+1MG7tWzyNuDgDv+NNj0/fbk4Oc8Z4//XWzPbxpJtnV+RgOB0P/AOqq91FLBEFtySvQHrx2JFUrFKd2Yl3bHPI2EYxk81jXdkQdw4J6+3uK0Lg3El0WmJL425xjjPH86QxMXEZYHBwSTTvqbFe3tntwkkmUGMkgc570+4Z52wiEQg52g4P1z7VLeTHyGTBJTJUt7VHbNIYQcgZGSQP0PrSHdI1NJiDSRrkDv9Mds11GNo6ZAHJB7VzfhqAzXZc5KLwSB3xmutggLuEIXYTgk+lRNdwVdJk1jYSXCb0QsuDg46D1q8LQRwkE5OMc881oW1oFgBkmREAyAARnvT4liZu8mTkHtXDI7YVkzCNp5oxwO3rV+00uOJI3uFZIicB+gz6VbD2Tt8k7CRDhlSMn9anOnjxNdJAmqoiggRwyfLgnj8z0rNnQqupTvLSzkiZ7acTopBIJ6GqFpGk0xATBPyn6+lbuueG5/DUHl7VLuoyF6H8adofh25mSPy4izk5YkdzWbaSuj0KE1KSRTbTJRGHCEDnnNb3hafGUOSc4wfX+dXZdPm044Jbpgg9M1kWDfZr8yZXDMB04z2H+fWvJrxdSLR9dhZRpzR6XZW+2Absjjgn1pTdGF3R0x74PPpxVODUpxAARwAD83+e1TS3LTQ5k4xyT1/WvlqlNp6n2McR7qsOdmncPuyPY9fcf57VHMAAVBxgYIIpiyJuG8k5PBx2pJZFfdjJIySc9/wDPFYNWM3Ny1Y2GRHjCz4Qk8ELyO3T8KY90kD4hcuP4lPQf54qOWPeoII655GKpqxxKTxz1zkk0WGmjp9EtjduZT0zgDv8An/Wuvs9O+XK4yOK43wvefZ1MT8Njdk9+OldDDrhVtucD36VwVHaWp9RRjJ0VyHQx6eVjLHtXO62CFYA8evp9a3bXU/NgIyMEcD1rn9ZuwgfPKdT+dNeQoc0ebmOQ1NJEAfA5yAc4zWXkkHHU8HIxz/8AW6Vo6nqJupPLVQEHUj3PNUAgOQ5xu4z79jXdHY+crO8tCazyygYII78YxVhjsbBGSepA/Hj/AD3p9nASwCheO5HFE67UJcZGMbiOn4VRyvQrTybwMHjv3PP6fyqs+GU5QYBznv71JMflAHPUk46enNRMAoGDwBnn+tUZtkTEmTcCeTnjqDSv8wwCCegyMc0Rg5GTnqKeUy5wOnTipIIJI8Ljr60sATGOgzmiQY+tCL/gKaQExQEgg9vTHSrNupKk88nAOeg/zmq0bZfOcDpV6FgABnrz096pCZMAyNswcfpms9zlunQ9c1q3J2xNkjp1PasxACSD9c55qjMjkXAznJ57YpHchQM98HFOdssBjpx6U4KN3J44zmgBiI8q9ACB0FbXh/RXuZAUBwxwMA8023CLAjCMAc4IFdh4a2kxFCqkD9a2itTjqTaKV9o72q4Kkc4IHrVKaIwoPl4wD/8ArrqL7zLiRwf3hBySo4HasPUAYl2lfX8a35bIxjK5ivGcnPBPUd6qzR5IBGMDitANuGSeB2I/z7VUmIeTcPx7VkdLK0ihYz19gaqQwyXF3HEiZXdkgcYA9fxq3Kdyjbg8HBPOKseF5iuoCKQAknrt7Z/z+dBlKTSPV/Bts1vp2XBBOK2Jhuz9KZpybLKP3GeBipWBqU9bnm1NVYwNUiAUgjjqfeuH1BMseoJJGc5rvNd4QjpngGuIvnU3BUgk9iBxXoRk1FMcY80bM4nXtElljLM+8ZDHNcPrmmCCIkqQQOOP517JcW4kTkcHg4rmPEOhm5hIRDwMkEdT6V3UcVytJ7Hm4jAqSbW54rawSPqcaBCylgD2x3r6W+Hspjso8dNvP6V4Te6Pcaffh/LOAwJBPQd69h+H80jQYc8YwMcDmvRrSVWDsfLOk6dWz3Ol8S6izKVDY5xjOK5uz1EpINzcngCr2uxukpfoM8k1iJGZHBToDnpWahFU0kdlKcozujs9NYSAHJAHU56VsWVqby9VME4IPPpXK6bMUjAbrj867vw2qIiMWG/FeHWjy3Z9hTqXgjpIUEcaqOwxTj0pm7OOeKUtzXl21OnmVtBCeK53XuQ3+Ga6I5xXP+IIwIyScdetdFL4jPqcdIpByAcE888mtXw5CZbguAPvAc89Kz4LV7wkKRgHAOcV03hXTfsyAN1BySPWt5OyuN7nWWSYVfarpGaht12rUx6V5Mndns0Y8sEhaKKKk3CiiigCvevstJDkDjqa8y1iczzlAOMnp/n616HrZ/0Eg9CcGvOdRjCznt1wDxxTQmUxKkPTg+g9PSs+WX5gE6gk4zzjPp/hWh5Uch4OR6j/AD9arMkHmuSBnJAOOn496RJEt1E0gyM5IOM4zVlXWSMgDZyQQO9Z9zAiuXGSD97I7e1PaWNIwwGCME5HFQWWIsWqHfjqMe/PrWfd2Rv5TKjnoAABggDufX05rSt79JUYPtPcAj2qjLOPOwAUx/EBxz149KTKRRhsbm3YB2cqCSSRjA/lVo3UkCYGQR39/wDJrSW8KpgAEYwdy9cfr+VSQLFsLOmecAgdD/KpsK5mQSMVJf5h1JPp/k/hTDK74wuQOAByfzFaTRRPIcjIzg7hjHGcf/WqN4hFkp0Iyccdf/1UrBcqxM4Q8YPPBq2q7YNxGTz9en+fzoU/Lyrbwcjjt2zT7eddr5PAPU9ePSkUQLkRktg4B4zn3qNw8z7OccZ+n+cU+SRSSQVCY4A5Gf8AH+VRJMNwJPOCRn1x3/SgBGHlyc8nrkenpUckZJYjOQflH19aHbcTsAIOct/gKdHKIhz0xjPHX1/l+VAEXkzf3T/31RVn7Uf+eZ/M0UAfJQwGXJ3HHUnoTQzHqWxjgr7Gmk7WAxnjn1I9aDJgfKOgyAeK5DtFXLHGML+WKcAWGOQcHgd/T/P40xFyuTgH2OD+ftTiNqn0PPrj0z60AKOcheRjAHf65pSdsmT94Ede5prKQQVJxjrj+fpQwDYOD6Aj8/woAeWAJ43YHAJxTQvynueRyMUu7POfbI6kUrDOAOnPIqugAvc/xZHOPx/+tTdv7zDHBIweTz6UgXfwOmTgA4HTn9c018iQYGOcjJ5709xXJYWGTkkHPT2HXj6UOATgElMYJIBIx2oY7U3A5Pof1/KmoPkB9s4z2/mKA0FUgAkjA44AP+fWlLHgP8vOAScGkDbmOCxGMEZwOf8AP0pAoYtwR2BJzQK44fLjJJOcH/8AX+IpGb5zgA46f/Wx/wDXoZyFAJ5yBnFMK7cEfOc5yOM+lCSEOV+Rn5CepxnBPf8AnTS5J3tycn5sDA570BeG2jgcjuAf5/jSMeSer9OT3P6U7JAPL9SgyPbuPU01wArYOe59z9aQEgnqTnOMdKRl3L168EE/nQgFeX5MoAcgdOv+elNL7V3uQAADkDPXnv8AjSkkjABIyBgD0z1rnPGWu/2NEUSUh9uSQcZ56f59a66NJ1ZJI5q1WNKLlLYNf8UW2mwsTJsfGSO/Hb2/+vXhPjDXzqM8wimJy24c9vb/ADzR4s8SSaxdMI5S4XOSTjZ349/p61y7ASI28ZLAjBXB/PvjivscHgo0UpPc+NxuN9u+WOw5AMkEjHQr3Hvnv06+9PgjLMEjJOwdGA7npnvTICSSiDnHKkZBxx/jXVeC/Cstzd8xkjGWU8jHHf39evFelOooRbZ48aMqjsi34T8Kz63PGWDOiEE7hkDj/D6V7roGiJpdoiFATjcQ31x06dqo+GNAi02NCUAduGOOc/8A166gRBSOc9ckDtXxeOxjqS5YvQ+yy/AexhzSWrJI2LAHGCckA+np6UgOFTJwSSTk8e1OVcnJBA7j29vwoCfMSM4xjk84rw27u59DFJLQQON2SSQSMDNKZBwcc9h7/wBT/j7UirtBBwvU8j9KUw7QODgj1xzUlWHAgIAeC2ck9qbuwpzguRnr+oHSkwpHB5zzz2p6qDkn07dxQFiHLZwOdpGR+dOZsKM53Z6HoDTiDu9MDg9MHH/6qdGNzHkH2HI/GgY5ZCMA9uNwGD9aAd4JPyknB+lI4IBCDkngg54/yDSRoQPnOe456470rACNuUA8nkYxin8gjBwM4wev/wBemIxc+2cj6f8A1/61I2Nv1wemaNAGhic5bPOT7+1AO1BkgHOM55/P8qHTIyBzg5I5JP1/pTSvcr8oHJ6H2/rTAlySBzj1wOlMZ1yVRhkc5PWk2/Pywwegxjn0x+X50ph2MO+OmAAKNAJFzszyMgdjjP0pBIWRicZBHapZSW5UcjJO4/5/zmo1yq8cnGOn0/QUdRXGq+ABjAbkDqPwoZs+pwQAO3vRC29gcFepJIxSsChygwCc5Bxk0BuPA28HAyPXqTSOqtg9cckrTi25RkdemB0x/wDWpVIPByfQ+/b/AD7UBsNRtwHpnJye/v8ApS52t/DwcD2/ziiNQD0IySPmIHP+cUjfLtyMkk5JPH4f40BcUyHrgEgc+mPrRuRkwCVwck9Bihh868dMHORz7/59KXgNjBOeOMDr/j7+tBI2P7564PB3frSgcjH0IAz7/WkOWY44GQCMYpxHBI68fh7VSQBJIVOE6npk9akVtyA47ccZ5H/6+1QyJ5mWAxye+T+dTKdsKDk8c5B/L/PpTJGiTMmzGWHUk5GO9ODDIHAwTnaOD9fbn36UgwJfMPPGB2x/kU9UG8PnjJ4Az9OtWrAOJwScHIOfXrTmkwNhAYYP3eKj3HGRnBGemO9KYyTzjAODt56/T+tUA9HAPPTGCM965/xnrf8AZenOEkAJU9+Tx/kVszXCQQl3AGBwWIH0rw74peLZLid4Im3oMgjp9OfbnivYy/CyxFVaaI8bMcVHD0m29bHm/irWH1a7SRySclSfX0z9ff0NZnP2YKCQSc5/oT1/OpbiMvOT2zwGz6VHDAShQHgDIB6n/wCuOtfp9OHs4KKPyeUnOTk3qxEVmyvXkAqcAEfh16dqTaJcKWJXOSPUcf8A1vrUnksykbicD/8AWef6+9H2SRVy5Uhzxg5H09e4rQjQjJySRnkE5AA6HH0/xpVJAwRk995Oewz7joM1YitgYyd+Gxxkc+mPoPenJAVCktuB4XJ6j/8AVTuTdFeKTGEJG7n7xPT/ACPw9qExG4+bJ5wc5wfX+dSLbfMmerZweo/P/PWka0KSlRgAHJA6c8cn88Yz1ouLQaZC4yTwDnqc4H+SOaJAwULGfnB3DkHPr9OM/pTyoTaAGDY5GD3644/UU02pkIOQqZIOD+tINBEYMrSIfmYYAPU/5/OlDeYoUnjHGT2Hv+Pt0qVEMbED5+OQRnnnp680xE54BUDqcD8s0DuDAuvHQYwSOwz+NNMh8wJzgkg4GMe3+fWpfKG7cDznPP8AET+nfNOeLZGCWJ3YPTJ/z/8AWoFoRO5KnCsMcAHocev+e1Jbv5RYkcNkEYwDjkf1NSqgZXO0Nt4B3YHalktcEHGRnI47470FXRHLvMgk3nOQCMg8AdP5j8aJJSFLfLwCQfU/gPxqQwl8hdqhhkZPJPofT8PWniHOQcZBIAIyMf8A1qCHqV4ZnKZCn5jkn9Tx+v4UAjfg8jqQeBnGOv596mEXBIYZxtOckn8PrSxA7gT1JwAR1xzx+VA0MTcuNwPJDYOf88etWVkDyKMsCRg5x1PQ9+vX1FO8sbkyV4BBwTx6Hn8DTjCq4BJwBg5OM/561DLQu13QByMkYPGelBPzKo68YBHHHT6VOkACOB2wdvQf/W/H1pI0PLYAi4zz0/zk+vSpHsMGGySVwc4AxnvgZ/Pp601hhic4GMEAY45qeaBUzs4OcDIBP/6/wpVU7BzyB3/n/WgVysI+QAOAecknP/6xUc+EGOfUEHr6Z/P9KuuoOdh7ckjB/wA8YpsVukmA4BBOCSOw/wDrUBcqRSFmCKMnJGFxwfT9auSRseTwF4PPHAx/nNOjsool+RyO4Zhzj3/+tVjylYnDBiByT1646e/9elSw3KigCE4OCBkh/Ud8/wCetdj8L9E/tLUnmKHy+AWxkE4//V19TXPQ2IuNkcTgIxwQMck9/wCRxXvXwv8ADENlp2SAcDhsYwAOuOteVjqyp0nrqepgMM69VLojs7EDTLQRoAm4ZUY5AH+f0968m+MXieAQJaCRxLjJ2nHAOcfX3r1DWdUTSbSSWTBCjg56A9j26/0r5r8YXP8AaviC7nlZsSEkAH7o7D1NeLl1H2tTnex7mZ11SpezjuYS3T3DIMPliWJyeB3z/ntUigCPaNuCCdpGcen9PerENqFhTkkYILE/zpy20ecbFO44GRjP+eK+vVkfGWK0bHABfd0xgZz/AJ9OtMZXnygUnaQAc4wOv5dPyq4YhHznA6BV7HvinSiNI8pgSYACj369PTNF9RehUkeWCORkI3IPlYHn19PxrvvBnjOVLCFJT5bYAbLYJP61xs1tEkQbC4Y5ypCnPQg0ohgnlVGJ24GwDtjr+PX8q56tOM1Y0hJxZ73o722sCPMgMjA5G4e3NdVDpKRwgAdeQR1B7c/0r520TxJcaJeFpJ2eIHKnHIHTp3xx+Ve5+CfF0Os2oD5yRlCRyCOh/WvmsVSnTd+h9TgqsKi5XucP8XbBoLjJGcqcEnkEfX0xXkBciNnV+ACCpGMZ6c/zr6X+Ifh9NYtYSi54PzLye/8AnrXiWreEvsBPy4To2ATnn0/z9a9XAYhOKi9zyswouFTmS0OPtXIlCH7zqWIyDk9ufXpVogFSd5RsDgqSP09/51MsESyZ2j5ckHGAPQH3x6ZqPcr7CGBcZwQMYPU+3btXtHjkLRkHrv8AUEAfl/LtQfMkh8vygSepbIz6Z7VOVUKWxvAJOCMAn/OfTtU0ZRyTs45APX8cf56U0SypBvhCgld5HAJ3AH+vrz7UeYZXB8zy5ATk7eGHpz79/epdiIxLbflztx/n/OaBAjOD0IBIx7/45/Wh2ERMCwIQbME5B9T/APqqFjO6bHkKbeeCev0/w6VpyQgfIijf1PqMeg7dx+tQpEXjBz0OTkc8+np/9elZD1KkcRwRIcvjJJP8z/nrUscRlxgNuxkZ7eox+Z/CrCrFE3K/P3JOfwx7inx7NuQM84BJxx9O/b86dytCqYCHIJ4P8Q/P/P1pw3oiORnHVQDnr0qz50asGypGOeT36UPdRKjNhScnOTnI6HHbjrRcnQrBMs5B6gHjn+Y+v50vkmPgKc5BA6nP9KsBolkbJYFwCq4GPp7DNMMiLIS/1JyefWjUu5H5BjUhgd45ORyR2+nb9arXO9kGxGcKcDIGOff8/wA6v+a9wAETIJAODk5/pXaeHPAx1Xyy8bPHwTkcHuePp6Vz1qsaUbtnRSpOq7JGt8H9Ncp5pRjAVAWQrg5B5JH+RXtf2NBKpH3CMnPt/LvVPQNAj0nT49kaxjaMLkcjHJ/z6VW8Ta6mkadJIcKSDgg44/zj86+NrzderofZYenHDUfeG+IvEdp4ctJJFdC6nAQN+PAHtivn3xv451DxNqEjgkQnKgBuMY/z+VHiTxJLfyEJIZRn3PHcH6isNJAAuEwpyDgYHt+vFfQ4LBKkuee581jcbKs+WOiKdooaHBHLDPXJI7/55qaGyDlSrlDg524+b6A/408hSHIUYQcKe/4f56VF9o2LwAU4wTxg98d69nY8e1h7wfKQSznPQ9s/y/WlEG35SpIJzgfpUS3TvcDGQc8gc8fz/wAirbzo0WX2ufQkj6c9OpouxFdoj5RBJIHJPcev+frV7wvcvpl4kgzt4HAwevU/5xxUP2nz4yJIxGMduTggcU4zIpkx2ABIGc/j+ArOaUotPZlJtO59ReA9Zi1fSACVfKlWIOcgjOc/56Vwnxd8HkjzIhmTPmBsD5QOv86zPgt4qSO7TT/MXy2G7Bz8pHGPr/TFev8AiiwTVrRzJ12EbQMkD/Of0r468sJifK59tHlxuET3aR8h3zCMhZJWJVtmxRyx6YPSmICq7SACegyeD36/hXU+ObCC1vHit42jMZ3MFGM+ufXPXiuWGJA3BBxjj14H09PfivtITU4qS6nxE4uMmmLEQsg3HI9fXv8AUf54pJGKlCqZBOevQnr/AE5qQgdQ3HXpg+lIjBCckgH5i3QVqZjZFMgQD+E4LE5z/kcUhypOMAg/KBnjjHT8fapgUBHOADgMucYxxz2pCvyjBzgdQMHn06dv5UAQqj5Bb6nk4GfTuc/j0qXO05DFU7j0yO4/x9KPMDqxDAcg9efYHtnpx7UZ2nDqQOMj37fp2560FajZFHGR06Enpxzx7VMsIZcDIcDPXtjr/PinLGBjCkjOMHggdT/M1EQF+ZeoHA6fqT/KgYRqN7JggYySTj647/nQyBexzyeeMfT0/wDrVKpCvGQQ/Uknrnt/nrTTIJGIK45yME8+3rnFBSY1hscMB1OB2x/hn3oCI8eTkhQBwevp+fFEuEIU5GRwAMcdOR+f1oUvIvX5+zjqe309f0oBMIIgjZxg55JJ5/Hp2HHpTmX7rgZGcdcfX6CiMFlAPQZBOSQPU0mdrHPryM8DpS2YXEEAO9jntkHqTnp7dP8AOamKiNOgO88c/wAu34e9MLeXky43j+I9z1z+VDEgKWwecqcdM+n/AOqpFqJFHwRvyGBKgg4/McetSgeQuzAySAwAxgDv64/SlRn6FyCoGBnjPX9f6VFITKxck9D09B/9YUmVqTiAsC4H7vIABHB/w9acIQY96NwDgEnJHHaq6PtUBXOCOhHoeo7dQfwqRndEAzkHAOM9e/ue/wCVIabHBOPmPPXj3/8ArUwKYyEz7DjP/wCrqe1ELMVyBkAc5PIPv0/Wpw4bCDlh2HGO/wDSp8i7jZCCquSCoxjI/Hr/AId6imlMsXlpncTjORjkjv8AXP4CnSAGMgkDJHQ9f8/1p9nZie9gicnYWAKk98joayk0lcaTk7H0b8KrGK18NW8QgChQPmBwc9z+B4rvrZc3APOM44Hb/P8AOsDwRYfZNBhRxj5cAf5/zxXQ2wOchhkHPJ5x/nP5V+XY+fNXkz9jyyHJhoRPPPivd2yQzpPOAcbQuO9fPcuRdzxhTsXADY4I7f8A6q9F+MWoG610xE8AEjByDyQMV5yXLAZ425BI456A/wCfSvl5y5pM/aMno+yw0X3GsmQckkYz16CmbjGMEk9ME1MwBGV5LDHy+lBRSvHPPX3qD6BELIWPXIzkHOOOuKnJMpzweMk+g7/0qMAe2OgH9M0gYHGSFx1BHJ9CPp+tBRa0y5lhvoAkrrmQA7OM85PP+NfVXhqcT6bE+cAqCAB3wK+VbEESRvgYVwQcEdwP619MeCZ/M0aJD2AAI74rqov3rM+J4hgnCMludTHhJcMOc5IxXmfx3uJItJinQsmJASq4PGefavQ45Qr5IPrnocV5p8aQ9xopD5fGQM9Dn1/KvosAlKtFM/LMybhh5SW6KXw38fxajbLayTgngLu4AJ6jH0r1iwnG0g4Kf7POffHoK+ONLv5NBuInRymORu7Eeh/OvoL4Y+Px4g0OMSH/AEgnBVsA46evtXtZlgFBc8Fozw8rzP2n7qo9TofHfgu11azknU4dhggdeMnIr5f8X+HzpWpOChOSScgn/PevsezuBNbmN0DgjlWH8v8A61eOfFfwYJruV4gQEAbIHPPbNfDYinZ3R+0ZBmTi/ZVHoeDRzmRQjREYBBx2H+c1A+XfoQPoM/5HT8K2Lm0NlPslRkY8ZIPXFUDEApxxhyScevr+tcWx+kRakroqHggjohzxUm05yoBJ6evv9KBHg9N2eRjj/OcfpSowIwcDHA5zwegzQaaWEjcSBcnHBGR19v8APvTUby2JOH9QB0+o/wA9Ks3KiJ0TAztyOefxH5flSLEJLcyAghTjKj170CsV3cxE445xwMcn+X6U4Hr8h5OQF6A+w/zzUiA5AIUjrhsn/OadGCzHchQk4A689iDQBEoIOCMEDHUYpzqPlQgNuUlSOmf8ip7+MQTvGgC/KDgHOT7/AP6/51WLkhJMAcgZxjj+uaAFRsyAL8u3BOAOOvPt/WrkT7R1Jx+OPwqK18uC4nG3KOMK3t6/0qS3XfgHA46ev0oIFlclExjkZx7cc5qJVcbgVPI4zx0/z+tSyqpmKAEEcg1GX2gPkgHIJzxkd/zp3AkRXHcbemCcHFSFQUJHHGTgZA/zzTrQo0bk9AduSeO386cIyGwATzk4HaqIKN/Ix2A7cZAGMDHr+tfSXwZuXPhG2idgwX7ueoFfOWpRBVx26ZHbn/62K+gPgzeJ/wAI2gOMcDOeBjqPr/hW9FtTPmc+hGWGb6o9Tt5Nju/IK455P4fjxWd42sn1Lw/K0Z+dVJBJzz1PFa0RC20jjneBgYOfas7XLpjZSEgxqFJOTgZwRj8zX0WGk1NNdz8cxUU6ck+x8l+IIZBqD4BOcgrgevH8jWZEhTBkQqwAOOR+vtWr4qYxatOSzKQTtOeMZz9eeelJqslssFv9ny7FAXJ4IPfBHuegr9ZoSbgr9j8drpc7t3MxLV7pZHTA2EkjOSCff/D0piQHb5YjJHYYyQf8fr6VpWW6O2lACgMuAcc54Pb/ADzUmhzIusweap8piS3OOR/k103sctrsoRIigpINhB5U847du9PlgW35UDqPmYc49ffipdRkim1CV4kA/eEEbuwzgD2qbVmgItVjABOMZzwcc9/Wi4nEqW9j9riMoGMHBHQZ/wAikEDyTJAAGJI2nAPH+c9fWrlhP5ejtbjhjMTuA5wO38zTtJnSx1WKeVBLwwKMMAEjr/8Ar9aV2HKU2URqUH31OOucEdf8PzqKaxC+USinqxB55zzj0+tWLiYs7PGflY4I985x+tS3bGUoNuCgC4A6445HvTuFirb2YaEkj+IgrngDp+XFT/ZlZugC4IIAwD/n+hqWKfbGmRyGJ3KRj0HHc06GQJJuJyASMdv8n+dFxWRWkEcAAI+QnB2jjJwOT/njFTXFhEkhyS5Iz0xxjOPw/pVW5GQjcglgTnnIB54/OtjUZxNM5LjLKAWXjtxx09ad2HKjHktEfTWcCQHfhT0yR1J/z0FSafYnUJHAAIRc4xjAHf3wR3960DcM+lLbDb5ZckHHII6/16VW0mWS3uZHzkOp798fypczsHKuoT2CW0axhcIOD/8AX/Wq8tsIMkDAwcj0/wAT7+9WLm6aRxngZyeMA9O/51XupJLgvnpjAAHHTHPv3/KqTZm4roSvp5Onrcn7rNgAnBqLS7B7wkMMuAcBTjAwSck9avW00v8AwjkEbkEKwGCuGzjnJ781T0aeXT9Qv/vYMeFGB3znPsOfzq02ZSSRV2CKTyAPmDYAJJP51LvKk5VwAMMOAcdM+/SmLG/nI0hPm5B3HqR3+vWrl7AkkgTfhFI5J5x/WqvcyKoZBAh2kRlsFmHbpn9O9S6aftMtyj7kMKbsYOB+P09Ksyr5lpb2qbQkfJJGSSD61HbxmH7QI1xvXaSTycf579KCtLFaVcyxCNslmGFUD8cHp6Gm3LG2klAJwCSQf8KWO3JkicgjYcDaex/yaJ7fcSSfvDBBHT/61BLsWNsqWMS8YkAYkMDzjt6de9QW0bb5t53xoMByAOD+nep5PM+wwCMjaoI5JOB26cUlohEM4cEBgAAMEDB4/XFBN0Q2Vsb/AFGONGCLnDFhgYB7jvx/Kres6e2nXGwk78YOBjj19+3WqOnk2mtRSIcqM5BJBzwR0/zzVrXJ5tSvzJJI7jdgY5AGMD/GglsFLGzjjyCjjKk/4e+KTTyUa7LHI252qOFwcDJNWm8o2qK7rF5YAGenrziqlm5lefATBXBYHg9+KeonsNUgXCBiSXYDJ7Hr+Q/pTr2ISZTc4OcAjgZHpnpSRr5U8RK/cOTyMf5+lS3DruORgckDrg9ufr2p6mely0IkjtkCZQbRxgjnvVnR7YyR3Ej4OMMNw7Y6Z/CqzS+bFaEnhQcgHjtx/Lr61aSWOISbSyZA6Hg9hn8/0qR7GZMgfUrUbi+6QHOSML2H61r63KjtJhGAUZIUenH1/wD1VTiA88S52EHJIPJ9M/571PeRiVpSDlmOBk9u/tQK4+3heOxWQkhGJC5/iPcj0qssgDSybCWUEnJwPb/9X1q5FIxhSLOQvG0nIx2Hp6fnVS7HlGUYHUgAHqOn+fpQO6K9gj38yAA4Y8BuvP8A9fNXby1aFcOCCM44zx0P9aTTWjhKSg8AAgqO3P8ALFN1a9F7P8j/ACgg/IMEdMj8aNQuhsxDWqFUA3HJyeR+BpunKNrsQVOMnt0/wqS4KtHEQSDt5Cr36YPfPGKhWeNWbGAeAVU8rnHb/PWgVyxLEjyAdCBnOPz61FeMkCO7nCgEnr+eacrbpUxkgHgN1x759aJ2Qo46JtJ5HTt16fhSsFy/A3m28DbRjaGBz27HH9Kv2aAI+OeeuPWs+OZBFEEO8BcAkdat2h/dOh4zgnPSpY0xwA88EHgN2Oc/5/rRdDLO6k5XIx6U3cIHAIYHP+efSnSOOfRjkgjPNSO5aEgMMRJ5CYBI6Z6j9P0ptshDyHIAPJHT1qFZHaMYOR1AJ6f/AK8frU0Ux2nOC/fjBFKxpzMHkw+O+TwD1/z7VWuBuI68DGAPz96lLiSQDpzyQe3+cUTDbkoDyMgk4P40WF5k1ouYwVwSDgg8e5qo4Mc7lASScg4457e3fpTre6d0wg4JwcfkRVdZDGzLxkE5yfx/Tn9KdtQuNkj82YH5cAgkknAx2/KrVzLldiuXGc8nHHt/hVISuxBICnnAXnNSDcRngDIHIxnnt/j7U7CNK2UiMAjCg5GT/WtK2BeTg4GOTVTT03wnuB2I7/0q7anbkfjg9qze4NsexIPCc5xz3FFw5kBQHOeQDx/nvQTyCdvBzxTJN3XsMkg0C5iWxURRkDkE9DzgVbtdzTA8jHt1qpZgc88nnH6VaiVwzBM5HHA+tSylIS6xg8ZYEg85xTSoWMBzhAM5xzjvSyoRIwPJ6nPrUNzAZFBLkYHTvj/P86dgurkauSMnpk4IPrU0LbjsB5wTge1QRAscnGF4OfenmHdcJ5XLA5GTzS1BSQki/vATjbnHJ6Dr/n61claC0iDtIsjMu4KpqG9iMMBLDYQMnA/z/k1Rj0t76EycpCCABx35/Wi1xuSK6TS3s/lxoCCx5Fdr4e8Di+EEkjb5CMHfkYx0rB8MWYGrYIGDk4IwM+1e66XbQR6ckaxgmRQSQAT+FZ1Jci0OWc23ZFPw/wCASHSMj5ARlQcj3zXS3fhKO2JEUWGA5wP1q34UggsLlEcMhZsNkkjnv7V3WqaQsEXmoWdXAwQK82VVRkk+pKhzJs8wsNNLzukkCxEAYkJyCfp+VVL7w7cz37jZmLdgsBxj6e1dsPDcmp73jjYorZIGQT+VWYo/7PVw1vtyMEP1z71ftEtE7syVN3ueU6r4Sktpg4IliIJ3KvQelY9/FHaXUQiIZTwTjGD6V6BruovEZIbgDGSVZeAD6V53rgLQyOh6ZB56enSuiDbep0LRWOL1q4hW+mGQSvJK9Mk81jyTruB5AzkEDqR1/Crl5brJcvvyCwwT2I+lUNQMayxhBnnBA9eldNjpWxbd45ojyS/cZ6D3qGS7jhgEYIIPIA9qv2tggjBYncwzu7GqkMUQutkqiTkgg8dfQflTW5Mnodr8N9PF9CXKcnscmvYNP8J2htEaSMPIegx/OuM+H2kro0MU0KMYsckdOa9aS/tTaqd+GAG4kcjHrxXJWm07I8unec3zGba+FYDGcx5BAxkdDSXvhRY4xsjBJHXbwK0NV8Q2sFmCkqnsQpAINU9G8RPLEI3JMZOQCc4P1rjXPJXR6CaWlzLi0MeXiO0TzAeWAP61mXnhCWCXzEi2SPzkDGD/AEr1zRLa3Fv5kmw5OT6c1aI0u8nMeAHx0ArinieWVrOx301das8XtNB1Dz44iheOR8hSc4PfHoDXq/hXwkYLUNcKE4z06d66Gx0OyhcSKgcjoTWjqBEFg5AxgdK4auL57QgrHp0KNnz3PLfGixQMUiBd+5B6Dv8AnXlWt6pPYq6CIY3ZBXjBr1DxAy3sEskfLoeee3rXmWuIk6NyCc8DpzXoRikrM9KFabnua/hLxpvtBb3Z3lBgF8ZA7DNdTFqkV4nyDqMjkV5EB9lAdOxGQPyrvfCdwLgLG7cjA2gcg14+Mw6S5on1OAxrb5JHV20ZnkH3hnA5P+f8mtT+xQIgdwbjnHFWrHSwIMk5yOgzV9ogBj7mF5wea8DkbZ7/ALZHNz2W1SDx7j/P0rLliCSNjG7GMYxiupvbcj5hz6nH+feufmiKSkjk9s96v2dkJVruxraZaF0Rs84HUEDA68VqQxGb7oOR69Kq6BKhtyp+8oJA7c11Gg2P2peAevTqcYHWvJrR94+uwWJjCja5St7WSFPvHPtXP6/K6zbA+eOme9egalpn2WMZGO/Neea/blp9+ckAk4yOc9OOtVSjeROJxSdK6erMF0Q9ByQTt5OMdaktIELZk6jgAnjtTCvzFiBjOBg8HjiljbcGJx6n/H1rrtY+evfU1oYwUMZIHOMY4+v4+1VLqPfKSDkf3mzjPf6f/WpIZSGOzJGMnPH+fwpJ5cjBIK5zye1BLZBPZ+WC+c+2M9qqSDeCCMdiM4q9NJugkU4BwABnrxWaoK5Dk8DqTVGbEEeJCM8kfhUojEY9TjnI6/SosAOOc/T8qkLptwecc0rkjJAC2RyOO/amDDA46dOv+fenIp3+oPbGOKbGAOgK/j/KhALtCvx7dOav24AAyMj1xVVF3tk9enXtVjoMg44ztHSrQmXJJ0eNkJwcYORxVNQBkY4x1HWmqPlBJx7Y6j3ppwDgcimZjZ2TdjB56U1SAuQc4OScU2VdxXNSKhRDlc+xFAPYdZ6iYvkx94nAznj/ABr0rwnp0d0iNznqa8vsLf7RqkaEk8gEDp617v4d09LWwiIGGIyTW8XbU83EaaEl/Yw21k7RqFPUn1rzzV7pWnO045OS3eu78U3ptbHC9SD0rzQA3UhJzsz1A5NbR+G7M6Q0shPTnHTFVruVQDxjPYDrU0oKydRwcAAc4qvcSA7MDsQcDPtmsjs2RAJQkednAGeaNHnMmrxYPO75s8j2FEknlwk/eC854p3h8CTUy5PG70wBQYytbU9x0w7rCPIxxipyMfSqenXkf2SPGFGBUN/qYjXan4kVKi2zjdnsZ+tz+YxQeh6Vw9wWa5Lkd+BW/fXRyxJPXqa56RwZ2PYEHNduysbRSSJrkkICvfrVSSULE/R8jkMOanaYOAOcfXrWfeTbcNjIJI4HNY9TVK6OY1LTvtUh2AO/PUZyK3/DDnTLTMmE6YIxzUMQRGJxnJ5+laZtRNbgoBlegJrvo17PllseHjcEpvnjuVdd1ZrjKjndwCelReH4HYHzCM84wT+FQTWss0uzg8nBPNaumRi3j2YO4cZAwK9NzXLZHkUqT57tbFsRlH6+/XpWzp+pm0YCR8DPHvWGWLSZ7A4wKbq9zshypAOM/Q/WuRwutT1OdxR6Fb6+ssQwcHOOT+tWLXWR5hD5xxyef1rxvTfE8kNzh96DOMkYrs5dctxbeYl5GCVB2nrmuCpQUdkdlCoprVnc3OsRRjhu2a5jxFqgngwmQTwcd81gQ6m91kgs3Gdx71FLIXPJ3YIyCawjFR2O9JbmppL7UQY6DAzXbaGwki3Yx7V5zbXJSVMHOTzt713/AIblMkWcYzUz+Ej7SOog6VKelRQDipT0rzHue3T+FC0UUUjUKKKKAKOqJvtT7fyrzvWFBdjnfjI/GvSb/wD49JMDJxXm2opcPcMuPkAJJ9OtNbCZngoImOeMZPHFZcM6GQjqBzgDnFX54541xzk9h/IVlzQSQO5Tcc8EEf1/CkSPvpxJgDAGOcj/AD6VTWVNgTYSCSSR0qRbeS6l2AP9CeSPSpvsM1qmyQAOBkL6ioexomU45lIIA2kEDnjiphMC5JPBGPmP+f8AJqC4s5t+9BkEAnjIx6UiWE87g5XYDgYPPryKko0lu4ol4wzdiOc/hUy36+UcAjkcEfnWH9muVb/V5IPJHAyOv+eauI0oUIV5JztPGB6UmwNKO7JBI2kg025ugJeBgDoVHXv+H49qLSxdonk5znjJ/OnyWZk6HHPAPcdf8/Wn0F0KlzO6ISpHJ4ye3fr/APq4qosxhb5jvJGMEdv8+1XFtWJxuABPUjg1Bdae7FpEbJXAKjoAP16VNxpkK3WRjIHHUj+f8qSRDgd+B6jH/wCupViGDjhsZ5GaYy8pkk55Axj9aQEZ+6fQc8HOPYGkDqSS+SD1AGP1/wA9KkdNykAgHOMelNS289CN25u4zwD/APX4pNgQ7z6N+dFM/s8/3RRRcD5iKhgTkAgkj6/zFR7BjJ5znByMYpyZTPU9+cUwjP384OcVynaOTBTkYyOVHenjlTg57cmmLkHPPBPOc0mDuzg46gEjv/KgCwTtyUJyBg4Pf2/Smsyo+QewJIHc/wD1xUYPTaR17+nehs8jnng+woAdwR0BxyfX/PejdhegHGM+v9P/ANdIMlSDkE8jjikDADkAY5wOnviqQDxGEUknnHPH5/nzSMRgcAHkZ/z+H50yJjuIzxjjn8hn/PSk34kGM4/ujn8c/wCelMgl3A4GTkDIHXP+RR3yAcY445H4fnTHO4c5Jx6YNNYjk46EcfpQBKTuzjjjJJIPPpzTWf5QOo4xg8+v+frUW1nYDgZGcD1IpwXbjgFSOGB/D/CgBwwvG48E8EdQf/r03PIAT1wRx/nimg5B6kZ444P+f6044AI5HbByc57UAOLDGTgjueuMdaFfKY75ByBioiHHIOAoAwOw+lIBjHJyecAf5HbNNEtsmb7xIk2jODxjB9KaZGDgk5UnGAf046imLhiARkEAAE4AHaqmrX66ZA5ldEOOATznt/n2raEHN2RjOooJtkXiTXotI05ghHmNyGBAPHX9K8F8YeK59Qu3j84yJjlt3IHQfTqa1/HvjD7Q/lq5OCCSc9vT/wCvXmLSPds7SAHe2SM9s/5719ll+CVNc80fHY/GSqvki9B0hM7lwQg6sOnH+c/nUxtydoTO4ZGCOPTPPvgfhUQTy5DgYJPbrnt29umK2tG0SW/uEJBQHIIyT14z785OO1ezOSimeTTi5O1jQ8K+GjeSRjHzn7px1B9fxr23wl4dWzUo643JkDbnkD/P6VmeB/DD2FqPMRScDBB5A7YrvYIFijG07h0yTj8q+Nx+Ncnyxeh9ZgMEo2nJBFGFYA8dRz64qyDsABy3XIHQGo0f94dvO7POaXBQdMkD0PBr553erPplotCQPujPsc8j8M08DHfnPA4/nUSn5RgnJ4I7dqXdlumBjGP1FSBIQC2SMn88UjncQTkAHqopud/IJHsPX+VDPtJ5yMdscH6fXmgBzMoHIOSD+NNQhlwvbsPX0oznnJGTgf5/z0pxPGDg85yRx+X+NAAzqSMHnOeD6dM0DIDgdcAZ9/8A9dNPznjk8Zx3/wA+9O2hvkzgenXP1pXAFlHTBYEDgDn/AOtijcJQSD0z/Q0uCwO3vnIAwD/k/wA6bjoFBCAYJHX8f1pANhkBJBzk4IIP17/T+VTj52z834kdP51VCFWzgqB0A7jnr9asE8DB+UgE+9ArDvYk5JyQeAfpTQ+MjaD6k/oKAvynHDZwM9v/ANX601vmZnHI6n/9VGoyVRvGQCAMnIHI+n+fSmM54z35wRQhIAxlF9R6fzzSFdpwecjI55/Pt2oAlDFxnJweSAeKcDs468HqajKgKAOpwMH/AD9adtHlnr1J79KdyUImQOeuPTnFSHhcEbgeBgc5pisUJOeT/CRkUDbk4HQYOf6/nTKHDCqOf05/SiMhRn5Sc4Gff/IpmDgYIAwM8fj+NPJ64DcdcgDNArdRwbawA79GPB+v/wCv1ppYEkDAB4GRjn2pu4k8AHBxg9BTnYjHPQ9cZ+vH+elBI4EZQH15AHXFNYDkkHqQBnuOmKNxHHTJ6gYGe1N35XbuycAnPXpQA9XMnUH5c5AGMf5FKsgGBxnIABHHqajVCcjs3HzHnP8AkUPxgHnnIzxzVITJC2MeuOeOOf8A61G8g8DnOB/WmnkH589Cw7egpoKbcg9RjB+v+etMRY80kkg7sZOcdP8APtQLhW4yUJ4H1+oqJGO4jAGB97sR6UioVckY3E8A9/8AI4/GrAmYEYGcZxgEf5+tS5eNsIueD8xGAAR3/WoNxU4Y89+fx6/nRc3ZtbZyTncMHnkf59a0jq7EN2RzHjbW0sNPn2KMqp4PBz/nP5V82a1rUt3dSEnem4kg8cenHHr/ADr0n4k+KfMd4kcHkq2OpA6ZP4fzrybG6RyQp3njjBAz+X51+iZPQVOnzNas/Ms3xXtqzhF6IXzkkG4EgtyV689c04z7SAdgHfIxjg85/MVE8e1uRk+hGOM0bcqEI+XkHt+ff+VfSnzlkSGc5A2cYyGJyRkDp7Y/rQs7qo54yTuI6846e/OPpUYAOc8Hg8enQClcYJ7DHUDnP+eaBWHtKVYAltmTk46g+v8AntQjPGOHYckDnoOnOOPWo/k7JkDAJ9B6+n1+tEnQYT2znH0/H6UDsixDISNmcnBxjjp/kU/zCQByQO6nPGOh/X9KrxSKZQAACRgFm/p/9emEsXJP3M8Hv68c9qCbK5KXL9ck46g/5z+tCsQRnBPYgHJGe5prkErhMZ64PJx3/Wm7S0WSTvyQOeMf5wfwoHYdLNICGOHj4IBPIJ6Y/D1pTOHJjfdle2eMDqR6c1EOT+8IIxjnJBPB/LP86aMk7Sc4OM4weOR+nftQFiy1y7DC7t+cggZ6c89vzpUuJA2yV95wQGPU+3t17elRjKEALlyMgrz/AJ/+vTpFDwY2jII4weB6/hQFhVfamByAOc5zgf8A1vX0poZ8knB92PBPP8vT2pVbeuR65wfXr/nHY00j5skNjuM/5/yDQHKDyeWxwjdRyRkdPX/PSnJcyniQgr7Dn3x9ATwO9IhMoJJO0E5JHUev07U8RlRzwcnPPXn+nagTsWImdsGPOwckEYH+e9EgEvDJk8EHp/npUcchkyhOAx4AJGM/1PTt1NSgH5QWyCT1OCQM4pXBJDVuJEkIAyMAgA5+n+fSrAkclH3cAcnHJOP1qvJGXkHHJ5OB3/n7VIEwoYkkY4B7fT6cd6hlExmLEkngnlh2B46j/PFOLHcOWIUkZ9fz9/51EqBVIIOexA/P/HvUixHHUEEgAA8Af5xSAcJJAMPkOQc8/wBfzpqTvgjgY5IIwOaeSysH5XaDgkdz6foKSRA7oRkLjBPoe/B/H9aBaCq4X0Hpjrjpz/k00l8/KuQPQ84PP+H+TTgBJgAE45APb0xQhAOBwMc5HAHX+opoWwLcyE9ec8Z/p/knmpBKZOpIAGDz+n8vyqNVMb5zjI4yeD/gP8akbgYwQCQAQcY7dO+OKGTc1fD6Tz6vYIpJieUEu3HA5/n0FfT/AIYVIdIDjIJUBsnH/wCuvCPhppS6nfcIcoc5Ud+P/wBfHvX0IkP2exW3QcqN2WGcH/P9K+Ozapeagj7fJqSUHPqzhviJfmPTJUDEDAPAwe+Dj+lfPl3Ibm6mkDsSxycjp+PWvWfidq0guJbZsqeR8x6D2+v6V5CkanehGBnqxwc+46c/4V6mWQtSv3PEzWfNWa7Eyq6xBM54yDjjPr6fyNMEztboXxkYGQevvz3788U8sNqY4OTtH8vYdajwJAS4+Zcn5eef69+a9w8QmjcuGGenHPfHX8RzQ7hJShIPHJAxz1/x7VBbsQ7sBk5xnoR7ipXhy3Y84xg5/H/PrU9StCcPu6YBYYPHr0z+v5VNaoUTLOMgkjd7+w/D9aqov3yeN2QFPc55xUuz5Bw3y9eSQcc9ev8AnpSYISQSE5Rsvk4xxx0x+JFdv8NNdlg1ZbYvtViME9+n8q4t5Asa8KT+Jz6nj2/lV3wxPLZ+ILbechmBzngHIOB9en51yV6anBpnXQqOnNNH1dd4kt0L7dhHUjgH8+K5LV9Hg1WCWKF4pJlJEkYOT/nvW1cXon0SJ0kAxFuBJ789z6kV4Frfje50bxC9yWeKSMjdLGT84zjkd+3Svm8NTm5e70PocXWhyJSW5pa94Iu4FkkjBIzu2KODgdT7n04rgp9Knt71gykDJOOvpmvb/DnxGg122WC8jjLshDSLkcc4OTwfpVfUfBEGqOLmOSJ4SckgjnGfx5r3qWIlF2mj5yVFPWJ4vdZhVQ+SFGMDJzz+vriobfd5Z5zycEHHH+c12/iDwu9sJ49h2r0I5yAfb8a5eawktYEyDGwGMleePX1r0YTUtUcU4uO5XQspfKAEEA4PGe/508h2UYJTJ6Z6Z54/nj2pjKWdxgvkZBzyP880wqQrEkBgNvqMj0zWpF2SF2TeSQPLGAV4yfb8+venLcM6Z24BOTuOMc8n/PpUODGSmVboQeufUY/GhI8qvytwPUYA9j+NArkjzAtyxO3DggdfUfqacgMjZUHrwCMHB/8ArVCWaZwMkIOgA4/GpVBjOTnaOV5ycYyMfligLj2bGQQOexHTtz+NRlMF1HJxkZzSFWYk54bkgDnOP0qSFCACR1yAQD9MD/69S2FxgheVNuVOAQccH0PWrWn6LPcyEAZUHOOfXj8ia3PDvhqXUJBgF1JGPl6DA/U/lXr3hDwBboHnuAAFwpDHv/8AX/pXDWxUaasehQw0qz8jgPB/w9lv5UEgdFyM9Bnn+uR+VeyW+mWfhKzUy7ZHZCAgbIHvVLxD4p0zwvaiK0dEmBIOewGe/wCXpXjfi7x9d6okixyHByVJPGTx/XH4140o1cU79D2oypYRW3Z7fbeKY9UsvKiBAjYAENkEY/xrmPidal/DYDyAM53EZwSO3PXHXrWd8ExPd6BvuBvkkYZYk+mMgHHXFJ8Yr4wIE37nRdpAGOnT9Oa56FJQrqJ1Yivz4dyfU8NaMkuA3CkAcZwBzz3qRlcSZcn5gDkMOv4fTFNWT52cnt1Gc5/l+J65qWQcHK7wfzH06e/5V9itj4wUjagOS2ASWIHPT/8AX+FR7Sw4wnXBb0HUD8P5UMd+MHODg8DB+v0pwUbxknpznP8An60mWQohVCSSgJywzjj2/n+FTMSG2ngYIOR/n+XamEneAMYOOQOn+fb1p5jzNu4HGMDr/n/69PoT1JCA0ajKlM844Ge49s0qo209wRgDGR7c98UKQI9oGCCMAEZ9Mk/X+dLkIxTJIIznJHPPf/8AX1qHqWkjR8GXj2nia0MRKZIyMZyCRzke3avra2n858FclgMHBJxivkLw43l63buQAR09j1/p+tfVHh68e6063kJOWUZB7n/P5V8lm0WpRkfYZI1aUGeafGHwuiMlxjYcEsVXj8f89xXigtQmeTjJC8dcenpmvqP4rRmfw7OwDSSkBc7ckAcn/PtXzNf/AOvIQh9pOW9z1/X8sV62VV3Up2fQ8nNsNGjWfLsytsKtvJGCeRjJzx19KXb5eecHJAJHBHT8ajiZhzIT8/PzHJ9O3ft+FOJZs4OMHAwOoA9f884r3T54NrKAhDdMgdfyH4/rU2RImMguoydvH15/z0qES7osn7/BOecnqcUuTsLBMjcAcHt/n+VAD7VVknMYlXOMleM+v+HNIxG4EdR2bqR1NHl7SXQkEn05/L/PFRglGx74J9//ANeaCySXAcgNhDyCMn6nB/rRuURFcZkB+U5yR/n+tM8t9oyAQODk4z/+sn60u0c4ICDuRg+/6fqaAFTaWGehwDnkAj1+mcc03CbwXOCpDY6ZAJ/lg/gKkUhcbeCMkc569hikaMswwc9OM8+/9PzoAJSJLyU7+Mggg9vQf/qpZeEXBB6844x/Xoai3BGy4wCMAj2z+X/1qm3cAbzgYwT+eD/k0tSxIzlHBbGRnJHHHU/Xn9KS3JkUOdxfJBPbr/I044JymcDoG4/z35qJn2fICRk4AAOMjnnjp/8AXo3AkvIhIzmMgEEHB5HTBwPz/KltwMInAOM4I4P0/LPekVgoRydnrjnP1/lTkULKE4xnrnnI6fnxSYDo8mNsEjHOc0i5Mm0depIHT/Pr7UAiMHIxuOT6c8f40kagEtg9cbTx/nHTipsF+hMCsZckFflxk9/Tg/l+FDjdtAAAznJ6n8Pwx+NNeRPK2khSTwuc5GOOB+XapEY+QH4wAenTjsR9KRQAja4BAHGNpxz/AC6UKwPGwjnkKeOP8/zpqMxJB2jcMhQec+/+e4poXaFzgdQSeT9KnqVoEpDNkjcGJ4znH0Htz+VdP4C0k6jr9ukib+pCsM88YrmPLO5ge564x19a9p+DOgYX7ZMgeRhuBYZCgYx+PtXmY6t7GjKR6eBoPEV4wR7Dp0ItNMgjKDOBk554/wAadM3l2s0oONikgE+oNTl95XjHAPPTFc7421SLSdHlBIyVIOOor8rrT5m5M/aMFR+GlFdj558ZXbXXiC5MhBC8D6Env9a56QhmPAUcDk5OKsXsxlu7iUuXRnPJ6kemKqgYOcbec5Hb/Oa8XfU/Z8ND2dKMeyRIpwu3OcZ6jGKaifMTx04yPfikJz155wc9z/n6USB05xgemeRQdgr8lQBz0wcEGomQq2cYJOQDzn2x+VSq/HOBxgEjt/WnMo8s5IBAwCeSBz/9f9KBMHnZLQkHG0Z2DqxHNfRHwkna+0OMlgTsBBx0yK+a2lAQqdxGMAn0r6C+BzPF4dk9VAAJ6mt6XxHzGex/cc1j0WDejqHHOfXp61x3xYiWTRJHkGVDAZ5JJ7f54rsy29kYgZIIIPrXM/EaI3Ph65QglUG/gdSOh9euPyr6TA2VaLZ+RZgnLDzXkfJuso/2gkyrEmTgZ5H8j/8Arrc8D62dNZAH3AMCoBx+IzWTq3yXR3BTFIpIBHTn/DNZhcRr5kYCEYAbByv+eK/UpUY1qfLJH5GpunPmT1R9j+BNZXWrWNt4Eg6jpn6f4Vr6lYW+pJJBIOcnJHJzXhXwl8cxJ5UBnxImAUJ6dhjP4V7laTLd+VcRlip75zyOuR6V+aZlg3h6rVtGfqWTY/21NNP3keFfFjwX/Z05dIiAoyG5wfwryZyFDITk7gAOvUf5719c/EDRf7Z8Pykkb4gTuI7d6+W9Y0v7JPlxhQxHTjrx/Svk6seWR+7ZHjPrNG0nqjG2ks+DjPIOec/r6UjRYPXjsDxz1/xp0oAlcZHBxk+n9Ke7bhszjAyAT/WsT6cgmVZJQ44kAwWPJH0qa2mMVtsIxtPY8H86jaMxnngdQSc0mA655x2B6fnS1H0JRcCOZ+Ey4IG4Zxn2/Ko7cvuBklBXcckHGRjj8Ogx7UxseYsYGWbgHH+H/wBanEbhkjnocjr/AJ5qRFqYHdjgnHJJ46f/AKqiGQwPGCeAOMUeX8wPtgleD/h/kU9om2lsk89CMVVwH+WMsc4PTA5H+fzpokOAVP0AGcn/AOtTUwGHUcEnnt2/SpJQHHAZFzgY5ouLca82VOeqjjn8/wDPrQg3Jn1HPr+ftioJPld4yjYJwcjPHWnoMgMn0J5wPXFPcVixarhSxBI+9nOOen+frU3m7JVJcbNwGCOvtUMc3lhx2YcDHr9OfxqRMeYBgnJAyaszZYvgDAwKDgYKt0J7frXqPwT1CSSJ7TZthzlSRgDoSR79RXlN8kkRKO2wD5d2e9eqfAy38u0Hz5G7gY79z+Na09JJnhZsk8LK59AWzf6KiA5H3SQO30qjr1qbjSZ4xkPtOARjnB6H86vQIjKhGcgDDKf89ai1bizkbPYjaRn8TX0WG0kmfi2ItyyufI3iWF11SUFf3iMc7uxz/P8A+tWWVzjK8qDgAcY7f4/hXSePpAdZuNuASwOO4wex98Zrm4vmcM5A4wB/P/PtX6xhnemn5H49iVao/UR5XZJAEJJwQQQAP6enSoBkTbj98nr1AGP51csLQy+Zw4KvjAHUdcj/AA4pjxeXefIMA8kMD37k5xXXc5LMb5YEDno3UgcYI9KkmY3EkAKACNSAff1/+uanuHEP7ojDDrnrj8KYhxsOAM5PU4x69Mf40rha4KMAcHHt1Hv/AJ9KbyXUcgDjB57ev0/lU0L5VySMg4BPOP8APpUbSDz4weckYHX/ACOvWi47DdrMqnHIJ4I5B7f1p7MHCkDBwMsDz7Ut2zRJIAMbBn5ePyP4Gpl0+XyY3CHEo3qwPY/p6+9FxNFYxuylQASpydwwFH/1/bnmnqAoyf8AWY5Gev1/HHXp61JB5ieYCfocY7dPz/lUUMQub2JN5QyxnhjjGD0P+e1FxWGy4dSMLk9s9cfSpAHfkHChcZPGcY/z+NOki+zs5JbacYYDI/z0qxOT5cajjgfMVxx/n+VFx8rZFFJi1MZAGCSSM8561DBEI5ydoJ2/Mew/z/SrVoc2znILK4xuPHXj3puN92I8EPICARz045ouHKNdDIm/IIBIGTzntxVfn5zvGNuMAdT6Z+vpU9xIEL44HfPrUmoCUwpHGcSyKCTjnHT9f6U0yHAqoJBHscmLth+ufcfhUE4KSNIMnPBHbHXr/XnpVy1tzHbuDk5YEZwcdgR3o+zhzgHnqSwyOvPH0/nVpmUoXRVBDEMSSQMZB7e35U6WV24yOTg556cZqLUUe0HzZ2KNxIGR+A+n+NXJ7NI7GAqGKSqJCSOQSOgq0YWIobjLEl8AHAZRnj6VFPcMJDh2OOTk884//VSW64tWIcY8wgAnDHHp7fj0FQ24B1MRuMpgsQOeg4H/AOuqJ5SZkMSDBJLHGSc5PbP6daaJmU55LDjdgnn6Us5YqgDDDMGJzjA74p13ACwJyMYBzwOnGe/PH5GgXKJbzSyoVJBQkjB6Dn1/x9aS6hMVy8YccAEAHjJx/hUlnaq1oZUwTuwSxyFGecDtUq+RNrUkiFZFC9jyRQLlKMqGF4fnPmNx1HP9f1qRQfMlSVmzGcMxGME8j/PNVdTkEjg58tNww3dfx7f1rV1W2S2wpAcPHufJ74HP6CqvoTyooQLJdQo54i5w5HBAPHNFrL5y3B8wIYzuZQMEjoMVoaPB9u8KRESFDDIVBwOhY4/Tjv0qDT7Yi9uHl2kMCoDHGAD39c8fnRchog8kuyNnIIBDe/8Ake9TTxCCEF8vkdj0yfpnnr261eklRTGMDCnaSvIBPQY9z/Kq+sDY+JSS/BAAwQP6HPai5Nhls5RIxjIAyvoO2O36e1WLZN0hByDycgdfTNM0yI3OnxyHj525J5A/rxV62VG5GQ5ABGOhHX+lSFiKRAiYyMqQSAMc/wBO1NmASNhjkDJ2nr6e559c1NcEAFV+91BIAzQ+wKB04wQfTuMdf5UE2IrWRljjmyRxk5HT/OaN/mzMWOSvVgM5/H9PwqaCMx2IB2lNxJAPT8P8KiimR52RNwYDPy5Bx70ElTc+diZ25AJxgc/zxU7o8Q2b8kjoAeo7/j/WiQbWByfvDPr260+84BycdDkHkA0Ay1ZpB9hjnclflIYMc5x3H0qvZzw3N5tjAJkUtkDHA65/TkVTt5zFagSBinTBye/Qjv61b0S6gSW7cKxLKIxhSMD8fy70bDews77p404GeCT65/z/AI1Lc2+xByQwAzzyMegqsyZuxIUwAQQAT/n61Yu23ADHUcnPGfb34oETWQItoHCDjIxxk/0/Crtp+/mlIBBXB2kdQf8A9X6VS09A1grc5LHBHfnk1qWQMUkrAg7lA+Ydx0/z71JSsQSgM4BBOcAnHIwRVm5++VAzxwc5zUczHf0J54weB/nipm5XaeSORxjmgZJbKotE3LtlGSec00Hdwe4ycDpSQZMRGfunHHb60QKWlKk5BUkNnrUsdyLGeOgB6HvS3BJJORvK5+XPP0/KklUKepPOADTJQWYgEnHODyafQNxdMYxWirKBnJw2evPUYqOdgl1I443ggMcZPqce/Sks96I5cnaD8q91PrTS6SS/OCOMAk9fSmPYqXBbamCCVbkg4z6kfpWkFDJyWzgDj09v8iqbIJF56E/eU4/T6VfjZNgUsBjgA8k88ZqWSaGlsTDICcYPQH/P9atKD5uEHJ5656VUsmUxMDt5Izgc1egGycPv6ZIJ+mKhlbkjL8hJ9uox/ntS43JjuRnjuKZOxXPPzN2zxTom3KpHYYx70g0tYLclGIxlCeD6etW4p/Kfk+w5696rw8AgkDkk8U+KMtKncE45FBLaRbWIyk5BAzkMAafPaExAgZIHXj/Oa7nwN4R/ti2cSJnBOOO1T+JPBaaWq+WnLAksWyD+H51nzpPlZh7VPVHn2lWO9ZA4AB5BIzzXY+GPCFnfyl55442U5AJ+bI7gelcxc77JHDnEmSQQD06VVh1W5EgO9lKnIZTg1Uk2tBxbb0O58YeHdPgtZXiMZlAyQTjj1B/pXDabCLa0mQYRlGV+YEAn0+lS3mu3M0Usc7nDjAypJx9awWkY4KZ64yeKmKaWps0y/d6ikEq3EShpVHJ6civWPht4rt9Whgilfg4GM8r2PHX/ACK8R+zPy8m4DqSemO1bWh+IoNBvIJYkJ5y6gcjj19etKcVKNuphONtUfWE/hpJbGO8s5yHXnDHPFaltrskFisF1hhjG4jOP8814fZfHpLa1EXkv5ZHORULfG9hdR70MluT0PYd+K8t4eUtJi9py7Hvej+IVtTJF8p3HKkf4Vz/j7VruNg1uFO4g5xwP/r1x1r41t9RjSeJQgAB+XoPwroodag1yyEbkpt53DHBNJUFCfOkQq91ynD+ItVe4gXzSN56noCc8CubmUtaPkHoScdjXU+JbA6bJlxvgbJUnkE//AF657VZQtlhApL85HTj/AArugdC2PO9QjInOHJOeOeMd6y7xSjcAkjGB1Na1xA8l2RgEgEHHU+4rOuYXRs7TnJ69ciuo6FsaCrcQwLkbOASDgkE+lRWKh5yJCN5I7ds/nVmzkDuFkIBK4LHripbjTniHnrJjadyjIywH8qEYVH7rPW/B2rR2tr9lnPmREDAHOCSBn8K7NdPFtL5c/wC8gdSykEjg9ATXlvgGX7bfRb0IdhtHOcmvdbqy8+zhaM7iAF4HOQK4Kr5JJPqedQ95swbjRbZ4VIjXGADkk9qqWmjXkwkS3ljhwflYrnitUIUTbIuCp6VZs5B8m055IxmobaWh22TabOj0XT706fslKdMHaOPwpmm6BIL+RxNgDqOpzWjpN5sjAcgDFT6RIHvLlgwYE8YOa8Gc5Rcjvja6VyaKd7OREdx0HeruqSCfT5I94GQec9qo6xbiWHfu2MvRqwLrWVjt5Bv3lRg5OMH/APVWEKXtGpI9KlU5Lo47Vymn21yGbe5zgg8euCPavNJrkyDJfL5JyK1vFniV3vJrdT2JHOciuftFCsvmjgjOete3y8q1OrDycnchmcLvIJ69AO9dd8NWaS9fecc8bj2ArAu7aCW3Lg5IGMD/AArV8CNEL1DBKrcAEA5/OuWtFSg0daqunNWPobR7N5oQSwK8HpnOKt3tsiYGAPTIqfwtF/xL1Ln+EdR/Wo9S+Ysc9BwBXz3KlJrsfU0a7nFGHcQKd2DnPBrGnth5mCM4yRzWvM5U5IyOuRWPLcolyA2CMnAJ565rCporI9Wjq7kMVs8FyHyygjgdOPX9K6fQdYayuMq2P94VTs4xddyQACAw6Zq99hWNCRjOOcCvBrv3j7DC4ZSpXb3NbxR4ihltl3MM4+6Oea88mme4LE4yx5HbGe9bV85chCo64z0/I1ihRvYbeASM104dXVzzMXB0pchnThkJH4dP61FuBU849+mfer0sRd8AE4OAQOtPu9PMcIcId2AAOx/z/Wt5KxxxfQpI7g4Q9emO/sarXE7vN8zZGc+nHpU3mBgRgq46YGAfXioJWKyYcd8DA4qRtizXO/tj3/z9KiYYI9P5Glcbe/y9ufypFPyjnnGDQQRkMzHHQnI/lSbCO2T9cVKvBzwwHXd6U4so6/kB3oArnOcYI46H/Gpo4y0YcY68Y70j5kTjOQCc/wCf88VJBlU2nnPQY6CgBpLxyY6cZOO1TRuZFBbryB2pshXzBnHTBzinqSB1wOnSqRIrMQuB0A5zUW08nnHXipiQTjoCDnimq3ryeCT7UyBIo89fp0zior/MXTnIz8vBH+RUm4gk8nBxg09rZ5wTjoOPpTQnsa/gPRmuLxLmYYyQQOvFeyunkWhWMdBwK868E3KxeWhAGCAfWvTCN0fHQitVpY8es25M4vWme4tSZclue3auNZmhXh+QcY9hXaeKJVgDjjIBwAfxrhZpC7kngdsGuibVtDSim0I7GQluueufX0qCUEDBzwOgFCHLk559c0SEBscnueO9YnYynPkERH5ckDkV03hDw48s28/xEcY4rnZVH2pXY5TIJz1HavWPBkKPbhwOgGKNjnqO2iNe30v7PFsDY4xxWZqNk0RwCcY7966Rhxx61TvrUTIT39aqE9dTk1TucLfrtBU/UVimFnySG4OQccEV119bIGxwSOeeaw5LqOGVkPIIxx0BroZ0boz0KJlS2ODwaz74gnBbHHGD1NaWoW4ZvNHIxwB2z7VlXkW9cjOB2PasXvY1iVoFDsMkjt6n61vWKo0Q5AwMZJ6/h+tc8qlepxg4GO9bOn7kJDAkAgDvmqWjIqaqxdWxD9B1ORxV0aYgjzjGORgdqs6ZCJpBxz6VvS6UBAOwAx612Kt0Z5jopM4aZUibAOCOoxnj1rJ1e4GwA8Anp/gK6bUbNYpWL844yBXL6ym98DOPQiu2DurnHWjyoyvJDsCQOmee31qS1soj8+xVbpkZGaehAjI2kMOnHHvTrdwMgDnrkj+dVKPNozihJxdzotGuIoWUuF4AyM5z9KtyiOWVyAACcjPf/Oa521bZJkkgY4B71rpeRyIAAOCOpwa86pTaeh7tCspKzNe0SJimY1G3vj0712+iSxGIBAoPUYrhrNfNiwOe+T0rb0KKeC5HzcDqD6VyzV1Y6m7O538PSpD0qG2OY81L/DXlPc9qn8KHUUUUjUKKKKAK16f9Fk+leearcmO6ZvU//Wrv9UfbZt6V5xqZWa4UHIxx9e9PoJlW9mMi5GMgDkCs5ZzKxQ59wBjnpk1qTskUBDHqeMnsayllCNv+U7SQc8f5/wDr1LJIMG3lU5w/QgcVJeXB+zZcEEDIJOP84phkSWZj8pOeSM4zRqEiOiKPv9CD04HrUvYsitpt0XznIz6cfWoBIDK7d8YGDj6VEW8slyAcgDAPXtxQmx8nByOc56H/ADj8qk0QX0+wjOVyfvEn/PrS27hoyWOSCD83H05qKZDcS7ueMDaTxj61JPbhOeSOgAH+f/1UmhmlY37+ZtU8E8jJzmrUtw0xGGIA4BHTmsS2bYoySuOTkdK04Z0unBQsRwNoPHT0/Oi5LJJg6xl0GTjg4/z/AJFQQvIvEgPPXjg9x9fStGSQCPbnPqevP0/T8qqySBZBkYBGcL0zSuJFN4sNzuIHPAqvc5bjk4BHA/Gr0hGC4++OpY/59qr8YwR3GAB0HNIZWTBiIPHPQYqOFXhmOePU4I4x/wDrqeSPbIUwST0PbPr7etFwkkKZfAJz8p568jn/AD1oAX7Svq35mioftB9B/wB9UUAfLBHOOTg457mmNlSQRk9Sc9KerAYIyGAGCRn/AD1/CklwobPfHQ/yrkO0cFGRjlScnP6UgALDgDn/AD/OhZAAF9scHp0xSseMZAz7YP19qAFRcdxyB1GB9f5UoG35gAfbOP1/pTeDng5Ix65pzuSxJyB068VSAMggHJxz2zj2ojQOcYzj14zxTAdzckggdFNAJDD5up5zxxTAUgE7yeeTzg9CQKacg5J+TGABwf8AP+FKGIPByee/GOMf5FIZdvr+R70EDj8q+g69ecdhTdowPrzx2P8AOjzM5PRuM5prHBJAycZ79fX86AH7wx9AR0OO1M/hH0PU5x/n1pMlmBBznpnqAR/OkfMnz5xxg5549D70AKH4PJPQZ6YpGdmRtvIbBBxzS5bcSe3rxkd+Ov5UisEIBG3IOR2/H/61OwbDT8wHBIz3JP8An/8AXT2bJfgKFwCAc/560btp4G4ZAwT/AJ9hVa9nS0jeQuquACVByf8AIq4wcnZGcpJK7GX14IVyeRg4xzj0/Xn8a8h+IPjN5Lj7PBK0h5B2ngH0z7jPStDx142dYJEg2h8HlWJ9Rn8AD0ryG5uZJnEjymUE5JJ6Z5/z9K+ry7A2tOZ8jmOOu+SDEvpZZZ8u52sR8pHTjnH4VHFEiyeds3E9if8ADryOtSx7EhBH7w5yQSSB+Ht17dKt22mvfXAjgieMYGQSOnXGfx719K2oo+eTcmJp9sby4VCGKuQDxnHPQn8/piva/BfhIImZYy5xkkDjPrjp6Vk+C/BaQRI8gxtIJCgHJ44NesWUEdpCqxH5MjIBwcf4V8tmOOSThFn1OXYFt80kSLaxxQCOMNkHkHoT/n+VOii8sHHPXH+T9KfGCxIBwOx9aQvg/dA5/H3r5Jtyd2fWRioqyHBQSCcHgfn/AJ/lTlRsYJ9wMdKTJDnHIxjLdBSqFfoQAepOfpSGAj6gdhyeh6045UDvzwfr1pIwm0/MQT19KNxViq9sY4zn0oHYc8ZU5BzgA4J/z1/pSCPLDIA4zxwDQGIXg4Oc4J657U2RihJ49uM5oKFTlM9DnjA70gO445yeoHU0kRycEcEDg/596fIcKhOM84FAASQDnAGM9eRQvBBXnIweD1piybyBkYPHFOL4BJzuHHJyefWlYB4YMB83Uk55okA5wcg/3uv+etR43OTgkjnK+lSLtYc9egA44+v+NIXmLCNqjBzjjpTyd5yTx0GQKaAMk7hjGeOP8/8A1qRpORycY9MGncTEk+5sGCD1I4pFDFunLZ79v88U4gjnJPPI4IpnBIHQ85wM/rRcRMAUHTPrnn6803cCDh8+g9hRE42ggnnIJI447+tI7HdjLE4GCD3z+XSjcCUAPgZAORnt/nt+dHCjgbB1PPP40ifOhycHoPp7kUYAzkYAxz7/AEpED1LAjvwSP8/lQQcY5xnqMfzpisQoyMkAZGOKOGBw3sQenHrVAAYZyD1OMgcDvinYLLzgnuD146f04pBJ5inIPBxu6A/0pARyACOxyeSfwoKuPUDaCSfTpzS7DnkYYgjj1B/z+VRI5Zu+AeMdh/nNSsQrkgckYOf8/h+FAMZgkfIAxxgqeP8AP/16cwyoyiAA555pqyfMVJCk8ZxkYpFJG4ZU54yB/n3oJHrhgCMAZ5wMDNKyhnGTnuefw5qM8FOev5HHv/npRIhOQcbD6Hj/ACOapCZJkDIJ5YdQOuO34+lMA2B+STjjIPH4f56UsZBBBxjtzn8//wBZPPtTSTlwCTwBkn8sUyNRygSJzuznB4x/n8fSnpCVJOTj+E4/z9ajDYkPzFcjIOeSP8etBlO7APTjk988j8avURJgTqAQEOeAxPJ9Pauc8b6sNO0xwHw+PzzwD+GB9a3pJCiHePug854X/CvE/iZ4nLzmITklWwFUgAjng/59K9XL8O61Vdjx8yxDoUW09WeZ69qZu9SkJPz7jnIOB09vw/GqnmhhkKBkDoc5GOx7+tVpZRLd72zkkrkdOuT/ADz0qXeFwX4JOSSPw7fl26V+oUoKEUkflkm5Nt7kryk8g5GB8p57cY/z2pG+dV+bJ7noOO/vURwyjJHXjntnp6jr+tGEXID4/wB0Zyf89z610Gdh4O9j1AJ4J46/T2pwGemRjoAOR6j3HBpEO2UHGMAcAD9D/h6mo2cqgIbnkEKTk/8A6/6mgLE6MQh5HB4/2evb8+KTzB5YVgeB2zjnpz+lM6LGSSoYZIzx6D+lEoDIXDZcng5/zjOO1At9BXaJH7B2A5AyenT27800Y2nd1BJ68gf5/nSRHJ5UgZOPl6888/l+VOd/mDEdRgnaeR7e+f50DsPVkZuOAMEnHfHbPTv9c0mFABcMAQSAxxj/AA7jp2pQ29ODh8jAYc//AK8Af5NOYOYyQ/mPjoen1z6UriI8YKpjODwM/j+mfxpyplsA5zwSO57n9KcUHXrtwBkAcD3oj+ZiH4A5AY9Cf5DpRceo8gpg5PZgCMcfh7+tNV/NlAAwcZJwc56DHpipMBQC+fqOpB/p36fyp2VTIzgAZxjn8/8APei4iHGzOeQSCM+g9f8APXNHlbmQlSSTnIPbtwPT+tTK2SQoySM4JHPp79jQD5hOSEPHBGB6DgetFwInMkfyjLKMgnH9f/100bwQc7wpwMnI/H/9dTLgD5STkEHnPHrz0/8ArU4MjW0TgksOSG6554/TOaLiZGoYAjBIbg8Zxntj1/Spdm/OQMEjGeSAOn07fnRalBK53YQA8nH+fenFhEd4HOeMD169PwNSTqOUFpTkNj1zz/hU6hEiHBJAyfT8vypu9HwqE7cZyB+PP1p0TBkBUDLZY8d/f9alljkIwcggDqp6/T+lDH94Qx2cHKjuB/k0RsMHAwTjqRg49/X/ABoKmQL0wR0XHT3Pv74pXAeAGQZIGQcDp3/z2puMFCvTBy2Bnt3/AK0DaQB8x2nI3DH0/wA8UyR9kXySKpbhsDAGcnJ+n+FNMViRB8hIHykYJz3/AJ/lQQDIDtBOcEZ7f59Krw3CDcMs3qSMHpjn8h+dWom84g9sYP5e/tTuFrbin5mHBUqeADnP4flU8kAljVHyHY8c4H4ntkD9aglZHIfJyOhIweBjr/ntUn2kBUJJzggFvU8Y/wD1YqGKyZ6p8CpQ91OdjAK5UlhjOPb8c/hXvBJmlcIv3gQFBx2P5/lXhHwTmiu7QxoAHRsF/wC8evX6Gvb7MGO4G8K+CM89sdf8+lfC5n/vB9/lKth9DwP4qs8N9MkpUcjZz29efwrzj5nU8gJkrgHJP1HXNewfGewRb5LlsEc9V45JAyeleOuIs4T5sfxA5ORz+gNfTZc70FY+UzFOOIlcsME2hQAD0IA6+v8AXp7VD5bK+T85xyWIzgdv5dfejzAoySX7A44zk9qemGlOOuMHccY/H6V6x5QQMIwSQcE8cfh2/wDr9allcuNwwqLwSP8AP61A7bXx95Tzt6Y//Ualco0ZEeBLngfrk/y79KlhuA3kqML1ByBj/wCv6VKMAlMd+SuSCBzUUcqCMcgED5iB2H9cZ496l81N5fA28cbhg/8A16l3GkKoZWBwoUnJHfPcVILoxTRyEBHQgqwJ9uCccY5/Oo3nCjJ5GQBtHv0P88+9Nm+faTkKAGGTgZB6/pUS2NIvW59HeHd+r+DFkOVJXI79cnpXiPjvTEi1Fw537iPlx6c59q9m+FmqRah4dEYb5dvCjpjB55NcH8WdPFjeOfJyS2FYDt6/hXiYZqFdx7nsYpKdCMzzvTbifTpNsQDKcck8cDGK7DRvGpiT50zyPlyRknjp/h71xf2mCNoztIOSAFHBJ9T/AJ60hugruQBgnBz7Y/n/AEr1501PW2p48ZtKx7Ra3Fp4gTg+VKeoDAkn6dfzrO1bwZJIkhi5Gc5JGP8APHtXnVn4mnsR5kb9DyQTgD1x69PzFdvoHxKIMaXSo+Rhixxu9sfjXI4zpv3ToXLNanN3vhqW2mfEYBJyXUcj8Pxrn5bF42AfkBiFJPUcV7THf6Tq12Y4UQBxg4OMEg+v1/lWLrHhiE3f3B5eeMnknoePbp71tTxXSRjOhpeJ5dNEVU4U7AQCSvv+vamowCnuc4yQT25rptb0WWyEnlxER5+Ue3+c9fSudjIC7DE5IxyFIA/z/jXcqikro5XTadmMt/MJIPKAEAAdv8amWICPOGA6cDk/561JYxm4u/JgBk2jIAySB35Hp+ddjo/hKe+uEHkOwIxtUc8ck5/E1nOvCK1ZUKEpuxyVrZmWcYBJYZB29+38/wBa7bw34BudQCO0R2tydw4xjNd3pXgC0hjWS4RYXUZJJAIHsM/Sm+IfiBaeG9N+y6dsMqZB4wRzXlVMVKq+WCPUjhY0Y81Rm34e0Cz8MWMrT7AwGe3HH16/XpXK+KfirFBK0VgrRnkKSMDPcgfU9a8u1P4g63rNzKJJjFE3VTyDWBeX8khOWYgAYZucH3/x/wAK1pYNyfNU+4zli+WPJTWhq65rN3rLz/aJXMzDgtnHbjp+tUbeOMxuVJyRnByetQyzvGQSQd3Vcdznn35zWhpV0J2iXDIu7kEDP+ea75RUI6KyORNzlds93+E9q9v4bsx1dlJK89+351yXxrkMupBWIDlQCcc8Y4P+e1eh+ALY2Hh6MOh5+YZ4wP0/WvJPi5rh/wCEgmRPn5IGR0IGO/tn06V8/hrzxDaPosUuXCpM4RbMTKcB8gZzkYJ/rx9MUnlo8afOwBOBkdD/AF/lULXDwx74kw4yxUN1x1GP/wBfpUpvTLGHMflsQPlAPBPX+tfUnygRR+Xl+GY4xnuO5/pSsu6QgKwGQcYI5/r+HNNEjOr8gDrgjFQmaQNHICxCkgA5GcggAjuKB6lgwSMjk/dAH3e3Oe3+eabJhwTnGemRkZ6c1G1xJGRzlSSc+v4CnyOZOcAAcLgd/f8AlQGpYhh2pwSioMkAAnI6mk+6H4JAJO7r+Q6+tMjcE4BwAeBjI/yfx70kUhWXcSSDzyec/wCfWpJ1LujR51S0KEku+0gjGCeh5r6k0S2FrpdpGWOBGBuX/P8Ak18taRFLc69p6LcSeRvIZNuS3TGT1r6w0ezCaVaIOgjAy2Mn86+TziXwo+zyNfELrMKX2iuJUOMEjPGT9fzr5b8U2j2+sXEGNgRyDjGCDz+o9a+sNRjWHT5BgggEnv8Ap+FfK/xGuCuuXCRAlXYEg9unT9evpRksnzuPQnPYJKMupzgbhsDIAwD3z/nNOmPOS2OAfp/TIIqubhwmPu9edpPGf8+1SFcoCclgAQMdc+9fYnx2o5j8wYc7jjJGcg/5NP2lonbj5effj27dKQlSuwHocZGQPp+PFMChkfGSM5ODyRnHP+fWgLCoxlJAHPIDE9vX/wDVUnl4gEbnJJAGOeO3PvUSHnAc7sEcdQKR3MWxHOcDG4+1Ay048qPOFXjAI6kf5P5YqAq0kMjj+EBcN6deP5UpnDKgzkHpgYwP845pUBCFOACCDn0PTP4UAJG+MgBdnBBz2POKWQ+USBjPUY5xj+f5VHFH5aBN2RgAYPpx/KgnYzjGQWABI5A74xz69PSgBbmQJIGjUDA7jOT2I7fl71PE6bVYjLDnPfHHrUU//LOTy/mAILL+H5Z/z1pq8Ic5yOQDxkHp/n2oAlVxIxG7oc8flkZ7f41M/lkrkKEwB83GCPUjrzxVAYV0B7HncOMf5x/kU/YRkkjPTr6dsUD6lqVkUE8FR6gDPcfrn8xQQBF5mflXBwAM9+p685P51XUYJI5HXrjBPX68Yp0iboHA5ORhTgZ5Hb/9dKxQ+OYeWRgHPcDP0yPf3pwdQg5OCcYz+VV4SWKMN30HH+fz9aexKggE4GQDjpz159vWpGiduJCNoUkbcgcE+4/I04SgIBjv93qD2OajjbCAZ5Bzgjr/AJ/DrTQpUB8sDyACM/Uc/wA6kZNErNMXwCCDkk/gMfrSCT90DhTyFw3oP/rUxYwj49sgk5FNnUqN7Y3MTgHouPTH1qWa2LBd57+CFAHAYHg8kZGePxFfUvgLSVsPDttwA7YbJ6kf/Wwa+fvh34dbU9YgbJOznkDv1/SvqaCx/s2yt4hxhAAMYzXx+eV1yKmtz7LIMPeo6rRNbrujdycgH9OteGfGvxM41I2SMFG0EkHv6eteva9rY0LQ5bmTGxM7uecc9q+XfE+tf8JJqzyk5LNvHHIA6Cvz6vNW5T9vyLBupV9rJaIx4RIY2LHOSegxTymAcYJz3p4XaCMYHYkde4pNwIBP19xXnn6SvIQr05HGMY4B989v60uM4DDk9SBTQxyRnA6AfyxSl8EA847igNQZtoPynI4BPf8Az/Q0Oc7CADxkjHTtj0o3E8k8YGR/9b8KbjODjjr/AJ9aA1Kl5+7jdiQNvXPGRj/9VfRfwMUN4cTOPmAPcnpXzzchPs06ygkFTtIHc+1e+fAWQ/8ACMREkkgYPsMnAroo/EfNZ7/ux6Xj5+nfoD3rK8cN5Wi3besRx15JGPwrWQGR8cdOTn8jWH8Qj5Xhqc5JkKnaMcdMf/Xr6LB61Yn5Djf4UvQ+SNdIJjA4OTnPJ68gdhnk1RsXSEvEwYh+gIyD/nAFXNTg2z+VJkEDIIz3P/1vxqkvL5wTj9R7D1OP1r9dpK8EfjdT4mRadfT6RrMdzCD5W4koARkf/q/WvqT4deJk1LToiM7CBtViQQf8/nmvl4uFnBO7AJBKg8E+x465rvvhZ4nl0zXLW2nkL27cBmbI64zj/Irxc2war0W1uj18rxbw9ddmfVNwiXVp+8w4dSCK8G+J/hj7FDcSJHlVBZSuOma9ysZxPaoQflYcelcx8R9CS/0C4c5OUK/KO/rX5PiKdt1qj97ybGOlVjroz5RmjkjmHmSIFJ4QIQc89+lNuYxJkE5GMYHpV3VIPLKZDEqOQeckccjrzjvVJQXdicdM5x+ma8o/YYPmSY5ITLHAhIHUEY4wPX/69DIEYgFiAcHJ49f55o2jGBw3cZ6ew7U1sgkevTPoO1LUsjij3XMbYAwdwGO/vVqUB2LknJJyScZqGIBMnOcdCB0pztvbJDAZzz/n2qQHbCD0IAGQcjNSpdHyzG2QMgBT396hjY7SSFAXAHoR/nvSqxcMFVlx83TuKe4D1TdcYyAhzn+dPYscdEGeh5z/AJ5qPfs52AP0KsQD7EUrkLGGIwRz1p2FqLdZHljBOQQcDvRbx7ICvXBLEYzSbzIc4JOMAgdP8/408AjknIPVcY47/wCfpT2JJrYgu5UbTt6nuT2oiQG4jYgkoQck80wMBkDj146n/P8AOljfAXgdfXParJZJqLGUE4U8E47H/HNeyfA9BLo9pjGSxGAO4rxO4dmiCYOcnvzXtn7P9s7aPHG38GTwSOc1vR1mkfO51dYWTR7fAMeoIGenBqDWJoo9PnErDBU4OPXpzVhmZcEcEY/EVjeLnd9JLk8AEgdOD0/zkV9Fh9ZpH4xifdi2fMPjqT7R4in8tOM4B6e9ZflBUUEAcn5D279frVvxNJ/xNJCRyzEgY46+vY1QQOAruQI+oyOoP0/D8q/VqGlNI/IcQ25tvuSafLPFfOiED5d20jJOB6n6iqzwS+cshJBJAOW757j/AOvVqPIu/MQAtt4Iycemfz6e1R3tszu0YGJWJZgGzyOf8enqK6zlJriB2VvMwhXJLAZ3d/6imlUWzt+pfcVOCT2zz6daaY5402s+CByckkCmw2k5xLvzESARyB7Y/l1PSpKsSWgDeaHfD4Bw39P1pgXdNGQQASDkDqB7f4UvlSeY7KSOmD647fljk1YhRJZAhGXwCoxxg0BYhuUSVnCbgEJ+YjAIxkc/h396sXd5K9rbRrIHEaj7o+UH0Hb8+9FxGbSV0PQLyGGAfT8faovJ2BlDGXdyABjB9Afy/KgNRLWTIYlOezd+B/X6U+ybbfRSPjKkHHsPf2p8dmXXe/yZ+72B+hHrTZIA0gwuH6ZBz9f8+xoJF1FBOZAh25JxjJGD0/8A1VJK5eGDJJKqFLN7dP5YxUTKcckk9SGHTBPp6U9rYwqAxOSCxwOwwf6H9aCtRlswhW4TAJkYEkE8Y5zj8adC5j1CJjgoM5JPP6VFDFuaWQA4yAS3JJ//AF1Yhg8x9gGGPA7gDHX9BQFxZBu8wAAK38K9QPX9e9PkzIsewA8Y55wKguy6R/33UgAD68+9TzRmzmRCAQUDZOTyRnBH40ESZXtpDb208UshZmkBXIwcAdM0tnI0UwydwwRgjnNJ5fnYwCATk4HPHrT4SHmxkgqM4Ayccjt/OqM29NCjqsUt0kgjfB6KWGQOn6cVqavqR1KNMBVZVVSQMDIHJHpVMxE4GTjODz2z/OkmhRACCcY5yO/+A6/nWiOZplRZEhiZOSoOc5z+P/16jtf3U4klAKMCpye564/CrRt/MiDgdcgED8/1/TFFtbidnD8PGCeec/lz3rS5GpWuEErhR90EEkD05x7enFWbp1nYsQS6r0bPAHA+tMBKtwWGSFBA9fb0ovcRjrwRnGO+e4/Olcl3IUlKxGLZgE5JycH0qCA/ZLsSgHkFSSOcVetoDIvQcHjA5OfT/Peo3iJlfeMnHyjHJPr+ppqxL8ivewi8TZjliGJHXPp/n1q1JJJc7TsHygKEJ7D1H4GoI98d/AgI2MSCOvPp7Dv+dXdcgaxZ3QBXUZAznJ5/+vVaEu5QsrwW9pLbxHb8xba2Tgmp5Lzy3EnkgkgKF3Y56HI/+v2q1DbG60yyvXRcSgkdRgjv+n61LHYC6D9NuCckZwf8ildE6mXdTP5amMtGWkBGD1III6fT9abPcS3cp8yPk87sgc5yeB+dOnAfU7RdyBGkC4HTpjgfnU+pKI5CUCrztLDnueP/AK9PQm7DTDNbRlDvdSxIJHAyfT3/AMKui6kjPEXU4yDgqTx0xmrKW8T2NvKnJ25JHHPT/PSn2TCWOR2CkBiNo6gdufy/Kpvci5Tm+SBsRkyEjAIzx6mp2gdEicZLbdzADAwP6/40tteCO8jjlwC0gKj1HPA/wqfVboBhs55556Dp0/z1oCxnyvOAQEygGQD0yfT8qjhikjmduUk2gE4wT0yPpnH51oLCfsg+TLgA4BwCM57+h/QVBbzibJIAJ/gA5A7f55oCwksLmJHJL88r6Hn/AANDbipDnBHUD2HP+H502Vl8xUBKcgdep/p0FTXBbG4Y5HU9fbPr+dAW7kMNlO0JDg4bDZB5we+P89aWCwXzNwd0JBJBOR+NXhLINOjBf95twxHT8PbrVDT5QHnO8E8EHj6cUA11Lcdo7x8P344GMY79vbp2p/2d4cgkA45OOoP9enNR2sha5iJwArYJyeSeen/16tao4jhJGBu4A9D60tUySSG2kggjbYRGScDHGT1FXo4CyZGeBwBzx6VUs7ozWECkkbcgDPBI7gfpVi0kdFcOcnOcgdvT/OaTfUpEnkJIMnKkdBjv9KV0AbBU89CaFAeYEuCM447gVNM2AAGJA745qBjY4diEn5snr2x71A9v5jfIehyCD/nirST7oQpBGOCemaZGNrykknoc5oHoVAhUr5nUn14x/nNTIRG5PAxxgen+frUF2wWZByfmAznHU44FPuAQWHIHcEVY0JJb5U7CcE4wPeoDBuYdzjByKvWxzaIf4jnnv9TUUSB5ckjOCOaBMpyx+XhI8DBBwPr6e9IIRGnU9M8DrUrxBpkAPLsASOuf8561YurdolQHgg4ORilcRa0ezNwhlJ2KSCAPStJQCWGMccVn6beCK3RFJzkgArkVoW7ks5IHIHIxx61HUBHlOQnJx09PzqRCIegIBHAPr7UzhJB8mAehP+frU0qbz7gYGOKZBNDD5seQOc5yoyfofepLOPztVtrY5/eHqB0o02X7MoOMYPQjk/Wrfhpxe+N4ElTnhhgdMk8fzqXpdnPVbs7H1D8O9BitNHSVkwWAJOOwrG+KkSW8IMaKQvzAHjPTIH19q9C8Iwr/AGdBGBx5Ywf8/wCea4n4kQC/uJYlQ5RccDPt/n618/TqOWIdy1BKkn3PANZWO4YyAY552881zkTnzSOAhzk56/QV2mt6WbBZchsN69scf41xc0Ja8JPIAxjI6V7qd0bUVoSZKkkMecjPHSoZYsqGAPqTnmjaRtxjpxg1Hc3BgUkHByAQef8APap1NyQT/uzG/JOQaoRorzhSOCec02G4aWSVgnU5Csf8mr9tB5UiO2FRun+fzo1QWTJ3tYwudmM9Djg+gq5ZaZFdWw/djK87gPyqldXZYpGMkA7v8/TFXLG+NtEVGcdSM44pahKmrbGjo17Ppd0kAQzxlgAAenpn0rcHiufQ7zeoOCeVB4Azx+fX8PeuUW4+8ScZ5znpn3/Gjb94gknpkHNJpPcwdGKd0jqtX8fyX0aIYWkB/iJ4Ge2Kp2mrtqGkyeZGqfvDtA6gD2/qK52aIyHAJUZBO3/PtWhaKlvbgEd9w5wTmmkktA5WnoQwyGOYsUBJ4OD2/wAiq9xH5soIO7JP3utWHAdXf+HP6VRjk3apE5f91GTkduaaN1sNu1e3jJAOcAhQOwq1ZwSX1qEOQGHO7jrTrmZJ7k8ggHIB9KdFeNBGUBA9TkVaMKkXJWR23gOVdLbBIMikBSOfzFek2/iR4zGC7IdwAxk5J9T+XWvBtM1KVbvfuI5BAz0Nei6B4qkgdAW3ZIU9OPwP865qqu9TgjTlTdz2Ca3lksUu3UFWXJI9feufs7sursvGCSKim8Wv9jSGJmYEZPt68VTs79FYADnnP+NcdNNJqR0zd7OJtw66Y7iJC5Ibrx0/z9K7PwskY82dHLbiSRiuG0SW0XUN0qhnweT0Hp+Ndpp+sw/ZpYkwCFJBHrXFiY3Voo3w95O7LetamxUop249a4DW9UMFvKueShHHGTV+41CS78w5xsPPOc1ymrTBFleUgjGACORRTgqasj1YJSZwslo+o6qZNwIPYHGT2+v0q9IqLGyFSJFPIB4GKy5r8jUCIuiY5NR3V67ynJYjuB1reV2e1Rp6aGhcuI4zwynGSxHX6Ctv4WeHpdQ1d544tiMwztHB55rn7QC+2RksfXHIP+f617p8KbCK0toyI8cYPFcdWXLBhUpOLTZ6Lp0Z06yVCDjgZ/Sq2oSAZIPABNWtS1GO3j2E44yCa5K51gXEroBwcgkH+teLGLd5s9fDTSaRHeTHkZ4zWVDB511zyAc9O/1q1dEv79x2ptqzwKz4/ADP/wCuuOofTUHdpnU6TaNJExjAzn7nFaD2RSEkgqe+a5bw5qshvG35ROg9jXXarqKRWoHBOMk9+a+erfFqfb0Jy5I22OS1FEinI7dTg1lTcAkEY61LqF959w5HB7DPb6VQluAV5OBjBrtoJqJ5WNqKpVduhJbTp5oGctnkYz+Va+qTA2DhwOAADXJecYZQUPPcjuPrVuXUjPbmNyTkZBNbNo81JmYchsjkEnp6USOXGSckDqPf/wCtTc5zyMDjA/z/AI0LjbjGMnjj/P8AkVmadBzDIPtimEAJv4yO9K6HJ7++P5UmDIcDOOvI44oJE++Sc856etKF2k855AOacilWIzzjJ5pCMk7mwe/9KWoDs7Bj1yPXFCJtTI6cjpTNhkYDOOOCeM4qSJdwIz044pgMYfMMjkgDPoasxpvXJPI647fSoMbXI569alDFO/GOmeTVIkGO3gdB2pEBJ5GB7+lLgyZPGOoFKqjac/QEUybBGARgHp0HWpHuniICZyecjt/hSBNg3cHsDnrUiCNJQ8nAUZAprcll3wtqTrdpM5JiZsZI469a9pj1GAWQm8wbQBnnvivFI/LaJREcLnIGMVrLeSPD5ZlIGOBk/StUk0cNSPvaE/iXVft93IE5CnHtisKV8nk5I68VYYrCNrDIzkHNQPsldzjHpmm22awiorQYnqOeBjnOMUjgBwScE8j2NPVkLYPQDscUshSMD3NMpopXTbGySFOccDqDXp/w8kcxFeSm3rj6V5bcQrdXUQBcOTjIH58V7f4V0tNO0uLAw7KCT68CpbsjkqavQ2A3NVr2YRRE/hU7ccVn6pkxDFEFdo5pN7HLatL8xYHse/WsdXjuCPMOwZ6gda1b+MFSD1yf1rHKIHxzheK7Wbx2LSQJkANlc4Bxz+NZmsWvklQmCG44rQjIJ9we4qDUJFWJsjPOcn/PFZyWlzVM59oyHjPDEHpmtOzjfoQTzk8VDbTwSybcHGc8mt/TEDXA447cZqLg9TofC2mlnDumAo7966eS3Voyu3tjpRpkapbKQMZ5q0wyK5pTbYezTVzjdZ0zYzvtz3Irh9bi3Y2IfcY6V7Bc2yTIcqCfeuH8RWPlbwijJ68cj6V6eHrX0ZwV6V1oeaXO8Jnac55wKitvMuclFLOB1AP5VtX1u65IyM8DA603Qr86fJIpRXJOQGHavTvdXR8/KLjKzMe4nuIAARgj+E8YHerFncknBGAMENzyak1S4SXUjIFCE84HTpUTsWiOADkZB6dKTXMi4ScXdHa6JLvRMnrjrXXWNs+Qc89yB2ry/RdWkQJkcbQMDv8AjXqnhm4Nxagt7dq8ytHkVz16dXnsdLZKRBj+dWR2pkA2otS14cnds+opq0EgooopGoUUUUAZev5azKggZHeuBuECTYID5PA7V32uf6gdM9s1wOpq+8MDgHPBp9BMraha5jRyQEzkgnH0rLFhJccI6pk9+as302LcsQMjHB6Vn2tzsbLuVBP8PQcZ/lS6EjnhaB2BdEJG3HT6H9KjuLbKBjICV747VXulD3Jl3lsjlSeM9qeylInx1OAAT2rNmi1Imh87qRjHBHBqOPEcYBOGIwOe31pscpjd+gHIJJOfwH41DMztLjBPQg4GPzpFFr5AhwRjqT6U/aApYMCu3I7c+9VHiKKo5IYDIBz/AJ/xq1EdseAM/Kc7hgdOKVwEYCYgADYw4A5475qxZsEYHOzJxnPHH+P6VThAjGcYUDAOMgihZW83IPfJxzn6/ljn0ofcDfOwOSQeR1JBBz6//W9aZJCpOQcnGCenHuaijYIpGMkgEMTx71JB88R/vE5OD0+n+RSsBHhGUjHTjFM8mMyKpBGe4H+eaVQUZzt5PIz37daq7mL55xgg5GPpSAmCpbSFyMMOAc56/wD6qsPJHdZLDfjBAxxVKT94rD7uDyKVYzsGDjB5Gc5Hf+nrQBaxD/cT8qKpc/3D/wB8/wD1qKWoHyc5HfCMBjA/WmSAOnIYAEEN+FPwcEg9evGRj6f56UijevQtkYOfr6VynfcYuCckEjH45/CnKAzZyQoxjAx/n/69OUFTgjHOeBkEdKM/MTnGecE4+n0oExCAzsMdvunjj/OKGGcDPTGFI5OKNwdBhdhHBB6YoPysSNpIIHHH/wCugQM3fJGeueOv+e9JgFuQBx1PXP09aN6S8kc4A6cUcEnkjrnnn6CqQmxm45GcnuCOcdv5UrtuHI4PX3pTgAAc5OSR7f8A16R9yLn5QMdM859//r0yQLAnJzxwB25pBjcOMjoB3ocbVB4BAwDxyDz+maRXyWGTweo4z3qwBw248nHpikZWEZyRz0HPT/PrT0wQeBng5Jxz7/jSSOUYr8u/HOOBj/GgBYyhwBgpjB9x15/KkHQfKFTplj+X1pik84B6nnPbvVW/vvs0PmOQMZGRzjqMe+eaqMXJ2RnOSirsdc3wgDjzABjJLAdB9f8ACvNPHXjVIN8QlyTkDA9Pf9Kh8W+OAo2I4yFIAH5V5Tqeqy6jcHewXdnLMSefp9CK+nwOBd1KSPlsdmCacIPUr6tfy30+wSsEJyADwD16+v07Cq8UmFIcbu2Rx29e/wD9Y01LR2XJxv6YBHJ5qxY2rySQRIjMCSC4579//rfnX09lBWR8trJ3fUmtLV5pR5ffACgdxjnH1x0r03wN4MkkkEjbhnGSwwc//Wqt4Q8IPLKksiNjAx8uCMd+mfwr1vTdN+w26Ki5CkZU/p+VfP47GqmnGL1Po8BgXNqUloWtPsltITEAuSAQQOvsfxrRgj/dHIxx2FRhBtDE46/SrEbAqGUYTGAQM18bObm7s+zhBQVkJH90ZGO+D1/zxTmOWJIyT0yMdqYjbsgEjPAzzgUrMWwBjIOMdCfxNZlj+i4GTnvnrSklVAHrk85pMHORnd0yef8AP/16eg+pJ5A/pQNCDaX2dOpOT096FGGzxyTk9RS5D44z6f8A1/8A61IX4wcbs5Ax/n/JoKEZ/nAPX1xxxTjkpsByvBBHP40Ke+ARyASM49/wpCSSMnkY4P8An6UAOVMnnjjp3z0pmflO3t0yentUmQFP8XPHGeKAQeVGOeR6f4UrAQmPnn0xn6808/MRyACcE4pSQG28HHf1pVKDIKBvbNGwtRQmEGz5x1JPp0/z0pgGOMEZJ5yc1IGC8AYBGMZ6UzIyQeOx5/WjoLUUHDDPBHPA9aaRv4APQ8ehNOcbuBjJ69v880m/OOxPBAHf/Ipj0Hp/q+WyQOKYuCR6HuPWph8oJwMZ6A01nCk/JzjAIOMCjQV+wgXBxnbzk45P/wCrvzSMeSCeTjBHanABSDjJzyM/5/yaZOANhwME4wM/jz/kUCH7NqHBOQcnPOaFOfc56Y/pTYm44bjk49fwqRyGxgAknnnilYTFLDoemTjt+FHBBydrHHBoDAYAHOcZ9h3/AM+tD7ehJPof/r0bAkGDjoOuRx0/z+FK2WOM/lyfx9O/ejcACVOMD2NND+Yck8KOcdCTTGKw8s4HzA9Svt14/E0n+rPQ8cHNKuFGep4OP50kh3c846HJ4/DNBOop6DI5I6kdAaaTjADEjJ6f5+tObIz0PGeecjsaQscEA5789ef8/rQIUjcecnAOQB0/GkkGxN46YIIPP0+lOKEBOcHHI/z/AJ4qIqEVlByTjj/P/wBeqQCghNpyAM889M9sf5606Irxgg5646jHQUkR4BYduVxzn8aRVK9NwHHUDqeQP1FMi5JgFgCMgD7w/MikEgjI3ksq9eOSPX+VCHe+ACDjgZ7fh9O3pVLVpVjtBI7KgOAM8Edvp+dbRXM0kZzkopyfQxvG3iddJ02d8jzWB5zggV80a1rv267kkBJ3ZYsR36fhxnp3rufid4nN1cPH5nBIOAM888j29q82ihjJfaNmWySOeO+PTv8ASv0PKsKqdNSa1Z+b5rjZYmpyp+6iGIjzCCmSOmR39cDnuKnOVHPboAPbj/H8aPKGcpwoOMnB4A/yPxzUkeBgP1JAORyAe/XBx6/SvpFofPEPnE9jkcZYAHBHX/PoKcSXTBGCOpXjjv8AnipzHjBCb8nAOOP/AK2f608Rq6ZJ+VsAc8Aex7/TigCBCWIU5wecDHTtS3CkOmw53Ak49emPf1qXYI3B9xx0IHqPw9fQ0krLuwPu/eIYEYB9Pwqrk7kcQG2IgfdJKgn8x/nvTGSR5i2WXPGPX/H6+mOalVwPkHc9uw9v6D0NOEZKqACxGQxHYHp9cUXHYiADCNfvgHOD2p8oZD9zI28Bjnp7UBlAAznk/Ljn3BNSKvKGQ/uwem4/hzUiK8XCx7uW6gdSD7CpkYyHIcADIyRgY7f1H41LcrFsikBC7SSoB5IOPy4pJCpXfHhAOMNk9eOP15PtQBEpMciEgYxkEdMdD/8ArqVepc4yM8A8ccEGkyj8L84BIIPYgYHb/CmlSMAngKBuPP6f4+tAE2TjJPYcYxSBTjkdePUgn/DjiggBWONgGMnqff8APinAEoQTjHTA79c0AQqNrkZJLEg+/wCPvSj5McZ4wWJPHTj8CQaljAlHAz3GBgf/AK+tIX+YgDKjge5HX+eKsAY7lJ/ugHAHXB5/lSNkMV2YGeAW5wenHv8A0qUIVwMqCx4zx79P1pkimNc5BIxx3I7/AMz+VToQNI4Qg7STgDGKliDEklzgDOB0H+etQljg/OSCMYIwMd/p6VPBIk8pQFQSeoU8kev+e9Ie5IuWZgRlTgKxGccc4qaMA4B6r2zjn39un+TTdpRsj0wAOnr+dTEgArgZzjoc+v64qGGowny5OfkyeoHrwfxzigfKSWGAeOOoPp/n0NTR/vmBk4GDx198fjx+VMUEO47HOSTzj8fWpK6CTgBB1weM4I5+nqP61WwZAAAcdSeORVsZ3EDOCCAc8cD9f8aiX5EPG04yTjHHv9D6U7EXsQxqUfOSDjOev696sJI8eOCR7jvn/P50hA64yBySB/n2pROHURkHrkNye3XP4d6oTJCSFzwSQeM9Of8ADmkdw64zyTwAc5zxn/PpUikM+Sd+DxkZGf8APNL5aPLhfkds8+hHbP8AnpQK9j0P4IX32K+u7PGNx3KCMEN7Gvoa2iOUeUDkEkE47e1fJXhnUpdD1eKVJEDZGW3cMCeefzr6a8Na/DqFtGwkUsEBJyDnjJr47NaLU1UWx9rk9ZOm6bMj4maUL7TZGCjAzjPGMeh+pFfN19bPZSSRGPBVjjI65/mK+vNQs4r+0eObJDcrgA+xx6V414+8BfZpC6ZyvzBgOcfy9a2yzEqHuNnHmuFk5e1Wx5FCT+8+Urjqx68enf8AlQQAA6HPIA7fiP09avTabIJZCTwpGQQOf6f5PrVN4woC7MYOAAD3H+fXtX1SaaufKkboeN4PUgHse+f5H8KljXYqgZIzjkYHc9f6+1C7ZTgkkZ5APAJ9fw/nUjs8SyZB44APA+n9KYrkDMN3yAgYOB2PPcdvrTo8gHGXPTO7n6j9PSlOxFCYI4HBPB98fh2qxGMlmwMAAfKAcDvmpYJshUbME7vXOMYJ/mD61YARmyQTwc7Rxn0x+I6UowrbcZ3ddvc9/wAvSpJMhMpxz0GOtQ9dDS7PSvgtrAZjaKT8hIwx5yORyPr3rq/jPZm50mCXA8vbgAZOP65ryL4fXI0TxDDOpIikJMgU8Ejn685ORXvvilYvEPhAhAvmdVz75zj614NRezxCkj16U+fDuL3R8wSRjO3K5wQSpIB9/wCVNFmCDznBx05HYAf41p6hZvDfSoRkk4wOgPPFVRHkgEfXrkj+f8ule8mmrnja7EGCBsJ7gAdMn0z+HtViOMK5Qg7iM8Hp07/iT+VONv5m0cH5gCAep7f5HrV2z095nMhQuykgHtxjpxzmhyjbUai29Bml6lJZSHDsBnksTz05H8vwrtNM1+51OaIysSF4HqR9elY+k+FrjUZkQqyAEgAj5ff169K7vQfCSWiefLHkhwDkjqPbqOma8TFygttz08LCbdnsdB/Y1vq9nGCm58KC3XI71T/4VulwXQJ8meCoz/nua3l1CDSIifMxJnOT254Gf05rB134l/ZU2K7o+SSQ2AfTOPevPpzrP4T1qiwytzmvo/wxh0uQXhwI1+UAY+br1qTWAdNEk9sAJe2MDj6D2BrG8OfFSC/Rop2IccMGyOfUZ9fxNbchttYi+WRTuHABAPJ4+v8A9eqvUv74fuXH91ueZ+I/HGqXAZQ5B5VWyRgfjxXmN3LdyajJJcSlww+QnOD2wfxr3HxF4G2KGiDFCMdO+a4TVvB06KreUxZRycfoffoa9jDSpr1PAxEar+J6HHABnwmSSAAc8jjv+n609Y02vx85GT/T8+KsNo1zAzOQdy85I546/wAz61C8ZjKHaUGTwwyOe2f8fSvV5k9mcfK7bEUib4QGlMfchsYb/Pb6Vr+F9Nee/iBclMbSByODkg/XmqEyZlRzB8oyBIR908YGK7DwHbM99DI437WBAA7VzYifLTZ00KblNI9u0yYWnh6NnfDpGdwb+HGeK+cvHV4dR155cdCR1P5/1r6E8VXsFr4YlAIQOpGG4x6fzr50up0luJS4IGQABnj0+leZl8fecj0cyqO0YLZGbGhwCQBgYBxgkH/P6VKHyBnkHBwDyMUNheg4PJOM/n6fjTS6jYBuIOccfd9frXvngDVBSQEEjAxjGOf859OlOf8AeMSMjk/dGcH1/EcUrsGjJL7MHgkYGR7+n+NEQ3gFDkkE4z1Hb/PtQWN2jPzYzzywwOP6UpTaNwAO7noePwP40sgkXO0ZbseQSMZ/lmnqztGiMN/A4Bxzx1P+FK9idegW4Zt7BAQcEHPX8e5/lRtMtwgGWLHAKnuP8+pqxCYpPN2ZkKnDFV6HqR/+qu18AeC5tZvxPKhiQnhSuCc+w/z0rmrV1Si2+h00qE60koq9zX+HHg0XF5HKYQXJ3fjx/wDW/Overa3S3VEZlBxjaOOR19P8msvQdCg0VPkUI4AOcd8f5/GrmpXwgiEjuM/eHPP1FfC4uu8TO/Q/Q8uwqwlL3tzK8XazDpOkXDySbBgqGHUHngD34r5Y8QO+oXrys3z7gQeexz1+tel/FfxSb2A20chBVicZ5P1xz2ryiFjLNIC5XjcSOh9un+eK+nyrDeyhzvdnyWb4pV6vLHZEbZOV2lhjGTyKf53GCu7jPA4P/wCrP6UuwOMk7dpwQTwB6+v4e1NbG48gAZHU8dyP88V9Dc+cH7PlJ6ADJ4wR26/ShMpKN4GGIycduef6/lSPIPKXnqMMOgPbj1z6fnUkapKByHfHCg8+mM9qLgMAIkU8gHOGHr/X86c6+ZgfNycgD26H0wf6UMXQAkd84zn/ADj3z3oeUq4IHPU84yOvI/A/lQwIvKLSHJHB4yM/gR71MYyGznJIxkkEEdh60rTb2GByx+8R068friiGZMYL7CBnJ5/L86RY1/cYIAOMd/8AOaHRQMHqxz0z/wDW/wAKVU3MRwRjOQO/rj/PWmynaQCCVHQH1+n+etAAgJQZ65yCT0I9/wAqHJ64y5AJOMY7H/PtTmdZCm3IAGTg9z39wOOPemud8WeQHOBgcr2/+v8Al60AO8sPuHRMgDbnt14/w9aMB3kATPQKc+g71GsvlAoSpIHDLwP8nrThOQGkAxjAKsMYJx/9YfnQBI6gDJJPUEA8fn/hSkBuCfnHAU9euM59s96jkmMhUIMHqT057YpEmHkhAAADwD1x64Pr1+tBZLJCOAT37g9+ev1z19KUqinaOvTI7GkHCv15BJycnNMXft+cjeBwxHB7cf57VAEyKQcknIPJz7dKeOpyMNjIAHT/AOtTdwJyDnAJA7ccUjyYA+YHPcHHA9T/AJxUlE6Rl0kJz0ycDOAOen/6utRxQPcskW4CNjxgd/Q56c1Nb3OxyhHBByMfkP8APvS6WSdQiAB8suCAew7D86ym2k2bRd2j2/4QaPAsIkZXRs8gjHTt/KvYNQ2ySptQIm0ADvXFfD6zMGkxBk+cgEEnP+HvXZzFGUY4AGCe30H8q/MMwqOddtu5+t5TSVOhHTVnnXxguWtfCxUTBfMBG30zxXzuyhcZPz4x0xwK9e+OGq/M9shACgBVBHTPb9a8ff52UnIyMYbqK+WrayP2zJKTp4dN9RXH7kfxEHOM+vX/ACKRBtJJJ6ccdPak3Epkdzjp3pFJcDBOOg/Dr/OsGfRjhhlORjjIx7cUFOfXIwcU3HbOB1OD3oIx0x6k+3+eKLlWFXgYA4JH3ev+fpTXIikcEEAE9qcRyBkcHg9M/wCT7Uy73EBgOh5yf85ouFht9B58OwcbuQD047Z68mvaPgLexnwsRnY24qADzkE9fwNeJm4IthGR84YNnOSB3H9elej/AAKgf7ZdbHYI8xITcdo49O3atKbakeLm9JTwsvI+hbeQBgQeDxj1B61zvxKJPh2WPom7BPf/ADkYrasMonz8MDjHvWP8Qo/tOjzgAAAbgM55/H1/pX0+Bf72LPxPHr9zJeR8narHJBcylyX3EgkEZwD0HHHeqlvAJXc84zwCOw+n0zV7xEzx3OM87iRxnI7/AM+tUBMYt7qMDGDggEdsfz6iv1ulfkR+N1NJEcKpJJsX5lJOOOMnt/8AXp9rLJp+sWcqOon37doxnHfrz+dQwEKd5yFyRweT/n+lUdULyXaGM7ZA64J5HUEjj2yKuSurMiLtJH2d4Nu5LvQraYnh1GAD1rr7WIXVu0cqBxg8EZrzP4Z38reHdOiPMYjBQjnOM8f0r0y3mItS5+TqcDk1+QZhFRxEl5n7XlNTnoQkmfL/AMXNJgtvETyW8QjSQkFF4Ax/WvPJo9rPzk54Hb0/pXr/AMYrSWHUy5BEZJIZuCQR29a8iXBVjyXycjpzyP518zNWkz93yybnhotu4gYHJ65PHHT8aCocEcYGOnr/AJzSyKCDnI46j/P09abCpU7V4BPJPr71nY9cbs+fBwvORgDj/PpTChEbA5DdF2jPvxVgwhDxnjk8c++O9M24IOcOCCARkA+vrRYCxcRleBj5lBYjpio0Ihhzu4zyccY5FIWDSZzyTgjn/PSieWQwvGn3WGD68e/bmiwBboJ5SeCVAI9T2pkr/vdmSdzAHac9+f61NaMsM+fkYYwQetQ7WV3OAcnOQMZ/zx+XSmBeeA2lw0T7fMAyQvXHYmo5JAEDcYJA9eTTHQyv5p5fGCSecUpzKhQAnkEnIoJZPboGLlyCVBII/SocIjJu65AA6HPpSwEJJgY6E59T0z702RC+1weeAAOCP8PrTsQyS6jVVcZAIwRk8+/+TXvfwGtimkQnB3vn5ScHqefTsOlfO8t2UEqldxIKjsRx1+nX619QfBiKK18PW/yNGY0G3IycY6GumgvfPmM9k44Zrud9FC7s538AHk+nQVg+NfMHh52yNu4KAD68dPyroMl2JA4fGcnmuQ+Juqx2ejCPJD4LnjAJHHf/ACK+mwUXKrFH4vmElGjJ+R84+IZg+ryADBQkNk888jHb09KZdKi2Nh5Y8sPHl+T1yc5HbpUGrE3l68rAguxGevH9O5pgXFrbIQ5KkjHYA9D19P51+pUVaKR+S1GpSbNLQBHJHetLhtiER4A69AffmqemYfWbcuRtLchh/D1PT8Pzos2A8wnI64UnBHQc/p165piyPA6EAtg5ZiOcZz+v9BXSZW6lvWnie8kEWCpY4AOMgZx9O9RvcFLKGBMhEAyCcc+4/wA9qpXDM87OhJjLZG49s/rWkbZDp8hzkqS2epH09sGgCOB1eKU5OcgBRg5z3J49KNKeK31e3nlBEQO0jqMZ54/+t2qGymP2ecDCK2CGBzx1IPrSyAtKpIx0AGOcnjn6+9AEmpyxyXd24fERkO3B7E8g/jxUrz+bDABGokRNp2j36Z+n9KrSWwjRkk5wQSxPTnj8/p2qRAiodu4kgAEfTpx9KALelzvJ4euA4+cXBCHAJAGen15pmkym41m381S0fzEgdCQDx/n1qK3ndkeP5QjEHB4/z+PtRE/2OdZAW4yBg9AfU/n+tAD5JMHoCMll4ycdMVb1ZI90GzJBUAnpzjOOvXtVE88sCM8gHn3/AM+1SyyCRgCecDGTk59R/wDWqdQGWqFLfy2JGWD7mPPcdPSrWno0k7fMEUqcM3r2H+fWoAQF9fQc9c9B7809JpIJgQMZGFyPw9Pp0pAMuIfMBBOMEdT0P+cVPrUx+2FAAQVGT7gAEfhUKwASNjqTlgw/H+lT3cJc71Ug8ZJyQcf/AFqa3E1pqMgjDxYPXtyfyNQ2cawzSZGwyKQADk+wqNrmWJWHJ28EjHA7YxSq58wMwDArnrjntj9eorTzMnYRozvJA6noBjkDn/Iou0eRxsRmIAyufT29TmmSFyucYweMDr+PJ9atxqTBnkOATz2GOAfequZuLK5UfZEjcFcHJ5/I+npUdlmGedAWKuuM45Y+v/6qjmlkdxGiMWxkgc8fzqXT5dtyolLAAYwDg8/0/wDr0zNoruSko+bIX0+uelLeIZLkxIMpjOc4OcZ/LkUl1byRyEFieckgc8+tRzbxvzxnAPY+mf8APHFWYPQksbny7KIE7nOSWH5D+VT2dzGb65dygJiIKtnr6j/61ULeNxaggjCsFCsck/Q9e3SmPE5unz1IBOBzg9Pwp2IJobZjqEEwjLgMACSfXPXpVjXJ5LuR9/BYHKgg9OnrVcO6W6kYLKSRg9fx/wA9aheWS4JLBgWIzxnjP9OTQgJ9Ocpp8MR4QMcDpge4P9K2bG4igjlXzBlkJGOCo+tYMBOwAZQJnHGSB6j8qbMrh2RHGJRkIODjqadriuSeUj6rA8eXQNuV8fhkVJqkQZ5IycKueT0yD3qNbSWMRuTkBcAY5z/9bp+FSXf7zIcnGCxz69OaDFmil1EbCPBxJgAkHgn/ADjrTtJGVvQrqPk3YY4B5GR/L9apWKeZawOxBdMgA5wew9ulPiA+0FAQDgEjPOP6+tAiViou7ZnOYUcEZHIPHQe3FWL1gPPMeHHJAPXOcj+VVzgEA/MpwAzcn/D3/KpBAELEbV4ySwxnHt/npQLqPe8FxZ20Um1CRh1JI5Oc5P5VVtoVtvO2P/CCDnHTrj25708xrMv7wDZ93BBwB+Pt6VJa2xknnRCCBHkBuScHBx16nFA9hiqjuhP3WOQQc5qO4I8sjPU8Doc/U9P/AK1JK0gZI0AWTnKjoRxVy50nZbB3JQ/eBYev/wCqle24tSFSJIAcMMDJI/zz2/WjTxGZHPfGBtAAHbr2+n0q1p+jPJGZM5GMcHoT6fr0q3pejbb0jJOFBIwOvfH+e9TzoqzauVXgCogBCfNkg9sfzqK+YxsU8wScZVs4OMD/ABrcv7EbhgkAgDPU9cYFVbrSgD8+SFBwSOfUU1NMizKNmxkgQHAIOep/pWpbTZQ5QZBIJB/UVDp1ni2RySc9cDNXrNA5PybccdPf86TaKHRFVYvj8T601mV8lOSBnOOT/nipLmMiUfKRz2HrSyxmMkHjnHvUgNU7oBnIbHTvnvTFJBY4JyQDj/P0qwiFogzcc4Pfk9KZbqslxsPGQSc/yoHoUJyQ6EISFOQM1Ymn83cckswyabfIIj0YcgEAYp0h2tjnjp+HIquggjciAduDkA59f89qz7aTbcZPHy4JHetRR+6zsLAjB47VWFsDLypBPGMjrikhtleeVBIhG7ajBgR6D0qK/wBTeafOCF5wBk8VaMBYklAvbAHGKc9oEXIHUdhn8zT0Cw7TJy8fCjGeo6jtWvC53le+RkD+lZmmRr9nwMbAxHXvmtCCMrcqcYBOAWGetSSyxKXWROOCeRjnrUm4uPQ5xz2pH5A6ZA6ipUwFHbH+c0EjBlGJByQam0W6ksvFFvODksoCg9QQc80toQ2cg5Az/n+f41WVwNdsAfky56/0qX2Imk4tM+ofBPjy4FqIEOJM7ArDg4H+fzq5r8EotZ7jzcSlclXOeue/+elWfhhokd7pSMY0BGDuK5yfrUnxQb7MuNg5UA7OOK8Pmgq/LFavciCkqN2eH67cXF/ZzocHZknAHAH/AOuvPJGKzEsTkjBJFdrf3wjgnRASxBHJ964ucbrgZJHOdoHXFevFWRtRd1qM2luecZIyD1qOS3Z88HOeCBV1o9sTuScDGR3FJJdW62oKBySOdwwDRc6tDDKmKY8k8YzmpFLRvkHOScAk/wCfSorCRppJCVwozgE5Ptz/AI1bjjMs6Z7HkA9RQxrcdC5cjJ5Jzn+taEcLtDkZ5HOORVKWPYTgYyeT/npWnbcoBngg8k4/z2qWWMWGSRMAE4GcL/jSo5UYLYPPB7+mafG22TcOwOQDnP8A+r+tNuR5kkbqDyBk9P8AOaLkNE8Qdoy+ThRyM9R7Uye5Korq4x3BPQHvRPcmNcYABByQTkms/wAg3EZGc8HOfzphZIsKxlkCxyEhjgAnvVTUrc2m0clyRjBI/OmaDaym5csXAUnZnkH3qxqbeZcP8xYDggjHP1/GncVkPt7ONYXkcF2xkH+dSqCVOMgE4PHT0pZLwTQojcFVwfoOtXIXja1AcqqNyWB59qoT0I7Jdk4+bA7Dpj3roYJ0gKOckngEf1rN02yjyZRmQAYJHOPwq8sluSAC759F4BrGT6BGCkdSNagtrRBhxJjhgM/nVGLxijK6IZTMucrIuBj2NUrm4iS0A3sMjGM4rOhdJWyTycgkmueyN/YRtqdLaeOmhO0/u37nsT0rpNK8ZT3ERSNiA5xnHSvOktRJISvPOMHnJrd06ePTrfDSqGznaAc/nUTimgjSjF6Hpti5hieaWYO5GRznp6iuY8QauJt+XXbjBAAx6j8a5a78Wm3jIQsGIIORxisCLXDqd0VclBzyccf59awVN3uzvpJJ3OgguIPMwSFlJwCTwaNXja1fyNuHcDYwIzk+n0rm9QIeQNE5GCAD2JqS88UXEEMcYgW4lBBDk4K4wOtOUWejTqKJ6n4F8LxiSJLkMCwyxUckV6b4bRtNu2ijD+SvILdQOg/lXm/gDxS8ywSyn5sABW5GO4rqvEvjEw3hMEoAwAcY7jgelcE4ttqwTqNvVm14n8SZuNgYBQcEH+lUdP1KORQWbkfxZ5/GvMdR8TG5YuXKk8AelZ0fj06bP5bhkDHhicj6VlKi7WRtSqWdz3FrlHiB3gDHbqapR3xUlCRjPHNcdofi2O/twQ/zEdS3H6/54rSgvnuJ87wR6AV4NeLjoz7DByUkrHX2k0cEW47RzkYPIx3qLVtYe4i3B/lAx1/zmstpQ0Q55HGAKqzzkKQM8/ljtj8a8RwTldn1sMRKFLlRbE5OCSXIGfTj6VFJcDv9cEVTE53Hnr9KaZM9cccfWunZaHmNuTux7tnnqc9+1NIz1H6UyWQkAjpnJ55pySbE557ioYCIBkklhxj/AD3ocneD+pHWmclskHjk8cVMh6jPHpigBjMQhyOTz0qaGQNFkDkDniopQWUKT9cHH0oBKoMZH06UADHa/pu/zmkcFvYZORUZyG59Ox7VIFLnIPIA6UAOI+UDPJGMkUiABie4AB56+9IDs4GeeOf8/rShdoJHJ6HNADi4Vuee478UpYcgkAHoc9Kaq8g46d6a5y/OOOcU9hMsRuQp6EdDzyB/n6U0tl+vHBHvSRYKA46jJJHWkK7se4PTvVEvcc8m5Pf+6PWouX7YPoTTtuQePoKcEO4HJz15PSgT2NDThvXYMDvz0rXSAbcsSeP1rGtRtUnB69a0oJDjGfzGMVqtDmkrsS8AQ5PIxxVNfmPXn06VJcsWkGOXBxmoG4XgE9z7etLqUtBy4H8fJOARRIoAwDgnnPvUaKWycZz0bvU8iGRR8uDjj/P51aEy34WskvtZj8xhhCOSfU17bEBHEqDoAAK8R8KubfUyMc5GSPrXs9lL5tpG+ckjJqZHHN2ZKxzVW+wIGz6GrNUdUfbEcenaqgveRyvU5XUJBzycjtWICCxPzYzgenvWhqEjrK3Q5GDkfrWeiHcMd+a63udC0RPCMMc55OOmaoaowIYDAxya1YYTtB6jGCD61l6tYSl8hAEPXnms3saLYz9PTbISWyMjg12Wi2xnePccc8nPWuEj82K8A5POMH0zXpPhpHfywwyMDoOhqBSdkdnZoI4FUdAKmI4psQ2oKHbArherOpaRVyKZ1RCSRXIa3OJ3bYB+HeulvFMq7RjZ1JzXLX0QSZhnr0HtXbR01MNJbnO6lYiZAQnzYJJz3rkrqOS0n3BCT6c16C4AOAc+xFZOraduw64AGe3+etejSq20Z5mJwqkuaO559dXjPcgkHPQg8ge1WjdCWIBSB/tZ5xTr7TT5rJwpzz+NU4rJ0IVzwODjpivQTTV0fOyUovU2NHmTcqqQcccdK9e8KR/6GmDnp2ryLTrJIcODjBBPA7V6p4L1WK5j8oHlQDzXn4pe4z0MJ8aTO5QbVpQOKRDkUoPFfOH3a2FooooGFFJ60DpQBzfijUTaEADntn6Vxk9y8gJcZfPbjiu28TWscy5PLY4GK4iYpFLs6EdyKfQgzrpi4IxjI71RC7QQeMjvWlchAQeG564qe18i4TDjOATnOMf/AK6QGG0YGDjHoSf51FI5ZhwcZIyM8gn+lakxhE7oAMYyowCc1TdkVvn4wcZJ4NZs0RnpFubDA88Dd3+lSNA+CV6EYyBgCr5/fqSAjlVJyB2Hp9Pei0vTLD5ZKoPQj16/yFIozoQZWJ2EjH8XUn61JGpEm0gAZ6kfr/OrMreU5RAMYBO3g5PH6VFc+YqGQjGAeO/0/SgCMpsj+bIXOcgdutIib5PkTORkHGP89KnsZjK4EhATjmpTMI70pHhACcdh/k0rgWLGEvhGjKYB4Pr2/wAKtSQvBn5ODxjB/WkS5Nuu8DnPOBnr1/H/AArSjuA8TuyAkg5UjnI/n/SmTqZ6xkxMTyegx39arm1LdRg9Dkc/4/lUi3snnvhSEPBx/n3/AEqSa8bywBEpI5JPH5UD6Ge8LxSrlGxnAIH+eKBDICSh3nOcY/z71oSS+ba4wVzySBx9Px/pVe3dkXnk9Bg9qLIEVfs8/wDcf/vk/wCFFa322L3opWGfF44PAA7An15oLBS5IPB6DPb+tDtnAyMA8Y4Ge3FNITdkFugBGOBj/GuI7RzuBwDkcknvn/P0pm7LZJxnuRT1AwW4PfJHGeneg/Mw4HHXI/LAoAjcYP3Rz6Dt/k9DSxkEEbvTkjp/n/GlkGOCMgdG5pXHBwAT19M5oAaAenbB4xn8qC4Ge7enqaM5UkMwPQntx/n9KMsATx9QO/v/AJ6VVxWHh8kHGMnGcU1jujOSCO5x/Smkv8p4AHAbPIppBkUAHIBJ2gYyO/HrVXFsAAyc4R84GBkA/wCTScsxPrwSCOnr+n60Y2nOSQBk8dKWPbtAPC4wCp6+5qhMCwMhx2GSOuPT9ajf5csTwACSep9/51PsDqcc4Pf1/nVW7ZYl+cr3Jzxx2/U1pFOTsjOTUVcbPcLDGGJwu0ngjBAz/OvNfG/i79z5cRBTA2qc5x61e8V+LVs4PLAUnGASSPUY/rXi+r6kdUuJCCXGcklsfgAfy796+kwGDu+eSPmswxjfuQY7VNQFxLyeG6gdef8AP61mq4XLNgBSD16cdOfT261JGrvFvYgkHKkc57Z/XuKfHYy3EoCICrcgKCOD7/jivpbqKt0Pm3ByYy3WS5cCIF3xkk5x+Hfn8K9O8DeGUnCTNGR82cHIAwMd/wDPWo/A/gmPyojJHgg8gDPHXrj6e9es6NokemRlERTHtyFxz3H+Jx6mvDxuPVNOMdz18FgXUkpNaFnTLOC0jRECbQeCoya0fvEtnGe3r1pIYwrElMADAAHPNP2EvggkdTk8YBr46pUdR3Z9vCCpxSSFjjON3U45JPHPHX6/yp6oUwQcgg557/8A1v6UiKQCSOCSCCaVSOAc5J7ev/6uKxLuJGpCnoQOv+P86QueRjoeuac4yQCeD14wf8k4/M010RcDPfuMkGgEPGSTngY4x7+/51LG/wAnJHBxjNQiMk9c9csRx9acgUgnHfknv/nmgoVWOCq46HGT0zUOeQBnIOMt27VZ3AEDOAe9NZc+rDnII70AN+6oAwewA4oIyx/mOT60BPm579cjNPVNrkcH0wO9LqAijIORznj3PvSh24yMcEccj/PWlTgEHpnoQP50qleTgKT2PpQwGlP4uoB554/z060pOST7cA9KGcnBxjA4C05Tg+/1xmkAzJXJ5/3T0+v8qUEADg4zkkGnEZBI5GccjtUZO3A6jvnpT6DshSokIJ/75J74xSMx24HyjODz+f50qglvUZ5p5T5QByfp+f696QtAByoyTnGOBTUXnPPyg5PTrTv7pPBJyOc4P+cU7PzMcgbehzwOtADQQAMEkE9aHBKnGeDnDf4f570FQcEDk9vXH+c04A4AJy46HHoeDQSxsabY+eM8jA689/pUigbvm4XjDdz60gymcAYBHIxj/PelK844IxknkZHUcUCAgZwPXA4oYEk9cY5weRTdxBIOOOpznn0p8i5CDg84AJwaABlO3APBGDTIy4OepzjNOTJ4YAjOBjjpQseCQOSTxxnB/wA4p3AQcOCwPXn8+f5U5yNo7gdcj+tMYFstnJxjB4NIqAkj5iBx0ouAoGQcHP45pxT5sHnJwCD+eKOCpIJPGVJ7jv8A5FCnI6Y6EdMUXAjLOjYHJJyB24pzSGVjxnJ5/r+VIZAqknPXgj9Dz78U1srnIBIAIOOPxH+etWjNikEZ9gQee3finI4PfnHJI6/5/pTEBYLkDLZ3Aj9aaoCnAPGccnoP6/8A1qZFh8TBH3A4XOfqOfyz7VxnxE1lLKzMSv5ZbJ3dSnoP1rrbiTyUBU4wCB6f5/lzXi3xM10SyMFPHIBJxtOMY/z3r18voOtVS6I8TNK/saD7s8v1e4eacYJlbPzAnnp/LNV4JS0flSAY6DjGOnP5ECmSYMwfl+oBB9eM5FOUOw6hMdgDjv39+a/TqcVCKSPzW/csBskgZQqB+I7j8qZOyDZnjIJyTx7dO/XH0qMo5KbDxkEt7ev496eytEpJCsc4BIP+emK2MnYVGdQAJQmTgKB8ueuSOlPVxsJLlwemM9T1wOvTHX0qNl3HdswOM4H6EdvzNC7V2kDEhGD1GR2wfWqJFMhXkDgEKDnqOnH5+nanuokPJJKjGemD1xj8uvvTDjzOCxBOAWGPc4H4ZzUrDcQwPGckD8fx/nQBEzAMg55GRxnHv/n0qVW8hjjACgjaxznPb8/SnTweZHjkHAxjkr3wPr6e1NjUxBFc4OOuMkn1H+FADUTc+OVGdxUgc5HIxwDTZAC7lWYZwB0xxxzxkdRUpQ4BIOMkMWGDwfT8T3pquQScEvzgEHjjr6Cge5FdwO2wvnKnA9v8f51KoLRk7GYoMgnv6f5NLDvZxvODkZAHJx9fz54609W3O2D1ABBHOOR0xQPQSOZfMQv93GDx1z9KWaQybWwcAFSV5OO49x70yMfvSScAE9vXtz+FSrEGGSNhPUA9T2z9Ov4igkEPmKBGOoIAOOg6HP8AnrTEYgYPC8YOM4/A9AOefpT2Uqxwfkxgk9eTn9cevagpjj0546n+f+TQPYdGAuO45Oc5znp0/wA5JpHLq2I2JODuZxgYPYZ+hpQMqNhIyMHnv6f596V5DGoIOc9VHU+44/GgW5FKhVt0CKSMZLN0HTp+tT43pgE5IOW6g4+lMd0dAQW3gHgcc+n4cmnQqQpUkj0yMc/1z7e1ArCwoZTknBxgZ7+uf0psTSI3Gc5wePXt9P8ACpDKCwPU88gYH8/r9cUDhwemecY559PWlcVrkykMQTg4PAHOBU4QHDl846HGcd/z/wAKgGT1IAGMY4ycnn696lXITDkk5J9CR2Of6CoYtUPVjzg8EkgfWmchiAcHG4A9DwfzpQMDAIweDjP5f40m0MwDjBJycDqPx9MCkG5IDvbA4zzggDt/ntQFRl6hiRg8ZHPHX2psi/OMKSvOOnAHX6UrHy1AA6MMemPT0pokfkyoQeAPlBI9Pb8ajQgHjqD0+uOn/wCr1pSxy4A3DOQQf5D8/wAqSN8sAepyTzyO34f/AFqoVx20gg4PPfPJGO3ualkfegwcZOACOB+P/wCumN90nkgnIJGMHv8AoT+VDc9BgHoeuBjjn15zQQyYOzMcLwTgE474xnvXcfD7xVLYThDPlFwpBOAf8eSPauDjfb9/pjGCO/H6ii0kktroOHcEE9TyR15+hx+FctajGrFqRvSrTpSUoM+stL1pNUgjfd93nqM47Y+npVvUtMttXjaOWPLsMgkHkdeR3P8A9evnzwn49nsZeZcDIUgnA5xx+de2+H/GNtq6I5lXzAuCmcY4I49RXx1fDVMPO62PusLjKWLp8stzhvGnwznty8tpGJY34yBjAzz09K88u/DklufKKsXBC7iCM4H/ANb8MV9QRyQSoF3qcjjPb6np+dULzwhpWqZEqKkvQMRyPeu7D5jKCtM4cRlMZXlTZ8qXmlPEwz+7fICsp75B59fr+FQS25mK8nO3BOP5564/Wve9Z+GI813gRGUHgkjBGcce3H6CsO8+FtzE2WiGG5IjOfzxXrwzCElueBUy+pB7HjjxShUyg4HJIOR6j8aeivFjf8mTgEHOe9em3HwvvY4XeKDBwTkjBPqB/nvUcHw4uZELmAncg6g8H2H1/lW/1um1uY/U6nZnnKIF2ZHLDAH+fwH409t7MDGrccZ246HPT8c16VF8LLncr+XhwBgdCfr/AIVbj+GF5GCZI9oIPzZ6/T6f41LxdLuP6pV2see6WPLmBz0PJxzkkfl1zivffDzQf8IxKgUM2AQCcjpgYrmtO+Ez2yRzSISMgDOMH3r0bQ9JiS1e2K8bcDHY968TFYmLkmj2MHgppNT6nhWqeFrh9Skkji3BwSzH8Pz/ADrKtPCkrzmMoz4GASMcY9a+k7jRdKtYR5sROQRgc4PrXG61r2naPcugiiUnJQkDJx1rejjHUXKkYV8vjQfNJnA6P4Aklug08ZTGCu485x2P6V2dh4Ks4LZ3uTtRhnZgDnnvn29657U/iO6ZEDJGg/ukc/Qfma5TVPiHqF8rhJeeuFPOO5x7f1rr9nVmcftaVPzPW4tc0nw/GEgghJQYG75t2Ouff6VxviH4niVjsbAU5VF9Mn8/T6CvMI9bu5nJuJy5PJyegB7VWvrkT3CumcbSOD0/Tj8q1jg03eRlLGt6RVkb2reLNSv2JBBi6gHJx6ZNYranLNbgF/vEZUjP6d6ZbahLHbmElSGbsOSAOp5/SmAGUHYmHzjO3v8AX26fhXowowgrJHDKpKTux8d/JHdmVGJcjb8wwMdsfTP4dO1dDpPjW4tZUzKcZwDg4A6frXNrFmNuWIHBOM4H09uv41BNiFpASRuACqeST3Ppj+tOVGElqgjVlF3R7Bp/xauLWBYpwJ0ZskuDwT1/z6iutsPFmieILJEuY44pVBBMbZ3E9P59PevACR8hQ4faD1yKdb6g6AhHIYHknjnP4fSvPng1vF2OyOLla0lc+g5vCGlanbs9pKsTuSCHIOMA5rE1T4USpaB4tkqYIIAB3Dnnj/PFeWaP4y1Cwd0ebMeQQckkHHA/T8a7vRvi5dwqkc0pPGeCcg+mP89K5ZQr09nodUJ0Ki97RmM3w7uHVY0JGxwwZVIwB/PI4rvfDXg7+z5Y32EFgT8wwee3vS6N4+t9SmVSF81uAGGCffP+eld9bS/bIQdykYBA4G0nI6151fEVH7sj2MPhqbXPFnEePLSe+sD8uQqlSD3+o9u1eH3GkSwsSUyc4GPX2r6f1CztrxjbmVHIyCQQP61zrfDzT2THmxnqRyCQM9P/AK/NdOExPs07o5cbg3Ukmj58fT5iVIRsEEAY5Hfgf4elB06VOWQ7M4wDyfr3x7174vw3smZGkOADgbQAc4/p/jT7j4UWE0eRclASM7QAT6dev416Dx8VueasuqS2PARYOwc4ZwQcFh0/zin2+kysoJAAHTC4468+vHPNe/QfCewkyDOz84wxGM98j8vy6Vdh+GOmwM8ck52EDHy5BPfj+vasJZlFbG8Mrqy3PAIdElupcIm8HJHr6/5FbVp4EuLuOP8AdEHGCfT9B6V7xD4E0i0ZGRVfYMcLgfnW7baTp9vBkoqEHgYJOPXPauSpmbfwo76WTtv3pWPKfCnwnSFN5iAUjhiMH6/WvTdC8P2mjKXBBfG0A8c9/wBf51JcajaWqkGRMcAYIyOue9c9rHxB0rRrZ5XlLYGAoHO7OP8AP0ryatSvime3To4fBQ3Wh0FxfLE2T2GSCcAn6/T1rzH4gePEhV4o5AWxgAEE9emOv61yniX4rz3l5KkEsqI+RtA6A+v+PtXnmp6hPeSmRyJerDI5OeP59/evXwWVtSUqux89js254uFIl1bUJdS82SVzhsADqSTWeA8fKYGCCeP1/mPyqTJliAY46HZ0C+3H5c+lIgfA/LPvnjr+FfVpKCsj5dty1YEklOO+Seg/zz796EIUlMkngEYyfwH9aANgy2CSAQwI59P6dfepNxyCUHl4JwehGO/rQK1hiru3DIIYk4Y/y/zmmmM+aPMLA4I44B/+v1qRU/dA89iCeBjn/wDVx6UCUOW5HucY9Cfp3+tAhqnBzhduSRnJJH+f50SKMgg4HByCen+f50rccg+3Pf8ACkGVGMAYBz2H0/z60FiLIWUqFyinnI744HtmnGDG0DL7vvDsRnnP1py8xEoQATggDgj69+/5UQMCxOcFcAYxz+H6/U0ALFG8ecj5ARgLx19qaueTlztJzkdOff2/pU8dwCXUnnjqMYP+famTT7mwD8xxz6f064oFqNXIDEuT1AVh0HXj9KSMMwOzESdAFGOevP8AkU8MNu7dkdcYOc8/z/pTc7+CTjqTwDn1yfTNAxlzBvkB3kEgE5GCDjnn3xUjEO4IyFIB3Hke9IgxhSfkIJyOue/16UpIdVTB4yMNgD8P89qdyrCfZBlN5bcORtP6/rR5YwWIA56k54Pb+dIZG3ZJPI5yMDHf3qRU3DJxnPGOnX/PrSCzImB8wkclTg8Y5qVU45dd4AySM4J7f/rqNUT5y5y/bHTP+eanEcWwFDnkg4IyO/P/AOrsKTKSBkJOSSWAwRgYJP8AkdKRchQhx6ZJ9z/n8KczJt5O0+oHf0/GkypTOOgGSRyOOn6VGheo+FW3Ekce/P1ArT8PwtNrVugCnkEhjj06fSs21kAfnJyMHB6n2Hp1/Oui8JWqy6/aoeoPIHORx/nPvXJiZKMGzpoRbml5o+mvDlgYNFgJBBYcEDg/j1rQmOU2k4IBJIPpzUNtCbW1ihEm8LGDwPu8dKi1iVLTTLi4L7PkK5Prjv8ApX5ViJNzcmftGDh7kYryPAPi7qSahr/7s5jQ4+U9x/k15+RvyAAe5H41seJ7lbjV7h+Sd20AdKzWzkgkZwCMDjmvnZu7Z+34Kn7OhGJGR8r8ZJwRjgDHXj8qj2jP4cYPQf5/nUjqN3f2x+ppirwOOmSf8/nWR6IqpuBJ49OfXuRTjhQR19cdcn2pAAqH1PXnn/P+NI7BSSBjPb0/Gq0AM5wSDkAjjkj3xTnIKnOTjkgHP+fwqNm2AnqMYwO/+cVD5rFTjqTz6Ee1Fh2K0xHmv2Qc9O3v/wDWr0j4M3y21+Iw/JkD474OK84Zx87MuXIx6A5/z+tdR8K5n/4SO3V/3Q2D5VPHXjP5fpVxVpI4MfDnw8k+x9T7MSlkcc/N07VR8QWhvtLnTOVKEZA7d+Klsrrzwue4A468f5z+NWrwF7SWLHLITg4OT/T/AOtX0WFbjJNH4hjIrllFnyP4z00WeouHOQDndjJAz09BwO1cuuZiQpJj67iMHHb/AD7V3nj2B47y5ZyVdGIBPf06Vw9hIZAXJ6k5wO+f6V+u4aXNSTfY/FMSrVGl3IzEVwMYGQo7gj6dR2/Oq8sXmXcIRQSZAcdMgY59f/11fuG2zS4AAxkAjHYZP8+tP02yk1LU0jiGDsG0gcq3Q4FazkkrsxScmkj6e+E9sJfCWmvwAFKnPXAPXP1r0GFgUdckjOSD2rjvhrptxp3hGwjuAAyrjHUenX8K6tGFtDLLKwA2nrwe5FfkWYzU8RKS2P2vKqbhQhG2p89/GvXHluzbNufY3Df0rzO0Eag5z8x7D+neun+J2q/2h4jnCAFEBzuPUk9fYD1rlEm2ngjgYx65HavmZO7bP3rLqXs8NBdbFlsbAB1zgeo9qozSkPIgGAuMc85zz+P1q6jFoME4P0559/8ADmo4YUkldz8g7betQeoJJIX7jp0HHWo2jxGcgnA5A7n2FSEDzOBnoR3z6/59qtIUXLvuJxkDGMilcCobYogZ8gMOuc5NNb96D0PQcnqB/n1qe5lW5VCqFB1+Yc0yNQvrnHIH15ouBWhbZIQSQCMkYGD61dOCFIHsCP51X2fvUB6KwyPUf5x+FTvsVzjgE8D2/wA5ouK4Eg8d+h4/L60wRlDIwzgHGc4A/pT1GRwRnpgZNPAJUg85OST7UXBkDqxYAEnIBBxTmH7vBBxnPFOXHmAnBPXAHT8KfOCY3Oc8EBcfXFUiGVmg+0So+AoBAIz1HWvrT4cIH0K3Bjw4wAemAAK+bLDSV1G6t4Y8FXjBbjjpyOK+qvDkEdpotpFGBxEG3Y5yR0/Su3Dp3bPh+IqyVKMOpqwl1Z84JHPBFeUfGrUYgLcoeQpBB4BOe9eqW6lmJHTBJyc5OPSvAPjfrKS6pDboMAycAjHf/HH519RlivWifjmbu2HkeeXMoZWAO12XG7HU9vr2/OlhKm15YEEYyOhIH6c/zp1/boYiXzvbBBU+2M4HSobaQtoiRHPmxM2SQO56fh61+oU9j8vceoyJS0nHA2k5zknH681FOzJsIUD5lBJ7DOD/ADqSxutzEoP4ck9Acdj3/wD102YiWaIuDjeOepGOf05rUm3YlvEAl4QBxncuD39B+dTwT+ZYhw58s5BAGRn0J/Ol1RxLc5UYfAzjg4P+f1qeC3SDQUi5AEjDK9TnnNArFGytQWnjV8jbkKOeD1x/nsKZOHhNtHlt5JU45Oec5Pv61Gjv5hERIKrzn09CD/8AW5NEUe++jf8Au8kKeOfc9f8A9VAWJ5Y2jfa5/eYzuIz0z09O/T2pxYBIzIGAb7p6A/l17du1aGoNEiIACSRgbjzk4OR+P0HNQXQibSoYlYl0BbgcD2/GpuGwlmoMbkjIOQN3Hfp/n2q3OqSyRxoCC+AAB1I5PFVdJHnxzRyH/VpkBu54OB3J+vpTIrhft9gcgNHcJHIp5wpIB4+hJpCEmDwrIhI+XIY8Z98Z4q7d2ZtY4pwm6MqC2MD05/DrUXidvJ1W7gtgjRkAZIzyDn+vSrV5qLz6Hp+E+eXAkJOQoBIyfyp6gVbePzlcnswJPfHbP+e1PgWO5vbeHYSJH2ggHI6np+XNNspAq3GWJcYA2nI47H9TRZ3CJqUEhJRkcNkHlfcev/1zSANSAtJNgyCr7WyOTzxn9Pzqe/kkjtwNuwsABuHI4HJ+oqnqrF5pCSSh6t15yf8APNXb94JdOsfLkeQmMYzyeO5x07UAVLe3LxNIBkqeowCf89/pUljbRz36o5IyCSAPQd/8+tJppP2e7R8IFYADPUnk/wBKdYXIg1m1laMmPcd+RkYxjp+VPUmySGTQsqspHCHO7OM/j+Y/Gn38Jtbfy/78YAJXv/8AWzS6rOLuR8ABNxPAx9Bj6c4qC7vku0jTIPljAAFWrkaDdPiM2nzzpGGKHazKehJz+uf5VHYo8l8EfcXlBIwOgGQf/wBdWdLvPsemahbAjzJmUlh0AHt75qnZSGG8jnxjCkY6D3pkPUTUd8bHnzADj5fX8PYUzULQtIqlSAVGVPBB7+/50X87iR5F2kg5BzgcHBz+fWn6nfCYRyQkZ2KAcZGMc57H9K01Od2LUVkY9MG5QST8pPQjHX35x1qjZoP7SbzxnfGQ3HTHOPx/TBqW21eR9JEUqhDG5XaBwR25985xVZp2huY2/vAkMAc5/Hp0przM3YZcIiSIcsADkAcEjsD6fT2qW9sXiUqcneBgD+EHnj68+9ULh3mikyQuWyp6HGeP8/Wr11eG5niIciPaAQBySBx/Kq1FoaFjphuNAE5kHmI5jwy4yAOOe/NZekW5n151cByEwB2we4x9K2odVWHTpbZXxkrkADPAz9QT7ViWtz5GqG8XKOyGMHBBI+vShXMnYlvMRORu4VgQFHbP+fWrt5pWI0GWOVDE4zjPf/OOtZfmPJMc5xuIGQMnOP8A69a2o3T+SkYcHAAG04IGORj9aZLIYY3g08Ru4Lhz856kY4H1x25p9jGhvd6fvMRnOB1Hrn86qpdH7GICclSWBPOeeuf8KdaXQtZjKnJKlQOcc4/HpQZli6YR+WHOQGHUcHJGePb8qs6pDEZ/kOMAFSB6j/8AVVaXmEnJPzDIAA5Pp/WkvXeRYwPuZ6AYxj0/P9KALtvAFsySpEhON27oPXH+etU9NgnOpZTeAqkEgevAOau6Taz37+TEjPIW6YPQdf8A9XvXqvhD4Yu6GV4hvOBjBGR6f0rir4qnQT52dmHw1TEStBXPMbLSXub9IhG0rEgsVB7eo/GvQbjwDLqlpGAJAeB0wfYHPb69a9V0XwTBpeD5EaOOc7cH3xXRiFBHsRAhBB3Ed6+WxGcpu1M+wwmQOWtU8f0z4TXKWybxsBGDyOB346e3tWxbfCxN87htsjqApPUfT8a9IQ7Y8A/TvgUgjG48HOM8HoK8p5pWbvex7scjw8VZo8wl+FUvnYlnD4xjC8g/41na18PbqPIjHmHJBUKR+Ix/KvYhCQUxneDkYp8m7OTjPJ6VrDNaq1bMamQ0J/CrHg0XguezgJMUicDIIwCT6VVh8OSpI8gUgZPUdfpXv7oLmPY4UjOTuHIrOn8HRXQd0cKTwMDGD3rvpZs5P3jzK2QRSvBngGpWRjlwcjBB5yBmq1xGXAPPAx9e9es+IPAMsjn+JezYrjdR8MTQKT5Z8scBiMc171DGwqLc+WxGX1KMrWORicC2BYjLHn2qG3ci7cbCRjIPAOBWpdaVIIw5G0ZyD9Kz3gJuHIHQHtzXpxkpK6PLlFxdmQXjCViMZQkY7ClmIIOMEkcsARioJ3xwTzwCBxzngfqaVt8QDE4HYD268VoQmy3ZkLbvnOSSBnNQxZlmxgdcnBzgUkbF4R6EnB/nUZt5GZzG+3AyDn68fzqUDehdYKiImckElj260y6xDD9wkZ6+3+TWfK8oVQJSoxyABz9ab5OWBckHHHzHp34osLmZo6Y6vbvgEYJABP61oW03mXKR5JY89c4H8qxLBC0blOVJAyOB+PvVyxVxeLIp6AjFFiG3uaj5UH64yKfk7QOM9Cc1FKMkZOSeQODUzQHyycDhfqcUWJuT2z7VfHIxyc9PSnwaZJc6tpzlwAsucEdT1x+dTWOnC5tI50wE2knnHJpdJuHXXbGIvmJZCSCPQcfripexzVG7aH1d8PZX03S4kOB8mcd84/nXmvxA8T3khnLEM+SAG9M12PhGS9v9NMdu6BVxl3+9gjnHrXmXjm3e1mljnOXJJ3KO+T2/z0rx4RSquXU0heUFHocrHfRXlnJuBSdMEKR+eK5m4PmXiPnG0gYzj34NaFxcCEMUHXg461jGbzJ3Dg9SCR0969M6oRcS/eyCWGTcMEnOR/nNZj48kR5JBGCG7H/OKnOVIx2HY/SpLy3jFm8hZiwIOG9KNjW5lQoBlRkY64ycntUy3HkNsyBzknGOabCwO5uPXjvU0Fsksg8zJOeMdvcVJaJMmU8/Tir4AKKOOgzj9aqPCsDh8kL1BIPP/wBepPM2DeCSPp6/r60PUvSxZVkTeQThuhP+fWofMYPgkkHJ5FTWriYHewzjpmnYRZORkA8kA0tCSC43MoDAD0JPWoIXCgod5J4bPU596s6gAShjAPcjP+e1RzKggBJ55JHvTC1yWK+8glUXYm0jk81mzTkyA5OCcDOeRTIpAZevOMAdR71Hch0G6PPXPXjOaClFlxY3cZZCUAIBx2p0oJg4Q8cdOB0ogvdsRD9ACQxGP/10/wC0IIwM789jxzSuw5bl/wAMahLo18XkRpVP3lY/KQe1bOp6mt9O7pbRwK7HAiP64/WuZsZG3kFs8Ac84rXQEyICe3zEdaylubU4pFjzzKuMY4wCDyPeltysS5ZM5HJIIp0ypguAABz9M06CZJoCM8Nkgk9azbOjluWYbsLApRNrk/ljpVa7uJNpY8HHHtUVtMFvQXOVAOcniotemDNkOA+RlYz1FRuNRSGXU/mWqF3zgfeQY4rMtZWhlJOMZ5B7/wCf6VpXa/6Ou0YGMc+9ZCyDc6jPBxzyaaKu0af24SbFRCCDg5PHWo5XlimHmIHGciPGM+gNQWzRrcckgjjr1z1qXULgyuXQZ4AyDQwTbOq0fxZFbOg8t7dBwRjIOO1Sa541iubwLEN4AwfToOOP85riFbMAyM4JOSSP1pLCIRKQgOTySevX86y5Fe5qrt3N1vFMrXRjEQHP8QP6Gq12J9QYfOoLEE4PaqMrHzwSckd+9T/bTDESApPABB5BqeVHQpHWeG0ltZUBGckYOSTXqmiRqyq+RnqfrXjOg6uWKSOSpPAz39q9R8O6iZVAGRx0HevnsfT6n1OW1baM7AyA9CPQjsOKqzvhSc4HbPUVDNLyMHGeTULOSu0n8Tz+VfN2sz6vnutC0qjAYdBwcU6MKeM4Yc4J71DESVAwDx2HApy5DkjIJ6n+VSwRJhUY5H5np60ErgYODx2oyW6g9OTTWBVeefTFIY5FCqcnt1x2pxAwPXp8v9ait0cqd+QO1S5G/wBx7cUAOIAznn0pWA45wQM8U1xwP4u+BSck/pSsAqwh+OOuMDmhgISARxk5pId6McAAe9PuWEigoASMZx3NGwEcjKcP7dMUqEFeMD2PemeUX2nb0/HFSpFsX168+9MBIzlgMZBBxxUdz/rAR2PA9fWpIxl+CcE9+9JNgk4wD2FAn3JkyFJAwTyaaCNwU/XBqRYj5Y45xzntTYhuPc9O3WrJ8yPftPbBPpT1cMQegz6UrwmVjgY4yc+lIINjBck5PBAoHoaEHKHPXOQQO/8A9apVn2YB6ds00QFYeAQMdccmq5R1fdtYfXmnczshZHLnOMDOOaliJwTjHGeBnj0qPAK46DGDzT1Yqpxnp2qgZKhJ9OvTFEkoQFOhxgYoQZx71HPCC2C3Oen/ANeqTMmXdEQi7Rs555Ar1/SQfsEZIwSM9K8s8G2YnvQncNk45xXr0SCKJUHYAU29Dz56sSsvV5CqkA9q1WrC1iTL45/Crp6s51vY5e/JfOSQRnHNVITl+eBjGK0LpT82Onbj+dU1iztzkYNdDOroW4A29cYGeBxim64rwxEuR5hBA4xVuyh3ygkZ55GKqeK51cHoR0HPcChiTZzOmJ512B9/nIz3Ner+H7Xy4FYjBwB0ry7Q3CXKgHHv3r1nRX3WaE1zz2G2rpGsDxUc/KGpB0pr8rXKtzoeqsc9LczLKw5KZ5FY96P9IOTyeRx39K6DUIAQSOOc1zc4Pm4zkdmrujZq6IjsRzpjnk8fWoZI98exzgHkc/0q255HpjvVa6PUdwOMUF2urHN3enB7hjs3dsisrWdNIAAbjup/nXWcEjjn1qjqds0y9hkelddKq1ozy8RhlJNpGFaB7e2IHI2lcH1q14V1G7sNRQIDjcAeOT+FRyWUlupwp554Fb3g3RZ7nUI3aMhQwLMc4xxW9SScG2cFGDjNKx6/bv5kCN6gGpj0qNFCIoHQVIehr5l7n2sdEhaKKKRQh6/hQPu0N0paBdTn9fco54BXHP5Vw90VmvMBS2TnjgCux8VTbcgZyBk4rhpmdX4HOeMdhVW0JDVIxFGcZBPY9BVCxJA6YB5znippxNOu0g4HOc/5+tRi1lFuXSNiOhK9BnPXsKkCrO/+k4ck4O3k9DUGoEDZ0JIz0/KpjC57FieDngn/AD6+1V7lHyd55xnk46VmzRFiycLGQCADwQTjg9v5/lVeEATHJ65AOeMVXhiYcrkd+/51Yhs5biM7AGKsDjPrSKHyODdAbslTjryeKtXpjeyOX5OCB2z/AJ4qo9hPbu0jlOGxjAz+Xei4ilkWPIAGeCCRk0ARQMFGC/QcDGP8+v40AYn3HaTjnPv3p/lF0L4GcAhcfnURUZJJ5x3GP89qVgNOK4LxYJ4746HH+fWrcMvyg5x2Iz1/xrPgAABBB74wfx/Sn4HOCQOCMntQgLXC4PoQcg8/n0qZmVuMgnBIzxj/ADis/wA9g+wnkdM+p/8A1VehgD5LMABjIz1P+f50wGEHI2EEEYII6YqJ0PKHknrkYz+X+eKtxoiEggHv+HvSXJRvukHBzkdDzyP8+lArlDyh/wA9P/HKKv8AnN6r/wB80UDPjMnJTA5PQA8UFyN2MAdzzTA5dR26Z+nvSA7M46nr36/5/SuE7RwkDHnqOTkY/Wg+WrZJIycYHt7UKSck8k8HPA//AFcU0gA4AyQcYxgD+v50AOBwSNnIPHPX/wDVmkZiABjec/hSS8fMMAdcjrmiI7sltpJyScYFACsT8gLDI5I/l/SjzOhHIyTk9Mf5P6UjcOueQRkkdqYxLEFckZBPTHvQApc5BYDHTBPGe/5U1pAg5yDjBz6d/wDIp2cEjPJHf0/l+tEcSCPJUFx0z05//VVkDVP7sADHOSD1zQmDESSTggAdOtHmBwcdAQevOe2KZJKsScnliSAf6elUtxN2Vx6SCGNy5WNE53ZyMjsP1rz/AMbeK4SgKud5BAB7gVf8XeJF0+B0DnzCMkE4AOTwT9frXiuv6u1/Nvkxxklc568/h1r6DAYNzfNLY+dx2NsuSJBrutS3Up+clFB+bGT159+9ZGUADlDuLA8Y5z6/59KUuSQQd2QAuSTxz+f4VJZ2huZSADkHBU8jHv8Ah2+lfWxUYKyPmW3J3YseXdEIHzYUAjjHfj1r0zwZ4T+1J+8QYIwrAfhj+Zrm/DnhKS8kiDISCwfOOn/1u/pzXt+iaCljaomCCvY/T2rxMfi1TjZPU9jA4V1pXa0HeHtE/s+BEIIwScdPp/kYro1YDGOOfrnt7io0QIgBAIJGQODTkQrg5JPqeK+NnUdR3Z9jTpRpK0R/GTnGCMjnH+TTg4TAHOAATjPHr/n1ps0Z6gZPUA96RchVBGMg5PYVka2HZIYADIJye+fY/wCe1SiNdn3znGRjGfr+PXFRIM4xyeuM8CnHGRyQe4/r7UBYe0vHzHHbIGBimtsZA/Q5zk/4U1hleOOeMdcUMAVPAPcADigYqkSIefwP/wBanxsEwCRk5JGc1GCN3UZzjI6UKAcjj2OKAHN8sj4OMjj3oDhBg9OvB703Zt+frkkj/wCtRt+YE8Z9QcfhSuBITuIGcDnqO/f9KFbPY59Pf1pqfdyDkdRk0KNvBznpz2J7Uh2JGchlB78YApAcE9+x2j/P+RTBncc468+x9KduB68nON2f507hYUrwSPxBo34UYJGOwFGNvB4wBjHOaQ8njnHtj8R/hSCwoIJxnB5J565p23awyegI59O1NC4H3foxODj2pgk2DJ57ke3sO1ArEgYqMLzzn1o3HAGORzj3po2s3OOmVIPX/CpcHaAM7c4xnoRQAisGBO7BxwKUt8ox0zg8cfj/AJFJ95uCcg8ZHNJJwQfboetAD2J5J5wOvvTomAHPPGMdOKibgDJz26/59qWM4QYIHJJLDtQKw9rjbwFJU8HHJFIuAQ6Yx7jp9KjUZDYx+HQ/SnH74Ix19P8AP+TQKxJkcZPBOAff6f5600EgqQQc9we/T/PShlKZGOc4GOgoGcOBwM5PHX/PSgQ9F8sk55zyfemlhuHX1z2z3/GljVcHBzzkgjP/AOqmMOTxz2PH+e1PQBXPOR93qQR+Q+lNZiBgZxnpRnaenOOR1pWBwox0JFGgBExHscHnP+eOvSl3nGAM5BwMdaTyyHzgh8Yxk4xTfuYxkZOMA4pgPDbSCByB0xTZQZEyCwIOeMZxn/P5UofyzjHXIBxS53KrL0wc4PT1/wA+9UhMjRA+TnjOME85zTcInAAyBkNn8qaoJbjoM5weeD+lAJByeR1HPH0/z6Va3M2ZPifUf7P01iCAmM7iefy+v86+cPGOonULmYkn5DyAMAnqfx6V6/8AFXxFHHFLEh+VFwFzz6jnrz/kV4PNILiFpwCzyOSwxyOwyf8AGvuclw9ouoz4LOa/PNU09Cvb/u40BOFbg5HQH1H41IHcMOwyD9fTj+ntToj+76cqvGOv+f8ACoYzl0ZyTuGCzD9K+tPlbEt02149uWXBBBI5/L6Dr6VOTvSPJxggYz0PP4c1WWMMvAXrn5jkcc//AF8e1SBvvkbupxwQRwOAB/PirMySMBWGdw/vKoIBH169adGS55yCO+cnjr16dR2pEBWQEqFU9cnPJ7+lKGG58nbz1J4OPTtz78Uaj0GnDMgYcYJ4Pvz/AE/OlZchSMBAMfTsD/8AqpspIfLs3TJBPTPv2FSON0fA7gEg84Hp+GKNQ5UTIxQCPrjgAcY+nb1pJgHck/NxxzkA+3bPNQjnjqOTg9MdevXvUhdXKZx7n1646/l3osFkRGVzK4fHlkgg7s+x6+n9alIzsAPzpkggYPHXB7/zpsihcK4J7YA5x2/yaV3L+WPQEHBzx6evP4UBYU4njQ5JcDJLg5J9Cf0qCMvGwjd8sc8A4/X/AD0qYPjpgZOSSeOPT+f50wgBwHI68YBHXt+XcUBYcJN/HoOp6DnHB9vWntPsYA/cIJJUdfYf/r9ajT5MgDbj72eT9B+v5U8/LsCDjJ9+BzyPU80aDe+g/qQnTI4UDHbv2/wp8XyoON4PVvr2/wD1UJbu2SAAX4BI6+oP/wBf1qOIHf0GFOATwDj2HTv+NAtHoATBIIOAMhunI+nXoKa0AnCnAPIIJ7Hp/npUyEhjnpzgnpj/AOvxQzgjJUYIOBzken0/xoCw8KUGRx24OcH39/5imoeRgqecHnk49PT6Gngf6LtV8k5JbHBB7U2HiQ5+f0JGBnvQS1oAk2gZ2A5III79+BUkpwMgcDqVHHfp6/Wo4WRWY7MjPIYdfx9elSMrMAcnHfJyADkfnQRsOT7sfPzZBBI6j0x2H8+c1JCSyuAMjJyT+mP89qbGmwkdTnjcOcf5FOwYnIwMkgZA6E9hn3NSwbTHhjkgHHOACMfX8+/4Usj7+hHoOCOlNAk3ZyG28Kufw/OmyEhiMEAEYB6UhDwRlMAHcDj1BGP0NAQyKPToACM+xz+FJD9wY4cnHHAJPb68CpkwVJBwmCOnOf8AOfyponUjyWUjOR1OODkf5NBUPLxgHIwT/P8AL271JsITbxx3Iycf5/nTdobfzyDkH6f59+tUIlaUgBGOTkA9se/P+eacANuEGGxyScDHpkVAQCoLcE8nA65/wx6U+MbRgnO4dQT2/wA/SgVgjXhyOMHGM0u4svA28j5sYx9aag8pvk24JwRnJJz+v405sFXAJkAOdpOMdzj1IzU6it2HOhHKY3AgnA9cZ/pVy11m5sUDrKySAjnPUdSDg/41TJHGOrYGcdf/AK5zS/eHH31Jx06Y/wD1/lUSpqas0aRbi7p2Z6DoHxTukDh5S4UgEYzt9vbrXcaL8WILnCudhwAQePU8n/H1rwe3SOMFgdu75iM5J4xj9B+VHmOXJdmRFJzg468/zrzauXU6mqVj1aWZVqas3c+nYviXpxbBnUuQSQzevt6mr/8AwmmnukRW5gTIz8p56n+Wa+XYb4JkRIRwMHHJ/wA8/lVu21yaAAKQNueQeeRn+fYenvXF/ZTWzN/7Wb0kj6gtvE+mS2pn+0s8oGNhIIPOOPTPFVH8WaZAXkkkjj5yATz+QOeuK+cLXxNNHEU3ONxJOGwBx2+o/kKoR6jLNIJZZJJXZztGc4HOB6Z7k8dKcctltcHmnaJ9ITfEXSw5JfIU8KhPP0OeOOtUNT+KFqVRYiHIUsAT90dcGvBHvp1nz5oI6A5xj6epJz69KbJcblJGRnqe/wBa6Y5dFPVnLPNJvZWPWrv4yzzxYwqYPDhuSPT0pfCPxg+2ak1pc/KUORKTwc8ZGK8fyJAeinBOAPUf14pdLlFrewuMAMoGB0znn3/OqngKbi7IiGY1lJan0zrWuLcacJA2xCNuRyDnpj/GvEvii8jTQbG2SKhIlAyVyRnA6ZOfwr1PwJeR69ogid1MinAU85GOo+np71x/xL0UCN38tsMcDI6fjz/kVxYSKpVOVnZjpyrU1O+h5Wm6KNzgvyOXPJ9f19PWhHyzAFgSMggZzjjv/k0fOvyEEkE8nkHA6479jSAZcZPK5GSc+nNfSqyPm9XuMRcGNlcZIJJ7D/6/FStHtycEHIxt/LjFDqBIeuWHQgEY9v8A6/rS4xjJ44weTk+hp3Cw7aRnOMkdjjkc9/wpIrhs4xnJB3DnB9xR8gcY+9yCB054559valAG3BO8DAAAwc//AFxxTuTqKqlmweDjgbvx/XimyH58hSWKnLHpj8e/v7U2RSrDPy9umQO3P6VM4DICCMYAywzgZ4o6D3GRReTHhAcf3m54Pr6nr+lOtEQbwAHJOeR0OP165pOdhj3ZGD83Y56f596SGIq8hJ6jPPbtwfz656CpAR0JcAcMTyAMDH09/f0NErSJKTHkqCMgjkVJGyKuC+HQYJ9x0wTn+dSxxCWZOMZIwoPBH+PepdluWdX4IDT6rARnOcHA7cf49/Wvcp3Ok6M8hJCgYHHQc9j6/wBK4L4deGkeOC4A+8Qx554//VXV/EfWU0/RxACCSpxk56+vf8K+WxFqte0T6rCylRwzlI8w8R+PLhbp3tJWjjHXBwc5zyP89ax18faizp+9Yc8dc/j/AIVzF7uMztIQ+G7k/kf8mopJC5THDAjHJHHbtyP8K96ng4KKTR89LF1XJts9Ps/i1qFpEhnEU4xkZJJ4/rVy1+NrscLC5JHLKpIGO/8A+uvJ3k3IUIwpGQDnBx/j/SmxzBlMYJEg5JUHkH6cY7d6bwFKXQuOYVYaJnsVj8b4LicWm/8A0jnIwegPQ8c//qqzP8X5FnChNycYBPJGPTt614kZTbMCCwPJI457EZA7e3rVgXcj/OSeRncrZ5P+QfwrF5bTvdGjzWs9mew3PxfkMLvyrnIADZGBmseb4yagsBTYWGeCpJ4PXPb/APVXmMjDzASPoByfXH9Klt5io3SZAAJUg8A44+vp+taRy+kt0ZyzGvLeR0mrePb2+kJD7cnJUHPPpWBPrFzeyEvKSM7iG459f51UWQGZMEAHhiO2On+fWmmNEi+XJ45OeRz61208PThskcc69Sp8TbJRIHYyHcTkDCk5zjgUxpT+7fA4ypI4Pt/nihSwGADxzgjg+v408OpQhgRk8FsDH+etdJhsIkKoxYFgW6gjjHPI9M8UseXzjKlTgZJOc9fy/Gl+dcnkHGCRz36e3+NG3PORjkbeee+fepYxjI2S3ynBIPc8+n68+lKwJ2gcYI6Dv16fn9c05nA5weg2qCBjHv8AlzSIpIxjqM5Bxn3/ADNCAeoJXAJJPXPOOeP6URqQ/OHwCCcfiDmo94Riw6YAJJGMnsPbrzQZuw4HUc84+lOwCuSSFyzHOfoP845om5ZNoGAM8+ox3pcgnOGznnA6UgUlkAztGSSOvbr9ePSlYd2SGQ+WAc7RwBjt2/pQyp5vUZK8gD8eT0xz+tNYBSSpJHGCD2PSm7QXAUn5eOR1HYf1osO48nBf0yDnHakYGQscbieFYdMdsd/zpQnlhiVBAOSByP8AP/1qGnDAgAZ67uc4/l3/APrUWC4ZcR4GQwwCAc//AK+g6+tHm+YCJFOB1DDj2z/kdaAw3c7R2PB/w5+tJ1JAJwMfd6/5578UWHfsAG0HB4XGcHt/UD29KXJBYAk9RjPfp/LPX0pRhnPQgAAAD8uaR4wJCGJBHy5xkjH+f50irivHtRewxkkYH+e1ESAwumQmBkEHqO/9KQjJQjOGxkKe/TPPA7Uu0ozgAg9QVGMH0I9aCrjY42Z8gck8n8Ow/IU9E8vJBHB6Yznvke/T8qImBVUI9flA6/l+dPaH9+6HA78+uOP8+9Jhce028RkdAoU5PIOeoP4UbkdJow2ZMhiTnoOvH9PekUiIAbBxxnGeMcfTr+lMdQzEnIUdwMf5HQVFjW6JoEI2BBnJyBjn/I59Oldh8O7YHX1JXJJHzMCeQeme9cor+Xg/KOwAPTHvXb/CwvLqm75nVGChSwwDkV52M0pSuehg2nWivM+kCPMlwRyVA5B4yB/Ksf4hTfZfC8oGCzgggHpjmtpn3zAsynAwCOx965X4nzBtDQhwTtOcHrX5XXe5+3ZbDmqwXofNjzB7ibJKnceR3zVZzgnGDzwe/wCVPZm3tjk7+R047VXdSFITIHUdq8Bs/a6aXKiRmGVwR04z19qCRj17cgVWUuB8/XOc/hQnDEHJ4xmoN0rEy4ZyTwckc9CP6U2VtuFPABGCfT60OTuyB6ZJPGPWo2mJ+RuM9R/T+mKC0RzzHzHQNwTgHAIx9KiLfNhTkdyPWnSK6gkA88dOPwquyHg9NxJBzng1WpdidV3M7nk/TjFbvgFwPGVm5OAASSDjC9ePf61z4bdkEcZAye/+eBWh4fbGrRsMB0xlvQdOv0qlujmrw5qbT7H1do0gliEg4TORjng1fvQTbuRy2MYHf/8AXxWF4SuIP7Mt2STeGBDD34Ix6VsTyGA8nYjHAGex9P8APaveoSSsz8RxtNqpJep86/FK1f7Vc+YhVmOSACTnPt/SvObSBo4wePlB4BHOR/nnmvoD4qaKz2ksojbIBzx+P1rwY205LKEIBY4wM/oPYmv1HLq6qUV5H4zmFB0sRJPuV2P2oeWAPMA27jnp6H1zmvUfhB4TTWL0SSjYsa4JC9x3Fcd4U8NnU9WQ8pjGGC5GDzg9snmvo/wH4cTSYGKIUYjOQO1cma41UaTjF6s6sqwEq9ZNrRHZWtslnp8VshHlxjCgjnA/z+tc74z1YaZotxvOMqSuPXHSukLBIzMxBA6g+n/1q8U+NfifzbaO2tpQXYnPOOOmK/Ma1TRt7s/bcqwjq1owjsrHimpzC71G7eQlw7Eg54A78deeKR8E5GBkcDHHHpVfYZCeT1AyR156VNjazJ64AZR3wc/59q8h6n7PBKMUl0Bptyc4AHYdSPp/kUgfqMduij/P6elKYiDnBxnHJ/yKcoDckcjkgZIx7elKxYiptOcYwOxOOppzsGIyTgDkHn9f6UoAIwOegwTj3/z9aSQCMn5SygZ6Zycf/XosAkTDAAyPTB65qxA2wvuAIwcntk8c1HJYzwpGxIUuob5uuPT/ADnpTI1aRHcjARgM47+wqQEYc5GeueByfxozuTd3AyB0zSkCSU9TnkkHj60x5GgiL7c4I4PfPtQBMj+YgVAckEEEjpQpKsVIySMFqmuLF7VIz9wugYEnnnmoVUBcsM5B6/0qrE3JIE4LZzzjn+dQ3mfLKqSCwA64+v6VLaOTciPkIFyWPcnOBVTUZj9otyU3gtsx9cjmqRLPRPhfbLPqUe4BzweO4zz+WPyNfTNtCIoTgDBIAyO3pXjHwg8JS2iI7oSBg5YYyMfrXtVyoRYsA5xjK9B7161BNRuflOfV1UxHKnsNeTyQ4BC5U8jr07V8xfFe6GpeJZdhJWAgA9Nzd+Py/Kvo3WbtLSxuJWP3Iyc54Bx/n8q+S9fvjea1cytxvkwR14J4/L8ea+4yOgpyc2tj8gz/ABLilTj1K0txtKvyScE+n/6v0qv5jvliBgZAweuevf8Azinag6W9wFBJDAfNjnPU8D8u9Olx/Y1vKhBeRm+XtgHOf5jmvvUktj4Xmb3I4ncOAuXx0AAAA/pVqOQlNhHzZyAeeee3+BqnoP8Apc9yCBsSIngc8Hgj9PzqaGbGo20fYsASQADnk5NFgLjNvA3ZGBkkE/hnt/OmwSyuJI5CTbE7wD2OOcY607UGNvLKxGCpJ4xnHYe/f8xSPKUs43Bw23Jz165xkenA/E0WAYDicycMpAUDGf8A9VEm+QPsDB84zkc9vrzUmiOhgv3IKeWu5TjOTkfj6/nVbT5nl1K2iMiiBmAbjryeD+FIC6zG5jHmL0GME4PHufbmoovM5DZIBJ6df8549Kk1hjaz3KwISysyhT3x6H86maeD7FbOjv5rx5kzghGPGPr70AR2kbhgY+dvzBgeM56Z/p706SGK8dt6gOG4bGDuHIpnh/UHtbG9klBKbxFGCOg6Z6daNOeSTVrZH3RxM3zMozgjpweQKAGzTbpnMqHK8MxHPTjOf88VbjiK4L5wYwQCcADrjn/PNZ+t3GJJV2nfggsR1OeD09/1rSu38uytyz/fiXcQcAde1ALULSF5klkRsoCFIBwcdelStaiR+D86nO4cn61Bpl2kGmzSD52SQAD0B6fzxTLDUVk1BCpwMltrDjH+cDrU9QFySTvwCD0z0A65H5U+aMiQPuB4yAR69f6Cqt3NmeUId/mkkgDj0wD+Y/GtPVBHDHBtLKPLBOW45A7H0/rRqDsMSLAyB7k56H296rWymeU4PK5YHpk5P/1vzqzb3qPpLnkuzkAAZ4A9+eeKg0a6ZNXjOVMbIQQeD0OAO3X+VUrmehFmMZjblwTlsc9Oh+vH51EV2yHeBjbgEDHJ9Kg80yTXDgEL5gUZHbPJH056d8Ve1NjFdBFwybAQcY6Y/P8AHFURZD4tMMlkbxDtAfy2TGcjHBA6noarxRvM5iQkyKMkDqAAf8O/rVm3v1j0HywNk8kpJIHQDnNN0WXydbld9rp9lctngZPA+p/xoXmDSsUwofbHIfv5BGRknHT19fSkubJItq5A4ICk9h1Ge36dqgu/LllgkkJAE6kMOvJ5rVv33SuM71HG4jHGef8AD64qrmLihkOiqLESyMeoYAHAJHPt3rOZFllKYJ2jJ56f56VuHUPtOgQCWLO2RgCBycH9fw9KyNGjjudQufPk8hFt2IJ4y3YH0z/Smm+pDSKroJXijDFnZgCuM4z/AI8Va1Gwk060lL4zjgkEFTnqB+lV4ZJIdRtyxIxIpyAcZzx+fFbXj28Et3IEBkjZQFbtnHB4/GruZtJGRGscsCOAwkJADsABjvgjvU+mQC5F3C7/AL2AAqCcFgf8Pzqfw4kD6RG8oJk3EAH0Ht0P+FTWx+yXFxIiK6PF5YAxlQSec02RZGcp+zTnegIyMdiMngY685PNXNW8qK7kKjZ8o4POcAf/AFqoXCPJc24ztHmKevYHBFaeup5sskgjwmQMnoPoPQ/h1pGckjOMQNpHKMruGeTjA9vw96saTbJf3L7yVSMHJxwD2IP+etMlHk2MCtuAK4UYxt+n41Z8PwfPeDeVAj4XHf6e/P6UN2V2So3egRv5txHGgKJuOQe3c4/DFdDZ+HZ9WcJBCQCwUt0BJq54c8ES6tdQSbnALDgDAI69P0r3rw74UisUQlBgYzuUYyK8LGZjHDrTc+gwGVTxLv0MnwJ8MotHsIJbmME9Qx74/pmu/sYo4yQgwF6sB0NWppEFsiLwMYwCMCqNqQpk5xjAJJ5x3r4SviqleTc2fo+FwVLCwUYokkYicD3wDnOfaop22qeOc8EDoaVgFuYsnOSCDjPFJdctJjjI4/8Ar/4Vx3PSWmg9WJUZ+v0+tRWjl0Jbqe3sKc6ny+cZwDkcZ9aW0QhZwWyCQwGccd80XGSI7FsZ9ulRvkAuQefX0pejqpOzJwBnrT5kAGAwEeM5z+lMBsbBVH0yCatQAtH1PXIHqP8AIqm7gKmwn5jjBqzasPLI4Bz1z3rSLZm9UTsAZMEcccNzj1xVPW9HtryzKPCp3HjAwMirQYB+CM+xzT5TvA7+i5710Qqyg9GcdShCr8SPN/EPg021uEjO0YJ2qPyrzabQp7ae5+QgKeCRwQa+kJ7aO6iIcD0GDXMal4Vt5Y3UIQWBBx6V9DhMzcPdkfK5hk0Z+/A+c760X7YABkAg8Dr6/WqusxsiZBJGRkHp6YP616L4h8JSadeExplCcnPfHQflXJa5aBo3ABBweCPw5r6ujXjVSaZ8RWw8qDtJFCwi3WO/OUxkHPB71XiXawAcZIyQTVy3QRaeIznftGMdj74qrbsvmOT12leea6UcmhTuz/pCAHgHII55zwKuXERMDBDk4zyeT/niqso8yRMYGCCRnPAq88guOmeOOR29M0ahoO0W3ddKRHAADHPrk1a0yM/aJCcjCknPT0qGFhb2wjzkcgduv/1qvaSI33sRtIXaOM5I9aRLJTHhgDnPpirgYAepIwT0Hp0/z0qtN98emORnt9PwqaeXbEMc5AHvigydh9vO8FuIyS/PU9f0rPdZF1BJYyVdDkE9znvmr1smU5OCMn8a0tL0+LVNb8oHdK0YIAPAGSD+PFDslqYTdkeieBPiBLplsgfgKOR6isvxn4y/thnKAHJJA2/pn9a6/wAA+ALTWfPtZ1UXMfzeW54YA+nftWF478Kw6RdlEQhASCegX2rgTpuo0tyabaSfQ8vnhl8oyOOpOSR074/z61QSMMeBjsT6mt66STa8QTjOTnkVSW1CMTypGfveldXS53wlcqxglgewPPvUGq38ogMSHCnGCoq9MoiGc8EgdeKoXEitJjZlMHAx9ag1KmnRmW18x84LEEkGriO3nAJww6HtUsGPsriJMYYYU/rVcKyXSkgZ5UEdqCya6vpXjETnIUnBx/WnQbkhAAOMdD17VXvBtK54GTgAdDV2CQsI9+Cp6E/5+lA7DrUqIznjJ4Y+lWY5VVgeCDydwqmsvLBRznj1/OnBHdT0IHXv7VBRJcSB5S4GMdAOOfSpLlUe3GE6Y4Az25qN0fy97kDGMEHJqGR3KgISR1I6fhVgVYo94Jxjn73T6/4VCJUiuRG/KE4IUf5+tPeUh/kwN3JB659f16e1UbgMk0b/ADEkjPOfb8Kg0Ro3GGiOBxnjPB/zxUiq6xZAD9skeo9arGNpIwXB29v8a07W3JiGORjBND0KsilpRknkYsAkickdcen/AOr3rej5wW5GOSR0PpWZbR+VdOVyDggtVoN5fUnI5xnqazerNErI1JiI4X7YGSxP+faqdq+2HlsE84HSoJfMCOOdmARnpTIMnofYsBWZabLUcoMhAIJwQT6VDdyFcONpK9j3+tCxlSQny9xj1+lRXAKqNxLE/wCTR1HcsXmpB0QIOWwcgdOOR/8ArqnEscitIVPXAxSLBmIuVxkcf0qGNn+YfT/H/P0qwvrqOAXzQcHOc4zzVpSXGEOQeDn0qrI/zpj5wTxjrmtJLTyoxJ0IHJYY59s1LC5WuI2RBvAyOfl56etM02ZI5CH69eeKuG0E8ZLv8qqSWzx7VRstPe7uBtdQgGcniloWmySe8ijvVJcOCemOaZdDzmOz5U6qAfSqt6saXwGeeQuBkcf59aswRjysMfmA4+p6UmO7LNvdi3hQjmReSCRXd+CfFccibHRvMz1JwRXn626GPcfnAHGeMf41a8P3Hk6kByFyCAOOD2/SuHE0lUi77no4XESpTT6HvltdfaIw/HTk+tTgFsYHbnFZWgXkVxZR5OHz94nrxW9A8bLjAz3PpXw9WPLJo/QqM+eCYRIMD5jUkYIPTp0P+NKpHUcfUUCQbud2e3tWDXU6xQDkDGQD1zxUjwjGMe/rTPNCqP4j9fypWlBTPOeg561JQhfGBjPOcEUjMSemOc1CsgMme/XPpUocjAz9KAHrGeSB056U+VQABg8HPTmpljJBCY5AIz0o80DAYHrndSuBDExG4nuOOKZLkNjHt0q0km5wc8Co7xwXHI6c/WmBCHxkds59/wDPWhpSyhT06jBpobI69e2KmhAK54z0ouAigrzjntQUYKDjA6Zo/jI6D2pZnJjPQAkAYHFAdB24svTnoT7U+NDtAHU02Eny/vDBHI/rTUdyx2nB6gCqRL2LUsZi5JKjscUiDzGz/dIJ+tMdXIJfceOOeKZBIwJyGQDqTTINIuzx7fQ5BPeoTmMcsD7VJEpKkBwc9yOCKgkV1kyTnngY7UAI4I75JJNSRJuU8HnjgcGoeSADnrzk5qzEMxnP3QMA5xTQD0U5wCAOAc8YqO4iw+M8kAev40Rk7iB06ZJpsuFuEBIIyM54q0ZyOn8ISpplyJJMANgDPevSbXUIrxAUYZ9M15vb2TSwKVPB4AHrjtWpptteWm1wSQDj3ArRR5jzamj0O5Y4FYWqBHJB9ODUR1ecDawzxycVn3+oAAk8HGRWsI8u5lFNu5BPGVBffjHYnHFUk/euNr/ID1Hf2qSdnkiJT7oHWmacu846njk1ozfobdnZgJycE9KzfEFirR7w+QAQQR0rRt5SDgkHtUOsW2+BySMHmqaJW9jjbSBILpfnIXdjI969S8OyhrMBegFeZRFFusE5wecdRXpHhht9vxnGOM1zT2JlurHQo+VFDkY5pFGBUNy/lxMc444rlSuzou7GTqF2DKyA8d8HvWBdEF89gSD/AEq5cEtM7MTwapXmC/Bzz6YruS5VYIqyHy7fJ345x345qi4DqMEg+hNWiFaHAP1+lVWA289QcD3qWbJESw5Yg4BPf1ouQIguUJGOaZkrLkGpJ5ROAB1HHTNRew2ky5YWMV6QHA7Y56V2+i6fFaQgRqBgdR3rh9OlaBgW49scYr0DSn32ynIP0qKs242MqVJe0TaL9FFFcJ6wUUUnQUAIeMUpNNok+4x9qBeZw+u3TteSDqM45rm7+4BnC7ccY/8A11uauwW75Ocnkg/pXP38iCc5HzYB9q0lsZ3uR3Nx8oIHIOBnv/nmoodTnMRiBKoTzjvjnpTbhk2YHPaq8dwsUZxg5GBxz7ZrM0QiuwmIJznkEdzVPVnM0inOMDjAHPrzVh7gIWcnnqG6de/4VSmm80HjIzgsOnris2UiS2mJUgPgDA4P6H/GrFtIYZCQeTyeOp9qqpt+cgHOec8YPFAuCrEAcNyR6gd6RRZuZ3k4IJ5Lcn/PanmYyQEnBJ4/rgf57VWeQN1P1J/z6UjSKck8Fjn/ABx3oAkSVwmMjA6LjH4//qqMtvOSBnOOvJ/H/PSnNJjAz94g5qHHzsM7sglQfT6/j+lAFpZTnGDgD72cfp+Haph8yFy5PHAP6/lVKA4OFHG0gfXrx/8AXqdJQ0eMhOOARgn8O3/1qgCJxtcEvyDk7TnI/wA/zqwL87nxxkcADIz/AJ9ajZABliNhxwRkf5FNZBuBAyQe2fx+tAI0YpSUG88kEcGpEwFQg8tnjg1k8jIJB5IIA7+oFTCUxKiZwMEDrjP/ANencbNDB/26Kzv33+R/9aincR8mZPUtnPGD0qPPJyOwwFH+TRkoCecZx0xilbnBB7ZyR+Wa4ju0HBgG9Dxx2/z1oAUHtnHOD1H9PxqOTvxzjJAPJpjk5JUnkDtgUBYkDjIDDOOVIOMUYVTxgAdMH/P9KViCEHqMjB/z61EfmGMZx0z0x9f89KAZJv8AmIOcZ6+o9qDhGHYkE4BwfxNR8ngEfTr6f/rpzKMAjBAGM45oEPzggE84z06n1qNxuHsBkYHr/PNBY7FyNx7k8fn+lIYieT64Bz/nr1/GtESwXAX3I9cD8ff/AArnPEetCxiJDBGxkHI4OcmrHibVk0yLaXAdgSo6E5GOfT/61eHeL/EEt7dMPM3ocjYrcZ6ZH6da9nBYR1ZJtaHh47GKnHljuQeK/FM+rTypvJcOSxGQCOnH19RXPAFIyC28EYUnng4/P9DxTQM/MDl2weSOT+nTsaenKAD59xHPH+etfZRhGmrRPlXJzd2MKvM/RjgjgjGOcj+n612nhbw19qkR9p5wSx4x3I/mfwqh4Z0WS/uU+QSE5Bbpk+n+TXs3hLw4LaJcoEwMk9Pp+H/1687GYpUYtX1O/C4X2svI0fDWgxafGHKrkg9uRnqfr3/AV0EcRUYHCEcD/P4frTIYSrgcgAZyf6irO7nrkY4I5Pv/AJ96+IrVXUlds+0oUo0o2ihiAouO5GD6/wCev5UoA4AGPQ4yP/1U5Tu2jsPamuChxzgAEDnOe9YHQPAyT2P1/T8aQjYfUg9AetR/e6nB68DH0qQqDgNz357D6fhQA3JUZzkE9PbvTlO1iCM8dqTJYEkDHbApRgHJwT6en4/l+dJgOGCM4x0GBxikYHAAIzgkn19PypM7yCp7dAAfrinMOOvfA7ZoTAaAMjHpj1ye3+frT1YnYHB75YdaZ3wDgEcen51IV6Zckdj60NjsC9Bkg5JximvktjOAOelO3YIx17ZFAJGd33h2HQ5pDDJZVwCcep/X+fFO34U8+3PrTFUhidnHOQaXACY/D06UALuIIPVxycHp68UAgk9doycY70xeMgnIJzkHsaQu+QAP+BDnBHqKAJBjjIXGeoPP/wBf/wCvSkhhkEHHIx69KTe5yh5A5DY9aYB5S4I29z70AP3bjgEYx27momIAOM4we/509RhRwT3BB/pTTkjCjA9P8+poAhQ7WBUD2yen+f61eVsKMkjnqBg/5NV0j25J4PPB56U9DtHq2O/TFAEgUkg5OD09c02RArdexwc0BsYxuGeue1NmOclOcDp/n8aBWFVzuGc55wD3wPX2qVMICMHHGeOBUMeWiAycgYBz1xz/AIU9WKkHjk87ec/5/rQIewAG5MAcDjg4yev4Ufe5Hyg9KTb83UjrgZA/ChpCD68dqAFd92VJzxkt/n+VKJcr0Ax1PIwPT8aYyDbk9c5pW6Hue/OD+HpQAud3BOOeQT2pwwFG3GMcgjGcU0n0xkjOcZpQD6kduODimlcBZcHJIwAcgUKNw34BbkBeee/SmkYOeOeM4pHcomccd8k80yeo8AOx44wOOlMZi0hOeeM56/hTAWHcEEk8mjccDI46c4oEPdgHBwMkYGD9BS78pg4HJJPQZ9P85qE846gfmf8A69LLjAZuhHORnHpkfl+tUiWhGcEEjjgdT1/pVXUrhbe0mk8wgqpOOMYHIwfzqxFnc42nPUDPH4446ZrlvHF6Y7GULIuMEBc85xz+n867cPTdWooo4cTUVOm5HjPj7xANTvmQoSZCVBxzj/63rxXJbPKzjIU9D747irOqXz3NxvlCh8kDjHHPTvzzWePkQEkk9SSPQcf56c5r9OwtJUaaij8zxE3Vm5MkIKDkZwMjH5fz/lTXUc+o9yP88464p3mGRRhQcDJBGevT+VNLcjjORxk5/l/PrXccNnceBtDkHccYC5xx3H4/j0pUQhAN/B4we3cDHbPf8KjSTbLuIBQ4BJ7+3r/+upnO7YI/lJyBk4Ax1/z7U7isxRjaUbIJ6EHjA/8A1/pQTuf7xJOchh1Ix+g/LkUgXBbIHc8DPp+v+NOVtgJzgEEYx78HPaqTFykb7yw3fMcHJYYPHuOOtPA2q+OnB54I+vr607OQx4Ayctn/ACf8ac8vlR4D7QSDjg5+lO40mNJMpTGOQSCOCO/170x1OMY9QBnHAxg/X64qWMmQPn5ypGec89MdsdaeoLDqeQMZOAc9c/059KRVhiK6xDPc5OBxjvj9fXtSoPlHyZPrjH1x6d+eKUKMg8ZPTnnP8iKcq4wD0zz14A//AFj35pXCw3ywSXxlM5xjn0/z9aXadwAOQeMd8Dnr1p7HYuzjk7VycYzmljwTtQ5C8gkdR0HP6UrhYj2DcpJIGeoGf/rdvTvTWUMuUJUEAjIz781Ish3A7Mc8ZOf89/zon+YucgA8EAZFUFhxchTj5s9C3YH3+n48U1YEUqAckZKkHue/9BTZN7JgADHVs5yPp9R2pkbEDkhjwBg4zjufTp70EONx7KGUhBkjkE54wf8AP405vkUZJ80jGQOx749qRHAUABiWJ+YnH4f5JpXcyMegJIwSOADj8fypdRctmOgeMRlCAVycMQfx4/zinFQ+SAEPB6ZPvx/hzTVjAjGS2ecbjjnPX/PrTg+Wbg524Jz05/U98detJjaQ5V5HGCw4Y8n/AA6U4kgcgvycAnr0zUYd2wpJKcDr0HXJ7j15qUvnrycdMdR/+v60XMnG7Hl9pHJLYwCvHI/+v/OnRn5OSSCcnccn6Y/r7CoGAYE5YnA5z0qWEoYCkqbjgkkHHPYfnU3DlSHGUFjnkEgkgg5HT9f0pzgZHopIIBz/AD/zxTR833sbRxtJznt9abGWjchiNrdQOOxP/wBbt0ouHKSNtj6jnJ+Ygc/556elIjhsZfgE5wcc4/r0+lRTEyEHjOOAD/kdqVZCVAPBP0//AFH0/KhE2TROOgypIOCAT6d+B7Gnbw5C9s5yTnt2NJCwXqCc5xkkAevX1prSZlwgwOCwB5PPUf55q7mRMSvfPPQgc0AfvAcgkHAHfOP5ex9aGO0YIyW5GecD1zUbShRhwCCckKckn+n/ANamLUk3ZX5Tnk8HggdKViDgj16+uf8AP8qRQkxcuCTjOQMfj/nHFNMYV+AQOOM/hU3Ha46UnGAfn4BOTjPt3NIG9wctilwT2wcAEqR1/wA56elMc4YgYyBnPf6+mPzqgtYcrYjIABCtgc8/l0qSTZtAGT0YgdM5/PmoUI2gEgAHkEdu/Pr/AI1IucDggZ5w3XP9PensJkixjCYJwQcndyM9h/ntSD94+OeRyW6g+tHmfKQAeDyMfhx79vypyM2AQOM45GenX+tFyGMzzkj2wR19sdfw96kSLMWwZChi2ORgkdu/p1qQjkAHJOSCM5I7ZpqTvHIB0K4Ocg8/5NK4IFKQny8EYHBPPPQZqRWwg5PXBwOBn/J9OtMkDt8+/eD1x1xz0/L8M0nmeZ/uAdT/ACoGOI2chzzwfb1Pp6Uijy2GWJPT5unPH060qjYmBlvr/T3/ACNLay/vjk54wST+nbOelJgtGdp8O/Ek+n6qtswZATgOCMc9c/Tp+Few+L9EGs6Ujp8+RnPoxHt0r5vttSGnahBIjADcAATgZJ6fp3r6M8B+Jota02ON5M4GNpGMY9/x714eLg6c1Uie3hpRqwdObPCdd0mTSbxkccnkkgHj2rD8ppAG6CM5PbOMn8v8a9q+JHhU3SyOuwjaSox059R9a8Yltmtcxc5TAYYOeO/+fWvTw9X2kfM8qtSdOTXQiW4VyPKBJ25yTj/P/wBenicscYyMZJz0P069z+dRpgs5Gfl42kY+v0/+vSEea+7npjgYIyM8GuuxzljaoO04wSSSRkgYGM/pSpJsYYY4PIB7cf5/KmC4LKSDtBGGAHv2/X8RTSoCHdyR3PPc/gKGTYlWTbgDJCg/eGTn19D3NSMwDHBBGM4HOR/nNVIjgZJzghskHHpn+XrUivjryWAIxxk+3bnrxSDQcwRl+UYVvXrnjjPp04+tBYycdjn8u304/Co45HK7ACACQRnt6n17/jUiEKflPbBB68+v5VLKI2Yl3HzDIw2B3z0/TtWvpkD3d9FHErSBmA27TjqB/L+VZkEW4LlmD7gOOQR3H8s16d4C0n/SIpGjJ4wW9h0rkxFVU4OR1UKaqTUT1Pw1pR0i1CnGzAK468DrXm3xX1VpL940fO3Ocn8Dj9Pzr1W+1CHSdMe4bCBVwoHUnH5+nSvnDxnrb6pLLICHkZuVPUD1NePgqbq1edo9zG1I0qKpowZJjuxjJU4J+vp/9al3EIe/sBjjpj+dVwrxqB5nznJ3defrRudwgPAA5x3PTn/PrX1W2h8s9yblCd4GAcjd6+vp74qUKGTzGGGOckdM5PTv2zz6VEELKcnsMZ6eo/PFJC+47sgHueh45PH+FBBJFFG6EF92MgbsHA6dvUY/KlYkKwAIyQCB14z/AJ9MCkVwwAJABOB6f/r6/nTZvnXG7lep3dP/ANVNXHZIaNqqFA3gY9uD9Pw6elPVjKSRhEJOSR1H+TTYVLkEueTgANjPt/X0qR3RfkHOCSADk9ecnr0qidFsOAwCcqpA4b3/AMf8aRTlcjjGCCOTjoQfb/CooWbPfk55PGee3WlAOSc5Pp146dOvOaA0sS7kEeC4BHRQcEfT68U5FQAEl8YIBYDkHpn9agw8YcDB3EEkjkEdwf8APXpQzPx0wpwNvX3z9f6UAiUKQMg7sHgE4H+f8KUMWcbOPmIA7c9vz9OaIpAoHzZ68KMn8/zpmQ7o45Ugg+p/D8qBjzAHJDA9RlR3POAT+v4CnSIsfyKST378Zx/X9KjKsFyCDkj5Qef89e1DM0hOAdwwcZxn8fXqKALMdmJI3Ic46AA4BA+vofT1qMW3l8bjv6gEY5+nXA/qagkkdoMB9oxuIPUDt/WiC6Z2JYtv4Bb09wepFBZKAXPQDOFODn2yKc7iKQgHBxjH9D6+tMDkf3mGCCR1z7/r+lCuDyeuTnJ79OKACNsx7iQBjgD35H/1qcpBBY5JxnGAeP8APaoyeAuMEjkDgE+g/wAjpT9oVzgjk88cf569aBWGbiBgngjIOfzBHbFOOUxg7cElR3I/z9KMHOSQQDjJAwR06fn+dJ0O3sBye/H/ANf+tAaDyRDGqA8Y5x1zzgikDjyyd5zjPI/EfrSA+YVJA4OASB06896ezvI4AZck8jGP/wBdBWgkbkON4HckKO/r7d6Y7/N935uRjOevr/nvSkAIeu484J5/z9aUHkAD7pGD2+p/z1zQUKrZRQMk4IJI6HmpoVCo5cYyO3H0/wD1+9QSbi2TyCcjnt+H40yUnAAyR6L3J/pnFSy0iZcCUlSBgZGDxx6j60+WUSSu5+Z8gjt2/wDrVHE5GQRsXGOvXH+R+VABVyOVz056/wCcUi7CXE4XI5TAzkKT/n8Kc8oltBGu59xBOeOR6en09qWRRJtBO7A5HX/Paq5bczqEGAThRxk+/wClKwWLtk8fmFXK4YAkn0PH+fevQvhSYrfWHQkhTIpAx1/z/SvNrKQxXQfHy7CCpHYnPX16/jXZ/Dy/jm11ONmWHOM5P1/yK83GRvSaO3CPlqxZ9NySCT7gwM4H+P8AnNcR8W4jH4WQ/MjlmJKk9B14/CuuspU2R9NzdfTNc58YnEXhgBBk7SN39a/KcSmro/dMpfNWp/I+aLmeOOVkB3bxkEdc1CJcqe3HSobqMpIC4yRnnH8/1oGWiDDAAPGf8/5zXz7P3CEVZFjzfm4AJ7gikacgAADkgnuRVEkq+Tl+TwR1P+TSZk6Ekk9fapN1BbmgLuMMRn5+gGfSmNIrZbhCCBkmstkkwGRmBByCf8Kmdzt34KsQMgnp9PrQVy2LU0u6KT59vf5e5/z9aqpzt+UYHqen+eaSBTOT3Oe/9fyqYwFVwcHgjkd/bFA9BUAQsOvGc+//ANegzPa+VLGWGG+cp1xSbTyM857dP89aVmzG5xjd6HFUiWk1Y9r+FniyC6eKIy8EgAk9/p/nvXsUgjnRCUBA5wT3HTivjvQ9QvPDt4j2h8uIEMWIzzwePy7V774N+I39qxokm1CAASeM47/jXbSq2Vj87zjKpKbq01od9rmhRa/pRQgFwCAehx715bL8KZjK5jjyoOAQcEHtmvXrHUo5oQ8TAoR2OSM1NDENxfbgscn0z617+Hx9XDxtFn5li8ppYmpzSWpwfhHwENK2u6KNrE/XnuMfWu9nbZIo2gDA6Dt0p4+Q+44OD1rP1zV4dOtXkk/5Zjjvx3rnr4mdd802duEwEaPuUlqZfjfxXb6Jozn5VkCnknn/AD/jXzDq/iN9UvppZAMkkAHkY6j29TXQ/Evxi2s3ckG/90uSQDwSO3tXn5XzH3Z+VhkBf6V4dWpd2P2DJctWGpc8/iZK0jPKCSAuMgKcfp/+qgSkOHEeRj1HPpnNQgBFLYBIOPUen9DQX75yhIPsOf8A61c9z6ZrsXHlEiYAwRwV7gdqfFJ5QPzEZGDxx9KggdEYuY85Y9T/AJ/SnBklbAXGTnnr/n8aLiHBnLFx0HoPTpS7guTn25BNOM/lxjJAJO0jHNIy4DYII6cmi4D55pJYgAc44GR2qIE+S6bchyDhTzkdP1oUPC6EjHYgnv61K1x5bAoOeox6+1SA+1gEUSSOB5hYgg8496gJSVST2YjAH49fwp0kruuCAqnqRx35/wAimTGSOElCp5yA3OT7insKxZnld1j35A25GeMgcf5+lRKwPGMZOOR2qNfOld5JXZ5GHJJIHTHA9OKVF4BPIz2PP0/LNNMVh5IhlDgAOoz83vSW1m15qVmAuQ86nDHpyOh+tVZ7hDJsL9yDkc/5zXcfDvwje67rlrgokMJ8yRmznB6D0/KriuZ2RyYqrGhTc5OysfQ/hiwNvptvk8hRwOB0zXRQ7nGOMDIG7pVe0t0tLOKMZwq4B/rU1xOLHTpZHHIXIJ9QP617tGLdon4hja3tKkqjZ5f8W/EEtnbSW5fYmCAyHnP0r5zN0biYuclgxO5mwCM8f09q9J+IHiUeINXuIRhSi88cc1wU2npaDLkkkn5R7f41+p5XQ9hQSa1Z+OZpifb4hu+iKN0nmtkAB8cAnGOOTn/9dPiJOnxJnAjJG30JOT/+um3OyJwQSDjqB24/l/jS6epMbyD7m7BOMdf85r3Ejyb9CS1H2OSR4873XBI4JH+TTJsO6yEnzAQQcnHvmrAU7dideoY8Dj/I/KoZE2M+TkY5B6/56+tOwi7Nc7sB+i9/Xv8A4UiziWEDecYBAAwMepx+XXuKrrGSoDsE9OM5GD+HSiK3Is45DuG19uV6DPX+n51JVy1C4iUgLheDnGPrn680yOxZJUuEwVVsAE9/fJ+n1pqiOVgCMqpA5yCcden/ANekllEJCJ0DYJ64J6HPc8igLlwOGMqO4LcsN3HB7c+nXPPWovLEm1PMJQjHPTA+vt7USrtTz9hAwFBYdQOnPU/1qQRCC3ErkGIkqCzYyfp2oJHz6hEYhBFhiAD8wwOKqxl4J0IOM8nceB6c/SmWy/aLzJDFACSI8Y59P8DUsjB5EO0Jk9MYx68fl+dA0guoPPjMjyEyBichug6Yp9tD9rlTLgALjLn5c54B780+SBUQjYA4HAz0H1/+vSxwmKDzwG2t0LDAz3I7f/qoHYnSySD5/PEkTZJKjgHt9e1UoJc3cT7AI1DbSeMZ/Cp7a2kuIJhGflhYEjPTPU4P4jp6VVnM8up2kSICkhOWByQOucfpUg7kjCRCHOGIOCy8cf59asXsrzpgHI4GOowOlOuYzBC0Q+bA7HBP+c9vamR2726JKcKrDAyenf8AyeafUTRDDL5Vo8XBcvkAHOB09PpVWOZ0uhIMqqjBAHr/AE960RAJDLt4dACRjqCcfj/9aq/kkzJnlt2Bz6Dn+lMVmShVnjLo3R+R2/EdfX/JpZd7fxMy5woOMgYzj8KaI3glkEinCgnaozz6g/571Ymtj5UL5ISVcgkcH/8AUaCOVkKp5vllMkZCnB57ZOO3amyqY5SQ3zkEbs44FT6ap8q8JySjAgnGBx09abC7XeorGcJwFPTr9fw/WgTTsQRR/dYoTzg7h6dP5VLOxuMg55GDxgc+/Tv+tW7i3W3kwMEbuo4+nP45pbuD7OQVxJjGWA5I9f8AOOlO6MHcqQ3TxWAtAcgHIGPunABqnG32a4kkOcsuGHcZ71owwA2bn5vNByGOOh5/wqnA3m3YQthzwQV6fh+FWtiLND7eTYjZOCSMADPPWodQme6b5DgKMHtg9unUfnVrXbiK1thHHkbWB3KBnqB/nNSXkMUTqqqU3ICctg5IHr2NUQ0ytZyOlrBHjD5J3Ad8/wAj+HWofJJmDqzBjwRnAwPUfnVzT4mksJJlIKRyFAxHIOOmfxqPR2Euux20m5H8tmA9+p/Udc9KDNoktxlXDkBsgoBz09j0zUFxNLM8igk4ABXqOPT8KZdFkuGG8YDYOB1A68ep/HGKv6jZmNF+fZuUHeDycj/9QqXpqJK7sU4UkuGiRiSqqRHuU9O9dp4P8LT3kySKuBIMSDnOOMcVF4H8Ly6obZlRtzNhs9x/kda+hvCvg620vY+wA4BIxjkda8HH5hGgnFbnv5dlssVK+yK3hbw0NPtFJXnAxkdq64KkQGByB0AziiRlV0SPbge3anzZ2c5yeuK+CrVpVpOTP0vD4eOHgoRImY9CeOgxxyaYiYkAxg4yQBzSRjMZOD0xlj+tSwt+9x045yawsdQMwLxLkk54LU+SEgnPbggGkmXBRyBweATyRVXWtcs9Ms3nnmVFBOQTggYzmnGLk9BpotExW8fmzuUjHJLDoKxNQ+IGgaZBK63aSeWCxG4Yx19a8O+IfxlufEVhf2WlIEt1YxLMZMM/rwOgH5nFeKeFjcpe3sV1vuRnfvkcnCnjB9eTXoUsI5asUpJI9+1L9p7TG1PyLOyEyFiVkJK4A4yB374qDUP2nLGwky+nvIAMsxBwPcCvC7+xjku1lA8sg4AA6c+nX0Fa+o6WZIgS4lDxgNlBjA/+tXoxwkLanO6h9A+HPj9outQK8rLExAIB46+hr0bQPFemarE3lSYXGckg/n+lfGum2OyyCOqgq+QSBnHsf0q7o2qarZXrwWcsgj2htxbPIPQAdAMVM8HH7Ic59qiWN22o49cjj/P40+WXy13EjJxgV8uaL8V9W04xR3LvPHuA3g4OM+h69a9q0D4g2esRon2hfOJwVcgEZ/H+VcFTDyhsjRNSO9jcyKDkdOmaegWUqHxjqRVSzmSSBWDgknqpyKliAVn6jI49q5ldMGkZ+s6Pb3kbjy1J6gjqK8r8V+EpLTe8SfIckkDH517BJJ1xzzjk1n61Yi8tpBj2wf1r18JjJUZK70PAzHLoYmDaVmfPJs8I+/hskEHrWX5A+1PHjrwOf8+lemeI/DEVlEzAYOck4/nXnZjEd+x4ABwOx/D86+3oV41o80T80r4eWHk4yKwt0j5KAc4GRjmpbhTb8DIPXA9Pao71xHEshOACRnvk+tSTTnaARk7R+VdOpy6EdneCeORHTlWwQRx+BrQ0uaPLASYJPQDHtjNZ1lHshc5Lc8kn8uP896sWrf6QFIwACc49O1UZs05ZFyeMoOw46f5zUhHyhiMjHcfpUckytEQPvHg5I6HtVhgPIiAX5goBJ6E0GTaJLCMSu/BIHPr0/wA/pV7wtcfZPGKO3CeU2W6Ac/55qjYskZIywwckselSaTOB4jiBwRjk44IJx/hU9Gc09mfS/wALHHiXW/7WtcpbWyGAk9HPGSPYdBVH4paYJpbohMMST9fSu1+EkdtDoJW3RY13cgDGTjk1i/ERBBf3EssZ8oqec9favnoTbxUvI3jFLDpnzu/70cpl1BDcd8msu9Yo+3YMdBk8cV0l0I7Se5lkQIjklQTz+Irkr68DzeWXyjE8k4Ne4rtGtHVXKV3uZSAM9s9vXFQLiJVJHOCTg1alC5IGM9M9/wAKqzLhcg9KR1l6xZTCybTg5II56e9Z88n/ABMoj1ODgf40W148TNnK4OM57f8A66hYiWUuEw4IG4jnHWgC7MnmA54IOPx9qntj/owRvvAnn+n8qj8wyADOBweBipZAgQcjjkgf5/yaTNExbdRGWJwffrye1NUlJEHY8fWn2QDeac9RkDHApJW2N2PPb1/+tUhoW5XDIRnIAxj3qntLR8/MM9DTncDJBxnqB601LghMEYIOevega1KaxASlTyc5z/Skntw5BJ5GOox3qVN5lLsPXP8AjQ8xXAcdDgEnvQWJMpAC8gYGM9qsWMrhWAchQAetRSyAIW3DkZHv2H8qgtLktEC42k8EdwKT1RS3Ne1wHcZySOOCeKh1BcTDkhuT+PWpLeTfnoQQCGxjiortS77jkgnNZmq2JIp3MBBI6YI6cVJZxuFfj1IyajjhGOOhHOas27eWuPwHqag00HkAH5uuMZz0qO8Vjs6YGTkYyKeW3SDnGfUdT0ombegGQRnmkr3DQqTZEYOAF4xgcVSdjuYAD3wOa2EPmQpH5YOzOee3aqU0IjY8EqeuB2pk7le2bEwJ5A45459q0bu5EsQjyeBj61mlSrcAkHkYGelWVjD4yMEDPPrRqwsTKAlsMnt0I7VS86SWUhTsUZyF4qa4bYqAEg8/5/8A11Wt2KhyQME8HGaNi9iJ1HnIHAIyMEj/ACfWrzS+WG7Aj5cfy9s1SkdlcEAEeq1LGQ4YMMEcDmhq4XLlsUEQbJJz+NR27j7euAQQcE+5II/rRbOF+R8Ak5z/AIVMtszNI4YHnGAcnPHFZSRvHVo9U8NX26NEHAwMDPT612dvwuR1I5A9K8k8KX0kTojtwCMD8e9eqWE3mxcegxntXxeOpOE2+59zl1ZTgosvw5Y4zjJ6VMrIHOcDnAFRRKQMDIOM0SwESBgckDk9q8pnvkzYOdowenFNcEAD2+vFMQbOCcnOcVKoyV5PUjpUlDUUA4KjGeM9acq/PxyOmacVxg8euTxQgBKkHOSc5oAted5UIAwfX1+lQeZvU4x9DTHw55OBnJAqWLYuSTgDvQBHHJiUjjjBGMn6U2di5z0J4JNWiUCFwQH4Bz1qtJ87YOetLQCMt8mB97OPrUkBwCAcnA5Pf1pzQhRk4x04/wA+4qWK3BDPkfz5pgRRkscnu3WpHO4Yzz2wOlFuQHwRjnkU58Lkds8c9qABSY1OOnrimrJ5cikYPPGPankhSAfmwenbFXUEUsfzhRjAwB1pokrG4DlAc9O3IpRyMDgdx/WkOPMICnrjg5p+BnGAT0z2xVEslSTYmDx3GaikkIkyf58VI8iRRjaMknGD2Pt9aRdmOQBx1x0oERMSVOeRnI9qWOc5wOnpTiyBwpxjHJqXKRqpC5QEZxzSuA1MhiACOemagnLCQFQS+cDPP41uW0cE8RJHXoSM81lS7DqMcRGApLBl4yc9KpMzkeqeD9NSTSo5ZVyT0Fb8lnEU2hAB7VDoCqmk24XoFFXG61pd3PKn3Zh6hpwRSRnoTXK6jGysTzgDjIxXd3jKFIPJx0rl9SO4kEY3HI9a6E21djpu7szn/tjICgyT3GeKSO6CORgp06Hj8KL4LC+QOoJFRQyRtzgHBySOaEzaSsdFpknmAdScdCKdqznyiCT055qjpeqRrOFIGDgj9Km8R3yRwEoAVIyQD3+tbX0IW9zk7YvJqOCGYbz1+v8AhXrPh22NvZJnqRXmXhyNpboSOpGWyOa9asTm3j5zwOlcs9rEv4kXQcrWdqu8ISvPFaGcLVO/I8oknB+lYw+JHQ30OZMbs5OM465qrcxE+3bitCeQgHnjOQMdaotcF3wRgH9K7GyiuEbkAEfSqsinPIOMZ6cfjV6ZxGoIOcA4571XfMkeevc96h7FrUgMJl4HpknHT60gjAO0EEjjilinaEPgjqM+pzTZHLTduTwBWBqTASpIMZAI6k5GO9eg+HGzYD61w8MBdFzwcc8123htCunDJz83+FZVHoVBe8bFFFFc51hTW606mtQJiUyZS0UgHUg0+quq3BtbCWTuBxTWrsLa55trNwReuCCADjPbiqclsbgxshzkVHf3guXkLHJyfyzVe01BvNKOdijpk10Ti7XOZTV7EraQjZMkuz2BptxpVvGUIfLDkelSXb4UAEZPOSM02JZTGCSuCeCR0rmOiJFBYWc0bxyP5khIG0kYX/6+MVRm0xLLG5mI3cBhxj2qS3kZbzegAzzyeGH17Djrn1qXXvEcO2K2gtnXnHmkgqeO345qNzRDPsCOu4k4IxwcdO9Q/YoAhKHr15ODnrimJdN5LHkJsyCPU9qlsIZJYkyPvYGTUlEbW0bMipyzZznnp6fzpzaekLbwSeccEfX0pr5iuZAQMKxAweP88/pUlxMTEoAyMgkjr/ntigC0bWKaHBQk7eoOPzqnFJAjeWBkAEDjOP6/lSwSSxZKZQdBz1H+SaphHS6d0wVzkBj/AJ69aHsBorDEjAYA4yMHjHf+p79asC3tXAcAAjof14/z3qnPA+2Nxw+D0549f5fnT1YCIKcHHY9h/nP51AD7i7hK7AFGMkEDuPb3qGKSJJBhs9OAO3t9aj8vLDjJz1yORSeTsckp6nIGT/nFA7EsrbmDIBt9T3HpVi0lRQS4Dc4zj/PpVZSZIc45XJ49O3+RTwpYgjkjknp/n/69AjU+223/ADyX/vmiqHlr/db8hRQB8fsCAWJznkZHBqPO0Yc9DnHrTwxUdAQcEA+tNY/MOB6ZzkCuQ7QV9oJCjk8ZHT/PHpTVcjdgZzxyMgY9z+FSR4diVJHHAx0IodiCCeuQckZ5oHcjcDP3snpwP855oQH5xyATt4PI/CnBcHrnjJwOaRpMggDnPPvQIRyD7jGPr+VKcj1GQMnHIx6fpTOinAJ5OGOMZ/zmnBwFy5AXGR6Z9Pf8KABlcAgYOeME8Z9/rWbqurxadbSO78nqp4wR6D2x/On6lqSWsZcuVAB5zzjvn0ryHxr4pkmaVIpPMGRnnrzx0/CvWwmFdaS00PLxeKjRXmVPFvi43124QnJUgc4BHOR9a4OQmbjPOeSOf8j3zT7qZp597/MW5wD2PT3/APr0yQZyHOzBIAxz06V9rRpRoxUUfG1KkqsuZjJW3RgjAcAkBfQf/qxWn4f0GfU7pHydm0YXHA9vX/Jo0jRGvTFgHcRwQeSM8/0/KvYvA/hoQZkKZ5GWxx2x6H/JrnxWIVKLZ0Yeh7Waii14X8IGxSF3THy5bb3P4f56V3lrCIQoBOCDnJGfXrTo4UjRcDGRjjn+VPQAR4GM5HavhsRXlWlqz7Shho0YokIxyeCeuBz+X5UhHbOOOh6g/hQxIBB45xzimhwSeDzjBHcVynaOy446984/z7UKXAxkA+h5/CmqA6nrgDIGaFPqcHHBxxxxzQu4DpEBwSDnk4zj8qQ/LnIYH1759TTjgAHcSvQ4HX607dtTCNxjkEGi+gCDCk8lMDAOM5puSeM9eMkc8f5/lSrgKMgEjgn19P8AP1oJQdBnHHJ6ZqQBWOA2Cv8A9ekDBnzkDr0oC44Azj15OPb/AD2pcErx0HQ4p2AQHAweD0OBUgX+8TjJHI74ppIMgGeo657/ANfxpRNtbZweMHjv2oY0KF3YII5GOnT1oKnPc8Y45pDJhc45buT1+p/CnLJwMjAxn6UhgT355PODSIQxxx6nrzQvU559T6ClBHBBPOcA8c/55oATYGfOR17cjvS7SEOO4AC4pQ+B369xjikP3eRnBOeeP0oAaVKj34GAOv1pVTIIYEYGORStl4s7sOBjH50iNjgkfU/4fWgqwhTDdOMY49fSlbkgggYBz9KU5fp2OOuc/SlVwrAngDr9e9ArDVBfkk5ByM04AOe+e47YoJ67ME9wD+NIXIHAyR1X3oEKSOQccYOPf/OKVk8zPB44wBSZxz6jg4pW5XgdgSM/oaBbCbOE7DGDn0/x4pxKoxwCfQDpnvz2oBIAJ6Y5Ge9ISWPb2I9//r0B5i8y4z/D144+v1/woUDPoOMk5x/n/CkDBcDBIBH1Pvj1pcYGAc8+vNAhkkm1c9ApyCtKrZXPBB6EnoP8/wA6c3zIe6/rQpDYB9OM/wAqAFxkckA+g7mkChehOcZAPp60wkt0B29RgdKkYhieRn1HY+9O4DGGCMYPHT608jaBnlBxkc0w47jPQEg96A/yEnnqAAeRRuAka5yeuO/f/P8A9apGAcDnPHTFIrHgfwAYOfWmltwyCQevApk7CffGecDqcdfxpZc7SpX7y49x607fiMJ/e5wD3qJzvyzcnoR7/wCc/lTSZLuMRjCGPoMEk9cjjmvH/iXqxMrohCKMZyeOa9W1OcWNjPKSseEwVz0/zxXzd431SW81KQiTMZY/X2+n0Ar6nJ6PPNyfQ+WzauoxUFuc9c580FgME5BA4JPHSoFB+hzk4zwP84pzr8uAGcYA5OcDJ6jp05pYiemDnB+UnB7celfeLRHxUhI2AJ5Jz2J6j3788UroAVxgDOCAeo/DiooQTKSO3qMgj396tEYZQAOmOepHetTKyuJATGxGMYOQcD+v/wBeo2LmVAp+QH5m9P8APr7090JG8uoJxkg5yfamIpV2A9cAjv8An7GgT2J9+ZCccEAnI4JHf8D7GmbgSc4zu4B6A9Tz/nvSR7mbjvwRnOfbP0/lUhX7p5+UnHIxjoP5Y/OqsZ9RyK4DhBlOfb8PQZpmCyZA6Agk9M5yKk2hsCErlRySCQAOvt0FSRwu0iuTgHI2gjOe3tzTGQxSEM+STngKD+eP0/KlNwEkB7E4J44Jz+lO8rDlsgn72WGen0PqPr7VGYzJwgGBk5x1P8vSp3Al8xHHyYG3qR+VSbsY3Z4J4HP0Ofbr2qBNtsx+QAkDJIPXsKkYELnA6AHjJ9/8/WjrqA4SCTcWOCBlD1yT3Pp26VD5xDYIAGc8nnOe2P6U8AiTGMHAC5Hf0/p9KeY8umF6EAbR25/z+FGgJp6D0cFCMEE9uMH2/Wn43ZZBuB4GOmO4ppHlLyoPXLH1PpTnkTYoJ5YZPGT+H/1qLgMB2x7dgKAgkAZJ9PxFQSAxoQMDGM9+fpVpVdHLYA5yeeQOv9P1qFJh50YKKSxwD6H2/Wi4DADnbnbkYLZ65+vXtUijOzA7AnHPt9eKc7/fCEkADJAPHpj9T9adDEWUPIR2IAHGTnH5/wCFJsTHkDa25PkwBz6dRx+H86ZGMcoeBwMjA9P1qRUB6fguMcd+acsZk4ycKR8oIOOSP5ZouQxmx45Cw4yRjByCP61JjGMcZyB3OfQ/qPwoCCNzkhkPPyn8/wBM0p4OSOmRwMgDp/PjPFBmRKd/B6cDA6HHT+tSDc0ygcHIBP0H0/pUqqirvAB6glgR6fj+VIrYkwAAAeQOg9Tg/wD16gHqKi9uozgj09s+x/A0bBGoCgd+CDzSMxTgBRknsDx2HPPfrTtqSkjADcHB4JH0/wAaBagFyuCSeDkcfp78VEihCcgdyBnH6+n8sVLHACpcHk91JJNOVCMP0GMZPIx7+9UiSMZAUMcFTgknAx6//X75omldWIx8+OSOP19sH8qlKguADnHQ+tK6jYMnnrgfl/npTJI453ZESQ5IBGFPGO9OX5QMADkj3z178Z7c1KigEZOAvBGeT3x074/Wms2Bzy46ZPTHH+easnQVGKqeCoIIIIyfw/8Ar0Fd2c5J5GT19/x/wpuQ7B+OD3P+P+fenM4jIUocd+SAD9P89anQaHpIBgjg4wcjvgg+/rURjOc8YBIyxPHvUj4UluMnkkEnBwBTV56Ljjkk5A6f/XqhgkZ2EH5gOpB7Hrx/npS7xkLnJB3c9/8AP9RRCpJYjOzPcDp/n1pJF3u+DsHTcQB09vzoAczE5AJOM46D9f8APQ09TtTkcY4H07fyqJicAEYz1wPT/INWF27AWGVAyAP/ANfX6UGbGwO6jrgdsHPB7/yoHJLZyMkkEY5HOM+vX9KcuGfkAn72MYAPcH/PQUGTfKpAYAnBwcAkcZyfb165oI6j9od8Bc8ZyTjGcUkjhgQTyDjIJ69hUkilUIPXGADjgf5zTGGUATO4YyenPTjt3x+FAxpcK3zEAnBIA4I9P0H+TQpO4E4IYnJHU44NTwoxyzlWAHPHp3/pQMybCnJY5BY4AXvj8z+VArlaSISxkADOS3THPp9OldP4E8Qy2M4Ezsh3YwGwMev+e1YsinBZExuGBgdQPaoYD5YDo7bhkkjjHI/H86wqQVSLTLhNxkmj6Nhnj8Q2md+WAIZep6f0/wAK8s8V+G/s0zFAUyx6DA9+OvNbHw617CBJGyWGCSfbg/54rvdd0WLVrTz1AfK7igXhfevIhUeGnZ7HpyXto36nzfJD9kMoMZJzgH2/r6/nSYG2PKFznIPOMf0/Cus8U6W+nzn9wN7HB4J7+3PFc7coIllyPu8gH+X869yE1NXR5Mk4uzKbKeCeBjqDge+D/U+tIOMDfnIJ5PP0zVm1UG1LHrknk54/z6+tQxrvCs46cgAjgewq9SLjR+9XBPHfnH+fWnsWEgIPy8nOOgHX/GnZypIA25HBGCPX/J9aUlGVRvx1xxuyeh+vpSBDUGMcc5OOecf4DNTRwFX2KDvYggHpTEAfJJxgAjI4yP8AJqfTLeS6ukRQSegyOfbn/PSok0ldmiXM7F3RdGe91FBj7rZ4GRjjtX0D4T0VLDSwx2xtgEg9wOOnrXHeDvCXkbHdT5hIY7Rn/Oen4V3Ovaimg6QHlcxyMMRqTzkdP1r5zE1vbT9nHU+gwlKNCLnI474p+Jkgt2tEcHZyQPXknpx+deEhpZpjKWyWySAeuD7+orf8XarJql1LJv8A3ZJOAOvI6/j/AFrJgCIWG0544A46dM+1e7g6Kow82ePiazqzfYawO4Y4OcEAd+34U3O4h+EwTgjJP+f8KN+9hztHU54z756fhSlcg5ywP948e/T/ADzXccLBlLgMRnB6qcfnz9KXyTk84OBxjjA7jv8A/XFPJMYRMZAPQ9zjAp3mFgzoMZ4HPoeOnXvQSIF8s4JBJzw2T9R/Tv2oZXKBlGV7gEA800b45Rk8gkHB6nPNKXwcADZjgk9//wBeKdhXGfZ3QIHLB+oBAx65x3xmmm1AkJYlwQTzjr7/AFqXee+7eerMc46cZ/pUiOGBXaDk85zj/P8A9eqDoM2MjLgMABgDIyenTihwecgkDJ246nH/AOo04OWz94c4OeeR3/DpUe5yXbeCF+br2HpQIkYHbnnBGRkcjtj/AD6U1ACcE4HGc9h600kMATyeSc5/nQBuh3/gOM4Oef8APvQARhppSRkqeBuGMDPH696cIsAHjBOMkcZ/pTrb93kdM8DA55ppYnaAcDAJ/wD1UFDsnjGCCcA46k//AK6I4jCpJOecgA/hTHbLFB3J556n1+n+FTMXdCu47yCc8duoPpjpQA3yx5jALwRkE+vt6UwqwYYGQTycHBP+ePxpYhvXYgHTg9OQM/XgkeuaMmRgCQFGBgj09vx/nQLUecFfU45JOfr1+lNJCckZJ6rjg45xRIpIJGAAMgEck9v/ANXoalnUiKM/dBBAGM+3+fpQMjjjMu8oDvDAgt2GOM+/anqqbzuc5JIIxnk8Y/l27UsaO0RYEoQQcYxnB7/mKiljYShd+c9RjnPP+H6UASONiZHOTwv5dKUqjBznjAyMZAA6Y/wqNocoNx+fnnJHTrjP9aY8PmMgIIRexPBPf9fSgCePBTGBwcgjjkev0zntTCP3jAkZ6Anrn6/56UkcmYyVBIU4JU9+f8P0qSOMBzjAJIGGHbp/j0oKuMGCSfYfMeMke365+tOZg5Jc4BGOSOB/n+VOkUN1ByBzg456/l9KjljPmAdMjIx246elAx7Z2RjJbcMgkduv045olZAAAcqBk47dPb/CgjykXYGAUYGegz/I+tRRsSjHHYkk9Bg/54oNY3GsMtgJkHByOnr/AI+tPlc4zzgnByen51GAeQfmORhieDn/AA4/KmTO4+T+NhnJHGPeg2HvJlcF3HTBDY4//Vn8qYZNxK8E556nd/8AW/rUsdhKyJIzIMjBUdfz7UR23kseTnBAyOv9DxUsdh0UnzKORkHOBzjGOvTkZFdN4Iu/s2uwKpQoME5Bz2rl40DAjkDOSM8n6+vTtitLRIXi1uGcFlcgAY+o4P8A+uuSvFODubUrqaa7n1hZ3WIEDYYbQQQOOg7+/v6VjfEJPt/heQOSGAOPwFWvDuZdGgJ+crGCTnnGaf4yjP8AwjUg2AjkZHvX5RjY2lJH7Zks/fpyfkfKl5gXZibBc5x16e/60wRGL5MY5JODx/kcdabrDlNbkkQkRKSpPr9PTpVQXckrcP8AKCQM9MV8vI/fKKcoJlmVQi5/gPXaOB9QfzqNMAc8Enn1zTw+9AB0Ixx6eh/SoeE5HO3kbTg4qTrSJyA25O/p6D6/l+dRPGYQCehOD/8Ar/CnPNgkoeMjBPOajafzVYYGMYGD2FK47DoHCzDjO7J4zjA5zjvWkmxsOCfXGBx9ayydy5U5J459Mc/yqSGcqoTLFvpwPQ0yXc1mtoyxJxyMH19f8aozRCN/LPQgHg9jj0/ClE74AY9BnGP6/pTPMLuST0AA9OM4H8qASsRTRyKxQOME5ww6Y6fyrQsdUn010cODjHIz171WkHzcHGMYz1HHP+TT96T2rpx5hOQe6n1H09KautSZwU1ZrQ9Y8GfEmCCzkM0qpJxgEkE9q9O0bx3periJYLuJJSOVkYYzivlDd8vlkkEDnHP/AOrp+tOs7uXTpd4BwvQ7uRiumNdpWPmMVkVOs3KLsz681XXYLCyed54YyB93dya8H+KPxBu7u5NtZXkZgkQfdPOQeeK4nUPE2oaiEUzYQAnDMT/k8VliPkF23knliM4/E0SrN6I0wGSQwz556sI4WlUmSUkj5sHrn0J7/hUiABsg59c9Mfy45pMHJC5J46nn25/HvSbPJIUkYIIPHP8Anmudn01raBMgJ454PHb2/wD11GVICY3Yz36f/qz3qYZDEdeODTwgkx1HGOT0OP8A9VLcBsaB48E/MD1zjmkt8GQh/u44yAcEH/61P2jbjJzjuetOCbCeBk9v8++KdhN9CKQySQJMuAHcE7iexIyP1/OpJF2nIOeMjj26e/8A9ahncrjkBRxnjB4qWIBrdHyc4J59fX/PrRYRAB5oBwRg4LH8qljRBlCBnHTsaLdt0RGCSD1x2PvQzokmOBxg5HUfy9aLAKeCergev/1qQhd3zAEL0Ug8kdafGAxOCAe+D2/z/Om3O3hwQeCDk9KLAOm2MirECT3APY023AP2lDtUxgYBOST/AE7VCZfIeCQE4UgkA8HHY/n2qE3swv7kqAzSAhh356UWAdptmb7VrW2jR5CZACrMDnPNfUPw80I6fZmV4/LOApOMZ7V5F8I/Br6nqhu5IyohwQzE9T1wB+HX3r6VtbSOwtYoxwANxXOeeOtehhqbbuz4DiHHpJUYPUmKhFQckYyQD2HB/CuT8e66ttos8auoYcgZ5x/n+VdNq0jRac9xGRlFJyTjr6e9fNfjvxfJc3EsZkwN5HHOQPX9a+vyzCOvVT6I/G83xqoUbdWcJ/axfxRcFx5okBC84HXofX9adIst5cjPyjqzMe4xx/n0qnFaiKf7SjguGLdfyGPTp+dX5b1XDSIiocDKkYyf/wBffviv0uMeVJI/Lm7u7H39mltHETnDKcfKCD1H6VVsQstlOR87q23cBwO+D9P6VPJfDUYPKcMGiUuFBHB9/as+yLxgpGSNxBYYxg+p/P8AnWq2I0Ltrcxx3cTSKTgE/N3I9f54qvqitKruOcngZxjnnH4H+lSPnAIC4BBPfPr7nFSrLEwYlwMDgHqPT8/607CvYl1EpOqrHgERKoKjqR6jtTrW4SLw6kcm9wZSRzg5I4P5D9KqwsjhPb5eT60ttLl0G0uMkfMOMZx+XvRYdyTQrgresWRdgDD5geCc556Z64oEVvbyoACoJ4yenPr680yOPZvKuCRkEEnJGOh/yKJUjIJbLkkMVzxkY/E//WqQuaOoTKYUiCqjhTyp6/h/npSWOX8PCJgCizHAPJJ7Z/DH5+1UftAuIzvLFjwMjA9P8KksnkgjWIkmPJc5JxmgpM0tFjjtzevJKA8kW1ARjn19uT3rNkZnuIzGoJWQAknB68/X6d6mS93ThAOowSQfzz6jpUU6HKHDAg7iFGehzSQjRv4y8k3YI3JAxxj9OKkuUVNCtpI5A7AlTGDgj09//wBdVIZDMrlsguMDOeQOcH8v1qAKdoRwyR54GPX0+lOxWpHoMheS/SV9hZMKc8EDt9atRSJ9rtiU2gNjOOeeBxnHWqkUJ8/jtkHHPvz9RzU8luZ50ijciQcgg8qeuR7jkY+lJhctahIlu8u5jkE4GAAf69Pxp8lzB/Y2nyeaXYKxaNlyck8ZOM9jVKVd4k8zPmn7wxwD7Y75/nTYVDFBICAo6EY4A9+lFhNlq1PnwXiJhLgICCw4IHIz6DIzVflJIjKM8j5sc56A/wBev8qjhlNlJJeAebGyhGycADPXNaGoPb3saeWw8wAMABkKMnnPUk/19qYipcyLIbjLuAQRgEZ/P2zU8kiHTLOJJMlBtXJzx1/r+lZ067nKFSWbgtjGc+/+elX7a3W3hRAm4EAjnt60mBHZzY+3oV2+YyMpBxkU/TW8jV0JyQQSAecH/wDUR+dNCjZlEzj7wxg/5Bp0MTtdA4OQCeOg/P1zSBkk6xyO8heQBTllQZI5zkD6fzqw0wuXU5BGOOCD9f5VHdTwGWRNmCBtckkgn/63Sp4UVPkMfJGc89++Km5m1crzeWiNglSDnGcZHcGs+2dLa+SSQKQgJ+bkf5NXrpdmXwQASfT6/wBKqEPM5jAO7BIAPp06+hya2TMGmQ3rG7a5kJIjzgBfTHOP5fjSyPJIIyzNtVdpB5zjof8APrU2BHCQSEDYyMdOMYz/AJ61ZntxYLHGQxHlbufT8f8APNXczehJoc0lroF5B5efMl8wKTxnnp+lU7OdtO8RabPIgMRLLIzHGAQQMn05q/bTh9ISRhks2do6gY6j9P1plssF/dmMsUYKWUEenYfrSTtuZ6swfEdzEHu9knmRk4BQ84J4xjqefXpXo2jeFf8AhKYLQRn5CgDHpggVyemaPLr2rCBE82NZAS4Hr0HTnGO1fTHgfwbBodlFJKokJXJ5/pXi5lj44aFluz2ssy+eLqW6Fjwp4TttBsYAFBkQAgkDg9+P6+5rqoZS7AHgAHgDvUYw0YIABwQARj1GM06EHngkY6Yr88q1pVpOUnc/UKGGhh4qMFsSMMSAjg+o/wA96mckZyTjkcDOKSNV8pC4zkjj/wCv1pJGVGPQDkVlqbjcHy/Vcn8qbbxFJhnnjBx1/wAaspEDbh88EZyDXN+JvG1h4ZtbmSWX/SowAq+3r78fyrSMXJ2QPRXI/HPi+Lw5YGQnZIASDxn9f518ueOPiTqfiqaRDK5tckEKcDA/Uk59KZ8SfiRc+K7tVSaQRPKAcHPGeRjsOv5Vg69cWlmkiW8W9gobB6jI9Rxntj6V7VGgoK73MJStsZ/h0pb2dzaTBt7Sl1Zu+egJ69cD8K0o7yHTbliERPMAUn1PX8P64qnp9u+sWNs0ETBg3Y849vUnrXsXww+CNxrcyXGqxCOAkkRyKeF7fnW8qiprUlJyPHL+KSa2dky0hH7ooCc4PIPfn+ddAqzXEEb7HDKoDBlI5xjjAr6mtvg94Ws3i2aeJCCAduBn+vNaV18PvDzoBHZPAR93ocjuTzyO3PpXL9cV7I0VPufH0ivDCIxIyOTuDFSBk9j6d6vaMrI5nBwNhAJPQHg89/xr6V8QfDizktiIbRCMckYy3bt+FchafC62s2uH8gZYAcqT7cdh3/SuuGIjJXZjKnZ6Hjrwo8g2Eg5BBB/XpV77a8QB2YcYbIyO/t1PStLWNJNnqxhQH92TnA4HPI6dfyxzVXUwCu8RhFAKgjj8c9//AK3FdicZLQzu4s9R+HHxIRljsru5WJsFgXGCB0P4e9erabq8d0yiORXU4wd3XP8ASvk9RIdIhLkC4UEb15JGc4OP8+tXPA/jq90TUblLy4byxt2rkkAjr9Dx/OvNrYZN80TaM+ZWPrBY955Pc9OcimkDIyOME4Irl9D8Z22rR24SVBIxGNpzu/wrqlbzGzx7keteY04vUbRmax4fTVLTyxgE8g9uBXifizwtcWGoF0GwZOcAnp/kV9DKuxM4PfvmuN8ZWP2iwmfaSyjrjqK9nLsW6clF7HzGa4CFSLmlqjwURom+OQ5DEkkjgE/59qryEgAdCARnGM4q1rNs8cpQDG5gQy+nv6VRvMqx3EjOQK+5i1JJn5vOLi7F6xikjtwT91jkcdRT94WTPfHQgnNVNNlea0VCxOBkc5GKsW2VlbnjnqavqZMuJHuDHHQZIxmrqsZI41bnbyD3wKrRSoq4c/lzUokAYHcSCDwO3/66RjYtPFgOUJI6kgfnWroeiLd6nbGMhpHXG1Tkg56msYXY+zgAEHp16/nWr8NSZfGQO5sgDv71Mr2bOWs7I+tfhhpw0nRFMjnOBnJ9hXMfGHUcsqI+1FIJI7jjj8a7bTNPuG0+OCOENHIozPvAIH065xXl3xb0l9Mt5QrM7gZBck/rXzdDlniHJvU6pJxoqKWh434gna4D4YhVJzg4zXLtGC4JyzDge3v/AJ963biN3gy7gufbj8/8axxEZZthBG0YGO9fQ7I0o6KxE7ZUbwfYkfnUc8JCghx8x5A/WrdzbsozyQvUE1SuJSqjqxwcAHvUHVqyAo3dRg/r6f59qk09BcXQgOeQSQT15wKh87MR+TAAGfwqC3dm1APGmXCkgLk8Dk4xRbQZr3UkdsxGRlfl45+mKikjbaXYk+hYdqqCEHJ2k7zuLNn9RV5ySgBzyBnHU+1TsaJEtj80TkAgDI56AHpU0TB5tj8c8n+tRaYpFtMCeN2Op49KRZSZRluQc/5/z3pDSLE8AXOz5iDn6j1/nVe5jSKLzORgjI65qW4mLIMHn+vTH5Uy52eQwc5GABg54Pf8KB2sV7a4DxnnY5PBqNyGbnPr9T9P89ai8tYs8kA9BnpRAy+bjljyR3yKCiO5ZoyUwdvUZ5/DFSwxmWMZJBBHQZ5p1zCWcfkBjOPT9Kn8oxKBk8jk9s+n/wBehgW9Kbd5qSDbgjaf8KtvGGcAH1A54xVTT2Zom8wAc4yB+VW4x++T58DHJzmsXubR2FKCJeD0PXNTQok0WR1689/fFLKAyq3TnGCPyqSKIKmSCTjA4wAO1SablbysrlgeCee5qNBuJyeAeKuMhWUHqCOnv7dqrXHyZx3Ixnv+NK7YrDLl3jGYX2MRyygHB/lTrZjc2o3qfM7nHeo5ZDgA8gjGM9xVnTh+7Lcck4HX6Ux7FWGQJI4xzgjkVFdHuvr2GcH/ACalSQSXQUgAYJJHqKSfYhADYOMfj/nFAynMx44z3wRgf/rqXTHyHMgyrEgDuKkn4TtgAE4HNRROMckgk5yaAITGFuMg/KONoqN0GTv69R+HNTCXbNnCkg5IIqrevsGVGQOQP580AWo3Vl5IGCeCPyq7Y3JTJyrg8jJ/KqQt90ERTBJXJwf8adaxhd4IBI4xUys0aRuma9pfvFeISVwSDgGvV/D2oC4tYsEOSAevevGTIDKjDg9M5HT6V2XhbUTbzIHJHOQBXjY7DqpG63PcwFdwqJdD2G1uBsAIOceneniTMh9OgAqnYyRXkKOhJPA4FWQuDz0z1NfGyTi7M+8hLmjdCsfn659h0FEkhXtnA/KgKNw64z3pZACQO3c5qDQdBJ5gwR096Uth8dR2p0CfLnPOcYqZVDPgjg8kn+VBRDjp9OKVufl7H2/rSy/K3sOnNLkbeOeOCBQAxFIJ/Qj0ppUlhg596DIFH4dqkimAbHQ89OgFADpR+6PJz1wP8+madE+1Mdjk5HGaSblfXPqOtImNnHp3pWAaoy4z0/z1qYgOQfU889RUYJLfhnPcVOq8Aj19OaYAVG3tn3qSNiB685FMZDzjIx7cipYoi3Yk9sUEkMwcyhwSM8HAqdF3AbsZ5z60+Tg49gRgUgJPBOR2qriY11wmD9R6g0QJlXxyR3FSOCw9Dz075qsjFTIEOM9fSi4JDpFDSe/Qg9KmK/IFPTgD0qEbyoJB9u9TxyFcEjIB6E9akk1bWy+x2RLzkEkEIOwqrDpRkl+0Dpux057U176SdCg9MYAp+jzOHETuck96tXInses+G9w0uNW7dD+ArRrM8Oy77EDpjtnpWnWp40ipOgYkkc4Pauc1dMvxwFBANdROSsZ/XmuP1mVlZmyD6881tHZhSV2Yl63zn6YI/nU+n2iPAcgc9Md6pyZmO9wMgk4z2+lX9PQ84JAB49qcbN6HZLzKcuntFc74yQCeQo4qvq0r+QqHtweOtdGIGlBB5PXOOlYmtW5jJB6EDHHQ1buQrFTR7s2twiLwGHPGec16rosnm2aHOf8A9VeV21mWVXLDIORjj613XhfVAI/Lc8isZ6oTi7pnW44rLvm3MRmrE9+AoAHJ756Vkys7sXP154qIR1ua2TKkibWJ5Izwaz5Mbyent71pupZMZHHODWZcgrIQOuQSOtbloidgwAP40jzJANoIBI9etNkQEc8H37U3yllGcnPTikzRbkMRG4g89Oc9aizuuN+Mc4GKcIR5hG4DJ9elOZgMLnjJIJrmZokWvNDqw3cjtjvXoulR+Vp0Axj5Qa8xidAwPAOeSDxXp2lv5unQN6qOtYzNYbl2iiisjcKZT6a1AmC9axPFsgTSJFyAT0z7VtrwKxPFsQl0xsgkdOPetIayVyH8J5FPc+U5wRtxn3rPW9ikkcHgjGAfX61pzLGWYOA/UYI6VzV26W87Yj59cV6nKmjx5zaZ0CXJlQAvyB19fwq8s2YME5JHPbA71xrasiYIQqScDIxWtaaspiHGTjrmuOpRa1R1Ua6ejNBSI1APz89OwB/+vVG6t0uZMgKgUYHJz/nipYbgzSlW6dSSelMluf3q5wBnk47/ANa4WnE9KLTV0JBGyKRnKZAPP51rQzxraEDh88ADkeuKgkkHkhFTIAyQe57f41XhBCkEYPcdfXFQWNEbEs+4sMZwQDj2/nQATJ3HQEHt/n8acLjDomQMjnJz/n1qWZ8DJKkAZyP5UANLkSAHkY/hzik+zMWDDA5zk4OKaZNzbQAOchfWpYGGcP2OOKTAeCVX5+MHIPof8KkMbyKcZxkKDioyCzHqecgGpZGKsDnq3PGAT2x/ntUgDRFHAABIHHfnr+tRyqXYnBxgYAPHtip4y0wGQQc44GOadM4TAcHAOMfy/CgEUordxy+QByAf8/5xVxNgI5BOc+tNmuNvAYAEEnaM5qoZyBjOVz1x0oKLuyP+8aKzvtaf89D+dFAHyPuAGwOfXrjFRJFhwXyMYyW6VLj5tx9TnPr0/ClY+YMkjIHIUHJrkOxASGb1IzyKZyTgkgYJ4OMn/wCvTmUAcHgAHHUcUxuRnccdMt0x3oKHb88AZ24yuPb19qQue45x93vz/iaN2wnJHbJHQj/9XFNEQU43LjsAeT2/+t+tBAzzCwY4wOT8xqre6gltCXd+AM5XA/z0P5VNqs32SLJwflzwfzx9K808YeMYoInjjZQSvIJJ6ep98fp716OGw0q0lZHBicSqSfcyvHHjfEhRJiFBICggEDsa8zubyV7h3OSDzktwT9MVNe3ZvZ5JHCld24J6Dv17Z9PSkWNBA7A9ePlPXr6/ngV9rQoqhG1j4rEVJVZXbuRI5XGQcjJYKOM/Q/Xt7VdtrI3E0YIGT6E/MP09vzqGCze6OwtgMdowMn2wOteo+DvBKO0MlzGN4UEFl/Aj65PH0pV68aUbthRpSqOyRY8GeFiIlZkCEAAEDJ/z0PfpXp1hpi2kQAAA2gnaf85/+tT7LSRYIAgD8A/KMgH0q9j5epGe+BgV8TisU60nbY+0wWFjRim1qNiBKgA8AYyD2/z/ADqTCrxjoeTnuaauFjGDzggk8+9SbQDnoe5P+fWvOPU3GMhxnuf6U9VyCB6d8/57UgO9Bxx1BPGDTt2BnOeMHJoDURUKqMqR3+vrSD7o5IIJPNIWWQYB79qfzv5x6DH+fpTuKwxnJ2jOcZ5I6f45oG47s855GP5UYwxz0745xmnbS2MY5zwB/n9aQAGxjByc5I7/AOcfyoaTuMHPfFORUzjHGM89vWmkAd888YHX8aAG8F/mPy9VI9KcVJT19CP880gAAOAMjsTk/wCRSnjocD1zx/8AXpoBka7GJwSOMA+1IDuw3TPHTv6U/aG5OeTnpTxHt5/AUdBoY3JAIPUcY4qVeAASeuMdMU5lQFiMDHGV6n1pBtxgHAPrSLQKxIx056mggZwCOmOB0/zzQhw2AcADnHP5fnSsAM889cYwf8j+tTYYiZcEYPHvkcUmMAORznoR6/WhGHIOBxjJ9fWl3HjAHXk+g96oVhWUykMMocHPGef8+lNUcmPKk9AMf5/yKApQnn3OfT0//XShsnrk47+nrmp1GDDngcggbegpCOOeTnk0v3kGCSQM0N84HfnFNMBf4cnnnBAxQR+8A4wOpzx6CkKDBA5xyAB1pc5QZAwR07CmJgMHORjvge1Bb5iMY+nH0pMEscHnPHbA/wD1U/G3HXOckf8A1qCRCF+8SM5xkdqRW3YypzyQcfr/APWo254GMN0OP89qcBlRnnBwMigVuwMvzAg4ODkg9vr7U1sLjJ9TkdKcMB+vPfntSsB5Y7HsDQFhACMZGPpSj5ScH5ccH3pEYH5cg8DjOfelHf0659aBeQjZLDPY5PrTScDrkHg8UrEZIOQSetG8ckc5IzkcfnTQ7CKvY9M8DH9OmKeYBs7A9cYpFG5uBx15FP3k5B+50xj/AD/k0XER4KADqMYJzRIhw5AwpOOPak25cHI7ggjOR9fpT2OCACTx1P8An6flRcCMMCDlhwPTmohhwBkk9cDg+31qZxgHsCOSM/nTDIFUycggEk468fn2NbLVmcmkjkviTqwtdJkiBCFhjIOOnb8T/KvnTUJ/tEhkcg7iQQOvPQ/mCa9M+KuuPdTmCN8xA5x6H8e/tXkzdSTgnOSAOf8AOfrX6BlNH2dK73Z+fZnUVWrp0Ho2E/1pyMnBHXjv09qhBfIBPJJwRySD79v/AK9Okw6nGXYkYOcgfj2p3AQjOQOBkcD/ADyfyr6FWPFlFEquJXJHYDGQSOv5+9IqFOXPCtwByB68/lSLu3YjAPGdpGT3pYpDIAQRszjGMDr9O+K0uY8ruIV4G/APIOOM9vrTim9MZ45K5A647fr+NCxkpgNxjOc59f5+2KRV8vkHJ9Sccf5FFyeUfgs28Y64PP8ASleIBhhuQSQc9sZ/HvSqqAsA2eOeO4/z+eacexAOMAkjr6/0FO9xco/c8SpgKuSAecfiT6/WkRnDbCeeRjGT7fqD+dLsz84OSegx+H+celJ5rDPGSQB6DPqPr7UByoQkmRT0wSSAOoJPHpSxZAbPIDADJxgfzpVQsVBQenBxx6+vPH5e9OkAbdtJAwCDjPf+tA+UJMEggZfOcMen+FPXg5c4XPH/AOv3/rSBcIQDjjqOx6fT/DNN2kK3XIGM8EZ/nQPlLHmbIwofJ9wAeT6+4/pUBL5P3VAPOOfY4H/6qPLMjHbyAQAQOe2DS7YxMW65yMsfXH6D+ZoJ5bA7llO7rjqCSSPX6fpTiB5SFQdg6t3BxwP0PSmPGUVok2JyMgcj1OP8PenQ8xnJO3OOvU/T2HFArMnt8+XIQQRjJBx39vy6VWKnzUlwAVBIODkjjP8An296kgjS2kkBHySAKoPbqf50ODI4AGQD/Pr+GM/lQKwSOXlZfmVSMhs4APXI/HP5VI05KpIUwQDu2g5BHfH5fnTGUiXCkYA4B5zgcjP509GGAQDjHO7knp1I6ZpMoUZL8E5Ixxxxn9T1/SnLIMHIYAA4IPU59egxgc0xY25coASQAT0xj/CguiHOcqBuB5POcDj8qkhrQkEAVhgMSRlScntxTxzxnnAwQOT6e/vxTFckYBPJIy3XH/6v5GkbYrYAJAyMgdP84PpTuZDssqYG44JycAc/5zTY3fzhjnPTJ5J/z/WnlUYKX3cYAIfoc9P5ZpjAwtgAj5sHjt2/yaRNiRnGTuJGRjGM89/60YHGecAAsP6frzRswAThcDuf/r+9LtEchG3BxjcMEcUBYFkxCAfkQHggfU/4/lT9xZCVP0A6+/1/+vUZwCDweeP/ANVSRDGOfmPQk9PWquJoYjOHA38ccgc/lUpcOQAPnzwTxj2/rTSeBjvnk9Rz2/WjyS+XzyB0HA+tFxWQrqWBOQGHIVfX/P6U+2wy84GDkkHj8vy61CkZSABvoQT0PbFIsw6AEAkgAHP+fehA0rEjEF+CdmST3weAP8+1DLuJJJcHoM9B6/Qf40vBYcnGQOMgA8c//W96cAM4BXJ7AjP+fX2qkRYGUBNoLcd89z6CmqpRMbtpzn5ug7nA745/OnbiX6fJ0zu5pHYbTkAjIA9wf8/jVC1GghWx04JBB4weB/KgsQuQd/oMDA+npSHgAHJGOQBxkUKAxOD6cg+44z9KB9CzGGMQLAZIx6AY6Hn8aWLaDJknrgYHb8v85pM7oufmx1P69aRX2D0J9s8nv+fNBkx6jocAEHIBPPPt19KQonlqDuQ5zyOp9f5fTNSwt5xJGARnhuBn37HvTF+8cuBg8YPQdOPbNArXHIu4AoQoxgE8n/P4UqKQj5/1meg5Ppx/nrRtB5zwepP+H5frSKoGOADwQQOMjue3AOfxoFZhCEjypBVRnqf0/nTmfdtCEAc5IHGB15oGGIG4byDkr16jv6f/AF6ay7gCPunA69T9fp/WgLMc5OBnjg5xnrnpiiMGOEuRl89WHNSRLkY4G0evTHHf8PzoEQVcnAyMgg55/wA5H4UaEWaZc0HVn0+4ODhGAJ2nA9/5V7j8P/FMF3ZhHBLE4YE8HqMEdfSvBI1TfljzjJHTPfB9vfIrpPBfiUaRdgOikbwep5XpyOtedi6CnG63R34eryuz2PXvFnhL7V5skY4kPBPT6V5Lr/hCXTjuCvlmwWP+e3617noXiKHU7cI7YyQVJOcYz0/+v61b8ReE7TV08wH1OMcZ6mvEpYyVCXLI9ieCjXjzU9z5hktngUxyIQCOdoxiqwiI/eJjaQRt6g5Neq+IfADxNK6Q73PCjBOR/Tnt3rkpfBVwpf8AcPHtI4KkA/n7dq92ljKdRXueHUw1SnJxkmcuq+a4RBuwCCDwCf8AIpIoHbYCNhXqF5P0wR1z7V0w8L3KzAJbkYbAbByc9j/Oug0fwVPczOHtihJBJIJyfqRxj8aqeMpwV7hTwtSo7RTuchp2gvqCNhDIGYDAUk5x/k969J8D+A2E0U88QYgjAI4GPT/PrXX+HvCMNhtdkwSRkgccDn6116yQWoCIqxheckjLDH+elfO4rMnU92B9Lhcq5PfqsrWmnRaRCZJGVTglR+B7fhXjHxW8WJqU3lRkPjJI6DJ6cdu/5V0HxF+IKJ5trbvl1yM4xn/63vXitzPJeXBeQ5GSSCc89eP5fSuzLcM5P2kzhzGvGK9nAT5ZoR+8y45OBk8dgP0qtEwjUnGM88+h/wAelPxgY4xjJPfjpx7cVLEY5FJ+445OSfyA/P8AGvqNj5rUaxwOmSB1A9e/8vypoG5cHjPIA5PvRJMDwOMYIOPU4HT6elPYjcQo+buB3/GgTuIMbcrk8AAk9vc/hSJJs4PB6Y6/5/8Ar0h2FdwBLYyQPTr/AJHvSlQxHzEBQCAo/D/DrTuKzGqrlc5DfMCM9T7VLI5OMZTjGF5x9B/nrSFtrDLtvJyuRnH4fQ1Hnv1HHQ8f48e3tVBZkgUtgkA4J5J49/6U9Qkak55PO3t9B3pgAVM5CMQTgHPHcfjSbd+RkAgDnp/nFAtR0Uis+Ceh4Ujkgeoz9TQxKqR5fznIAY8Edfp6VHHAEwSS/GQCSTj0PrjmlWcPIAhOe+eMe3HU9fwosIUzC5XAHlkcZHAX0x/PmnNEVG0dsgkEnvxx+fAoZ9mQMkdyO3tj3pE/djgcsMkYBOeOf8460AKZTCBnPHO1eT3GP0oDJgHGPbGSPr75zQj5lCZOcZAPT6Z6+350m4bnwMNnBGckk8HH0/pRYBz5fnJXByR14p8cy8/MSCAQD1/+vn+tV3dEc8njAJHvwacyAJvTBZieOuPw/r9Kdh6lhLgRMZAdpJ9O2KbK+5mI+6Tz2z3/AM5qEv5uM4B7evr1780sZB2AvhQcknnBHQ0rBqSB+eQCc5BJOSfXNK85BC5JA98D/wCt1x+JqOU7ZyoHIGQDySB/9b09fak3nyFfH3xnLcZHf+pxQMmSQL/Fjg5K8ZJ/T8qaFBVHAzyCcnt261FGQkDjIJBBAAPPfr0pVcEc8dQR6Z6/59qdgHmcFm2cHg4JyMg8fiacLgS43ZyeAucA/wCOf0qsAfM5wAOACeBk0t1GbbBRN5JGecDJPf8Az2p2Ak83bLwmQ2MnAx6fXj8OlOWYhgFH/wBfufp2/OoUdDbSEkrKGwACDkDrj6/402LMpAyDnB46j/65/qKLAWGuXcFTyD74Pv8AT8fSmxyFAd2RxyPTPp9e9QjlsnO8HBz69MY9CR9KeEQSN12EAYPr/n+dKxulclaclHwSSDnJAA9v84qEtIZ0ff0GTt55/wA5/OkcDYhJOeRnGQPxqPPJZMso6gHjP+T70WNoxsiQsWJ5Bb1xkN/n8elA5JJBBOSSB0/wHHf1NQRvj0JOOTx+v9akLlDgyMd3UE8D0/z70jS3ck+2OsYXJPO1cdPy9uvHpT3u8LvGSQuMKfT1Pb8agdP9DjkGSS5GABxjv/8AqNSW6Rtayox5249Of84pWC1tiWAuVOWwSOFyOOOuO9aukOk15GjjgkEckHPHfrWPZAl2zk9xg4z0B/zzV63YR3MDjK+XIpHrjPPFc1ZXTOino0fVHgxgNKiAOweUByM4/wA/0rU16D7VoN2gXeQuc8Y965jwTfrc6ZE6EEYBBHceo/U12kJD2cny7iwI55BFflGPjarJH67lU+WnCa8j5A8UR7b+eMLt2yEDHAxnj/PvWGrBwNh46Y6V6T8W7OO012SKKAx46uBwSea84MYj2jIOT1Bxj/PNfLSVnY/oLA1VWoRkuqEHA2DjI49f89acVy2COO5xgZ+tOJCnsSuD6094xgkHcCeMdTn/ADisz0kVJVwSACR1JI/KlwVjOTwRkgAck+3erCSAOCRknjHGaikf58MvfOMZA57etAyCUSQOUIZSM5yPX/8AVViMlMDZzwTz+PWp7mdJ38wRKQeRu6dMAUxCGAyM8+nOP/rUCZIQN3qT2/pn61Ijjgd+R0xz+HFRoSshJPBUjJ+tRAfvRgYBIOeR/nmgktOwc4zj3Ax+FN27CMNkZORn/P8A9fNRuWOCPUnPXGOlDEgAkc45APOfr/X2oATJLqCQE78Hr9P1qaMfaHbac4GQMdjx0oUo6HAG8Yxwc5/z/Orli4t3OCvowbnIPb8KA1KKRY4JzkEYI7/5/rUckRRyegPAXP6irk+zzCwGB0IBGR9R9ajuFExiC9FBBIHJP9PSq6DuV1HUjIxxkD/PuefWnBS7AEZJIIOevrgd6RIiyPwepJA/z+FSW7lTkA8AgnrzjBqREAO45IxjOBjr+FSQykggoM9QSOP8fanR4HLYL9z0H1FIEdvmA4ORlRVXAbvLgvzgZGPp7VLFIZVTaMtySM8UeUJECnPGc4GPxP61HbkxyEEYOMHjn/P0o8xMkdcgADOTywqPaVTGM88Doe/WrSqSDjHY9Of89aaYyHbqfXI4HsKNSbjVTy4wQpBA5IJ7f5/nSww/ao5JePkALZ7k5qVlzDwRjHYd/wDI/Wks2MEUqZyHBJ9+/wBaNRXIzBuxgjI6AH8/amraeWGwAoznI/z3xVmIFHAxlc4Bx6U6VGKMQ3GccHvTFcpPbmSNTnCSDjjnA4ya6Pwt4WbUpVdELgEAk8gdP/1celY1xC7JBAMB1XaNpyRk/wA690+EHguTSfD4ku8vLId53HlSe2Py4rWEXJnk5jjo4Wi5N69DqPhx4dj0a28ojB65x2967SeQmbCZAXqueOPasTTo5Ibp+DzgZI4FaOoXg020e7dlwnqcHJ/r+te3RjtFH4/jKzqydWbOQ+LPjGDw/prxxSFJHhJK5wB9PxPavmpw95ZPceYoxglm9+uP1/Ouz+LGv/27rDhJCbdCcZGR9Pp1/GvP1kka0eNABGzDIBH1P/6hX6llmFVCin1Z+RZtjPrFZpbIkt7ZFkGTvJxgsB+n603ymF08ZwQCcsAAF6YyO/OeR0p9qg2nJA7rzjn1/wD1etNcO0qPnkHBwO/r79q9tXPn3YbqtrJYTogxnGSQcggjuR+NS2No0mkPeOTgyFBGQOuOvr+NF5K05Yu4MgAABHUdvw/xqRQfsOwnCZBYZxzjg/8A6vSqRI7SLATXbxTnqm7OM5HU/Tp+lZt0dtyEAwjA4I59unr/APWq1blIbkt5uZZFwzDOARzz9BioXjLzeYCByCCT39c/l+YphoWLqAw3aoEOEQblx0JxyR/ntUkdmbfSYLuR8NJMxVT0KDGKPM2TPJI7PIRy3sff2/xqefZdWMYeflSQYsZ25OTk/nS1HoVtMiR7iYO5UbdyknIPsPr7VJFEJpEOwRksqrxngn+oANNiNuzyDJYAEKoxk44wfYHJ4p8M5Xy5CGG05BJ4GPbp6fnSsGgviGFbLVTDEMAHLFR3I9vx+nFWrmwhk0O0nEhSWViNoJJYdOfp09DVK/na8u5Z5CctjcDxyB+lOicrZQKMkKSMMTwCc8DH1xSBNXLOg2o87UJyQCsAChj39RnuOeKht5zcX6RFEALbdx9Mdfz79KWHGHbdtbGQcdSPUfTika5Nlc20q5GJApGeDnOM/jz2o6jJL+2ZN+zccZK85PH/AOv+VXbht2l26tklh1OR07Z/z1NP1EwSs4hbdHwQc4OMcj/9dVWmEkMcT8qgwgJ659++ffpSuUifR7bfZ6jLIyAw4O0jlsnvVC2/f61aEOQfMG4gZJHOOamtpV8mSJH5CDeAO/YE/kPwqtEWs72GcbRIjZywOBnggDpknofel1GWdS8w3E2CIwGI4OPc8eh9TT7vynhiMY25jySRznHPXt349Ks3qDd83BYc7vfr/OqsrjYmwfKBjB/nQLQjtIPM0+Uu2+3JCtEBgd/5f4VX02IyeIbSM8QsrrsI4yBnOKdbyOpaNRjJPHY+/qfTPfFTnNpqdpPGiEIpLDPcjHHeqvoSQXcO2fDjJBIO3t2rUv8AyxbW8aDayDJYDk5PGexwKqSS+aS/JkJycDqT17/h2oll85cAewOP5Hp/+qpKsiTTESSwusnZIkoA9MY6++eam0ydhMsYA8w5JwemP84/GorMqLKSIJ84kyWwQWPqT04/r1pIoCJGfd5Z/iGOcd8e386ljshL0+ezHBEjOMgHI4IAx3Na+u3CTXETxDG1QpyDkrjgEdOv86y7l2SRAD3ByOOv5+9W5IxK2VQkkA7f89BxUsTSHJBJJoYnkQD96Ryck57fT/CqOmANqbgsOIzw4xx7fl+tXwLhrRY5VIQHcB2A56Hp61mRIsF75jplXBXHTBGB6f4da0T0OaWjJLyJLlwoATJAGMH3OPxqxrimKQRvubEYBB5xx6UxbZ2lVwygIckYwTwcf5HtVnWLeWSBXcFsr95vb1q1uZy0KKzCO0JAAOMAgdv8/wAjSeFojc6lMHRc4O0kHjjjFR6XmW2NvuDucgBRyfbivQvhl4Flu5o5pIynIz1P1HtkdfoK5sTiI0YNyNMPRlXqKEVudf8ACfwU1hHDdXMSl8jaM8dc9fXkV65cBBIwAUDqAOgA/wAP61QgsksIkjUfKowQOOff3P8ASrAXzgeATjOcnrj/AD+dfmeMxLxNVyZ+s4HCRwlJRS1LkCg26OOVIOAOfrSJgsSOnOcH9f50yNykKBcAdenGP880qoSTzkHoPU9K4kegxr58xMHo2cDoR3zU1wpeTOG56cdv/wBVMRC0oPpzjtzUuo3MWmWMlzOQqKMEk4we35VaTbsSR6vq8eiaMbiQKowQATjJ55/Cvlnxn41/4SnW7/ZsjhwVUk559B9fWtb4t/FaXXf9D0sl0bIJX7vHU+/rxXjNna3AuLh2kfIAZtvRic/n09a9nDUOX3pGVTyI76UJqFuijL5zn2+voD7etXzoc+pXyQpGZS5AHl55Gf8A6/aqFtDLc6tbQJkyyMI0weQCR1/UfhX1X8L/AIYQabbrf3YBuGUEbgPlPqP5121qsacTnUG3qQfC74SW+h2FvPdwAztggHkgYGf5V61aRLaiRk4RhtxnH6VKFQLGIzsIGDkdPT86ajLvI2AnHDE9a+eq1XUep2RgoohTH2jOcj3Pbvn9addOWYDqBg4JoIyw65zgdMD1okQgkEkdATnp6iskWy4MGAYA9D7VNAIp4HjnjUsR8pxVWM7ge3bJqVQ23gjvj/61bRk1sZM5fWvh5ZXbySx2ymR+SvofUfpwa8c8Z+DJdK84JbuEwSoxk5+v9Pevo6KYI6jfjcdowabrej22o2ckT24aXbkSH1rvpV5RaTM3FM+RDp32TS4I1wSoO7PByf09OayLaIE72RdwByuMjnp/KvSvHHhVknkijiZRk5IBAx1OK85tLSVbqWBwAi8g47H19+K9mMlNXRzuLibHgHxNd6N4jtPmjks0k2lCvIJONwP59a+oIb62uGV4ZUkRlD4XBA9Rge/9a+MvEUMmm6pYYBQzNgsrHjHOCK93+Ed+bhPnkyWXnOc8Dj6VwYmmmuZDjJ7M9m3AICCDnngVk6rbCe3kTk7gRkde9adu4+zKdxznA/8A11XkHm70A5wSB9M1xUnaaZlWipwcWfPviWyKXpTDAAkDA5Jz/wDWrmNRtS+/JGSMAdOTXonjiNrS+JxgknORjrXDXTpIDsOfXHX61+g4SXNBM/KMbT5KjXmQadD5UGCR8oxzxgHt7/8A1qnjmQytj1BA9R1/SqkauVJ+53Ib9fxqW3jBnUHpnkgda7/U8hl7HTGDnnmpY1JUdQcc8UjoAAQc7QSTj+dWkVDAp7sMjucUXIYxUDrgnIyMgdetdl8GNCE3im7lYsUTGCeueuAPpXH70SN93Y9SfbtXbfCSa4k1G4iswJJmVmBJwMjoM9Kzn8LOSse6XfxBudGvfs9qRIiEbsk8e2K5Lxf4tk14SW86CQSDl+m3ismTWY4pBHcpJFd9JIZF2srdDz0NZ2s38SQ+ZGhjYckcf1rzIUoqXMlqXCpKSs3oc0bdIYHG4YUHAJ681zly/wBmcS5Xe3UDnH1rTv74XMDkAKckgEjjvXNTMZ39TnoK9FaI64Jjrm+kkcYJx34wCarTN5gGBkD1/pUzKXJ3ADbwPpTpoDBECFIDEcAVB2LYohxsKMBliSf/AK9Nsi0Eu5TgKCoI4/WrUBX94WAzng5/SopNhcYOAeAAaCtyZpRMeBknkknGasAcbsZbbkVneZ5XZuB0/GtCNgygg4BANJlrUQZ24HTOTjgA+1Ojwkhcn2wR+VSLtXIxx0I61Cz/AL5EABBP1x6VJVicg7Dx82TzngVXvEfZG4645DH86u3ZEdq4AzuAwR7VSe5KQoN2cd/b0oCxXt97KV++QcbhyKaoeGXKEhl6MBnr3qTRbkyTSx7Rgg9h2pbpilwhUYAYYHA4FA7MmVSWycnjnnGT/WpvMLLkDj06nFJO/mg4GM8jHv7UQzj7Md4AKkAEnr9RUgT2sbzxlAD68Hp061ofZXj27wM45x61m6TemC92hshlxkj39a2pHDc++MVm9zeKuiOQuF2/UjipIkMqbgx6YPH5VDcTFDnP0yOlS2V4IVkYDcSMEnt71LNBgfaw6BiM4Paqd2wEi56gDPP1p73G64QHkZ7ZJqteHDhiDkHH1pJASTIsnOSAMAECmwOfKcAsMEnAPTNCuJIwoJGQDyPTtTrMBGfnIJwSKZNiECQzIUPPTnjA/wA+tOu7YrHluSDkHp+FBkK3UYySc8YFWNZdgIkOAcZK5oHZlSQGS3D8ggYI9/6VUBErdM54I/8Ar1YSQxxnDEDr+FJYxgTk7htAAI9/woKSImhbgAnOOmcUya1dEJKgv6HHIPXirFwyLcIgIJz3/lS6jGyLlyoOOADmgQ62sj9nDsyggcgDr3pmnDzLyWABs5xyex/z+tPiud1shJIz8o55/wAmo7CXyrwuhP3T0PAOev8AKpdzRWvqal7p8NoyFCS5IDHPQ1o6Y6pIi+YApOTzyR/9f+lYF1cmWdAGJxweetaVuqBUlPRcdeea56keaLR2UpKMk0e4eF7qCW1jMZLgHGTwB+Fa0kyMxHPPqOK8++HOrB4XiJHOTknv6Cu1M26XbkHjH1r4jFQcKjufe4KqqlNNFpZAGwBnJzUrru4HJz+VVygUAjk9eOgNTqzYyAPc4rhZ6ZJAQAeT1ycVPvDOuOh4PNUoHCv6cZzU24AjtxSHckkIVvr2Bx/nvTAc/TqeelIxDIcc8flT0kRY+QCQDkE0DKk7MX6/maW3B81M9O/arEduJXBI/A88U+4RFYbBk44xSsA6RwFxjlehHrSRuBG3QkHv/jSNIhTnrgZ7VGjHk8HnNCuBIrbJeeB6e1SyzcAAcdc4qMZ3YI+uBSyKBsK+pJJ70MCaNmdASvbOcdB/SprKcgvnGcZxn/JqFbvEACx5OMcHtUcc/lOWIBHbPYe9CJLUzgtnOSDgD1p4GI8nsMmqZczMXXp1IxV1MvCQckAcegpgG4pE7KPlBJHfNUoZCXLZJB5yB07VaEhgXYTkMSRVZmDuW6H0HHFAE/mZABJx1IA6fnTlbHA54wKrSu7FSTgEYwO//wCqiOUhRgfSgVrl61mCPgjryDTreby72M9t2CD0OarwAkZPJXgeuKnt4fMuo2Y8KQefUGqRnNaHrHhyTNuBjGQOMVuba5jQtWiituSCw/Cr0/ieIKypw/QZ9a1Z5bg7sm1PUUtgVzzg8YzXDapdyzzHPAzngc4qzfalJNcvgnGBye9UJ7hpCOhA4zjmhy0sjoo0uXV7laYvtJHBY9jVzTZiAPX0rMurk8gHHPJ6kj2qmbye2UMh+Yk4J/rRGVmbShdHY2epI1yNx4Jxz1xSeJ/IjjLxTLgjoOecV57davdwN5g5Kkng1iXniu5vSBI3Q5wOOK6oy5jzqjdPc7azcyQgqTwTyeK6fw4NjEdCOpzivOdC1iV1RCcDoD6iu30SSRQHA3knJHTisp3TsdFKakjuJSQO/tUM4Ji464xT4pHa3XI+bOTzUU+cnP5U0asgQb85zjpkVXntjLJ8vPrjipRIUBwOc9PSkikIkOc4x1xViM+7iMH3zzg9TxiqyNlACcd+uKsao/zHjJHHP61mgEZHIHU+1Zy0NkRTyFSSD3z64qCQySDbliD6+9TmNixx2HpzWjouo2kAeO7sjcd1YEjH19653oy9TP0mzknuAhBUEgHjrXrunQfZrKGL+6oFcVpogvNZje2hMMQI+U84xXegYrKb2Naa1bFooorM3CiiigBi9ap6yA2ny59KuL1qrqsH2izkTOOM047ol7HjupWzR3DmPPJJIxzkda47Ubvz7kjYOp5HHevR9Z0g25dkfvnp1rldT0ITpkDBAydozn/PFetTmup49eDvdHHaztWEPHkOuQQTx9Kq2upOicyHgcgYrR1DQLkr5aOwHqRmsdfDt3bghHLg8kNzn8a6XZo41eLudBpOpJK5Dv05HNbjofLzkH0IOTntxXny289tOueAD2Oea6W0vmUpDLIC5GOoHHFefXoX1R6eHr2fKzpY5m8nlA6EAEk859qrrJhBhmJBycD/ADmnxwCRc7lGAO2ealjtnONhOSDn9a8tpp2Z6ys1cqv8sjODg5BGP61HJcSMMEbx+n+fb3q0LYSSY3LvwAAatJYRA5yBgYOeOf8A69IChaxu+DkhM+/HqR+tasVsSmQck9FHbvU0Nr8o2ABeRgfzrSsrLeu0cnIAIAApNgZ1ta8kHqSD/WtFrRFy7gBMEjnkkdjWpBoyQMDLIgOM/Mcn8cUuo2sEcIIlXZkZ54qLjsYG9MAkhgT3PSqN/Ku75D1ODkdv8/Sr9zHbzwuiz7ZAMgenpzx1rJYDhD9OetMRWiDyAkZ445Pb2/L9acxQMABjpz7d6tQW8EZxuJBJBAxxT5NOt3UGMlCgJJbqfqaB3K+yH+7+lFWPKt/X+VFAXPjwuSpPB5weh+ntTd4yD0wOmQMfnQ2ec/xcnnjjPX8KjZcKTt4A5OBn6EVzWOy9tSQEbXHUEcZprnLgcFSevXPH/wCqmFQFxyCBx9T/AIZoILdP0PPv/P8AWiwrjl2hcOSozjPOcf4Uk14lirk44wu4mkePy0MhQ4BxknhiRnp+v4Vwfi3xOLZZVJCENkgn8xj+nXrXVh6LrSUTjr4hUo3ZD438WBFlSOQBhnbzjp7e3HPGa8cudQkv5nd3yckqD2HB5/T16VLrurPqF5Lk4UtjB6Y9h+Qxzms2KIc4HQnIOMj0/wA8Yr7jDYaNCGm58dXxE60/IehCRjJyTznPXt+nWn2Ktf3iJtbGf4QRzxwf84wKdFb+dcBGjJDHgEcE98kf/X6V6F4Q8M7mjfyyHJwOMHH0OOmcfnV1qypRuyKVF1JJIteEvCouSnmRYGc78ep/nkdq9h020hs4EQYyBjBGMfT16dazdL0pbREKjkDkdD+f1rXWM4HABXr1r4rF4mVWVr6H2GDwipxu1qT4YZJY8HJ59Kdg456Zzn/GkQEJuOduAMD0owBgAHP615Z6y02EYneMdc9W705mwAR1XkZOf88U1k+bGPzpwkx1Hfse3YigTHDheDRJ/Ed3YcYHPb+dMUHB4zzilB2kcYx15oFqNjyWBxn1yOP89akI7H6/hTUBdh2OckcD/Pah1yvXpxn0oKFfseuOcAY60pGSMkevy5poY5HPbk54pByOByBggUEihwD15AzgGgnDHjg8EH1/z/KhcI3KcgYBxnmkkbzGIPPbJODQANggsSR6cc+/4UoPQAAnqSR0prF16Z6AcmjDNEcgZBz05oAVJRkYIIB5PrUqNtbaOSADjjr1qsCQRvAzjBxx78etPAPqepwc9qbKSJwdpGMc9jSFge3IBA47037uQCeQOT3owSnB7EDFIpC+a64zyTjnp+X5UxSS2QCTjk/57VMBkIPbPTOKj4B78cEAZIH0/Gp1GSZwd2c9RjHSlwWHBJ6AetNCjp0GCA2elHJbnI/Cq1Ad1XGMkjgjuO1CIVPPc8e47ZpASMYwc+nr3/rS9DknqM/5/HNACblHbnpnnr/KjaVX1HXpg/nR8jdRgA9QKaR83B59MZoAcJBjPTI7j+VNjY7sdB36H8qjlyCCB/wHHb1p0RG3IH50ASF/mIHPB7dxS4LEMMD8+aRUDSHIIAxjsOadk8Y54zgigTEAOASeOQB70biTgYwMnjvRyR2xjkD+dAXgcHHUe9BIEjdnHbIyaV2MZ6EhQCQDTZB82c5AGMCjnbgDk8E+v+f6UAK3BGMg9Tg0AcHdzjAA9QaNm5D1HHB9TSIxJy+BxkY5oARvnz1yByMY5/rT2IxggEYzx69qFXA6cng8c01yYyHAzkEE9aAY4NuYDO3jOM9KI3PQDJ5AJ/Go1BbbkcYzinKAoJ/A4p2FYcGbOMgnOcZxxSbiG6+1MLYcDPGe/wCtBADcEdTgZqiWOkZlUAHk8AZ5J/z/ACrN1e8On6fM7jIAwOv8+vrV6VGZepB6g+vFcn43vlTRJRLKF2KQATznt+uPU13YWl7Soo+Zw4mfs6bZ4j4r1E3t9JgBMvhickHv/j+dc4zBycAZJI6ckc846Hp+lOuzOpLvIrEZIAPA54z0+v41GkgEQQoc5yG6dupHev0ulT9nBRWx+e1byk2PdI/LXAAIPOe/v+ORUZBLEJ84B6Yzj0/nRvLkFsBTzuJwCfTjjj+lOiIkYrJ1xgbu3rXUjlcSVRtALccZLDnA64/X9KV0EHQBxnIB5GDj/PrxUTkxEIMOMgjP5c1IS7k8jYcYJzz6Y/nitEK1txwwFdztGTnjOMj/APX2Pf2oKjceQcADJHGf69Py5qJmQA4+XHHTpz7d/b3pchx5uflY4PYdcdfqPyNBNkPAVB6gZGDnBz+v40gPzbGfOePmHX/Hp3p3OeVCDOBwen1pZEEgGMHBJyTx6D9KCbIQ5AyHwM4O3qPwNPWNwX+UgYxu+vP+P5UsaggYTI6nB7+3vRl04cHoQQOnrjH0/lTuToK33T1yRwRx+P170iMyNhCMZzwMcjn6/gPSlAUlcYQYIwDg4+v/ANbpikchCeCVHB3cd/Qf0o1DQc8uTsHqcggnPf8A+vxSLIqKhbgnkkjIz25/DvTmUJlslwMdjhR/+qkBDghgQMEjIz7df8fakIlZgrcFWPUFT6n2qNmdzsYAEjIKjBPvz2/nSIAv3E2A5yR39/5+tLINrBgckkE57Dtj2oKSA5j5OcMcccD3x+vSh3MkZ2OAQc5IyOh/H9KVsMhx0OKdHHwQcAA9RnPTJ/nVIiWgROZlXknHU4GM/wCc0CdI32sQDwMj1/zil27I8DG/gnr8xPOT/nFQXUXnzEoQSQc5GM+tDI3LZcbeB1Gd2PX3/H37VH9qVFzkbcZOT0GD0J/EfjSwkEfvHCbQFw2c8f5HaiRUdBnDjJAUEdPce9SFktyeO6julbaBkA5Oen5/1qCPPmkb8lhkP24GOPw+gpVCqXKZQYzjp6cf59akEbF0YkF8/wAQ6UEsSRCVO44GeSB19Mf/AFjTyRxjqR27/jz7evehvuucAoOfbHb8D9T2pFC5GOhOcjsf896LmQL80ZOM89AeuOme/p+dSKxdkYjJz179MfQUxU2r349uvTv6n29KXdkv3Xgcngj6/wCelDExPLAcKMggZORjk9fy9qkXLDP3sEgDj8/z5/CmFA3XP078/wD6/wBKcpd2IIJOc8evt6fSkiXcULk4zg56E8n059v8adkMwOTgkYA59cZpdxdcZwy9j2znPPsaYisud+ScZLY5PvTFcA2WIViW5znt6fn9aVpDtwD8nU89Rnr+FB+783y4PAA6/X39qGwEIHPPYYJPGMj8qBA3EeDxk5Bzk/8A6+TUcUeCTyMEZZuTz/TvUwAlUnsAQQD+R+tMx8x5xxkjH4Y/znGKpC1HwklsHoWPPfGOlDg7gSeepBHQ/TpTRgOvHbgAEZPU+x/TrUzj/wCtuA7ep7dKZOwwbSo2kh8cEjjPb+X86bISUBBIGM5Xr3/SnxkAMMkMckHPr/gP881GDkOoBL5HOOc9s9v/ANdNCuNGVOSMjBxgjjjpn8CfwqwUYqB1JySTxx/n+VRonzJ3z+AxnipS/wA6+wOCT2xyM/T+dUDFG9sEjABxgHp/hxTyvHH8I7cnNQJlV5JHPAzjnH5+34VNngY5OMZPf0/w59aDLqKqucgZXjOQAfqBjseKI02E42nPA4yM469sZ5oLJ2JIJyB74/nzz9aeCWwRu4PX/D8+9AxxcOgHGAeQowM+3+e9IrnyiD1yevPHr+Hr+FC7cAAAcgkEdf8A69PC4U4HuAT7n8uD1oBsZHKoY8bOOuOP/wBVK0ishCjjoARznpx/h1qXaqq3rnPGME4/w+lM2jaOMnOduTn/ADxn2xQK4pTMoJ6nqqjrj29+KfM7FPlGCSCCB09uen0o43AhSRyMjOeuRj69PxxQ7DBVgASckAHp7f4+1BI23XdncNq8YA/Pp+v40xh5MiMm4DI+YDng9D+lTqvXHcZwfX/PFSFsj7zDpxj+n4VD13KSOm8O+JpbW5UyTmPJOeuMe/4Yr2Xw/wCNIbq1SKeTAU8NwRj0P+c8185TMvllFjYuCCR2/OtLTNceychpHCDhQDnBx15615GKwKrJtaM9TC46WHfdH1bYzW09qZICkucgllyVHb8apXOj2kzF9igkgHA49a8S8N/FKfSjEPMZ16Op7+nP0PNeiaT8WNKv7gREMjnqc8A/XpXzdXCYik9FofW0MdhsQvetc6BdPtLN5P3UYwTjcMgcda0ikC2cQ8pOFBUpjJBz+B7H6ZrBuPGGnWiPK9xHsAwCcHPPYf0xWTf/ABL0+3tf9cm0KSoGe/p/9auZUK9R7M6niMNSV7o6uS5jhhYh9hjUlj1GO/8AOvL/ABx45hijaSKXdsyVcZBOeoxn+orC8XfE43ED2tnujhZQWYggnJ6fTn3rzi5ubi9jCSHKHoM549q9zC5Y3aUz5zGZrGT5aews+sjV7p53PDYAJ6g+5/z0qBw4k+RgecBgRk/nTFgUYIQk8nGM59ueO/XFSLjgr6cjbyM9s/1r6inTVOKSPlqk3Uk2xQH24fqTjqMA/wD1x9OlRq2ZGHuQNvOOP61KIy6v/ADjAxkD/wCuf8ad5RjbaFzgct7D2rUgrmDaUCcZ4wTkev49/wAqfcRncTnPGTnGR9f89qmdM8ZAwAcE5+gFRtycgkkkA8549+np3FWQEh8qDduxjgkjBBz/AF54oRzIXJGQTjPr9R+H6UksZk+VyCFIZQQDnjjp/T3p+0jOQpGCR83QUALt3Tj58YByxIPv+nemSlCdhyCQT045/wA/WkkV2fhipQjkAEEdwal8pGyWyxxjB4B7/wCH61ZBDn502gFc4BA6HHQ56VIpDMCcjHTjJ59Pemw5yeRgjgjg4P8Ahj9KBFJKDjJAyS3v/nPT0oFfUcmVOzpgbjgj+Xr3/CnBNy4C4x0wc4I6n2yOM1HIu+Pe785AIA/l9BTtmIywwUx90Egk/wCNFw0BsE9dxyM4Pt1pAdmQ43nPHrz19vWnHkjAPJ6jtjpn/Gl8pmVgSA5GcA8E8/kOfzoC5GhPmEcgD+IZwe/9TQmB17nJIPTPt6/pxU8dvlAh+/nkg5H+f503Zlz16cYPJJ/lTuCYwgSfKOoBz3GDRE24+WCRg4A6cex6f5FWEiMYQEjIBIIPb0/D9ad5G1TxwvP3vx/nmlcvQqnKkkDhRjPT8vypfMG3IGcdNp7ng0kZe4UORkYywXjjsPp780ph3Y8vaSfurnlh2ouSRtGVH7wDEYxuOcnIyD2zSKCFUHleg4B/z+tXghn8x5SAQowWPAxng9s9qhcARBAQHIwCCMDB/wA/Wncd7EGdvy7QcDoTjOOR/nikUkSjIIyc8/4fnSoxI5IdwOTjuP8AP6UKChU9uoI7d+KYXQjEbyCOV7t2xj9T/jTpJzIdpyw6jGeB/n0NMZymUXjjtyMHrn/Pen+Q+wdscEY4/wA9aBEQkADJGdiZwWz+mfzH4UWjI7OT1U4z6/h9PT0qWzgw7Sh8A9R159fqf61NJEI5vkA3kZbaehoGtCvM370AAY5J6cn2/Gns+ZEAOc8HPp/9bpz6UkmARnnuPTj+X6daFCcEkEgcBjwAf88d6DoTG3GAH2jOST1yP8+1R2jbGlJAAYYBPGfrTpZMIMYzkZJ7juf/AK/vSRSF2ODnnvyB9Dz0qepsri+YDyQMbvToT/gaW6fcnBy54I4AI/8A1CkkKKAOMDkAZxSYyEc7Tjnaf8Pyp7lJhFK6JjqASQnUe3H402SRycFDsxkkjPHbn8aljUiJnXG3oSOffP8Ak06MlydnYYKsfXjINJ6DuOTMaxMATzgnHHrz+lTF8jJGQCSRz0Of6fyqLzOfLJyepyOPX8f/AK3vUqSiJ8uMR9Cc4x34/TrWMldGkT2b4Ua2VhispMqqjAG7oPT+de2Q/uoAcEhgCMkd6+ZPAl7FaXaSCUl2ICkEdP8AOD+NfSWhzfbNMEjfMBgfh2r86znD+zq862Z+iZDWbp8rex458bdOkjuEuxgxbhuwvrxXj88PJOB6jI/z14r6k8eaLFreiTIBh8EAgZ5I4r5lvYzayzRSj50JGD2x/wDWr4evBqR/QWQ4pVqCh1iZIACgD16A9Pb+VSj50ZMYYjI5zzTCevGMjIJ546U2Js7lfnJxj05rkPrBhJbZj3JH8hUhAwCT8uSPTn/9X6ijG98DGT6Z5pFJ5HIP+c0FjeEYAcgHg9hTid2eANhyc/0odtpLZBGDlv8APrUciMVP3RwMAjGPy/lQtwJo32uB8vzE+9TScL8mAcZxjI46/nVRFJEXXJJyAev4VYYMypnJw2c/gaAJI3Tf83cDaeBz36elWJfLWIO4+fkquMZ471n7CM7eBydxPf8AGnW6AMSzEkdckn/PagWgm4x9eT1A5HBzz+dSGRMg9s4GRj/61PeMMcg7+M4/mcU5FEjgnoMH04zz+fSgHawgPyknA6kDHb/P86j3kHJ78kk4/wA9fbpVq8CMT5R2gHGPYe/6VBGvmgOSASCMiquSRCQcnBX0H4//AFz+lD5XAwcE8DHp/n8amS02uzn7uOFwQQaZIhViPfAI6Z/ziixYzzgeDj6EY5qyJ/KTYg4IIGCPaqSxht/ONvCg1LDalTjzN4IyAeuPUUWEwFy8bFDjpwSO/p+NMbLnPYHPqAP85qUpkk5xtwBnscUkUQkmCB8EDnjODjgfjTJLMTFlU9x3x/nrR5m5juyM4xmmREhCvG4DOV7+v+ealTDN0z2BA6cUGbBXDEgZHGAMdxTBiKTcuB6jsPwp0ihFGMcnn0HqafBbmQ4yTjofT8f88UCHyzozjoBx0/lUUk7BZAn3h3B5HTkflQbN/N2ZIwMgAcYHP59K6rwp4Eutfv4cJsjYgsx54ByeB+FXGLlojkrVo0IOcnZI3fhp4Bk1m9gvLiAvGHBJx3x1r6Bgskgt/KQYReAFHFV/DekReHdIijjUeYwxnHC1qQMCJHLgeWM5Y8H/ADntXqUqTW5+U5rmP1qrpsirBAirvf5Bnqe3ufSvI/ix49jj32ltPmFGKk56k8HA64rqPiP42/sy18iBtrvgDYeTzXzj4lu5dSuppHfIVuNpyBnGf519pk+W88lVnsj8uzjNWk6NN6kFzdvdKW6nBGfUZqrC8syyHBKA5O3kA9s1ILdktRKMSZJyPQHjr6/SnaaHX7SgjB3DOG5GR3Hf2r9BiklZHwcve3K8sQMqh2BCn5eBjp19/T8fap9gZiSmTngg4x3GKS1jxcgkcHjaOen54x/WpJQZCVTk4wB1Pfj8v5dDTMH5ET+Yi71iDliMjPf/AApi3E8kOPLIXJyXPX6AdulaA8ywgTzUKblBjJPB/Gi2eGWyvZyhLR4A2jBye+P89KrQjW5kqquQPlZ/9knAI6e9E4wuQd5IOST19hRaI5uwSgY5JBAxz7j3pt8u9k6gdGB6Z9KpEEg82SDeQRkAkA5//VUkEcj2oYDlSVPXqP8A6/NWL1UNnaHKjdHlsZ5IOBj2xTtPU3GmXZjdSkTAnJwevb6j270MsqQgfbHTAcgZYYzyP89asSTlkBzsRQchjgfj/Lnt9KZoaJN4hto8qA5IYAZBABPfvn2FGqOkMk8coUAkqB2JPSkO99CaeCSMI8nyu4yAOOPX0xxUlsr+WHwQOQMHj/PNXPEt1FbaVYWkUQJEChyp5BA7H371T0q78/R90gAk8wALzjB6+2f60ug1a46El7gAsqcEMTzgdTn3PvT5Yw4BJBDMABjnOeOPqaZZRyPfD5BzE3zNzznIB/CluTwRkoSwOemSD6fU/jUlk4jMOUcEHI4AJI/D8TUlzCy20T9AWKgkYP8AX1qxqUim5KoMEKoKg8EgDJ/GoZboSWYQ/wADbjzwRj/61BSZJpeiWkkFy6pm4wWJwQABzWVNJGZxDkndjBVSef6Z559quaXdSy3NxbCdQFjLgAYPHBH5VnSXVxbXQaM4QMAQMEkHgg+g56+1JXvqDLUrlP3bBiBx1yMEf/XxzUhixCCmQpXOe2fQ+h+lSalcoZpFLB43UBeACp6A5/PP61NNP5unJEyZxjJxzxz0pklfTrVHmnJ3BANy7iMEgcjioZJJ5rsQxxh/NYBQuehx/XPPuKuWEw/fxnBXYCAOG5Pf24/Wsy8nELpLGQj+YhUoxBzkHH+etA9ixdL9iRllBTbkEEEnI7H1HQ1aFvI1nBOAAGHB7HB5/lWh4kAadwQCv3huPB9/zPSqhmS20DTZkBLlGBG7OMnsPfrUj1J9OtMi4kQmQKMnaeBjHNZ32kzapbRbAVkJUAHqev8AT9K0tA1SSKPUwdpaUKylj2AwRj8O3rWVaoH17T5ZIFkRbgFkc44yPz6Ac9an1GWdSjeJ3cZAA5xxyPXvW9YxxLEJHTl1ABJ9eRx9ePxNUb8i5v7pQjJHvYgDBGMnp69e9X53LWFsmAQkYU574PTHb+dZt3L2RI88VxZygOA6cEEkk5+n8vrXPWi+Zq8URxiXeQVAOCBnv+daWmvHJbXsb7hPwVJGAR9e+KzlATWLY7xliQD7kYOc+1XHQ5p2Gzym1l5DbDwT3z14/wDr9q2b65EukjgZ2lwu7BAHOaw9YuBIsgTA2qSSDyP8n+dW7Kyj1hLOBwHHl7WXnueR9P8A69VJ8quzBq5f+F2hjVvPlw3MgCkdMZ7n8fU19O+ENNi0i0RPKXdjJzjjjrXE/DLwZb6XYuwjCRggqvTAxjB7816NZNsZADnBxkjPb07V8Jm2N9pLki9D73I8B7OPtprV7DbwvJvOAcHO3uR/nipWQIiMOVZeOfTOen5elNuiFbIAO7gbT3Pp6dqWYuYo4ySQowOc9ef618z5n2A1BmHIyxHT/P8AnrUkBLy7Fye4I6fiaauUjK5+YHA9D1/z3q/ptuVlEh+RMcA/lnFWgK11KmmQLLJgRk53E9Mc5/lXiXxt+KMr6WbS2/1L53MMY/xx3/rW/wDHfx9b6DplxaJIA+dqqo5BPf8AXv7V8xavry6pKQ7mR0jwxwSAe4wep/8ArV62FoX95mUpW9R2kZurG5uJT5oMg5VsHn2Ham6HevqmsmyUEYXaVI6kngdOn881n6TqYjtvIj+eV3b5RxnOABx2+nrXsH7PHwxl1vVn1S/gwC2UUjggY5wfp+telOappnLdt3Oq+GPwYFlfQ6jqUETz53Ix7AnjHavoC6s7e2sY9mEKqVOBzkfyAqpFGLJljBXg7TgcHsPwpdQujcFOcDIzk549a+erVpVHrsdsFpcbAd0XQAZxwO3+f6UqxbZ2dcZHBJP9P602EiOMjvyTuPbt+tOgYmfueM8D/I6fzrC5diNkCHJ4yfvKCTnr/KpJioUcgegPr9adNtfBPAB46f0plypHlysQIwAG3Ht0B/T3q1qSySFgYwQc89M1bgw2RnoOa5u98badp6eWShwepOCDWnYanHcxiSMh0YAgjkcj+lbcrWtjJ6l2YeXKhJ6MOnrVqe53sxJyCACPw/z+tU2cvwSM54Gfyp7qSSTkdOPWgLMy/EOgxavphLYDpke5B55P0zXzD4hsfsHie5jjdwQCpwMdD/nvX1v0sZUxuHU/TkZr5l+IkHk+JpZFbaSDnPPc9+1enhajvZkzjdHDatbtdyxu5Z8NgMxH4dPWvUvhdOFeNsrwAOvXjv615bcu5lJJyF5IPcdMew5r0D4YPHJdoCAeRgYxzxk/54xXXWvynGnZn0FZOBCc546VPaEJITwCTkkY4z3qCyA+z9MAgYz1wfWrEUOH2+4zjqK8hOzNHZnlXxnt1EqSRoo5GTjAIJ/rXk97EECjA6gEAdM/57V7X8X4i1gxQ5IIHzADvxXi1/G7xAkAbe4PBNfdZXK9JXPzLO4qNdtdSjbyMsTg8kMcFe4q5pU4a8EZXA28nPU4qlGpSNl7E5HPPPf8OKLFD/aCEZchTxnt6/hXunzbN64YLGRwARkhR3qcsCoyQSVBGBz0qi3zJ6ZHarKuQBuHGP4vSoMWQMpeAuVB+v8ASu9+BLTT+LEQcqmFbA9Tn+lcQjhoOmUY4B7Zrvvg66aN4lacZKTDkMANpA4/Ooqawdjjqu1j2P4r3qRW6WzwLgYbcFy2QeDmvHPEWoQi2BllwpHJz2/Cu3+JniE3ok2vnC4AAyPSvGtUu3uFKuSQuBgj9a5KFNxgkzoopTbZWe7j3OImLIc4OTyKrxrmQHqM4Hpge9RRwOqnrtB49gaURHPVsYxjOMGuk9HRbGhMYwzAZA7Adj3FPupPLtokI3gL0Pp61Qjjd3w2T754qzdp5ULAnnGQe9RsNGWoOXUD5WYnkf06VNHHlxn0x069qhztOUOeSTg9R71MkoYhV6gcjJNBqiK6OH+57HHQ1Yt3LxIR2z17VUuP3roMYA+YknGfw+ta0FqFhTPzEgk5/wA/SkykmRwybs5G71PqP8aRPnuIyMjJycfoP/rVIkAxkEL+Pp6UiRlpkDEcHJyfT3/LipLSfUs3p+aRQ5Azx9fQVnzQl0yDz3wO9WJg5PXcCew9ahMHlkOTvyOVBoBle2t/JuSS3yn35zS3pMk0XOQuScdasRxxPEC+1BzgE85/zxVdhumC/dHUAHrigRYVwIvfoTUFySUUrgYOCCcCpQNqgdfUk0s8WF684yCB2pdQG6Vky7znIHAJ6nittrnCDByc46entWbpkCPIygDp1z/n3q48RGFOAnBHT881nLc3hsSTT+YvJJJ4yRUloNiHPIxycU2WLygMckcY6kVdt44zaCQnnGSOnNQa2KIGJskHnnPYUy6IVsnlOOfSrJAkkJGOOmDzj61WmAd8EjAHOe9AiNsOpwSA3cjAApICETbjnPfk/wCeKWYADA6DJJ9akWJJIw5POOQKAKgBe5D5xjkGi6zKAzEu4zgk84qVRtlIJxjqMd6dJcRBgGRdhwOBQPUgVv3SL19QRz601JTEWxkjGeePyq3dxIU3KduOeBUNrdwnMEsTFzyJB0HtQGpTEQluUdsnBzn3qa9n3sSRnjOfapFYJcYAGAcfX2xUN4oWVlTgAA4I70CKImJDDacMSVcDHYcU60Mm/gHfjn3q1OyLAAAMkDJxzVrQWgh3m4Qyvz8pOOvb88/nQ7WKT1II4HDAkFWyCc9/arjszRkK3UfSoriVXnOxCiEggZzipXO0HjJOOfSs2Vd7mx4P1KWzmA35CsAcn+dex6TMLxUfPPXrXh9l+6dNp69SR+teu+DZ3WJIg4AKgZHNfOZlRTXMtz6bKa0oy5W9DrShxkAduO9BfjsD05qHewk5zjOMVJKQUAwck5GK+YtY+0Turi28P7w7jwen0qZ4wg9eexptuCsZ5I4zj2odiZM5KjHFSUSA5Q/njHNMAGMn1wc0BDsyB1HPv6U4x7UweCATgmgomtogATnA65xTQMsTnnsKbDIShA49vb3pwfDDtz0IoAjkiZOpx357mnqCF68+maSdxIoVcjBH41JEP3eOgJ5wPakmAQ4Zj3x2B61JOQNoxzj0qtGWjb6HAOOcU/cTjuScYJo3FqWRaxiMk9WBxjtx/WkSAOc9E4BJNDSEoMDP0FIjttIIwe2P600ItRwxZCp8oI6j0/8Ar1ZMYt1579QT37Vn2q7ZS5J544PSrV24ZS24lsDvyKALP2SK4jJcEjGODjiqV3apHJ8nI64701ZXEYJcjtkd6j8xpXAIzxwehoAI1DnnkAZ9qG2xyDI4I/EU5W2HOec802Y5cE54HekwLdsocZ7A4AqxEqlyF4yMc1Xsyipyc9eR6etTwN85AGQDzilclmzp9yYThjjA6EV0NoUaIu+DkZziuVjTcQQOSMciuggfbb7Opx6VSk2ZOKGXUSBsjp17flWbcMm4jCjkVbu2dUyOe2MVlzHc3Q4BGferEtALKjFSAQT/ACqxtt3tiXADqAVUDg+tU3gd2ITrk8HpUDRSxcM+fb0oHd2Mq+VWd8AAEHgDOetcT4iKWkyvjCEgkjr/APqruLtNkmMDkck8GuF8VxkgBCwYgDGMcZrppbnk4rbU3/C14nkoQeSB17CvUfCkySMCcnA7+leNeGSQ0SFwRgLwc9K9j8HJ5UaFxkZwAOhq6u5GEk2mjro5gsox0J9Kl1GZFjBG0nGCc5pk4RiCgwMdKzb5XwMcf4VCPS6ArhsfnVizK5JIBC9QT2rOhJjBDnnPGexqOQEsxGRxgYOBWhIaw6eeAgHIOc+tZbltwJx04wOKkuQfMzyTjqRVYkAYHJ+uOaxkbxLETAtnOccZxTLhgpHl/IpIJGeajhVy3XGRwM81JLGZMY6dxWBZ0/gaLzrl5TyFXiu4rjfA0iKZUGN3THuK7KsZbnRDYKKKKksKKKKAG9Vqpqp22jn2q2etUtYcpZtxkHqaa3E9jiLqb7QCj8DJHHNc3qK7ZXVBnjjHvXRSziOUjHHTkVn3EaO5JxzkYIrVSszCULo43VpzbEA7g/fBrKvLtJIeAScHof8APsK6jWdOW74XsOxFcndwyWqFSMAEgcYzXo0pqR5VWDiznJ5mnc4yCeAMVizG7tL9HyZCp6f/AF66DYgkLkHPOe3+cVTmjE0pfp1ByK7NLWZz6p3R1Oga75sIB+XIwAxye1dRaSB1yeQwzx+PH/668onuZ7IK0fGOT3xXeeHNbS7sEbeGO3GQOa8jEULPmR6uHr3VmaokKSuQQBxuJ4P5f4VcaMFAoOMnJ25zUFov2hmZQBwOc8fTP41aWNFYOHcjHTsfrzXmvex6a1VzTtIY0j5IU4xj1H1/z1oOo/YvM2c4AAYDoM81nSakVQIDnjOPWqs1y4Axk5HQ/p+X9akPQvz6u9zKCrlR3GcZ/PvTJrz7RBIjHJzgA/hWSX3SPI3pglQP88+3tUwm/dgDGeD6EmgNSeBVRcEAAHBGf8+1R3kiMx8pcAEjIJ/z6U15CrqPx54/CmGN3+YZAzknHb60DSK8AJbBzyc8DP8AnvV0t+7dSAeecHnj+VT2lqgTLnHXgnrUsUKg/LgAZ5UdfWi9x2Mryv8Abb8jRWz9iH/PJvzooA+MEKKAM7j647UMweM4HOegx/n/APVUD9hsBDHnHQf1pyHG/HBycZHasEdTJGAB+cgYHXv+npTD8gyDhcdQM5Pr/n0pkk0YhOcA9wexwf8A65rnfEOvJYQYXgdvm6cdR/OumlSdRpI56tWNNNtk3iDxZBZxSKXQYBCoT6+n+e9eIeLteOq5AK8kkAHk9xmrfiHxJ9olc5yuMDHX/H1/KuOe58xxnBTBJGMDPb+tfYYPBxopSe58li8S6z8hqxFym9M5HBA6euf1x0qxHH5koQnPXLdTxgf5OajXLIBGTkZwBnPPcfof0rqPCfhuTVJo3aIhP7oPQ9P8ivQqSUE2zzqcJSkkjR8I+GTcXC74+SQe+MdOf0r2fS9HjsLeMJjOMEgDP1FQ6HoUFhbI68SbcHK4OcY/WtyFMZwMY4yOnPH69a+JxuMlUfKnofZ4PCci5pbkyqOh9gcdDT0YYA/vDGB/n6VFMCjjOQc8fT/P8qki3Acgkjn/ACa8a7e57O2w9SeoznuT398U5cnA4z3PfFMGUU49ccDHH+fWhj2Jx1Of/r0AOZif8MdKAwPPJOM49qaVcKCPm+g4/CjaCCAeSACcD8eKAJFlwOgOD94daa+CCRx7sM0iq65IA2e5xk9qQnHHQ8E+hoC5JJIqnDkf8B4H1qMjcoPPB9eopS2GyTj+oxSF0L5H3MYxg0E3HAjsBgc8fyoLfLkcYyRzx+NNAbnPX1xj/PWmYYg89SOnP14/woAepLdsnGD17/40rAFSARnsB3xSFRsPJ64xnPHr9aaZfl3kBRnBJHX/ADzQK5IJgowR8xzk49PX/Paolk+Y46Z9ajlcqpPfHAHWqz3oU4AGe/P6Y/z1p2DmS0LolEjY9D0/+vU6AHgAAeoODWfCWbH3uCeo7/5P6VaTlTnjnIPem9zRO5YJyRyvBIJ9v5U3P71cDJweh4ochlBJJJHJAxShPLQ8E56D+n86koXIBGASQTxn1pEALA4IPBP50oIPc8dqXkk9MdAKAHDDnrj3I6/hQ/BGODjAH0pFw3T3O7FGOmO/HTrQAvG4nOd3r0/zxSFhuGCeDn2oVcn5R0OKNp7fUDvQAbsfMSfcClJ+VuhOOe1I6fLyCVznOaaA27oPx5zQAMhzyvIHOPU0qKQeeTyOBk0uP73IJwcetAyvQ9eD2xQAu7Kc5PbgdP8APP6UgOdvPGc9e3tRjOQe3QnnmlQnYPc5yfT/AD0oIFXgHJwe3PbvQWBYZ44yMU3Jzk52j0/zz/8AWoc8dOT0IH+fegBzfLgfgTjpS/KuGB5AzgjimlyrDgjI5JOOMd6GJcA4yR1yOtADywLZ6Hqef6fhUW9iT0xjGTSqeeRweoz29qMr6c/TkEUAGQg6/l1PNOcjt9evJ/CmNndntg5/z3pw4UA46c45x+IpoBB9wk5znpjtUakknBIOOR/n8aXggY/U/wA/88UrctnkZ4IAxxTF0FyTg8ZA54xTHyy8jA4xinr8wA4IHPPGB70jrzjkHnkDA/z/AIUCEBjCNk4AXkjqP8nFeI/E3Uri6vpo0cPGMkBiAPc47ZxXr2uu9tpbyRlSB8rKRjIPcZ/l7182+KdW365KhP8ADkqRnPOMZ9q+myijzT530PnM0qqMVBdTFdg6iN+RnHzAcE+p74/wqER4fpnsdxwMjGf8/SpZzGDsUnJGWxxjnjH8v6VFkAEZyQcH+L/P1r7tHxzbuSqI0QMOQuOB0/z+XWmt8zZ4wBhgRk9euOx6H/8AVTDIVUhuoHXtkdMY/GlQ7YwBkZAYZOcHof5n06VaIsSZDLsXqcnd057/AOcelIpKKN+AmCB6g8dv1ppBJ9NoIGccf/qpxY/fz14Azzj6VaYWJEQ7jgEgAAcc/wCR1OfSngKSVI5PzA47/wAhTFcohIGWUg//AKj7fypsOXkOT90Z+U5APBPHXv8ApTM+UsOwduOMHIx19P8AP41EqgtjoGP4cf5NPYgAcjfgkbR3Hv8A56UhGUzynPIByPwoJcbDvkALDcNp5OcH8PyNKrLkFEHTkg4BH06/lTXUhH8vkg/xZBz/AE7E/SpEYkEsACuMgjp/X8aCbDWYOi7QoBIIfjP9f8inH5WwQVwePT/OcdqjEXzFAMoMHp1PXipZW+cc8sO5H8+g9ae5FhQyBCScjGSDkdP89+uaA4Zs8HPTd25FQyMY4hgEHOcZJA+n+e9SIoaPeQCR1LcD2yevTjinsFgwxOxfl6Y6/wCRTptm3gqcADdjr6f0qONtz5zjjkdh1H+fpTn+bBPyoORjBB//AFYqR27hCNqHJGc4xg9f8jpRG4XcR+8HOFxgg/5+tKBwiYOSM9CP89OpqeJEkjZCWD5BKqcEDPb/AD2p9CZWYy3AaQHr0wQc5PXr0p9wnVwASTjk8YGe/oeetRwsgyUGMZ+YYyeSOv5e4zUpkRcDGOQee31/T9aRHoREMGJ4BJwOOM/59Panxf6vzGClwcnK/wCee3tSbmb14JzkjnPoafFkxFfQ8j/P0NDHfSzFBRpHZ+EORyPw/T+tI0oiAyMg4B459PXHTI4pzvtK8kuB074/rxnrURU7mweAwIJ/w9f8KDNkzjcSAB1wM8D04H1oT5V253qBjOeRj69RQZfNy+cHPPPQYwOe/ahPlzwASR8pA547j0FBGo4ZIJAOep47c9c8+tC5RDjcVIOAT3P+cfjRuJQgDCkYIJIHbt/nvTSdw2B8j+90GMZI/wA+lJkj3cRKjHGX6AjBI6H/AD70sm1AHUkDnkHGD/WmTSbfs7SIX25YHORg+n+e1SwsJk2DBIHORnb3H9f0pAOUeYBvyXwcDH+eeMUAnIDA8dMnqB1pEfYMbsDHY/hj8f0zTScKHJyc5yeB+P14+lNXJJHKkBc5I/iHH+f60OoC+YCQuQBg84+v5D8KRmMbrk8dPmH8z39PwpEO98c468kED34/zzTFYVWjVckg46gDJPTHP5cVFklwAM4PAB4xnuPoaeItvI+6OMqOcE4/T8KbJ8rBRjBOCTyO/T889aCSVSAAemD2A6dcD2B/rQQVYSA7uM7c/e9v8+tEaggkeuR27/0p7RhyBxzyec4/z9apC0AkFd69Cc49MdvwqNQQ5/DPfP07dc9adtKoSMgDgEjGQfU0uSoAYZ4IyCeTxmmFhyYK4zg4wc9PzpsrFsY6AdQcg8dP/wBfWjywuCAAeSSeT/nimDJjwMn0GM8dx680XsFhwYRRrgjBHpjHrxmnbTyx+4ODzziowdyuO4BPX9cfWpU4J2nqRgE9v/r8UJ9CHHS4KdhIJ+6OSw4+gx17/jVgJvIIJ29SBgZNQhcuTjABycAjmpvNGc8MB3I7Dg/pn8qsmzFjw6bjwRkYPsPypxG8ZxkjpuIwQe/16cGmFcMOd6k5yBj9f89KXe205DOc5XOPXPT86CRxjDFccFSSAD1/zzS+ZtBGBx069fp9faoo5juGMYzhhwQeenHtS4G4j5RnkHPX/wDXxQBOdzAAE5AzgdR6E/57Uir1Z/mwQTtOc56ZqMSbT9zjpk+9IpG373GMDAIAPXpjH8qAJFkHmKAdxx93HOM56f405psSuET5BnPPX6H1qNiEflR2H1HXH+c1GzAsMDAzwG6dsc/h+tAtSyzngkbOc5x+Y/nUacK4fOT1+nPPt6celPd42wcB3UjGODjt19TUfnHJRwMDOCxzkAe3pmlYY6J1UBNgcAAgnOM9quR6lJbAeXj0IboPp9az4mLbTyAwzgjjAGe/t/OncoxcNgYB/Tmk4p7i13Rq3eqvPCqF/NOQTwe3Sqkl5LKpKgs/bJH149vrntVUy5VEG7jJBC4/Tt2poB55JQ89cH2HvSUIrZCfM92WFmEgJOd5HOTxj0zVeRyrBgMcE4A4/L86dGpWQ44GMAMfXj+ePwNSxgAAkDCjBY8njtjvzV7E2I1kPOckDnIP+ff8hS+YrKB82T19R/nj9aklwCpTHzYPXt7/AKdPeojBEyl2we+GJJ/zmmncTdiRbp4k8t1PynkYGffB/Pn6UwXB3qTkjjgHoT2/XP402MHzeVyMYJPQevpnpSsm6QnPIyTgfn+nr60yVJMYJWZidygLkgBf0zUxkDYAGzA4BABB6n6c4oOC+4dNvIz1Ht/L8KaxEhOBzwpB6e5x9RVIQJMXjMb8kHjjrz3/AE6+9JbTYkKBchTglRxn0/L+VPRoyS5BG32xn259aTaFcFevoR1Pr+H8hVIT7ApLHdnABIIxxk+/+elEzGSQkZA4zkcZ9j6daSUuwOAOT1Hv/k/nS4PQkHC/MGPQ/T/OKokTghQThVGVDDqO38v1pwmMZKk8KDwT34x/kUCUZKDcTnIyRgf/AFqiBDuC4YtngcZ/D/PrQNoVZHbIByBzjn/PI+vWlI8xiSTwQB82V46n3P8A9agg7lxtO05BI7n2/wA9KdLJhc8Y4BOMDnoPb60E2BWEcWM5k6ZB5x7fl2psKmPI6HlvYZ9P896aCZRjnIHK9wPw49PyNKVBbOeep9+o/wAfz9qA2LCSlHAJJ3DOBj9KjabOfm68Zz/P0/8ArVEFAYtyCeqgcZ96bMSzAheMHBI4696NCtGTvcNsCZweclB/PPrz0pz3OYygAzt2jJ/Un9ahJI2nDZB6nj/PamSKFAxt+p5wOw/r+FOwrEsMrqQMfeGCByPp9PpQbkmYPtI2tk5GOOnFRABXOCDxjp94en5VLJsZt5JKgZGTnPp/KiwE14yyovbBJ+U5Bzzj9D0qBZU8pMDBOcDHTNMZgWAYsNuQARkEnBH+TTWcLjPQ9OAeDTsBJCVJ5Yerf/WNR5+bngY6Y7A/0oLHIxjoRg9P89vxphYnDk45xyMnGP8APSgCWcjEgABODwpxmhrp/syIrAFhgk8kf/q6U05BweBj7y9xj/PX0pse5QVyQVHByMZ9unr+NBVlYmiuS3mkZAIxlhzx/PBqvulklaQH73UdiO/+fapHIUE8kA4HXODzn2zTTKSAUG0kjBz+Bp2GkEgd95JJx1IAPbPH+FJt/dgEjjk4OP8AOaWOUJgkAYBIyOO3b9fw96WLdJk/KBjG7PXPPXp/+qkdEdRVU+URzhxnIPYen4fypto4imc4wG4wTjp15qYKWwnbqc9MnHbtxzTdu+Q8ZIOAR3P9M9/rSZugAwzEEfKeOuP/AK2P60hYE4I5ySQw/SntG647HGBzxz/L/wCt708QoQOmcYOOAD/9bn2pBYijYlHJGc8nBxz3z+lTIQWACZ4IPPIz/TtzTQozj065HGepz9KVGLTccZIGM5AHHH8ufegqwQDzecY2k/KeuPT+X4VK+S4AwQR68fh9CfaoJVDNgHa+eQen+f8A69MiRlmGG4x+B/wqWaLQ0NOuZLSaN0wGB6E5wf8AOOlfTnwu1pNQ0JE35Pl4K9cH+h6V8tEkh8AFgBjJ4Jr1j4KeIktXkgfjLAjjAGetfPZth1Wotpao+hyjEujWSb0Z766AoUI+Q4z39q+Yfi3paWfiq/itlMYxuDHj5jyePTNfUcTI+za4cYBBBzx1ryr41eFo7oR3kMTGeQ4cgZB9M46V+WYmDsfu/D2MjSrcsnoz57eMxwREMCwwGYEH/Pemth/3gQjjBOcU66tnsJ3jcFMHAHcnvn/PpUTROcnHTuOma8c/WU7q6HxBtxA4GMn0+hpWUYwg69SeP89qlEWExk5A5Pf2qJjgkZC8feFBQ1zuQjoMZx1pZFDIM8cZPPT/AD+PWm/Oj5BXkckjA/z71OVywPy7CPrz1zQJhCnBBzgYIyeM9wauxW4dexx9eP8AP41TjfDDrjHr365q5DKEIIIyePc1WhLuVtQi+zHA5xgAYzzjJPr0z+lMgIdeCS5AABP06VNqKhonIkGfQjBJ+tUYW3GRgTgAKcnsOn6+tSBbiYGRxgH1GO/NIp2ORwpPQjqKIVJxg8gH5cc46Zpj5yAcs2cZA7n1H50DsJKztI5T7gABGTU1uxCjPHHPHT1puwRvh8gE4JByMe9N8oxYI+dDz8xNBRcYhuvp0z+dVJ3GQCcjOcZxnv8A0prSFxwcY5OOw+n+TR5QcFyRnOQB61VxWFliLqJM5PXA7DvRvGweoGCc44qSKQLGV5HORtPbHTH1pkiAFRzk8jA9qkYxCXDL26jn/Pt9KdtMUgZOHIJHqe36U6EbWLgcjgkjpn/PWl3iRhs5APGPb3/H2oIFt4zPD5yEkEkYxjODgn86tyBI1AHcDBz3x1/UflS2l8YrH7HtAQPvyOvJqvNOEVhnZu7gdK06GbHf6+JwG5Un5l6egp0dyLXmRwBnBA5J+n+FJp1jJKHckiMYI9vqe2a63wZ4Dn8V6sjOSlpEQwJHDH1H4everjBydkclavCjFym9i14G8MSeJLuKUxkRg/Lg5JHGM/4V9CeHvDMOj2QCIFLDPA71L4Y8M22kW8QSONWU4yBgfnWrKxjnKYHynAGevvXrUqKjqz8tzTNJ4iTjF+6K371AMbNoJJB/X24rm/Eetw6NYz/vdpYdR39v89807xd4pTw9pYk2gu5PpgY618++LPG114kvZUDiK3UE8Z5Hp/Ovp8vy+WIkm1ofnmY5hChBpP3jG8V+MJdT1MODmJSTjPGfqPzrnr26F1v2H5Wxkg4P5/pz61HcoTdeRzliFGB3J4H5/WluoGtm8gja8ZII7Y9PrX6JSpRoxUYo/Nqs3Vk5PdjxdGaLyslACfwz7e+KcrvAz4AJbjk4IGMYOP5Ui2hURO/HmqWUA8EA4xjrnjFSLC77wMnYAPTgf/X/AArbQ535EEknkNkMSCc8j8x9O+fSnSTpjIOGyCuDz+H4/wAzUoiXcibN5YjG7qTn/wCvTZ12MTIMkEjgd+3H9faqM2Omvl1FLWBy37skrk4yCOeO/aiO4+zxTwKAwlwpJ46HP+FTtZQWdpGZ1KTuNwOM4A5HPqRg+lU7CBLu0uZTIcxPsVApAyeTz69zVIzad9RGZ4mVkOSGBAPGD6fyqG9SS6QyITvUklTwMfWrFpibUIrcgEvknHQHnHP+eaJDHbu/m8g9eTnA6fzBqrgV2uCbZI2BPVTg9uB/LPNLZSm232xV40dSpIH3gCOAe54/n6VPqdwoECQo6YQs0mPfjA65IP41o2dlO3h572RzLsf5QQOc+tPQDIglksL2CeMb9pLAAjPQjHr2qSeZbomaUEl/mIIBIOe/rirFjCt7ezjBH7sEDPGcZyT/APrqm8AGUZ2+8AoGeuQBk/n+eKVwHTNv3SOSZMAZzxjjHr+laFpeIkaJsJQkBtrdM9x+tHiG2FrcxwKAI2jVgRzzjByf89akhhQ+H45wilFmKF8jOOwpPYa7j9227UwHfISACp4xnOfpU1zAgJjPJUkZPqOhHt1qr4bhJ1R95JjEZYMuAB6f0/L3q5fg7oAmV81wpxgjBPT/AD6VBqtSKPdj5yfwHUf5z+VRsS0uyMl4wMn2zzg/r+dXteUWcknlkOUGMDgnj/PX1qsymPS7Riy73ByyjHGc4J7460FFRTIlyDF8hIIJxx6c4/L6mhLWSadEBCgYIJB59v51paMY912+RmKIkKw/X8+MVQiDNqMGSADKpPPb69KVwNAaRFNaSNLI27jleDkc8fX071mAERODnA4znkZ9u3Fa+talIHmgEaowDAcjGR3H8iKpXdt5OlWMgJLyAORjJwSRjHrxQgtoZ+XdiQ7rxgYOQB6EmnXWnvfRGNJMSRgMu0AEEHOcetaul2E8Md5IYshVCtuHT/ORTNAFvD4psDOcRbjuAP3gAcDnrzjii5BBPdXN0WW6BMowGJ4zgdf/AK3FQTxSQsgLnYM7VJBAA54H+etX/EF3Bc3Nxc20LQxBshG4JGSCf59O9S3cAdYkePBKBi3JBB9qV9DRbFGC1kcZDseSTx0x2yfpTpo28yKLnIwfU/ia0LK1igtLuR5ZPNIG1AOBz+fpVW0u1i1iNTkkjIYdABjr69R+dQ2NF6wj2EI+QScNnqM+v+cVpy2xgtlQsFGMZP144/Knz2cM6MSShbJLBsDPtRqjAQx7Dv2oo+mO/r/nrWN9SmlYyPs8qv5iEJgkZ9SOMfSs+7spdUvBHEdk8a7oygx+I7YHfnvXQWRjTQZQdpnaQkKFxgHOcE/zqLwpqcTeIxAYnjcxOY8qCCR3z9M/pWqlZXOaUTBMb25eyn3GUjbuA4yOTx9fWvUPh74LlCwTyoTGoGNwxx2/x/CuX8M6KPEXiUFEBihn3SZON3HUH34zX03pmlxWekxR+UoYKAB6dxjvXg5pj1ShyR3Z7mWZe8TU5pbIsaVapb2CBECjOCc5+mD+VWlUZbGFwMZHIP8Anim2+I7brwOD/n6+tNgl3SFTxxkkHPPUfhXwMpOTuz9JhFQiorZCO6B8EgMc5JGc0xwc+ZgjHJIpJWJc8EDqc9MH/wDXVjDglcjnnkc/WoLJbFURDKcBQDkk85rjvG3xQi0VGt7ZEe4KkoCcAkA8n24rY8W6ymleG5Sk2XB5AODjHb39q+QPEXjH/hIfFl20ryRyQxN5ZVuAT1JHrxiu/DUXUd3sF7K7M7x94n1HxZfG6u5QTIxztPAI9PTB/lVHTdJCwF943lSCMls5Pr3zWfdSxJcRCXJLMucDJxnkn+f1rqfDmiXWueKhpel8RFQZJJAeMYBHt/8AWr32lTjp0OKXvM1fh58NBqer27uEY7txUDoPc19beF9HTSdNSCFTAANpKjHH0rO8BfD+08I6HafIglONzgfex7nsa6gybgQgwCSeuK8HEV3Udk9DaMFuyJjnaCd4JzkH86UYCk4JXOQMdB/nH60m4BhjHXIINLNkvg5zjJx0OK4jcBICoyPnOBkj8vpSW5HmOduTjJbOaR4i0QxyCCc/XrTrVEKyBwQ+BtYdDQARsS+AAQCM8/5/X1rnvijdGw0MzCTy0VCcqcc9q6GED7RHwdmecHoP88ZNc38aZILfwlOH+75ZwCe54HNb0/iQbny74v8AEuozWrvbXEikgHOST2/wz+Fdl8L/AIwy6bDFb38u/aoyScYzjOP8feuMu7dXtogAgdVwxPft+fFZvh+2WC6vi8ShCMoxHJ7H6detfSKlGcLWPNnU5ZWPrnw1470zXUjaGfkDjJyT3/rXUPdpLHvjO/qcYAx618YaLrFz4f1KKW3kYRHghmyMf149+tfRfw/8SSa3GCRJgYBIBIBI6E15lbD+z1WxtGakel/6zS7ggEnbgqB1B/yK+avGEn2zWbsvwgO1V74Gf/r19C61ciz0My7ymQQcd+K+Zdc1mO51i8jIPBOCPX3qsNHW5c5JI5u82i4QbgmZACrDkg+v05r0v4ZaUBdPcbDjOCce/H6V5dO4fVbJ5Nv3yFyM4P8Aj/jX0H8PUjgtiSMOQOGHt1P8q7K+kTiWrPQrQEW4B6+nYe1WI5CHygGc8g/561EozAmOB1Bx29DRbyA5f0BwB615cdy3ZI8/+JkpdTF8vBzn868g1Wfaj/KMLyQP6V6H8Sr8rdMVIzkgjOeOleV3zG4LByMYxzx+dfdZbBqkrn5jnM1OsyGA+YoJHbHA6VoaY4iuXfjLLs6dM9azFLCBCFzknjPUj/Jq7YzKGIwAcZBHWva6HzTZeZT5qBc4JxkDirF+n7jIQhyMEVCh81+MjByefSrF23mKMgkDHIPXjg0jN6kdnKxsjECcE456Z9vSun8BX7xXx3koyA4bjrXNW67bfD8YPK/y+tX/AA0Ht9ReUnYmMnJOMDtSeqsYygpPU6jxJqMrL84J3ScngfTNczfTeau/GX6Yx2rS1PURdHGcpuBOentUd6Io5WITAKhgM9sYNQtEdFOLWxz8auI3PXAJPHbp0pYwWOR8yID05qyPLW3fHIUnJ9B6VDA6PjJPXge9I7ENkbCgjvyKW9y3XnjA4/OpZVVWwegOBnmoNRmjQKA271wB+tS73KRXis/9GDk8HjctVVJaQEEjGSTVqK+WaycB/MIOCF4I9/8APWq0cbiXphCOgJ6Ui0KrlnGOSSAd3f8A/VyfyrZkBjjOclR2PSsRwYiCU4BzxzWyJzc20JC8gZJz+h96iRomiNJmMbcc5xjpn/P9KplnW4yQfTI75q/bqNjg8MTxkZ470SQEPgfge2fpUl3Q24O6LABJzgDPb39KfcRPFAhwDkdvWgHBwVGM4z/9en3EqKiR7Dx1yaaE+5kpErCTIwAcls9D16U5Y3aQuuOnFOWU5kRUJw2Djr+VMiudk56kKCCMetMi5cZVU/OSDn071cMA+zAo5YEZ5H4VmSTvJJnHHAGPWtATyOqK68AdB1H41LGGkwyGVw6gYBII/WrJQ/aByz5OOeRxVfTtRdLmSMA9cFj0xx1rRjQeeXwQScnHv0rN7nRD4RGJAGeeSTgc8/5/Sp4yVQdCvJx9faobqQsQQABnI+lS25EsQBxkcHB/z/nFSajbcbJ59h6AAZ557/hVC7+aUkAHPUdv896sSuVlfawHbJ4/DNVbhnds7eOAQKCSV4woAPQgDAPb6/pUar9wDt0FSMMIT6VCHDZTPYEYJ/nQBJBGXlcE4GMgt/nNVL6ykuCsYYRYIJZjgge3vVyFirjAO/OACM8/Spb6zmCZkKhjxlenrn/61A0WpY4oLdVRdgVQMDoScZP4n+tVHsw67o8bgckj/PpmqMqTsvzvyoKjH6GpLCWZQY/vKCM5POPrSfcY/wCyPJPx1I3cU27iCsvUkg/UVNPIwucjk4x8pxxjioLyOWKASlT1A256jtQh6dSJlGw9MY5OPT/OKn0q1jlhlclBIhyCe5/+tUEULspJBGTnnOR7f0p1tHLGxYBghGCWA5H/AOqh6oRLHB5lyUHJUk8fTNSONuBjOepHJGf8agJb7XERwOjAHnPuOlan2JzBJK7qCoLAHAz7fWoZSEEaCOMgknHbHX/P8q9D8D3kfmRYYlsjhj0rzOPzGxjgdCew+n6it3wXqRttQ8p3yu7se9efiqfPBnpYOt7Ooj3JiGbOQcnnIzSOmzA/DpyKz7e8WWNCeM988VfDbs+57jpXxU4uMmmfoVOalFNFmFht69OBkdqlUAt6ntxUEI+UnORnBB7VMFIfqDx2rA6BzABh9cmiQgqQD7YxS7RkH+VKUIUnv+fNBQ2LZsOcjGBQEDN16nGRTY1D9Mc/5/pUwTyXBBBzwe+DQwGmJEXBBJ4JwKkwgiH8yf0obYAMHD9yT1FImFU7ick8AelSBGpDZ9B0LDnFNEm6QY5JOOakEYZj096UIisOO+QcdTQBKqHHTHsOaRnHTj06U9pAo6fUg1Haqhmy4BA7e/vTRI+F/mOAQF54qfBYZwRz161KqoZC6hcEjAp8zhUyBgZwD/OmOxXaN1BBGRjAOKrxttyDnGME4rVjuY5rVy69OhzyDWZkSOSO+SR3GOhqRCM4Vh1yTxgZzTiNyvzx0FRjmUHbgg8NnrUlzdmMhETcTzlfT0oAsWoZbfKoWLeg4qxb5HB4PcU/RdV+zRHMQJJ53c4z7U3zjJekhcI3QY6ijoBq2iZNa6IVXGD0GaoQq8ZTIwPWuiit/OttyjAOBwOaImMnYxZYzjGOmcHOaz3iKnkHHTJGTXQSoUU8fN/OsW7YiZFHQ8YzWpK1Ic7CQRyehpz2jzxqwJzjGAPypdRR4rcnHHuMY71W0/VZYEPyBuMEkdM+lA2ZlxYyNI6HG/BA3HvXnXi22u4boktvIGAGOOa9Kv8AUEaQkBi/ABHA/KuF8eQSXEDyh9jldwX3FdNJ6nlYr4WZWjXNxbNEzwsnI5A/DI9vyr2zwleFrWIgg+teIaXcPLboc7WKjOQevSvWvhpeedGgk2lwDlcn04roqq6OHBztPlfU9JglaReRnnoBTLqH93n8QKdGNgDD+LqAafOCyd8Y71hE9u/YpRWXm5Ixxyc1VuQFfaOSBzxV6MsMgD8c4xWbdH98Rk98nPNWIzrrKuR1461UlhOAQcgnr2zVi7POR37Y5NRZ3JgjIHOCcc1hLc6I7BbqZSRv6HPAq2IcsAGB4waqQQgy7gdpPXnoKkn3q4CODyOh5FYlHUeEdPaHUxIM7dpJ/EV2q1z/AIThItmkLEk4GT+ddCOprGW50Q2FoooqSwooooAKzNdGbPrjn1rTrI8SqG08gkjnqKa3Ezk7mKIqcuDzzzzWS0gaRk2scdT+NPi8tpdhYlADyeDVWRojNKw37uBnH5c0dSSK4ERkKbGzjIINc/4j0cFDJGhIPTnofpXQzjBBeTc+McnoagmnJiYO2QcjHb3rWE+VmNSnzI8pvT5EvIOQRwf8ari4iupQgGzJxwK6PWdMIdiiZPJziuQntrm3uYnDYRSSQOPxr2qclNHjSi4MuXVpFHlwS/qOTjFQ290LMEoWj44ABxUT3ryQn5iXIPaoBI7qp2ngY9s1o4JqzM1Oz0PSPDHiSGaFY+M4AOTyT6Vq3GoRiTIIwT0HOB6D6147ps9zYXy7DjnJBBrsbXWPNKc8k5NeVWw1noelRxXRnYxXMcZ8wfPk55GKtTX1m8RZFIkzyuQRjHb/AD2rl478tH1IwRzjtT47hsAbASDkZPOO5/z6V5zg1oz1IzUldGyZXZtgicc8MF4z9e1SPBLFmR0KJjIJGB+FZ4urwwmAXLiI8lOoB9u/rTZZZfLJaQumOM5IrKxV2W4ruMuGxvXoeMnP0q4t9ZyRskc80cgx8jR4Ujnv1rFgJhcEHHXOODz6ilkkEu/fuL5GCM9P654FFhXZpPckSHYynuCBkf5+tOhvZEQEE4BzwQfrWbCGiyeTkgDI4x/n60vViFODg5xxnvx/9aiyC7NL+2bj/pp+lFY2T/01/wC+j/hRRYLs+UHb1JwADlfWm71SIHcGJHG48UkrGKTkgEDJ5H+c1ia7rkVgpEjbSATuwOTz7/T86dKk5tJI2rVVTTbGeI/EMNhCQDkkEZHbHT69vyNeL+IPFFxezlA+Y88nOM+341c8V+KTey+WJQQuTlRkZ6jOPr29DXHsrudyYcE5znOAevHrwK+twmGVNXa1PkcTipVHZbC3H7x+eSeSeoyOpx6kdveo/LUt8i53AdsAHsP5+/FGxpJCYxnJAGcdB1/lWvommS30iAJna2CQp9Ov8xXquagrnHGLk7IteH/DN1fSxFSQiklgBgcjgfp29RXt/hDw4NLtYiU/eFQN3X2OR+FZfhHw09pDGXHz8FmIyOOw/wA9veu8t4kRPLTOwcbRxg+1fI5hjpSbhF6H0mBwPLachUQjBbOc884FTqoJxyMZPFMU8BiOnbOKmU8cngnnI6mvnHdu7PpbJKw1k3vknp2z04p+4OvA5IwCB/KkLYHuBksen0pfYEEd6BCou4DJ4BwTj+VI0e113LyeQQelAI6A8Hrz+QoLkAnJJHTNACkkdQRjuRk0in5R6nngfXpTZHIzx15/H/OKRn+TpyAAT05NAupIEOCDx2xjv/8AXpAMJyCOg4Hb/P54pNxc4+8vdiT1pWI2Hggnpg9aNRjX4LBeAB6Z5/z9KUII1xnkDoeMZo3OoJPI9SPQd6jdyzhicHpkf4UrisO52lscDqMelIGy6nbkn1OcD2HtSI/ydTjnAz1+tNAKsCcHJx0xx9aVxFjehiwSB6YPp7/0qFkxjsOmeB/n/wDXSO7pnAPODkDI6/8A1qiMhMpA4A55HOP/AK/Sldksr6rKba0ldUJwBllORjnt24HvXM6fdrNdffZsMMA8nt6e/FXfGWsiy0twwwWJOPU8jt9MVw3gm5/tC5jO9mQNnPrnHBPfk/pXZSg3FtnkVq9qiimeu2sjyqpJGR8p5GfWrJGBg8nGMGqFom1QMgHORn/PNaK/h7euawkrM9em7xQTL8mAMdjx3poYgc9QeMDipGzhcnJOe/pQgy7kDAA6ZqTcSMDgn5R7e/T/ACaeeD155GAKYcKwxwAOMelITsbIJ44/+tR1Ak2jYeeT0Kjn3px+Xdj04/8Ar0nBTA+g5yaTdnAx+o60ADbd2OvPJHrTtg3defTrUJAEhwRz1zUiBsZxggcd/wA6AJAueBgZ6jP+fWjA2DnqM8n9DTXbAGOvoP6flSDJJJ4GQR7HrU2AUjGMeuDz/P8ASgqDg4HHrxgd6bwWPGATz3waAx3gEdfw9f0qgHD5hwxOOvbIo8vkjPvjPQ00sBg5GSeQO9OVhuOCQehGen+eKBWExu4yOeDz/KjG3HfgDJPT3pcBuc8nvjnHr/OkBB6k7TnAHP50EileRkc4xjjB96AAqnJ4PXjt/kU0jGeMYGQMd/anL8yDPXJzjoPpQAmMjJIJBwQB3oHzHqPw5pFXDDqP8Pem98EZx0H/ANagB+wYz075JpcjbyoJx36/5zTTwcD6HBpCSX9Dxk5/xoASM/u+MryOo4pHK/L16nkU4SbCT1wf1pm9pBnoRxhh/n+tVe5NhztwFHqB/n/PenYB9Mjg88f54FQM27oTjOTn0qK7nS3j8wnHGDmrSu7IiTUVdnMePNS/s/Td7viPB57Zx0FfOmtudS1Xz0JAT5gMEckgDP8A+r1r0/4veJPOjitkBKKM4UnGc9x/npXlKhnDO5JOcgL0A7gf57V9/lVD2dLmfU+Fx9X2tR2HPDkAA8gZPOOB/iM+lRsPLXPfOOnXnr/9cetOdgJQDuKnABXjrzj8/wCdLtODg5CjOcYPJ/TrmvoEeQyOVA5KkYHUEZI7fpwPxNSKj7DIcAY+7jJzx2/z1p8RCo6tjOclsY+uM/5xmhlODuOTnhuO3QGqQrXEVB3AL+gOOeePfofzomYw4GCSASOOD04P/wBemOuMBycDn68/56U4pvc4BPoSABzz0qhWZNEUlgBxtc8A+3b2/wAOaEYpJjjPfPBBxjj1/wDre9K6YQDIGBwVHPP+TUZJdwgA4Hr0J4/X8aDPUlkYGTBKhMAA46Y/zjnNSEhYjxkgA5z6D06e3FQoBn1GAMNycf8A6+fzqXa+9wPmUYIA5wD+namgtfclgAy2CHLEEkA8Hr/Ie9I2Ac8/KOo5H45/yKRgCnXnGSfpwcetNiJyQCQeh4yGxz9Pf8aLi5R0nOCnzkjAz34HYfzpRGAiDByCWHGePUH6dvUCmGKdySh+Y/3uBgH/AD+VIcwyAAFiSG3Z4HAP4enbvTM3fYWOQsriRyy7gQQAeeQc/iOtNd9hEfyIM456nPYj8aUscgrwCecdweM/r60AOSSAvORgjj25/Pv2oERqxdRwORgAcc/0wT2qWJdxyxJOeVYcZ6fXOPSo4kydnHGeOc57D/OOtSgAO4PIQDAIGSe/p69vagjqOIwC456FQT2OadGDkMp5xyAO3Gev4Uip5gJxg8gEHn/63b60JEcEggx4wOoI9B+PXr607iYu45wOeQeOQe3f+X0pWU56DHY9MHPPTkDP86YrHcAdxOTxjtjp/I/hUzq2QSRhzjgHPHt/ntSv0JIouEI28A8ce/P6/pUseGCZcgA5JAycf/qqGMFn/dv15HHPp16DvTwFY4AxxyBk5z1IH5dqVwB2/ePskDZwAG6iptmGAzknPA7jj+tCAEHJ3DPOeDx06f40junlk4Ix1yPT9Pw96Li0CMHywDyc5HIPOadllIfeMH8/fHp/9cU2Le23I2gkgkkE8/4/T0pSpCPjBGOSRyCelMzESUSbMfKM9COT26fr+NWN7ygq6A44U8AEdSMd+/NRrGMjGBg4OTnggeo/zg0EFdgIzznB5B5/Xr+lSS2IVLqC5wQNuF44yf8A9dIilG25ww5Ixz789PfinO53E84I6Y4Bx3/pTtwK4J/iwee3v680FDtm9SMFiByDzj0/p2pDlOOqKMc84/L/ADzSoGByAN+0jk8c9cinLkDDHqSPY/8A66aM2IExhR0UE5A4/wA//XpJF8uP5AAckbW5/wA4/wAKeWLAlTnI45weO5/Hn8qaCC0YPJOB83XP09uetMQqqQp5/Ac9sdf89aPLySgJHOeT+h6nPXjmkbeyxICoIOWySM9+n04/GlT90+M8nngjAJ6c0E2FUgknPykkDA4546df/wBVKPlTA4AGMjkH6fhSNzwg6HIGcD/PT86cTuYAj6nHODnr+R/KmibDt5ZuM7MYBXjHqB/nNBwSACAoHXPX/Dnj8aYQWGVZgSc4Jx+f0H86MZOCCTnqecZH5f8A6qoew8H5iUJJIAJx7/zHWmsoyQOgY5yex/w4/KkyGw/GeoByDnsf5UpUkHb8mBjngc+o9+KAux2wDeCeccY46f4U1cbtob0I6c5/z/8AWoVGljk7sQAd3PA9ff6+lOiThADnOATnAz65oSJbJMoeAc4PVu3+T/Kl+7kZ4A3HI/mKUbVYZAIJI3D06np/nmkkjSQhlIb5e/OT9apEEmDgYwdwyD0/CowN8ecYAABUe5xipdyPCBIDHg4GCOB3/D/61RqwXgoCezNnOeg/+vTFsPUBjwCc5J7Z98/4+tLJICDggdACR0/H86jRxuHHyr/d6E9eD2P0zTlHZPm5OAOg9s0EitHlCSAc/gOM9B19frijaE4G3IGeAeR/nFIDtVWznPIBGTjgU7zSARxsPQkcjtgfrxQGwLynAHA5Xvx/hQ4BHJPAwSBkD0/qaeBszyGOOAuO3b+dMUhWfOMgYJA9B0P0/ClcBTCBtJ+Z8kZ7EHqf645pzHzB0yQAMAY78f1z9KRpOmCQeuG5P+PoKapdoycnOM4zjHOKVwt1HNwADyVGASck8/yNNJIXjjJJ545789PakXhy+CVwM5Pc9qVmUEkOU/Hge/4c8VQrCrHxu28jpuP+fSmtFlgScgjG0nGPcf5HWkChWA4JOThgcnHIJ/KpmO6PJPoDkc/kP6e1AtbjCADnG0r0HUDr0pApdCMgepPcc9vbp+NOOWWQhQ2RjjjGP/1Go4yUj3HIHGBnOPw9KB2HLvgwAwwQeM5Ge2Pof6UNghwZARgdR0/z+PWka6l3eUNuM7RgY/zgU5wWTIPPOCR+GPbFNEtJjIyULlc9B1PGc/565yKkIAJRBnccggY471HGMbgD2GPbPP8A+upWbD5J5AwG56fQdOn61VybIjdhvwwJBAJA9ff2HNSMojTBI7gEDv159fwpu4mQtjHGDkcHn06UjOQ23OO5Ucg/T/8AXTRNhRggOcq4GcHv9B78ihVJIx0I4I6Z/n14pVjzjAxgnrx/nFPbAxxjjB56d+f596YgJITHHTPBxg9+namnBUnjGRgn/OP8+tBU78nIHXaP5e/THFIpygQ5I4J98en+RTQn2FEXmKT0X0/nTHc712HAwcY9On+PT2qRsY5OexPbj2/x5pqR+WwBDFm4BAyD3/zkVQloNjY7funOSSeme3QYx/8AW96kdSwK5+8cEDgZ+nWmszbf4Rg9CP6U51yoBzkgYLde/SgQRgrGMgAZ5OOvPTn3x/jQylsurbR0wD/ntSPGRwCdnQLjgHp0oQOxHOQRnng4/wA56UAKPmUkAg4xycfX6nGKbG2MZzjPGaeykqhXdjOc59P/AK39ajKFSMjdgHr6c9vzouA95Ojk5BOQf8BUY3yQE43MwIAGOg7/AIU9TuVfkJCd8c/j+QFMgUC3dsMXJ2qPQZ547Y/rT6DSFiPmS4cYO3Ixxuxjg/5zSEFlwg35Gc9yPp+XX3qRYUExBJC8Elfz/wAaV2Ks7IGBGOAOcc5yefemOwyMl2XzPnVcBSeDjkYPfr39qdLEwRSEODk5XAx3x+tNIAYYBBxw3Xnvz9acT5sRPJyOxxyTjg0BYiiw2UIIYgkDuP8AIx0z0qQRIUAwExnPt3+nH4daZaxPHIZTlV6Fc5Hp+GOv41O7nnncM8Bun1z09KC0rkEzEzNsUZzgA5z/AC/r61GZFAHckgNxjnP/ANbr7VIw2rwMnGQAcgY7f596ibMhBwMDrxjOOn+feqRDVgEYVWDE4I4AOR168f8A16T5FAGC/OOeufUUJlQ8ar8oHpg/iP1qPDOBg4ycAkYH0HrmmZ8zTsErFZtoJIxg5Gcdz/XpVxAFVOm3GeD1H8vX61UWNHySeRkcn/PTipkYywqSfujA4wef51DOymO+9827KnkjPvzVy3ROAfTHH0/z61WthuRwwIfJOccEDt+fripfN+bOQTwSB9PfrUmwjkI+Cdxx2GcDqB/KmzS7iAMAcE4/x/OhlB5wM4IJOT+XrSyx4APBGQAcfp+n60FjAwaJ2yMICSQeT6UW4Bb7oJA6Yxkjv/Pp6VCEP77dkhmAGe2een1/lRCh8zjcvGB0II9P0pMaJnZxKpUnnI5wc8dc+1TTbI5MZzxkk8jP4e/8qgulMeduOQMZ5BHf6VJCpkiBbBGRg9s//rqLMu5L5YWLO9S7g5Uev+eaveGtcOjXm8dMgAE4zn1rOmUNiIqGwcgnOT/n61HNGZWCptUqcqA3T/PSs5wU4tPqaxk4tNbn1T8OvEB1SENJIJGZDkAdMen4cV199ZWmoWz+bEJDtJGDjPp/kV85fC3xVLpk6iZ0XJGVDZJ7f/qr6F06+F6iTD/VuBjH8sf41+aZng3RqOy0Z+mZNmLkld+8j5k8eaX5OvSqkTxgFiylcAH/AOvXMRfLHLkgP0AYce3X8Pzr6q8b+C7fXbQy+WPtGCVK9T9fpXzR4j0c6ZqcsEisjoSQdvUfWvjKtNwd2fv2UZlDFwUb6oyUJKAkZzxj25xz71AygyYJyenI5I6f0x+NWBPFFBgkkrk8gf59BVXejDfzuHTPWuds+lHXA3kcAbBxk/ex/nvUiujwk9RjnJxxVRJT5hwQDzwQac0/lKRgn5hnI9fpQFtCxgRyxliMPkgc8/55FT2WCD3Gcgn9KiYJ5hGRgYABHtTSfKkyMlenXoT3H+e1ArDNQm3MdmWwMDB4NSrtEKADKFQTjpxzyO/6VXf55GAXhRxt/wA/WpNoRAeM98Ht/n+VAyeMDBcHPQEZx1prgLIpAJ5BwScZHPP60oYRrkkZzkN7n19PxpsgLR5wHOc4+npQLRliYiSQn5QvZWIAx2x/ntUe4vDGhIBGTkfX39aEwynoegzgZ/8ArUEKO2Txz2JoCxGpHJ4IIwRj/P8AnNPjcIyk9M5Iz1pJDhsfhntn1phyjjgcfiMf54/CgZJIyFCQ/XB6eh/SlB3Fs8g8Ajrj/I/Skgg8wY5JAyD3Hpz+VTRW7ockb8DBz1x/n+tACm5CWMseELnGDtweAeM+9UbcHchxjIyQCOh74/wqYjBOBxnOD/L/ACajmk2vxgNjBGeT9PyqrBoSGQRZ4PqSOn496k8l5iVG1yFyAO57c9uPxqrFFLeZSNHckgBcZOc+les+A/hPLrUFtLcxtEwIOSMkj/8AVVxg5Ox5mLxNPDQc5uxP8Mvhpd+INKSW5gaCMsGK5HzD0Ne6+HvDVl4ct9iRLv24AwDgf41NpOmppNrHCg+RAFAHHTjpUzXAjc7yMYJORnAr2KNJRtfc/J8xzSeJm0naJM0/2cAudiY5wP8AJP8A+uuP8X+ModItpXBQnHGPXr+Zqn4z8a22lAhLgAhTy5wPwrxLxN4m/tsuBONjHd8vIz/M/SvqcBl0q7UmtD8+zHNIUoOMH7xB408Z3OtxETs8UAf5QvPB4yf/ANR61z8YMa7EcoAuAWxyKgmmMsOCxYnjd6Y9vwpDKxlQ9Aw6kcf5+lfoFGjGlFRij89nUlVfNJ3bIGkP22IgjYWGSBzx059eP0NXJbZ7mZ3JJfnJI6k9v5fQVRmxCQY3XzFO4Y7HPPvzjrVgTSzKTnnaSTnGDjr+tdBjoS3ljLbRWx34TGDkHp2FR28m1JHD5jOAcDJJ9/wpBfXDxiNiHVRgN0z/AIjnrUPluBsBABxkjJP+elCIZIgAIwM/NkcdaLlWuYSGP3wRg8H3/wA+o96V98edil3HAAAHPXFL9ilU75iI3YEKGILEdwR271Rk7otXEzXlojvkkAAbscDgf4dKo2LvBY3KeYTDvycE9TwMirlvbuiBScnjIBHP09OtQlBA0h6xkHAHUH1z7f0qlYybZFYoy6nbkZICEE4IOT0FR3MILMg/1jKQQDzz1NV/MljnQAfPuAZmODj1/pVidMl55FPynG4E5Hr+HNVYm7ZZ1XF68TxjygsarsIHYY6+5qxFqQPh4WzgpskEhUHGM8denFZySloxk9gcn0+n+e1MhJk38bk3DcOo45z7Ug1ZesFd7h3TgkFSV/iPXGf89ar3sQwMjJBGQQetaFjcNFnZk4OQuCCO2P0/nWfeIru+N3HoOQf6UFWLF1kogcD5FyGHfjn/AD7UWZMmhGEHZGJySASOoHP51AwJJJfPAGBzk/8A1qXS4naKXBIQSZ3c44AOP8+ppMqMXfUv6RH5TyPjYANuSTz26fWrV0QXQ5A8pgRg4yRz/jVFJDkonY9Tn/P/AOukunMCF+QACDn1PPTr2xn2qepskyxqDfa5nlB37zk+v4fhn8qhu8tZQwDOIj8pxk/Q063kIiDsoIxxzzg4/wA/jUsNjK1uZ+qJnII444/OjYZBYCNYZD825wAcNjgHp/8AWqxZRFbsF2BAOQfx4/z15qvaRPPKEjy4wWO0cD8fx7elSFfLYfjxjv0qWHoaOrad5EockHeA7EYJAP8AkdaryPBKYHllYmMlVTB4Gf15xVa7uJ2LFzg7QoGCPpjvUmn2yxIlxMrSAHkEYAOM44/X601awWZrPq0DWDwI6ruO5gSfmP8ALj3rIguI7a+tpX2nZKCzj+EnuPWmFHvbohFDk5YjpwDn8uv4VVvoPNa2jREIeQZGfQ+nejQLM0NXt1ilnj+bGSVI568ip2v3ljtlLM7iMAFsYOPp2xRe38kYe2kjX5Ezljhiccc9eB/OoYLWRbKC4k4d0JC5BK4JGM9P/rk1DHYmgneSHY5AJJDH/PT/AOtUdvFGLiOSQMQSQcAD8fWmafE915rqCBEcMe44z+nPNX4II96FyQQQCp5P1qW9C0jT2IkRI3Bc4INJMiyQjOBgY55AFMmDwxXW0tgAE7jwD25/ofWrUtpLbWMTvggjcCB6/wA657lNaGe8aC0k653bvm5X/P8A9eoPD1rJPrslzhwETy1KjjnqQfp61JZRXd/dyIAMYJ4HOBXovgfwo81xEvkEhiDtYgj3Oe1c9fEKjFtmlLDyrSSidX8O/CFvY24uREEcnJyMfUg/XmvRLr98oX+AYx17f4/40w2Z0iKOBI1QAfXHT86uhA0QkJGG4wD3FfneJryxFRzbP0nA4ZYaiopalOLBiAPPX73f3/LFIoMTZA9vlHQH/GpUw/mbcHYRn5eOaIpESYI/AJwN3b6f4VyHoCmMOxP8WMD/AD+v4UzV9Qg0fT5riXGVTI9SO3/6xVnVXWysXnV1facFc4OB/k15f8UPiLBF4ZVItpeQFD0JAH+Na04c7sCWup5X8WPirPey/YNLjBmVv3nmNgY57/lxXhcd9cf2i884WKVwcheTnvk+nHX1Nal2ja1O9x5gMiSncCMdM4BpNI0m41zUoLeCIPI5xkkDjtk+3Xivp6MI04mc3d2RShjudZ1K3sox5lzM4KkHAXGD1/D9MV9cfBj4W/8ACPWf2y/jAuJACQOMAD16k9683+EXwiuYtfFzdwLIEbIk3A4GfXvX1fJbpbwIIwSVUAgnpiuHGV0lyxMorUaXMsKIpIRSQAahCgSZHXHHHXHf8c0sEm+A4yB24x9aRFy3J75IJrxDpGbeck4IwcEdKVyGJ3HkjG4jnNBwgQnqTjAGeKcx2k8A8dBx1/lQBJDCXiUAc9mH+f8AOKrIQryIByhIDDj3/wA/jV2O6BtC4G04IGf5/wCc1RtiDcHGFwMkkEA9qAHIPmAOck4A6Z7dfzH415v8fLt7bw/coSfkC4P416UdkQBJB5yCPb/HivDP2jde3v8AZNwEUoKkg+3+RXZh4OVREt2TZ4b/AGjcXcKEIyo5B+bg4Hfj/Jq1aieWWWOP9+ojJIUZOB1PHTr9KraYN+lRyyEEMTGMD068f41r+Dvs8PihI2eSPfC7MQPlOB0J7H6V9PGyR403eRQ1MgJCmV3OoIBPOT/kV9H/AAI02aLSGeV2JbBC5yM8f0r57uYYp9UslkACNcKuVOcDd+vH86+rvh/axw6XkDYOBgjkj8Pp2rlxL92xvS3L/wAQriO30AqXKE5wvc8cfQCvlS681tZuXQcFjlvfsK+gPilrK/ZPIjIdw2Cc5OPX/PvXg5wdQYA5xnPpz2z0z1NRho2jcuo9kUYES41G3t58LPvBBHXOex9eRX0t4T0g2lnCG+8qg59Qf8/zr510C3iv/FNtbPI0cryAgAZBwf8A9dfV+m232e2jRiSu0AYxyMVnitCI7l+3Xcg6YAzx+VV52FukuGUAKTkn2NWbQFlcg8A4OR2rF8QXUdpFID8wdSCMcd64qUeaaRhXnywbPFfHupf8TLLOBuJwB69q5DULYquZCckZ56euPz/StnxqY3vi8fVTtYAdAe31rElfeEDkkhcE47j/ABr9Ew0eWmkflGLn7Sq2NSzLW4OR3IOeDRZLuufLzg5zkin2zO1vtzj5icH09jSaYG/thFkBVCpYMeQCPX1/+tXYeY0aMk32RY8YUMcBj1z/AJ9amG9kckenOf5CqmpMAhZMkg5+Yep7Vp7fkHzgjbkAD2H/ANelczsNtbcusjlwVXqKmAiL7SxAI4A9adZqwiOGIGcEU2WHNwCCeCQOPxNFyTU0mwDybSSU45P9a1tb0dIIWcuTuXKhhjAA6H1rL8Lyp/aqxSOcMccj69a7rxTDG9rFGE3YUKD/ACGPyrGTd0WpNHl9tH5loSTgZIAA5qCOMCZBnG1uuOfxrYk0uW23EReWOxxwR6is6QndgA5PPI6iqOiLUtRupgqny88jGR6cVW1CxCQQuduXU529c+hqxN8xIwSVPAb0qO7k3RouBwMDnP8AnvQambpttGRKzkjY23kYyacFzOcAAEnBPp9f89KIUID9CC2cH170/wA35xnBHQcYx+NQaIlVRKcZwFx75rQSIQ2oA5dzjHt/9esoziJsDjJHXnmtBJ9qgkgkLxxxmod0Wi7o9pE9wTIT8uQRnp6Ul4Q10QnIzgHPNVYJnRpXOAGP8PWpo23yZIA3HGOhPtUlqw5oz5JIyCBnIHvVW4cNb5IySM8etaN0dkDIcjI5OORx/T+tZspKRKOSAO/Wncb2K+kWmHl3sS2SwPT6frTJow97vAUhjy2e2MVJaXBEk4AAIABxxnvUcLhrknbjDYORzj1xQ2TZFyeMbQFTBGce5A4/OgnbbjIPAxyO9F5cBAACS/QAd/c1GrHyjk846EfnSHdIuaDtleXem44+U+49/wDPStHaQQdmecZU/wAqy/D8ghuHIOzd3IrYkI34zkEgA4rN7m0PhFmywOPTGPxqNW8mMrt3EnIPoBTriMoBg9Ooz1pq7zEHBye/f/PaoTNbXKe3fOEwfmBOT2P0pt1GYcY5ORwfT1qRHBm8zn5ehbpzUE0m8jnJyM59PamBZm+WPgY4wG60/T7gCAxmLMmQd3cD/wCvVc8IRkk479cUls/7ojkvkZHTJ9qWoFmGIrciU8/NkYI4q7ql59qiVhtCqcYJwT+FZEWJLtVJ2bhkE/4VFf5jY4JkRT/DSGtDQMQlg6DOMn/PeqVu7xZVXIB5wRg5+lMlunKbQTnHBPHNQozDBORtGM47f5zRYRaEReUEn8evFSXUTbAzuSMggZ7VXiu8MN457kc8e1PuHVxwScngdhRYCVFyCCeD602RvlwAOOCCaiSRxGASwXOD/wDXpNwz8gx16H9cUANwVuY8DliTz/n+dal/GhSPMoO4ZwD0rLSQwzA8sAcE8ZGauyQvJGZFUkA4JH9al7lXFtduxkySo/vHGTinaVL5N+HB+uDnBqrB8nJPznOf8jrVm0VIm3vxxnpUSV00y4uzTPWfD+p/aoUV3GB0yRxXWRcxkEY4yD615f4Zk/eIycZI4NeoWY8yEZwDjnmvjcZT5ZM+6y+s5wVy3aAKr5fqeBxjFTgjcccjGRxwahW3dUyM4PfFCFkJzjpgYry2j3EyzIowMcHqcCnxkGM+vbPf61GiMVz909PWjdgYH3umCMZqCyWPCvyQODnPf0ps7pkBeRgD6UwI5GMEn39fahomTg4ApWHYd8oU4BHHAJpM46885OKAmcYOQOPoKftAX+h4+tIYQDzM5OAMZwP0ok6gAEAdOe30poGwkjnOBzTtpfvk9lzjBoAlEo2gEFvoO9EbBecEDoKjML7RkgADoOM1JHFt6ntTRJKspBAHC5zwKnupUkTCjnqWz0qJVU4x6Z49ae0AK9ueuTQwEtZUSM56ZPPU1XZtxfBOCQOKkMDR567fpjmo1jPYZHU/4mkBAZBvwvAx/KroiBiY9yOneqQyzgDI65+nvVvzUUYMgBwOM4NADrWLylAOeuSDV+2IBz1IOffFVI2DE4wQOBg5FXLJSxI4A6HrwaTA2zdKyKuM4GQB3rX0vVkgQo27BBGCM1i2tsC2BnpgetaEUQibEnHHFOO5hNF25nRwTwDxisG7YmTdtBwRwKuzMFzg5x6elU5Ig2CD36GtuhK0I7u8FxCUOSy9BjjHvWWZDjP5/Stj7JDsyXwfc1RntQrsF454JPakNsxWB813HXHTGa5Hx7em3gJBG5VIA9z613YjC5A7ng4rz7xxZpLK+5SADgnv1rppas8zE/Cc/oWpmeERgEcAY9z1r174eQSQtE7oVBGDgV5v4b0iAXkLOjdQQQOmetfRHhbTbOPTVcEFh1J6jgYrsm1bU8ak2p3L0Em/AB4xxmrTgiEgg9OOKht/Kjn4wADgc8VpXLqV4UH6GubZpHvQnzIzRIEUjgd8isi7kDSkgcc8kVuGBGQsRz2A6VlXEkQYrsJ9SB0qmbLUx7rEhGPTGSaqTSlTs9PXirM8scbYAPXjjmoZnjcDgdOMjpXPLc6I7C28mGwRjPHHQ1L9mM8nAB7jA5FJbRo0XQ5I4NaGlyt9qAGAcY5HFYM06nd6BbfZ9Mi4wWG4g+9aYGKih/1KfQdPpUo6VgdCVkLRRRQMKKKKACsjX8m3AwOhxmtesrxC2yxJ4yOgNNAef3ltIrZVduOQV/X/APVVQxyHJIJ9Aex/z+tatzcdD0J689qzGnaQZDHrggCkQQNGZIuSfUZrOvIZzKE2nAPUfzq/cyvG4BGcYxzx/npVad3YHJJJ49CB9KA3K9zpySWwKktjuwrm9W0F1iDAAcHr1rrIJHEeDyMYJI7en51XuV+0/Ke/Iwelb06rizCdJSR5Pe2clvcEBMgfxZPeqrieJsIjMMjoK9A1vww4jDoQT3YnOazrfS5WtHXB3jjO3/Ir2IVlJXPFqUnBnLFWY7DCDITySORUsUEsbg4IwM4Jqxa2txLfOJT90/LjrjpzRqDvaXgiOQDweO+PX3rb4jFaGjp07BsE45GDn1rahwxHHI9+D7VyT3DxQkg5IAI54q3o2tGVwH+nTH864KtC+qPRoV1F2Z11vbOwfDAcDg9D6ZP+e9TfYrkqcFF4z8xz9Qf0qjbXjPjYQRwSDWtcXAkjJQkc4xjPJ/zj8K8eUWnZnrxlzaorSW5Vl46kZxnAz1qdLdCOTgk85ANNhfG4ccnOf8KjUSRkpnIB6E1BRYWALJg46A7j0/GmXWnzwjzAVKk5HPXnsKZcsZR9/AI5Hv2z/wDrp9vNiEoWLADox/z7etOwEPlSf31/76/+vRR9qj/2fyH+FFOzFc+KNf1dLSP/AFuXGcFuOOen8vyrx7xV4h/tOQgu2ck7ckAj6f4Ve8U+JGlmcIQ5B4K9iTzx2xj9K4e6uHu5w+RvLYwR1PWvpsHhVTV5LU+bxWKlUbSegzIMhzgAHAHr9SKemFUpjehIBBXOBzjgev8ASm+UJGJBY4z06j1FamkadJeTbdmCeAV5HtivUk1FHBBczsLo3hx7u4/d52Hgcdc/5Ar1/wAIeDzp8X7zBYsCQevT/PFO8GeFIo7AT4G8HAB6k9c49+td3Fa+Wo6njByelfN43GW92LPpsHgn8Uh0MCRJjBDnp6fpUqRnsTjH5n1p6qAMY6dCB6c0oIU8kg+nHH+eK+ZlLmd2fRqPKrIYM5wRjnnNPzt4znHXHTn3oDcZI4x+P40iAEDuc9+/+H1pXAGYKeo6ZBI5NEOccgj1z1H+f6U13JBJBIHUjqR6U6IbmwAQdvBI/wD1f5zUagSKMrnGR0x+Pah8hhz16H9Kc5Gc78evf8B9aax2nPKgHsOn+eKoAJK8sRn2GMUOAg+YZ7nByCf8mmschR29c9jSAgtnknp6f54pXAVchQCSB2GOv407O7BAwcgnrz7fhilV93Xp1weaaQMEYCdcge9SAgOckAEcE84pNgIAcEnrgHGQfWkdBvxjGfwFLhck7duRjOMjFPYkGIYAZ4HOBTckMMDkYwR0/wA+9KPmXBOz1wOn4U0OEXCg+mQPX/8AX+lIBzkOCM85yQRVWdfs6ln5C55J7dxU7kL1HBBGfX3z+VZesXQttNf5sDB6c54PSgym7K7PM/iHrxiLpI4aPlVwepPbH1pvw5ZAyHHGRgAdO/Xjuf1rh/GGpC5u34LgHIXH5H+eMeldj8OWQwAAhjkHI5DA4J/z7V6sPdp2PkVJzxF33PZLNg2wpnGcc8cfj/kVoxxlGfDkEnIzyKz7J0SEqQc8EEitCJi8m/B5HX/P0/WvObufZQ+FD44jIuSMkdAF6GlUbcADk9cev1pd3ByflzzkUAHacHgDn0pGtyOSM8D04BNJtywABwRyTUpJzgZz1xmhdpU4KnPUUBcaqAYwe/VuMf54ozuJOD1OcjA/z/hTj8rMMdxwOlD8DA6dSPWgZDHGHcE9MY9M1McbSD93pwKQsFyMdeBx1oHOMjPBx+FAAAVHQgE4GfQUh7jjP9cnilGeh+vA6UuRIDzgdzigBp4ccEg4JGOKbIDlTz1wSOTT85IPcZBx+tK2FIJxyO/r25oAiHAxgEk4xS5JJxgccHHH+fpT3UHYcY9CfWkViG4OMe3UYxQAvllsZOQRg465/wDr80qgqpyOOpBGOf8A63+NIZASWB4Yj8/896NxxnOcHBwfXvQJijkgjnPQ5wKT51BHVM5+Xn/PrTyABjvjg56GmDIOSThhxigWwJkfe3AZ44zRkBuccEYz+NPDEEE/IScn1NMyeSeckgZ7Gge4oycAgLk4Apsi7UHc8ng0o5ySeecjH+elDklT2Pbnr+AqiSEH5R69+D/OnqCGII4PvSbxyCeOu3Pr6f570ivs+nU/hQA0hgSM4yc8+/asDxfdCw0iZwdjlcgnJ6H8+cmt2SUPIMlhnJAPQ15r8SdWmFrcQRyExAc854z0r0cFSdSqkeZj6qhRfc8o1y9N5qEod8nHAxkY+vt1+tYqBPK/dnCHAIzuxn/9dSXk6vdsTguQVG1j045/DrzUMaiEhAdwx/dx78e/X86/SqUFCKSPgG29WTrjGTyQMHA5yff/AD2pWOI13sDzgqoIGB/Ooln3JkkkEZBUnjPOaepEigZUc9G4AHYdPXnFbozs2RoUmQ4HBwMY6Dscdv8A61PUrvGByOBx6e9IqlGJGccg45A5zj689qNoOAcAZ4ABJ6cf1qkGowk5C9M8EdDkdx9T3p67nwA/XgAZx7dPw/WmSOBIUwSBzuYAZ55Geh4yfwqSLAUjoCQD2GM9v896oNbakiRbsbyEYDlfTPT88UzCKWIyWBxj27c9etTeX5pGUJOMhieWP+SBTSmJAu3CnO7GMAjgf1p3IuODFm5ATnkEf0/MVIXBBYYXjoO30/n61GAGZx04yMde1BJWMccnpntnkUiHe44fvMHGMkng4PvQ0wjUDghjnk9R/Q/X0og3EEZ4OCSfQDHT/PSjyx5okJ3ADgAdT/X06d6dhXZIxJzk4G3A3cEEf5x+FJszGHypQjIIJwD6fjz09famMu8yM7KuTxhhyMdMYpEBBVs8YyMD/P8AkUyHqBHmdcIcEkNyfp+Q/SnxEBSuN2eSpA+uB+vvTWUF8kHgc5/P8v8A69V55drsv8AxgKfU/wBKCehcGFYkfOegwMYx/k80ZD8fNj2GR0PX8OfrUcgJIIBB6nHJwP5/rTSCp3AjcARyeMDGfrQTqTJ8w4JQA4DenHP8v5UokYOADnjJyPx+n5VErIWOW5IyARgt/TOfyxT40Azt6Lk8jr9e2fyoJYoX7PNneCCSAB29sdev6VKDuAZgWx90dPxx/wDq6VWyNobHXv24/X1qaaRsbxgooH1/zzQSS+bE0j8KAAcDOevU+3bmhAABnhgvBz1Hpn1/pmoFwIA7gnIBBYdgakDHPDDA49jn9Kl2G7j2wgGBnBwQeaHGeC/oM4zg9se+O1MVSGAOOc8jk+3+FOTOUXBBUg/KeMd//wBfSgljiI9yDg4OAMY4p7vtDqmOcE4GR+VKyq2d/BBBGMd/T0poI2nDAlzyQMYz096q5mAOTngkA5PQH3/n+VAGBkHk4wVOMHnFRhSykDJboDjqen+NLh0AJOCBj1yDjp+H0zQKxYKj72DzjKsfxx/L86R1wCOhPO70H9fXFNhDhQeRk8cjJ9Rj86eswZSQMIoyCAckZqdCRQm3LEgDvzg89f6n8KN4wJD0UnO3055/P+dNzuIdFwTyCw5wPX9P1olZNgJOSvBUjHXH/wCugTAsj9eo524xn/PFSMSygHk44xg5z0zn+lMnAQEq3fJHrnjHv39KLYHy3LcHcchj7f54Ap26iF3EZJ4yOcf0Hv6GkREIOACcZBHfHWnIqvjBwMkde1BAjKYPOcA55HPQfU/zoQEkfAwcHkkkj06/1pAu4gDlwMck9f5e34ZoaQBgm4gZOM4x9B6+lJETt4GQQeo6YxTJ8xQwXtnOODg+34//AFqajAyHGME4BAA78gf/AF6Xbg55IwehB+v6Y5HtTD8oAweMk8Y/X8xn2qkImI3qADgdTjAxn0Hf8abkIMhOo6Y56/8A66eJDgnHbn/P0J/KnLMXVvc8nGfT+fNMmzDKOg25bJwc56ilWLBHIxkjOO1KrDGCgyTy3qfUD60gYFjkNx0A6gj/ACfzoJ1JABKc7sdT0/x96UApwPuMABx1B9P0pkkhXqepGQw7H/638qcz5PUjBJz1wPb9KdxDNjKPnfAHOCefcVI0S7sEAeuRnjHb/PegyAKyjgYJDcAY78/4UQth8OSQTgEcYPb9KQahEBvKY+8QwJGPp+PtSFmicgguFPJPGM9KkMgdjjnBHOOM/wCR29abInJIOeQcA5+nH58UALu2qTjPYgd/r9cn8/amq24sAO3GTxx29qcU3cAnrkY7f07Uz52JBXHXBAxnHt/hQAsnJBGRxxnGB/k+1CuSm45DHGQep7j/AD70FsDrnJA3KOec/wD16NuwjJ6DBIH58D0/KgBCCnBODyCAM9s/j680qhiwySv+PX/P19qB90HfkHqT6dv8imNvAOTkcc9vWgdhRIBITwecgDp70isQmeuM4yccfSkjB5IYl+SAR17/ANMUmGkcEHAI4B45x1poLCkrtAAOAOATx/nPpUgbau0DJYZyc85/T/8AUKYkaCFWclCDjIOcf41YtVR1bJAK9MnkD/6/9KohjYvkcckA9cjAx0HH40w24OC2SeoJ4Gc9vXjNSMu4k8kngANxnp/n8KU/KOmATnk9f/rCgn0IygODhickkk8Y9hj09KeoHljftB6Ag5AHX/P1oyWIHbGMgc0oTEYx8pJ9OBz0H8qdxNCIny4wcgHGeMj3+vApd27ccBkYZ6enr+Q9utNl+aQ45I4LdMj/ADxn2pXc+YcHKc/hximRuPVA2TkcjAU8Z/H3FKVES4Q7ZfunGAaj3BV352jAIOMk47/oPXrTJnMpBLcA5xkYJFF7ATZ+UM+5wM43D/PPt70zy9uDkk5BJHc/4Z7e1PiAUHLZJJ+7xnvz3/8ArU2NyGIySc44Ixz0/n+lWJ7jnD5BIAU8HaRgZ6c+3FNKb1ypwAQfm9v8mmyHc2wEDHPTJPYfnUvEKvggDAyT6+n60EqxEGdG4PuCQBwP89+1Sb8sABnIxtx+P+fxqZGUod4JPXIOMj/JHr0qsMxsvGUJyBzjPbOKaBpdAMnA2DByQDjHHSlmwsgBIwRkDt/nrUjYYnGDnrzyCfT1/WmPiQMD1PQL0I7DPQe9UJKwobcMYBHqx6H8/wDOKTGZ0xnIyc54zxwO2DT0dPKwFJIOMAY6fj9KW22IuS+OMgc/5/wzU6lWTGSY6hS4VuFA6fh/jTZEzk8n1Y+n9Tx7VLGybsk8Ejoe579u1MeZFZ4yDgDJbr1P+fyqgsgDfOGjG9V6hh+h796aGy49MZPt/nFPLqg2BmA5HQcjr9fzpQgyCfmyMnHHPoR2oCwgZQBuQ4IwDjAH4DvTJEKSNnv0B5/D8TSKwNwpzkKfu5OCT/n9TT5sSyiQE5C4OPfOAB7c/nRcaVxCqiNSR2x6nr/SogjeWQn3M5JPf14/pUjSI6oI8HnnjJI7URvhT8hA7qD19Oe468+1Fx9RoUrKmwk78hs9F45wPwx6cU0qWBBx8vdRjPXIxn/PFPjO2QMvJYgYHXHfJ/xpkkm05GAnJwDgf5I/lUu7YXa2B0csX4ODjoeOmfyqSG386Prg5J3AZB/+vikLqyoGI6k8nvjnA9P8KswXCCPbkkA8D1H8/Tj2q7sF5ldrN2YHyxv7jsf6nnP0psloUIAXGDg47AfX8a0IpAcuHycYGD174/D29ajnf98VAB2gfMDnNO7GopsovECMnjPUBeCff9aRLd4HI7YyDjt2zSyXRDljyPTGM/5/pUjXPmxKuef7xPJHp+XbrSZulYjWMMu9MnPHH1/QCnuCxKjJIGTgYB//AF80QPsVhznvg4wf89uelPIIyFznPBPHGR29/wClI0Q1FAxu4JGSQcA+opAgXBzkE4IJPBPTj2pz4DtHgqo6eg9PckUsqKqockKRk7Tzj/D69M0DGKflBzz0yRgg+31pUjOSepXg4HFTrEZFJHAxyAOn/wCqo0LJJ8y4BOADz3//AF/lSuAhiSTYD64xnGfX+vp2qQAqFKEgAEYwevAP5UFdjnkZyc4yTz/TGPzpQm5sNnpjJ5zmlcsZ5JOTgeuPp3/kfwqS3RJIyDyTxkHnOf6Ypwby0OARgdD0+n8qW0t9svBChgQRjIz9O9IepPZSrYzpKke8qRjPb2/Kvdvh944jktEglAHABxyQCe3/ANavCY49r853Y6HnP+Qf/rVpWGrHStTTBby8Ajtjpx/T8K8nG4SOIg09z0MHiZ4apzx2PruIpLZiUFWDD5Sp6ewrx/4reAZdRuUu7cfuiCzlRnJx0Pt712HgbxENU0aOIMC45Xaeo9v89q6xYI763kikbHmKQMcivzHF4Zwbi0fseT5k6bjViz40u7Fo8k8bGI556cVRdDGx54zgnHB9P8Pwr3b4j/C6W3eWWwAkiZcldv8AF/nnpXid1bPZXbpcoQ+7AI9B14/xr5ycHF2Z+2YDHQxlNNPUpSKMbsDb7f0p9vDvjLnGGOcY6D0xS3IOIkUjDscnPIXn/P41ZATymx2GSMfn+VZnqlfG5yc8Ag8DH+e9LPESp4y5GMZ49akjTfICSAM5JzyD6+1P2/I4PTPAHp/n+dAmV0j8sHOM/SrkVkTaySeUjogHBbB59PX/AOvTGhYr02k9iOnr/kUwN8pAIHOcn2oJIhJ5zEEBBggjp9fzNSIpCBDkJngg459v85pVUebvLcgA9xn6f570u8Ku4DIBPQk+tVYB6qY8YG3IPHXr/jTvLKx5JA55I46/l7frSFgZAY8nAHTk+n+e9KrmVTvXqSeevXrRqGo2GDzZMcZ6Z9v8/WrhsUfAGC/p/n8fyqrHlLg4GcjOR+uKtx3PlksQQuc5PrxVJEt9ieK38lScAvk544/z+VNuiIbXeeN3PBxTr7UIo137gWYZABPBqjJKdVtj5an5W2sCOw9PX9Kdl0J5rasjtIRNHIC4z2DcY/zj9au6T4Qv9d1CKG0jWYryzbThc9Of6e9dT4G+Hl3rRD7SibcICvJ9/QV9C+EfAtt4asow6L5pAyyjAH49/wAa6KdLmZ89mWcU8KnGLvI888D/AAmfS5ke7iDPwxUr+GP8+tew2tuljbosAAJAHGOo7UXkgfKQJ5YwMkHOT2z9eao6trKadbGVyExnnI/l3r16WHtokfluYZnVxDc6rsi47Yt3c8BcsORz/SvOPFnxD/stikbqTnA2nOK57xh8TXmjeCzlZTk5xyQPY/jivKrzVp7i53TyOTndl/w/KvrsBlN2p1D86x+bN3hS2JvFXimfV75ElEYickSEk9+gH86y9SaJHjjGHIGcgDkf1xkCq0wMwx1U8kD1Jp1yROIskqVHOR0A9Pz7V9pSpxpRUY7HyE5Ob5nuLbsPJLknKtkDJ46Z/oKfCRc3KAYx3BIHfpn86rRqFjxjgHnJ+vJ759qdFJDbTLKRjbyQeQcdP8j1ra5kLdaS5R9xMbFsgcHjI7/hmk1IRQSRiKTfHKo3EDjIzn3x706+1U3bCMAKijLHnk9sHt34qKWbzJkdipQjGD046kDFPUTRLDbN/YaXHDP5mwjvj6/57U22ZLhnJfKhf4eCD3/Tnj1qSyuxFYm2kIQeYWB65z3H0qCOEWdw4OCXztCtuHTj2z64pkMXcBLGSvyh8lcY5HJ4+n16Vc1a5j+3YGApVcYPfHOPXrVKRsJg4JUAZI+8eg+nNF7cCWQOUAcKB6kYGP8A69PUm6N3y0/sZZQFMgcqDkdh/np6VDpkKXKyBwPuktubvx/+qstNTni0lLd0w/msSQAcgnj+RplndNaySIF8zOR1OM8ZximrmT3Fubbyr5SBlVkB4OfqRUGuzGFZEAbYGJUL1APqPYd/rV6S5i8zeTg5yueSDwap3cn26aSTkxsCDkEcY/OrIsStbiHw9p1x5Y8x1Kkg8nB4J+nFWNFmjOmaikgGSuFBGADnt9fwqrDem40uK0EhSOEEBVAIJz+fp1qC1YwCROXD8HPJ+oPt/WgrYuaTNJHcwOzhijYKjODjp+n51LrEKQ3t0SAJAcsEPGTz0/HtUMTiGeJiSNpBDAZAGM5x3qG5zPcSMTuLZIk6Z9CPqPSgdzUcBLC2MgA3RAqM5LDuT/n0qPTJzbaddxBCUeThuCR3z+P9KhiV/IgjJyigqoBPQ9/pkAfWpLdRIjxKDsYDjGDnIP8An60mUrk2h/PrUAYeYjMCV7Ej0/CjxNtikuXVNiBiQqnB69KsR3q6csZQgTqSdxxnHoPbrVDVLkXTuwHzSqMsQOv0/CpLRfuJFcRZRkBjTG8YOMAf5JrQtWSPRp48YwwwAe5GTx1H+Jrn57+WdrZJGMhQBRn0AyOelTpK4zGG4JySD0BzjBpMZPYQ7LuB8hFcMAx6ep/qOajlf58gLuBPBPTnjPemAlQvlgHYRnmiVi5RQfv8AHAwOuSaRVy3Jbh7kHvt7kY9ec1ddhN4TuJY5wJFuFUxg84wSeKZqCxR2AHmCCfAI3AlW9enrxWTbh4kkR+rPkqBxn09Cf6VO4XZNoMoju5XIGTGQAT1yD+X4VGw+zXtvIcbPMAIB464x6++ajtN39oEsCqIpAzyM/Tt2qeRSrgH5vTjjP1/ziqJL/iuaC4u5CnzkAKCOckf4f1qrAzCxQEZOMAfTr7+35VD5b5PDEn1HI9j7/WmSeYkKAkjgAD1x2P6elToWanhGGCS61GNxiVkzG2cgkcnP+NMnXy7xE4JEgYHdxgEYqtZeY5DopDrk546dwTT5YzNMgzgsQOSRzWbsON7nQXj+YH2D5WyTjqD/wDX9PzqTULwrosBc4GCAAD9T9Mg471GY3tockYO3jkcevtxUMMM+qeTAmdhOSzHPtx61yyko6s6FG+hufDWzF3K24MxIOCTwen6dO1e6+FtLTTRE4TAz65z+f8AnmuR+GngtIi8uNoQY6Y59f1r1GKzCoCFVcDG0nofWvjM0xSnLkiz7LKsGox55LUivZ3kbB6jgZ9j6/41G7/Z7UJlm3DHAxj2NTXCJAqn0/veo/z+tRoUKKzHHUg4/wA9a+eR9PYLD5baU9S7DAJ5H0FNit2kvYwR8mQQoHFOhjQhgvIUgAKemfQVY8wWTeYzY25zux7f54p7isYXxA1a30nSZcuoCqeAcZPfP5d6+TvH/jGO9sCIbhZJZMlY1IJPUEj2Hf611/7QnxIlkd7S2bLlthOcgEkjkD8a8LvPCl5pdvFe3JDu8e5cjsTz9K9vCUuWN2VLRWJ7G5jstDuVZj9pHILHO5ux9fT866z4KxjW/F1vY5+dUMjjHAPTkY/l6CuW8K+G5fE1ym3L55IzyOnf17fhX1v8H/hhZeHIxemECZlClioyPbJrqrVlTizn5bnbaFokemQARqYywywAJ/X1/OukuH87ZhySqjlRjnGP8abcINmATndyPTrTWJhGB6D2P5flXz0pOTbLSSHxW4ETDknGQCMnNRwLggZy3fI4zTxODASMkZIJ5IH+FEGGlAwFJGS3YD0pFEFxH1HUYJx7/wCRT3YyDAAAwDyPbjmpJlTeDkYHAJHT1pLlRaxk5AOCTx+goAW2UiwwDkhiTnj8KrxkpIhU84wQD/T9atWzNJamQZA55IyMEelRWoLTEZyOOAOnt7UAM1WUWdlJIXB4OPTivkn4z+I/7X8STIjxsIwFKnnBz1z06V9F/FbxEulaa0ZkxgHBI5x+FfJHilfMvvtBkMqTksTnAHIwSOvp7YFezgoP4mZ1XaNkQaXeRNpxt8HfGxZTngk8dPeregSvb6pK7yYVoyFB65OAMVWtLOOaxSUPk5IG0jJI68dvT8am0wR/a5XnQt8vCqcZ9vzNe5ojynG7LtjYvqPiayiRJJHWUOFB4OCMk19laJZHTdBVyixnYM5HTjrivDvg54WiuNRt7w8FslQRnAPIBP6fjXtXxC1kaJoTuOCqHKg8kY6f0rza87yUUdVKFtTxjx3raXdzcRwnLrI2CB3Ht78V5nPeRaddPJOcROpHuD7AepH610V7d/boHufn8x5N4z6dv0xx1rn7C1j1TUDFPx/CMLnk4JP/AOuuymuWGpM9TqPhNoDa3q0WplGJLADeQGQdhjse5r6dSMRQIp4KgA5HpXAfDfw3FoVnbBMyg4LcAYP06V6FLLvkJAxz1H8q8vEzUpWRCTWpYsgTnjqeK8++IN8bVhg/KQegyfrXodvII7OSU8AcY6GvEvHmvPcalOigPGgIyR6+nb1rqy6k6lVPseLmteNKg03qzz3VLnz5nQRg7jnjuahnhzCHI6DkZ/z/AJzVG6uHkvFPODICeOMZwc9619YK2tucEZYggA54r7yK5Ukj8wk76lCzuStu6eXvRmDAk42+/vU0MTpIkoGMdAD60yzeMxFODubIzjjitPT2R3KSMFPBBJ/pVswZn3EBmVScNgglT3wc4rQj/dJswTkAgEYA9qjulCXWAQRuwccGrl9t8oEcZGeBz9QKkyd76D7V3hQgjIbrx0qGa6aOQP8Ae4xgc/570W14ZLAIQMg43E9R/Srem28Szl5TuGM4Jzj6Cq2IvbcrabM636SpndnG4DJwfb/PWvUI0vb/AE4XN04kBAVeMFePz71W8B+B7nXZBcW8TBAdwyvUf5xXf+KtIgstIjiCJHcBSJFXPXtmuadSN+XqZc7bujx28SVS4c568A9+35Vzro73KIAWLHjA5wK7y80k29iWLl+cHjnmuPAEeqxOCMoM7SO1aJ3O2m+hSljc9Ml8kcd6ZJZyRRB5MjGOD2FaU3MqPwHJycccZqPVrnEHl5O3Hp+dK5076GMBuQ7QDGMnB/rUUMiSEhDuK8tnnj3qW2DrARwdzZ9B64/lVe3Gb15YxgkbWIxyOaRokMuUYTAjgnnpmtiyi3wkP12jOOOayppU8wkjLE4HbtWoshWIDo2B8uOOaiRaNFLYGInqvGVHUiqnSbjhR0z7URXG2Ioch84AzxT13q+8pgnoPepNB0z+YmCOTx+dEkKRWeCd+eAP8+lRfM2Rnnrye9LcMwtsPnB9PWgehVsrT7XI4iAG0EsfWnQWkTyoBlZMEFySM1HpjXAWV4xtWM4Zs460XN04lzxnjBx26U9djML1NrlGOXB4IOc+9OS3ZIg3Xdz1x0rNuGZ3L56MBye3TitfJSIYHGOCP8/5xR0HoTWkeXJGBxjGO9XoSA4V89sEcj/P1rLtZCd5HHqKvwAuUAOe/HaspdzeBpuFZeQGQjJ6DilaJIoRgjHXmoCpUPk/L2GahnMhjIOdmOT29KzN9SFmTLoBkHkkU2OERuD0GenqaSG2klfAGdoydo7f571MsRaRAR0PIJxgfWm2SMmHl9xgH60mEKZBUtgnOckj0qW+h2ADuOef5VWWGRFPBPGOx/z/APWoQ3cfZokt1hxs2g8qOelR3IeMAH5wcZ56fWnWUWS/z4O0E9ue9IxMrNjLHJGCDjFJiJLmCJHAQg8dc/pVUKHQ885zgDj1x/n1p89pJuDAjjgjnpSwptTIOCDjkYFADY4gTyeT2I7U2aF4WOCNmMZPWnRu3mAg/OCQcj6UeXJIChIznGD0H4UCsDxKyq6OSMDPvUMOZFJft0JHH+elOmgMSrzxjJx1qxbwf6LvcneWOR2FFxjLdg7fMAwGOPercz/Z43UZw+N2B3/+tTNJtvtF6UYgYAOWHFWdTtgrkLgjPrUsrzI47SNot6ksSOcjHIp9uiAkkZxwQeADSRsYowXIxngHj/PapYXWQZAJHfjPrg1mx3sT+HPEkVt4hFvMwCHG0YPTivcFvIRbxeUwkJUE4NfOcduW8S2hKAIEcFiO+QRz2717b4ccyWqDPQA4FeDmVNW5kfRZTWblyM7S21DNttZM5I5wASai3l5DnI57+lQxR+XGD3J478VPAvmMegzxkcCvmWfaoliBLAnsAcU6VTkEnBHpT1QMSM8+tLKpUFDyMYJrM0C3dQOck5yeaheYibBGUB79yaniiwhx9CT/AI1AP9bnGMcg9z+FA7kpG1fvcHoM/pS+YCg47enamyHcgz13deopZF+QZ464PYGpGMWTHGcc4Ax2qWMc5H5nk1EoBwQORyCPWnQqfMzzjPX2osBOxCAP0xUsOBHyRgjt2P8ASmSKCoByCT2FKiYHHOe5GeP8+lPUkdCPLI9++allYJ9w7jnkHk1Eq7lIAOT0wacwAkBOMAgEd6QFokNbkEjkd/Ws+IEHgHnIPPWrWcqRkgdwar4KluOOnsKAIwvzE9BnnH602a33MJAMEHGBVhcKenOcnFNnbjHPPX2oAbaZUHPc/ka2tNjVmO5wB165rLtkG3Bz1yMZ4rUs4gT1BOOdw5oA37S0bzNuewwc8c1evbby4gQTkjuKzLC4KydSRnBGa1JrlHjC56D0qomctzOQDB3MCcZ49arS4jlPzA5II5qw+CCRn3x/Sqkh3kHPIPf0qyEJJJhfv565Ge1CzxKgZ+DjrmqMvyvnGck45qFm3xsMHpg59aAY7zFeaTByhPy461574+nWMgAHJIyffNds5MPTIIGMV5x46uS9ymAwPmAAbcmt6W55WK0ia3hr98w5O8YODxXtng7S2n0zMjsNx7V4Z4Yv44rmISBkfdtAKnBzX0Z4TOdLT19cY7CuybaieJTd52ETTZIJTyXGfSrZhk8sAgkmrxOD705Xz/8AXrnc2elCpbQz5InMJGCBisOZSJmBHX8q7B2yhHtXL6lCWnJQY5zmnGTkd9OabsYWoQRtKCCT7dKrSR7Yx045q9dr8xyCW7ZqpMkmzgAdiKxlud0SbTrgxo24AdgSM1PYyg6kmDwevpVeOBjEAmS+OVHf8Kfp9ncTXCubeVNpxytYM0R6raZ+zRZ67RU1QWoK20QPXaM/lU9YHQgooooGFFFFABWN4mwbIAtjmtmsjXWRlRCcnBOM00JnDzZO7rwOQeMVnrEFY/PgE4OfX/P8q2bu1TcZAAQeoJxj8P8AGs77Ksu/D7SOgI/lSJKtykSuNvJx069apNGCCHbgnIJH9a0jElq2C/X9apXUKMRt5HbnBye9K4EKIkcT4myMdSvb/P1qONQzgqpPGSScH6VaW1geH5mIyMnJGD+NVSxh+QtkHnAHBouBJdMsqhNme+B0H4Vnzo9nETbnBIPHb8M9auAAsPn9+e9TSwxSIQefQA4rWE3FmVSCkjzyR/Ind/LHmknLHvWHfTyT3Bcvg5HIwciu117RwxcICODhhXEXtqIrkblOeffHtXt0ZqSueBWg4MilnABAJyRgipLFo4uc4JHQj1pLdYEcSSRtknII/wDr/hTLzUbIyjBYEjgEAYxXQ1zI5uZo3dL1JFdcjAB711CXEcpAQgFuuDg4/wAa8+jvbY7WDjp8xznNalrqscBGDgAcEHHFebXw99Uj0sPiraM7eKQFiMDI6DuR/KmSttXOeScgDrjvWdZanFc4cMOmCelXXuEZVG7HGDj615EoOL1PajNTWgqhnbOOvJOMY/8A1UluNpICZJJAXqMe/wDPrUkUyIOhBUkZxxz3ojYxDJIPbj0//VSGQbG/uN+Zoq3vT+9/n8qKVwPyZu7g3GRnJznAGe+D/n2qOFtocgD5TtCgZ6nk/lg1Hg7OBgdCW7+59f8A61XtK02S4dX3HbJksBnPPTj6evpX3baij5CMVL1JdN0zzbr92GcucggZ544Neo+E/CZUoxTY+QxYHGOnJ9etM8J+HEZcY+fIIYgkce/pXpVtpq2qYIGcYG0n16Y7V4GNxignFPU9zBYS7UmiXTrKO0jRARgA9ep/ziroQtwx46Z7k/5H86jijG7APQcZHXI4qY8EhemOCD/n/Jr5Oc3Jts+rjFRSSI0IZNpJBxgZ6mgptPc9+P1zTwCuQcZAyW9//wBeaYqkt8/YEZ7nNZlghIXoOoB4owUOed3Q8U9VyOoP0649qGTqckHqDjv3oJ3God8fUYYY+n/6qVASB6DgcH/PP9aegJUZIzgAEdaXljjnk9T0/wA9asQiAsO+/OOD29qa3BAHI5+XBqQcjHHqAB+YodcAuQQMDJz2/wA/yqbgMBDRAHd09M0A8g84GRjPPvTtm1eM8c4Xj8aMg8BjjPGTjPr7UgGgZyenGMgdaCTuJGenHPXFPA3HkEjk4/TP+fSkWPBK9eRgEc/nT6AMLsSQB75I/l70HhccHkAntxT9oOMjK9+aMbjjHJ6D0+lUJkO4gkc7c5OTwfSnoikjPB6gr+nT+tSeXlgD98k5x6/5NNKlWzjPXAPOfbFQIiC5U8M3oDnAPrmuJ8faqllYlCCSQcFRwO3X35ruGCBcyE7QCT2J/DvzXjHxa1QyXBWPcEOAxYDBxzjA6dquC5pJM8vHVXCk7bnlcrtdamHdsktnGcDHb/I9K9M+GDSKQCcOJMqM8kdvz/lmvLGbymVioy4JwFySO4yOg6j8BXpvw0mMmDsBK8MucHtz/wDW6V6slaNj5rDN+0Vz2y23xL0CADoDnp7/AK/jV61XdGCASjHOT3rPsj+6SPruwTk547c+1bMCho/QjjgAnH1rzHufbw1iggUAEe3OT29qcVDcY+9wf8acEKnIHAOTk8mmn72SMbjzzipNAZXByu30oJKg44OOPQ0pHHGcZ6f4Um4Mc46D16Edj9aABFLpkE5B6gfnQvIORkkcE0bSuBzgdeKcgyM+nHIoAViByPp05zUZh4BI9yQccVKoyeRgZxkHmnYGcdc8DIoAr5woIHQkYznPv/Kk27TnBByOozzVhkAGAcdyRxSfdXoc9geOfegdyMkjJP8AL/P+TTSueOOOlSPEAQOTyCQKQ5UnPfgYHIFA7jBjjHbrgio2UnnOMjB96nwMAN0POMUEHPqRxQK5XaFkIwRjGcAf5x9alUDAA9OijOT/APXp5AVPwpNozhs4zxjvQO4kingg8jsDQibgRnnHQHjGaU4ClBnkdcfnzSFCqjGeOmTmnYkQEhhjkZxknOP8/wBaaF9OeeTjmpADtAOPYn+tOIxyO5yMf59eKQEIHy9PbOabk89sgg8f56/4VIBlT1yepFITjIHGTyT1xVCuQIAx5H6f578U4xhlzjkDpnqKcisCDzjOQSP0/KlYhpccDgkAHvT2EUbmQQRk9B1Az1PT/OK8X8e6huuZouPLySQTzjv/AJ+leyavc/ZbJ3KHeVO3Jyc84P0B/rXzh4pvXudTlyWcAk5x+Z56AHPSvp8npc03Jny2b1bWgc5IubghPlKk5J9x/T+lNmTzHzwBg5YnqfapiBvGORkA4HUdRn+tM6oeCBnp2HuK+4Pl7jGVpTjdgKQFB6YFTKvyYJEmV4AHHH/1v1pE2yMMHDg5GfxGM+/v6VIS/I6diCBg456f56UEkULPJKgwwYDAH55B/HPSpnj3Oc9sEgehGfoKjRX8wOSTkgENnjj+dSBzJ0wRyTz9ef0zyKsdxkipsLk8AcjA/H/PtT1XfH04xgKD0x/n9Kase9SzjnJJPU8DH+ee9KpzGQnyKcna3T/6/wCYoHzJqxJEXj2YJ3A468e3rj6e9LgpnkEk4z3P+fU/hUMQLbFxweeD37c/n0qSZiowTkj+HHT0NWYsVlG4Y4ByeBUrPtiXp82TyAT64oXK8IVOR6+nX8sZ/CkbJRsZ4wMEDgHn/P1qWgTFsQHikGOFYAMAemKDnzgmDwPukZz/AJ549qZE5JwW2cHjnk/54qSTCZIIyQDgE4/zn3qkZvcTduIYKMNnB6Efh+VIcKFIIyAeMdPz/H9aVcgDOCDzj39x+f0pGCnHzYGST9Ox/l+dUZ3HxkMNvJ5457Z/yP6VVe3Es2Og5ySeq4PH9eKs7tuRkJ3DDJOe2ffvilY7nByZMYAyDwfTigXMkG0xkEYBxkZ9Bxj+f6VHJGZUyMvychTjj6e2T0qdVYLzg46knt/Lpj0pSmOcZHIOQeBye1BN7lVXKDjkhsknk+g/T+dSo2SoH0GTyPw6Z/wqQYmjQqvDDkAVFtCSFSeQSOnbGevt680E3CQBdvy5fqAR39z/AJ61KnABbrjkjABH9ccfXFIjbsoQucAqCeR9T9QKGLrk546kY65/XvQQ5EhIIwMbOvTv261AgLTYwCSTkE4PHoe1KuW7ZA68YJ/+t1P5elSBto42leCdw59j9efzNKw+Zkj4B2vgHjO3BH1H+e9ROQCDzyMg4z+R/Sl8svvcnB6Dp3PPHXpjrTXDIhccntj+g6ev6UWJHoNpzkHgDg/l/jTopMODgYbjgcZ9c/8A16jjG58lCR2JGSD9fzpV3ebjseORn/OOeeTTJZIXO98rlk68YHTr+XNDhmiw3GOOB+PX/PanAKrrkj1HPTuOP88Glw8gyQSOec9P8+9STcf5gjUAEkcYGO5pqNhi2enH9OKcifJkgk469vwpmGjkAJBQnnsPxoDUeGJw+RwQcHg47/oacB8wyBzk5wcD0yPz6elNnXGTkZIAC4AKjoQfoKXbnGeQucFj+o/p9KDMUqcdAVGCAOSD2/z70gBC4GemTjvk9PzpyYVD8+HPBwcg+ppCuR1wGIxgdT/nFA+gnmZckZ3dASvGf/1YOOaTbkDecFTwcdP5+36VIwKZBx2wDzn6/rRvw5ByxB+96H/IoIsR7PMYMgGcdgcg9xj68/nUyRgfM/J6DsR3/wA49KjVghwAXBJJJGMf596kDGQdMZHUdu/+FUh2CMIWOQMKMkHrz3P+HvRGu9cugPOSScDPHOPf0qNl8pkJyR3Kjt9enc1IsmcBQQG4ye4/zzQKwskZfD7SR1BPBIPTPbvSqpUDBOQSTzg0CTdIcrggE4JA6+mM56H86XIIUKQeOpPPc8/UU7iFVc55Y5ySx/zjpmn7PMwCATjkYJI59fzoVwigB+MYHfnPf8h+VMjIKnOc4wCehPHf/PSmhakpXPynG09z6DjjtSPGFcEHIAzhhz/nr+tIX3Njggng46jtyfwp4IOckBeAA2Rke3p6cUyRvG8cdOBn0P6d6OXyOQcg9AeB/n9DQoBPHUDIzyOcdvXpTo2CDZ0HXbnHXnI9cUAKCW3cjBOSp/P8/p6ChMMR0znJ+v1/D9aQ5B5JPpx1+vpUjg43exORzn15oADgqxx93t6YP+fzpnLEADqfuk4ojcliWICsemOM46/WkLbCVH3MngD16/Xj+dArAyb/AP0HLeuf19qH4Y7/AK5Yc5H+ffrQFCkEFscHLcHH8v5VLIdxwCdp5/zkZ9PrQGpEMkHA29sL7dgOnp6VGfujPOSM57//AF+gqQIADx04BPAz9B74/Omt8vcAgYwDk9cD+n5UDEAHmYBHTbjrkH/I/KkiVsY38DP3frzmlILYJAwoxnHXHb/PpSLs3AjPp6fX+tADJJchNoO5WyT69s4/rxT4vNdiT8g6nH584/zxThDvAfOACehwQPp/9anxLhcYyVyeB39vxp7CauMJ3thQRjj5efzHfsKlMWw5bBfgc9/r2piKFL4JBbk4b88fnUpAByTnHds9/r06fzouKyRGzMVEgORnHTt06fh2pYXQAgnAAxkcYHf+hzTW5XAXIAOMk9f8+mKa0JC5JJJByCOD/LvincOVvREm8NgtnPTOPw4/z2py5CngEZOOSOOh4/L8qLdDLGHAI3AgA4xge34dvWpAu6T5ztJGCABnpzge/NVcyasxPvqgOMMMevv/AJzTUgO7nqCcDOeT79qlZexHJAA7DPWmtHkAE8DoMdz9P/r9aLksb5DlumeQMA4yOvX6Y/KlljY4CAA5xn3/AMOppNpaTeOCBgHOec89PfPWnGFgepPUHnqepOPT/wCvVohjHdztIJTGRyOwPT+dIru2QQQd3p3/AP1/0pzIXJOMYAKsB+fA6dSKPL6knkdNpwCP88frTECOAcOSCwI5HHHoP/rUFgvyk8E4yDxn0I+tOzuJB7AZOOh/wz6UBQzY34JPAA/z2poBrLzlOMnng/l+B54pMuGI7tyPfnp9ccU8KSSUyTk9uP8A9dCsdw52jJBOOfpj8+9OwCAheNuD0IxwMf5/WklbCkY+6QDxgAc5oABUt36H1yfb2wPzp0ec8fn+WRTF5oZCCgfPD4AA6kn1/Cly7NgkoduDk46egp/mAOdzDHQAjOQOh/Skdy2SMkcElhn/AOsP/wBdK47MiHEWSMAgnjnn39zTo2aN3Q9CMhuDn/6/0qUYKYGASM8cj15oIBBfo6AZJHv6+/0pj12I5EZny+4Y/hIwfT/P0prKCw3kbRkZHTHf8sn8utC73lwCTuBYsecDIGD25H5YpzxCOQ7RgE5Cjnj/AD60ArjVI2EF8McgAjp/UUwx7WYPk56469u/pUpPlqM+oxxjI/wHvSOjAE4OFwADjAPqKorUQJyCOgOeD+dNkwcnyxx3PPTrx2oVXJIPOQAMnp7/AK9PegAoSpXr1Gc4OffvQBGWBjI5HXJHTHTH059uhp0aeW/IAwoHJ4/D8+9SSRtCo7lgcMQMH6VGsThA3dgQSTkjvg0AKs/lsig5XBBAHHtxT5ZyYSem4YxnjHbp9aIYgCEyCSoJ7c//AK8dqh/1ZIIUHOPQn2x/nrmgpXCQbowCN4xjGfw/+tUpjKqpA5ByB0wfUfy5oVTljzjIBYjJPoKe48tEIOAWPAHAx/Lr+dJmquJG5YLg88ZJOOc84+vr71LnYCc8ED5VNM8oBN78HHYcYpsbhigx1OQxB6Z4/wAOKRqrk333JJO7PXH+eKRSQxVyMAkgr2xz+Ge4pWypkCgc4AA98dPpSRkw/JIQcnB+npUvuVuW0KYZkIz0IB7dR702UDKFHAIOeO/+f61GsjkKSQTjkgDIHt6//XpUfdjPUDjI6e2PpSCwxvvO44454wQf/wBVJvEg/vgHr09/89qGUJIR0AJJweh6gen8qdLJ5SoF6YJJxnOP8/yoLQZKlyM8AAZPTH/1v5VIJCpVl+8DkE9P0/D8qr5EltvXLqSABnPf3/yc0qITkYPAOD+fU/nQMljuTPLIHGCOmAc+tTTsGKE8sUwOO3r+dZ9s/lXAGeSSCc9e3+fxq9eFzcEbg6qMAjv16fypMd7HXeCvFk+i3kBEpCKDuHbHoR9M19A+E/EltqtsHR8uRn0+vH+etfJsoP2UFHwAOeOMDp+ddr8MvF0umsBcSssZ6AHPHQdf8/lXzWZZcq0XOK1R9BluZSw81GT91n1IDFdIA6eZnqoHGOleLfGHwFBNMLiyhMcuTkHuMdq9G0DxFBqCJ5bCPPRtw5z0HH+eK19V0eLWrXyndIjuBJYZIA7D+VfnFfDtNpqzP2HKsy9jNTi9D43t9GktJJY5SEdTggjkZ/T86bLFtUgYcKckjv3xXvXjb4TgQST24y6nO4DnB9Pp0rx/VdBm0JphdxkZPylVwAe4P+e9eTOm4vU/WcJmNLEr3XqYcIEiHPU8AD/61SCH94AcgdORx/nrUXmfddMAbicY/SnfaXPpuz09B2rHY9Ru5bUBGAxkY4z0FQzpH5m4JjI5Oe/rzUfmtnAYcDgZzTfNCqxZM5IAOc/nRoNDWUn5B1x0J9T3xzUogLpg8Z6Fef0p9ldC3u/MZQYyCpUjkEjgj6HmpVmDHeflGcYH6/zNVoK4xYMYyeFAOSOgqR1RV3E8EkbR9KbNdb5G2jcpHOfT0qFpg8WBgE9Npo0DUfLGoQDLZOCCufqTVeaRyuwZAwSOcHHTNT20qLdkSFzuiKqp5wxPP04qzp/hu51TUIoooi6k7ck5JyQMGtIx5nZGc6kYK8nZFCzs57xxAkTybvm/dqSQP19vSvaPh58IDdRw3N4CiMNwBGMDj8zXc+APAK6BYh3hgMu0Fi65bj/PSvQJHSKFNqLGAMHAx1/wrsp4fqz8/wA0z13dOiUdD0m00yEx2sWZFG3c/GAPb6+tXDJukEbuw4JBYng0kNwLaJznbnkHgDHXk1wPir4iRaTIYY3UynI5OfXP+favWw+GlVkowR+dYvHRp3qVnqbPifxZYeH4iZZlD4JwSO3FeKeNfiLPqQCWzvsY4Ddjn9cdvwrlfFOv3OtajLKxYoRkc9h/+vpWde3hnhgIwCAAOvOP/rV97g8rjRSc9Wfn+NzWeIbjHRDy+7MhckKeTyPr7nOO/pUDTC4ZIwFaQ9A33sdevSnNL/oFxs3OcgAZAzjjGPyqLRJRZ6pHI8aEFf42yQcc+3evoElFWR8/Iq3B+woWX+AZVTyPyq1OgjtVLoQ2ASVXueR/UVnas8815ufaUZgcEEKSD0PseK0NTvHu5AYovLUgDywM8YAzn/DFaK7MSC3LtEZPLCc4APP4f5xTvssdwyDacZAy2QRx7D/CiHMUDJwCDuGDnJ7ipbGYNek5KBUOF9cj9cU9UBXntRHIQnQnjHc9qGtjggR4K4zjjPTOf0/OiRt0pZxkcHJJ47/5+tWEuhFIWYbiACB0Pp/j19KLsWhXawJjRzuxnguAOfx5Gadp9jJPcXIJz5cfmA549Px7fnVm9uZb+3ijBCJG+4kkZx6dPw+tS6VqQjub1JD/AK23aJdw6E4P9MZNO7BpWKJxPsGxsscDHTjvnr680lxaC3lkjyS64BDevf8Ar+VMt7loZIyQwGRkMcnPqT04qzeMLu6mlH8bAk9+cAe59fwqtTF6aDrnTxbabaXLY2TK2045yDjn05FV7W2F/YTzglPJTeSSMkHjgdz9am1i6kuNNsrPOUg3kdcnnpn8T+VV9KmNvZT4yQVIKnsM5pq9jPzFgKXl7bxxgDcQhwcEZ6n+fWrFyI4bl4h8xQmPLcZ59MY4NUtNuvsd5E7qC6sH3EYJx0Gfb+VNlk8+7nlGRHIS/OcAHt681YJmndWMFlb28q7kMwJORwPx9+v4VJpmnCa2ubnzIiiEZUHnI7jvz70ur3kF1p9lEBGXSLaqjPDevp/+us2xuJIbC5tSiDzXBaQ+g7f/AKvSoGSQlLjV0iMYAwchTj8x045P5U3UpEiL4B2qcAqOueg9OtJBE8F9BIvzspIyR2/z61Nqdu99bOgIR2yQScc5/Kq6Ct2L/iGM2o0wKhj3WikqSCc+uB3yce+KdYQY0yW5eRSdwUDHzZPf6dc+pqnrd6+rSW0pcRtFAIgsYORjI79/0qSy3PpcsbuBCzDIx35HT/PUdaOmpSTG6Xa+fqSB3UREMSQM5wCR+FV7ybzJlUKEcEHaBjg8dOnPB9qsWchs5t0T/MFOB1yPw9s1VlxJLvcBQ2CST154qTQu39uttMiYAfyw4XjPvj3qxbwiXSIrl8bnkIKg5Ix3/SqV2xudVjuJj8ioEC4wAvpn3zU4lWPT/s3AUOWHGSOfalYdy5oyK1/ciXb5SwlguOCexBz2qppcUdxq8CYwgkHmLg8kkfoKbYTeQ8pA5KFefT/D/GrNuwtijIpzjjoBz/8AqqLMfoa3j1bKx16W3gQGJCOEJIJwDkDPA6d6xGAa2V0fIJyC/Bx6H8aS+kF1PvfG8AgkHg/jQXP2dRkkqDjI79cD+VCVlYLE+iRC4m1HzNhESoFHfJyP8n3qIuTeRRKNxDbgSe4P61HYyPb/AGjBCLOArfUHPBp0ypaXCYfLkjGB09+9ULYt3km6aUnAyxOR6067lC2tucKAy71IJwR7/ln8Kq3ALEGTKEnOAePT6f8A66mkk8yOFcgJGMDA7ccZ/wA9Kgon0UXF3b3E4gxEjAMyjAOe/wCn6Vcsra2uNSsy7rgNyCANxI9e/c03Q9cK295b8LGV27BjBJHJ/UmsoJHJqMQABMMm5DyPYYPpWb1LTOj1mYssm0ABjjI6Yzjmuv8ABWiebLbMEL4A5I74/wD1/nXMrpkuqxxRjaiFhuIOOPb617Z4G0A2VtG4QHAHUfl/n3r5/HYhUoNX1PZwNB16qXRHbeHbGODS5TjaSQDjpn/PFPMgEoQdhjr164zUkLSCExAAnODz1/CkhiKknqc8cdAK+BnJzk2z9GhBQiooz5i7ygYOwkcg96sSRlVGeAwGOfX/APUPzpZWCucrkE54H+fSmzZJGwk7hkg8fj+dNAWLGFzGZBhsc4Bwcdh6/gK4/wCIHiB9KURh1TCksMj0yf0rq59Yj0HR5Z5MBySAp4Hrn1r5V+L/AMTUn1QxC5RncleuQCT07/rXTRp88kaR01Z5V4p1uLVfEF3JcvgLMHVSc5GRgj15xxWn8SdZEmoWVja7poIbcLKy4wSRkEHsMZFcpe28ex5dgldjuZ0GSMHtn0ro/CukDx54th060cxxm3QTOw6kckfjwOT2Ne/pFeSM203qeqfs5+D7m7020vfI/ckkElsE85BII9M19P6TCUBiBIWMZCnsR1PpXPfD/wAMReHPD4tLMgCBQdzkfMcAHj2xiuktbhluC5HLDHGMfX8a8LEVeeVlsBIVLAHuT1Hr3wKfIMAZ4OMdMgU2Qg7eADkY5x3qSY5BAToOp6fWuZEkMap9nymRuPIx+FS26kOMDkgjAPpz/n8aEUoiDIOfU0sEe+UsDh8YA6f57VQEM+XdB2LAnHPSpb1dzgYyAeN3Qnr/AJFMkTY4I/Dnr/ninzkyZI+foOp49vzoASCV44AvUZI+bGKkgAhEkhO0bTlmHH1yfxqvDA7tl+ACCecgVz/j/wATReHNFuTKViO059fXj1z0/GtIR5mkg9Txb44eL/NuxZo4Mkj7Yy3P1J9uPbrXjeoKu8nes4ABLEY2n0xUvjvW5dX1nzeFB5HOQB159Krw2zyW5lyPUjuSPc/QZ5r6WhDkiclad3ZbI0NPhgTRbRwEO4kMFBBUkn8qn0DTJdU1e8jQBP3W1Tno2Rye3p1rFhvJLe08gErEzEhW7GvVfgPo5vLuWS4jZ3d8ElTgcj/OK1qS5YtnIldnuXws8PR6TpFsXHO0BuxJxXLfG/xJJ5skUHzoQQQp7D8+9eh6xcrouliI7VBXAGOmO/4ivnb4gatLfSzx5KYyAw69f8c151GLqT5mdTaijLT99o0MoyGyThgRj/J5p/gPTX1jX55dp2IAc8jcSefofbNYdhdXEmiDPmSx+YQJP4Tgflzj9K9V+C+jR3LSyRh3D4JZh+n4f0r0Kj5YnM5aHr+k2YtrSBBkFRnpzWluJzgEj+Y+tHk+WFOcdsU4yCLfleMZ56V4bd3cd2lqGqSJBozybwCc4H0H/wCuvnvWrlrvUbnO3Kk5+nb869R+IOsyCwSCI+WgJLDOf/rf/qrxWV5JrudoyTkZJHb2H/1q+tyqjyxc+58DndfnqezWxktZ+bcZHI3ZG7jpS6vvMIBHJBHJOCavsqcFAEJ554x/So7sYyGkKnBK98HHUV9ImfJNMoWJK26fN0GPcfWtfw5LbS6lOLt2RfLwpQAnPfPb0rO061kksy0r5kyM4HBPsKW3idb0gsBxjBxkA1TMWmaDTQi+t/3pUFiCwXHU8cVr62kSzYQ7gAORWFcRbcZVWcOCCB/npWui+VknkkAgEZJqTO1tyrEvlW44yM4GfTr/AJ61oaOyXV0FdwiADkcEn6f56ULA8i7vLyM84OPyqzDDbLf2yplWJAcE4/X1quhz1G1qfQvwiu2tLyziRQ0U6ncoOSp7Guk+K+lK0HmIgDEZGB19eaj+EOk6Zp1mv2dFNyRlm64HHAz/AErf+IssUdmvmcnBxn0r5uc/9rWhth0pUW2fOer3A+yFFQqVySQfw/xrhNpbVvMPAIBAHTIzn+leh6wqeeX+UJuxsPpzXJ6hZp9o3wjJzxivcg1Y0pmRcyqkgfORk4x6VR1GaOZlfjgdTxk0uqoVuMDhc8gDnJp99YAWofIG5c5HXPb8qZ2JDrZrR9KPzgzK+GT1Hsaz7J7ZNTcBBGjZO1T+VJodgbmCR/M/eKSzKeQCPX0z+NUYCDrMiDk7CAeoznJ/McUWNEWLy2KTxlMlQec9OtaN80cmGj5KjIIHrUUs4GEODjBA559PpVxfKijzK6qOmwHJ/wD1Vmy0MiaM2yEZLnOcnvSrcjfgoMdBk0iMJI+AOpOAKakZM4BXPOBk/pSNbEoCk8DofTpTtUkDxIAMADr15+tE5ETbAMHIBwMHH+eKZcSJ9lf92WfAAwffFANFXT5/LjdSGKSZJI5Gf8+9OaFC3Izk8k8VV05tsb+bn5WIIx2qQTt9vjweA2Suegp9SOpFcwA4ZPk5HQelaIJmiGw8YwSBkkU27QSlyVAzjGD261LCfJhGPpgcnFTcq1yK1AiJGM84GRg/5/xrQsg4njGcDrgdagsGT955g5wevTrWhCvlzI/lhVBGDySR06VlJm8EX5FBBxuA6dKjkhElsowfmyB6VeuWR4j5abExkLmoBv8Asx2jftGRnsD1rJM6mtDKspDZTP1OQRlu4oNwfOBEfBPIJwKeSJScg/lUE+eOoAznk+v51ZmTXzebvwNuMA/59KbApZACSVPJBPT1qS7TfAAByQMkDvVdGK25yeAcdskUAMdv3pCcD0PpTF/dOcgfUZpsLkXPIJBIFTXMTsN3Awen40BbqPwZYyQD0646+lUtzRr5YBB69M5FWX81YmPKnb0/rUVsGCHI3Fv4jQDQqWzKd4Jz0Ixxk0k5IBLYAAzjNLukSYA556AH+f04qtqCSOoGcbgSSB/T/PWggQSvcjAjL47gdv8APpVmPz3QKgJ4zgA1YtowbOKRH+cjBUAfSn2uyNm5KgdSp5oAowzyLdd+nU8EVo6naXO1JpNqBgMEHn8u2apXUflXW4Ozx8EZxk89/wDCrd7cPe2gBOEAA4PPT9MVLGkU7dprpjGFLRAE7gOPoKuWQdPMGRyenTH+eafo6TDTmMWPlOCT/Woo1YTuhwZCeefapY7EV4k5mQxSrG6kEZA5HpXoHhTVZI40Esg3YAIzXByxEAF+ACO/b8a3NNBeYFDj2z1964sTBVINM7sJUdKopI9ls382NPm4I4AOavWzES7QePQnqa5/wpceZZhX9Bj0Nbsat5q9+cEV8ZVhyyaP0OjU9pFS7lxk2yIVYg+gPH+easT27cnPTkg1WlOzGcZ7etWPNMqHJ7cn1xXKdSFiAVSm7PJJxUUiYYAev3s022kZcn15z/X/APVSOS0h9fr+tLUZPcRhUGOTgU1kBAJ/L3p0o/dg57ADinDYkYyQcjr7UihsJH3Tg45OKnUIuwD06+lRQASynHCAev6Yp1zhBjOeMjHXJoFqSSMm85OSBmpLYx+UB0554pktr5VorucMwB4HU0mnuqqUIwD0OKLiL0MCA8NxjjjpVe5jRXLqRkn+EUIw+0YyBH0JHWkupFxjPU9ulBSHiFRDvO4HHHPH41AmHHI44INWo3RLc5PzFcD0qpC/mP8AOeTkcdKAGyvslJyPULjp6U6Ur6YYHJz3pk8e6YAHgYGatXcQ+x7yQzADPrQAlo4YNgjGcZ/z9a0LJts2ByCcAjrWXYHB54X6d/8A61aFtw6EEEZ4qCTbiQRspPXJBwO1PlkyMjp3NVJJfuEHIPHHr71Og3AHIIAwR61rEzkLFhxyvBPBHUUksI83tzzj19amjAwRg8ED8KhuHMUyYGVrSxmZ+pKYgCU2E9PamJ80AwMnHJxmrmozxtEABlgec1RtrlIQQcOF5C0gFttMedtxBOD259689+JEQiuoZAhSTeMccfTNeh2+sm2cqGKE55x2rgPiRfPJGr5wA2DxzjPWt6V+Y8zE/CR6FfNfTRR3CYSMghsDqOhzXunhO/RrcDgAgDAPcCvD/DMIvIvkfJUdD39q9T8Jf6FGHlwABjB45rukuZWPEgk5XO8e7jEgXP1IqR5lVd2eMZzXFajq7JNvTIQNgc9BVhPEG+IbXD+3rUexvax0SdkdWJnKZAHp1rHm8yWdkB5JycioINaQp12Y6qTVEawBcFwSDnOc/nRyOKZ00JJtINVje2ceYfbiqLy/IOhHTC9TUuqSnUJA4y65z9ah8govz8emB3rime5DYn0O7igvo97kIGye/FeoW1zBNCpSRCpAxyK8rgto1Jbr3IP402ytzb6jE6SvtznYTxiueWptF6nsFFRQNmCM/wCyP5VLWR0BRRRQAUUUUAIelcv4skMUgcEDgAE11HrXLeLI/NdQeg5poDl5bkuMF+O4H+f8apl2wCBjBxknoP8A61TzRFSQD97t2BquR8pIBwM5APX/AD9aT0Ar3bhmGSd2cZB9KY+VRyGPA47/AOc06ePczNhjgA5x/n2qj5pZsbDx69MdKggmSTKjPIHUk46UwToc/u2HHLeg70ERxqDLuTPQgZp2+SH5hE0i7c5xnPagCtLIknKHGOORT3kC4UtkjBOOhqtLK0zNJ5WzJyTjH44pwbcpLBjkc9vaqQFe8w8RK53gY4/wrm72yLlcx5OTk455rrWtwuw84bOTjkVCbB7kkAZ5znGfwFdVKq4aHJVoqpqefX2yzU5i8wEEYHbrzXO+SLs4K45J6/5713+qaeS5QxEk8AEHv3Nc3d2H9myEmIjJGfXHSvapVlJHiVqLj6GHHCIJRGg49CO1WZI2jX5CcEDPsa1pLQyIXSMuMZO0ZOPes7bmP7jJk8BwQfyroumjis1sWNMu5YmyxPXG0iui0++Z8DnrkVyyxSCUEBgOmcf0rY09zHjJJfOSBXBXpJq6PSw9WSdjrkLyIOo/Hr9ac0m7IB4I5x6/5NO01vtUYAHOMkHipkgkZyBnk4wRj8j+Oa8OSs7HvRlzK5S8xf7x/wC+TRWp9gb/AJ5j8hRUFn5Oafp/22VUCFwTgY5z06/h9K9S8IeD8w7zGQFIyWAHToOfT1pvgbwpEbeMyAu3BBI6Zx1x/XFeoabp8cabEwOMsB0+ma9vGYzlvGLPJwWDc/ekRaPpSWC4BO8njI7f5/lWkyBzxk9BuPepkg+bg4GMde+P6ZpCcl85xgDpg18rOcqjuz6ynTjTVkRqSofjnpx29f504k7ckk89h0peTwMg47Ubc8H7x45NZo1FznJ6HGeDSquRkcDr+FITgAAdOCQetSAA9Bw3TFMBvTkD29cn6UgG1h97nkMRnB/GpRGXBIxnHQmgrjGcHJzgdj1/xoIIWJY8jP14z6fyp0fLZAx3GDmnbQVznPGDQsfykZ69McUAKWxwSRn3pjttBbjkYx70vllRySAe57HvRjjGByMAEYwPSk0AxQfLBwSW6HOf0qSLgd/qAP59qcoK4GD8vAHOP89aiCEkgDJGQWzgVL0AUkBuRnpwRTOSSAc7TT0iHAY8gZAzx70GMbwByAeOaAF5Yk4zzwM/mP508L35B56D/P8AkU1AVIAyAMkCnJiQngoc8Z6fSnYTHMz56fOeOnt/n8qhYorAOQAx4+v9KeDnlSQVHcf57VVwCcyd+QAeo9+9Nohsq+ItTjsbSRzg5yeT1GMY9umeK+ffGuuLqdx5UT5+bcSQM4PYflXqfxN1X7Lpko3Ycqep4/Tg/wD66+fwWlkLmRiTkEDv9T64rooQu+ZnzOPqty5UJdWq5CJlEc4OO/b14/8Ar16Z8OrOWy2RlQykjBB5xgde3+NebtDwFG4lGBOASRjn/PavVfADPJHEQ2A6hhxn/J5PfivRl8Jw0X76PWLRfuduRwB09/p+NasUmVPBz0OO9ZlnGBCAfmB5K9ee9aEUZPJPccH+v1ryZLU+0pv3UWhKFxgcnjrn/OadnpkZGcEY/wA+tRrHlyexAHAP48VJtPAPBycAdRUmgmcNnB9/f0pBznnPrg5NL5bkegBOR0FKuQMEEJ6UANJ6n06cf1pVBJ9PfPp7/wBKAuCcd+cH0pApI9R3GPWgABOcbwfQAjj/AD7Uu4g+xzjH9KYevTB6HI/Skb5+fb8RQBLvORgZx688elO+/nPI6jH+f84piDgHjA5570oAIzke/wDTigBACGBJB5xjH9aBg5yCCegP9KUo314zwOtKUy4JGXAzQAhIYkAHgd/6UnGMnAzg5yTTjHlScY3HkHigptYYGOcevSgBChHJ5PYj06/405l4B4xk02NSxKen8WM9KmbAbbjt2oEyEKfQ9T940hTBycn0I6Y96lKE55PTtyaRE9fqQPWmmIiYEHgZA4z3zTnzuAHXvgY60uMNz8pHXA608A56AnqADgmmBC/IyM5z0P8An/OKds5Hbt161OVBA5AI54HT/GkZc7c9hjB/z70AVO3VgcEjJPBqCYEcjk4zn/P9avMAT97PqQP8/wCcVHLAJldOd+MgjGM9v8a1SuyW9DjvGd8bfTyclMjAboT6/l1zXgGuCPz5HJLuCRn/AD717X8Ry1taiMuSxXBDcjjuR16Y/OvDp1eGR93JyRkLwf8APrX3WU0lGnzdz4HNanPXtfYoKoB3nBHcZx+lMIYk5yACDn+fX3wPwqzw2eBgfxdBxjP+FTLDHGHPBJ6HoM/Qfzr6E8jmKkkHzAjI4IPQHGfXPpSwITHjPygcHOB3P+cVYeIMuORkckZxj/PP5UOB25444/nQHMVo2IcLgnaCM+46H9fenqHP5/xfhnnvUsA2sCMDr3Hpj+vtT/LWQkJwoP3s/jz9OvPpVhzFZpdnBAKAZ5/mff8ArmpxBlMR8EkHAHHT16e/5U4wAtjhcjA9Pp/nHSnGMJCijAJPIz27Djr/APWqkS5EUUSqRg56rx0JPcU548pknO4YxjH0OfyqQqFb5xz0Hr+VOYCA5ddwJ6MTz9SPTnimTzW0IhEFQYJwBgEj8j+n604JsUY478jt/wDXwKsMAxJUEJjBH+H503yyFxk7eAST04/xoJ9oiBoueR2yCR37Z/CpFU/ITj7uMHk4PT/CpNoJJwMcjcuRgfjSJhM4A3EkADrj/OeeaEZuXUhkARlGOFHHy9D3/wAaRlPmADAAHIIPJ+v4dzVsptJwR0IJY+mPx7n8KkeI7AAQAcEL7D1+nWqI5jNBC53g8nPTvnvj3/lUqg7sjjPGcZOfQVZsoxBM8coGNpB3DPI6Z/n+FMCYYAKUyCAM5GD/AJH5UCvcZjaex5xkjjHbH/1qVN+3gEjkdTgEfT8Dx71ZCptwS2M9P8P14qUEKQBjqCf/ANf1+lK5NyoVKp/ddlAx/X04/wAKgVA0u1ywAHA6kjuT3JPfGK012SAoG3885Hfocj1/wqrLEokAbJ4OGA/Pj6UJhcjRzG7o4GTgAkYK/wBASKZNjcDwMZywOQT26VN5RGcgE5xuxxzz+H504xgqEIyc559OuP5fTFHUn1Koz5W5DkAYIycjPT6Hp+tAU4O4YPI65yc8j/6/0q59nEeTxjI4wenakEIOwZ6cEkYPX8j3/Oi4XK6RtJk8jJxyQfqSP8aRwTt4DHndkfz9cVakUKp8vls4xjBxn/GmONj+xBwepz059B1piuV2Qkncfk6nHT8cUtup80k44yfqD1B9TnP5VOsQZAevcA569v8APtTrclSSQAB0J9aBCSAxyOqk9OMDHX+dKfllAOegJOOvQ5z/AProMaKDks/PC44Ax3/nxThn5WCDDcn5uQP8MUmK44R5RfmxnoR375/T2pztuzzzjGGGSB6U0s4wTkYyRgYJ/D/D3pokAXdnqeSBwT369P8A61ILkgxGy5+bkDb6+hpqyD5sqeox2I9v8ikWPcvoAODkj3/qKQyHfhiS2AQT09Onp/hQS2OONw78ccce/t270jHAOBjGR8pwAPf/AOuKaBtyfXjI/wAakTIdwcAjpk8+n9f0o9SSNUw+SDyMkdv8+/vSJw4O3gk9Sev1/wD11Ju2sCSOfu5GO34Y/Gmud3pkntz9Bjr1wfxoHoKykvkYwF4JPA46n/6wp5YPDntg5UD+X0pjnnrzzk4BJ+np0xQu7bjpn3FNDDaVOc7uACSDwf5Y6/lQi5QP+PBOeOv8v1oTGxdp3gg4H44yPU09lwWC53Dofb/P86ZJGpCN84UnOckYOf8A63PpVlWBPTrk4BwMcfz/ABqHcJAGcE8ZPOf89fpUyZJU4PHJGD36/Tv09qA6jdjNydzDnjtj/Hj9KfHGcAEAHOR17+p6+9Aly2cjBPOfp19qHC4AwQTgDBz17/lxxQQOYD5iSuwccHt3/PmkeUMuSdoA59cf57n2qJ3BXZnIHYdR7D1qZDjpznk98j2NVcB0aFlLoRzwAxwf8n0oUbwSSUIIUAcDGetOQFQfQ9MjP4eo/GmwsUOAMgnB/wA56UxWHgDJO3JIztI4/M++TSghgAeRgYOO/wDSm5CqAMsQeMdP849KXbgDtnoQeOe+P0oJGuSxweTggnGcj6cYp8Y2xlgORkY4/ClC4YgZB6EEfl/npSxkibYMbB3z29P8frQK5GeUxwEJH3uMfhz19PajJAUEjHOex96mclI8EKM9s5/D6D3qMsMDKqOM7h1/D8TQCYEkRdME8j0B/wAn+VN6lgR1GDn29T1FPL7lxkBcZBIwfw7/AFHtTPlDc54AOFPHP6+9A9QEbEgFsHAGODz1+nU5okG1uBk4GePT/CnKfugEhcHoDkjtn16/rRsDMu8g5GAB0x15PTsKBXI48quMgc8jGO/f/J61OpROBgHORk4PH8/T8KFk3ICq8ZPTg59fX/8AVUYk2SEbskZIJH8sUCdx6sAMjjn1wAPpj3FDI8ifKeAcgAcA5/P8vWmlwzjsTnIIwPYe3c81KzoGOEIOMjLckU/MWw0bt20sc4wSOAT34/xqR48oRnBXkcdfUCkMoPQdQOvr64HHp60iS7xwQWxkgntTsHM1qhU3qpAfCAYwB1P45psbAkvISMHBIGTj29ulKUYEYchCSCvUMMYH+R601shDscjccZA/PmnayM229WPAErZfL4GQO+ff/PrTgh2AcADOOOepP0/yKC398seAPmA/X0xSK2U3cqu7BOM8A/5/KmhD45zEdrgDaeCPp/h60E9SG3c43cdDwKbKozlBlsYyBzjPT17GmnhBgcntjqf/AK/9atCYO25sqCAAQfUgUDITJTJJBOOnv+n86X5QDg9wcY4yefrgfzpQScsDznPXr9fwwaZNtRDsYbQM9wMdOP8A9R60nlOGAIyRgnB/P/JoMw54I49Dyfr6d/xpVDxplAdxGApPFArDJGIJPAA5LHgn0z7ZqQRlShzu9eOv+P8A9ekKMiNlscZP+fyFBZ2AGARj+Edj2FO4WGDbjBGCCQDyeKEJPB5C84B/HOfyoZODgcAkg449fwpykgDA6Ht3wcY//V60XFaw0Jt5JJGeQe/t7ds0FPQ4A4wCMc+/H6etEsj7CCDnJA5xn+vcdaEUbTjl8ZHTIHbr/MU9B6ji23PGPTJJPH+TTxJsR+SBkZOep7D/AD61CInCHf8AJxkHOSc+35UojB2oCencHt2/z3phqK0bbxzjgkEHg0TAvkkEsT0wMY9v89qYz4UIS6Y6EcnHXkevIp+087hjoAcDp2x3oKFOQowVfsOO3+f50zlidwIGBjI6Htj8O9AXBGQARxnpyfp7ZpSHLEryQOQOTj1/z600VZDSSpGTgKcFgOf/AK3X9aFVh6gkYIJ98UKp+XEgY5BIwev/ANb/AOtUsrEHlWPcKoHFMCKVjJ5fz/MnQL05PIx7ZoXKo4UggnOAevr7Dt1pCRtDjAPt/j7U5Tu6kk5HJGOev/1/r9KAE3FzwCSOCMYxn6evvTPs4LFiN4wCBjp/hj+lSMMsVDcHpgE9sf5zTnYEkFzwOuMAgdBn/ClctWEeQtMOSM8Dccj6U1hhSi4IIOAT+v8AKpFA+82ANv1//UfypqgHD/dQnIGM4HYf5NI3Q6JHbKEswI+62D9ev0/SmGMj50O/uBjvzg/59qlGZHKjORgAE4IHvj86TITI3kcdhggn0pXGBxlySwwCSfcjPHr6UcFXYjggY54P0p4Qq2RnPfHHP+c+tNlj3Wj5YE47E5IzmmNCQHaexDjrjORnr/So14lUclDkAnmpbOM+WdxJBAIGeT+P50uQCcY4PHOf8/8A16m5Q4oVGDwcZwOvXrTZk+YEYAxwOnP16H9abcSCCNiQTuIOFHP0/DinvCRg5wQQRgc5xzRcdx4mRLbyxtLjGABwM4HOf/18VHKhBOCfbnoTwB9OtNHBckYOSQccZ9xUkUIl+8Rk9RnJ/H3796QbkBtyrJIBuXOQSeewx/n3qSRi7OzEqSwBIORjp0psuYnKBRjGR8xzgeg/z1oVQmCADnnjn65P596roMmbPlgDnPBPTB5/Si2neEjYdgPVccg//W56e1Odd0ee2MAAcZ7VBb/67kZbrhjjHT/P4VDV9BI7Twv4yudJvk/euUJ6Z57cn0r6G8M+LItZso5VnV3UBWBbPGP1r5FurnyJCMnKnJwP5fXPbuK2dK8VXGi3qoJ2Qsobbj1Axz7dPxrwMflcMQnKOjPey/Mp4V2eqZ9i+aLmJQ2HD45PpXLeK/h/b+IIpdgUPySGGORXJ+CPipBPYpBdBEKjbvyeuPf+lei6J4jtNV3+VIpIH3WbG4eua+BxOBq0m1JH6Nl+bRup052fY+cvE3w7vNDuiCjPFzhQp4HtWD/ZGAHKFdoIYkYwe2a+uWhtbmcpc26vuO0bgOnqPpXEeJvhZBeyySxbQnPCnr9f88V4k8O1qfpuDz9TSjU3PnN9L+ZiN2RgjjAz71V+yOUwVBfJJCj+v616rrvw5udEieTyiyYwCoJI78mvOZrcm8kXcSiHB44+n4VySg4uzPsMNi6eIjeLuZEoI/H+IDg8n/CngZUnkEcnjt/ntStKjTSKCGGcY9KJFO3CdTjI/wA+v9aysehcSMBsHnkcEdf84pJcoo38dT6H9KkixFsU5BYYHJrY0HwvP4qvktoUZgCCSvAHPr9apRb2MalWNJOUtkTeBfCdx4j1eJPLzbwglmPTnoPr0r6T8IeBbfw/EGIikfIYELyM9j703wF4Mt/B1oFj2faGUAkjJBxz+NdM0xibA6HPOPzr0qFLl1Z+YZznLrydOk7RRJMQhQDgAZOcDJqHUr5LCzDTmONMEgs3TA4Ncv8AE/xmfC3h55YIy95Iu1AOduOhrw7xV4/1HxFocF6lxIXCiKSI4ADZ6j/6/rX1ODy2pirS2R+YY7N6eHbitZHZfEP4vRxRS21k+4gDc46YHt/hXib65d6ndGd3eTzG5yeg9R6/jVby3nnPnEFiOdw4AHX8Tj9KuQqpcFyAQMggYGegHt/Wvu8LgqWEjZK77nw2JxdXFS5pv5CTXLSiQHAwMYI6+h/n+lLb5liQHIIAUnPUjn/CmXSeVOAEIUfeOOpI4/yOKktti2sbZB5OCT07Y9K7jjSFVwiOEIyO5/i7Z/lULSxI8bPuDZIAA+bJ/wD1CpQu2YkAL8pJI5AHb+Z/OkhhNxcwFCIwjAksD+B/T9KCWhkivMjq5ZBkAhxjgc9PanKpMiASYHPIPX/IH61NfkJcEFlAYnkjO4n6+vHWo9QgS3FuxcH5hkYIxWi2M7WZXt1cmcOcHdkEdPb+h/OpJISZBIoXJ7e/U1PbwBku8vwoJYZweuAAKr2hknvYxtAUEAEkHk8fT8gKoQwpkA4wQCfpz/OnzQ8hiGXJwcDqD7dauXNk8M0gQghQcORwMev5Dr71DcSrIkSxks5GTx7Zx/n1oCyKtuDKj7eNrEFsE5yR1+n9KHCR3sg6ow3Keo+p/Sp7JpbOznQsrGSXIyOApz3/ADpLWOSa8MabnbBBYLz+B/P9KCGJIgkWNxuBOSw7Z6+/tTo4i0gwCDnJJ7nrnjjHT0pZWkgAU4TawByegJ61Y1fEVykQwEAB39A564PfHNO5LRWuYXjgUupOTxk9u5rPt497SBcnKnOGzx/9c4H510EwkuvD5mAG9JwoJ64PsecVm+H0Q6pfRXAwixkKVGeQDz79aaZm0QC3yscQfBzgDBBz681bNpJHDIxIAUA5HGM5B4/rWfErzYd3eN1bKkDnOeARWt4ggQXEUEZYnYDJ26jJyB17deeapiSILa282NQ7nYCcEDJBx0+lSC2afKAZCkZJx9M4/wAPSrkix2eiqUQeaWC7iT1PTpx7Z9Oal8Pqkd1O85ziFtrH+9jAz6ev51LLSM0Dy5o4icOTwep/yf6VZuFTYC3AzkHPf39PT8apSSgarAxC484JnHQE4/8ArVZ1NYoNSntw/mCM84PTPb8cihXHYYkGWByCrAd84H1/L9akNqVVjy0Y5ZQQPYVJLcR3Gk25VEyAQxVcc56Z9Kh0eOO7a8EjkyKuNuOAPz/znNAIaJI5LiEJ8vmHAIHtxg+lNu4hAHBAG4cg9uf5gdvWrWgR263tuky8bvXjI749Kra4POmnTCuS5PBOAM9sfhQMu2thEbd3luDGdpK5GQe+Cenoc5qvbKkyvIJD5asV2jHXHIP5g9+tTatAPsNlvHlqyHrkr/kYqTw9qC2/hPU7Nwkjm4EkbRDqO5B7cA/rUu+4FWBml1KGOMYAJxj0PGMH+lWdRVLWQZyHAJIGTg/5x1qx4dO7V4CECbyTgDpxk9fzrN8QTu2pPjhtxIZOx9f/AK1LrYpaMeVH2bzcjnnaeCO/09DU1kRdafFjcJNzA9iAOn6Cm6uHK2UksaxytGDIUbjGMAj6+1O0+T7BZSIQXTzCQScE9/w70xkYBWQg9OoB6H/Pr6VFflDHhSQWAOTzg+n4j+VX9MkiutXETkqjwMy5BPI6/ocVUvYcPkAE+YoGcZJJFAFi5BMQymSVHBODgUtlERFG5cGOQhVwcYI6gn25q/4nDLezxjtGAmAAD8vFM099/g+2fesZjl7cnI6jJqLjsZthFJPdMkalixJAHbB5Ofbr+NSyR51KCJi0Ts4BVACcZxzn8Tx61Pol8DrMqkbEEJwT0yR1H65+ldX4e0dL7UYJVhR1Y4DHOc+o/WuepUVNNs2hBydkdR4U8LArCWbLZzuYduOR9f0r3TRbEWWmwuhGdhzjrj6VzWi+H0hQExhBtBxnP69MdfzrtNqR2MMa8ALg5Gf1r87zDEutNpbH6FluE9jTUpLVkVoruuc8qDken+f60xiTchUBAYY45/yKLJWSSU5wNvIAzz2qVQrTIcHaT2/rXjHuFO4QlyCD1yOev1/SpvIIhEm35FwCccAU66TzJdijBUk9fyBql4p1WPQPDbzzv5QZTtyec+1aRTbVhJanlnxw8Vi3sJ7S0lxOqABYzzk8E479DXyvNoQutVtrmc8PMRhz94+me2T/AE5Fdz4i8ax67r2r75y427Y4354Hce3PNcHJqUgmt41O5PNBBPUgkcf/AF69uhDlWpo2rWRX1+ARaillFiIbhu2tygOOR2PcV9O/A/4UW+g2tvqMm0yvGGjI5PIBJJrxTQvhteeN/Esp8nENrKGkMfJlHBwT6DrivtDQdFTQdBsojuZ/ICnIAx7YqcVX5Y2XU57O5btIQtvtQggfeHHNNRT5yccZ4Xpn2osxtWQ9yc4xj8qnhX/SI95+Vjgk9M4rxdyth74Knp1P3R0NH3eMdsEknGR6/pUc8nlTgIcE5xgZGB6fr6VYuUHlI4yOQCP61aJG2ZBtJOOUfb7cjIqSzIW6A4JYdKjtgI4ZAB95t3I5JFFq+y6jYghMEEmqAbqDlXxjnJJyMgYqSWPEClADxkn3/wA/zqpfN++D45yeen6dqvopWJGIABUYGOnpQidSGzdFtJXlITYc7sdOuTn8+tfNfxf8YDW/HCaakm+DYWKg55HQj/CvTviv8QI/DmiywROBKwI4bBz0xj/H3r5HttZur7xNLqF2xLZZeOqg+nbpXrYSi37zMpysVtfRVn3bSUDYCgc9cc/rW1qJSxsxFEMERgkFu+P61z3iS9Jk8wAOnmBcgZGMj1/z1rb1m7TfbYIIlgDljzgDtx27/lXsJ2ObcPB9vLr6pGAC4l5cjgDPQ+ucjH419dfB7wpHpEUUpQYC7uSBg49OvXNeb/A/wLbzaDb3skeJWkDBdowR1z+Pevc42tPDyPMf3eR83HQdu9cFerzPlQ1G2p538Z/FL2tu6B8S5ACg84z2H514hqN2903mOD13Esevbqfzrovi94ifUNXEiAOofpn1PX+VcvcOkkAD/Llc8A8HGecda66C5Ypsmbu7FXQWuLq1fT0TzUW5LhskHBOSMDsOnPrX0z8I9JTTtOYkYLAfeGOPpXlXwk8KJf25uCgBB3YUckk4zj8j3r6B0i2isoRGBwF7/TH+H5Vz4mon7qItsWLg/Pxwc4z7f1qO8wIi/HTBPf1zT7gOhXjJJwfYf/WrP8V3YtNJdgdpKjAHB/z/AI1w04uU0u5nVmoQcn0PK/Fes/bPPh4PluQGB4PrXAs4e7YKcOQSBj6V0U2BbTs4AcsSQOoJJrlopPK12AMGYFWGBzjIwD+dfoWGhyU0kflOLqSqVXJiSPh1U7iQcgcdPrRfSyv5eG4AwOB7jrUF9F5M+SSCCVBx3PqPyqK8bzAhclEVeg/xFdyR5rkaultCdJcs6+aGx5eOnvn3qrAUa/8AmckkdD04qjZTmNJYuTk857mpLORU1UFxujI2nHY9sUWIuzXmXypCFwx46etbd7EqJH/uAHB/z61zN1PJHPE6ICP7xFdFdXMd1FEFYbygBUjHNTYh6kdhI0cBBBBYEjJziqkVjcxaxFsYujkliDnBHTNXbR0htpEcEOCNvQ/Xn3pQS1zFPGDwRuyfbA/pQc87JH0V8GdTkF3FAfnBUZI55rpPifeG4lIGfLhGGIGeetZfwH0R4bR7yRcbl4z+n6VD8Rr+4sr+7AgJR2JPHT3/AJV4UrSxLt0Q6Hu0W+jZ5Jf3nneYQRgsQPp2zXK3t7JBdIgBLkZwBzj1zW5NcsHcz9CxIYDAUE85/WsfUrm3jvBKmJVGAHXpg8k88166VkdNNplC8SO4Z3k3M5wCQTx+FR6iM26dQAOPrUtxNFNJvR1TjOO/5VDfutxAuDvAGd2MUzrTKOmybUlOfLdiRuAxn0rKZJP7TjlA3OcrjH61eDeTESOAxB5qHzmjmRo3Ge4J/OncpdyG8WRpgQcPn5gM9D0zWn5BiUHuQOvGB6VnqwkuHYHAYgEZ4z161pyykxhSuB157f59KllonsiBGzED72CwHerCSKZEAfBzyM88f56VSsd/2RysbuhPYdfepA37wAD5yMgEYIrM0voOv5VaZlDlyMZIFRzYWI5BzjjB9KCjqQ0n15APFT3UYS2R8ZBHHHagV2ZduI5JHYAlfXqSR7UuA96CASScnmktIi7SSorBAcH09qZFFINTjKdGBye+QeOKbF5mi83yg7PnA9elTc+UGxuyBknt71DNId5Z8Dd1OMipxE8SjzDtB5GR1rMtDLBTExMoz1wSM5/+txWnFKWdMDIyBuXk1nQ7l4BzjuB0/OrtsMyKAMMDkccZ+tZyOim9TbZyBz0xxgfhTDKY4d4HzdOtPUnoQenJzz9Khe1Kxsw4Gcgk/wCfeszqepmiYvPuJ79Ce9NuZd77dnGM+v50/wCzhnI35AOMZ/Sop1JkAJJJ6AfXtVmGoj3TmIpjpgc+lOUqkJYsCSOg5qvPE9uclGHb0x+FMRNikg54Jw3TFAXJo5QJwHO3sN3TP1qSa+CRlE5zzkciqEEX2qUgZBVd2AR+lSTRmJgCRsJxgc0DTLMtyfKGMEkYHpVaNyIyB256/wAv1qSVHWLAGATxjpTY41EZc5JzwuDQDYxmZW+bB+nb1qSRBJGDu7YJ6D8Pz/SoiwlmIAyO+OeKU5RgMjjIxj05oICFWiTAJ65JB60sLee5wQmRzk8ZIp8lrtTeJM9ip/p+lT6Xa201m8pZklyWUbc5Hv6dKAKBL+YIwWLg87uBjrVi8SW2iw5xnBHFWdMtY5tQQylhHg5P09B1q54luIvMCQoPKUgfMc+mf8am5dtDOsLmWOE7JDsbkgn9aW0DSXbu5zkZ6fz/ADrSj0e0NgZEDK/AIZs5GP8APFVERVd14AOeeuQKnQWopm2kRk5APBz1rQtbvyZuH44HPUVkSoBNETwgPGB/OrTusd3F84wWGSeMe3+fasZq6NYaM9e8M72s8jtgHIrpoQUbAG7A5JFc34VuVOlDA7An6+1dHaSJsO4nPQcV8bilabPv8C700SnJI+mAQe9SksqAHp1IAqBsM4yCQCDzxirzruAIHy4+6e9eez1kLCgaIZGD2IH86iPyy8HP45qxC58tgBxx09PX/PpTApMnTJHcnHFSUK4d+ADgdwO9IUKoOT0HvzQ2Y3zxtPTnFST5aLHIPGfqKTAZbp5gPHrk96n2BhGCenJz7VHaNhHTgFj1PpUcbmO6Q9s459aQ7lm5kZ2OeMDAyakSxfyUbOAw3VHdnGHxwTgVahuXe3APQdB7en/6qfQRXjhJm2AcYyTnio54XEZ69ehFWLVykrEHCNnjH+f60SSgMD2A4OeppDQkNs7R9weB74pPsciA4IzzgtUyM5UNjIA5PcVJExlBAxknvQPUrpbODl8BsdAc8UXUTzLhRlOuM45H+RU6A+bz16e2Kiml8o8++TQK5HAhwfXOOOtaFvbvt+Tp3HeqdufNUvg98cd61rBiWwDjj0qBEkEJdwDyccVqSWZjiBx045FZkStFdjnIBwK6uRRPbI46kcitY7mEjI8lyBjPrTTCJDg+nYcVaZTGxGDgj8AapecUkB+7zySa2EUL20JfG7HOTmohppPzpjBOCfWrd6pc+ozzjvU9vEJEwX+tTYDEk0d5pCOCRxuBwQOtcN43shKIozIQhfDZFeuaZaI8xjc4yeGNeXfFqBNO1YR5I2sGwowMEcc1tS3seZil7jMzww66ZfJ+83ByBnH+R+deyWEYvLTKYBGCWA4FeJ6ZdRzmNFHzgjAPWvdfAYEtkY35GP6V3t8qPFo/E0UvshlnCOCQf5etM1PRo7EJhthIyAD2reaDbfbAvygZyKreK7MvDAynkdR6iqUtUkdMkranLm3JXHmsN3vmrNhBE7DLl8H7x7Uj2cv2VnAI4znFYdteyW05+YgZ6HpVzV0RTkoyTOzjljhIBbAPcjgiku3ScgB8gHPSsaPVI5ZUQ9ScfjWlcLH5KFCC5GSx5rypppn0dOSlHQmWACPr68E961fD+nx3V8mRlFGQfes21AkTlsHGARzXXeErRUhLj5vRiKwe1zVO7R0ijaMDgDpTqKKwOwKKKKACiiigBMc5rF13S5r5lMKg8YOTituqd5qltYkCaQLmgDkdR0g2dqGnQBxzwc1i/aoyuAoDHgemRXR+JdYgv4PLhcOqjP41x0MXkgncRk5AboKTAlMyiQ5AORyT2qKcoqllQEZByRz7/wBabcw7mMmRnHTOcGqk0uxUHzHtkc59gOgqRM045U+z4CRg4J5H5A5qudRcMI1O3sSMVDEQIzlwDjOAMA/X8f51E43MHJJGME+/9KCSK+u0glUMGdDgnHpUEt0sj/ICOcAZ9alniDOMfIScc9SKjmhCKCORkAgDnigBFuDs28gg8KTyKsWuovA/yYBPJyAcVVCh+q4OfxJpMomNp3c8knn6fzoAuXyo8SSjaXP3mB9a53WtPFxDvCFyOSQOfy/lWlcyb0+/gE5wOnFTWw3xlTjLDBBOK3pzcWmjGpTU00cJHcPYSkAEDPOBjis/xPqJPlyRJwSAcjGBXWatpBZ2kAO0HBPbP1rkNTtSG2YONx+le1RqKa3Pn61J02RwXyG3AKAuBjLc8+tR2+pOLkOoAQcZU56VRLCFjg8g8jPelVgBgDBIyMjpXTKKZhGXY6W119mm+UFMY78/X/PrXW6Zqss8HqV5615UHKvnJ69q6PStVMK53nBAHXFebXw6eqPToV7OzO3/ALSn9aK5/wDtw+n6CiuL2LO/2y7ny3oNvFaWsaRx7D0Zsc9P/wBVbMEAD8dTklj/ACqpbxOnGCNvBGc1aXcOXJB7kHt2rxqk3UbbPfpU1CKSJsMGIPOe5OKAuBz1x1HJH+eab6Zzn1J7U5mCkEE88DJ/z6VlfU21Doc5zjgn1+v/ANekBCE4we/ToKBk9HGMckdTS87M9iOPcGmMQjOAT75zTmyAMAHnAyc5FMByScE9OtJkxuARwCeSPXpQBKr4weQfQD9adjOCx7cNnvTQ27kDk9QaQL65I7Z/rSuQPjPzFmPHYHB5+tNYA5x1zzxik4OScKSMAYzzSZ2kDvjt6+/ai4CkEkZPfgD/AD/nNLnMZx09SPw/pTVwoOMfUjtQwKuMd8HA7f5FMCRDwd2cHjB7UbkUbMd+majCkyAAnA4J/wA/hTVJyck45BGM0dQJJWG87D2AAA601VweT0HJz3prsodsnOOCQOv9Kauc85A7HH1qAJxKAM85JwcHHXNRhwAdwyCeKQMEYj25JNNYkEY4KnABHancTHSyBFwpBI6c9ciql/dxQWZcuFJAwMZ6foeTTpguAxzwcj+XT8jxXFfETV2sNDkC4O7J+UdAOmff61Suzkr1OSLZ5d8S9dk1C+eLzcIWJaPJyFHTHbqRx6VxkRERGDxjgMfpz6/yps80t/cvcSySF1JAHGDnrzjk8fyqOFi5yAw5wTjv9Pr9OlelBcqsfI1J88m2Xo5cAuo6nGe46c/y/WvUvhi0cw2GQB48AbTgnGO3qa8nU/u9hOACM85wMnOPw747CvQfhwwN4n2dzhSRlgevt/KtJbF0bc6Z7zbp+6AIOeg78dx9avQlVGCQCD3qlZ5FuhJLtgAnOB+X5c1ZC5wC/bIFeW9z7KmvdRZEitg5HBwMipNwU+nYY71UTJx1Izgc+1PTdyDnAGR2NSa9CcER5BJBPX1//VStlhjk/X/GmJypBGe4AFKD145z0/lQTYXp0IBxxx60pwoyR3xjHf3pAcsRxkdh2oY7eTgjPGeg+lADWBZRgY6A5H+c00pwM8HOcZ4OOx/yKm69RuPQY5pu3C85xkZI5IpWAMBcYzjrnNKOh4+fHGaI1O5lHPI60EHkj6e+PrTHcVW+Y444xwOppAeMYIOM+uf8KQfezyRjHHalVRkd/XA/OgQK5bBYYPuaUA4I9eeRx1pOWz6g8e9IpLHPTngGgLi7SIyc4zgDHPfmpCyh8e305prZKEDnjApiKSoyCWAxkDnP1oAUjABYADrzzSnD8huDgkAU0EqShBBPbvj2pqgmQAAkZ+6Ow9aaAexGMdM8jj9aQEZPIJPTAp0hPBA24zkf5/rSMCV3YGevXGT6j8v0pgSxPwCevJJ/w/z2o3Ju6j13e1MBJBz16Hj9aRfc4GcZwOtUiWIzpxgHGcnFQXF0kEbyZ2YBI3Yx+HvUlxjzCMNsIGee30rN1sL9ilBJwgOD7nPeumnHmkkc9SXLFs8j+Ierm7cq5ySThucgc/8A6q8zdxIGZiScjJYYBP1+nf2rqfGUxWYo+Sc9VBwCO/4/zrjhvkYqRk87s+ueg/8ArZr9GwkFTpJI/Nq8nUqylLceQjAAE4wMYHOPTB60qyOOBgFRgZHbpn+v5UikvvBySDjP+H8qXblRn5CODx19cf57V3IwYQucAkneckDuCP580ofcQucgjltp4+uKY0LKo5DFT94Dt/n+dOxshzk9cAA9f6fl60xDlUDpGOnzccf5781HI+0kjnjjPGP6f5PFOG5SM9c8jHT/AD/kUsjZBLAkgEAYwR9eOnT86pMCeMhIwcZwcjPIGO3+fWhTnqg5GME4PrxVYTPHsAJ5JOOpx0H6Y71NCUdA4DB88EY4xnk/qPzqkS7bj2XfyRsAOScDP1z/AJ60rrllJOMDhiQQT2P+NIYnkQjhjjIIGMY6/nx+VKNxhBIy5A+Uc8nrnvwAKozbJFdI0/eEjsTnn1/X+lOj2TKRGCW+g/8A1evWozH5kZDcHoAOpH/16ktEe3BAIJUE8en8v5dqDIZuEgOBnnkdh/8AW7U9oyxfBxkDHOSR/nHWmKSrnIy3OADjge/50p+UnBBOTgMSf8jPH50ANf5UIwRngHHYVNbkvN03hQSoHIyOf1qL94g3Egg9VI6Z6f5zTojtJGdpOQcHB5zn+ZoAXzAQBhc9OfXrz7/4mm/JgA4LADgYHT/P1pkhO/IjUgcEEnAI5zxUjA/Pnac4JIOe3T2/+vQK4jylHJHTBJPUDtQsh8vYc+gxwc59KFOQB984BC5GPT/GnKd6fK5PHODn2HP+elAXFI+bsu7Odox/n/8AXRJlgG5IAyc9V6jk/WmLweSCcg8E4A6Yz26e1IQ8T+YTgD5QrHBI6Y/+v70CHgOhw+SCMqc44+vX8s07IWNCNhPXGffPXrTWR2XcCAnTHT6Dj+tDjy4uAvTJ/iyPw/Lj1oAXzE4J4BwMgEj25p6OGI4XrgHOc9h+pqGPe6ORgA89OAMc4H4nihEIBY9cgDJ+7n/PFAtiR1y2cjI6Y7/59s9abLmRQCeAQRjjPPPfnHPTrRINqkO57ZAB/wA8fnSFXKkcnJ5x2PHXrjH8qdxXQANJG4Uj5uPUA/SlVCqY5JBAJ74PXn/CiJACxDk7jkgc/T8qcU3EYUjnOAeuOv8An3p3Jb7DZc7gOQCeR19Tz9PelcGNQU5JAO3PI6njPan44HTqOM/kc/pzUbnOCTgKOFUdR2Pv24qWSSIcqckHqeen4f8A1vegASEkAn0ycDHIz+np+NRxkRhV7gnvyR6+lSDJ65HPc/5PQY98+1AEZlKyYIwuMHnAPb/OaVgNiEEb8HOP5elRNaksAHJBwRjqPb9KsCNyQ2CSRx/jj/CgLIIGJj3vnIOADjOPXH6U1Zi8uQ4AzjLZGR0ojVwMchAep6f57/hTxA4wMqWUjhs456Z9B0p3FoKzZHHOO+eh9ajPygAHHQjA6/59fepHQrlMneevbA6Z9/8ACm+UVIGWK8gben4fzo6hYYW3ZIGT14zyff64qW3LOXJyBjBYjJHb+VIsZ2AjqTgc96ilBjHBwDzjdz/9ai5dh0KBQRt4ycHHX6VI7b8PuK/QZGPp19Kjg3mM8EkZxz+P/wBanPGAwHVQCSO+eTzTI0FC8BDyOuRg+38ualSYfPgsADxsz/n/ACaasZGQDySDlR/n0pzIckEkemRzmgjQWKQNccgEgcn0zz27/nSSMjSAEjkjAyOfX88frSIjKcIcBuS2QePofwpPI5Dkbk3HBx6+/wCHSgmxJPGRJjkgjJ4H4/X8fahRuYsScdTkA/04pSoPrjtjqfr29evrT3jMsWQSze5wOD6/56+1WMcVLAb+nA29j9e9DEkgFTgdj14/+tQFDqMARjocdB/n3qV1IJGTgE454/x9qXUVyMuRKTyccHp+PHsaQScE8ls4JBH8/apDAokBTAyMHcM/5703ZyAcgLwAwwfwxTJBJyWcuMDAGep45J/U9u1OZwwBJAH3cZ4PHBpVhYZwPmAxnH6f/qpwQycHOQOCRzwcH/JoAiwcGMgkDktnPI6Yo3ZwewySCe/+cU592/Hy4AGAB37e3rTig+QgMM9MjnPagewzleeMZBB4P+e9PwJ3+Y4cDIPsO2PpTFUsC+M9weuAf89vWniMg9fUbTx+f+e9A9CMsPYLnbtboo6/WlkOHGOxwf8A9f5inBAZcHKYAGGHccjj/OaR4XMZO/K54UnP0/r0oCy3GIMpnPUkHPpz/n8TTwANhDk5PZcn346A1IIBJGACRzk5P3fUHHt/OlMPzFznb0II7d8HtQSRKQMcfPkgsTgj/IH86Rywbgk/LwMd/wDPep/Jcc88dvXoB/n3NAUODvJ3HIGDk8dc/wD1qBaEYX5MEMOCCBjAHH55571IgCo5I4zgDPp+v/66WOMnA756Z6d8+1RyJhmTnkA9Of8APT171ZNgjTYUIOeOQPXr1/pUrs6rtGDzg8cHP9Mmogu2IkcDgdevbH1/OpXO4gJ2AJGeRjt/n1oIZE+1iAm0DoODzinx/NGNx+bPRRjGe1S+Vu6nrz179/8AIo2K/wAjsM5xg9f0+lNEjVkAJzg8nDHrSpGWxkYAJ4z155//AF/4U1yhIG4EYHJxx/TuBSNFg7gwTjAwOg46f570xXFldEKgcDJ5B5x2/PmgH5MBCDnORxgUgBwO569P6f561IhQIQCRk4yRj9P6YqkIji+VuhAJ5wOD35HpmkjxjG3OOBuOPcY//VUhXZjBI/H1/wA//WoljAy5G/GOB1Izzx9aYDGAYuD8jlcjJxxjnH+e9N65BPQHB9fr+OevrU84AQuIwWADDB6EcYzSGHpsIAHAIPTP/wBc0AEMiopIJPPPHT/9fH5GmRAPOoOcZyMc49s/Sn+U5yB8owCNw4yfr+dPjidJA5G7cR82eAfUfpQO/QiniIkOARk9evH+f5+1Q3MLuMjII69hj/P860LnGwZGD2I7/wD1u9VhNiLYSM4Iz+PHP+NAIaJM2+SASGx05yP6dKcGSFg/DMV6jqM+h6e+KZ8i5BAC8EgjqT1/DvT22TouQdoIB9zngHvQFhpXeQ67xgfdC8Ag55P14qVIjLgqSCoJGen6/WnPJHASEY56YY4/D6daQvu5IBDcnA9Qe3v+n4U9QRBIgA6cE9FOQfTnp61HC7KxOSVKkEbepHQ5/wA9almuArIgc7ecYHA//XUfmgvxnAGVJGN2AcfzIqh9dCuGJkQrwSMnAyf8mppImYjIGMZJHX8BSxE43j58kkDGPy/z3qdWaUkEYLdSDgY7fy6UFWIzH+7UtkjJHI6d8Z/zilVcAHHYYOf89wP8mpVBCgHp2GMYPuPw/SnMmMFcEnJOAf5frQCK6ZHcMc4AGeO/H6UB1ErDgngEODn16UqXEhbbtIOSQydenHPSkeJz8+H3lSx3HP8Ak9KC0h82yXDjjjDdiT/nP6Uwki3zs5Y464I9c00DcpGDkeoOPTpRHHjJIxjBABwOO/8An3oLJoHKHCLuzgAkcjg59s9uPWqryg3HYA/wqME47j65/WpwuB1PQEEDGf8AP+FIyhcFw2MdAOhJ7nH+eKAJdp8oyOCiZxwep9B9R9aidyocKAFOSSvUf5/wqbaZkQDOAoGDzyOv5jP6UqRkA8NgcbiMDp0HoP8ACoNEQQsSWOOCOQTznp/j6VIgMeMDJzyc9f8AP9KbGWXBj6cgj+efT6e9OK4b5z8gPOBwMc/rmgodKR5oD5wx4OM80y4aSOHKguqjHBxkeh/DNOk8uTaHHHGDnnnr/wDr9qcqsq7PvISW5Pf2/l+NACku0TgEkEYIwOSf8Kito3hUFxkkYzjrSkFVACDp0Pp3P+fWpEXzEHXrkEnr7/zoK6FWZy8xyMKFyCeCQe3+fSrTRMqRhT168cDGf896Y0O2R8nIIAUsAP8APr+FSq5EYRzx1Cg9/wCv/wBegB0Ckqck/LxtbofT+vFQmAI+QNidBzwB6f059asAEKzD0Dbc/l7daiaRpcYON3JBx9T+v9KAK/kCRnEgY4BOQR+ePr2qZo/lQlhKcDlhyO2ePT9TUTRsz8KCM5Jz0+n+R/KnpBtPJIJ55H5cH6UnqLUsQ3Nxa6dLLHJlEcM2T90Hrx+tdb4S8TyQSpILiVyQCADwR1BP+e1cXPAZcjYcH+73FPt55bORBGRgcHjOB0xx/T1rlq0IVU1JG9KpOEk4uzPo/QPHaPsLSqZCON3PHTmuztdZS45yDkAHjPvXylp/iySG/SCB2IVSDu5yfavQdC8csvko8pjlGCQ3HBxnP58Yr5LGZTo3A+twecONlU1PoR1t723ORvGCCrDIPHSvIPiR8OY4hM9shiSQeYMcc+mRXX+H9eN2o+fCg9Cc/wAq6uW0i1iweJ1DcEAj3r47EYdwTTWp+lZVmrhUjOL91nxibE6fqLQSbuvJPTNWpLIgtyR3/wADXVfFDQV0zW3h24cHOemB2+tcabrZtjJyWOAW646/5+teE0r2P2WhWVampx2ZJFYz3jiKFhvB4xzjt/8AXr6M+D3g1dH0dpJf9Y4BLEDJPU15/wDC/wAJvdzx3EloJYMgmTjHX+pr32GMW8SwRKoVRjAHPHuK7KFO7uz4rPcwa/c03qPRd8o6ZAGB7mqWuapDpViXeUBwCwXuR/QVqB4rG0luLg4SNSwY9c4JH1r5b8e/E+41q8nMJ2xsSqhTwByDkf5619Tl+Blip+SPyLMsasNGz3YvxI8bf27qaRPIXiOSAp5z/wDW965q2cpp10A6hchlBbg59D+dY8imVUklUOU5BPXB9T78VbtrjapD9cDoOvqDn8vwr9Io0o0YKEeh+c1Zyqzc5dST+zUjkEruoJXBIGeo7emf8aqkFXIBHXBKjr/jUk955zBCn7o4BX/H0wf6UwoVQ7cHGeAP1+vWtiFcfKoZXJPUZIXjJx6n2psPy2+0HHJIGP5GmPncnfIJAXngY/n60kSP5ZIBCZJIwTjHcHv+OaBkySxvclHB2NHkEHnPQf1otoPIkRwSRnAZuuegH9KIYZp5S0aMyAg54z+Ofx71bcOCFPBLbeRz7D680riYs0QmwSgcA5yT6dMn8Peqd/umWNUTAU7myc88Y/T+lXFOzIICcngj+Q6fiai1dWFvFKgKbs5wOw4BI/w9K0WhkxttHBiVJ3KDYSCoySR6/wAvwrNgneK8hYAgK5JzwD/nr/WrdrFudXbBwMkjPX3qS8aO6ngji25wR8vrn1/zxTQWCXUJ7p5QzkRtkkDoccfhx700KgcZUcAAjGeMcfl7+tMjjdZJ42J3Ifu8HPpj+XrVuWxMCRhgwLDcFYckdcj29PpTuRqV2mVw8QOTgYyef89PWpLGc2t9G5RnQYJKn9ev8qbb2Yk3vtYNnk4z26Cp49Onu0MaRSPIgLYA7dzjp6/lT0JaZRvJJLsvL8iB+AD1X3z9OaZdTmfBfJZVAIz1OMY/pU8NvE7eVKXSQEggDPPbntSapYPp90IpN/mMoYArzyO47GnoRqWYLrbp8kPJDnJAI6e/061U0+5FndSyAeYChU4PynPcfrx7VabTLi20yK/eJvsjnaHcgBjngY7g1Dp9kbu5kiQgbVLANwGwM/TjgZNNWIZXkVwEy5UqchupHPP+FaGqXaXzi6HJwFYkYIIHB/Tr3qkVhVAsobBIG3GSDnse9WNQtxbz3EajcUUFFz7ZPP8AkinuCB547q08oSYyQxHcEf5PWk0+4NrLKfvuVI5zjb/j3pz2Yj0izvOnnEke3b+f0pNKsn1EXMu9USEYCtkZB5x7e/SkaFe4ixcRmOTyyDuJU5z3/wA/StdHgvld5ZYpbmQAgYxzjH6Vksiz3sUCDJYgPtPzAH0Pc/8A16s6hbRWFx+4Vi5bagbjI75paGlhkchVPszYjjTJDKSRnOD/AFp1ni2EpKErLwCuf88/4U/WtJex0+B5ZSZJhvwAQFB6c/571q+ENNN9peoy3MqCCDBjYZLHI5B9B6etDaSM0m2Y758xSMrg5IHqP/rcVZs4EuSxdCQCSVzjv6/n+VNXfd6zHbRGNE3ZdycDjvj8qkkmi0ozZmUoGJDAjpnr/L9aOZPYaT6hfXQmso7Z8qsQIXnrnk8H/wCvVXRMQ2knCmJuQP6nv69sVe1WBZba2mTKB4t43cbhnrj39qn0XTxJpUl28ZCbwoA5BOOmfbrS5la5STKkUpiv7e5iKo8YPQHkDrz2yKzp5ftQllcBdzFjj3/z61teH7BL3xII5JP3EalmBYDPHHJqlq8QS7MSY8osQMj+E9PYnp2qeZMHpuRxTC6ePzNx2rtAxkYHI/L2q3HbXLM4SJ1jQYBIyPqO59fwp2raadMeAxjIK54+meeoPQ+vUVp2WoD/AIRH+1JBgPMEVF67RwDjnvQ5JAYCNJbX0TocOgMbA9geuP8A61Fx54jBhO7kkjoc54x+daXh+e31bVZ5JkOyEMORgkkDr+Y/Oql8ZIr60hx5Zmkwobngck8dh60uYaixXvJ7vDzo4fbgMR1A689f8MVJbTTWun/ZiWNuWJAPY9eD+lbkemrNkjGP4SOePoP881JqFjJ/Z8cQQA53AjGB2/wrJ1EbqnKxl6VpMWoKxthslIIcg4yRyOO3/wBavb/hH4NQwxyyow46t9Ocf57Vxvwc8Fy6g2oXTx/uycDI5IHcjr1r3bRLVNMdUx8qkHI6EHsK+UzXHJJ0oM+oyrL5Tkqs1ojevEjgRY0TARcAAYx/Wm8/Z0JAHfB9PX/PrRdTeaQwH3iSAe1Om+SBDnIA6545r4q7erPtraaFaI7MkHqMZHf/AD/WnLIPNCgeuAfSm2qZRucgHGM9KfZw+ffIArE54K8Z7mgRMClvEXlP3QSSeAAPU18+/Hb4jfarV7aCQ7I2IAHQAHk//X9q9R+MPiZPDmjXcKA42FnO7nI7Z/pXx14r1P8AteLzDLJh0yAD0J/T1r0cNTb95hsrnHxs011LJGpZ3Y5bOevrn+lW9A0W78QeJbSxskaWd3AZs/6teufr1qzotiYbSR3Qnb8pQglskcDP+eor239mjwGs2pvqM5eCXcWdZF4weg5//XXoTmoRZOp7N8LfCUXhjT9koDu4BZupBxj688frXcXk5lG7eGwNoIAziq14iQxMkQBLDHYZqLaYlA56DnvXhTm5u7KJLXmMdh0OTjNTqS7/ALsfPg4YDPFQKSYWKjOBnr3/AM81bsURXLhscYJ68fT160IhkcpVMDjf6jJwe4qwsZ8v5jnIyVJzn8qq3WyWclFxxggdf8irUzbFwDn5QD3IPf8Ar+VWiRCA0YIHGR2459DUUBxIQSBj1zn6fSnRndbjgZ3HuetNijEkxA3EgZAHOOf/ANdMCSSNCy7sfNySen51B4m1aLQtNkuJJwCIztB7H29f/r1bZRFG7kbQDnc3Az0/SvBv2jfFlzah7LzcOyhVYHGB6j/Pet6VNzkkg2Vzyfx94guPEt1czpORGkhAGcHuT16ev41x9nAjyugwj7dxOckDHBB7k85q1pjS3mgi4cj5ZfKCrj5h1JPr6fWs7wqIZPEF6bkSRxrCTHnoTkcH0HPb3r6WnFQjY4pPmZU1CHYiKAoywHPf2A98113hLwVPrmpQQAPLAhHmKfTg4z2A9BXNvpx17X9Osky7vIMqpBJAIOfXpX138PPh/wD2Pb5eNRIoBJJ9eeaxrVFBeZUY9TsvBmhJomgW0ajGF+6BgKeg/L+Vcn8QvGFoYnsiB5hXduBOQQcY/Hiu81m+/sXSBcFCsQVlZgOpI4P4V8seKPEB1jxLqOHzBGoAkyeOCf6iuKjB1JXZU9EY2q3ctxdp9xwznnofYYqlrdvcywD7LPiU4XpzkkdP8mqs13IZbZXbevmcADBPYc4/WvSfBvhQatfxO9uMxkHBOTx6fSvVk1BHJH3meg/Bvw7e6bo0T3efM24JA6kjsfTnNeo2SDPzYIyf/rVDZ2YstPgiwF4ycCrFthCcDJBPvmvDnLmlc16CXfMi/MDj0NeffEfxKLeM26uCQNoUnGc/0rt9Vm8iNz0Gc8/Q14D47vWv7+Qg73BAHfBz617WWUFUqcz2R8znWKdCkox3ZElwJLFi0gL5yT6j/wCtWXp0KHV3nK7kUdA351NApjtQTyQMH61HZlxJIqZyFIZv8P1r7JKysj86bcndmVrN1G1y6qGXc5IUD19v6+1TajZeTLsP8IAI6jpk/Sq96ge/g3gkeaCcjIOOcGtPWJlEqyKc5UgAcZ9vw+lbK6MmkZ0UKfZd45ycY/z9Ks6H5cl9KJApCpnB657fpVeGd30su64ZWKgEdR6//rpmlxBZ5G6P1JJ49P50XdjNo07nM88JC5+bGAe3Srd7OEVfIUgkHPORkd6oqwSdGyM5GOf5fSrlyCASDg9x2FSQXbHD2MZKfvGPOB3rW8Lwx3viBLQjJBDMuOfbP4VkWSGLTYpSjSFZTwD2BrsPAstlJ4kNzjYjRgkk8qRUydkzmq/CfT3gy0GlabHGjbY9gIX8q5/4kTCaOTABO0Z4zWt4Y16C/sHghG6WEDcoPJXPUVR8axWx0v5TmU5LH0z2/CvnoXVdya1ZpTSlSSTPCPEFikURk6AjOemK4a3VJNSAkJEeSA3t2r0LWpRPbujkDJwuD2rlJ7SK2lJQ5bH3enNe7Fu2ptSSOe1NUBKIDjzByoJ4zzVvUZB9jjRASqjkHj/PFQ5CNyT8z4O0nNW7zBhB4YYGSTmm2dtkYflObeQe/BxnH+f8Kqoot5SRwSOR64rWeOJLMGMkS8g88Y7Csu2R55HBGAOBnrnvQC0Koudlxn7oc5wD1NaqXbkAnapIxyMnFZd7AY7sHoo+8Ohz7Gre0MAU+6B1Azj6H86CjZsplWAqScHoVPGf61EkpN75mPnUYzjsevFMsgFh2gHPOD9f896lRlD9MAjkjpmsjdEdzIWYEZxkAg+tS3TFrVYuQFHWovL3tz0z2Hoc1f1Bg9pCoXkAkkD3oCxnaPFLDby5PysSWYDg+lMt0/4msUjKCioSDnue2KuWtyiQOjHGSckdzVfS3Q6gsjg4UFSpHb1pO4K2w/UojuiL8fMD6d+OPetmWLzrGP5scHAx0PcVVunimZMAOM8FhnBHpV+6aJLSIpIHLLkqRjB+lZ3LSMyBGhBUjAY9uh9Kv2YImBA7dPUVTWRSeeW6AZzj/P8AStHTyFkQe2dxqXsbQLwOVHTn8xT7lQbfr0HOe1SSBdgI4PfGMVH5mUAxxjnP9Kx6nVbQxokdXYYOOmSKPIP2qMg4wRgn+dTuyIzDGeeCaa0o2/ITnpgnv1NUY2E1VGzggbwee/NZ7K6qAeARjJHHNX57oSRkMMk9TjOKiluES22EYcDsO4/pTQnYp2iFbj5AOcgY5/Mn3p13bP5gJBHvnBFP0+cK3zdc8FfT1q/P86gndwc49abdikroypCUGMnAORk0QwyzAIsZ2nI3E8fnS6uwVSQoJKkDnrWhoWpp9mjGwOVUHBGRSb0uFtTL+zmK7KFOcd+lQ34dCWiHzZ6g1oX1yr3jkIMHqB0XvxVOcum1z/q2H5daozaLC4EYBGOMlgOantLcww4L4AB446HJ/nVcM4A4PucdqkjlfGByBxwTQNCtK8h/dllI68c+9RSo8sqI5JJOQc8Usc7QzHjB6EFeo/zmledklDpzjkD3FTYZozRy2UCEgGPaMe+aqWR3I7dTnOCOAP8AIqW9v5b22iBAAPUg1Xs2MQdPmwc8n+VRbQtskKl5cYIQ9Se9OvbFJbT5zhhyDnoR/kVHK7xyoemMdfTtTrsyTxAHcIzgEL0Pf/GoaHFnpHgq7MdlAGyeMHPTj3rvtOxKoKnvnivJfDF+8EaJnaFPGemfavSvDt2ZkGSc9wK+Wx1K0m0fZZZWUo8rNkx5myOmQOD1q/5TgEdTjOP/AK9VIVAlD+oPXpzV8MSvPA6V4jPo0Ot7YpbDJyc5PNQiPdKQeB1Bq0jCSMgSDgA4HNVWZ1lA6ljgY7VJQPGcIR3zg4/z6UAkg5+gPWmzDDDqADwMd6kC7Vzz9AaLAOjQIo9cdcc1Dt3TMM8bgc/Sp0k3Lg/T3B96jKPDON5wDgKQeeetJAPmZpUQdAO/pViCMRRYPbqcU2SErkg5GcZz/nFWLdEdQCQOMYpgQgAhtuOORwagYPuGee4yMVatLZGuSqkk8jBNWbqLZKASOBxgVIFc5ERwe3GTxUMQMZGOcnrj0q0U3Rk5BOP5VHGiOAM89c96C76EaS5G4nnPagqZmJIOCfWn+V5k2B+HH+c1OsAjyQRjjv1oJYsNuVQAc/h/OtK0GVywwQO4osCkicEDA49Ku2EO+R0yAc5wBUsRXjQPNkk8nIx/n1rWjnKAB9wJP3adBpw+0Kc4+bkHv7Vo3umxqmSecfd9K0j3MJPoVZgWiUkEHr061kyQ5bBHOTjNbaFRDhvTjFZbgmTBHBJG6tiEUZcAn1x0zTZ5WjBxxkY4PFPvIPKJb8iR2zURcNHggk46d6ChtlrEkHUADPBxzkVwXxBvY9b1DzZHHmZC4yO3Su3UIHIfoDkgnqK838ffZY9UhkQYiL9ff6VpS+I83FfCzL0YRWOqQAlTuz1P9a+hPBexLASFgMjAya8N0TRIr64SVgxwRjjHOa9z8LbIdPWJwSBwFxnpXdLVHjUt2aMUyfaCx59wKdqE0VwQoyeg6VkXN8kNyQFOwnkVXbVo3cBHJ/CrjC7TLqOyLd4BBEw/gIIwBn8K4O5VElJ7ZyMDpXoU80dxYsAvzKOCe/FcLdBIrpyeQckgdq2Wq1OVN3M+C8RZ8EY55rdt79JFGXyFGcdyfWuOur2OO8AKFASQO9a1jcquGwBn9cVw1Y3PWw1Vx0ex2VnOzKAMDI6+ma9B8KlTpMZHXkH61wOhajbvajMe58dfSuq8H6ojO9qg4zkAnoe9edPRWPcptOSZ19FFFYHaFFFFABRRRQAVxfi2B2ucgE98e31rsz0rn/Elz5XCgOSMc9BQBxENs65O1lQdBnPP+e1MuBs2AZOepFWZrp9j5AHP1Gf/ANdZ887SEEgA+o/z/kUmAhlCK+QcgYx2H4/lVFIZN580AJwRg5H1/wA+tTSSEjkkn8vxzSTSHJHTAwMH/P8Ak1ImLdWspjLIMADBPp/n+tQQI9yhjUAEDOcYyRx156Gr0E+6AjeCMEFRjp2qrEY7aTKHovcZH+f8aCRospYX8uRw8nUY5z/jTxpcm7cZAEBOQfzz/n0qvNeb5weQc447Acf5+lTSXwaHBdmJz8oHGKAIZYApAByecDPT8f8APWo5Lbb7Z6Hsf89M0xrv64zxgZwP/rf1pq3fnHAPGDxQA17Y7hnHPQDkYqzFbB0LBsJz14/ziqkjDtk49+OP8akS8IQKRx3Zv5f59KpAOlRFj8snIPv3+lc9rGnxPHnAyMgDHfpWtNM7N6DHPFU7sqynPJz0H8hXRSm4s5a0FNao4C404K5BHQ44PrVOdREcAcAc5rqtSTdvwh9c7TmuWvFbJGM9ck17lKamjwKlNwZX4xuByRyKtafONw3ep7/zrOVwmRnbyeMHNJ9pdFyADnqAegrdxTRzqfK7nU/a4vX9DRXKfbj6n86Kj2SNPbs88C/MOvrn1/8A1e9OA5JHuSAajXLN1JHbiljkLDBBGD6V8Gfo1x6nHcdO/pTkAIBK5JBAz0xTQxLH585PYDp/SlGdp+XJA5PXHvUDuTDoQDggcj86j2jAxz6npUSsQAxB44ODUy4wMH1z2z709gaFA+Xj/wCt9KRsHB6e/rS+aEATBLHvzg/U00uWUkjrj8KQxCBk84BwMY6f596cpDR7R69u/wDWmbdre+e3alQkKCOQOhI6UEsfn2zn1H5cU1hubPXt0xS5G3JJOMDOP5UZ+YMcHnnA65oENxtYH2I5HagMznJOPXB4/wA9ajkyw7HrgEfSlzhQV98gd6AJUJD+2T9c4poQgFQRnpnHQf5/nQASMkjrwOvJPNP2lyE4BHoaAGSJ8wA/h6lh1FJntgZwCT/n/PFKzso4yc98fzpGPtnkdRxigWo9RtIyPmGRuI7/AOcVFKSTw+MdcH/IpGPykc89BkYyeaiaby1w3BJyd3HA4/8Ar0EN2RHe3CWdqzS9Vzhh1zjv+f6V4X8RvErahM1tG4CKcZB6Hqcg/T/Oa7v4i+K49PtPIicEHkEn69x9e9eAyaj9uvriTByTyrcjI4GPXt+ddFGN3c+exta/uoguQplMiFX5yWABBP8An+tNYlCCMnkE4xken6ZNOuWSN8bcDOMqvPHfA/nSZQ+W4HOCQVH+H+ea9A8bQsoxILbTluQT168fn079K9N+Ftr5jI+CpHU8Y9//ANZrzSKZVXoEJIJGcYH+fWvVvhbIsM4CynLcEZyBk/pTl8JtQ/iJHs1qP3CZPIGQzH04qxg55Oc989MelQkkMuSBjkKv6fXNTw7wmN4wT0P515b3Ps6ekUPVfnHQc9hz/nr+VS4OX75GB6D3qMDPTJHTpzS4JJOMAZB9f/1ipNOhN96IDqeo4zn8aQA5xgnHYnigsVQfPjggjH+f6UwkjI64xnnk0C3HhdvTnHHPP+eM/pS8blPHpnv+FM5HA4Izj/8AVTskNk5JBBAJoAA21sdPX19qc33SBtA7cc/lTnww4yCASaYreYCOAAcn1zQAuwnBxkn8AaAh6fmQab948Z/z1p/RfryDQAOgyCR9R1oHyg4OR2+lNA+bJH9OtKp44I5PQ9KAFHAGenU56f5OKUrlsIAe/WmjKAnqeODQvDDPQ847fWgBy4BA7YPPqaVMqASc96jkG0DODz2H86XLZI+vP+f88UAC/eHfHr6VLF8mckYPI4qLqf1696bubPfrxnpTQmOdcOMPkEY6Z9aNx5BfocEdTz3psxxnGffjmlDkdMHnkA/5/wAimSLGMZBIHpmjPzHA9Tmkz9OxP/16ZkBjg9M84x16f5NUhMazA4IBORjkcZrE8ZXf2bSXG8xsQSTn68f574rX3BVPXIB6j9K4n4oXXk6XjfiQAHDDnGa9PBQc6qR5eOqezotrc8P8S332i+cId5LYz1HXJ/z9azkL7uME4II7D6d896Hl8+WUkFASQTjOM+v6c0sUQAXJ+QAHJ65Hb8f61+iwXKkkfnzbk7sXJIBJOUwCAByf896QMX4I3FeRgdPYn/61MG92wepIOT0Geuf8+lS7QGHOOM5Y85HI/WtbkirjIGTlgAFx1Azg59uuPpQ+FwQCg6DJzg9APz4/GhRmMkE7sjaT6dwf/r0gBJIJycgZ45z/AJNMVxk3OxQCB0DAEkYHf9akQYXHIzx82AR7D16H8qQtlecD1ycAZ/nj8KXKsBuHbILdM8ZH+c1SB7D3VTk4X5ePmHGfX8CaWAnacDbnGSevqM/yqPd8pJfAPUA5J/p/SntKVid8ksoGMj19R0/lVIkkAdE6MQOM/ToPb6e9PLE87MYGD39+lQoS5Izs4zwevv8AqaVhIjZ2nYcDJGM/j/X2qhNIlX5lAxtTPQ8Ak+h6etGzDdQCRggH8uPwphJKgswIJGAD0Pt9e/1qVH3EEIMgAkjoD/8AX4oMmuw9gXPQbsZG4e/I/wA+tRc4yqITkYJGSRz+HaiNsNgDJycH0+g/z0qWQlwSjfdySDjI9P8AH14oJI1WQr0GCeFHPH1oIcAkJjjBYjjvnk9ePrSuQCH2HKgcE4A9s/WkdABv6HI5znnp6+1FxWDYY/lHHOenbP5/yprqXBOcEAgAE4/+t+lPA3ZHHUEHPOKQktgOdnIAIOc/5NO4xpWX5AjmI5yWC5wAeePcVJs8wk5bOeDgAD/9RH6UpOCCOOcgk449/wDPcUsbkgDBCc5Yd80haAIWYYbJGQSB/n8KWdCCOARkAg/5+lOimUE7kyW5BB6+v/6qjebPAQDjB7df8n8qCWOY4JH+ySDnPPr/AJ9TUa7yhPqvA9B6D+fPtQsgUnJzwc49x/kfhUwJiCqA3yngZ9uM+lAXEKqAgPHBwc5+vp79aaYzvO0BVyDgD+vSngloyAcDGMYyefanRMBjcSTgcjgH6/hQLQYyFlYP9Cc9/b8cUvlgDPLbhzg4xj3/AK051KnIbfg5OR0OcZPX+lK+xlbAOCB+Ht/n3oJaRWGRyMkDJAznPrn0604gmLjqBxzkf5P9RTUA5ByM44Pt/Mf0pwcBzwBngDOSc/8A66dyRAxDbumehx+H5+opwH3ck43YxjH5Dv3/AEpjfNjgCPkE44H1H0B5pxcq/DZySODgg9qLi3G4AyQhAz0B/L8TzzTlxglegHUHnr15/wA8GgL8oK5GDgnPOf8APpQ4DAoCCQeDnuPcfzpCsxSJBwCMEdPpxRkEdjycjnp6+pxSMMnhTweeeDgd/WlY71OD8w4Kg85HT8c44oDYlRgyjPJJBPYAc/1/SmRPIjdAWJIJxjjnH9KiALIPXoARwen9R/OpFJDj6ZHPGR7+9ABy8h3gEnkk5GP8+lGcjIxjHI5x1/X/APXSFtqbgC5zwM/KT649/wDGpFZG2x5+djkhjg8D+n9aA1EVjkjOSBghiR+I96Y438ADODgHjnr/AJ+lObG7qAOmCcZHfP8AL8acZUiTBJBzgYGcDvx/nrQPUSEhVLF+vt+H50HBfBOMHJBH+f8AOaWIk5ILZYAgAYINI4JfGCQuBuxzgnp/+v8ArVCdyUjfj5SMgHJ7fT/69Db/AHYngMD0PH6jr+FRucFPQkg8dMf/AKqWJmKuCTz1x3FArMdLEHDj+POSQP1z+P6U6MrjDMc5BIB/zmkVhuAyWPoRz/8AW/CgmMhPmyewwf8A9f50CsSuwzwTnj5QOfpzigLg7iQWBwQO4PT/AD7VGAMHuMZwTx+fTvUnUckxknIycnjGOKAsTMpDYKhAuSABk57ZpqoY2GSuRkHOc8+/f8+9NQIgBd8gA/eHPt0/x9aasohByByc4Jyfr+NBNiaRslAE+bOGA9cf57UqZRFJyODjHPtx/ntSE7iXx1PbOAeR+HX9KaFUDIBz1Pbjv/n0zQFiTzM4JO7I64x+Q+v8qjDegyCDjGRkD/P60/gkEAHcMFicnH+cfp3pNmBkAdRhT0x3yT26H6kVVwsIj7t7Y6nALcf5/wDrU4lFxlg+O3+f6Ux1Bbp0PHJ47cj86HY4zkEf3gCDjPf/ADzmlcLEgAdssOcZOO3f9OOPek3gYGcHJAOM+5H6UqsDy4B79efx+v8AhSKWAAyRjvjrj/P60gsD8k8lTnGM9x7e9KjYwTwMYyBwR9fr/OjYDjJHTJJGSSf8n9KTgsdnYEdOT9fxqrjEjfkLtPuWBOPYY6D/AOvUiuBzvAJBPr0/+t61AgYDAOMntxz/AJ9KnEQyz98YOT1H+cUXE1cVZHOTn5cce34+/NP3ZBIGMHsPy/H2quY3ACInyk5yev5d6cEK7gcMRwMEZ/z060XCw8yFQMlkAByvcnp/j70yTI4Dtxg5bg+hpJchM4KbAMDPGOv+H61dsraae4UbV8sDA2nI5A6+nX8aOa24cpBBC8qkfMecc9/XFTG38uLLE5U9Pr/L8hXQWPhu4muhGkBcIpI69/T3Pr7VfXwVctOHQSIcY4HBPfg9O/WuaWJgnZs0WHqT+FM49oirplWDEZAYZOD1/wAmmJZMz5RcnJBDHOeef8+1d7J4GuJJCfIcuAOcZB6dv/1Vat/AF1KR8hAYZOeMf554rP67TXVFfU6r0UWeetpsgPyR8Y6nv2/x60R2plODuz0Kr1OPT616Yvw9vJVwQwRSSNp5A7dv5inyfDu4V4nSB3OOdp4/IfhS+v0l1GsFWb+Fnm6WG8bGj4xnd+OR9aSSydQXyHBHRRzjv069a9Ut/hzdMPnhypODk/N1z6dT/WtSL4VTtEge3+Xdkg/X/P5VlLMqae5sstrP7LPGo9NkCh9nQZKkk5/D/Co1ti2/EbFsDgAYr3BvhjLBJITb7t4xjGe9M/4VUJBk25L5J2lv0J/Kp/tOn3L/ALMrdIs8VlV0IHl9+AO5Poegx7VHFZXLREuinLEqygk47flXuK/CO7JXZaxqCMAsRkH2P+elXD8LngAEkCDsQG7ewHHY8+1J5rRXU0jlNd68p4QLKRZWDFlkxnGOo/z/APqoWweRvLCN87EknoMd691T4XqWBMSk9cnn8vanJ8LhGwIRSTkemM+/4VP9rUe5r/Y1fseDvZyu5j8plPQFhwf8cfpQ2kNHCJCgU5wTjJP+eOte8N8NHKiQwgY4HIP+e9QS/DTf8hj65OSMY/zz78Uv7Wpdw/sisuh4SumyzSFj8gUfKG6f546d6n/si5k2FiMqCCAODn1/p717aPhg3k/dHQgYHJ9OaLL4ZOGkHkD5Ry2MnPbnjnpVLNqXcP7KrL7J4XPpEok2EcngnPQ/54qKSwls5RE+7kdVHB79e39K94/4VoWOHwJd2RHtySMED6kf0rJvvhTd7pMxuNwAOFz79q2hmlJ9TmnlmIS0izxiWwmVmcrhMDkZPX/J/GprewF9jgAjJGBggH+tevL8KL2SA7IyAMEA8DFQw/Ce7trguqEHA3YHGO/0/wDrVt/aNJ7Mx/s+ulrFnlB0+VHQYIAOCCccgYPHfr/+qpJbfypQrkcnnHQf4fhXqMnw1u5DKCpweVIU5/Edc9/xrLufhlqEmQAxGCDkYOPT6/l1rSOOpS3aM3gq6+yzgJFEUSOASshOB0A5/rxTvs/nK4yVIXJBGc/h9MV2N18NtRSDyljbZj5QBznocZ/rWcnw+1RXAMZkTByQDnOPTrXR9Zpd0YvDV1vFnLpEIlBcHnADHjI/Dr2pfLaUJuZsKQSAevt/Xj0rch8I6pHcPGbCQgDcvykgfp2GelMuPCOohS4gwV7MueD2P+e1NV6b6h7Oa3TMqVMKrDCHBC5HTHb/ACe1V2i3wvKDgoeQen1wfyrSm8M6uHyluDgAAIDgg9uf6ZqGbw9exI4khkTIOVZD1/z/ACrVVIPqLle9iCxhDMQ52Oo3Anvgev58/So8BZTjLq3TOSRj3/z0qdNNuImTzA5+XkAHOfY+3So1tLmOR+HGGHzYGO+cD8+KfMn1HZobNsiYLnAAGeOoxnj3/WnPloUMZbJHqfz5/E9O9S3UJUAkHdjJKjnPQn26j8qYUaGPGM9woPJH+eaLlLQZFiJcnPTAzzx7fypS24JjHIJbgcn+poTa0Z3ryBngHpx/n86rRyI7lCSCrg4AztxzjPqaYXRYKOzAYUHPzccc/XvSTxrGyjdglQWUnt2/zzSSSbLskLnJJypz1pjDfIHcByc43HkDp+HagosRx5hdhwQAV57f54/Co0OZowCAWGF7d+Sfr706BwB82GGMbcnjHT8+D+BpscYU7yG3Z3A8ZI7Z7Y4oAczFBhjk5/LnqPxzTLtN6Ieu0AgKBgn6egp9yN8m+PGXOCTkAccf5+tK0ZSADIK4GSBwfagNeosVyTZOoVSWHPOCf/1f4UabGlzG/mH51z1PGcdP60GB3t5NpwVOSOvHXI7celR2RSzLLIgAkyd2DyTz/nNAEjn95GeCwIGBzx15/wA9zTrgqTjOVzkj17Efzpi/vJHCEkAj04B55+v9akkZVAA+YnGDjuOM+v8AjSY9SLajx8EYHG33/D+dSQJt8wYDZBzk9+mT/n0qFNyQOHGUUkEY7+x7VYQxkAAEZAIXBwR/+r+dSWiraWfkOjp9/O7A/wDrelXdauylxE9sgC4yRn5ge/X8aYwxjAJAP93v0/WiSITAkEByMDOMAdzj1/xrOSutS09dD3bwBO8uhWUu8HzEye/PTnvXr+iAR2L+ZzuXAPfIrwT4VXcQSC3cHaAduDgAjn8s17jpc+63MYJKY7HIz9a/O81pONRn6Fk1VSp27Hh/x0tRBr8U/wDC68kDt/nNeX+HtPn13xAkUcamNDuYkZGM5xn8q9/+MGgpe6Wj+QZ7kkiNIzg/U1jfCzwBLaXaSy25RmABY8DPfFfHOk3Ox+24PNKdLA6vVI9E8NaTBpel2oCANtyVA4zjiukTi3edgcLjOar6jAsIRIWBRBtyRgfhVe91E6f4cvC5w3AjViOR6/8A669ajTbaij85xeK5pSqzZ5r8V/H3kRPAjkKpKqAepIx+v9K+cxE63Tue7EhT3B5HPUY+nauz8b6r/aGqylwAQw4HPPsa5g7Fui785zyR0/l/k1+o4DDRw9FW3e5+U47EvE1nJ7Ikv0TzE8shyY88evof8R1qeztEu9CAJKSCfkgDO3Hv74/Wo5YomfKBeepUYAPfn8KggEtvAmyQlUJyCeuTkE+568+tekedcuQ6cIyS7hNvP1+v5n9aggUtI2QoTPGBz7cdKkimdd5LY4JJAGeOeKiUnaj98ZJxge3A/LtmgE7j5W2zSZ6AcAcDPp/P8q0JLyMaVbQDcjqDvbgjJPHPXgcc1nhlYiXGVHv144Pv+lMRneMvycMOcc49/wCVFhl+2YxwzonLuuTzjAHPBqvp8h3wSFgAzYJY5Oeg+vWo4czOU3iNSCQcf57YqNIyvl4OQD1I6+w/z6UrEu5ZvXYzSAjGOGGeck9PT/61SSXYuLSGNlB2gBWHPHXH+fWmXCmQserMSQCB/k+lV9/lOAnD8HHcc/ocZrQz1LTLstZcDkgEHPOff/69QadJHbzROQSVwQGAxnGOfShro4MYRlPO7I4qFsbgd7jkHBHB7DB707BckmYvO79sgkA9h/P8cd6n1iQyJC7kuQoIAbJAzggCs+aIlHcE7cYIxjj/AD/OrdwrSCHzPnwMAYGQD/X8qQaktpfPbWvllMxl92enJ/zjrV3QdZWyvy6q7zvCyBi2Qmfc55rMuEM1mUOSCwOOeMf/AF6W2iFurEQF3OOSccd6WnUV7kFlbut9OZZDJltwMnUjrjI9KseK7s6jrgk3bEMYJOc4PTAx+Heq1/ayicvGAMjBXJxyM4yOeasR2MlzalpcRbkwC3Y9Mf8A6qrmS1M7Nstm5Nx4TsrIygxwMx2An5hkkE/jmqmiStb3E4QNh4+GIwOeo/8A1datQ2G6COPemBkFs85wMH8u1ben6HPcyxi2jad8EDaCR2/L8KwlWjDVs1jSlLZHN3ULiW34BKzKSDxkgjj8yKv6rETdzyiPa8hOCFH+eldenw3uJQDLBIRgA5Ug7hyM4roLP4aXN+joYi5K5DBeMD8P51ySzClHqdMcFVltFnm9zEJ9BsYWT54cqAV4IJzwfxNGgW4trbUY34MkYWNgDnOfTp2Ar1+w+DdzdwhZ4z5QORnGCD/hXTad8LrWzVIPJXOOD05PtXDUzejDRO53Ucqrz+yfOem6LqL67bySW0ZjQkNKOBkc8j361o3PhjULvUTIA0pVh5cS4xz1P/16+k4fh7p2ntGGt/MLnggY55rSXwTp9vChigjEhBB3feGPWuGWeR6HqwyOo92fPXiH4fXmoQ2aygPGUUFd2SAOo/nU3gz4dXlnpeoRIEjEs5yQ2SQBwOegHp6k19DR+E7R1Ryy4XB4HB7D+X6mrsWnWFquxIBgHBOB0HTP/wBeuOeeN6JHbTyNL4nqfO2jfB6ePW5bueNZNwBAznafp0Gf61Y1P4KXGoIQkA3s4bcB8vB7+tfRMcVtb4MVum4HJJ/KmM+AOBxk46fU+tc7zqqtUdayOi9zxbWPhJeatLBlUjKRiPaoGMD07VNafBXULfQk08S5g8wyMSACCfp6fnXtSIkgWQnnHLZyfw/SkDrkhTnJI3e9YPOa70NFk9CPQ8i0f4CwRTkvIGO0gs54IPB6flTLn9nmCa7Qi7RI0YFlYZGM545/nXrodYnwDgkc4Of89qjk/eR/MT1JP1/yKy/tave9zX+ycN1ieZav8AHu5kfzQ0AXCqRlhjgdTS2fwHis9Ot7aWdBCpJI4ySe4HtxXqBkJAOW6dMn6CmowduuO2CM/n7UnmuIelw/sjDfynnMHwP0+Bm8m4IDEbhtA3ds05fgfYpqNtOZEd9wJAI7HrnP6d69E3srEA8kcFT0+tNd8sDn5jgDjip/tKu/tFrKsMl8Jx+pfCeyWXME6pGc5TaMjnsRUc3wks2jhG9TAp4A9fX1rt5kDqQec85B6/hTklDWwDDByAM9eR61n9frv7RqsBRW0UVvDOi2eg2MsUGxeMEYzkYqaIgsuw5JBJJGAPanLIXd0A5xkkeg68flTORKMDHPU9hXDOUpvmb1O2MVBKMdixP91CCDzk4PP4VZkQNaxkDnGSCc8/1qCQbXz3B54p8jiKJZIhknIP8AjUFEcCjY3OOcjd3+lWtOdLSQ3Mp2JGCTz1PpUGnx/aJD8zcNkACuS+Lfi228M6W4eURDGTxkkkEAAe5x+NVFNuwJXZ4l+0R47g1WS5s7eR135wB8xP0rwme+js1iaQ70wFXJx0GTj0rqfF80moS/bJDsdyXUEZKgj+Z4zXCxaaNR1CGORvkmkCkknA+nYdR19a9+lFRgZT0dkex/CPw/F4jtJXIJIkEhJBHy9AM/Wvpvwjo1votqvkRCNWUEsRg5/l/XmuC+DfgBdB0eVQXyVUsC2cDrwOO3p6V6jEctEOiDgMeAK83ETu7IadxXUzyhsHjjkH1/PmnzcDPqeD2p083lOAAW5xj/AB9acPnh5I4BIAOe/wDn8q4BkYTIIGBg8564pkjtG52gkdBn/PcZ/IUW8xj83eCwzkHuen59acXDuAcFSe4z2/z+daITEjYl2zkcD8fb/wCvVuYmRFAPUD+Xr+BqBAq4HODjGP0FXDCIbdyfmORgDr1qkZsjj/d2h3/Oc5CkgDPSk01S15IFQ/Muenb3+n+NSTXVtYQNJM8alVJKueMY75715nqfx30XQvEAtS6ySsDhkOVT0BPTJraNOUtkB0fxT8UDw5pbl3VQiknBwc44B98Cvkj4j+MbvxtdJJI5dIlG0jnA/wD1elbnxz+LVz4ovJLSCJo0VwmACQw6nOOAMEVy95ZR2+lW0iJ87xjfkfxY/l0r28LS5EnIwrzslFGPpF95WkpBEAQspkI9T0/n/Kq012VlRIoojI4K7iTnr14+v9K1fDbW6Ws9q9spuGmDmR+m0jBH+GPatzwr8Opdc8TQRRIpRgXIXA4B5IHbH613SkonOk2dR8Efhq17q1tq8qDcjhgzDv6g/wBK+tI41hhGDkhMEds9MVy3hbwnF4d0e3ii42gNuxg5+h5/Gt3XrxNN0yV3ymEye27g5P4V4VWo6ktDrWiOE+MHj2Kx0R7JJMyHGFU5PTHQdvf2r5Yh1H7bq15iLiTIUZJJ4HJFdj4x106zc3EojKKzFQCSQQDjP8zXF6S5t9YjkIPzgoy5zwfb9Pwr2MNDkjdnPVd9EaGlW08ut2UG07CwJOOh7/5+tfVHgLwxFa2ySkYGM5Yf59uteKfD3w5/bWuwXPlN5SnaCykd/U9v/r19P29qbXSURE2jaMYPTFc+Kq2XKjOKsiV/L2gIM4OM55pbJA0p46Ak5OMYqrCeATyxwfTmnveizBYkY7g15kbt2QSkoq7OS+Jeu/2PZIAOZWxkH3xnFeLanP8AaZS+Ockk4xXW/FLxANW1NUUhYoT8q+mDXHXEhmTO0jjoP15r7nLaDpUk2tWfmmb4n29ZxT0Qiz+XAR0z1HbJptqCjyHJO8AHn05NNgTzUfkDb1zS25MF0G69eD0r2NTwNCjfKRcA+gJHPJ/L/PNVLuWSUBpSSOODxz/+url/JvnyOMcdDwKS9ANvHwACvLZ559K1RkynbQPJGSHO3JGD61ZsoBFcHIw+0/KBzjr0qpodzImjvC/7xIpiVlJJJJPf9BzViwuDcazuwSSOSfT6fjTZlrY0pIWGCMZxkY9au/Y5DDHvHzsAen51FPsXeCcgcA9hWm0gYRZ67cfSouJJk1lbqlkc5IyScnjmodFE9nfyywuDBgB06sD2IP8ASrtjB5lrcpjquc5wQahs8WsyeWQQRhg3HP1ovdHNVWh9FfByS2hgknlb53i/iP04Fbfie5Z7B5JcRQsSuGHQfWuT+D7adIv2i8uIkjhX5Q8gHP0/OtH4m6sniBDaaU3mwkEM6fdBA6ivEkv9paSFQ/hbnmN1AJpJXBMkUbkeYen4D8q4XVmf+1t4lAGCCq/5+lbMun6hbWt2kcu4Keexz0rlXuDPqJEjkyrkFSOnvXrxVkdFLUZcu8GN65+Y56ZHerMoMkA38EjcMdxjOaZcgTSMr4wB0zwTT8ERIjyBipwTjHHoPakzts+hQgs2likcYCBsDPr/AFqOOEreAAgcE5Hr6VpQ7VgZAuRkgYPQ/T3qtHBGt3E4Izzz3Hai5XQzdVhE0gAG8k8AjGD7/TrT/KS2tkBPJABI44p1+dtwSQCB364pWG9UBwBgECi7KRbsF3RZJyAecjPPt+VTE4kEbEb25ABxSaXCZbOWUjaqdee+eKrxt/pvz4GeApHPFZmy0RPKRE2S+egBz0q3OA1juD/Mwxj6/wCf0qjMVIJbOBxkelDDEaZO1Mghjxn8aTHuV9OtJJW3ucICVY57/SrSQD7RhCSCOfb3p0c/loccLzlabC4NzEMkbjgY7/X/AD2qS0X75Ugt0CJhyQRzyR3pj7BbFn5YqQCO2P8A9dJq9tuTygWU9sE5U9eO9VmlMcA37txGDknr9fzpWG2iLSbkXM3OQVJUgDt/XNbqXCpcxjBEeMDPXNc54eVY5phg5DFc9Rj1rpYpDcrHGiksDgbeOD71Ejam1c17mPyYkfqWGcZqscbRwOh9sVcv3iWJEQYRAByc59zVWXiIEdD1JHUVgdb0RSEYmJ3k4POc9qglhEblQSRgYyOakRnSXAHB6HGKkmf5xkY4zgDrVmJH9hwOwJ5FVxayRq5l2umCV2nP1rSkOIARgHqDjtUCyZUjfwQcgincLIzbALHcr5mQO3bA/wD1Vd125EHlKh/djlitV40PnccIMkEjNN1MNOV3DK8DGOvPpR1GiteoJ7cHG7IyOM4+la3h60jFoSRsOCMEYx+FZ0bfZVw44AwPb6H862dJvNgLxlHHTaRx+VD2Bb6mbcwBL7G3O4nJNVb6LfJ5YOUXHH07fy/OtCYPd3xcAA7uSvY1nanvS54IOOG2/r/n6UIze5r6fZeZYlwM8YJx17UlpbeUZA5weoAGSMf/AKqjTVZbO08vGUZQcgcqap2NzLPcPKMgAZO4YJ6f0pD0CZ1WYq5JTOB7HOP8/Wm3kTrC5CkHPBPP1x+dQXs5a5jOCcsMAD8yfpz6VcmR7tNhOwKQdwPPXmjVCLFtFGbOMR/OVUhmPUn/AOtS26xRzhDy5BOfSmur2qARvuQnPr/npSQT/vS5wWH54Pb+f51ADbgEzZIDgHgGp2l85Qvl7dq9ccU7duJ+TvzntUkqFkfG0Z7gf59ql3NEkXNHkDR8DG04C46/jXoHhCQiYHeRnjHYV5rp7lDsEmWz69q7vwxIyYBOSMHIryMbG8We5l8uWaseihzuGTzngEdasEkICB07gVl27mbBOcY79fzrXzmI5P8A9YV8nJWZ9rF3Qy0MiyALwOSc8AfhVghhIhbkgEnHUfSoYG8tg2OTxjtUzMAyjjryMYqDYhdCGJPPOcHoDU5kzGOAPXFQSkkADoOmB6Uro6oeCDjJB9KAG2wYs+DgH8zSzZM659s5P6U+2UgnHIx29e9QSgyz8D5CQORzR1A1jgQg5yeCRTrZBKOccEDr+tVZY98JGTnjge1SQEx4xluecjp9TQA1ZTBcnyzgqSMkY4qa6lc7G9eSQarypmbqep49KGUkD3OcE1JRYB/dA56DOT6VAgHmnLYGOOev4U5SQMYK8ckHrUXlMGHPfj/6w7UATu+xhgnPY4qSSMCAtkF8jC9aqy+amCEY5Pbr/n/CplSVo0wCAefTn6UCZbsXLR4YjI6gdq6PSJY4WLuQMjv2Fc9Z2hRS55JPPr+VWBbSswcHHbrUsR01xq0UciBCu4nG6tF7mOW1XLbmPJPpXBxpP5wySec5Pb/PNdLZK7Qck4BycitYmEkX4gmD83vnFVJGRJQAATk5I4oZQy8YHHY1TbeZOjZ5rczWhJelPJOcZ7Gs9FynBw351NeNKy8gk/Wq6b1h6HnoSMVLLKcmXdsH2IGMmvM/iHbgyplyiJICc8cdK9Hms5psmMcqcgg4FeaeOLaW4doChd249+taUlqeXjH7t0dB4RgSK2Rkk355UM2Oceleo6DL5dsmSc45DHivCPB63VtdiJ5SYuqqR90j+le6aRaST6cJcjjBK4x1rvtZnkUXe4sjh7hsdARgNU9zaxYDgYYDknuKpS/JMcgdcc96nuLppYtoVQAMZFarQ1krosw3ccdpIrHhhgDNcRNLFNrDgnC9AM+vete93xRfISOOQB1zXL3OmzBjcRff3A8ng/hV9zltZpG3deAZNXZHjuYIPLOQrnBrO1nSLnw3DGHljnJbLbTkYHWtbSPE8FxaSRXtoonQcPvIIx7Vi63dSaveAZCRAbQoOc5ribd7M9Fcqjpuafh/UY54F8vnOclTx9APf+leheCICbxpCCOOPYV5fotg+myEqAiHkAf0r2jwhGPsSP8AxEYNclVJXPQw1RtqJ0lFIOlLXCe4FFFFABRRRQAhOK5nxNzMPmOR29sZrp65vxFNH9pRCpJyAfpQBxtyu07jgnsAOc1RKnq3AyCAeR7ZNbV7aRD98CxA4IHQGsl1DMSCSM45P5ZpMCmyIx4/FjxUbqA5IyeOcjI9+atowDhQOfXt/npSzQQxnOck9Rnj/wDX/hUg9yhGRFlEdQXzx70pgMIfON5OTzTb9YldXHyheuDzUP8AakTE5ZflBHA5/wAaBWCWJDjOAM9ff6/4U427k4Q5AOTz+n41atJYGw4w54O0fh/WpJLi3Cl+eSCcH8P8/jQSZ7QCPGSVzngjg56DP9aj+zCPbghgBk+o9P8A9f1rRe6gmyBtABxjuMf/AFqWBLeTKEcZ5wMe1AGXsabkbQTxleuB64/rSNb4yDuBIwAT1rXurGKyfEbqFwScDFVcpPiR8k9vr2qrgZk0BAxt74II6VH5COASc9SAa0GZRnkHJwQev/1qSR4/4AucHp+n+H4UJ21E0jMmsEdeATkcZIrDvtDikViQGz2xXVsyonzoRjpxx+dQOEuF4GAT1A6fjXTTrOOqZyVKKkjzO90EQyb88A8Af57cVjyQlSycuM4wRmvTdVsAVIxzj0zXLarYJEhKAoy8jHOPWvZo1+dWZ4VfDuLujlvsg/55tRVzzrn1b8qK7LnHyM8rgfJwp4BP1JPTNTRtvJ6occ8Z5qGGExgjouenQVKBjnOR7HNfnp+mkoY8Z656UoBIOT78GmICpHTGOoAH5+/NOUdhz1zUFjnPyOMYOMYHGaaoxxxnGBkc+lPAGR6gdOvH+cUAgqOMHswPencNhhHPK8ngduKdICcjt2zzmldQOTzgj5uB7Z/nSsQMZ45wc9PxpCuRtGfUcD070AbRyO4xnninBMEdsdT3pWbdyM46DHbp60EiEHpyTnGAP6UgXH3xx34waUA54PzdP8/nQ3AAxzx0PT/PFADSpC54z0Oecc/5/SgAgHnJPqMDP+f5U5uSpOT1HX+nSkygHIz6D3oAYB14GM8kn1//AF04EjGPvZHf1p0eSSePTJo2h2x1yOgP4UANk+bBBxjJGP8APNRO2O5HfjsT0p8rFD0PJIJzx6UANsyBk9+3+e9K4roiyOg65JI6H8axfE+sDTLfghWK5LZrUurhLSAmQgFck46ivE/ib4tjlkMSS8YOQ3X3A7d/zNXFczSRwYusqcHbc4zxf4hfVL6QCTKKeR6emR9cCua2vITnanOAQfxz/IdPSpZRv3nnLnJB9cVG4yyjI6g5J6Y5x+denCKirHycpubuyKdjCDyGII4xyMdex59qlmUw4BI34GWHHtk/mPyqKeQxs7kYLnA7DJ4B/wDrnpUg3SRx5GSBtOeh7fnWlzMswpJHbhu+cnI5Ofcda9V+FS2VxEpUEybgTk4PQf8A1jXl9sHRg+R1wRt5J616V8KrmBLmVP4Qc/KvtnOev5dKJbHTRXvo9xtY9saHO5W6nrj0q8iYUdfTBHQf/Xwap6cWaJDu6jkHvn1H6VfX5mKjgEY4ry5bn2NP4UhUBwBjP+1inBcAAHOCMj1HvTgABgngY6f57+lDAAk9jySfWpNeg0g7MDr2xx3oQFT16jJ28inhRgPwcDikACqTjPPOD2oENftx2wDjOfWnsAMZAyQAOfTtQW+UcA9ueOtD4APGMH86AEwVQd8n15NA4UkdB1GOce9L95RgYJH3iMYp/mADAI5GMDoaAG9AScjjgj3oIxjgnABGaMgZwMHBz6U48gZ54HI6/hQAjH5d5I6ZGRyB2phA78ZPOOakyUOcnPuOnvRnjDDJ7HFAAMtxk/KMAZ5H5etRtzjt2AH14/zinJhhx2P68UoYNyfSgBQgICkkEZ/HikIHAxkYx70u4t0GR3+vfNJy6nHGeKBbAvJOByo5xSFihHB6+nSno4UEde3vSAgOCeecc/zp6iuNZeGxnZjI+vrTcfxckngZHGe1SMSxHoTx3/8A1U1jkAngYxycfWmIRw/JAP0549P6U1gd3Ukdc4x/n/61PDOw2ZwuMc5P4imN+5JA5JUgdxn0q0iGQvIEznhgc4A6e36d68g+Llw5OyOdSGGNpOef84PPFer3bEQMTgEKePQ4J7fTNeF/ES5LzS5PPZccn3z9c19BlcL1bnzmaz9zlOBO8pnHI6kAjn+Y7dKI1ZgNwxxwRn8P0/WlzuO9MDP905x6flT0jPsF5yTxkZzk190fGiLgs4OVz3Y45PHfr+FNjlJzxw33RnHA608fMcZ46EEZOM9v1PNIyESHnk8DB4Pqc/571SdhXFUjORnODg4AGPX3/KmsTHheRkYGRnI9P8jiiFTI+3BQdQSf8/rTnXzWCgA8Y3H17f0pkjEyRkr16euBnI6cc496lkACxttDKVx8wJx25I/z0olj2AgtgMeBk4IHrn0p0ZJiTvggYz0HUe3GcdqpANVPkyVXKjA4JwP6/wD6qcWIXGckkHk8HNOk2OgH8JODnpnsQf8APSg8umeAvJIGfp+WDVIkrvGY5TnLDrk9v8+/pU3mFyA2Bg854BPt/n0prZVjwVPUAk9OvP69zVlo1WFcgs/cDpz6n8vyNUQ9CFcsmxjgg5wfapRJtxx6joc8jPHbjNAjjcfNuwpwFU8ds8/nQRl+hHOSM8Z/yD+FBndsYnyH5ANw+YqemcAdT+H509UzG7ZJ5ySOvHQ/X/GkKKrHI5ODjHGBkc++f6U7+L5uhxgnHv8AyoCxJJlgc/NkdGOOR7f/AK6gj6kFjnB5xk/5/CpkUIinAxx0HB/yMU5FjIAPHORzwf8APXmgRAUKYBGMAZbHX/IqQndyoYc4HbB9f0B/CkdcvjkuSMs3UHp256UpVsF8EgDJC8c/T86AB5FXOGLE5ByeOeabG20yueck8EgY9sVIkW8FyMKBkcde/X/GoygaMhCfmByVOf8A6x+lAD43DDOeOMZOAfYfjUZViCCd3PXPOfY/XApyxb4xjOMYDYxgfj36/nipfLBQ7+MDOM8ZPB5/WgHsRqpGCM4wSBj9Pz/rUqtlMkkgcHA/Hn8yMClIAzuGcjg579fxwO1NiiMj5wdpGSc4HGT/AFPH1oIFLAngHG3qMdeOfQdqcvUHqB/nj8fSmBkibGPlxgEnPPf/AD9Ksh1A2JtHGDnnB9j+fFA7aXIwnmMwPQ9c4zjr+HrzTN+1jnkkgZHU9/r7/hU5AYHjZgcgevJz+gqKa32ovyLjOOM8Y9fSmnch6EcuwOxIwccjI/IUibN2CMgHGRyeeen+cZppPzE4Oc88jHXkf/qocHaedgAwG7+ucdv/AK9OxBNKcKSm7GOD3JH+QahGzghCBjpjHA/r/hQ20qu7l88c4+uKEAZM4HP8WP8AP0/GlYBwXzc4PygfifXj05pvliLkhiemAfQn8qkijErD5Nxwcc46f59+lR7QOEGcjuefpx06c4osO47kSYAx6ZGB/gOe1BweEB9wen1/UUEZHQbe4J9fTPNLE42nj5fT1H1/Hr9KQXEhKOp4KZHQnv1x6VIG2lcgAsOATkf55pkTrvG3lQQNqjIz/Wo2Ys+SCBnIJ5zn2oDqS8NtIHcjBHUDI+vSmOxLhQBx1GMjHt/jTnO4EjAb+7znOATj/wCv6VIEG7BPBPJ9R3/xxQFxkSZG5sDGcZ/n79uafGkbA5xkjHB59fofX8KQAsCCSNx4OckDP/18flQMZOTjn73Tv/8AroC4qAKc52884OePT8P6UEZOD0xjOf8AP9OtNdSTgndzjA7c+g4pSjnA53Zxxjr3xVA3YcGyuXA4zgE85PTp2FIzB0yo5IAJJ5P1/wD1dqe67k2k5IGee/sPz/WmRKN2MgAgAMe59TSsTfQeB825hkY7nnPTP4/jT3OfkyAAMcj17/UdKaSpbAOUUkHjAz29fQ9KeRvfngEEDnke350xajgAAMdgAcnkkj19aVXwM88cnjI+lN7KR0XoAOufbpQTiTIGcdu4JoK1JFIJ2E55yeQcjkY/X+dRXMbxOnO4kDAA6A/4f5FFvIGvVi2l92SSB0A/z7VJJgKgJyc8DGAwz/n8qBNDoiMDAGDklh+X6804ksAACAQec9Of50i5BPzZO7tzx/8AW4GO9Jxkp0OCOvJ47dv5UEiKoV+MADqQO3elyQ4yDgkEHGTkd+O36/lSAYwfp7DJ9+tSFQ44GccgE9fegTFVeOegyDjp7f060jL8oV8gDkAdPx9KC5GSuS5zz2A6cfz/AApFbcmCML0BP+fagdmOj3HOQOMZ4PX/APVSZKk4BHUDAJPH6dOPwp0bswIUANnBHY/j+tKTwDwB169Of170D1GE4APOM8HHOOg/r/kVKW8vBBXk4IYY4/zmmudzHPAzkHPHP196d5RBJx8qgH8R6/5zQIbuLHJZjknJIxx1/wAeaXzmi5GCcemDj/J/Sgg598A++f601Fcu+zPPPPf0/KgqzZKcvg7snIyTnP8AkcUKSqmMgkZJ+UZyPpUbEs5UHOME4HA/H6+uanmm2gnYQ+OgBwfapbBRZDgyMYw7bW4yMk575/z2r1b4Y+FRPbqZolk3DBYjv79vSvPfD9ubu8hRR1ILIOB1H8j/ACNfSvhDTo7DSoienJKnggnivAzTFyo07R3Z9FlWAWIqc09kGhaXHDdStLbIu3CqAM5Hoa1X0q0aQuIApPQADH5VLgZBwFLHAwealycH5sAcYxk5r4l16ktW2fexw1KKskhkNvHbAEKhZhg4H8/Tv+VPSCBRxGvU4BHX60rname+eKXHzZBGAAMY9f8AHFZe0n3NFSguiJUtoUbIjUY4BbqPWhbVfNyFCk8HJ6j8OlJEp5PPXnPT/OcfnUxyFJyTk5PGeRSdSV9y/ZQ3sK9sgkyAMgDkcml83y4QiFthOcE96dxtyTxj/Of/AK9Qk/Ko+bj260c8u41CK6E2/PygkZxkg8/54pwYgdh74/z71XhAaVQcnIyV7VICAuM4/Qmp55bXK5EuhI0mCuc9gGodt6nHY/j/AJ/+vTW5Iz9T6CheVAP0pXY0knsNKsoJyTg88/5/yKeqgYJyckHj1pUIL9TzwMUMwToOo9+tHMx8qY/ggoeB1/CmqwXf8gPHUntimEngtnjqf8KkChlOcYPGetL2jDlSGs37oE8jGRgcgGnQzqV4z83Ugck0xTvXk/IuCR7Z4ppTEhPQk9DxgUXfcfKuxzXimHVEu7N9PRXkWcOxZsZXuK6xpX+Z8sNyg5PrgZHr7VCzBmBIL7eOR/WnTXBLjb2HY5q1JrqDimtUSOyug4zx1zzimwKgDHAB6DA6j6dP5UJkx8gnrzTVDCTnIGMZPFV7SS6k8kexOZIGmB8pSOhB+lJJDDGvzQLnnGOeDxj8KryjD5yc5yMjg1MOSO+Ofaj2s+5DpQb2HmK0IBMK5GD0HJFL5ds67BEqjuwQDr6f41ESCmSAcHGe1S2zbVJC85xmn7ap3ZLoQe6RB/ZVuDjjnkHAyD9ay9Q8KWjZEkjc4J2AEn8K2j8smFORnH1/z6UyZN67T/CCRn+dbxxVRO92YSwdGX2Uc+3w90uVRJ50qEggIuMZ61mXvw8F4uI8yAHI+bk9q7N2cW/3Pm4AqS2yI9zHpgdOTXRHMKq6nNLLKElblR5XcfDGWRZVCK5AweQTkVh3fwtnDEC3YBgM4Pt/kfnXt8TeVO7x9GznHGaSWUl3BIBOBwe9dMM2rJ7nDUySjJWWh82ah8MbmNdpSQFBwcc4/L/PrWFeeDLqwWTMchPUHBzjHQ/zr60khSeJC6hievGAKoT6HY35BnhVm6AkZyRXq0s7atzI82pw+n8Ej5CXSrhJg7o4D8KCpBx79PT061R1HRZFk3RnLkAspXgepOPSvq+9+H2n6jdRfIIsdeARnmuO174RybnECbMyHBHGR2P/ANb3r16Oc0puz0PFrZNiKT0V0eEx6eDEN2HccFlGP/rVUa1eOc5JCbcFccY7HPc89K9d1r4ZX+ltkRA7lBA2k49MVzOo+CNRWDEloy7BheM7h1zXrU8ZSqLRnnSw1Wm7STODEBlfg4GckHjHt/L6U/G3y0eQAFtpwefzH+TW3/YN3bwshgx3ywI2j6/0rMGmOhMezPIPzDAzx09DXSpqWzMnFx3It0W+VPlBXGV54P8A9f09qcUkBZz9zbkHqQPTHf8AwxTZ7Epcl3JTzBjA5HHuPXNWGtzMiOWMSIMlVxlh2yfy6VZnuQLDnGO3boOevHr+VSfZkmQeY5DbhgAZAOf07/Wm+c+WwP3ZGVz19Ac/56U6xmMjFCOc88dMf/XpajsJcxpZTvjgtj5c8en17jpigGOFkLxiQAZAzwT7nqKj1OXztS5jwX+YZH0z/wDq9qvuu+GNuMKONx6noeOKTGU3AVHMaMqEmRlxkAnqOf8A69LaeZI+UYhSOnQge/XFSqwSOWLeTuU8AenYn8+f8Kgsm2ygMCoIyMckeg/PNILiyXQRgMnORjB78fz4qVyVJwexIJ/oPpSvYjzTIJcg/KARgjHt0600hgu2Qhyw5IOMjuD371LuO9jrPBerPaTxkPlQANyn19+9e/8Ag/UvOtCHO8gAjPfg5/L+lfMOmXEllahI0DgyBsA5GPr+Br2P4a+ITdXscDsAI0JZeMY/rz/OvnM0wvtY8y3PocqxkaUuWR6pe21vqUsYciRIzggDGPfFX5kWKFIok2IuMYI69+fxrntL1Ay3GDtIJPIOBjsCfU88VtyssUeTInHIO4HAFfFSouLtbU++jik476FhovOUPKWKcADPAx6mvNfipqxjtpFjbCYIxnoe3Heun8VeLLbRtDMgkVJXbZtJwcnPb0r5u8T+KG1/UJU+2PKFBzGCMAY45+n0r3MrwM6lRVJLRHzmaZjCMPZw1bMK4nF3dlCd+MjJ4Gf/ANfrTbgGOPBGVA7jt7/hVOxQoibsAhsDGcEdjn2/Orly3mTn59oxkqvGDjv+P86+9SsrHxAsWxogSNm0E/Kc4H16fyomUCBmAPAHOM/mfcmmO5WKNwhfb6HIx2+vTtU7us1s+zjcQShwSCP68fUUwG2WWmEfTJ4PGMfX8+ai1CQWDOWH7oHBIGcHOOf5020Aiu4AXCh8jA65Hcfp0qbVYRNFMAApKkgnpkcjP+fT1oK2EnjKfKW42hwAOgIyOf8APSooF3WTvkDJIyxxye//ANb2qxcv58dvP8rkxAMozwQOlVVIt9OnSL/j5zlFcYGM8g4/mO1BSLlvCQSM5JHysD14GcD64H4U9i3yAHgfwgD5f/1cH8/Sm2tyGbEoQIIwMKeScHjnr/8Aqp0m8bSQODg4yc9j+OO3rS6mciS5EijMY2YXkk9z69s9OtN+yGLTo7koplkkaMFjlgAAcY/HHP8ASkvmUOAgyhU59T349P1q1aWxfT40QgFWJxjJxj/6x61d7IydxmnaV9ujnwfK2LuBJ4/OqlgVur2KAgFC235gMA5wPw47Va0OcJJPE5IcKVyR0I6DH15pdC0K+m1eL902EkLAAcEHr/X8qh1IxV2zSMXLRK5m64phlkiIVsHHBwGweuew+npWncxJb6LZTltxaMErjGTnt+Ndbf8Awt1XxLdS+RAYwSCBgjHTIz7+teg2HwTF3ZWCXkUUbW6kMS33vSvPq5jRpbtHoUcDWraRR4r4ZsP7S0y/nHmboiDgg5IPGPr+dbPh/wAG3mqTI/ly4xjBBA9euPoPwr6J0TwHpnh+N4PskcqlQCe5/wA/0rZt7KCNxsiWJFOQgAxXgV87im1BHt0MjnNJzdjwzTPhFc3/AM8x2JkgDGBz2/n+ldrB8GILRoPNKlTGDtyCOmOR1/yK9HdQMeWCPQev4U95C6DkggYJOOo/lXjVM3rVNnZHuU8ow8Urq7OWsvhro32ePzLeJ2U4ACAfifWtux8PaZojKlnaRxDB3YAzk1djYLGQBznI4NMx82SRk9R3rz6mMrVN5M9GngqFPaKHpHASSYF9Dj1/D/PNWMLEAIkEabQdoGM//WqsCYx1JyeualMm5gB9M5rl55Pds6vZw6IsQTj7O+/OScKCenvVdCxm68LknP5UZHTnPucGkXGDjp6g1LbZaSWxNJKXYHIyp4PTBqK8UjkN+OefeoyeRjP1I7f5zSv87AcHjG3HvT1GSWj7rJDnqxAyMURNvcg8Y6Z45NNUYtwh+Xa27kdj/wDrp0eEmY4yAoAHXmkA0fNIiEgEnByf8/5NF0PLJAwT3ye3vTnU+YDjkEHkU190zu56YxjHU0AXt6Lpyk5yBjIHJqnY4nWUg/dAxn8c/wBKsklrIRgEJyQSMZHp+FRacRHviPETZ5PXp1oIIh/x8IducDJJHH+f8KWYHe+CVyc9KEiInGOSDz/+qpygYuScEcc80ARSHbGgPPy88d6dZxGdZWHrgd/rUVw+7ABzg5znn2qWyka3QqxI3jI4xwDj8fwqwIUDC5C56ZHA60ycBWYMMMRzn/P+c04EG+B34DEgEjr9Kdc25kRyflUdCD3z3/woVw2LE6lAMnsDkHrxTImxCeAcnoOuafdOku3G0YUDB9h/jTLaIGInd8ue3Iz9aAEs1D3gB6AE4H+fxqUsEkQONw3ZIx7/AP6qbDEILncH5xxgdaRkR7hTkEueCxwPqB+B5oEy3czoXOzIA7Z7e9OhUvaIM7yGIyeDVe8j2sjAnf0Kjv74qe3jCQDzHMQXn5vTuaNRWGx3Sad9ouHwiKudx6AYOa+UfjL49Gv+JY44pd9ss+GGMgkdOfSvTvjD8Rk0/TXsLSWR5WyGEZ6A8En0HPtXzVqsi28KAbslgQSvLHJyB6nqPWvQw9JN3YXsrlbx3rrGWXPAUYBUDgAZ6Cu+/Z88AjXdIi1G/BlLNkRSDIBJ4P0/+tXm83hzUvF2oC2gtFDuBlJHCbEzznPJ6GvrX4V+E4/Ceg2gllRdq8DcAM/X0r0aj5Y2Rzyep6Bp2mJa242BQAoBA7AcYz1p+3a3AwOgY+nfiltLkTo8jSR7FGTtYYx2x61FcXsckiCFhgHAwfy56/n614Ur3NFZIknJH3OTjAyOp/z9KnjXFsiH77ZJPoPp1/OoZ1coAc5AOQPWn5NvEgcYOMjPYe1Qg3H2sS/OXfaQMYwD/n/9VM2I8ycY59MkGkjl81QUToe4/P8AKpBNGWzu+ccBR/n+frVoLEcjFJsKdxxwcdD/AJ5q5rV9b6XoDzyPhgDktxgiqzbVnJUNgge4/wA9P1rkfjbqn2HwkkQcB3UscdcY9PpXRTjdpE2ueHeI/iXeeKbfxBGmoGOO3OIwflJ68da8b0v/AInHiywt5z87HKlhhc98npinWWnyB72SCViJpcspII4xyPXPvSW2kS6r4o06xgkW3eYMoc8DjB59M5OPevoYQUVoc05NaI6j4heUYGSLaxDYLxjqBxkf/Xqtf3jLotoiBUAQANnjp1z6n39qi8W6JPpd39juJQ4jOBzk4AAPPU1kalpVzbxok+4jG5ctkYx1AHTH510xSsjlb11LHhjfcwzzh281M9ecD0/+v719E/Abww6yR6tLFseRQqrnqOvPpyecV4j8IPCkup6oJUfzLdmCuCOG5zkA9eo4r7L8K2tvZwxxpEIk6bVAGOOorgxUraI2ptM07icytJvbAXqCPSvLfjj8RUsbEabauBcMnzMRnAA547n/ABrvPH+vp4e0iUoFLsD8wbk8cDPXn+tfInj7X5b3VpZ358xSyjcTgDrn/wCvXJh6XNK72NJuyuUtFvftGg3Hnz75kkDFWPUZJOB/npU/hmCK510Cf5cDKuecHPH4n1rnbS1kOli7Dgu7YCgYGc9/06V6R8AvAUnibxHeXN7KCkbBQqnIJGCeuR3r2JNRizj5tT3jwHo6WtnHMoXkDBbr9RXod3JsjRA2eORjgdzVK3sY7O3jgiTZGh4OOh6VauCFB65x2NeDOTkzRsjtog7KE45JBJrj/GniFdPZ43kCSYPU/gcV17zJZae9wwHygkFjgZx/9avBPF2uf29rE8zvymcHHvzxXqZbh/bVLtaI8DNcWsPRaW7Oa1a6N1es7HcM5IBqWZv3QxyBjAPGKzJm23cangMSMkd+1bGowfZI9gfeQADx3r7tKySR+bNuT5nuyPTyrJJ8xJ5yMcVEs4W9SNujHGSMip9JR30n7QTmQkqeB6nmqaoJL4bjjHOcd6tGb2I9Rj2INhLnoR0qG9KzRRJu6DaR6c0/ULhBJtz8wzgMcDHaqU8bKOZVBPdRyM/WtEZsXS4kg065i3lX8zIPHI46fSn2CeRqAldt3ykEE4Ayev8ALvUNvHiEOSGdmLEY7DgDPXn+tRQX4ub7yzyCCSwAx+NN6mWp0Cv5oJQ5HTBP5f5+tarzCQIFI4ABHvisW2iKMNhyGYZA5z9a1riKOMjyy3K5zjoe9ZD1aNO1uo44XJcLkYPFZFsft/iC0t0OQZMn6UiqTZsST1BUkdvSrPw6tfP8X75MfuwBk+56Y9qeiTaOWrdJ3PrT4d+DdG/sOMvYxSzMMuZEzn25qTxlbWelWDpbWyQAAnCKAB/nFbvg6MPpsTLjGAMAYrK+JMLG2zgnK/d9a+ajJvFNXLppKjex4Hmza6vAfP8ANlzyzfKPoPxrhNVs306/Jb5lZcqQPvc12mtJ5KyFflcHAJFcLcau2oalsuFL4GFOMDPI4r6GOxdFMo3Tr13cMMn1/WrDMjw4RySoAIxzmqt3EFmAxkZ6Edu1Xr2ULAPLjERwDkD+f6UHaiKK5EKOTwMHJPWs24uf9LBRMkD+Acc+npQGM8bKd3XnBwMVDp3z3sof7iggDHTPegoSZmZ2KcknccjPHt/ntT4roMAGTA65PT/PSotQuxHMBwQxIBPTA9f5D6U64JYcAYIGT79x+FA0mblhM8VlKgVfLIyxBOMjnmoEkzLGwA6bj7fX8+1VNOmkW2wr4XOCPb6fn+lTW8zi+QKgYAchvSs2rGl+hNO2R04PUHpU8jF7dYzg4UAAjiq12+TjAwx/nSTl9seDnoMEdhSL1Llnpss6SyxRNKkYO7HQfWqsjss6GDl92cLyRU+nX89pDLGrsiOCCqn2FV7bfBdB/wC8DzjkVBSTZeuL83iguHEiAAswx+tUrqeTyAAN2OBj1PSpbmYyHpu3cAinyOkYAcE8DGB/n1oKs+pn6F5yb5WGwknII6c1txXxjkAQHduHIHGT61WsTE+8KMDoQOMVdggKSjgYJ7VnLU6KaszVacmFt68sCCcd6nFmY7SKR+U9cVVkOQCT7nPb61pSXPmackWCSpJHHH4GsDrtoZEOZy23OVJBxROpyARyABk1PZqqzSkAb2XNRysC4yAD05qzFqxBKxX1IzkjHWoJEdgSOD06dR6UarKYUdwhfAAIA5Hvz6ZNRxTuY4z1BHIPpT6E2JraJpHBHPpkD8hUF6HlnSIB97YAIGBWlpaxzyPg5Cn5sdj6ZqbUokkng5II6bRxkf5FK+pfK7XMTVLU2EKguCW98YPofrUmkwlLPzycRseRnBz9Ki11TuII5B5OetVEmJtQu4gf3QM8/h0p7oh7l+S7jdyIgU7HnqarFlaYM4745/Wqab8klGBxz05Pr7U2eQzNgDk4HDc5qibXNe4GThOmP/r1Zt7GMQ+YXBfB4qky/uuu3jIIHP0/TFJbSTMdhJKdenSoDYrmFnuvTZxwauyTKsYB4LfKGyM8e1R2NvJLrXlbW2KpO4DIPtSarblJCATg5wAOQc0eQ0PmV4V+fpgfl2/WprK0a7R9pw45AyPT+fFUpA5iCZxzyx5AAq1osD+URsATJI57d/xpPYq1xbacmQRyIUPTBHerpdYkweCwwM1CttK16irEZA3cdjkYFSX67JUgYESKTknv/nNZspKyI3U2yGSPBPcEZruPBWqpdRIWC7+/tjj8642NcwjI7feFanhF/KvSACBknGelceJipQaO7CycKiZ7DpsmWXB4Ixk1rzt5KHHBI4GOa53S2LJG44wORmtvl1689q+MmrNo++pPmimWbb54Qe55JHTNOADSEHkg5AxRawvBCucgE55H60sUf7/P3gCc9s1gdQyScRHJHPT3qxI4kAcAHPb8Kiuog340sWQpz2Bxke1AAjA4HHTPWp4MBwOM5wM1UijfIJH3Rkkdx1qe0jElwj4GACcZ5oAsSjY+QPlJ5BFWY5N0W4YGATgGoZee3Q5zmo45QAQOhBHWgBUmViM7SeTnPFQySgSYwCPQGkSP5MYz2zQYsvz82O+aVh3LCqWUYAAzxnFEiiNOvPYikaQpgfe46YxzTGBdTkAc8UwuT2lyVbrnAOAauwNlwDh+pzjgVkIhMg5A9c8EVtWkYdAASSBz/OpJbL8cIABVQfUjvV21hEykY55wPakikjjgIKDO0nOcfnVzSUDxk9dvp3oMrldrWMXATBHQdMirLIYcYHHcgVG4IuwQDgHOT61cllDRAEZOc9KqImyDbvjfBxjP4VT+3yCRcgAqMA4/Wri8IcDBzyc1QkQFzxzya3RmOeTcSDjDdzSTRg2+QOmfrVS4yMYIOMYpzSnytu84PBAoZZVW4MSnHQHt3FeX+JZ5U8QBgN0ecZPv/wDrr0maN1ifHTPB68V534gT/ibR5GCDnr+dbUYu9zx8XJJWZtaRpSTOk5ADjoR3/wDrGvUtAj22Do4/hB68VwfhtEEUYYYGc5J7V6HZoIbHg5JBAwOv41163PPpRS1MOfJunAJyCeD6VXv5JLXadhCMMA47/Sr4RPOJyN3cE9DVfVBviQdeevatky5XtcguCr2RJwXx361giQSMUcnAPIrXykQ3s+BjHzdMd6o6xLpkVqZLeVHuGbJCtk4PXimzC2tzk9TCpqRWJyDjBU+nrVgW80NsXbPXr1NZ6Mk+qSnnAxgkc4ropyPsabWXB5UA9655G8UzX8PKdQiQE528fga9h8MwGDT1U59R9K8l8HuFdckDIHGOpr2XSyv2aPHTaOn0rirP3T08Gv3hfooorgPfCiiigAooooAK5DxYCLkNg9ufauvrn/EkW7kjPHSgTOQlkdo3TBx3UdfrWfyseCBg9m44HpV9iVBGOOmSO2e9V5FHmAKBkDknqaTBFFhmTIznBOP8/jUN5K8fU8N1IPerhhJyfmPUcDpVe4JnjVNmDnvxj3qQ6mHeF5o8gEnBDEYrDFjO842Fjg/dIIwP5V2hsSHYY+VhyAvfr+X+FNls0UK2MOe6nJx7+n0oHcz4bcwBB04OSD1/z/SpJ9skRQ8YHIX3qd1KjHUA4GeRjrUaREqSBwOTz26f5PtQQVliCsHAweCeP89Kekpty2B3Bx159f1qVlyw+XpnJHJx7+/WmyW/G8k7wQCKALbXUU/DvjjAyOAO3NVHYIY1BBBJ4HT8f8aSK3D455BweeQKkjtt83GMAHBB/wA/5zQBXkhzgEgj0PP0pgj+deckjGBVu8t/JWMfeBOMnjFLFGNoJ4fHHPegNyKRQYismBxkVSgyFGOAwxg+vtWkbUbSNozg5wc4qKSJSQOAcZxj8vzqkyStdhdzE46Dp0NYGq2EckDsCp56V0F1bhIyOg4I4qo9mJ1zg7OhGMcVvTm4vQ56tNSVjiP7M/3vyNFdX/Yqev6UV3fWGcP1byPmfB2kd+7HuaYc7++OhK+tPPAJHGeCPenKQAMjnjjGfb9K+WPsAwABwcjnJHWlHJwcH1IPOKCcA8flzx/nNKi7VI7E4DemKgqw4gHt25J/lTQwyAPTp29qNvy+tNJw47c8DNBI9hwB0J4Izwaa5x06HAAxjn1omXDHIzg569v8/wBadgkY754OcUAIvIIzyePfj/P86DkD6chTnj/9VOGATnnk4J74oxy56nOAOwoAaGDMTkZ6Y9/fHuaME5I69SCcf57UCPZITjqM5x0z1NNZyhyMnnB56gd8UAKCSg46nAyc091UAEEnvkYH+e1RxS72657kMMAZ6ZpRg54zxzk0AOiQseo7klf6UjuNoOGBBwOPvDj69KEQIQDlcDII5wPSl3CNtxBJJyAevHf1/wD10CaIZXO5QfmzyTgjH+feo3uBboCckE8EHG3r/n8KsZ+0SHJ46jIOTx/kVk6zqEGlW87yvtxg4PUHB/z+FZu/QxnJRTbOW+IHieOztjbrIokYEkHnB5GB/L1zXgGozG/vpZH5cZIPBB9SPzP6Vs+Mtde91NyzE8EqQc564GPyHPpmuYDtMvzgoAckA8464+nse9d1Cm17zPl8TWc3Ycqh2AB4JPIOBmhgH2gsQB2A7g+v+FRIBkHqxwMA56/4k0+VjkDqScHPbP15612rsecEmySMBeu7IYDH0PpyeKIgmB8vOMhfQf8A1uT9aa8hR84IBIHHXH9P/rUSzENnBGMkt/Pt255FMrUuRsJAcLkHgj6/y55rq/h3eG21cJnHB4PIOemenqOnSuMtH8w4JDc5wB19eM/Wui8MHytYtiMfPkFSMcg8c+34Vpo0XCTi0z6d0ObzbZCMAjBNaKuPMJJwM55H+fzrH8OgmwQxgYwMsG7EdPT1rVVcqev4fTrXkz0bPtKLTgmWicnkY4HelcknGfr6cUxQA2eg65A4z/n+dPJGCQMZA6+tQbXGggnBGBnGTnp608fKz8nrwSeMU2PqfT+I5pyKABzgLnkCgQoAOT26YI/nSE554Hp3/wA8+lGQRxnJGSCf6UuCNoPQdccf5796AApvHB46jtSgnI578sef85oUZ4PQdMUA4HJwM8A+lABwcZJ6jjFBiIJJJ6cc/lR3BI3Ed+mfahueQDj3PI9aACSTd34wM5/z7frTt27A6E8+1ATgY69yTTQvc5HNBLHNsXAA5A5GeaYTtUEnAPHrTyBuJzkenTj8abwxPAwDggjg+xoKDafL9s8nHNOjYANjlgOSOtBXcoXknOOv5U3YQOoJxg44oAQ/eJC5J6cdKXIUnHHAwf6U5YyrYJ6c4xTHGH+UYHUH2qibCMrEH5j15AH+eKIlOcEhux5xTnVeTkjHJAP8/wDJpoXHPXnAzzQIcshy2PyANRu2ZBnJJGCD0+lSMApBIG7PA7VE7qGYEYB7Dr/9b61a1Iehnak6G0YucZ+8M9B/WvAviDcxG9JPIzt2gcg5wPx+vtXsPjW/FrZuN+JDkbQc8Cvn/wAQXhvbos5bJOAT17Y5/X8a+tyilrzHx2bVU5cq3M1ORhBgYIBYEHA9R/8Arp581YSTjnBwQBjjpTkkcrGMbNvoe/XkfgKkbIwwz1JK+oPY59cn3FfXHzBDudAM9CRldp544z3/AMmneWVy2Wbn7p6AAkD+lOzjA2YAGQSO/YYoDEgZYNnBwBkcdvanYBA+XIwuDx06+31/Gm7SW8wZGOcE8Y+vQev4VImEfaRnBAK4/wA/WmkufuE4J5xj/PcccUwEmEkpBcFyOh6j2H+T/OnorbCxzyc7QBkk+3X1pAzROAG5wTnGeOufapo23xlx9wnGAMdP165qkJtjFicqCoGOp45x/T/9dPgBDkOeWOAeuccjketNS4IUkqfLAGeckDpRJIFZTGuSvykdz6fjTJuEgyQSPugZDnGT2yelWHVTbcKox1AznP8AkVGSsgxtAbAyB/n8KcjBSpOdqjGM4Ptn8v1oIeu5Giu3znjachsdyeD/AJ96lWMlyzYAByQTnBzjn8KcjjzCcHp36jvTEkIbBbKnJAJxjj8vb8aaZGo50LFnyDk8Y6Z6ZH59aV12KC4AHdc9j1AH0p2353BwOOSOh6n8aXzBjD9e2PX/ADj9adw1GJGXUHOwKM7Qfx6f5xSuhBBc7sgcZ7ngf0HPrT0Bl5YY5wMkZx7GmkKsqk9TnOByfw/P8qLgxV2LwfmfBPfv06fnSSErwOcj06Ef5x2pQoduSM9BkHP6dcf0pS4BycZ5OBx2x0NMQyPzFGScoc/LnnHHX/69SPJtwFCpz0BzjsRx6/1pucIqY49MZOT3z9Op9aWNDuJIHGc89T3x9f8ACpuO4wptGzqOvGefQfz60MGZegfYQACM57f0NP3eZg56qSSOhH09+lCsDtyM7uCMfy/L9KLh0BXOOhzyAMAZPuf8aTl2C7ugwcdPrgf5NP8ALG8ng7j64GfT9P1pfMHl8Hggnkcjtjiq3EReagfpu75zjnv7+n5VLFDsBcjqcZAOM+p+nX8KhdckcYJxkKeBnt9eelXI0TyVPO3OAQDgepqbJASxxZw4JwOSWGQB9P0/Cg/vQ3YcEkDGRnjr/WkmdzFn5jwAO5IA7/zpJNjW4wGBK4yD271SIkZrOUlBwOpIOfrzn8e9BfzZMhCu0ZG0H8/8+lKVO/qNh6gYJ+npj6Ubhkr04wMHHHXmqMh5VQ3pjI4zg9O9JjCHAweowc89/bgdvehG/d5HRuD7DpSxnnoBjkDHOB/+voKBaoEJaQsMpwcA/T/9XNR+WFIKDKtyCTj24/IVKPlHLdD39/8APT6U1ijkc8ewzz1570CuMZAF54KnBbuev8qdGTwcDG7nt/8Aq/8A1U0uHGOnfPXOO/8An0pYyjBir4xk89+n+c+1Aiby8BznByecnPvz6/4UyNX4dyOnHH+T3/Wm72yCXxzyf5/rSsxY5zkDuByexyKTQ0SSZZjgYGOCD2HbFAdNnJ+Tg/N/9b24/Gmly+AOpwCPfr+maUhyVycAnjHYdf8ACkUOEn38DIGQNvTH17etJtyCOSM5IPtx/iM8UpAJ+bIAHJz3zjj/AOt60q9SByODtBxwPT8e/egBCMsvzbjnOMYySPz/AJ0AlAeCAo5+h/zn8KQu4YggjIPIGPoD2/8ArUFiyHOB+PJ9f6/nQgHffV2xjn1z2pUJQIOdgADE8E//AKh/IUwbhnPQngZGc4z+VODHcDnHXJ/I8flTuSwRNsasMDJxkHuO+MZqbzCOTk5GOenT/P503jdnueDgnkds/wCe1OB3pjIwAcsfyOPxFMewbC+OrlQD1x+npzSjEjfMck5HAPPPb/8AVTHG48g9QvA4P+FSKMP2UZOc8dsf5+lAXuQ2iIk6ne6uARtAzkH/AA6c+lWSNrgDDKv54Pb9aThEwxBOB0HPH/1/WhATxnnPQ9MD0/Oq0FqTkHsMjOCAe2On+fSmNbgBTnGBwCO/9PX86YMqQEJIzjI5OR05PanmUrlSQACDzjn8fTHWpF5go3u+Qd/B5z/n+dKFEa+i8DOO/p60x5lVsgnJBCljx+X+elOjkABy4G7jB/Hp+NAWuORB5ZG8g59cZ78+tGE8tjgjkjrj6/lSZORhyDgDP+H+FINxGd3QYyQOP/1UBqhySMj9uTgjBPvninBdw3A4Cg8kjnjH+eaQd2PTknt/P/69OIzIqE4HXDDOMe/b9etAK4SQ7Y1A9OPQdvr+HvTFP7kAhi2Punp7Y9f/AK9SKQucuuO3B6e3v0p0ihW35DE8gDnGe2P6GgL2GxqD8hwCCSOcHJ4pDEyjORhvUdOc0BsOHIDj1bn6/wCfapGGcjocckdMd/60rFczICA7kADIOTnoeR/P9KtRMJiR1KgcYJ5/zjmq8RCKhwT0Hzc8D+dbvhqwNxJGgfzC5JJz3z+o7YrOo1FXNI3bSO7+E/htNSAnMZHPJJ5yPTPNexi3MaCIEbV4G3p6H/PrWX4E0ZNP03cYsE9OMA/56fhW+2Ac9OORz/n/APUK/OcfiHXqtX0R+nZbh1Rop9WMiXJUntz7fSpC/l4AJzkcjpTAdz8nhcHGMU4SDJyDyM4HOK8o9XUlICxsRyOxwf5evWpIFzkjHPAzTRtTZkHBA79RUY1az3uBOhIGCAQSMc49z3quVvYLllE2sRgA55HT9P8APSnuuMEcdyuMf5/+vWW3iW0gYkyKeeQGGarXHj7RLeQxveR9Mgjk59KORsrmN4nb6/8A1h/+umAjI9T0AGeP85rmbn4n6BaxMTqEKADnJGQPxPWsSb47+FrH5xOHOCNyMMYJwPf8qaptjuegRoRIxDHPQHHIFShQ0eWJyCCAR1ry0/tEeHEk8qOVUlIP8YGR64PP4+3vVKT9pjw0kwWMEgDaWBLDP0wRz61fsWFz2J8FQQAOCeDnmlXAgXBJ4zj0rxK//aS0W1wwSTYOCSMg+w7jmq837UekAkRwSoSMsxjBB44HBNP2EmK9j3VUDc4PGDgdf8KcIXweMYPG4Y/WvDbP9piGZ8JF5AC5UMoyw6DB5GetcprP7UN2WPl2ptwWKjMmScZGQPU+nNUsPJhz2Pp14iQcISTyTnp9KjZCowSwHGCB2+tfJk37UOsabcpK9tMbeRgrFXIIGOoGDn1xWtqP7UeqW93YGCAy28iszhjwQMEn1Gar6rJIXtD6ft3jLMgxmTAIzjp/9eiZDE/QfMcj2FfMdp+0+mvmURxTWhiGRkgI3XI5wT160/QP2kJL2TyrkPGykiOQHIcdhk9vrWfsJDUrn0tsJ5PPfgfypVBkx145OBXzPB+1RFbTC1kDmcuVCsp7nGfTA/rVy+/aZksGR4IFnO0ggEqfT057n8qf1eRpe59JxESKAME5Hft600LkAk9yMfyr55039puN7VyICZeSQVGM+3qOv5VZtv2oLZ4hiLZImWK7fX8MD6/Sp9iwue8smDtU5PYD9DUgPRiOepGc4rxO0/aX0S6jimmZIpekiMSME89Rx7+taH/DRng5wGfU9jN0G04z+Ryan2UieZHrmC4CHr19KkUGNSOcnkmvLrb9oTwZMrAaqpPQ7gRge2fbFaum/GjwpqEwCalHJkZ4IABx+n4+lHs2F7ndhcEYyR3pXO/nHI4INcrB8RfD1ywEWr27kn7u8E44PPPuK1T4s0u4UpFe25Oc7tw6Y9/6VPJIq5q7tykEkZGcYqRRsi2Z5zkn0qhBfW00HmJcQEhsHDg8euelXVuYLiJ185SxGRgZwP8APpS5WguMjHv79OlMY4fPtzjkn3p6RsHAGCccAH8OtNQbppEI+dcghTwKdg0JA4fOT+Hp+P8AWgLhOmeeMj/PtUBJRc4AGMY460skhSIkEkAZ4/KjULEkKnzSM7R1AJ4J9valk+cAb+pIwB/L3/8ArURES46glcf1qAMC4AJ4PUHr601JoGkxs9sHGPMkIYZGBn+f4/lUF34XivNjm4Z2IwTtAwfSrrrtHrj3/TFOLHy+Oc+hx+NdEa8o7MwnQhPSSRyl/wDDyC5VwCS5HUAZx/WuK1L4Qz2sxeFGeMnLAnPJ7j/DivYYy5TOeOpHQ5pI5SsgBORng57f55rvpZnWpve55NfKaFXW1j508Q/D65VC8UG88H5gecdx/ntXJ/2ZeW8Txy2jIRwSF6+mB+f5V9a3NvG0gJQFScnIH8+1ZWreE9OuIdwgjD9WBHH5Dt/jXuUc8SVpo8PEZE73ps+Sb6GdZETGxByxZRhh7fqMe1JbRCEFnj5AxgH8q+h9T+G1pc2txutv3hBKMFJwQev615lceArq2u5Y3jJ5IU4Occfz9696hmNKt1seFiMvq4d6q55/cRu1ycksMYzxx39PU/pUlxPsgjHGOmOOMH/PStTU/D89jdnKkKxG0EcZqlqdikMUQO5cAkhQMgn/AD3zXpxmpK6PMcXF6mfvkm8wnIGR1HOOuc1Ju3yAoG5AHTIwPWrlvFbppN1KxfzItu3I4yc5P8zx3qrawp5kbCWQmQYbJwF9yPfH5U/QEkNnn+YDZnPJGDyf8+lSovmRZJy/IIx1HcHPXHtVf7QHZjET8h2k+uM5J9fSpzkNwMrgHgnNDHYuRzm2iKDKIeenfgYNWdC8SSaDJI0blA67Tg9vXHX+nFZdxIXgLAkkYIOO2Mfz5/CmWkQuZpQ2EKICG6Dn0988VnKmpKz2LjeLujuLD4j3ibEBOGbORxk46/zqef4qahaqBK5dCDn2Pb9TnNed2knlzAeaSCxUZPr0/wA9sVcmCXMrokgjYZALc8nn/D1Fcv1Oi3do6frNVKykzVvvFdxrXmyvI0gZgCJDkdOPxA7etY17o5dzc2mQGAMhyMHPH64P50zUHih03TkRMyszCVsYOex9MfhUljeI1pcwSA5ZeHJOMjnH+c12QhGCtFWRhKTm7sfY25dPLIHB2gKM89+nvVhbIRySRuMbuvHfoaqaPepFeRStIybyCXB7gjIyPcCtDWNUje8nkQDY4I4GcE9/qTTd7iK/2d4UxgvzwMdu4x+GKYlsXlbH3SoJXGAT0Of0460ateDdbIpYlYxuYj+LPSp7S4RbN94JcnJJHIB4wD/T60riZEtosk6BBlkIAJ57/wCFS36ARzYK5KkEuM8nj/OaWwuI4tQikdA0WckEEYAHHHbNNu5fOuJimSGyRkZ29/0GadxrzI1gNvbxJIBkAkjPTAqKysPtk0suWEasMMVxgccevX61alzcEZ5OBkqPTGT+ePSrdgy2ujkPI5Ky5IVeOeRjNRKVlc0RUntI1lRgf3m7AYdT/wDWxj0qZYvneNh/utg5A9MevNaWh6X/AG3qI2KQ5UhU2YwP8+tdtpXwku9RuI3dzGI3yXP3uvOB+YrhqYunT3Z0U8PUrP3UeeHQ5JGEbqFkPG5RyD1GD9O1dR4Z+Gut3VuBCm8YP7wnBGTXry/CvTInzI8rk49OD16Cu3tdJttN0uC2tCSqDlyACx968XEZzFRtDU+gw+Suf8TQ8j8M/BCKAiW4TdJjDFjnn3+teiaJ4HsNMeMi2RyD0KjGPrXQQSBIZwCQcgAj17mo0OyRCSCckZx29/X6181XzCtW66H0WHyyhh9UrskkCQq6RjCbjjjBx6E56UjvgjbkDpxTGbdITjIzyPXFOfCsCcHAxnpzXluTluz1YwhFaIV8vk4wCcgjmm4DuMccckinwMQg9CcdaULhsnBJPIAz+lK3cojZ9hCFsDPpwadMvzZBGCMjmo5vvKcEYYdOpqxdsTK42lACAFI5PvRYBigCM56UsS+f3xkcY605R5kBwSMHnjmpbFY7WceacgjBOeO/+e9UovoK5Wll2ybDyvQ5PPtTudwXnB6Vn6zrVnp8nmSXEKA5IBfnFZfiP4o+G9Gggkl1GCLcuck5Oe4AFWoSfQLnXy2mLcSZ3AnBCnpxUFvHuY4boc15vf8A7S3grTNNRH1ISnJ4jRic+nTI6+tcqv7Y3g6zE/2U+cQM4Ckkeg6GrVGT2Q9We471RhvOSf8AP+HNF3H5DgEkcAAj0P8AX6+lfLd1+2pbpqWF0Oe5GQAyOMYPTOeehz+VY/iL9rDUdRnk8jTpcyHAHmYAzjAPH19K1hhpN2YmmfYc7RR2IJKgkE53dh7e/tVfT9RtWYq8qEYz1H55zXxHeftCeJNV0eK5jdrZDKYPIX7wPQHPXjr7iufs/ip4hga7ifUZZr3ysI4YkKTjGB26jrW/1RonXqfdk3ibTYLwJJqNujg8q0o6d+D/AEqrfePdAtF/eavax4IJYMOfx6dupr4V0S+1DXdSivdVu5QySfcDcnPQn1/D1rK+ItlJ9suIoJJPKIOcEjnuQOf0oWGexVj73ufiV4cNikqavbuGXO1HDZA6YANZVt8Y/DZsLm9N/G5jIADsBz3HJr4w1X7FqOjaRHZbraWK1WMuuQQfU+p7596fHY2em+FrxVuHe4JBKOu4E4IPtwc0fV1bUdlY+sU/aQ0D+04FH78vkBYwGJA6nHfHX1rF8TftX+GNKm8uCO4u3eTb5cSlce5J6Yz3r5T+GWlWNv4ki1S5lkBw4CliUXIwcL154+mKZr1tKDcW8bbixKhwOuSSD07VcaMWRsz6g1b9q7QtLtkY6Zeh2jDleMqD64/pUmmfta2Go+G7i/TS5Xto5Qq/OGO/2Hbg5r5pvLC81QRFlDxi3SN94yTgYPH04rP05Y49GubExMkPmkjyhjDev5H+VDoRZaR9FaH+16L7WSIdBuPkJI3AbVP1J6kfyqPVv2xJkvncaZ9oR3AEatgKe4Prz9a8W8DW1vaeJyLiRvsrxuyq68hsAAfjzVG/0ryJrTftZ1l3f72D6/TPStYUI9Qcbntev/td3enTx+XoE7P5Y3KDhRx265P5dKtWn7W2oX/h+O6i0hY3LkBdxx056DnmvIvFVr/aN4LhYFSDaB5ZJGCByfXnA/IVT08JH4eW0iEYDStIVxgZPXn0P9av2ELEW1PZPDn7V2t65eyxjSoyIYmkaQNgcDgA/wBKgT9qzV3vmjfSuGI5LjODjoPz9a8f8NWwtdYuYySAYsKy9Hz7jg+/41ZaxhfWbSMANtYFiD6Ef0INZyoxWxvFJ7nu9z+0bq5IdNPQIvI/fDOe/GP8KvP+0hc3XhM/abZ4p3LLuVcgDB6d8815Dq9tHY37OkakOG+UDkjHYD/PNVYHf+y7WJw7gnBBAB7446+n4Vj7JXHaKNXTvEF1r2q6jdy7lDQlQJDwBnn2B7Vm38NpLqumtIzbo5QQqnIzkEcHqB60uk3Fusl+k4AgeEgjODxwCO579Kwr2ZYtb0vfKAi3CH5uygjP5jiu+nC2xyz1YeMdQey1KW7RiJEkyWJIxjnjBz65zxVvVfHfiOXRNLEd85ieMyjJIGO3PTH+IrE8fyrI128YDKGJAzwR2/wrRfWpdY8MaNa4U/Z4du5SBxwMHPt9elbOKe5z9S/4J+KvjWHS724W7kMMA3BJSCNvf3PQ9+1bvhr9pjxCniXT7e40zznncorKd2CASSQOgxnk+1eb6faXGmPeRlHjjnUkAE4OevHQ5xjtVPTrcJrtvcxTNBcQtlSDgMDwQc8dv1qfYxluh6n0VdftdrpertZX9g0QQgl2OQ2SASPXGTkYzxXt+k/EzSNe02J/tcf3Q6NnBII4BB59MGvgrxLarq07y3GJpY2zlgDyO/tXV6h4js4vCNhG129peQxAbosqzEDjJ7genfNYzwkX8IuY+8tCuEu9NuXRwZMjCZB4Pem20RlukQ9SOCPbrn3+tfFnwy/aJ1fwrbJZXzyXMBYAyyYyQSPT06V9M+AfilpnjAR+VcqJQMBdwzgj+lcFTDyhqth86uehFVaRAzEAjBPrz1rzn9oDTJZNDDyZORkZOQBjGB+Xau/R4SuYzvZSQcH9R6VlfEnTTrvhojyxKUjKqFJyDgn8PrSpe7JNlprc+OtFs/L027lcAOZNoUD/AA/zxWf4djdvGVsQSZ1DPGpPGRyB9T+ddReaDLpEV3FjYjtuJK85HHU/4VzGh3iaP4qW7mGxI0YL3JJGP6frX0EbNaHFK6YnjDU5ZWcyPIZwwDKGwRk8/Tvya0vFjC2tYM4x5SlTk+gwP0xWFq5/tee5uJABvJOfunJPHBHTitWOKXxFBFbm3Z3CCJAgJ64yf/r8d61uoq7MLNs6r9nVbqVblHcnFwWjB4KggHGMdsnvX1fos0dnE0k5x5a5YdxjrXj3wL+H8uhW0byrtO4gsw556e/516B8SvECeFfDl6wcPPINgQdyeB+nNeZWl7SVkXCLTPLPjr48/tB4ra33PA0gDbRyADgk+mBzXkni+3hWZDAWk/dgJ0zgjJOenGK0dX1eGNF34d2O5lJOcnsB6DP86wNVvxqDkiIFsBEIyNoHI/8A1e9d1KKpo0k7qw3wfpD6zYQRlpGjeYgxngZzjOP8K+s/g14Jg8K6aUiVU3fOWYcse/P+eleW/BDwLJNbiSW3wjFWMjDv3/r9a+jLCEWUQhCIpXOAO4ORXLia1/dRjypE0sQLoN4wOQc5GafdR7UBP3cZJ6ZqLzCrjbzg4+gFZnjHVVstJlJcI+ODnBGPSuKnBzkkjmrVVSg5Poct4/8AE3l2UkKHIGQFznmvGtOjlnu7jeWYOhwB65zmt/WNYe/hfcd5OSCp4zXMaddvDcHBPmhTjJwCegFffYHDqhT82fmmPxbxNW/RBe258xdmA4I5PsavakxcnJzhc5HrVGd5G5clHyCTjIx161adHkTrwRkZP416Z5V0WtOjW20VEDnduJwRyc96zUkCTOQCSckH0rQQ5tyGzhe4PGaopl7kRIrOxJOMdh1oRDZQnthLNuYYJIGf5UzV7Y27+UCckcgHqB+tX7yMgpk7MnO0dc8Y/WnXNh5rh9/7wR5JI545rS5myhYwbtOSRhtcsVGfQd6p6XpGdSkfdsJGflP5/StKNgkadhk5OOh96kt2wWMfD9CQOoPWhmVy1aAxSqBk4bgDsPp3rbuIEWQBRszzgeh5Nc4bx4WjyhUbuWHp/wDX6VrfaXuIxjcARkkj0qGNM04IopLIMZFCcgK3XPpVjwhbjTPEb3ErjynQBQp6nJzn8D+lZFor+Qw+bJYbQB+efetGWN12OHwUAYg9eOtFro560nZpH1D8OfFUckot5JACwBA9vauh8czRRwbn5XaSQRmvEfhfqH/FT6PE8gHmsVGRksMZ/pXrfxVs5zp3mwybfl+YH+leBVhGOKi11Iw0pOi0+jPAPEF2kj3GRgZO3I6iuRQIty7bN6EHn0JrqfEtoWiyCD3JHHbOPauLSRxcNGufXB9PpXtRVom9Jt7EVxD5sg2Z3dMZwADVi8iEioByEXkN6ilaIxuDkrnOPr0qeWwK25c7sfTqf856UM7FoZMcAeHzNoHJPTt61WhtQbgFSMFcHPTPbNXxBKkUmB8nI5H+c1UijfLBTnj16D2/Ki5epmzWa+eoZ+pPAGeByK0H0+JkX5yMjOBz+fpUFw21sgcg9QOferv2aSO23uT83TPH0GPei+g02JDCIoyI+p79KdaRAXWCcAgjn1//AF1DaQyjnJZMkZJ5PbpViEMJBz3wRj/PepNVqT3NogYbs8HGB9arTxDqhyABwR3qS7mO/kjOOdx6VILZGgByOckEnipLsR6dHtiOeDuOT0FW1giVsyHg9D/jTdLjW7LiMDI4JJ545qCd0e9MZGeeOciodzWI91j8/wCUgjPbgVPqNohOR044z0FRGOMRlAMEDJwMEgdf8irMr4gRsDBTgAZ/GoKItPCIpP3DnvV21lDyAcBu+f6VlWqeb5rmXy8YCqBk/wCcd6sWxxcxnLYzxg5I+v8A9alJFwetjXcjbgg45Iz/AJ/zitS4Zf7OjQHGBkAVRkhEYGOeAef5VceMC3LsQVC8HPvWDOvVopacyF/3nYHGB/OqU8giuA5GcHO3Pc1aKgTHGfbHAqrcRebJjkE9MVaMXfYbeypOkhIB3A8Hiq4KtahULAjCnjpirl3YiGAFiVfggH9ajiiC25yMgkH39qelhK4eH7y2sHuUc/PI2SW559qku9WgaYeXu2KcAY71SsLP+0dR2cr3AA7A9xVnXIIEdIo9w2nBwAM570tLlXdivrLpdKCmWBXJVe5q3p1lBLZxyBV8xgCVb+EVQeRY4wBknoSOp4qzpt/ttssMnoAMcD1/KjpoK2pBO4jvZo1A2AYGB0J7ZrIvF8uRSBuGQf8APvWlLOjzt84HJwMcn3qG4t3uCMLgZ5Y+hFX0ILKuZ4A4BxjoOnPrV3SrpIoHjaIOQCNx681CmLO1VMZJGDkZpbPAJIID8kjPU1AEY1d7K5BUBcZG49ef84pkglucyuc84wRiqFyBLeAdAGyfT259K1pRhRsGQOQeoodlqWk2OMXmRZCYXH1FLYzmBXjABB4GPWtANHJYpgENgg8Y/XrVC2IVyDtbk9B+XNRe47ND01GSK53qPu45U/5FTz3BlLSty5GMk5/U1VmXE2DjZnnt1q+YFMII5444qX5FxXcgEpSAjAAx0J/z71Y0G+xcjjGDtO335qKZ1NvsA6YBzyfeovDM6Q6g4lAxn17H/JrCa5os6Iu0lY9f0K53RJg+gGTxmuniLElj29TXJeH5oxtAYBByK61W/cH04yc9a+NxC5ZNH3WElzU0XvtBeL0GO1ED4+vSorcF4wQfamxsfNw3HzYFcR6Q+cSOc4bYDyR/Kppone3LLkE4APpTZZjGBnoR3qUlpICd5wV4wfzxQBXgMjBgOvQ59qfGWgmAyAccc9SKhtiUOFAf0Pc1JJlp03/fHIAPNAFsFyST0POc9KTyQQcDHGSRxT7mOQRjrjA6Yp9tloyCeB0yaAK6cjg5HIpxjw4569eetMZ/3r9lPQAd6SWQxOM8EjIpMCV4yygtx6YHWgQll+U4Pr1pjTM6Ajkd8VNbSBl5OMEZ6Ua7gQrEVbB+uf8ACrcCujIVIGDk/Sq0xzMwHQnrmrEfyxc9Ceg9aRLNYSmSLk7uOMHpWn4amDyGMhSWIB56VhWtvJcRNh8BuPlPOK6Hw7orxzjk4z1NNbmTsjTuLbypyDjg4yOlV5YTnJY4BBCinarcm2m28ZJxwf1qu0j+Wee/61qjMnEfy8cH+dU2XD8nHPrUqyErj88VXlzu9MdutadAILuEKRg9euahktSIQ46dMCpLnJIOeQcYzxQZDLER2AycUCZnPcIsLqz428DJ61yY0tNW1dHOfLVsZrcvG819u7Az+VUbYiyv40ByGP3j6j/Jrtoq2p4GMndpG8dJjso1MTlnyM5PGOK6uxKXFku7cCo/h6Vzl2heEFDjPO6ug8Pr/oLK8gOAScnHNavQinoin9kVr37xwxzzTNYtI7cDklD0PrUwuFNyQpGASPlPSna9seyjCHJzngVSKk1axzWrRmazOz73UjHT6GuTs9LjnkMsinehIIPB+n+fWuydEisSQSWySQT6VzML4mddxXnOG96cr2MNLnQeENEtpHJiS3eUjDRyMMj61reLdFt7XSpLg28VpOuAgiwQ/rivM9W02O41ETeeyOeAEJBx+HWr9xcXkemASXEssSjALknB9q5ZJ3udkZJRtY6XwheRORhMOSAdwxXs2iSCS2QjpivA/Bc7JsBPOc5Ne5eF5PNstwORng/hXLW+E7MJd1EzeooorhPoAooooAKKKKACuf8AFLgIi92U49K6CuP8YSGVygJGOMr/AFpoDFSYxjPUYyM9/aqbzuh5UHIOSOCD2qNQ8eG3Zxzz1I/zioZWJPGB6ZH+elSwGvqMkMoKZBA5x0z9aiu7/OJN5Axk+gqpKXMmDyO4I6ZP/wCumTKGB6Ak59j/AJFSK49dVZW9EwcEZ9+v60S6j575TAGQuM4Htx71EYGcgKO2Ovfv/n60hiEW0YAJyOOn+frQSPVvlAzk9cfyoyA+MHnJBA/zxzQkEkz7gvyAY+X9fp/+qmSWsrKSitgDAyOOfT/JoAmRmTnPJUEY9vaq8jkkhmz3Iz15/wAmovJljIDArk8j+tN+USHk59jz/hQBKbkgMCAvTr3z7VGGJA2ZHqf6Cjyd2Sc5J5Jp8S7Dsxn3A5oAaLqRxskO7bx+H+fWojcmMgAng4zj+nTrVgxYJ42liQMDp9KiazKsGyHJHHHX/PNADzevscngkgg98CozOXwQ4HAx2yai+zmTJ4GF5BPQ9uKWMoqccYHJYfzoJB5mkUlyCCc/TmoxIA5wePTOKm8vYjE45GSQeMdx+FN8hHAYHOeeOn41SC1wyff86Kj2p6yUU7i5T5WLHA7YPrmhW49s8j2/pmnn5Wx1zx1x170xY0Oec98mvKPbHqc5x34HPQfWpFOwdOhweOpqNCuBjnOenUU9mUdRgEEgAVNwFU5XnA75J/z7UxgWd+gAHGRQo25A44+o/wA4p7KEO7IPGNuMf56UgGvheuM9T/SldjgHtwcNUZJeTOO2T6U/J6gjGPTrQAhYFjgkY68dafu2jtjHTt/k0zG7cMdTjp/n1prPzzztwQM9x2/nQA8sCMDGAOQT+Q96ap2jAHbof6U3aMjupyOucfX9KU5OeRjHGe/0/wA9qsVx/lZztPY9Ov505gBgBWz6/wCfyqM/Ln5TyOcj04pplcAZy3Xluo+gpXDYl3FsAE5HJyKY2C3U+4I6/wCcUjOfkOCB9e3HNQTyIAxfGQOSeB/+vFSJyUVdhdakLe2kdzhAM5B5B9PevFviH4zWWYwIS5IJwD09M/if1rV+IvjeKBzbRSh+CAFPQ9APf/8AVXi2r3s99fEOd5IwSD1/+vjP5VvTp3dzwMbik1yxG3YeZRLICWyR8xxx3+v402JQEOQXAGCV57/nxz164olKJGChHIGAwz0/XHX1pE+Y4wHTIyynGD/n1rvWisjwW29QCAAkA7mAAAwMdzj1pWxJKPmBfHIx1+v60oC7toBYA5Ax3PU/r2pGjEgwSM4IOck59c/1pCB487uQxJwABjBA/wA9KcQioS4wVAYFifUU0/uVOSADkkEcA+2Oe3f0pGPVi3BHBHTPv6fSrAsQOFIGFIwcMq5JB9/0/GrcNwker2HlptJkAyoz1GD7dcdCKz7PqnIUA5GB2/p681YgLw6rayoMbpAQo4OO5z7DP+HFX0Li7M+pPB1x52lwDnDLgtjGTjjNdHGSrBf8/lXF+ArvzbGOM8AKQQecnHH49PyrtIsg5ODxx2P+f8K8yoveZ9dhZXpomwVAH449fwoJyM5PTOMc03fuYICMYzn/AOtTvUqM+5PX3rI7kCtgkbAuR1/X+lObaMAYx3JOajQgv15zyM08EeucelL0DQM7GyCDzznr7U4NkDPT0Oen0pNoLH2I680859SMH8DTENJyuevfr1x/ntShix7dDkc/5/Ok2BcEepwTSE/NnOOMk57UAOUgH39T6gUPjPXLEHI/l/n601GX1JyeAOgoMe47sgt1GTn/APXQA4MOgJwPQdKUHB38PxyQKY2MccnPPPT8KU9iT17EY/z+tADs7jg5A7Dk0btvHGeg9/rTfMJ74Pc47UuN5xk+ufX8KAB/my/JPQcY9f8AEUuCctnPcbhSKCpxnJzxk54zQx29sn0PagB4Oc47Drnr/nmoyQFJxySARjsDSqQSCOmOOMc0mSBt6n69/X+VBLQrOFIHJPUbh1pgG/IAx2IB6f55pZCNgPzAAnIHNKpBwcdRnJGee3+cVQhjDcTng4yeepqGUh8YORkEk8c9OanAIY8HpwRjpVV+DtBwDjbngZ681rFamUtjiPijHHZW6FCHyMFs4DH2H6V4ZcSb335HQ5Zvbp9P/wBdew/F69CQpAmcgZAPTOc14t5jS8n5yccdTz1H8+nTNfdZXG1NM+CzJqVZ2F3oCQcDgkIDkZ7ZHp9KCQ479ec9MdetMkLRtjAAPQjrjnt149sU8A5JOR7HHT3r3zyRCdozkAnggdc/5+uaZJM3IwTyPmAwen5mhiQ6kkkk4P0//V/WnQx4O0AYwTj6ep/OmiARy5znHIB44Gff/PSkEmME/NgnJHpzxnr+FCwlSvJIHIOeQT79fy9BSTR4AfGScjOcf5x7UwCWYsPky2SAOcdec1KJS8W0DbgbeO47fj1PFUgzqQeAB/DxjPcj8ewq2rB2x1GC3zdCe39PxprUWiJIn64GMAHBb0P/ANfH40zfku+RyMZ/z07/AKVJEwPJwSVBIPX2/wA+wpWUlS/AKkFgDgsf6VQroapLOeSQvXj2x/8AX6U/cD2wMY3Dj6frTFcSfOgByMgqf8nv3NO+YDBO8nnrz0/z+VOxLaBJUiYlzsHI+Y4AJ4x6c/Spg44DjAwBuQjr2/Dtx1qHCzbo3wRnJ3jIB/H6Ee1O3iTlAfm/hB5Ujtj/AD0osTsxdzFsKO+QCep4OB/h71KxDnds7gYH6/5+lNQ4lDjgYBIwOn+efwNDf6repzyeOpJz7fj+dFhOw4sjDgFDwDgZyP8AP8qFYbs5wccHpz2GOv8A+s00fMuHHU5IJ7nv/wDqoQKzFBwg5JxyT0ppWJ6kh5Uq4JGOvb1/P86ZKArAHknBwTjcO2D9c8Ug/dsck9c4ByAB/nNS3QjlCFAMg8YPqOn/ANf2phoRgho8jnGCASeR9fwpTkNwDhh9R/nn9OlOjZAOuT6nPI/Dv1/GiA7ch2wGznA6dfw9etKwaAQUHHzqMkjHQdj/APWqOPzHBBwuASRj+fv/AI1KCnzE7iS3UEH2+v8AKlcBO+8dlLfj/hTC48M+0BwCQD8w65H+f0phACnAIPXCkcH/AD+VN+0nG3r3BUcEn+X4+9NBO/ox44OcA+2Px+lAhNrFxgjC9O2fXPvyKuQyGLeOg4wpznJ7+lUjGQ5z8p5wccDv1q5G5xlyTxghugz344qbMq6sS4crvY544Udee/8A9b3NDufJGEwoHAPTjrmhXBxjnjI9PbpSNmRMfdwpIbOef6//AF6aMpFIsY+5Yc8Ad+oqIFwpIA6EEgdu3/6qk++2ATtzgdOmMdf60MgjRyAWPABJwePbvjj86syDBCAHDgnGByc4605hgAYHHXIwPTk9x2qNCQhBySSc56E/z4H1pxBJOCUGBnB6ge30zQKwZxkDknj1z349KcmN+CSBwQAO/ofwprsDzhTg5znB/wAKc+7ouB7gYII4JFAbAGQNgDA6g+vHQU3IxkYXng9BnH/1qUttUgoAg7Mep9uD/kVByqgZ3Ac8nGPp+nXtQCJVI2FGwhyOAeaXkADO7GRnPQe9MRMsMAd8ntkHtnt/Wnphtg3YOCCM9+uM+g9qGMcoKkZ6ZyMADA9PY04SglwDnJ4xnHf+vFOkzECMjbxwAMjv6U1iC4BwSSDgDAA9/wCdTuAOB5fLE9AB259/bFImBGOSCDtPOef8KXOWyR7Ej9BRkKcAZQHqcHgen609gHsQM9cY5C8g+o/lSOBkbsYIzkD/ADjHFAKgYD4Oc5x07dacqy4PI6nGDxx6/T0pgQqTwQcgnOccnPp+vWpYznvk5x6D3x/9ek2hc7mx2BOR+P8AntTkwoU8kA8ZAOM/0zQAncZ7DBPTgDoafuIXABB4Bz78UPgA9iBnLdD6H9OlJGNwTD89CAM0CsTlfl5GQCACacD8vLfp7HP+fakX95ubIAznAPBx2/z1z7UnOeOnT5h7ZHv2oDYRzuJGBwQMljyRz0/SjO4gEj0BHJA/yf0FDgkDAwVx82P0/wD1UKC6hhkkDk5yffPsenNOw7oczhcA8kE8kYA9xTuEVjwxGMAY4H19OuTTUAT5CuATycZ/L079KcVMi4wAAM469T1/keaRG4wgEktzx29f8g07cSU4wcdCBke49sVIxLOSRtwMHjB+g79f51FMSEORkkAEjt/npVdAJQcnJP5HP5+ufypsfzR8YGCc4PAP+f602CQIFyCB0xjIPv79c8dKlXahYIcDOQc9uv8AP+dSCYNIUBAPXjHf2/p+tN8+WTAP3hxx/n/OKc+A2MAHGMH0Hb1H1pjfvSeAQegA6/0oL0Hq43DluBg5GQRnn+lOky4GMgZyCenHOM/56UxjhAEXngEdafHuycc8gA55/H9KA0JYFGGxyOoz0PHb8eaUEIuSNuT1I5HXJ+nSkVctxg9cc/59DxTvKIYucHB5z+Hb9Kkeg3ZA7oU3PkBQR0yep+v1r1D4XeFDKI5QNoU5DHrxjp2/CuF0fTTf3qMgyGYKCDgg8dvy+lfSfg/RU0rTo49hycY4xjI5/rXz+Z4v2NPlW7PocqwXt6qlLZG1bjyrYDOO+AAKYAQx9z1PX2qcAEkDjsfqaaVDHGBx6GvhL3d2foqSirIhKnGcHpgn1FTtELcb5cBWGc5xz7+tMiQljzj1I6D/ADiuY+K3iD+wvCktwJdj7TtbOCPp+VUo8zsUtWecfF74pXehxTWsUo3tuCBMjkdAcV4CnjfX7gOTqlxA5IOYpNoIJ6EdPw+tQa5r9zr2oyXN7O8hcfKS2QP/AK5xUFjY/bJBEgLuWGGCnOff6e1ehGmorUyk1eyNMa3q8zB/7UuZJ3/5aNJtz0GD0Hpz71Tkub95G828meXPHzE5zjABHHpXRDwDqZhBEEpVgCzAZPPAyT0HHv1q2nwx1W7bciTAuuQwjIUnv+HX24prkRJwErTsHJmkdw2AXJ+U+2en6Zqe1AZ3SQMH2kggY5Bxn6969EsfhNq9yioLOR5WJYZ4HpgE1oWXwH1ydyXt/LBIyscgLA/U8DGO3XNUpwRWp5J9kjt5PNcK7FuTIMkA4wCfbjp1q6yxAhivAJO0DAzwOnT0r1tv2bNemuMkMsRBIAwSCOn8qI/2a9ddnEkeQeAUYZwM9c8UOrAEnc8uMUcsJ3xJ8y5yAcnqBVY2UTRqdhIYYAIzg9h/n0r3SH9nHVSgiS2C4wQxYEkfn1/wras/2Zb5ADNuVs5zkdf8/Tikq8UNxbPnFLA2kqSxbhxhgp5I6Y/z3FVZraZ8GNBJySC+AV+nfJB6e1fUMH7NDiXLEmNmDMARnI+lXtP/AGb7a2D+cAck7GPXB/Xjk/jT9vAXK+p8tvZm4UEpkhR87D7pI49uw464NK2lyTbAUPyAAqDgkDnn/Doa+p4P2crILIBLtwc4BPPbqc4/CpR+zXp/VJ1yeuD16E/596f1iIuRnytLpB8vGzaG4UbenYj+Xt+VZa79PneykODC2AVBIAByBnuenB6V9eyfs32cgwSWAI+6SD1J654qp/wy3pt5IQCqgEkEkk5755/Wl9YgUotHyjcQBrkl/vs27IAyDjjkdvpU8eSY4SDvLYJPQevP+NfUr/swW0LhI3gXaMAhjnjocf561Vk/ZaRyCblAmCcKcDPr9PWl7eDNIxe7PnJLR1QIRjzM8g8Ede/4c9scU97TbjHJz09R3HH4V9DRfsvzXAYDUYyUGAT16DgH/Csz/hm67TUEjNwmVzhssQfSo9rEux8+3Wnec7uUCq5JA9T/AEHaqcfh9LleQHdMFioOT78dfp3r6Wu/2Yr1ISI7gu+eGZgBj0x/k1jn9m7Wrdj5Q2Ec9QdxPWrVSBnyngenW88MREgDyKxGFyvHX37Y6+lWLvSEjuheWYxIUClRwwGOvXHBPp617Hdfs5+K3clLdZAw5LMAePcE/wAqpv8AATxZAXKQbpV4RVHCk9Sc9T1/Olz0wszx6ysJDdxPLLKjkkY3k4Azyfw9Olb1xfXecRXk8SgDBjYj/PNd+/wW8RqBImmMk+AJEUgK57smeR05BxWZqPwt8Q6YpeXTnjjCFhiMsQT14H8xnpTTgydTkoPEmv28QEGs38Y9PMJyOM5/TpVmy+KHjHSJXMGrSTgHBS5YsAODz7n/ABq0/gbXYUWSTTZEjGSTtOfXp/npVc+E7m6jJMcic5G9Cv4GtIqD6FWZvaf+0z4u0pQbi3S6ONpEbEA49B1z179a6nQ/2uri3ZHvNO3oxJZFOGU4wT1/WvIbvRhbXUcEgMj5IwB1wOSewGOc1S1CxiMRITLjAJPBOexGeg/pWcqUW7j1PqDRP2rNA1SYpeWklkAQQcgDP19znr6V1tl8fPBFzL5cusRW7kj5WYdTx9B1/OvhVNHMhkcS7ckAxsD0HQg+prStNOMVwA5UmRflYjKkDtn8/pUPDp7FbH6E6d478OXhR4tYtiCMKRIGGD06GtKG7tLhw9pcx3Cbc5BA9z7f/rr86J9ONrcefbzy28gAY+W208nngcVp6V418W+FbqOfT9alniDgmC5JOR1wSfpU/VbBqfooIxMFfOMjBwM81FMGRVHQjnPcivijw/8AtWeJdAu5P7Tg+3W4YHbGTuGff29K9a8Nfth+GL+MJqHmWEpwQZlyPpkD61hLDyWw9T35MoOcDgnp19ahj5f5gOuTjv8AhXL+G/i34a8ZRj+zdTgkKg/LuwWHpzXR2t5BcENFIjjoCpz/AJNc7jJdAuX2AbHJwDjIpXOSCCcY5zxUIYyNgcew61YMJjgPGcAkkdPfmp1Q7XGRONpwc4OcEYBzVO502C/b54xng5IHGM96fHJ8rY5yRn+lTRSnOw9j0FbRrShqmZypQmrNHLax8O7O/wB7AAZB+UDIz/nBrzPxR8Nri0zsjOwE4+XjGPf1Fe9qxUE9ADg54pt1bwXsBScAqT0znP4flXq4bNKtFq7ujxMVlFGum0rM+Pr/AEae3EkGGCkDIAODjkj/APVWctlOZC7yDK4wCPT0H4Yr6s1nwJp+pWriOJVI6Ejv7Dt+deWeJfh3DaXbp/GAGwBwO/X8K+wwuZ0qys9GfHYrK6uGemqPG57NHKSK7RPnLKMYJPbFWk+XBySEAHJGfT+VdBrHh/7HIAA2wA7mOOO4/wA/Wucn0+fl5FYKxyNwwAAMdO+fWvZjJSV0eS046MW1X7SVGSmzJbqcknjA+n0pptzBNhQAPQHqOxP41Y0yJmR5cna3IPYg8cn9KkkHnNlcEdDjgkeuPzNWSmUWUBlCDBx6c88HmpFZFDgJsBGNp559afcASyY++MgADuR1+nf8qJIgSCRjOQFwR17c+/egrcikUz2pJ5DHjAwOOvvzwKZbwgHy2CqCOp9O358Hip4VFvEOpjDH8c/yzyKblDcyKch8Z6DIBznNBOwxLZEZREAkfUg9M9TTmtAHG18byeRyf89fSoZrkyyoiFhkjCqPl9SOeeenpV118m42yjACYHcZI6n+X4UFrUrz6cFwUcyD1Y9Px/D3qzE29HCMOMAjkEelLId0cGAQZHCg4znPv7eue9O0u3We6uR/Csm1ucnIxn6f/WqW0lcdhnlShyOuBuKheT+H4dPrWhaaWZEIwpDHoR+QPua1YfD8mqXMcdtaFkGAGDYOD7d69P8AD3wrnhije7iCkYLRkg8de3FeZiMZCitWduHwdXEStFaHnll4OvNQQRxB0AGCVTJx9a7nw58Hvt4/0hAEBGcjBJ9cf5+teuWOiWWlwxhLZA7r/CDjPGOf89KtiURQPKEG8c/Lx+nf618piM3nK6gfWYfJYR1m7nP+H/BGmaJLjyBI4G3cRyBXQC3ggYGNMdAfU4/yKIpDcNvIwGAzxz0p7NsPI6cY9R9a8GpWqVHeTPoqVCnRVoIVo9x3gndjJGOvpSlDt64GOcU1w0ZLHgEA5J4NAyYAcjGeucCsDpBTtQgYJJ79hUbKFlOSOxJ6f57VJGcylQucj86YV2ycFTkfdJ/KlYBSu4eoHtT2CKmScnHT0GaSaVLdA8jLGmMgseD+HpVW/wBd0q002S4kvEAU/MScAAf5FNQb6AWxC3Ud+nfn6U9bZ4o1c7QOoJbn64rye8/aO8PWZuYLCdrueMElVGeB7/WvFPG/7T9/c3scFrI9tvIAyh7nrnpx/SuiFGTKsz6+luIoyS84yvcsMcVhax8R9A0lC95qESOoyQGBAHv7j1r5E1b4h+IZhJI+om4gOAfLbBwenGB+tcpr0kd9bwyPLLLI/LBmOP8APTj611Rw2uo0j6a8VftR6BpokstMxdXbKWR1IYKo5znsOeteLXv7Sniy71B4oo2UMSYsEEEA5yR6YH0rzvRdItr21vXkiDRoqktj76g/dJ6gcnp1zirGmQg6ta+eN4STaWbjCZ4A9BjgZ7V1RowihtJFzVPiB4t1nUJJNQuBK75bA4UZ9h6eg9az7u5v76WAXZSXa2SzDcV4xx79vSrGosks9wIoWito85kC8gk9PQnkcdCPpWvqfhDV5vD2majp8ZlLxZlDRkfMD374x7dqbcIkdTAtJCu1LpGlAb5HZAcegPp9ao6pa2z38z2UBSSVQGZhwe2RxxgV7N4d+E+u+KvDryRaY3mkHy2chQTwcgkfzFWvDv7M/iLUNTknubdoEVACJDxkDkj2/wAKPawS3NVY8TTS4I9jyfMzZAGOSQM4A71qC0t5oSBl0wTlR0xxj/8AXX0FJ+y7f3vkJcXUamNwyMq4KkdDn14Aru7f9nWwtoLeOUQfKgMsiqAWYd8Z6n+ZNS8TGOwnbofJX9nC8tbeCPdGiMZOFxzjHWnaN4TlS8eYWzu5IUiNevvk/wAv8K+0rD4H+GEtN5gJwSowRxx71t6P8N/D1lK7x2PmsBwZO34f15rKWLWyM9D42T4Ua7qd0k1pBckswLNIQoznAHYYA9M9K6KT4C+LL9n8zTllDnHmCQAHp/8Arr65fRdOV1hS2wAwJPPOOx9q0NR8q3QeRjGOmMAZ7AVzvEvoJnyhB+z14pmggt308EIuARKuQOeef65q9Z/sr665kJjhtImwChfJ9evNfT9vfEWqODy2cgU6ym824lyxUbcgknrn9Kh4iTC7sfMdr+yxq8d4jG4gI6AYwM9OeB/kVqyfslz3cRFzqComOsRAIPuSOa+hPNK3I7/MCD39s0/VD+9kcHGRnGeM/wCc9Kn28hangb/sm21vYrF/bU5wuA5Iz/L6VPoH7JWl29iY5NRklmJLl+CB1556ev4mvdHlT7HEMksBg4HWl0qaSG1liGAH68ckZo9vIabPD7P9l3RrO6BN48rZBLH+n+Hoa6D/AIZ38P8AlRx+bkA/xJkj6HrXosbFLuMdt3bqafelgSBnOcjH8v8APpS9vO24m2zzqb9mLwtcqJZJZS45Adj1HoB17VNpv7NXho2LkS53HG0qMflXo92T9njxy2AT26jn86ba3DCEj9O350/by7hdnm6fs1+F4mCbVbgkY6fTg+34VXuv2c9EE4miClQACuCCMdCDnPHt2r1fTJR9tSR8lOhUnHGaZqFyrXBGcAtkDpR7WT6jUmjh9f8A2ddJs9DlAmWCZI/MEjcgjHcnnivmy+8PWGn6e95vEoSUxiUg/I4OM57Z/rX2d4wv5bjw+8AJBlh2hiM9f8Oa+QvEmg3GnaPqIkuGERndRAyYYEjhh+Rrpoyb3LV5I84lhku9TltomG9F3FiCRjrjt3zWbq9t56hDkOGBDjqD64P+eK6TwpIW8Q7XQbo4cHAzkY4z+AH0zXO6vcg6rLFt4d8RoTkkk8D+frXqRZzT0KsVnHDcxxakzyoxCneSCQe+B04r6Y+GH7Puh63oyXk6eUgUGMhiMnj1/Cue8FfC+PX9UhlvTiAQAhWXLAjBx055/SvpPQrGPRPDMFrEQCGwcjHA6fT1rmr1uVabnPe7sjwLxZ+zpdXF1IdNlmeIKdijonccH6D868e174T6pomqPHfo4OflbYRk9sHGCa+99EnluLq45Zy0eAoPBxkjI/rVG/WKa7iS9t4pEdh5gC5AHqP0/OueOLa3NUtNT4D1PwlcWEMvmRvvwWAK4OO/+NNj02KbTI5HTLvGQpcDgj0+mOfpX2/8QPhh4b8Qxu8UTwS7dqMoxnvyP8ivJNX+CmoJoyp9igSG3LOksY5bPYj3x/8AWrshiYvdkcp80abp0d5FeREBnRQ3yoDx9e3/ANam6FqF14R16C508OJRkGKPPzZ9vrjmuuOhS6Tr2q26p+98kYjxgjB5x9B39KxX0prS8t5iPuOCQp+8MZ6+ufXmuy6krCase7+Bfj3chIrbUbIhwQvmNIAM+hHYmvoHSdctNT02O4gCmKVQCrHIUmvgLxE8lqN9o+yQjzUJORnNe3/C74lTWWl2QupQyyRqNpyArcZx9cVyzoK14mTlbc9e8W/DJNcF69taoCwDAFu/bFfP158IdTHiBzJZzIuSrbgSGA6du+PavqXwr4tg1S3MgcFCOinuPr/k1sLciWaMuSADyuAeB0GfyrFVpU3ZiUlJHyjH8F9S1GRokilgyBvmKEkDjgV7R8P/AIO23hWzjuLhQZXHBYDdjHX8x1969H1K7CZijI2OQQAOo6f4VNLL5kEQfkgDLHkcdBWcsRKWiKsirYNFo+lzzBFiSFS24jPPJz7V8o/EXx3c+NPGJti6iKRzHGA3GQeDivf/AIieJLeHwvqNok6+YxwxBx+B/wAa+TbO4ifx3ZSyshEM4ZAx4I6EE+4z36V2Yane8mZTkloZOvqba78suXYsSWOcgA4wPz9D1rrfDWiJrGp2SW0ZeFQmcrjHAz7HmuU8Zt9q1q9VNzZkILRjJ657e2a+nvhJ4StF8N2MpjQT+WrNkYIBAIB9xnFddaXJElbnoPg7TItI0ZIoUUDaCDj9PXJ46VpxEvOcsM44U8U+FFitXCEAJxgHPNR2gUykn0yGP9K8Rtt3YNk7+XFC8sriMKCTj6V5J8TPERvEFvFkZHJIxxXXeP8AxQLG3a3R1O4dvXvXkHiK5MuGDhgeev8AT/PSvpcrwjk1Ukj4rO8aox9jB6mXayg2EjvlvnIGRx2pLdQ04cgBsEgjqKgtnCWc6E4fdlVPGffn/JpLSXbfZkOFKEZA719fa2x8Ne+4+/kKsQPmJPHPXpWjOHYR4OQVAII9PQ1SCia7VzyUPGQR+XbtWjqL+aFMXACgDB7+tIeg63UR6Wycsdx6+neqOiyC38RW0pBK4eMgdwRwTn0q5pCpJZzl5VDqcqMnP5VTtsJqyF8nCkAjse3NUhNFHxBcMZIgCI40ZmJPBOOg9Tk0251YP9ncj94I9rAcAnuf6U3xBZG9gIB+dTuBHUEVbvdOjbTbaeMo7eWFYk5OQOfzq1axi0Zdvfm8tyQNhUkBSOw71PojH+2Y9+Am0nGe2M1HZIPJmyPvNlME9O/+fanWsbrqAy2AAeR/Kr6EWL95MFn2hsIzADOMY/z61v3uLe3QA87AOOw/z61zci+ZKDkHBzlua3NRcTW0JRuBGA3bBrNjViTw7MXtGLgb8nvnp0/GtK3kU6gBMQDKCAoP41k+HZI4dNuRIoZvNJUnuMZ4/Gqlm0lx4mtndzsKnBYDt0FFtLnLW2bPo74OeF57/UINRuYljtbRiYMj5mY98/5616N8S2P9lNjqEJHGayfhdIINGyWAjRQxPYev9avePb62vtHLRyhzgrwc8/5zXztTmli1fZGeGd6DueAXJM0c3OQOnHTiuOmtvIvkJUFjk7u+f8K7S5kMBkUDByQRj0/ya4rUrwx6gnmfcUEcDvXuxvY6KLWhBqdwIT+8IGOAD6nvmtKW+8zR7cE4ReSByM56Vzt3J9sYsD855GRgc1P9o82xW3w6ooG7J7+w/Ki2h3Jq5ahVJNPuXD5ZWwMjisCyvCmtpFwRIhYg9ABx/WtW1nSGzmgAz5hABJyQR3H/ANesNcQ6kJgN74xnPbrjFMZq3KxCRwXVSCMAdRTr67MkCgsDjAA/z+NZN3vmm80deTkH17f59amaTzlCkgkDBxSsBY0W9It7kyHkv8oHpgd6njud06ck7jzVKHEUZUKM5ycfyqS3XbNvHbIAPvUtGifQsXLD5sgg9OO5pbg/uDH82DgjB9KRhvbgcnAPFSSNmF0OTjjkVJomP0dkgWcghDt4OM8nimqpN7FJkjjDcdyOpptmjqpwhPOTjp0xVpYucEFCTzznFZvc1jtcfOBLgk5A+9gZyO1DSAJtz8gAUL3/ADqWWEIpkxjB55xzVeTtkDjPIORUl3RGU3SZBPPBqW3XEw4A5wPxNJANzEgFh2PT8auJB5YRgBx275/nSbNIJN3RqAfuXUjJ4+8M/lUkTNHCwBOCMDIx17A0igBMk8kcipWnLRiNuQMkc8fXiue52dClCSXyAQAMYqvM7QyI4wHBxj1q/EpDMeAScjjNU7sNLJ8rksDkcc1aMpaFu5uEmVXJBwM4I9RzUS+U9s7ZKHGD7/QVDJKVXkDHfPp3FU/tzqh4GzIyD6U7MjmG6XqAttWX5sKgyDwOvvU2r3QuN74JOCRgZz/iayuZr15bZN+QCef8ip/K828Qylhz0UdD0GfxquXqCk7WC9fKFNhBCjPI5J+n40+xUeUS3IIOOP1/kKv6hpgt4ckEORkjd1FZsLOibM8HkY5zn3//AF0dBNlMZkvB8h2A9c8dqsX1yYYV2AFM5Lf5+lSJAfOyo3Ngkk+v9KpXrkKExh2IBAHfNMjU0ot8kaeZ3Gc9hxx+NMtGA3u7fPnkdh3pro4to2LAnrx1xSWsT7XfGATnrntU2GMlIeYFQBzk7Rn/AD2q5e6kZLOOFIthBGSOv4VTjy8wRBz6AVanjCgbxjvye9IpXtoXI74xWoAVsE8H0NMtJAZWd0GSM4JqOCB9w3htm7IAPAFXBpqSyExEoM9M55PcVDSRWpUu5DI4OR7gE4/z1q9HqcixrEdpUDHA5HWqVzHtuBBGfnB+bvg+/wBavrEIk2GPGP4vb3qWVHfQhV9wJxzgjI/z9Kj09E+05ON+Ocjr6VZe12xCQY5JAGarRQk3gIPABypOKi2honZ3PQPCczO6g7R3Br0S3ctCvcgAHFeU+DZ1N2InO04yOSa9TtG8qNMH2JBr5THQtO59hltRyhbsX7ZzEuQeT0zRDlrhiegPTNTQIksYIHGM8fyNEao028YAxgDoPevIZ76eg2eIyKOTjpTvNPl43cKOAR1H+fWllmVG2njJ6A1G5yARkgnABpFDYE3MXBI9BjtRIz/a+Txxz06VZtpI0Tn7/QZ6VGjhpmL8Y5BxQTcuSXJaMAEgelMZiwynf0prSbRx3/WpFkCwjA5OCcGgorpneAdwXPf1pZyXA4Ixxx3zUm4S9Ow/zimMTnkZz0zQBAC5XAP3e2MfpUkbOFHOMnOTg5/CpGOwE89OMjvSrh48jBJ4OPWgCHLvKSpJ55wOfwrbstLla2SUhgp7fWs2zZft6Bx94gDNekaNLbz2XlPtxjgYqkrmE3ZGNo9p8+D0zjaetdMF8mPYgxgdR1qt9ngilBi4yeQemfarmA6klgDjOAetaWSOe7bOd1aF2lQvkjIOSKmSFxByMnqDipLt90mCDnpz3qMXG1do/DJqUaAFfB/Xiqk4O7kfTFXXuwgOBz3qsbgSNkKOO3vVoFcp3A+YD0PWoCHAfAOCMYq5cRsWyeVJxyaf5a+S2RsAHr1piZxV/OFuDkkEHPTrVeKaO7vovKDZDZPHal16dUuXAJDDA46n3rO0HxH9nvxG5SQlscivRpbXPmMVdyPTbTSJZY4sgkYGBjArQuNOe0tshdijtjiqFr4vaHy+hDADGBgVtX2rR39jwVxxgA98U222lbQqk0lqcuAQSR1xkY7/AFpLyeX7Meox796nSUc5AI4GRzVW4lCyAH7h9fWtbA2YlzPL5R+9zk5AzXJT3FybnCA9eA3GfzrvtSjRbZ5AMEZAwe1cqsX9oEmXC7TgEDkH60m11Is7lD/T5SHe0cDGC45/KpIb12PlSF/LzyG6flVix1Ce2vnt0ffuUruJ6c46U/U9En0+XtLuGSVz356f561zSetjpinbQt2+n3FnGJ4l3nAIGRwPcV7P8NzIfDwMn3i5P6CvIra0uxYu7Iw2qCSSAOa9S+FN99p0J4ictE/frg//AKq4Kruj2MIrSTO4HSloorkPYCiiigAooooATqK43xOA0zNnJzxxXZ1yHiCEtM3UZ9B3oEzmFiOeeU6YptxZCRARgHPGCOff8P6VNdRFI+DyfTr+AqvvMMexTjuBnj/P40mMotaAuT6ZznHH/wCuiO0BckyFEPUEfpmh5iZX6kdCOuT/ADps8pPB49s4qSCwdMRfnEuQeTjt+HWohpsci7vNGV5JHU1XWXyckmQ7jjGeRmlS9faBlhyAVHoM5/x/KgC/GyRxBCQRnPAx/n/61VXQwz7leQKRwoPcGoJZ2eQMMkAZzjBJplzdySWjhySQAFCjOT7/AM6ANF4BdsWLkEYyTjp1rNltIPtD87sHAx3ot5JIoSDknaAST+VQISH3g9849e1AE3lLE5/eKFPABIAA9/fI/WpQkcjFlwACM5Ofx/z7VSvF5jIHBOTu/wAfzp9uTEOcgEcE8Ef/AK/6UAWLjZIAHbHckduf8/nTUEMYXJ3ckhiecf5xUcykyE4DkjrngDv/AJ9qhKqrjCBGwcgc/wCfXFAFlnhRiQOBkkt6VEscFxHkALg5C57/AI02XLRnJJ75/r6YqmuXjIAyhIwMZAFAGoJbQwvbmT94xIKk5AHHf1/xqu1glmN8bqUwMZxzxVRLYeeDgEbhxjJz2qe5IMew5+8OowPXn/69ADdw9/yopmxP9r/voUUAfKrAfcJycZ+n+TTDGuASBjvzj9KGA3Z6nrjOOP8AJFJI20YPAxgmvKPYJ1TcoIA45zjn/PSmL2D5IHAI5yPSmxttRPlGTwTnuafvAx754HQe2KAAbFjIGOPU9Pb+dGM7fQ8YH86Y6lZF2jg8cD8aftIHPzJnnjp/nFAASAoPPU/L60ZBP0zjB7/0pAFbB64GMHjjoefwpR83zAAc8AnNADiuBgEkDJwf6UwEE+54Oe9AyTx379uv+NJgDOD82fvDtigTY9wMDPI6Edv/AK9IilUAJ55Iximb+D+GWz69fpn2pWYBQQOMcheT/npQTcmGOOnAznOf/wBVV3XnOBz0IH6UgJChuhxjIODSKpBPIyTkYPPT/GgVwZjaKXJyBnAbgDg151468apYwypGSknQEHnJ9v8AGun8T+IV0+AFyMkEgA+vbHYmvAPFWvjVp5HPLgkAgZ45H+frVU4uUjycZiFFcqZh6pqVzqV408jZKk4Vu47f16+lZc7B5EcbhvwOFzg845+lTIwZXJOfcjk8Z/yKSSRRGC22MsCRkd/w/rXppJKyPnXq7sCvnYBwfU5yc8Y+gP8AWliTDnkcAk8Y9v8ADpRbRFVActjkcn8Rx3/SpUBkVBGfnyQe/XtQToQvIQwAJJ7jp+Ptzj8qkkTbHjfg5IKgnqex4qMRut2CeUxgjGcD27nsM+1S7SdpAJJz0Pf1/T3qtA0sRiEIoGMkcHIPXpk/hn86civ5agjAVcZI5A7Efypd2F/3Rjoe/t+dPGCABk54wOoHt9Rk0w0GRpuk98k4BxyemO9TqspkiKk5SQdMYI78en4etRxpiYAODGePQjjGCPr7cVKzbX3/AHsYBHJ/Lr2q9g03PffhtcqIEBPI5BB7Y/nXpKOhBxj3BOcfiK8c+GEx2RsXO3A2rjjHTP8AOvW7cZcIDuAwTzzz3rzq2kj6nAu8C8ozyOPTd/nig42jkHnGBQrlsnoPp1pVUFevXp3H5d6wPVAHK/Q8Adeaei+g9+TUYVl6dO9SKOeTjHHFLToKw7aFJBBHPQUZweAQepwc0EkLn6de9NJLYOMHkcelMQ8MSTgjHTgU2VfnBGeACQOtAztIGR2Bxk+1DKQegOefXNAAmVBH3uQQc9B/+unhgDyNp7ke/am4YdQQO/NKQDjgD6jH0oATeAu0AjrjPpThIACO4H1puGjxgYXoMHn/AD1pSAefT6c0CsKCjc9M89KCN3ucZ4PWm8gkdMjjt+tG47R+Z4xigYpfAI4Ho39aeg3MMccdx3703btTjgHoaYAVYoBkY7n+f6UCuPwC44DAHjFJIo+c++R7VGEbcT6HjI6n0/lTicoB057jHHr/ACoFcVEBQE4BHP8An86CQPc+nP5ULlo/UkZyaQtzgkAnjjjJxVEsjLBsjPzAAHPcc+n40xyApfIBAPQ857fh9aU8sQEyTkjnGTx+VVtUl8mynJ4IXrnoeT1610wTbSMZu0WeKfES/a71AjeVCnb6ZHJ6fX+deeE4uQTgjnKnI6dv1+grp/FzNJqk5JJ5IG7PXqOOvBrmOhIxzkgcgg+mfX/69fo2Dio0kj83xEnKo2+4xiqvj7hzxjkjvz/P8KkbIXaHwM5yByQP09PWm7dyIMn5ScEHJOB+B6U1zsQHPJzkjk/gOwFd5zAmBtGQATnGOfX+X86coKBycJjgc84x/nj3NCR8AljsYZABGPTJpYxmRh3GCMnH4k/pxTRAqkzBSFGAAM8jP1/LH4U0jK4xycdOo6n6f/rqSNip5znBHB/D+VRMcyE71AJBAUc/5/nTARoDhQQckjnHIH0qSKILC4JbCnOQMDHXn+VTCSNUwCSMHBz3/wA80hQhc8ZIyTnjrz9f/r1SExjIGxhcA4yMdPfP4YpZpU2+WQyA4BAJAPrxSocOQWOMcds/49P0omhOCCB8vY+p/wAmmKyGBcJt6/LkE9sfp/OnEsysCeAQNpPTHX8+atyiMxIQQcDGM5I4/wA81TVQoI3ctngjjnjp/n8adybIEBSQ4weODjnPv/8AXqypCQ70AIznGSCO315qK2Qggk9BwAc9v/1VKqhOCmAMEEnj8fbj2o3RLJdyr977p4AxyB/P/JpIcNHuTpkjgZyBjkUBs/dAAwDtBzn8+ffHvQxIz8mUIyCe2O+B359uKNSLCxqhbLAljzxyM8jOP1pvlpvAPQEkMpIP4/T0p+4kZcZ2kY3dx/8AX/yajH+tA25BzkZPtz9KoPQeyKQDjOQPb/P/AOuowmM7OScDgY+n5fyNTSKeScEjPOM/54xTG9skY4HUHrn3Pf8AKgQEHAKHkep69v6URpFgk7sZwdq8/h9P60qoJMgHb2B6fz9PqaQqVYEOB04AIyDU3HYRY440JjDlCcDIwwz6/rTimAeRgjJyOPXj6e9I2RIX3Fw3A9vQ460rgMwOMkAkFsgAn2o3CwW+dm0jBzg44x/SnBBt4yAeMgfhilDOpAxkD1bAz2/n+tATDDjcRyCeTn3+lGwtRhPyZz6A4Ge/OPy/SrS8qGAIHJOPXgdPyFQE/vOAMgHkc/5xz+dWMAAEYBJOMnr+PTvj8T6UXJQjHY5J7jGOePU0wtuyMDaORn1yamRSFUEgg846/n+PpUUyBQMHjOOeCc9CaaCWxUY4IAyTkkgjAyec/wCfWkYkkcggDJGOcdwKkdQhHbIOcDOM+34dfahyAckcE8lu4zxx+IqzHUj55wCABwvTPXpjvQrgH5cg5IJxzg+v+e3vVp5kZGxgY4A7dv6VXZiFJVcEjHXIP1P/AOrvRcm41gUPXBGMZOcjt/L9KC7ISvfoQWwBj/I/KljVsjsM8KRjqPX8/wAqdMEDZADEjkKf8/5NAhhZtn7wlyASFHUnv9aaibgCAduP4QPx4/P8/apOHwBtAIzljj/PTFKNg5JHHAJoGiMli44A3dMngc+vtzx709m8h2IGcnsM9j2/PFN+Ykd8ZBLD+R6e34UrZyTsGeABjB/LrQVdC4wMFi5+9gnjnt9PcU5FD4JI4ySwBJ+me/HFDbyCFySOBtHQ8cE//XpwUh85BPfA7+n/ANekyboZEx4TBHOCOgx9D/nipMKW+QcAcEcn8D+NIXQgnqDyNvX8fyoAcsBlQc/wjB6dfSlYq6FYDaEIBODjPX657/8A6qRd+3IA2A847+/+c9acwLrkjtkkHJ4Pemsh8vaucHpngAA+nX1oDRiorS/fDI4ycEg5x/kflTlcDHCZxg54/wA/Wm4wXyTnOSQMHP8An/PFIuS45+TGACOBnsfzH5UB6EoJCgfJ6jLc5FK2W27SBxgHp7/5NRlfmyCNmMkD/P4f/qqfyldAx691BwBVE7CxEGI4BAyeWHPuMj2+lPUBsY69Bg556/l+dRQuR0yDnI46k8HP4/nUqAL3yFOTu569KCtGMkIUlQCTjHJxjPAzxQig7SB24z0z7fX3p3lvH8pG/LZ3YyAOn+RSyKeOW4JGV/pj+lArCwgbEBxwDkk45/8A1YpSBltxzxgle3vSCV2IxyqjO3uP85pVG3APU5Py9CM9fx/GgVhS43JkgcYxgjBxznNJKTxjYeMevt17U84ID+h49D6Z/WmlVUEp16hgTnPr+Xp60BZD1CheCE6jGP1oWRMHJJ2kc9/XrSglwQvJUcEev+TSKWVgDx6bhnJHHPvyOlAhrDLIAh5PUDHByBnvT3UISpIA4xg8+/58flRuJPPY5yf1x/nPFRuoLD5QCc89h788+tA7E0vDEgZGMkHjj/6+T+VNWEFCuCQcEcnt/k80HlwSeQMHPTPt/Ln1p7PmPA5GAQV6E/5x0pXGl3FRtrKeoH94jj0pfnM4QKCHYDpnA9TmmRo6kDB9MZ6e+evSt/wjpn27UwhHBABJGec8Y/Wsak1CLbNqcPaSUV1O78C+HC88TFCwH8IU468f1r2uJQlsEHCqMcf5xWHoOkjS7FMjLHABA5P/ANatzdvjI+XIGSPWvznMMQ69XyR+n5fhlh6SXUcjfKT0agfeOPmJ7ZpqL1ycZHNBHzjnr1H0rzEercHwiF8kA4yV7Dufwr59/ad8RwTNY6fDKxUAkgHC+mD9SfWveNevHsdJnljTMixFgh/OvjT4g61J4l8Uzv8AcjUA7SdxzjkV3UI3dxN9jk4rbYEV9uxWwDnqOgJr2v8AZ58J6druvk3kalkXKtgnnr/gK8m0/S5L/Vbazh4eVuC4yMDGfxI/nX2V8I/CFpoOmRTiBI7hkAJUYGT/AF5rorT5I6GNrs3h4a02OMRm2EnPLHpj6VpxWlvZqFjtYgmOM84+lSy/PMdoAUH0GTTmUtwfm+o4BryHNt3N0ktBI0iA3/ZoUkAOcDuff/PalRYYyf3Q2k5KjpRghfw70Ko8w5HBHIIxRzMuyJYpnikQgkDIOARj8qnupvPYkYAJyMdPyqt6Ht65/rS7STjaTkfTFTzMLIlZie+5Qo496WO5kZMHkDICg8DpzSEbkAzyOR64oBKxkY6jv/hRdhYTzeffGQAcGlklLSZJyMDGT0I6Ypwyv5Z5phUE4AIPXJPBoux6CBjtU8njn/P+eaVpXOCMY7gGnNgqAvBznpimou5MeufrS1AFmJBJJ9Dj07UxM7wSc9iSenrUm0AAEcH+VHoepHqCPpSAS4wWAwD2J9vaplkxbunZhgkimGJZBnfkg5OOTSjA55GB36U7gMgfY7KeAoABPXFIlwDKjgEAnPHp7UuTuIJwCOhpUtURUAOFQ5OP507sBZZTuIx3yRnpTmfaBgD1PHf1BprpvO4EYPUkVIeU4UZFO7FYWOYlfcdAT1H40+3cRT7huIOAQRn9arxqVLHHUDjGeKVF2knofShSYWEupsyONo65AHYUyVonX9+iODyCR/n2p7xkuT1J9aV0z8pHOBnjNUpNBYrS6baXED74lDkcMoGR9K524+GOn6uRHLcysu0kEADBHr+npXVbSDnPsPxp0Y8sYA7cjp+taRqyWwWPKLn9nbSLud5TcyfaCCFlBGMe4/T1rjfEH7KM5mEtheIDg5DAZJ9R719EKjhsADpj3z61YWZgME5IGQehFWq8l1Cx8b6z+zl4n01siwju8AgNA5AH1B9/SuTvvhb4k0sEXdhcxIvOGAcDOM8jn/8AUK+9zcOItgYgZGS3f1NQsYpC6SRRy+uQOn+TW0cTJbjPz5uvB9812ARsLKShIJXHXr0HSqF9YtEJA+SdhLR4wwIx+GOO3Y1996v4D0LU9pnsI3U5LKh29e3Fc3qfwI8JX6FfswTIGCTu2jp1INdMcQnuB8HyrE4gG3eZCVOcZA6d+wPb61Un0sEPgKeMAE5I/H8ufrX1Z4w/ZUieDzNIxOgJIiVtpHr7V58vwG1bw9K73dmfLJI2MwYKO3T+VbqrGXUDx3w2sfh/UYLmISxM4Kh4yeM9z2P45rqdP+K/i3RfEJniuWj01QFETk5cjvn354PerWv+Cr7T50jAcbG3FQuAVHY+3TpWLNbOWeJomLgAkEZBJ9D2/Kq5Ysg9n0/9qk2sCPe2UqPGAWfzM9epAA54r1bwP+0B4d8YWAMV7h5FIIYY564x/X2r5C+wSQiMOqnjdgrnH4n/AD1ptpJcWxJV0GDnMa7QMHpx9e1ZvDxauLXZH6A6HqtnrYL21zFLGFByhGRjg8Zq2InSbh92WOMjt2r4M8O+Otd8GXDmAu9ux3rICQeuDj/Cve/h98c5NSyJ7vYYSN6znBIAGcZriqYZrYd2tz36V+QOAc9AabMPlQEHk8Hrg1zenePdM1sJJb3MZLELtBAAP+TXQCRHAw4ZMZznPPeuRwaeqKTuT277DjJx1wBxn/Iqtf6VbampMo+fPBxnpUqZABQLkkd+lSgF3wcF+pH+fStYTcHdMznCM1Zo898XfD6O7hlSACR1ww3YBI/CvPdf8FzxWg3hg20gjHAB4/mK+g5o0ZmBBJI5/wD1VXudOt72MpOnzkEA5yfxr3cPmk4O0mfOYrKIVPehofLS6VPb2zxlMEA8dMf59+awJZLi3uAiOEPIc4HOemD/AJ4r6F8ReAJVaSSJMREE5AwDx1A615Prvg+S1dn2E4Ixt7/X3r67C4yFdb6nx1fCVKEmmtDiiPMHPyspyPTOe/1/rV29PmjcW+cqDkHqRx0qR4G87GAXx0A79cU9/kZQRlsE5yDj2z/n6V6adzitYzhF5luFJbZvzkdSfT/PvUKr5UvB45+ckD/J5q5K5c7AScHONwAJ9BUUkZa4BRQwPBGCTx1x29ad0LQgtoHeTeQ+FIPbBHXp15x6VeupVluZTsAcRmUEDOcDnB/Dp706KF4Tvycjghu56DnoB0rotJ8OPqKLlBFg5OwcjPHJP8qwnUUVdm8IuTsjJ0S0OvaVaSR4Fw2d24nKn2H8q67wX8OdRlacPFGsTkBgq5DdMk+5/nXd+Cvhjb2EQndAMnIDdR6f4/nXp1hZR2aEKB0zkcZ9favlsZmyi3GB9Pg8p9rHmqGJ4Z8BW2jP5khSQ8bVYdB7GunuJEEZSMYIBAA49sf59KaTnjkZHUdxTvlDYzhux718lWxE6zvJn1+Hw1OhG0UExDQwBc/cAbIyQf8AJojXMeT1zgZ6UOuOhOPaljAYAAY9K57nXoMhGyTAz16fyp1wMqcg88D2pUUyNkdzxxx/nrUjQuW6cD1OMk9uaYWIp5C8a/OORgDv0qxDAhsTlgko5A6AjvWF4j8WaZ4XiJvpUikAHytjp3wfb29a8U+If7QM0EZ/si3NwF6kyBQB2yeprWNOUnoh8rPehdW9nPI9xOCoXHyHJJPb8MiuB8a/GbQvCeCVeeUEhS3ODjAr54t/j14n1Jjmyt4MnGGkL7hnJ7DFcZ4g1u48QaiTdyqhbOADkI+eh9TXdTw+t3sRyu56R8S/2kL3xU0dtp0EmnlVI86Pnd7Y+vSvLNS17VfEVskF3q96qE5Iifbx1J45OPepP7DeCZ0nPzhdxz+BGaoy+G5/Psp7feba4mCfKp4565xwOx7V3qEIorYn8NvaeG7m5SOLidcmV+WLAEAEk+tVLnT3niFwcOSd2WAypyc/jXaaf8Jtb1hbmS1tW8gMFiOPoCfT164r0fwD+zrqGrPFDqkjxwAjzBGoHGO55xxWMqkYlp9WeFNMZ7jZDCZkYqCkQ5U8DOeorYk8D65rMSm20+5eLsyRkkj8uvUV9laD8JvDHhQGK3skkdT99x8xOOOa7O20uysYgRaRoccHaK5ZYpLYfMuh8geAP2dfEV7Bdy3rtbxXW0JHIpURgc8j/I5r1Tw5+yzp0N1FPql39oCAA/PkY7dAK928/NuyO3A6AdD/AFqusm5lUjjBAx69v8iueWJlLYls5aw+C3hbTYjEkEbJuDFWTPI/nXUf2PpdhaxRW9nEAgxkoMA+1J5hD85BUkZPc/WpG+VQPp9454rnc5N3uQPt3W0QpAAgznCjp+lSJeOsvO1z6EcVGADFnJ6ZxnrUURLuAQQAOuam7Ane4Ocgd/4fao5pzKfXtzzTZJAmEPXpk96M7TnjGMA5qQFRyYig4549qdbM0U/GRwRkHsaZGC8W4Agd+PQ81JFlydp6c9M5FIBjkF8Z6H73I4pbyPz9uSMKcfhjPSowS0wQ59MDqKnuHAcgcccZ7kVWgEUBCxhACcE5A6f5/wAKkjYRF+CCRyTSqqiJGBw+MN9aRQG5Hb9c0WAF4fOBkd+v5VHOxkXJJ9zSgbiQOuew/KiQFgePrg0wHx428846Dt/9apA4CkEYGcH/APVUbL5YTIwABwOaE+dHz1xxQBGY/wB6rjA24PvTpB5oJOSTz/n/AD2pFGZ8A9snA70jPsI4yT1xQKwFXdcdh36fpViCExROoJJOcc5xn0pjEg9+RyGFSR3OIN/XLEYzjAFArFeByk46hh2J70sxSa5D57+vSmLhpCRnbyev+feprWIPLyec4wfyqx2LuqyRLpf78/IqkFic+46V8xfFnxFZ30k8doo64JxkZ4Ax7mvafjX4tg8LaBJAxxI6AAhsYPQV8sNNJf6OLh84d2YsxJOSemceldlBPdmkVZXOP0u5urHxC1xbYMiAhgB69cA+1O0zw/Prvi7TwxIKz+aWI4yCCM9gM+tTaDetB4suQg3x+WWZQuSABgH07evQ16l8JtAi8ReJIL22heAqNsgI+XORgj8Oor0+blRyVD2nwRo3kwRTOFwBgEAjkV2bNiMI5+Q4HB9f8aXVLOPSoRDGBtQAYAAA49PzqQr/AKNGc8bdw49OuK8WrPmZMI2JbTUo7GZzAQH28seDjp/k1TmnMs+/fksRk9hzSQxCRnkIyWpykJKhx8wbJGO9Y7GlizczlzycEDGCeeKtQTIbR4p9/luOi9Pr/n0qi0YlcYB4647+lX7iF47GJ3fgggqBzihN3BnB6/8ACuw8RTyXMESeeTgHaM/U49fevBfiZ8LtT0YFLC23/MAWKHHJznj0+lfVOlXMlpK7xfKwypNNvtPg1uUR3G4liR8o74OOlehSruLsyWj4P17SJ4Bm5TMSAKSAcemAe569s1HFpx0PTreZRcLECZI1LHacjt+HPFes/Gj4eXOm/b5bONzHJlpIi/3SO4HbjtXBeJ7eeDw/pcTyPKBbKx3noSOw9AOK9mnUUkmZTp6HefCP4r22oKLdIxEYWEbMrA/PxkHPqOfavoXw/cf2tNw4fcdygnPvz24FfE3hHRYNPsJLiMiNy2GeMY5PQ+h/mcV7D8FPiddya8+kXE6Ncx4B25AcHoQO2e4z1rPEUlJXRxcvI9D6Smw0jq5BOcAY6Dp/SqXirUY9C0aadwY12Erk45wOefrT/tCbN8h24B3dskZ614j8efG0lyDYJI4jEWGI6Ef5zXDTpOUrGt9LnAeKfE1xrsl49vOTFG22XGSckZAPoTXm8mnG9vY5YwwlJBVQ2Buz19v/AK9X/CVrd3MGoS29w6pJKBJEFyrY68df8MVdtNJnvvEMdtbxZfaSM8hfQE/nXtxSpqxjvqdB4A8JyX/iKJJE3YOSCc5PHX+XNfW+j6THo+jQRhCH2jJxjA6jFeXfCnwLJpjpeXaESsQGYHJ7YxnivZ9Sn8xQASwA7noO9eViKnM7I0SVjLhbdbyYOxyxwAc5qJtQW3R2cgDknJxjH/6qswWwltxkEOGyCOOPT8a4PxxqkkYuoYnWNj6Z9Oh9KmhSdWaicWLrqhSc2cN4v13+0NXnCAOM8enJrnrp9q7CSeOhByD2/KqE8pe7ALY/eAFiT07ir+rI6A/NufGPrx1r9GoUlSpqKPyPE1XXquciukLmLeCO/wA2KZDZCa5Y+YFdFyoPQ+341Ys3ZdEifoWJyffuKh0EibU5klcANGxUjg7unNdPQ5kIWeOQI/GDjg5/Cr7NswB0IOO361Suov8ASYicsNwyM5PJ/wD1VcvUIBA+TBzjFQy9h9taP5JmAxuJ4JHQVFCN1wADggFj6VdMQ/s1HDnYTggetUrQSCWQhA4CkAk9BTWpLuNvTujwRkH1HTNVJwYlQZHTt1H4flTLi5l+0fIp5POT37/5HpSXqlpcCTPcgDqcZ4+lX0MnuSWtpvt3clUwflAGfof61c0/TXvJ/KVx5mCRzx07n/PSotPj/wBEJfru4J7ip7SSSC8Z0ZuVxnOBzQ7sBs0HkrjOWXIY9ifX8atxQlYQR/EM4JwKz7qbZHjA+8ATyT6VbuAYF4OQFwMf4dqTC1i7HGkdmWzh8kYB47f5/CmaHGbrVH+TcYl3D0HNPtohJY7sjIGTzj6/59qd4bnt4dUuEkdh5sfB9gSTk/0p9Dkq6pn0z8MLl5tJhj3ACcFcsOOMce3eug8S+EhY2gmW+eSIZIjfGB6VxvwY0+5vrEYmKRKxZMjrz0Nd343hnSzXLDO0gkd8e1eDUdsQlF27mWHt7J3R4Zr6xpHK+7BBIAH1rze8ZJb11L5OCRxzXeamklxbTHB5cgZ69a4y2sc6pM8sZ2AEEn6da9iGiOmjaxh3H7twyHgEAZGDg1alA8pQODjnIxSzWbNMgTJ3yLjAxxkf/XrR8UWUFhOiQNv2ja2055//AFUeR2LzMm0eI2kyFAZScBueD/njms5QFuQNucZ4z+dX4o/9DLI4Q78lSeo5qDTrV5r6RevyHIJxj/PNMehTkYR4KZAzgDvipJU8tvmB6jJI9vWrs9oIiWx82cbSOMD3/Cq8qFuD1/2jSuWl3GQI6x5PJJz/AJ/z2qXTpT/aEWfuYPBGQcU6Ih7MOG7kFT2/Gq2nAtqW3HLAgY45PSpLSRd1JtvKHYpYZOcZ56VpXhjNqjhR82ATjkj3rOvbZJFEcjlOQRjrnirs8my22gdOhI5J9KktEemS4WUgZGcZJ496uWl4be58xVBC9sZHNV9DAFnLvGGYknnirmktHPdJGSDuOOTgYrN6M3jsUdVuGnvXwCse4EAdAepxTrmcFBgEnBz9avanaxpKRkdSRk8Hn/61U50iTDo2fl6Z6VJVkJo0hDNv6HGCRyPWt+xCeehOHUE5DdT6Vh20iOCQQDjoOc1f0y4BnUuQeD06Z7VErm1PRmjf4aXKAAYGVA4H0pJJMwjjB7Y6fnT8jAOe+Dkf5+tDgFR7HHNYHV0uV7ZyykEbu4wTxWdNHJ9sJjypznI4wPrWh5ixA/7R6e9M3hW3k9xkeorRGbKd60jR7CM8YB/rVR4MQhSDyAQcfhWndXKB8DknkcdB/n606S4j+zDk5xggDJzVXM7JmDa27W7SlCqDIIC8VMsrx3A/i5zg8n/9dXI/LnRuhIxg4wapSMiXiZwAT29aNWC0LWpu9zb/AHj0xgevH6VbsdJkktQ7AkgZHGMZ9KkNojJx9wkHIPPSuntJ4V05FUAuOMA8+9ZuVi7JnGeS6Mcc5BHHrWXdWsivHkbzn0rop5FSd1CZGSQcdBWfLKgmB2g7SG2nIBAPIqlsZMidXiUdRkd/TtS2kilMKNu7O0+pFaGq3EUyo6YjRwCATkqcdBVGCKOG0HJYocgHtn0oY1YbYRA6mhA5QE5NXL+3LM5HzFT3/wA/41X0e6kTUJieduCAR6+tXLou7tyQXODgVLepeltAVjFDyeAuQCMc+tRWuoMvJPGeQO3vS3tx5iKFzsAAH+fyplhJH5DrImT1BHrml5gQOzm9kkQEE8Efr+PrWnv3wDkl8AEZJqu00cc6KercgZHA/wA4qyZYh8w5GMjIpMtaDoGCw7SOckgZ/Co449shcZJ9+1SROrKNoyeoI96azlHIIznnnvUFm54Yh26zbvuHI5U9/wDCvVpF2R7QQOmGByCa8X0PU5V1DDjBBBBx1HGa9W0a8M9qA3POVYjJP1NeBmEG7SPossqJXidPaTOluEA4Iznuagg3O3ybuCSQB1qS3JMYOO3boRVnT2RGOe3Jz3r55n1cdURzfeBK44xkjpTmGUOTzjkjpVi6lCEBuABn3NRvnGQvyEZyBUFlcSlR0GMYFQfawsgyQB2J6YqwYmc5APPIx1xTodKS4kw+MHnkf55oExyZnRMfOGJA2+nrV6KIJHgoemMfpSG2W3+VSAFAHHFLKxRN/OOh56/0oFYhKLGcjgc96VRkZOQMZBIxz6UmWmcgIAT93PrSRmbOzBBJOQRQV1FlAK4x9MDrxT4owkWOmc9T0qSWBkiywwfU8VG7fJx26cUA9BLeMGXIxkdK3NN1PypAMkID8x/wrn7dyJiFHzHp7Vt2+mSsuTkkcnPSqTsYT1N06hn5wccc4PSnWupurjJyMjArNXSbh03A4HdVHWr2nWwiUrJ1zjnnii7FZF68KSMGzwT24qu+wr8vXBAGKguZ33gA+3pxRC2OrnrimmTsS8Ip47Z5qGIASMw6YxzU7gFcE8dMmo7YHPHAzjPtWqJ6jJpRIwxkHp0/Wo7yd4bZ+M8HBJ5pl+/kvkgdTkjtUGrzY01255HBI/OmtyJuybPPbxzJez/MSehz059K5mINb+IEzjGQRgdOcV1mn2sd/FLIZVjfLEk9gM1ydwpTWwDOCpYYYjB6+n416ENrHzVZ3lc76RQ9uNx2kchga0rPUHjtwEk38ZJNZFzAkdrEjXAlGedvp1xWja2ySWhdJNox0BGce1bxOWUmnoathMXUHPJOTzxmo7xBPMDnocYNUNPmKzlCehx15PpVya4SJk5zlsHPrVs1hK+5Nq7JFpmNvOcHvXOaZAjo5JAxkkk9/at/VGinsCfMPBwR2NcmgS5j2ISACcGsJHQtWVUSKXWXXPRRlx0+ldJe6h9jjhZyZyoA9wPauf0a3j+2HzJijk4LEds8Voa3DCiYilaUKcA9jXLLex0x0PRdL1ey8SaUbc26oTHgY4Oema63wT4bt/D9i/kOzGTlg3b2ryPwnqUenfvODggFe2K9m8K67DrtiXhG0x/KRXDV0PYwrTaN0cClpB0pa5j1QooooAKKKKACuY8RuFcjnnmuldgilj0FcPrN3Je32I494zyMZxTQmY93iTgEk9sms6UbnJA5wAMd607u3niz/oz4AI3Yxj/PNUG+Y4fsODjGT34qWSVTA8QLnI5yRj+R/wAaSbdOqEKd3IzipZLlIyU64HQHPNHnqGBT04AHb/P86kCpyXIccD35xj1/E0BcMhT5xjnHr0q5FGbgu4QOc598f1qvNI1tIDjkjoR/n0oAlnV2ABTJXjng1WuB5kIBHGMgY7/1p02su5TMGGI5KkY9v8+9NluEkRnJOcZAx/nNADMbUORkkYwRz0/n0/OoFDLLnHGeB0z+H+elW0kfygSOSvI4z+J/z0qoHOefoM9M/wCPagCaRDOAOcDrnA57CoxG+DjI7c9CfapYJAIuuO/Jz+VRfaDHKAoA6kj0PsaAI7yJ7cpkY4wcDrUZikyWOcY578VanuDOQ5HIHBPIFU3vvNbGegIGDgfXH50AWvsRubcBMsTzg5x7/wA6ghiG9lX5jnGM457deB/9ap/7RNqhETsHxtAHYd6z5JG80kcZOTkcZ9+1AFp4zEU3ZLM2Af61aMAuR13KOwGP1qmb77RGEJGcgA9/ag3JhX5X6sTyOenr+dAFn7Cn90fp/hRVT7d/tD86KAPlHhuxI9f8/wAqbJlgEyQBgHA/yf8A9dOY4GDgehNNbG/OeMc4PBryj2xwwMDdgkkjaM59KXGWJJbnGMe3rURbbyCPUE06NSVyP4uTkcg/5+tBNyRF2H5jxnOCf8/5NKx3YwAQeeaZk8sRz2pEbew5BP8AP2oEPbDfL29jQBjg+vHP+fSheQTweOOwz/8AroYkMRzgc8j2oAMcAkYOemODnpmmlOg6cZzjP+e/HvQrlie3B5Ht7U3IbgjBB9cfrQJq47bjI9umB+lSLHlMk55wT0wT/wDq7VCWOTkY4557D/Cpkk2R89fTr+OPz6UrkPQhnUYGOgOPlPQf1/HNU7+V7QOegCk7hjsOenrzVh23EEYyRjB745/nXGeMPEiW1q0UZOQpX5iQeefr0+lNXbscNap7ONzgPiL4lkuOAc9QAefy/wAivLxcGYM7gkZIxxkn3PpxWzrd5JeXLDeMZyMnjIOfp2NY+7EmFwSMgFh/T6mvRpxUUfL1JOcm2RuCTtGOcHcecH096bIwfIPz4GABkHPTn2x3qbaGbaw2pnAKnGD2/wD1e1Rnkk4BAIwScgZ5zn0J71oZ2ETf5hUEkcgEjpjk5/UYphmCM+NqKzZxnnPXg9P/ANdTZDxbi2wMQcYz+X/6qQIjS/vOcnAwBkY9P896CREbavJxg9x1/D8f5UpYoqOXOFzkE9j9PxpBFHDjZuz1GevB4/Op2cDGVXJJJYn8PT3AqtQIRMJDhwSRj5s9+nGPfNP3gFASRjnk5IHHb/PSnKI1+UAA5yT0wcH156Y/KmiMGHYOoySMc5zkDPT60kwHJMPMKAA8kAjsBx+ePxolDneMDrkAjqR646DoP85ot4sMSQRu7sfTofw6VNLEAuSACQeWBz9c9jgVV2B2Pwu8RPFfxxnGVcAjPtzj2/nX0Xp6DaGJzG2CBj618x/D8RWuvjeMM5B9/X6d/wBa+mNOdPskIJZhjkgYwff9K46yufSZa1Zo0wd3H6rx+VPCHGd3HIAJqKBQZBySRwB9fWpQ3GTzk9+vpXN0PavqLgkAgbiTwD/n3o2lW5AyBjINLE5TJIP1zj60hP7wEZ64Pr61KHqSKNyEZ/A9v8mmpGMjPyjPBHSkJLHIyOM5pSx4PXnGM1QmAy3OTzxTsD8j36ntQDs6kHjJ46A1GMnvyARkHpQA8tx25OPU0p5YcZ56+v8An3puSnJODxx3FAcltpGQD3PFAEn8Ax8oPbnGKjHXPr/EccY5pSMkHjjrk96GwOg46Aeh7c0ASEBgee2CaYFxgjqTgAGmjggjoPy/z+dDMQx7Z5xigCT7yAc4UHHNDfw9AfWkAIHB46Dn+VN24PQHBwMdaAFI8wAgE88D1oEXBHJPQ54H5f56U0kf7uDzkHOaGPyseo6888+9NEtiZKuRwpzjp1pGxwQMc5ye9KuZc55HqOv+fejAIxv6e/4/rTJZEwzkA42nkgdz1rJ8SyeRp8ucZIOcjqcdP/r1rySFIwQccjp3PWuM8e3hW2MfzcjOQeo/z2+tejhYOdRI8/F1fZ0mzxjXZ2a7Zi+45yQD0x2/Sue375SMgqOVB69eh7/pWrrQcyzmMhRnuR09PxrIUj92vGSCGBOB+fr9a/RqUeWCR+dyfM2yZkbD5PTAABBPPt/iaa5JdGxnbkH64xkH8PapM7lKc4I555OP8+9RugBOzDJ0wcH8/wDINbkCRKCvJIJ5C559T9DmpCNuJTuHO3tkE+31P5UzOYwAOgwoxjA/n/PpSCV84PO0Ebsfjn9aaIJCGKBS2WAySOAT0OM9uM0oiEiZxgA45Pb1Prj+tRs+5gMnOc8dPr7dvSgZQbnGSxyGB7enH+RTFqS+UiZATGTkcYz/AJ59aSMZcCToBksPXp+nHNML79nPBO3k5BH+R/OnAhQ4wwIGQSeM8jOOw7VSEOBAkP8AAQMjtn3H4U/ayr2ORwwPGff6f0NQAZwepAGSAOp9u3epi+/KFycDJBGf6Uw1GRJsgQhiScjOMADtj19MUOu4lsYyM4x04wf8inqjAAFgpyQc+p96jOQBySOcqPy5z+HWggLNpC4Gw7CeGzxyc8H/AB9KuOAXG1BkHLFjkY/zxgVXiXJzg88ENwOOmD+IqUMY3BPLHpjrn/8AVQJkqsQd+QOCTkYAPtxxUwkXyxs24IK4XjPXr6VXeJgu7BAPHJ6/j6DpTYlIQbRjbwSef8/hQSSRoeHOQRkc/wAj9aACvU8jggnHrxnoetIpdsInXGQcHGeKYzFByTjJOeOT0/P609AJGGzIJJyD90cD/wCt1qRIgATnO0EDOB1PQd/zqJm8vI6EYGeoI6kD8xSDIXP447cYqgHdGTHIBznOeP8AIqQAOOegHBxnp7fnUaKJCBgk443Hkf8A6800RyEDA2gE42n8+fy/WgCQZZiCQBkjB6+px9fejAGMjPfjgjHv7GmFju4ODjIJUikRxg4fjPJC5yMd6nRASc8qT85xgdc9+fbgnmlOPnBHAIBAPB/Efh+Rphyw3YO/PU9OOn9fypEbLDcMgDHJ6nPSkSOlfCuV+Y4yFx06cH3qWG438OSQowOOvT8+p/Kqsm/e6MBgg598f5/T3qWFRtcEtwQAxODzg8f57UF2sXUXCswwQe3Qg8cfpUDuZCMkZJwCP/r/AOeKUvngMxwcdeM+/wD9fpUbsUyCQ3Qj8MjHHX1/GmjKRDIu5249umSefX8aYQ7KQQRtBAbtj1oEu+M4OepC4x9cClBJA6HGVG44P5/XPArQxE2ckk5L4IBPr0x/kUoBAwN3I9eOnNN3EAcDC84A6U4MTgY46jB6H1/HHpxQLYNrSe/BBz3PUCgghQdxIXHTHTjHP+elNKhRkjaSe/fPU4/x9aHU53A5OcbcYA7/AP1+1BI4Dedxxgk5Oee3r64pEXaxwMgHJPPPbp/j6Ur4xyQQcZGM89O/+eKajfKVwRkZAHQHrg9+fyoAkb5efukA5AHU+/8A9ahYwrFum7gZOefwpMKuMA47AHg9Mf54prNuccYwQBtPUZ/rQA+QlFLhsFQAFJPXPY+39KI3DZAGSAc+h56e/wBajBPVAQGJOAeD/X9O1OUBMBAQR747f5+tFgHKgc5dlySSFweD/WpCPmwCQDkE+uP/AK2fyqOJAMEjOAcnr/nNObDYB4Awcg5/SgVhAfLcHDdcYz+PTtUqlSQ5+mcjkn1qKRSSXIwcEEgg/r/nqKVR+7GMcdTjHbnn8+aW5WhIvQHIwONxyfx/lQye+ecZIx05yKEPDA/xDBzzj2z+f6VGGOwpxwQMnp+fc/40wuSLIGJBGBySCe+O3v8AWrIBUAAAEc5I49f849PeqkYJJI5BwflH9KtghWySASPXGP8A9fFAtx3O7KlvfGCP88UmQGIJ464x346fpQrOVKg/L1Ctye/f2GPWmxsXfAHOM/MO3PTn/wDXQFmiYPnJxz1ypI9s/rTcnySSN5HU5x1//VS+Wpc8DLDIBGBgdPpyDSBu/I4HKjgY70D2HqcfNkgkEbe/P+NIOenCdQMjI/P+vpTY12qMHOeAenB6n1/On8DYCMoSTnHp9Pw/KgNRBloyrjJGOc8/n/hTlztwBjnpjv8A/r/lTS4DZGPoOx/zmnxkcD2wCDgdeM/5xyaA3I1Dg7+cY5zgf5+lSSbJMZUA5568Z/nTgBv3MQBk9f1/WkaQCQYAUMcEnjOP165pXHZh5flcf3TkEHOP88fWk8ouYwF5XIxjseuf509TjJ7HAB4H046dc1HMpLkLuyeDg/TBx+XT1ouPUmIAGcgjGMkYz+P+cUsew4YYAOMZ7cevpUaqVGwHOe/fPvRGAVI4BJIwDjPrn6f1qbisy5HF52HGSnTO4denT/CvTfhhoImvBLIGXaeHHGfr+P6V5zoVjJd3axgOMEAADPB78fTrxX0D4E0R7C2RiMBx8u3uMc5rwczrqnTaT1Z7+VYZ1KybWh13n7mRACMADJ6Y7VNgKm484znHPrULAoD9Mcc4p+U2DgkZ9fzr4F6u5+lpWVgRiU6e5PQ1LaDzJwuTjru6fjUaIEORn0Ixk/5+tNjn8mKWdyAqgkknrxx+dCQbnnPxq8dwaHaPbI7ee64BU4GDwBn3PPavlTy3luXnlJDu7SKzHrzzgj09K9J+NHiB9f8AFBtRt8uBQ3LZyMnHHQkYP0rz0wCONYwPNDuCFznYTwee3U9PSvUopRjdia6Ha/B/w2mua+LiQnZGQAVzwfXj2r6/0i3Frax2yHAUDB75ArxT4A+Fxa2clwQIyRkA9Tnoa9xiRYeFBPGT9a48RUu7DS6kqKNxB4yOMn0p+SjHHHQDAqNEBkyRz3x0qYAkjIByCeK4S7dQ+6uQOvXH9aEjDZOCBz9M05F2pgE+h96F+XoMeg9R70DIx94DqMngDipsHn5c85BU9TUaxYbvk9fb2/nUpHpkc/dz0FACF3XnGDkAnt60/aCdw5zn73UUyRCRkEg9SD1p8fCYPOR1FADVcsOmSAOcd6TYCck9aevfAAJoPPB7CgBjx4II469OaFJwfl6d89Kk3EDAODimumVycgnjFA9QSPepxwAMcCmk4bkY4zUkeUzj1xxQV3MDjuRjHWgLDRkEjJHPIIpUzgDPToP8/wAqaVJbAznPXFPHCe3T8aAsIq5BwMAdQfalRi4wpzntTkB2nsMY4NNRSjdyOgoCwcIcZzxxmmscbD79xmpJBnI7nr7j0pjoGwD0xwKBDlIC7uN2TwRTcu/Q57EEYIoH+r+UY989aWNQSD0yMHPb/PNACBTnBPtk+9Pf72D2HAHNNdRuPXHqB09qJI885JyOOOtAAQMZPSmpgnHJB6Z9RTkiCRjPJ9e1O6rjpg4BA/z/AJNA0Rqee4x3PH504kjg9/b+VOQHPfPqcUMcvn0PfuKdx2BgY8KNxGDnPqaI1AyOM9PXj/PehwWGQx49DQmQeh5HTtiqGIrlmyDxjAHakIOMAEepFCDO3HJ6nFIco5HXB6/yp3AkcbFB654xn86YtvAVdyiv6h1yP1pzscAnt3pi/d5+gJ7/AFqlJrYixTGiaXeNJ52nW0gcbSjRjHp/n61wXif4AeHdWuTPYj7BOTg7U3L7YHbFekxgrvYZBxxz2zSo5RgclXzw1aRqyi9xWfQ+bPFP7Pd3pZMkEr3IByAq4wO/Feca58M9RsbR8xkM+CNyEEY65/HtX3DcXC3IAYcjqxPX/GqeoeGrLVrf97CjkjG4dR15rrhimtGM+CbGxMTyQSoyAKch8gBgOCoPTPpWHc2YNyTFI0TyqBkE9fUfj2r628afAyDU3kltB5RB4UDkH/PFeF658HdW0nVEe4guI7WPJLxqSD3B5FdcasZLcGk9TgRbXOjyRT2NzLbvGwkYxsVDMOxGcc9ePSvX9D+P95omlW09zKkoJ2mGUgMvTIOK4TU9NCExFWCAkfMOpP8AXNc/dabF5eDGoGepAOe+Me/+FW4qQrJH2D8P/jRonjG1fZMYnixH5bjGHHJGTxznvXpGlalb32TGwK+oPqOn0r89rGe70xnFvcyIH5CjAXPTpxzgD1rvvAXx+1jwfdQQ37m6tiw+buFPH6Yrlnh76xB6bH2ZM22fnIGcZYY6VLLHiNHB3kjOAOMe9cH4b+KWneMLeOWKSMEEAncOTwenFduswOzB3K44wc4Hb8uPzrhlCUWSmmTRsJ4ZUY8Y5yP8965jV/B6akpESA5XJBPbP+fyroNhX5AWPBxxU9sXjfcAAQAMnpit6WJnRldM562GhWjyyR8/+KPBs9lMSI9m1gSQuAQO3+feuH1q3NvN5iJtPIIC4yT19vXpX1XfaZBqe+KcJjOd2P0/z7V5T8Qvh5NGonit/wBxnAz1xzyT619lgc0jVtGejPicdlM6N5w1R4rdRY09zjErMTkHkcc4/WrfhqD7eGErNlITICvUnuDV6Xw9cT7YY18uVjtIc8Ej19fwr0LwT8HNQt5hcyXMTxSJhoVx39a9WvjKdGDbZ5FHCVa0uWCOL0Lwjd6zeRJsItiMgnkjnjP+e9e4aJ4CSyt4BOiAsAeMcHrz/nvW5ofhq30cIixqHAAJXmt1l3MAOeMjHavjMXmkqr5YbH2mByqNFKVXVjBbRxwIiAcADGMfT9cURRgbgeuM5znP1p7OWx05Hbqe2KQZKN29Mc14F3J3Z9FFKKsgGQxH3hwTx0Pt+VDrlt3U4wcCnrHvI6DjPPShYsuR1H6fj/8AXosUI5MgHQH19angixGTkYUdKbPPbQWnnyuI0TkljjP0P+eleYfEb45aH4X0d4ILuOS8ZuF3cnPQ+wFaQg5OyKUW9jvLzxto3h+Y/bLpY3VSSD6Dmvm74i/tOTyapPb6RZSvaeYQZQwA/E9eeteSeKfivceJ9UnF7ZSXFnkggyFGY8YORyAOfrg1k3d1bzWwaO38lEIAG4kEfXvg9zXpU6EVqzeMUtzc8U+MbvxTeGe8uHkSXCiDJwo4zkdyf0qjcXEUOnTyYjx5oj2bh1xxjnjrWdJdxXFu6FwDgEhvlJx6jrjIHTFdH8PvBUviXEEcFzsYktLHHu56Z5/Gul8sVdA2Y/hvWtPOrvHI2U8pio2knIHQY960NG8Ial4kvoIrPSJshgwkRSpLcEHP+NfT3w3/AGffDWm6ZBJdWzS3CgMXlUhic9vavW7DQNM0Yp9kto48dyBmuSeJS0RjdXPlnTP2ePFes64tzeziK2fBZJB2AAwf8ivfPC/wg0TRdLht5olndeWOPlPFdrdXJkOd3B7L0qF5SygDjAHT1riniJSe4tWQaPounaNDJHaQogPIyOAas2sphkcqOW+9tGM/54piEEEcnuTnFO8sqR8xx/s1hzN7jI55PNmbCcHqDnrU1xLvRO+BgDOKaELsXP50BQMc5Gc8jtUgNI3RlcYJ5yaLcFWBwRjkbeuadgbfQHtSAHzOOvv7UAOZcnPU9z60rnK5OeBgcUFQFHPY5weacvzKM847460ANi3sjZzgHABPGKdF+6PT24FAbqAOQCc9cfhQ33gR+I9OKCXoyvKMyZ7k9PQVYk9BwOy55pAFbnrjAx6+lDqUPPHHQj9KChUyYAg7Hjjk5NSW7GB3IHODnPuMVGo3DI4xxk804DLAZxkHPYYoII9pilz685HvSlyxwQeeMdKe/JA/DOaUjb3x09zQAeURGBnAIzjrilC7R1ODgkg1JnKjAwO3H+fWmKQXK98HODVXAiVT5uDkHB5J6+3+fSlcnPP5gdaU4Rgd3PYkU50LAknoOmaEwGyZKDrjHPA706LJjIA7f5/KgEvGAc4Bx/k0EHdgHgdc0wGwNsu0IIyQQT1HSgxhCeDwed3r70KPmwM5xxUjuEbnBJGOR/XtQA6QjAI9OCRzUIB8rA7Ek5HX04qSUkgkjJOBwf8AP+RTU5XHBxyQOTQBXiOJMcgY5qzNMtlC9w+AE5JzxjHrTLIbnbByT2xn61538X/HEHhzTfsH2sR3EqkhAOSSe9axV9BpXdjy34++MjrGrJEp8yLbyBnp7fiMZHTFeZHVHh0ZINxRFYkc4GT2P/1q1vEtuftcU12zHzRuVjnBB+tYN7CbmFI4EMqM2wsOBn6/X3r06aUUaOyVjX+Cmmwaz4s1czzpFmIw8gkknGSOx6AfjX1J4M8NReGREECHcBllUDJ/+v8A1FeUfA74apaCCV8uSQZGYcgk5/w619D3FtEsMWwgBWAyPT3rKvV6JnBJXkJqZ+13JyBu5Dfyqc2pW0V2wEXKgDqeKr3cfkzHYThlBGRSC9Z7YJsIORkk8Y74rzbmo+CLCOVBOOdx6Yqr5gMoz1BB9zUyYV3QEdCQpPX8Kq3EIM6AAEZBIX+n8qQFog5JB98+p7VLJM8sRDkkHjg8Z44pJU8uEHOTjOB0/wA9f0qNAfKDZ2jPAFWTYlswsSyKeQxycnof8io4Lk2mpI6EEA844P4UsGw7hgjPPHWq6EfasHgYx04qhD9e8M2XiO3lDkpK+SMgHPXJ+pyfbmvm/wCOHhn/AIR4QxRQNIdoAVACMk9z04yK+nZ5TaQo+cHbnrnj/P8AOs3xZ4LtPE+hyyTojSAbwzD26A+39K7qFRxeuwN6WPijS3mtbCeBz5bsfMUscDA7Y/HrWdo2v/8ACK+K7TUCoPzBSwGCMkc/45r0fW9DtnvrmNF+a2JDqR0A4I/rxjivMdX0hNS1y30/KmOc7d5OMH39P/rD1r3YNSRxTXU+j9Y+LkUPgjZGRJcSDMZUjOe5x7mvGvFXjAeIbcSNI0jbBnjn3AHpWXN4bnsoPsokKmIFSSx47Ae4/wAKlXQEs9GeV/3iEbVY9QT2wPxq4U4xdzmcmtDL0O8c6fcW0EipL5gcYBBB7DP8wPWvSPgjcjV/E17BqWmTefBIFEhOAx4OQPc9q4T4d+HLjVtSnjjXcVf/AFYBxgYJ/P3r6r+GfhK20mVLm4txFPgBgy4J461niKiimkVGzR2MFtFD5aQRlUABJxjn0q7cKJIwMYGOcjgUy4kwWxtAzng/jVk7fKB5PAJx6V4d7u5psUNRvBp+mTuGG8LkLzxXhGs+JI72/kJYb+QVUnIr07xr4jitNMuAW5IwOeRjvXgC3Qn1onzGZOeozjP+NfW5Thrp1JI+EzzFtyVKD0FvcLOCP4nxk4AHcZ/GtG4leeNJAOdoAIPtWfeRo0TgjeAQTkdQDn/CtK/e3SK22ugd4wfLUYOcf56V9WtND4h3ZHp12/8AYRtGVdnmlznrnp1qlYRhbskkkFSQCO/qD/npVzRIEOlSb/v7yc+vOev+elLZ6eftnIwjEkHFNhFMil3s5O85UZBz3/zirAinePzHffxnNVdQlaNcgZUNyMY4Hb8a2JpVaNAB5YIBxnpxUM1Gws8VqqAAIf7o7nrVZC6TORkY4J/X+WK09Pt91nK4BIjPJIGMnoKoxyD+1Ah+7nJB9+tCE1oZl2D5xLAhSAQfeo5FQuM7iAM5AwAeMZqzqOftEmzcME4J4IGcdKSaeObykRGDFcEkZHHB/OtDG2o+GYSWJClSo9scCqlteyW940YIIZc7T1HNWNFv4n028jkjIlSXCMy5AHt+NV7APLq2whTvXgkZwfSgTQ65uNrDjbyCQematBnuT5hBzyDwR6dKo6pG8UoToVYY456+ldPdqoiiAkDnYDuUY4xn8aH5AOsVY2YXZwTgN2xWPeWso1a2jjywckMFJAJ9K6DR7g+Q0QIZAxJI/l/OrFhDEfEEBdclF3DJwc57ii9lc5aq0sz6W+D9s9lpkELLtIUcDvx1rp/HaE2XygkkYwB1rmPh5re9FLr91Bj9MV3ut28eo6cWOPu5BNfN13yYlSa0McOl7FxT1PnLxDpslkTBAN4OSVY8DJ65+tcTevHau67zJJyGHT/P1r2HW3NpaXqOiujcI2MtkY79a8U1Il9YBY4U54Hf6/jXtwuzajqineXYjIKDHOcjnBqncXD3CEuCCR34pNVyryRl9mDnj256VLORPDE2MfLjPrWisjvSZUt45JFYqCUHUgcDil0X5tSwp+YjAyOfSrFrcmHS7mNyctIApXjAHaqFnA8V2JYyc5wQT+PSky4plzVpTDK6OMOD0z0qjMpI3t9eR/WotWmcXbGQ73OSP8KJpnNuFJ+TAOCemeamw9Sa0s5ZbZ3Qr5cfLD6mo7Zdl0CjgtnKkY47UzS7udLa5ji5jdijA9OcU+yiIvAGHzKSQcYyRx/n6U/IpXuXtQiKZDtlyQT7d6QxzvbIZV8uPGRnqR/9fNPvsyZOcM3U+gqZWknsQHfHYfTHbPbmoNSOygJyEJIIwcnoKkRPJvERHC5HC5wevX+VM0WQfvUDsGQ4OR1HX/CoGKf2grkgS8gHnp161m9zRbFjUJ3eQEnp3Hf1pvkloS27qM59aiu/l37yM+xp9swe3GXICjp/OlbQ0HWdsWTHmYxyVHpV61jMc6Z4ye3r/k1HpyRNvYH5SM5XvViMo9/Hbgb3YFgMZPHc/mKlmsUaAPlqSXwR1prEBDySucZ6D2zViaNVyHPzjjJPQ1GkQIG/p06/5/WsDq1sRRYlL7weMYJOM1WuZQZkQcbuasAHcQCSM847D0/z6VC2BOMKScjkjGKpEMj1Kx+ywo5ILHnr2qnHCWjL78IQBg+p6Vqanse3GSSVIAXHY1lrKkahDwD3JzVIz6j7AL52DgoOCG44HGM0/UorcFETa69Mgcf4/jVeKQJIXUnjjGOtFxcpmJQpZzkk4GAfSjqO2hpBI4U+Vi20A8npx0/Sr1jexxgPK+AoPA7/AIVk5Tyuc8jHNAjDQEn5TjAyM/j/ADqWri2E+0rc3krwkGMtnHp7fSo71SZVx0yc46+9M09TFOQEBy2Tg4GfrV29vIlYKFIOckAcHH/66YJX3K81vu2OULqvI9s9RipbaF5VzsyBnPPT8KJLnZB5ewq5BIz6c03Srh4wWIIB4weR2xmpd7FWRPpsMcV9+8BHQE4ArQ1QxEfuxgE4OR196yhdF75DG2Bu5BXPGKvXFzmMHGCTgAgdagtWtYpyuBH8oIYnvUmkXMO9wY/nHIyMgirAREgV3ySQSFA6H/PemWN35bhiBjOMEZ49KLisiO4HmTBsDcT1Ax+lTyEGBgYsuACM/wCf5VHJOjXGQoAznA/z9atyTIsXTkcAk0nqUkhmnPlM7N5BBIHX6UxQXncOAhycLjHFPtr/AOzqWEbHJ7DOPfFV4ZJJbhpHzkkkZ4wPpUu5WhfsYQl4Gb7vAwff3/OvVNHmQWq7EAG0AnOea8vjUy3IAy5YgAZ/zxXe6Qzx26oyshX26+lePjdYnr5e7VNDtrGTzFVQccjOOtWAypKQFJOeSOhqpoLkwv0U46mrUq4cdx14NfLy3PtYbahdMXwSc8EYz0pxuWVACe2PoKic+Z1GMdMU6QFYyPUDGR1NQaaFmwxIW+boOART5Y3SXKZBzjGKrWBdWJx+HTFXWd2ZM+xI/L/61AmFzBPEiO6Egjq3FOgt3ljwyNjqSO9LcXbzJskOQpBAxSpfvBCQDjIycdfwoFcjBCnaAQQSMmrSRuoDkHngZ9Kz0k3oSOG5OCcmpmv7jAG/hDnpkfhQIvalKj24IGMDHfrWZbsWU4GRjBOelLcXb3MYjfIHBJHA4/yKgefyEJDfN1xjrVIGy7o1o91q8cXUAgkgdRXqn9gpFChxg4GO3PvXGfDHT5Lu8+0yjOMnJHavVmQFeearRHFOTb0Oc/sdkViAcdc4rHCBZXB5IJ6iu6KAjFcnq8H2e4OBnnJ60WTCEmnqYV2h83j2xQkZMfofWpJ4S75GSecZHeov3kajPIOOopJGpIse4DJ5xz/n86db4ll2MQvUEnsahUl1J75zz0NQhyGZge/FakE2qxJAQm4MTwBmqd/aiTRnKt8wwMA5ptzK9xKhfnGAD6VHrV19m08qsgVSpJ71S3MakvdZ51o9ubjVJ7NztTfgj19//rVjeK9JuLHV4DGhAyTtxwMfyrU027dbl7lBxvLBgOoFX9a/4mF3HKMksBkHnGa9GmfO1GupLYJ9otIy6AMByQO59K1rKFkgK4OwDGB6VSsh9njCOGUDkBhx/nmt/TiDZk4JGMZxwK3SOK93oZlsM6k+zOwKByOc96sa04gaIADPpj9aBYvHM0sZD56Y6/lUWpytO6A7iVGDx3pmiuiSKRHixKR1wTng1LpWhedIfsiJKWOdpOTWJd7o7Ugq2T3x0PrWJZxazBMZ4JZliUn542IINYzV0ddOWp2uqaWLK5Dzw/ZmyBtIzuxWbrskEVqxiUDcMfQn2rFkbVdQuBLcy3MqAcNM2Tio74tlIg5bnJGR1rkaZ23Vjc0cBYxuCyDHp7V638J42TR5WZcAsAD69a8w0ewc2iSCJuvIAyP85r074YXAS1ubbod28Z9O9cdU9TC/EjvR0paKK5D2AooooAKKKKAKeqTiC0ckjkY5ri9O1q2gv2E6ZRmzn0xXTeJFZ4AB0rhprQH+EZ7A1pb3biZ0niDxBYLblIpA+VxgZwOf8/lXD3F6kgJAPQA5H+fYVZmgKvzjP16cetQ/YXZQVzsHTjrx3HesmSZfnObheCRnIqQgoMoh4OSQP89qnNoyyAF+cgnjjPvj8KcI3dSgPuM/p/SpAihvZbQb1bpkZ+tQSXT3kgd+QoA+Y8/lVwaRIwAaXEeOSCB+n5UsWhpHB5iThyMjCnPH1/OgCusKTBA2AckgdyP85qGeMgtg/Kc4AP8An2rQt7EO4QzAEZAyeoNR3OmSwSHfJwc8Acfn/WgBlsiLanMhz1BPOeen86p3GRMCxJBOTkYHtVsWQQZR8EdQPbtVOTMmc5JBwfYf/WoAkLxtGOwHQCq7Anf9AAc9v5GpI+FCnkjqSOBU0cYJI355x06elAFGUN5YA4UnkA44quYSk3zH7oznGff8s1pXdunygkAr1GefcU2GGKZ1y+Bt53cZ/wA4xQBTijaRfu+4oe2LkpglTjOB3q4YUhcqAuM5Jz29KJQm8eW2VAAyOf8A9dAFQWoAJbKFSMAfy+tLsIA9c8cVdWKNsoH+cDnjHr/9ehgi7cknJzgHt7UAZ/ke4/I/40Vb2xf3f/HqKAPktiEXCjgjHpQw4AxnGAAP1pVIPXA5yOx9setNI6YH1yccdc15R7Abc4469scU7aGCgdB0weP89aRefXGMggcU7IICkr05oAjkO04IyM/Xil4VCAT6jBp5UbsEZx0/z9c0q8Dkcse3GKAIoyQgJzjABznB5qRnywGcA8Djgf56UA7gOMKOMAc+5/GnF+OAAMfpQAFQgwhyOmG4/wA9aZgNyCeByCOOn50iA4x1BGMA4P8A9fqKenByWx0JBGD3/wDrUn2CxHxwdocDrntUry+WmBlQc4Oe4H0qM4+boee/cmmuo3YJO/BA44z3qSGircMI03yEkIASO+fwOfSvEfiPqkbTyYyhyRycZz/9avYtbkNtaSGNipIIORjHvj+Wa+dvGs7T6iS56nCq2Mgg9R/nFbUtZHh416WOflXzdg3/ACEbh6nnp+efzqsskafc3JzjAwepqV/k/i+6CAMdPw9fp3ppj85clCHI6ZIxk/55PtXoo8Eafn5zncSCDxyM9/z/ADp+ZNqFOOAOeAc9eOnpRj5l2nO3OFIzg+v+R296hZWkAw5HUnJJ7ccfhjmmBLEfNXcDhNwAwMHP0746enNOKkDGPnyCQCOT9f1qOMgkb2+QggBQO3v+v407AfnBIU8t6jH/ANY9PSggWQkMDjp0wT3684zzjvTVlLKCRjnJ4OcfXv8A/qokfOTkqc5ypyc9Ov07Y7UsqtsBwSmQSARj6468+nHWgqwBx5gxySDgsOxx6d/5U5WzkAkk4AyeT/njoajyA5BLAscgAZz/APr68etCqd/J4PqME9uffrQSSKvzABtoPoTkjr+dTI5IHGSDknPJI/z+VQA4Yg9Ac4znBGTk/r6fjSsSY8EgDkYJxk46/h17VVgN3w3cPBeRPHKqDJAUjIz147DkV9D+FL+S80qMynee4BJI7/y/lXzLp7SC4t0ALsWG0g9O5/xNfQXgK7BtVjyAA2Mk8HgGs6kbxPUwNXlny9z0GJyVBGQenBqfGB9B068/Wo0QIpAx+Pp6U9iM9+mAfWvNZ9XYcmQ+AMg04oQw5+XrjHNKhUoc9+BzjFOGB1yBg5JoQMOCfukd+T3HrSFiFzjHb607dxnjJPamAnpn3xVCFVsFQQeOpB/z/wDqoK56D3/+vTlk57jnkg5NCkMCQSeMAEf59KAEZwWIz16KBn/P40gGRx1HByKc5BUEgfQdffijIAIGPUHmgBmGQsB1JyPTFKp6bTjjHTinYB5PJ7HHQUuf4SOMcYGD/k8/lQLYQYyffkkimtgpkkdcdacSDgYB5OB69h/SlyF4yOByMUDGAZXPPHPH0pACXwAcnqCOOafu6nnpxSls8dGyMkelBPUYDknnHBHTn86Co6bQ3uB+v4GnsvTLY7cjPPvTGJY9cDGAVHH+RTuITDDDkk9V7YHf/P0olUBxgY684x7/AP16cpyARnpx/jTSuD6jHU9OKtCZFguBjk88Y5/X8+K4D4rtLa2KSx5PycqeMD+p4/KvQZB8o2ucscYHtXmfxbuwsUkUjGXAOc9u1exgFeqjxMxaVF3PHbpUaRx16Hj+LjnmqGAxEiLkdQe3P+HIq4MpHs6vtCnHf3/+vVUM+QqZCDOcjgg9R/Ov0GOx8LswC7uFOAMDp0x29PyoC7I8klMDBdVOcn07dPX1pTIQQW+UEdjk/j/n0pTL5bRxoodcnAB4yeuPqcfrVkagNw4wXJ5De3f+tOd8gh8dscZzjtj29qQfvf4CBngjoQM8fpSMof5dxBYZIA/+t2P0NUSNiQ4yOOpOOufp9D+lSKS0bkNwcYLDAGexP+ehpUISPC4JJHfOMe/uTT1jPlkOMgYIx0HQ9OvXFAm7ECKNjuQc/wAIx0HsPf8APmnxexOSCwPX8Px59KcYwnz59jgdjnA/PNIV3OxbJIGMD8f/AK/5CgQqom6M4AHJK4B6+lPwM8MCBxwOD9Pzz+FNQKMZLHr2IIPenlESMEdQfugdO3H6+tUhNjXj+RN/GMEN6DH+enNLGACTk4GAQv8A9f14pHyULHLAk8H6fh1xS2ibzISR8oAIBwR6Y7HFMkfFgEDBzkkgDnHv79/ypRlpEJHbnjpjnqPb0pVIX5NxBznI6H8PrRkROj/Ngk8YwR7fn6YpognduRg9D06//X7molTgg8knGex/HpRDnyQ/JOcMScEjPOafHkNk9M4478dPb8vxqg1ERyXYZ+fBJIwOlBUFRgsU64wOv/1sfpSGZZQgwCQSfm9f8M+lDOEY5BAByOp+hH4c/pUASMNikk5HQLjgD3/T8qAm7lsEeuO3t68fypMJISCMp1Azj8P8+lRtzlCcZGSB3/zkU7AKBvIfPf5TxkD/AD+gFP3OyEjJyc8f5+uKgSTy3Cg5GCFyec8f/X/KpwSoIIwDxj+n9KQkhY485DMuFwdpB5P/ANbNIwKgsQUyMgA8cn+vtih0GRsfoDweOvf9PypJD8hJJzjJyfXrj8v5UDFh/wBYwIBfqAeCR2p207gQQ6Zzzz+dRJsEvIBQJw2D+dOmYrL5aPsGMjjqfp9c0CuJ5YMjcgMFwDycdc80+BB5AJ3McZBIwOST9P8ACiX95Fwxz14/D8/pU1q+23iTJJAIJAz7/SgLtjmTCEAHIB6jAaojENqA5Axgkj+nf9akclOCTvzkH39f8+tVzcEMEkBxjK88Z9Men/16cRSWhCV2tjGSp4Pp/n8KMEDHUtg4zjGf8iiWVw5HPA5Ynj0/l/MU6QkkschCCCSMjj9f0rQ5xiEKxALKQO/Qjtj9KbFHmIsuSDkZJwM5x269/wA6cM5DHBBHBI6fT/GhcqwJyRnGAcAdfT/PFAtxy5xghlwOvTke/tTmHAAwDnsOn+Tj8zTNwKnJxgHAHp/n1qOYBeQTuJwMLzn/ADnpQLqTB0wASSVO4lhyp79aaQfMdyeDzkDGfT8/f0ptuTks44JyMn8uev8A+vvT1kxIPofy7nP+e9AhWYliHJHYkdu9MlKBSOhJycDOD9P8PSnFgwBAAB4II7+uf0/GjCFWz8xxuLDt9KAEA3rnIAxxhufwqRFCoQDvGMA9sCkjuEdT3KgAZHTAzSfOFbBOMEAduccD2pXHcXgNycDBBwRx3P5e+aYzLuxzng5xkkc859RzUiA5Cnnnk9xjt/k0jAKecAY6gY6dc/r+VG49xsayAksGA6jI/wA+/c9/SpYiBkE8npznnscD3x+VOIQqdnPGSATUYONx6noSe3+H/wBan5CsOZvlYfKST1PHH+NRqpU5HLHjk42j09OOtSENuVT0wcnOP/rfgajUleB2z0GM+/P9PegLE8fzAhQUOTkjkYNTOuF4GT2AOBnt+lRwr8oBJ6Fh6g/T6k8n0p4Y+UCBgc4APXJ6cUFCB94OcDrhc/z/AM9qmRgr5GCNoGcY4HJ+lRiPLkDIA6gHHPB/n6Yp+0jg4DZGAOB/n/GgTFwWfAJOOmR1/wA5qTcCocnggnGOeOD/ACqKSIngbhjknHXpgfqelORT5Z3kA5AwRkke/wD9agkczFiQTkHpkZH6U3eQoDcdyB/T6c8U1FzISM5wDuz3HTj36fhTixBD8nkHnkf5FBeg4LkD+FvQjr3/AKUpICqQTgnpjt/L14prttQZ56kjqcen49fwpQxznGCwJG31/wAO1AErRnyuQeTkZwOf85/OmowyB98cfNjPtzTol86PBGCTkKR19PagKNyjgD0x0/z/AJFJgK5TfkAhfT8KjYDfwCSTyMdeM596mypQ8APkqQx4/D8c9jUcgaN1OFIYY3A9Me3WkA5Sd4wctzxnHOKfDGonQEnrjp26d+npSxDOHOc5I68Vp6DYyaldPEoVFT+JuCR2/rx71jOSim2awg5OyPQPhVoY1CUyuFHJBzkbvTI7/hXstrZpaLwSMDgg84/lXIfDnQDpUOwnfkArhce3/wBf8a7V8KQBjPT1P1/+tX57mNd1KjSeh+kZTh1ToqTWop6LwM5JzUhXcoAxwMnPUe1Rxkt1yRjjI/z60vIXqQWOSBXjnutXEV2Tee3v2HTmsDx7raaH4ZmKcvIDuXd7etdJbKs0pOBswQcjv26968N+Pnij7NE9pFLjd8oA6A45/P8ApW0FdjStueB6tdvqmv3l1u8x3PBJx06D/PvW14Q0qLVPEMEB27FIO4rkAngn8vx6Vz0YEOScu5AwAOMnk9B6mvUfgn4UfVL7z3DLvHLHOMZ4H5nNd7fLElO7PpTwdpFppOihIgskzqCcDAAHYGte2Y7jkYz7dT/X8cVDY20dnaxxRkAKAMVYgIMqg5JzkjFeTJtu5oTK/lyA+o4yeamHAB4Pr7VFIBwQMk8f5PtRnc2OeOpxUgWYxx15p+3IOMfWmRcxjrwcDJ71JwpI5znpS8wGn73PHp709QBjt260gwT0yO/P+frmhgMArnPuc/lUlkgwB65HTFNJwOvbABFN+8CRzgd+1OVQ4J5AGCMVVwGpzz1z1x60AZNDEpjjGfSh0JOeBx0NFwHLjuAOMjPOaGRHXkkcZwOmaRM49eeDTgMjIyfei4Ddu0AdPfFLnkZ6HPIPWjq/TA9c8mhwR6nHTI60X1AbLxjPp3p+3IHpmk2b8HHP1xx609RhfTHJpgIBj6dxTlZcDkDHIFEbBW/ve2Kjxtfjjnj9aAJGC8E8nryKayhlweOPTpSyocAgEccd6QL8p/LmgBACvHbPGBSKCCexIzknv/nFOQkvg5Hrn0pxBJwMEfWgBoJ5HqM804AAc44HFDZGDyfXmmyDIUGgBxUEH0PPpQhDA80BcqRjoQMikB8uTONwHAoAWRNhA/DpTGUsOOR1HFK7ndl8dc8GnMmRjqCMD60ANCgrz25OB/OkB3D2HfGOKeE28Y/A1GqncfXoRigAV8Z578duKCpJHr1FGQze+en+fwpzHC5II7c9RTuAwrhsE++fc0+IhE2nkdeR1pJUDR88AEGgKSCc47AZouAJznHHOBz1qOT5ZNvOe9POdw7Djp6U1smQ/oMcVQDztBx0B4ApY5ih44UEjg9fpTWwqEdDjjJ/pTIwfLbtnpmgCwkxcOG4PY9BUUzJMhiniW4RhjDAcZ602MfvAc/WiYEnBHOew71ak1sTY888a/BjT9fjaSzZbaR3LEBACCK8D8V/CTUdIilBimcNuG8LggZ4IwK+xCxxt4APXJ5z/SlMcdxbvFcRJOjADaQCRnPIPUf/AFq6oV3HcSTR+eM2l3Fq5imQxlSAA4IyeAOvfqKhmskncRyYPGMYwSeuR9f0r7g8S/BrSPEMc62yC2dgSpCg4I/XtXzt4q+DN/ps8kRZpCpyjAYzycHivQhWUh2W55QdavPC14bm1LpbsAGVDk8Drj29/SvaPht8cr2C0g8+VLu0CghnyvX+vX/IryTxDptzpk7211CUcAbSB8v0J7ZGaykD2yl04UAgqc4weox69q2cVJE2XQ+9PCPjC38TWYnjO44zsU5x+FdFayR3DlEPzkHGf1/zxXwx4K+JOp+E2dLa5SPkhcjnscZP9a+mfhx8S9P16NEun8i7KjeynIJ4/qeledVoWd0Tdrc9JEoEgwvfGD1/KpdStYr+z2vyOhyOn09qrxASnechic+/sfyxxVpiBsyTt6cDjNcqk4O6HyqSs9jm7X4f6WT9oMfmMhztYcfl/jXRW9rHbpHHGPLCjgjBqzbkrBIAcZIxk44qCONvOO5sDGAMU51p1NJO5FOhTpu8UKV2AjOenOOf1pXYjPbHQ+2KSX5W29zwfUU+VeOe+Oc/n+lYGzITyN475GadEFJJHIA4A9O9ABEOAM7SOeoxU1vCIgZHICAEknjAIq1uIc00a4AyCQMYGef/ANVZPinxRZ+GbcSXsqIm0nbuAJxXA/Eb42aR4V3xxXA+0g7N2CcEnHA+v6V8/ePfE974xYyTzyXMQBAXdgEdRx1HXP510wouWrLUXfU7D4qfG+bWYGGmyOLYkxrsPHHHBz714pd2qX8Ut1OfOuCoIMhLc+g9P0qJoI7fR1jjXDwuXQMSVJJz/wDW+tX/AA5o9/4kkeO1gknlIxsQZXPTt6Z/SvQjGNNG17aIzY4bebU7aFzsJIAPbp+X6Cu58NfDa+8S3jR2kBdCdpcA4+ue1eh/DH9mW9Os22o65HxGQVjLZVR9O5PSvpaw8PWPh6yCWcEaBeoUAZ/H0rnqV0tiXKz0PHfB37MemJAJNWjQngkADPT8cD869i8PeDtK8MaaE0+3jjEY2jAGen5/h9a2Jp1e0jKRCMlcH3/z7VTtwUjYcZJyQPWuGVWUupDbe5GkhLgd9ucUSMxcEZxkcdOalQYkzk9Dkj09Ka0RL7s9Dzxzj2rnEMmTaU5OCc8mnIjNGSo6HjsM1JcoAqY64IOBwP8AClhOINpI4yMdKAK6MCxOO+Dxx/ninvKFYfX1/OgLskIH6Uxo9zZyQScD3oAUja5HA47jrTnA2ZB5xg8+lKeh7jHIzxn60oO+IDHJ5wPagBIIjJvB52njvwOlRplJMse+MetT2JEbsZDgEEbW96bLEPOz1AJOc4/Cn0Aa4yWxz1JxzQDiPpnHQYpZSMcD5cjkGpOkXXHoOtCAZFyDnnJ7CnIvOD175PamwscOh49KUq0cwI9ASR69xTJYy5T5yOTnHSprqQyW8X8O1dpOOfaopt0gJ9Ace1SEFkQck4oDoJbAiDGMYJHzCiMlbkcHoQc9BQJNqkNyDnqeaajFiCfrkjtQIBgOAOgPBx1/z+NTSjbg9OCQP8KjkYbuB+WetSO3mp+Bz/8AqoAamWiBwQCcc/pSWxH2h8fMQOPpTo38pNmQPSkiJSbdu4xjpQA2cZYAjIyACfWp7kFOCRlQMDHXioTJhxk5JP61JKGfO7IJ7e1ACQ52DKjHfJ5zVizVJGcE8gZJIqOOIpaJ3HXJ70yGYgnDYBHOPT6/lVIBMj7SAvdsDPAIzTNRTyZzg5Rc8479sYpG/wBcCCRg5Hbpjmm3su9GIOHxjDf4UwJpkBtYyuASuSfxqbSojOtzxgqPvEVXtx/okYfOccEnt/kVoWf7uMhOhByOn/6qAOf8Qa9a+HoRcyluMjC+vYV8e/Ejxc3ivx1ORu8pX2qW42gc/wA/wr0/9oXx75d3Fp1m26VWLHB4JH+eteEGYS3T3PljdJgNknr357+v5V6VKnZczNI6ana/Ee7intNKBLALaRsuBgZOQP8APvW9+zxox1/TrsXMXmWyTbgzDIY9+Pp/KvNb+5l8UGKzldnkhwEwCrKMnAPryepFfW/wU8Ep4X8JRNJEEllUOcjoeoyfzpzlyxM6jsrdTqvD2nQ6WPJggjiRhk4GM1PqUm3hRn5gQPxqeKPZcOePUEGo7qLzTgEZJ6df1rzm7vUyS0LWrDy0iJLE+WAFxn/PWq1soFkOCSGOQep9M1oX9x50SDvGoGfwxVSEFYCuc/MeCfepHYisF3ajJvB2iMEEDjvnH6Uy5JjxhcjIyc9KsQytBMZBwNpB56VFeYlcbTs5Bx3FAiVi+xgVA4yMVHGp8kBsZOfmFNk2yRnzMgrjHv8ASliAGR1Tk49asBbZSzOSMqBkcVXdC04C+oDEnGfpVrY+wkAgYxjHWoYAolUHjpnBzk+lURsW9at8xRRKdz7cYI5z3H+fWsvxv40g8IeCYhIVMrLtCjB+Y5H5cfzrWvroWcXmXHyKoJLn+ED+tfKvxy+IUmueb9jcy2iT+WCMjA9f0PNddCDnIVjC0fXp/FOs+JLkSknymzgfxAgHA+vH4VwV5c+Vrtm5YgmYDcvVckZq78NLm4tnuZLZh5nzMxB4xkE5zz6/pVLXQdR1MpFxPMQQVHBJ6DP45r6CEeU5Ju5veMdWIe5QEoccsT7cH6mnxzn/AIRWI+aGTy88cknk/nkmsbV98RktLyMxTogKu3oODk/5610XgzwLqPiJLa0NsZLCQh93IyAQeD9OMVpJqKuzFK7sj0j9mHwRcmC91mUGUzsNpk52gdx/hivomQB54h0YD5iByQKw/AHh5PDOleRFiOIDAAwAOP8A61bG/dOQh7D6/WvEq1PaSNErIdIodmBI6k9e1VPEutjR9EeXoVTA474NW5cWaedKu0c4JPp/n9a8n+JfiZ5IpEMhCHkYPTt/OunB4f29RLoeTmOK+rUW1uzhLvxFPrUdxLNLvYEjGcBQDzwaxNIH2i6AkdMvnbzg9euT6VStLSS4gedJX8sAlgOOpqURH7VEkeV2g9Bz7/X61+h06cacVGKsj8tqVJVW5SeppXh8meSPPCnA4BHXn8OtXbiGJfJMeD8uSQKy5GZjznJIByepq9MhSIYOeCM9vfitjlbH2U4S1dEA4YjkdO9OsL3dfiPeORgDOPx/nUOnadJd20lwJF+U8oo9f/rVUSzFxqccZ3b1BZWBxjHY02NO5Lqqlt5QA4YE4yTgH0rVuGE8KGInG0Z46GqMwMecjcTxj68Zq/EgiijUEcLn61DK1NHSJol0OdPMHn78kAnkY4z9KybUiPU453JAzhiPfp+tTpERCSGCEkngZz/+uqsCLPcohbGT06/ShCbZFrJ/eMd+87+CB1Gc/wCFR3kURijeJwD0YHrj6VNqQEP7pxzk447+vFVZbbyQHBBRwDgHnitFqZtkmnxF7Z9xUEnpnAPPFVhGbbVomO7PIyOmPX9KsaeizWJlDkFG2kZH4HNU5WeW5weMdMHOD/nFNE6kt+Dc3gYEsitknGQf8K2RE7xo4f5AoyMfpj/PaqVqhIGeBjA461oTxpBADk8jJGPwqW+gi54Zjjm8+IMA5bIHc1ohorO7E00/lFScLjJYdDg1h6dEPs/nEYcZCmpvIi1K5WO4kYADAKtjnBoSvuctd6Ox7b4H1IX9nbhJWWCR9rMDjGOeteyancMNKitoycEAbiMnGK8L+BWlLe2MmnSlpYSWCyg5IGcA59a9Jvtfu/Biw6PeRtdkqTHd442jsfevHxKTqpLVo4MM2lJvY43xjfJbWxgL/vQxHJ+8O2K8hvroNqCbwV6kkfka77XLy31WN5XyZBISM9uwIrg7qyFzfiAn53JYBiMcD+VejT2O6jojBvkdpHOdwYk5PPFSCQC3jXk46A9MVYv7fbhR0AwQO/0qlOwRUxwSOAAfxq2ejF3QseJGcZIwMjA4NNt79bCcF2OMgZx706CSMxhzneO/YVSi2POQSMDJAI6DtSsO7Q3WpTd3DyRhVXdnGMnGc4qFpPtEOzOAeNxHFWLuWOISJkHDDkd6gyoBIJQD09O9Me5c0STyIZYWGct1br+NToohullwW4wD1OO1VbOUQWzk4JY8ZOOMcUthqQa+USIZIc4IAOaTuaRNtjFIMgYPcE5NNu8R26ICfbHAFVby5SE/uSQGJIBPIwen8qnuGMkCbgRuAIBzWZsVdPdYpJx1J6DHA/Gq87CG+ickFQQSCeCD2q5ZxSLuRF4YkE4PTPNQWVyF1CRGT5VOAcA84HSoZSJNSMcy7kTAJzgdj+NMtULQHIPoQRxj8Kg1C68ubCgAbs88Z9QKumVI7YpgDjJweR70uhWpc05P3jqBhcADHStCG08uQTRIDLjGV4IHce/PpWbo10Ejk+fDEgc961ra6McikELjjg9KzkdELk9yh8kEoQSM4IOSfUf57Uts26AAjgeoxxn86bdX8l1sVzuwMAnsP85qxbExQIeDgHIxWDZ1LUSOLy3ck5yOgFV5lTzd55PXHvU5Y4OMgZxjNZ8jlrgd+cdzTWpMrIbeuHABIz+vrVIuRCAYxzwDjp71dvCIslztGeD3AqLy/PhABBPcg5/StFoZMzLRys23quOx+mKuG3EkgJGO5IPGR7UQGO3kBwMngkAdzxmorm5Ek+wepAIoYidmTaBxnOcgf5/yaWS4ZYHRhlCMAin3Ue2EYPQckcc96ilgdbaNNhdCvGDzn0NIBumSbHfvkZ5HenXMQncOcb8YxjtTrGLyh8wIyM5POP8A69LeN8xZAH457UCTGspY/MOmQCfSkto3jhJJJzj86kkmTy/mPRcUlm5eIAAlM8EHqaTKSuFkgeYgDJ6Fff2q5fjcAnQ4GAabp8RS6O4YB5yR3+v41ZvkLFCMvn2rNl2diOKZo4Sj85GAWHQVFGoJYjpnjH86AC6j19Kasflg9c55wO1AajlhDsMPye3cEVM9sGQo/HTnP61TtpT9qORgDpxyat3MxIBHQ8Y/z9KTHsLLaCNRhg3AGfSmogAypOV5Gamt0MsIBznGM0+KMR5U5IIPSov3LtcSxuR9sjBbB67T3NepaVci5s4w7AuvAbAryNxsu42BGAf0NeieGpNyRjPJxkenavLxaXLdHq4HSoj0KwjEUOcDkZHOOfpU9vtLN1I6AHmqtoP3IIJDc/jUliSDnbnGcnnrXy0tz7WHwlh0CsB0z3HYUtxwpGc4HFFy+SDg9MEAc4psq4iGT8wOcEZrIsmsVDfOT27CtDekqgNgEd8YqtpMYmHPI7j2okGyRh79TQA1pljlAZCQSBkDiprpEDEocg46CmFF6nn1zTmIKkg9s98A0AQBAqnJ7cgjjNDOrEYK5zjio3JHX0znOc1D84mXBwc59MfWgguzERg8jAGMkVFb2wvAAgBDMOfbNQzZ8vBPPOT3NW/Ct9FaSBJQTk8bh61okROVk7HrHgvTks7APjBPFdMxrG8PXAm0+MjhegFa9NqzOGErpjZHESFj0Fc3qV9Fcy4I5zwPaugvSv2WTPpXm9xLKt5IedgOBx6d6Ftc2SuzWIQtlRxnkjpiq9wBnp2qO1vHxjGecdOlJIS8g4IA55PBpI2BVCqcdTz+FVdwHH48jgVeHyw9cnBHpis8IScn6VoQV7nLNgkcniquuu8Vn80Y2kHkirc8i+bgjjPWo/EF7HPpHlLxIuQGPcVa3Oep8LPPxfxxRsVjAwTnAxk/So9G1WK+1uGGVGZS+CFPQdiatabo7XE7xuRsOSWboB1qfSdJitPEYkQgKOg6En/OK9Gm1sfNV4vc9MuNHtYNODIgZT64zj61iRRxfY5EBKFugJ5/+tiuslXzNKA6HGfpXG3QNvvBHBOc10U/eTucfMr6FrR4Yra4GTnqGyeKzNaUQXR2YIZs5x0FXdMBnlbfnAI71Dq9qizqMkAn7w/rRJHVFpor/wBlpJC0hPAHOBmp7exSLTXlt7xTjloZBgj6etUtVae30/zLa7EBPDD1/OsXS9TmMY82Tf1ycDnP+e1cs02dkLIbJrUz6hJbITheoxwAao3dpsuPN3kKSCR0Oe2KvWFlHNqMs7yGIFSM4zTtSVN4CjI6A9P85rne507o9D8Dy2v9lv5sjLLjoBkV0vg22Md/K6AlCpySAOcjFec6NcfZohscZ9q9K8CahHOs0WQX+8CO47iuOfU9PDL3kdiOlLRRXIe0FFFFABTWp1FAGZrSO8BxwMda4e4GyYkngcHiu51lyltuArz6eZ57gxjO9iRz2rS/ukbMp3r+YoVDz0yKIDIq/e5GR14rS1Hw9ewWwmKAx4BJByT61nI3lxiNuec8enNZMCkkjNJnIzyCc84/rS3G9ERht6k+/WnbUSUHB6n5j/n/AD60XBy0YAxg4I/p/nPWpAbLJvQZA+UAnb6f0qFblQhwSFyMHoQO39amW5C5QHHB7f57f0qls+6AC5OSSPSgBDOyzogckEnqD9ccVJf6gXt0GW+8AAM/5x3pqoY5d6gnA4xx+nf/AOtTZRviOQOT/D6ehFAEtre7FBkTJIxtB/LNRyGNlcbAjk5BznnvUDuYiQDjjnPQ1XkZmYFuTnAGevt/KgCw2EKc8ZyDnAA9MUDkHB5z0zggZ7fn+tRvl1JUgYxnPH5fjSHecBQQ/Qg9M9jQA25d1O7nuOwB7f59aijA+bP3+wJ7deaB5gl2EnGcgEfd/wA+lSNG8Y+6SeACB264/GgBzwbV++SMcY44/Gownl7AAR6EngelXI1kkQA8Duf6VAYNzYyX7A47f59KAHpnzA3OeQcdx70so+YHfuAOSRxQkDovIKdcEcD/ADmozE5GSCQBjPb/AD+NADPm/vt+X/16KTyov+mn50UAfKpYZJPDAnHp/k0h6A479MZGBSMgZzkYJ49c+3/6qXkocE5bAOfavKPZuQqQQQPk557DNSqSeM9+QMUhyXPC9ARgfepyfMwIABGeR2oEPZSBnkf7JJz+VAYkEDp0OPX0peQMnpnk57/5Io74yBxkjPH1/wD10mAN+7Qk5HGeQKbwOdzcgEk96kCF9hI4wff60wnr1445HbvRqAzG76Y6Z5P+etLIpxzycDOeBj0p3Rsds+mCRSMpwMHgds81IDdgVsDp1Poehx+Z/WoirfO2eepOc8j17/lUj8k4OOxP/wBbvUEkj9cErjIycYx+v+NJ6Cexg+L5wli5GUIXBBxjnPT68/nXzz4pw2oEjHyk5YAnOeeP54969w+It4627PjH7sLlepP4fnz/AFrwS+uEmu5lJ5Uk9xwPbvXRQ1Z81jZa2KTsGY5XBBJJxnPpn/63tTHj5LcnBA98cD6H/wCvTFnaR8DDqQCA3f8Aye3pTJWICo4J4AIUEcdf8n6V6J5BNkEZ+4Cc5HHX2/wPftRu55wcYzjtz39T0/KmKoVnJ3cjuOnsP14xUiSgsAQQTxuI4PcjNGwCFF3HjOecY4PbPoPxx1FNDbZH4wuOSvbH69cDv3pJJFh3JsO05K44GT657f4UKxGRggkDA6n8ef5e1AuhI7KGTGQOwx2HX3z/AI05HLNIQcE4BCjkZ/lTGmywCck8ntz7H0PHX3qJ3Db8Agc5AUjr/npQSToDgFEBC+o7c4P/AOrrRtyg252Z5wDx26du/NVlZ7coyFigBG0859M+/wDLmnRzHjBIHYjsCc4P0/woH5kwYREuADnkj+vp/KldQ8I5xjIAB74xnj86aR5cfJYgk5BAIY+mD2pzybQBs5xyAOmRj6flQTcfYXJgmXbyVI2luM56fpXs3wx1c3CR45fOCvXp/Q141ChdANpI67uB0Hr3/Eiuz8A372V6ApBAOCAcnnv6HAzSlqmjeg7VEz6OszjJL5wOAT69OlW2bdnn7pAGOlZOi3gvLBH7cAkDr9R6VqPyck9fyrzno7H2tOXNG49CGIB4PtzUp2nrnj3PrUUK5yMEt1wT0qQIdpI79Of5UGjHZK4GBnrnrx60o5OPyJ680pQAY5yBkHPH+eKXbnkkEn0NAhifK2SCCRgADgU6RTuyO3XJpAMMcrk5yOMfh/OpB0zge46jFAEW7ngjPfA5zThkjaeMdicU503A4OOOdtG3kZIJxgZ7/WgBmSqnvzjB5pSCCAR14yTzzTlGeucg896Qrk5A+97dqABRkZPA6ikKZXgc5yB7inMMDv1yM96FPGAeOhz/AJ/nQS0GMHPPJz1zTcYbBHPr0/D054p6IQeO3YA0OpUnjIzjjsP/ANdAdBhQljwB6d+tIQGUjf8AMo6EcYqRl3Hg5OOMdPfimtFs6Drxgc/5+lAhqlQ2B3HI9Pw//XSgkYIA3DJIx1FOWLo+MnuCM4zTQhkU/kSOprTqQ3oRSsQhxw4wQR2HP8+fyryv4sbPsofaC4UjIHXnjkflXqN6SBgqCBxx1HbrXjvxNvC0ygbuMgA8D64P9a93LYt1UeBmUkqTTPNBjJyT93HJ557n6DHrVbKuo2kA4xycZ5xz/Ol+1B5HMRDgnax5GOvb6Y6UK27GECAYAwTg9en69PQV95FWR8W7XHEfMccA9CwGPr/+uoJ4DIY3HVclfenuNxTdwgyRjA9uv1pRJJIgDDAB4BODz/hn+VWSRxZIweOTggZ9MjH+eKkiJyUwSAcEYHPaiMCLo+TkdRjH09Px9KPkCyMRyTncRz9PaqAf1fzFAQZ2jt09+/eka5duuEyRkjnPPpznAI4pkvzW4xnhgSMYyR/kdqSOTcM7PKJJyAc4P49Ov6UE+pOrmUHd64A/z74oLiNyylsnkgDIJ9vyApqcq/ck5J/lz/nrSup3ZAySQSc4z3GP07UECgjeMucnAAH88+n9aRuJM7QnHBY5OB/+rHrnNM3/AHty46ggn73+eKliDLFHsHQcEnOB9foParAWNWkRMIXIOcEYwO/H5UxZEikyhDycE5APHQfjTiXjbIOCRjGM4H17/wD16lRVmIcorMO+Tk/X+eBQHQiSUrInGFDfz/yPXrU85LELwQoyG789+n4VHtCsxI6HPIxzjv279vapQN8aFySPr1HrTRAiugyRgkDGc5yT29vXikiHmK6k89Af60JjaeMHcDyDkZ60MX35GfM/u44x9Tj0/WjVECvFnCZ565I/z/kUgB25JIORsJ7e34nipWw4I9x0OePxpACvDDAxnkfy/PvRcBjOAocfTp1P19P8KIiZucYBJzxwe/8AiaVEDA5KplgcZwe/T/PemAszfIdgAJIA5wfy9vTii4DNv70jAAB+7nn/ACan3gAAnJwRg9O3+eKACrAYGCMjJwT6e1IsIeQ5RSv8TZHHsT3/AP1U9AHhirc5IPPIyM+nt2pykBTkYI689+1A/wCWZIBI4Knr/nBFAwoI7jkhTxwakBVYFTwQRyAeMjH65/pUDRmVwSe3AI5APP6VIWJOAOcknPce360rcxuflDgY+UZAPXp0/P0oFckYIVwUzwM5PBP+fXjipopQgIBOcYIJwcVVJYgdduBnt+vpn+tSRgq4weowMDHHajoVuWZAAgXdnqQM8j/PPSqskXT1JJJPOf8A9VPUv5gI4IP8R5J5/wA/hT5A+ASNhB4DAZ/+v/8AXoiRLYoyBi4OSScrjOBjP+fXqacnyJjO9MEZzwAf6n2706RSo+UDGOAT/k55qEblYkEjB6KRg/j/AJ71qc44A7mwcjAPBAP1/DgUuDg5HPpnrmo0GUA+X8z/AJxThng8Lg845z9fX9OtAthYhkE5JwM/l/8AX4pzMcA4JyMAE/pn8/yphck9CB+uPfPXFKGbC8gsc4yTn2/z9aCSR3BUEKCT798njHpk1GnzsG4Awcn3Ht7VFyRkdevA/A1IMvGjAn5zkHHQc/0qrAKQGXb2Ygg9h1/OgEksTkdMN+GMHNNIOMBsY55HAH0/xqVGzz1OMnPP5f57VIEa4AORkZxyeR6fpip4Ec8HByQATwPy79aphSHYnkk4PPUnuPX1/GpcbfLxnGSc4x6//XoAn2+XITnd1JGR/nPHQ04yBiAoPXI3DvjP6f5xUZUkKMKpx17e/wDn2qQNgAH5R0IOTQAjMcnoO5Cj39KWJhjH3TgZwMHqe3501VLpjODjPP48n0pEU+YACAFHQeuBg/pQO48DcMYAx83A6nPGP8MUwrggryM4xt4x6fzpyk5ClORkEA45/wA847GlyMk5HXnBz/nFAXFMe4njgkcHjjvz+J/CpYPnjI8sD5sZAwSP8ODTEO4jgnknBH9D+HSnxYTqBjpk8nnt6Hn8qAuSxybU5zg88Dp1FPikDH7uCACRjI98/gf0FQuhaPIXPzDoDjI9vw7elLASkb87892H40BcnZQwOBkYGOcj1yBSsSyFcDCd/T8+KjHVT6jH+f8A69JG3yg5JHJzj+nTFAh6xkZIOCTgHtj6fj+tGC646A4+Un88fpQQUB42eyn2/wAPw6UoYnqxHHb16f0oAYybsbsBDgg85Apxx5Q5zjgKfTvz+PentGG29MEZHGOPp9e3uaYkQRVJbsTgdOO1BS1Ei/dkgAE+h4/D2z1/GpoZHXcCcqemBwKayrgdSOoAOOvfPf8AH0pi5IzvAGc4Ckgc1JSJSVHUgDOGHbJz/n8alkUOQAd5bgAHg+uf5/hTGYOx3DAzySM9v/1UqDcxOWKcY+XAP5c/5NTcY+PmNkyPRjjORnj+ea7n4YaW8mpOZId6uwGCCRxXH6XaPfTrEgJDHBY9cd8fSvffh7o4061RgOMAZI+8BwP8+teNmOIVGm+7PdyvDuvV12R1trZpbLFs42jkjpg+nvVg9SW59DjJx/nNNVt3ckZ+9/nrT0bqOMjGR7dRX5/NuTbZ+j04KEVFC5D8dMdMHmmn5ge/UYH1oI2AnGcng96Ebby5AGcdcZz/AJ/Ws7GhHeyiwtJZidiKMk47Y45r5E+KGvnXPENwi5G0nDEZ468e/wDhX0l8U9bex8OyohWSZ4mwGI4x/wDWr5DlnMtw88gclmOS3fuf8n0rtox0uJt2I0Mm8QE5GMKB1JODj8fxr6r+A2lNa+DxcSW4ikmbAOOgBx/SvnrwNoZ1bxBCDGT5RDDjjk8ZH519i+HrJbHRrdB8oK5AAxyev50q0rKwox1uzSTCscjPTI6ZqQYXOOM849KarjOMcjgjjFAcs20ZHXBIrzzUkK5HXnvx0NWFQFAAOe/GKg5Vgc/UAd6nSUj+LeM8cY5pXAcq/eAz07HvTl4bAyeM8f5/zxRnJ9D3+lKP4cZz7elSNCZ3NkDtnp/kfjUmCRgY9ietNDAcEDPqaUPt9Oe5oKFA2qcYx3IpVH6dcjqDQGK4wM56ilHAB/zmgBCoPzEd+3pSDlQQDgg8H1pSOBj/ABpVB4PI9AaAAJsBAHp0oUkdcD1FKCQP5c54oHQjofegBOjHgYzxgUMMnjk4zzR3A69ulAyPY85qtABQCvocZyacoLrg9xjPahhz6ZGSKFBIzyAR1zTANo9aNobnp6YoGd3B4zjmgtyMc9umBQA5gSwPTtz/AIUhBOPXpk9KRmHIGTxxuHSlGdvOMDnNADiuDxn0ximBMN0xnOT6U4fMMg9Ov+fzpASeT1AOBntQAnfj6cClx8h5796UnPAzjt9fekIKKPy+lACRr6D9efyqREDnPGc45oUYHB6dTjnFEYG/+p6GgBrx4Y4yT0I7e9PCgDqDx0x3pC2DnjHIpWHYc+gHrQABcAHt09jUGQpOOnYg1O4xEc9vQc1XjXrnlQO9A0Ltwc45znJHSnEFmByO55poHbg8ZwaRz29B9KB7jkUKp6+g/wA/lScAnjt0zzThGVjGT8x5ApYMMGJxkCgmwwDGDkDPJBPSg4ZgQeAT0oxk4HTr0zTXxyBwev40AOkGQvXpkmgLleoOTjpTpM7Qegx1Ax09qUZEfuaq4EK8N79xUoAbGceuc96jjBU4ODzij5/MwCQCc8HtTAkljDjnHI5wPyphwVBAwqgAYPWpp0GAMdOoqAgEA57+nP8AnigCSOR4nB7jgYPc0y+0+w1FXS5twzsPvA8g5/8ArUyN2IcHjt9RTgArDBJyQcg8Vak4vQhq55/8RvhBp3iuz/0eGNJFQAnADMfY/wCepr5j8afDC88Jag8YDeUx4EnAHryP519wXEgaXOM44NUfEngrS/E+jbbhFSVl64Bxg8V2067WjHHTRn53Xuny2zvIULhRjgE7R7+p4x+FbVj4m1XSbZ5LKcxy4Hl5X7p/+vj9K9x8b/CB9LhnW3hwSThowRkZJz6V4xc6Tc6RqS29yCI/MHzOoHHXP8h9BXapKaNnFPY9H+Hv7Tl/Lc6ZY6za7PNk+yyzxn5Q+OCRgYB98819P6Tqtve29vJFKJVYAhlOevH+H5V+fgxa648/39rkSRMvyup6gjtngg9sZr1r4cfFqXwtcRweYZbFioWJ2JZcHkg+3r3zXNVop6rcz5bbH18joy7j68k9/al3AtkDHYDrWZ4X8Q2XibQft9oFXccFAcg57ir0LAnjHIwQR+npXnNOLswVh7hGA4z757ev6Cnuo3BDznkDrz601IiW6EHGeeMjvUmpzw6XbPczgRwohJYn9KFdhuIZI7SJzKQCgzycDPvXhvxi+PdppcsumaWC9w6lGkQjAzkVz/xb+Nk11DPYaY/leaCrSDsOgFeI6N5ZuZ7m+Hmkq+TIcnkdc+td1OjpeRpGNtWR6leXF/Ol3dSFznGxcHJz157+4qSGGRriCEYEMhyzsckgdgOvP9Km0HS5NbuI0giLpv8Al2A/Nk45yPx/Cvo/4d/BK0WQXuoQK+wgopOOce/1rrlNQRLdmeN+BvgnqnjOYXF5bPFYiUsFU4DDI5Ofz4FfVvw/+HeleCtPAtbWNJAuGO3k9/yrqbayttN0+O2gt44lXptHT6GniYyOcj5OmAMAfhXmVKznothXuL5w3AouCeQB/So5NxHPRycinImZMn68jihwcntxkHFcwWSAv8qA5wBx7etOC7EJGSOuaFTeeP171IMGHHpnIBxS1YyJF8xlAzknmlBAJB9cYxSxy7Sc9CPTpTDnzjxkE96EKxJPnCjH1xUYBRA/bpyOKkmAGRnjjIFMaUG2A28g8c8kUxEUalpTz06gmhm2MBnhuB9adEuCz85C4B+tIuElUngKc496AH+WACuBuyBg8U3OwDHcfdNE7uzPjueB+v8AhQpJCdOn4ZoANrNnsM+nemhy0saA8scDtVhU2Rvk89vQ1BEfLlDjgqOCORk0APuU8liOhU9z1o4ZAQevpUN23mZLE8dh71YJASIAHAX5/r2oAjVQNxAyegJ/z9achYcE5JODntSwZaEdmyTk9xRG2ZAc5GcHPHFNMBei4PQdMdaJAevLAjgAdKjlY+aPXtxxU8gdVGRnjI5p+YDI8eQT0ccEY4z0H+famwDe+Pw3HpTY1xG+DjJJxnPJqRQe/ft2oDcQACQAHJJIIHoKe8YjwRjGM0wgnA4GMY+tSyv+8HG0EAdKCBOsZkx0PJPPWkwGOHBAHUg9aJebcPnoef6cfSiBSInH3wcHJHp6fnQBD0ukXkZbBx19jVy5UI+AffJH5/1qAYEyP19T2z/nFOmk3yE4wOgJ5/OgC3OUWxVc4fB5zVG3+dXx26e3+f8ACp5iPLRh1xznkEVBD8sbjPJGASOlUgGq4M6DJ+8O2fzNQ6iwy+AFAOcjjOKkiAF2hJwepHbPrRcgyO5yMknAxTAtHiKLO5gFAwByPpWH4x8WW/hLw9d3k5O9VIAUcYxx+f8AT3rcupfs2lmeXCRRqckgc4H/ANavkv4s/Ee58V/2npsEkjWcbfO27AJHRT3544HpXRShzMErs4XWtfHirxWbibYQ77fLydwUc8f57VzuoTuizGIk7DhCCOeeOfbGOKo6etza3tvcO+90JKt0wD1H0AOPwrq/h94RvfGGuIEjSS08zMpHI25zg+p6c16kkoo1PffhJ8IrL7Nba3ehnklVT5eB8wxnn8a93jA/s/EcYRFIG0dMDp+FUNL06PR9FsrQJlI4QFx1Jxz/AJ9qvRYSDGCM5J56ivIqTcmYvVleFd8zHAOR68gDr/n6Upwrfcyefbmp7ddhc9cDPSmOSX6HHfNY3JGTT7jknBwAc1JgCEMMEkE56UXZiLDYOM+nX3q4CpsUA9Mj2pgUrKMSySg9kDZz2FVp1EksYQ4y3HGRVu0G27kGc7kI56ZHP+H51EreXchiDjrz0yfSgNwuIiGIxtUcHjpQqbLWNuW//XUt3Mkm7AYEHOc0bx9mjwfmwcn29PrTRIyCb92c9zjOc8/So7SD7TfgrgDoG9T/AF//AFUsIChwSQG5BxVe7voNHV7qZwmwZBY8gdz7VrFX0JZxH7R3jK48L+H3jgKI8iEF1PQ9+O2K+SdR1G8u9JjjOIoCA3zLjcc8n/8AXXYfH34jRa1qlzCjtcWzuygL8wOeh/P19K5vXFGo+BPDjxFUltoCsyE4OQAPnz0788dfavbw8OSKbE9NDP8ABkxi0fUZkDmVW8sZGBgnkHH+Pc1DbQvdeI7JSSE8zc5B7Dnt7/lW34A8P61ceHpmgs5JoZ2EgaNSSygYyB37c967HwH4Au59ZtJDpzxoshMjzoVIBGD1HJ/+tXV7VROeUbnFXOj3vi3VmiiMrQbgoAGcjI6n8uBX158P/DC6H4etIpkUyqg2krg4IH86reHvhbaaUsExj8sNJu2qB09/Q+1egSw+ZAgj4IXHoOP/AK38q4K+I59ERGNtSqiOLfGQAOP/ANdR28ZaccjHOf8AP4VNF/qcY9QSeDnvWbqGqxaREZZDzgnJPIxxXNCLk0kKpJQi5PZHN/ETxEdMRI0kCsTg7j2+g/KvFPGN8Z5AC7FXBB46E9Bn8evtVn4heIJNf1Cd42IiDABlOCDnP+H5mucvbg3aRLhnCoF5OeenPfv/ACr73LsIqME3uz8tzTMHiKrjH4UJpYxo+EHAkIZyeAB2/wA+1S2DJcSrIGywBxxn6Ej171V0q6WHS57PLY80sWA457Z/H9Kbpj+VqQJ+SNhtOOeeMcdhXuWPn732L17IVuIskkeYCeOpNaWooYjGACBsBJznOeSao3kJkkQjDBG6gYyO/Bq3dSm4CE54UDpngU7EMs2Mwg0RwjgB5MMWOPbrVLRlM+tEnB8uNi24jke1MtSWtDERldxIHbOaLKMw3gIXlxggfX/6386LaCTLEzmR0OChZtoXpjPTk1feNoECNyVwCM1XmUMdpHA6ex7f0qaeWR4gSMkDBPT8frWbLuWLdPMsFclQATgng47VRhk23RIGflOeM4P1/wA9avWa/wChOvcDIJ6k1Tzsfngk4oQmyO6YF8yAn5gQe49aqXDb5GRMYxkfSrl0hVBkEc5JHU1QkUq/GAcc54yK0Wxm0Otrd1sCCBkvu4PUf59afaWck1yFCAgKTwfz/Ko0uSqbNo3c9DxVWG7nhvd/XIIGMnA+n+NGo72OggiWJgD8nPI9DUuowmWNUjJJzwo7H2qhDfmSLbcR45ypUYP51ZE7pHwTxkBuwH1pWJvoaNr5R0fPCSZO4E/h/wDXqhp8Ed9fSIc4MZ3YHWm6eXkhMRP8RPP580x1n024SWI7HAxnORVJWOSrrFn0N+zbarpmnxRy53MCEJ5zz/hXpvxL0621GyQmdYrhAdpavHvgjro1ARo8iiRSANvGTmvY/EPhe41SIyCfzMLwjDvx0NeFiYqGJU5OxxYWpenKFjwK/tHtY5OVcgn5h/nFcxp2nLqGozuC4lhUkAdGB616bq/h17cyo6kEHp26elec6rBLod80qloyww2D1B9q9ODurI7aeiSM69i3y7CPmBwD7dwap6tpqQkv2A4AyOSP8mobvViZS3K85J9R6GrFzLJdQBjuIVABu7DrzV6o9GOxlwW5jsMkZwSMkc5qgqETEnuADkY5rSQ4t8CTcc8L2qo20SYBGcZxR1HZ7ooPYi4u4i7bEZsHI556f0q5qNsLdCiZ6/ex+v8AOoJJhbyckDJ7nBJ7VoXcnmQgvySASc/j0+tDKsVrO3E1osm4HGQePu1JaW6CYYI6c545zUWnSExllPBJAyen1qaK3a5nCxEkjlsHGAO9JlK5LLCj3G/q+ckH09qvXK4j3DnsBnHHeqkkQjK84IPXPFXirNBvZSQfu5PGKyZsi7owjm0q4mPEqkqCDxz0rHtbeOG/3ucbs9OOfX9al0zzEjuUUEIWBYZ4wajVfNvUjBBZgQOe9T1LRW1VoIboIiB2yDkngVpXttFHJEY5N0TKPu/wk9jVC9tily4Jzx1HrU8MZ2DJyCAOR0o6FIu2dpAtq7hd/wAxxnH86LdmS4CKAEYZ2nrmn2Mam2KkgkHnn8aaiAagP9njpnj2rNnRHdG3HbxIuS2TnGGHStGREW2+Uc45461RfYqc4Lnn/wDVVyOMvabycgr3HSuZnakVoYxNHJg7DnP41R2hLlSTwpyeetXrQpMpw2w5zgD9ajnthkDrnsP5/wAqpOxEkjIv32ykkYGScH0qKe9C2wVDjI5yMZ96s6lb+V3xxnkVBDaiWIyuVcKenT/OK0RztNMh0toppN8+TwRgDGetTS2sCTxMmSME4YciqumxvNfkKNoJxtHBPatTWYVs7mCPfjccHPUgUPQFcbdhGjKA5IOPrTJLwwxgEZ2jABPOKfdxxxW5YEnGDx1+n60yO1EsfmE54wKWgbjLacSg5JHORTY1D3ITGAeDk9P60aLaxT6qsbuY4s7WIOcD/PpXR6to9la3kIsx5ibv9Zn74pXsxqN0c5c2HXoAOBkVatBGlpEABkHLYHp2rR12NIYMbhnGRkf5+lY+lILi3dwSQFznHvSequUtHY07RgzEdvYdKdcskYBJ5PbP6VTtphHJwep4z0qS+cADDcDrk96jqXfQdMUUDbzkc1EW3R56HkHjJqVSGgGRkY5I5/z39aks7VJEd95ByNuOR9P/ANVMRQgANwCcAY6nip5kBYYPHp2qGYkTqMcA59s/59atyOAM5wMcZFAJaFyErFZl+4J6DoKit75CGDxBieFYDpS5VrOQYBJHc1V0OS2NxOZVcMoOxDwCff2qGirtGjbRRNfRyEb0yAcjjB6iu10lUE6GIYBHUCuFnuP9Kj4wOpC57122gSJ5SEN24B4rzMUvdZ6eDfvo7+1QyWybR2HOODj1qzZjCbzlSDggHORUWh3IigH0PBGactzmU5BHP86+Tnuz7eGqJCD5ucYA46U+6B8k8cjuKR7vjOAe4zU4kWVB8oIIBGRWZoWNKMkcG9PlDDDAHnFMmB3HIwT0BPanRXLxKY0OR1I7c1C7l5TkEHOcE/pQBAc7vQAgHntVhjhcYyPp0Jpk8LsocdiODjBp2SIiOmBnp1oAjiPmPsx2JHHpUikKMbQWHc9cVLpzhXcnqRgcVHeTpazq8mCmSMLx06VSMpXsYmq3z2j5cbfQHjrSaZM95cW+COXBJB5xz+NY/jPVFunJAIQMAOMcVb8FTI9ygDDOB8pHJHtXXGN1c8qpW5Xys918OxXH2GEBuPYV1kQIQbuves3w/F5Wmwj1GTWrWEnrY0hqrlXUc/Z2x9TXD6nAokJAz1613lwhkhdfbjiuT1CycSZIAAOeRS6G8HZ6mLbkkgZ9uRmrPlEHkZ9sY/Sq0ytHMQAACeOOM1LLJJLFkuTgAAVKNyyYdyb+wHcdKqPgDHf0NOjmcJjkccVUVj5vGfUgmtEQQy27SOQPXmsnXdOnt7Uyl1A4IA/wrTvsrID6DB/pVW8MstuQUymOmKtOzuc9XZowrO3vL+1lIKpgZIAxkVk+HIZbjxUkc0pOCAMjA611NvbStE6JkAjnHasK0thZ+KjvIOMcg+/+f1rspS1PCxMdNT2O4hEVmFLDGAM561zur6HJPaSXELJxySTz+FT6xdRjTo2V8nYMgNWRZ6uklo4EZGAQQGyPyrpgmlucEYq92jN0q4kRyhcZzjOcVna7qTLdJk7ctgFfU1JCxmviUXqcYBqn4giFvcWzOhIEgBIHTnmrbZtFIk8QaBei2ibzGeNgGBVSRjv/ACqlZ+HkntJZftf2cqOBjOcV29x9pm8PxtZDzXxwc9B9D+Nc1O7R2LiWMJKByp6+/H61yybO6MUjB0uZ2u3iJ3uOPrV/Vilq3+sXevVe1ZOnyg604D8beF96teK4Ps1rlMB2AOccn/PNYvc6FsaEGoIsK5fBAwAema9H+Em+6nuZjysa7VOMZzXn3hLQhfpGZULEYYAj14r27wdoiaRZOVTY0hBx7CuKq7aHqYSLbOkopB0pa5T1wooooAKKKKAMzXXCWbZIHB6mvPpXENyZAeVOQRzzXfeIYzJZ8DOM153cWtz5jt5DkD24rT7ImX7zxNcT2wiIGADg8msX7SsZQyDPOTgfj/h2qY7gpDgg4zgnBqmW6g9RyRj8hmsmSTrLE7Er0bnJP9P89ahklSNwcDJP5H3/ACFVomJJHtkMRS7DkZGecjjmpAeSoUkY4JOfT6GltblNjZIJByCDnP8A+qq8hJRsgDjOBn+XpUIjaPBRPm9v8+4oAunUoY2CELlh91gaZJdQSKdqAEHkA+x71nSO7SfOrICMEEDkHuPX8KqXdz9nQnpg8gdv8800ricki7Nc7413lc5xkHtVH7V5j8fKAeM84P1rHl1F5ZCE6dM+9aWm2jviRx8mOQT39f8A69O1tzPmu9DTjlZYcDGT0GBmn+YDgFM446Hr14/WoHUqSBkgngDj9acVLRHHyDBHXt9Ov+TUmpKXXbnGMdMfWnPeKsnJAZen9RVEAwpgE54yTwMcfn/9al3FiP4x32/5/lQBeGpO6kYAGTggdR9P8arpchJ9+cY5JHJI/wA8U3y9zsNo2KevJ49/896d5BGAM4Gc47jr+VAF6bUBMgcAY6+v4YoF0ggkGeq4wDnJ9R+vFUBGNnyDIycj3pmx/wCE8AcDsfb8fwoAPPk/vt+X/wBail8s/wB79KKAPlZm6kA4PcnP0yaYuRnPUcj378f4UuCCMnGRg5PIPvSbQx5445Oa8o9ncA2XxgZJyM+tClAegz3FMZAfYnBz7+lTY4BPQ9hQIUNnPGGUdSelLnqQc5wc8n603yzgdcZ5IOc+1AyPlByOpwQBn3oAcMogPc8gZ/nSA7Rk8P157g9aAMtnGeuQx7c8flTN2HDc9fXjHT+dAClwGOAMZ6sPzx+vNP2FR3zn1HXpimhyzKCMDBGTzzTjiVQD+eOcd/8APtS0Ai+6RgDOSSD6H/Ipmw/6tSBuBOM5/X/PIpz9uSB3wOPqB9RRJhiAjAgdD6jv1qZWJlseafEiOSO3YY5dSSx4J+hHrXiM3yO4AAJJ5BJIHXBOf8K9y+KW77KzLzlSTk8EZ7D1rwsKHaViuMnIz1OPX866KB8vi7c7RTiAdiSvCEjbnj/6woJBRAOuclTzkd8+3fv16VIxLuwIwM5Jxxxj8sf1pJkbkgEY755Gf5fhjpXejzL6jZWGExlc4HPHA757cZ/+tShUCBMYIPI6Hr1//XUbDzk5XJGOcdR2yf8AGpEwsYy3UZBIHA4xn6fzpgNSJEkAOMqDyCM4/wD1f1oMGwoB93px69f8+2KAgEmDywPb/H8jTkTaQAckHggZ56fgT60CYOoOCpwc4A9j6fQ/1pq5VUV8kc54x9f8+1SG3RkByAQSRnrjpnP5YppQsh+X5jzkk8dj/I0EjIwygIvLj+8eg9u35e9S7HVwMZAJJ55z/wDqzzTQAnXrjnnp+f49BTgxKgAADqcHIY/16daAGythCAxAXqwHc9On+etO2iVgSWxjBB9Mev4fhQ0m2NRxg4GAM49/5U5wOgTPUk9s9BjH40ASJH5cRTk9Tk9v8K6Dw7NGl+lxLiIooB9MZAOfX+hrBiztj55xg+n+c5rR05Y2YjYpDAZBB5IPfqTTe1jWDs0fTPhkA6dGyZJfDZBHcfy68+1b8Y4LD0656Vy/gWZLjSoAmAipjBPoOK6okbwCMA4Ax9K8yW7R9hh2nBMaxZXGN3X0qZGJA2kDBOQ3OaYyhueG9BkH86UYZSCMcD7o96SOpjz8yFgB1GQB0pQ2DzyO+KYDjgDnphh6e9KW2tzjHQA+ppiHYOPoc88ZocF8AE9iQKRsnqQAMEj37UxuWygx249PX/PtQA9XKoeSWPPJ6D1zSg5BJPHQ59KZ7ccEYA6n15pR19OvJ/TP6UAShQQDtHJ6A0wHacEAdgP8/wCetPjyjKevGc9+lRNIrN6NjjjFGoE20kZGeBzTEO5Qc55x0pTJkAc4xwR0pQg2HByMZI/z0oAVCRkcBcZ5GaQ5XGOSR0Ipi7wc888HinZ3NnGMckEGgAd/mBPGDwAcU0KWzycDg+pApxU5HbjoBS4JHbPcY/r+VNIlhuPzA8gAcnuPSo8EMTnAOOT7f5zSkFR6HApv7yRjgc4HOOPSrRm9COfiJz3Ixgnj2/z7V4N8VLpYdRABJfaQBkZ64P5V71dJiCTAOcHJB/n/APXr56+JMDJrZLupgVT8zdielfT5TG87ny+at8qOK8kqAPvAgnAGT065/qcUoVmBHfGAASMHPv8ATnrTkw5GQCdoA/ln6e9ICckAYIbgk8Y7HHvX2p8kKCDwSUGduRzwR24pgg3JnvngHHP/AOrNOBCyEjODg8/5/nQCiKScngjAHy9f070C1HRkLh+Segye3TH8+abGI8khQWzklecH0A//AF06MFWeTkFhjk8ep479ew7U0MGYk/c6naMZ9T75OKeoMeyoWBySpB5A6gdjUYEm3gZOccDv/kd6VyzHjGT3AII6elPDk7RvIGewJ/X6np70yRY1GCTk5OTz39vx9RTtuM4OSB0x+B+vT86YrYiIUhm7Bj/kGhGzKMrtUHB9R6f1JoFsJNEAVycpk5AP4dT7UICpPJ5AOAMdP5U5iNpQAkdT36ensOtEEiNvJABAIOSQCelUhD2VH+fgPkEY9D/n9KWOPBxnOOQOvGcE/jTFO5Vzk8Agnt6HPpT4GjGRydo9M8d/6UyG2O2PhgBktwTjJ/M9PXFOZdrAYIK4G3uO3NKxTqS3TBIHf/PrTigdeTz1OAARgc89vY007CuCgI5OznhgD68fr7e1OjlG8t1OAcY9+uP/AK3ahW3Ickc9SOhx1/L3pvrkEDqcdPfI9KNydRZMOd6dGPTHU+v/ANamgu+QdyHBHTOefQc4oIwXyCAMdM8//qpRGmBgkeoHYeppALtBTcg74JAB6ccdPzH5VHhk3njJHOTx6cVMZEAAwUxkcjPNNU/MMHfng55yMcdPwoAijUg5GQigjr09/wD9dSMQIHOAPmydoxmnlGViCAQ3AJHYY/rTdis/PIwO/wDn0FADXzLhjx0JBIH4Z61IXJ+cY3AcgnsOD/8Ar6U4rsAJGAemD0PXH/1zQqFsAjPGMg9Mfy/+tQAxiAAQMN7EY6460gOFzs+Tv83f6e/rSqNgA+cAe/6UjZ805GBjJA47/wCfagLIchGDl2Ck4xkccev0zSxuTGnYZ6juPb/Ipd5VBjjGTyBj/PX8qhgJjOAMhT6fj/WgC3EoBO7npgEkE85pJDuk4HOcD6f5xzUiPv2vxnJBX+lRuuSXGGwOo5/H6dPypoHsV55E3erdQTzn8PzprENGo4HOCQMdf8n06U5z3wAuDgk4+mPrmmFiUBfjHBIGM+35Z/OtDma1EVdhOev3sY6dvz/nxRgMQAM5Ixjjv69v/rUK56k5LnJUHGB60eiAEZGBgfr/AJx1oJaFZEkJPYZGCPu+h5/P8acYtsQJKk+/p7/y/ComkPABU8YOR3/z3qVySq5yeo4HQ9x7UCsMHGD19CFxj8+P/wBVMxtZNxzgkEH69vpUjAOhLOQvJxjp7fpTM7l3KcZ4AIx07+vBoEEbbyBkdSeR29vXH4dqkyVYgAltueCBj/8AXycUrHJDl95znB7/AOelRF28vPTgZyuSB/j/APXoAmbEaZxkHnjkj6Y/GlTBwRycYGOx4/z+NQq5Hz4wOgPXp0B/IfmanQgk+uOeeeKBWBSUGB368D/9Xv8Ah70xzvYHkg/w54/z0qQk5wM4OB065HQ/0+tLwp5wc8Anjr3/AJVZIjKSmUJRgcDj06f5700FpMk9yCR0OD1OacCGA2Zz06YGcZyf/r05M/LggcdPQZ4/n2qCxFySG4PH8PqeP89qDGxOcb8kZweP8mnbAQHbHrk8Z/zz+VISiEgg5zkccDn+n9KBajjlWHUYGSqjj/E9qlQBgeDszkAkdMe9MbEi8AgY5zz0/T/9VLG+E5OSBnpnjPp+GKA16joXMchG7AGQFI64pCis6DGQD3GeRzjP+TSooZxx32k46cflUjnbx3xhW7D/AA/zzQMGb58B/kfk56D8DTsnyc9CDgAjr68UwMcEnjKgc9j9PyoXouD1JyRk/iPr/SgCQIST13cEgdOvX3H+NPC7FLBsYOTnkdf8McGhBtPQc9aMg/KucZ+X/A5/zxSZYM4BD5wAOmMHPv8A570rKpxgfOTgEdgTyPz/ACzS8KcAfNgHJ547fz/WjBC7gccngnI5H9M0hITHXBIB559KkUFGOxQM8bW/U4/CmLuZW+TGMEtnt0qRX+5kHnGCxyeRxUspdxVjYu5OMHoxPA9M/jxSqk25Y1BfgArjgDPf+VOU7c7gQexbjnH59f61r6Do8uozRgZ2MwLKByw9PpgdfUVjUmoJtnXTg6jSXU63wD4TM6CUkkFsjcMDJx+Ve1afZCytPKGAcAEAZ/DFZXhTRTY6eAExuOQQeAMf59K3Fzk8g8cgf41+fZhiZVptdD9Fy3CLDU79WOXAUY69Bj1oIIcHPUfTjtSoob1BB65FPC7sE469T/npXk3PZGg8kZ4AwKfKiQ2zylQSvzDPTil2bFxgAknHH+f6Vj+KtUOl+H7iXzNjKpADcEnB4FUldgfO/wAYfFh1zWGt4GdY8srBWwFBPPB6kc+leaKQsRQEO2AEYk5J/wAn9TVrxNqp17WLmUyMkLMQWBxj1+uSPoc1c8B6C3inXgQv7hZFXIyBkc5x3/lXoxSjHUS1Z738EvA4tNNhu5YkErIC0hXlgP8AJPFe0qgSFFBGAONoyP8AJ/pWLoWmHTNLgggy6xqBuA/DOK2o8sAMjI5yB6/59q82pPmlY1toRqvJPHr9fpQkhEiD1OOO1ShRnHTvj0poTLEkYxx+NZCJySVx3AyOfagjjgnjHQUseB2x6+1K7cA57enIFQND0buSfTpUqnbjqO/JqFDjIxwe4qXCgc89xk0FDyMtk98nrSFtxA7AHr0pFI6jjuTSjBOfUYHPegB6thBnGQOg5o7g4/D3+lGcD5Tk+gPNPQLhgfboaAGc7+OtOYYbrSxkI2c9s9KWYgkEHqKAGemTjuRinLnnofQ00cgHp6HPFOABHPfsfyoATOfy7U0jPc/40/2x1GMDvSjp/hQAwgBh2OO/P6U9TtXA/l/n/JoyMDOQSSM47UZxwDkHk+lACr16989P0qNvvc56/kakxtx9fXtQV6E+vSrAaU57+9KVG04HXuRzSj/9XsKUntyTgnpQAxFJ6++aVc5HPbsOlKWUgn8MetOyBgnGR/KgAHvkHsT3zRIeAcDIOeKJMFi3TtikZhwe2MYPWgmwi8KQefQHinLlecYOMYpAODz06e9OUgnGeM8emaChPLz/AF9QfanOu3BPPbilRsMRjtnpxSFeck9eMY70ANY5BGc5PTHSoRgNgEnnnj+VWCpKkdOuB/8AXqI+g5PUZGKBrYbtIb/DvSOu4dPbNO9z1xkmmseMkfQ0DsPkYOo46LjkVGrEggdfpzinqSwXvzzShg3HU9c+3tQLoIMZI7Y79aRxvbg47ZxilOTx+WKVRyecEHoTQIGTbtxgcdPf3/SkJPk53556EYx1p+Tt6duD/hTdvvx6ZGKAGRDggjr36gU5cK3fIBwMdqUkAlRz2PakzwTx2HviquA2RixxvIJGQcdKPK2gZOT9akJGPXA4zSdVyRjnHWmAzy+fY8EihVxgcHAxnFO+aSQjdwB1PekGcdSMcY9aAG7cjkYyPT+tT7iygDgEYPOP8/8A16ZgjI6dqaMnaR9Qc0agWBDHdQvE+MFSAxAPUf5NeI/FT4Uw38HmIg81OVZQenXPpx0r2qPPbkg8Z4xTbmKO6iMLpkkbefet4VXFjTaPz/17Q7jSrp/tETxsCTuwApGDjJP+RWbDcJCdyyq+eVYdvUe/r+tfYvxD+GMOo2UgigXe6kEhRwfY+tfNmufDK/0a1zf6fJBHGzFZ0YkMM8HI9sce9enTqKaNklLVHT/Cn4qXnhkw2QBuepZN2AQT0A9enFfUnh/WI9bthcQIQcASRjqGHY/nXwNFZfZ7z7XYXEjmIBkbBBBH19K9t+AXxcOj65HaaxPII52JLu2QCemcd/8AGsq1JNXW5lKNtUfUM7iwkD3ZEUWMlmPt0JFfNv7QXxre5MmkaQ6+UjBJGJOGxngY6nrx71tfHj4zC2iksLGU4jJkLK2FkycgD0+nevnfUbtLyZ9TEDwGcCTyDyFbjJAPQk9TWdKlrdlxjbVlabzLyM3BP70kEgjqD1+nP41q+EtLn8S64llBbSuQwVyo+8COQRzwD+Jo8KeH9T8a3P2fTLeUbANz4wF7DPHJ7/jX1D8FvhEnguV57gebdMAzyEZweuP510zmooJO3qXfht8HbTw9FFLPF/pAGW3Doeor0+KGO3iwg4I+lJPcHzSBkHPJB4p7AhecdOvpXk1Kjk7mSV9WI2XJHP0A6e1OUArjp249KFUmLPQjkZqONs578dc1jcoeEIbJJIAxx0pyjJyc4z3FIoJ9uxH8qWV9oOASBRcBzEbeOuRwDRjrgDGQcU1hkBzyOcGpIRuB5+lIBpQMcdB165z/AJ4pCNuO3pSx/Mcg/wAWOvemzgoxAPI7H3qkASn5j9MZpuAQPTOAcU1gcZ7Y/OiDKwkY75HNMkQEhiefQUZKgZAPSkjYNNh8rkdc56VKqnIIDEAHANADxGCgPTPrxUO/ZkDt0p0zkDHIHXB9aAp8nce4x1oAaDuU5PHQgUbOcflzjn1p1sodyAcEg8fSozw6ZAB/MmgB0ig9uT396UZ68kYx0/rRKcNgYA6njmnwRuYkYkAEnAxyaAIy4GQByeM+lOjXaevJHH171JgHK9/XGarxMUlCnnceDTuBNHjaSc9R3oeQucdh3zTp4/LO8DjOTx2pWUvCHQYDjPJxzRcCIcAgDnoeKlijLE+vYEf0/wA9abbqSW3DG0AAD/Pp/OnouZePoBRuA1x5bd+/P9KN3bZ+ZouWw2MkjuMd6maNRBGRgAjnHX8qZAixl0yQPboeaSF1X5Bznr/n6022kLWzkAnacZ65HNR2BC3ByuQQQAvc0AOYAMDnByRk08gZOPUcn6UySMySoACg3A5BqS+iSKQgEkY5B/z+NADCC0PHNIqfMM/f6Cpbds6cSem7qR1Hr/P8qit2LXOH9CeD3FUrgQyn96qEfMOvFOeLgEnoc9cUGMmQcl/mHv1qxrCxaXZSvP0jBJXPpyc01vYdjzn46eNf+EY8Gm2jk2XFwCEGeRwCf0r5E06C4uvPeR2cuxZmJ9+v6gV6V8VvGp8VeTcTyCSBJXiQY7EnHA68CuF8NTwQzarA7ZMVtliCMIevH0GTz6V69FKKuy0mlqUL/T/Mligj++7Bdsa5IOegHqefyr6n+BvwxHhbw/5tzCEuLhg2DwcHnB+leHfCXSv+Ek8cWd3Enm20DA5K5G7pkE8f/rr7GmkitYI4Yx84QA8gZPX8OtY4ipZcqJk+hJKhRR0O3gd+PemrEzgvjgHkD/PagTyPbrlR90Ed6ms8C1kJI5zwB6V5ZkQwtiQD+8OPenSryOnXHXv/AC/Kobdj9qAAOCOT3q8yrghjk+x6Gq1AqsvyEn5wODnvVm1Zm0/aeSgPUcKOtRzukTBMkBgAcjIOamhBjs5SjEjgcjp3xUgUbULPPg/ewTgA9PWklX5yAcc9cZ5o05d122wMOMZA9Kfdq5lJGeSOD+tVqBaktBDGQ338A4x1zUG39ycHeMYxk8UlzO6nkkngZotCWtweuWPI5P1pksfYxLvbcCcDIAFeEftBeNPsF7Bo8E6p5zjz2DZ2j0H4f1r2fXddTQrK5leQJiNiTkDoM/n+dfD3jPxLJ4g8Urc3DlkmuBGobIwc4ByexGPau/Dw5ncpRvqZ/jPTI7NiBIrptEgd84I6j9eKraa6yWGn6hqK+bp0kgWQxkjeARkY9Bz+Vb/xQht7R0szKqSyRAxANkYAHf16Y6dao6bahfhZYloWDMzbSf4eTx+J54z39a9hPRIza1uz7A+GsWh6n4YX7JGYgEXZjggYyCD2BGM119npmmQTIUTBZupP+f6V81/sveNL2+W80i7uklmscCMkY3REcA9iQfxwBX0Rb3BmZD74zn9a8qtzKTuSzX1a4G4EfwgAAdutRqWEQbLY9SOf8/0qG6YtJxkEjOBnp+P51ZEgNghIAwCM5z/nrWEd9TN7Bp0cc8RBYA4J5PU+4/CvMfibcTzTJAoYR52hR27nP4fWvStPk/fOD2Gen51yfjDRn1CQSx4wrAnJySK9LByUaqueZj4uVCSR86eJ2l05S2wyHOCAOnNEdmYNNimfrICflHC49/zP410vjzTEiWd3x5QBDZHfHWsi8libTLTyyCEiCkdycYyR+Br9EoyvFNH5LWhyyszG0xfN0zURyJEkDADowz+vp+FO0Ro4NZ/egPBIhILDAXvxVnQgCmoEFQZFIK5G4Acf48+9U4F3XqK/AbCkDpyfT/Guvc5Wl0NG/kaNWMZyASRzxj61qGwSGzhmBU71B6dD7n61mXyCMlAeFyMg5Bq68xXTrc4H3cAg989vToKRk7E+lW0Mmn38mRvgcEccEHgcnvzVbTQJNetUb5kcsCC2OcdcfUVN4YmD6Xq4IzI0gBBHYc1W0QoviG0LsByQoPYn/D+tGuo1ZlzV1W3ldUcfLn5gcnA9+/8A9erLqz20RJBZlHIH+e9VvEC+VLcg4JVioK8g+hq/Jj7BbbGBbylDLjjIHPNQaJIm07TzPp9y4kUeUPut1GayLORjrsUTKDFtLFc8jpj8q09JvUjtbyM/Jv4AA5P41mQIP7bgnckDBUkDsaFcTsg1qXyXYRqRtJJqtcq00UcpjwSOCR0461LrREgkSMlwcjdjkg/5NX2ZG0aAJxsQKC2OuO9WnZGfUzdBhiuoLkz4LI7KCOCCACPzzTNPjEGsKGBw6knHTmpvDmwQ6iCMyn50B46YGfyqawktzqcXmPsGSMn6GquyLJlfViJo/kGADgBRj6/1q/qKeVHbMmBmIEke47+tZWtzG2mkUEEAFuDnPNalxcJcWNsQ43mPaVU8DHSpBoi0w5ilbBU7uDjjp2q9pNmdS1OOKVxEu0kscAYx7+tV9HlEkMsUhVZQflJ7j0qzbXaW13ukjRwRtyBg/XP+c1RzVFozo/Byz+G9aE8UvmWnm+WXHODnuenSvrzQL/8AtLRbeX+IoMn3xXxNY385v0gic/ZJJclB+vvzX2Z4Ij8nwvZ/w/uQefpXkZlFOEZdbnj4XmhiJR6M4Tx3dGy3kbSQSSD/AIV4T4p1e4utXRzswONqjtXsfxFuATON+HJwM814XrJ2ajCZBmNicsBnB7Z9P/r110FornpwleRR1S3C+bJkeWpLAscjJx/KtGaQPpkeCGyoywGM461na3GTERG4O9sMByMccVMBEthGgPIxx6D/AArZnpx2KkLkQMhVeuBgdAQaoOu26R89AdykcVopbrlhn5jyAB1xVSNCbnOBgnkMetF+o72MnUYftHluMnEm4gf5+laU0hkt1G4EAAAHpUd0yq2RtIJAA7jJ7U90zEcnGBjr1+tLcpMfpMA8i5RjgqRgZ4z6UsO63vB039AQf6UujtbsJUkGGwSH96hBMd6EY5HTd3ApMtNFrUJBkEtgdRgcY9vWr7SIbSABycqDgjGD3rLvF8xWJ4XGMYyavvNEtpGEUnao+8MH3qWjRMdpc0e27PGAwUZHf/P8qI1D38Q6vnIPQ4qpbTx7Z4uQCwYDGOcUkd2LS6SQhuATkAEACoaLTJ9Tby3cjAJYgAjoadEu+2BPXGOhzVPXNQjulSWEjaxBIHOc8EitFbuIWHl4xKhGSOtJmpZ0lMxuC5jBYjOPx4qWGREvkyPkznnr+VUrKcpE5CgJJxg9frTUnJu4yNzuc4yenb8KyeponsdFIVky2cr1GOw/+tWikoWwEZPzZz6Vi7iEB6NyCB/n+VXYXBgTnqexrBo7I6jrNNs/DYBBwP8AP4/pTZnCv16d/WnRkBt4JAwQOOlVbyQPIuOvWgJXSK2p3KSDPXsR15qCxEUlpJvJwTgAjHSjUfljzhu+TkcY5qCznLWyRvwMcYGATWiVkYN6k+iIq3GdmU8wnk9BmtHxDGk91GUAJLZDE5wMVSsZB524cgjBUDpjNXWkjaSI9t6ggcmperuUmivdBY7Yl+MnkE9qgsHDadK7HALcfStbWrSO4R978HI29PpWM1u9rp4TOVJyAOenr3oJbsQ6bJGl5vyCRnK54+tb6aiNqBMEZzycnNcvpOnvc6hLIjrgErtII9z/AJNatzgsEQ4IIOcZ4H6UNApWRZ1u7RoRufkKTtIJB/L2zVXRLyFI5N8BijK/wt1P0/Ko72VpAm8n0JI4ptuX8ogkkEjGPSjpYd22TG7RJgmCRnjsfWlvJhIgA49ciqh+aU45OckjtS3LEDHoTnPSlYDVt5I4rYEjAKknjrTre7EbFkBMZ529+tU7a4SeIRZIK8ED+pq1ZWLSvgghCcbvQeppMpNle7uDNckiMBM9u1OnuVC7UjOSchvan31kltckpL5ozyR6j/PaiYo6Bzw/GAfbvQVcmsMlSSh6E4P+frVW2cR35OM/KQwPueKv2F15UBYkggY3D9Ko28JF2JEYMmTuHTNSx7lrzPNlHyDAPUA9q7Lw9qEIwjOqMMDJ4rmrKBb+dI4Bhy3PPcdjWrDo7x3EQcZ5yTjFefiLONmduGuppo9Q0mUNbsVI2k4BzkVYYsZicbc8ZHaqeiw+Rp6dsdMHj8BWhaolw5CnLgc7q+UqK0mfdUpXimRTAsy+nbjvWtCoW2AP31AAyOv1qKWFBsGBwOeatjBTp2A6YwK5jcWy3JHzjOcjmqM9w7XPCjGckg8ZzWlFHnBzhQPzqn5cYn6YJOTg9aAGz3BdQCMLnjnPSlV0C/OeCM+1OuIERdwHsTmlEafZ1PUdMA0AUondD8vToOaguxJKwDHJz3PetG0iDgA+vJPaiRU88DZ0yMrQZvax574uDx25GO/J6jHvS/Cue5u9Ww+WQPgHHAFbfjGxHkufL25U4ao/hc0Fq8bk73ZsnI7ivUoNONmfK4+M4S5on0xpZAtYU9FA/StGsHRr5Z7dHGOnIB6VtLKGwa46kbSZ24SqpwV3qSVz+tyLExJ6471q6jeraWruTz2Fef6nrJvS4HODnKn9Khdz0Y6vQiuJ/PmODxyBg5oExAwfT/OKqW0mJOQAc/hVwOpJJA64JBpI6B/mZAHYcDNQKMOePoKvlYhbHjJx6YxVG3VHdwM5xzmtEQVb5y5HXIPGOmaoz3ska7SeM464/OtKfh9hGeP1rN1PENtkr9DimldnLVfUy59bktY5AgwM46da4HU9Xuf7bWdJMEZABJP1NdmXSe3lx85z1/DvXJCCKTUlDoc55yMcD3rvoxSV2eFXm2zYk8UXF3Z+QRkkADHer+nPNBADywOMkGq0yRxtnywFB456D61sI6xWqiMZQAEkH9K6L20RyNOxNo8Z80uQTg9D6+taGp2H29gEBwx5703Qr4MpJXDk8D0/GrmoXb2s8ToQvfK+tU9jWnpa5maq1zpemIIZDERkHtkD1rihq93cyZnlWdexYEEe1db4r1h79FJGSoAIHGfrXPR2ZaLzEiIcEY3YIxXLKx3Ru2R6fZ3L35uNjBOh44x61oa66XUccRw79BgZz/n+lV9N1mWbz4cbRu2kY/DipLj/AEG6jl2bwGBAPOOeornlubpOx3/gCQWyxiaIggfxjFevW7B4FYdCOK8a0zXTdwxFlGR2HFep+GL8ajpaMOq8EelcNQ9nC6GzRRRWB6QUUUUAFFFFAEc0YlQhgCPQ1g3uoWsVvcRIDFPjByvTHpXRV554gG29c5IOTx6imhMw5pHluHI6d8moDA+TvjDAjO4D8eP89qsTzEKSgGcYwaYs/mxYzgqM9fp0/wA96T3JIlsJo1+5jJycnnPrVYw3c8hHkDy8geZuxU/2hzuAcntuPt15+lQyXUkMoCt0/nUAEtjPGHMo46ZY9u3+fao7bZxnDZyQR0UZ6irV5qryRtnG8jnJz/8AqrDfUSoKl9pwQO/FPrYTaWrNrVru0itiyx4k24BDZGfWvPtUnnupGSNWIyBk9CDRqmqTz3AijYFSDk/571FHFcbERXAz1/CrSsjlnNS0Re0zTSrK06rjPPPBrookEajZu49u30/L9ags4mjtx5mN2Px+uP8APSpEndRgt25LDnrSe50QjZXCUOzoScDPr+v+cUoiLAAcHHUdf8n+tE0rkKCML1GPT396OVThsY459D/nt6VBrcZLbncecn1X39fzpy25UgZycYODjP8AkU0ExNkkPk8YBp+SG27iOTgDjoOOf1oC5MkZVcByOeR1/wA//Wpvlng7gQOMDsR6e3/16ryuY8fOeeMj/OKeN0anZg5yTk4PT/P50BclljRVA3bj0OTTMhIucg5OM81EWfbk+n4D8aQgugHYHkjr/nr/AI0Ejcn/AJ6H9KKdz/fH+fxooA+VBsJAG7PXjt/9ejH3uw9Ov51lx34jk2NjqME/0rTjlDjg5AHIzyc15VrHspisAMMMHB4bHpSlgRwOwFNX5WK59c/zpD5ZOMYKgHAPBI/xoGybhep4x0/zzTtwCdASRjjn8MfTNQxt8gGCSTyRzinDOCckdevp60upI5PuEZ2nPUf59qRkRckknIwO/PWg4J5+UYye3Tr+f9Kawy2Dk+uOnPemAvDd26ZORigfMMDHHTIIx6/54oZgQOM54+YfrTdu0Eb9ueOelKxWhKXHz5fAAB55qpJy/wAhYkA8H9DxTlwD0J55oRwZgQpIJJzjH5frUMh7HB/EeMNbuHAJC45POemD9eleDXUbJKyhN24nhcZB4wcY7fnX0b8QtPzYNJkONuN2eVJ9T2PSvn3WRJBdH92Cc5yQckdDj2Ge/Jrow+jsfM42K5rmMxIPXIJwSxGcnp/L/OKCkjNvJA7cHGfwz1x+dIwXeGJAUjHHPA7EY+nWnykLgogBU5DAYyT7j8K9C55Ow1QVUCMLngEex5OCfXJpoAaUn8ehHJ/z0px4Ay3qckdx1x6/zFKEIXkkAHI3jjH8/X1ouLqJtBGTk5GMqOCePXvzUZkMDY+fHII9QeP6ZqbeC+RnYSMEHoeeAP5fWllVBI4I35UEA9Aff8SOlFxOJEq5cklsAZ5GM+2PzNP3+auVyCM5AHGcc/06eoo3FgNmCjA8n7ue3v6cUzzEQlSSD0wCTn68d/wpiFAYsyAdegOelIEO8AOCcZAA6/5HtTwEP97JHVgenr/+qoHiZJMMScnOV6H1+v69KBXJAx3ZyC5GSQOT/TuORTidnBBBPQAZyeeD+vX0ps8iFeCBkf4dfbj9elOjKNFgYJxxgc5+n4e1AtyW3UMnQnJAPPHH+f1rR06YCUYKlt2CpHT2/r+dZ9tvjxk84GCMdeeP8+lWLaRjcphMg5JOR7Y/H/A0/UuOjR9CfDW/lOmog5VgBkDnj1NegbuM5xzketeT/Dm58iOJEJxkAYX2616Yj7x95nBJ68Z+tcFS3MfX4Nt01c0EYE8HBJ5I5qTO0ckHAwBnjmoBsCjGScdhmnswUgknHUgHvWOh3Em0MpHfgk570w/u2wTzkYGaRGD+3GTx0oYgqOMkAA/5/wA9aLj6DyQSdox6Fcc0juMYxwOpzg80iuNx/LGMGgqF4ODwCf8A9VFxDg4HY4yMYNKZepBIA44H8/8APaos+Wc4xk9CevtioZZfKP7wgAnpnHI7VS1IempLPfR2kGScHHGT2Pv0qgl0LgFwwbIIyDkYPT864/xV4o8qU25BO8lUMfJH1H41v+GVMunwJ5bIVUbsngn1zitXGy1OeNXmlZHR2qjYN56DoT+ZqcnH3Pmz1FMiUNHwMDGMY4Hb+lO2jHA47YHHpWR06jlYKxHbtnpj/P8AKmlsEHPoST/P/wCtQShOM9eMY6/jTWBPygH2DH+tBRJvAXH1we1IMBeuBg44/KmEhUAbBOQAQOf8/wCFOjYFyM/Lk8kkj6H9PyqiBoIkweuPQcdaVjtYegJGc88+3+elOK45OOTkE9Mf59KguuFwTkdSB+FUiHsF6gjtXcAMFViSDnjHA/PA/Gvm7x3dFr2XdGzxNhShGR1wPy5619HahKY9KnJOMrjOOp9K+cfHSumqz4JOCCBnj+VfVZQveZ8pmsr2RzFxPGHijh3KIxk8grjH+fzpCUCnHOTkFjjH5e+ajLea6gI248EZz7kfy/KplgRS5IUHAYtjGe3r+lfZHyoiNiPaEY8jJyAM9aUEFuQTxzz+H/16ZnGVyB2IGMA9wP8APengke5GAMDPH0//AFUCauMUyF3xw4PIxkcH0/z0qQzCZEyFBBIOB1PPbr6dcULJ5ToAN5BwQTjj+fcfnxVfYTM52FAwJAPqef8A61NBsS7WQFunPryAO/HTr+PFIj8hjgHJPfOepGO3NIXfAB6MAM9Bx09s/lTraYBMEHcoGT6j6e9MTsOTJQHkg8gZxx/WgrlsnjjoDk469PWo3HIAIGQDgjJ/H8e/tTg2WAAIzjkEH8v5UCGyECNQD0xkg44//X/OpVjwEIzh/wC8D3HGf8iiTG4BhkscE4x19vz6+1Si4Lw5yflJ5YjAHt/9aqQmNUZ43+2c9P8AGpFCgl89TkHGfrg+/TpUaFSSyrhMkgsO5/z+lOIz8rj5x1I+vHX8KZDJ3TaSRg4Izk9j6UEBQR8vUYIJP+eajeQhyME7zkZwfx/z+VKFYoASBnkjH+f8mgzHjnJzjuCenb8T6/hSR5ABQFic5HXg5pwOFOVDc5IA9fxpuQuc9c4yCQSP6859aADZvKAYxnGcH0/z+dDkxkDLDJ4IH+fQ0SEQuhALAcNk859SD/ninPIXwTkgc+3HfNBWgm/5DxnHOT2PTr6f/XpfnSTK4+bIwBn/ADjPanFSx2jJAHBx/X0NNX5T05I5AJxjn8e9AnYR2DsSMOAcbiM5OOntxmlaQFMjoR1x2P1/+vQQHIPIDdx6+h9+1B5YduoGeB/9f8KBBvJUEkgAg5PIP1FLC4wewzwT6f8A1/6U0jA4AIAwARmlH3eCCOp29vxx160AN875uACAM5OcdabJIVO04LMCCTx17460oBicdQc5Ax2p8qCRwmMk5Yken4dPw9aBpoarPtTkHJ5J4Bx/nv6UqEkkKWwcAcj8OeKj2EsgBOcn5gfTk5NLFnGSM/xD39vQf/XFJsosw4VMIcBgCee46YH0/Wklfa/GeSCOfbn2/KgZkwQevOT1yfftTHiI+TgZA6kjP0NNEPYW4UMmQWPHI25x6E1Ah7Eng9cdf8+1TMxjTrkZG3B4/D8M1GqccH5Dx83T2+h/rWqOd7jGyZPk2ljzuYe44/UcdqkZTs9m4yemOcZ98fypqvtOMbSwOSD3HX+fT6UjMd+WzggAA9PXH8v1oJ1CPdwMNwAST6dsfrRhpVOAAh4JHY8/57c09nyQCOMH2z7+lR+YUDccAADPXI5PvQJ3HFHwSqYByQy9AfQ/qaYcBVOWIIGMjOPU4pwd3bggg8EdR16fX65pAAJOuDkkA9T/APrNVckcx+bJw57YGPyH+FKsZ4JViCcEEZBHp+uc01yEG7kgjnJz9PbvmpFZiqPuOQOoPr7daNA2Q1BhvkOSoJCnjkdB6UsWJpRJwAwxgnn/ADx/OljQgOiggYzkjn/PsKArxqPLHBxkkAEf54o0F1JcbVGByflBJ60RqVbkg4POTn8R7/4io1U+Zu35AGTnn8qe5cZOe2Dn9P8APvUjBBnJyMAkAZ4z9Ov/AOqmqNo4A5OMAc+nJ/Wh0Aj27Tz0z2HfH6Z5pUY5Hz8Yzhhnnt/n2oAQvvHyk7VOSvr+fp/WngkMRgkjoOxx1+maQjccjjnnI4PfmlXMpBzkdS3Bz/8Aq96B6D8YbkYBIyQBwB1BqQcZHU4zyOB/jURDYAALcZ5OOR04p8Yx3PJwc9M/z5x/KgrQkH7w8PnjHyjr+H4D0p3UqCcA5OM45/yBTEIcAsQRkEtjB4/zmntIjsAACexIPTt9P/r0EehKiBY8McuDkZGD+P8AL8aaqA7CCshzyAMcDjGfw/OmhnPI245yW/z9Pyp0ah3IToASSPX6enOfSgCSIbjtPXGAf8//AF6FGyRgCORnOO3/AOumpzImQCOx6jOT/wDrppJD/fJGOSD+H68etS7j0Jx87OcHcTjJGP0/Lp60DKxDnI6gn1zwfxprEnkduDg55/yaWPknByFGduOB3oLTQjsckEMB2YDnn+Z6UebgHPycnBI75/r7+lSAI5GSAOOvXPao2iGMl8gEA7ug68enX+tS2UmupLLufiNsMcYHfr/n869h+Gnh5pxFKUIxgsD/ACry3R9MF9qtvGUJHXKjoOOlfTXhLTP7H0qABAWIAww54/nXzea4n2cOVbs+lynD+1qc1tEa7p5SeWBkYxjI7jOAf079KijA5OO+CM4+lTMfNU5HB6//AKqaEwPU9c9K+Hbbd2foEVyqxHu+bjIBHK//AF6mJCjJAHPcd6bICzgZAB7jrT5YyASCcYz+FLQoliHmELjtgnFeTftAa7HZ+HBZpIROykjaQMdh1/8ArV6vCVht3kc4VVyW/u4/ya+SPjr4sfVtcNuJfMRW2gcdB/8Ar/OuilG7IlojzoXKC3becnHOADk9Px/+uK99+Avg+eG0S7KDYQCykYIJ5OR3/WvAbC1a61CxgRGfM6kqemAQcfyr7Z8C+H/7H0K2PQuu4gDHGK3rStHQcO50wkZbbYBsHUbadG7kDI6ds9aYRlOM5B4z6VLH6EY4wMivMv1OgkiYFsE8gZH1/wA4pJD+8IHA4wT1NCRFTntg5p8gG4Y7/oaVxWEDtuwfwyOlSgAgZ9Bio3AJGPp1p44VsDAA6dakY9G3lhx0HPanFSGznPrzSIdhzkcjnIp4xuHfHcDvQOwpYAZx+A709WzHkkYx0pjsCoGBxzjr/n/69EIBTrwCSR9aAsSK3JGRkjPJ609G4J79warx5jzkAj36ipi2T179xQIU4LZ75zTmJJT1zzxx70bSORgUh3EZxnJyaAJFG1ccjn1oUZI4xnPNNjyy8jjuQaeOOnJoAbnkgg4/w9Kc/wAjY4x9KXgnPocj60jjJ9eMUAAG5M+/U0D5iQD7k9qM7Y8dAeBQvH9cd6AEwehOBxTmYx8Hg9qMYYg568EUSAtjOcg8ZP8An2qrgJyQp7gdCMf57UqMHHTjvx2p3zMOTjA5/wDrUFCzYB57gcUIBsZHGQevSkbO8nHfFPHBK5zxzQUyR1GDk0dAGt8pGef85p2OCewPH+NGzj3zzRnj+o9aNQBc8kHPGaavJVecZzihAFBHvgg0Lt3Yzz0GKYD8Zbn88d6WV8KBx69KQcnrjGQc0rDK4J/woAbFynpz2FRnHmcnH1qaMhFOTnnvUTpuJPPHagpDGPzkdux7U5mXd6AjsPSkAwcfTkU7cAcHGRkcnrQAn8HXHGOB/nrUcDbZAc5HTpUpxg5PGMjnOKjK44HpmgB4ySeRxzjFOdSVBJ9qavUc4/DP+f8A61PDdAcY7mgNhAuBj9KkiAkDD1B4/CmshPPA57HiiNgo4x70AQR5+QsDzSyKd/tgYyKkP3gMdTgYoZRk5OOCB/hQA0dB79Pb61IgzERx1po5x7H86UAbfzA54p3ARF+boBzgGkYEP/Iml4DDnv6YpSRkdO/Wi4A67wACfX3pB8iEdx/F2NKowQR+ZpxwUb3PbtRcVhLcYOM46ZY1G77Z/UA56/rTsY7d+QaRscHoc8npxVBYmlVbsEEAnk5I4rgvib4Judd8NSraHBjBLIF5xz09f/rV24YBsEHrnvV1LsMNpAMeCGHqDW0J8ruik+XU+CNV0B/D+oXKSqSGIIXocjoKxdgSY8+6kEjn1A/EV9VfFf4WQa3JJLF5gDgjKJkr3wf05r5q8TeFZdBu0tbkOmclZCpG4g+30r1Iz5lctSuzCnh8+SV2ldpI+MsdxHfIyfWtPRbS48RSwR24kuCQYjtX/VuOOccgn/GqcOj6rqOrQfYxgOQrRqvL9j/Ovq34L/CCLwPpy3dzEv2qUbyMZCE8nPbJ/rWc5qCuVLRG98HvhpaeCvCsYlixfTgNKSMEd8HvXottJGiFBhIxxgDr71GMGLI+6owFqFGAOAeMZrzJzc9WYq+7HMgJYjIwSAw6VYmcYAHoPzH+f1qLkJng56D3puByCT061iBPE+YeeSRTI8DjGMjGe1Ime35+lSZyOefw9qAGhsP7+x4p7gSPg846HNQMQSOnJHep8gZHv17UAPx+5VB1U4GR0pUICnILHnHGMUxzsTPB56U3zc5IyOPSnoAq5LKcng9RSTkSOzZx+FMQl5VDcbh0x6VIwKfQHjA607gMkO1OBwe3pRHjaQfXgYwKdIDt+o9KhjjY7yemRjHamJguUuATj3+lSzPIeQ3GRwOtCR5yuBnrx0pAwICnk5+tAhshDsOO2DUnmfJsxnJ4PTFMYFBx39qds+Uvg9wfWgBFbYckcnocU0wl3RiTkNnA9qkhTzCOpHU5NPVuehOeAMdBQAkkZcOR6dqEdxGFHG3PfAFOlOzA5yRjj1qPPyA5yBxg+vvQAq9Sc89OR1ojURzBsdDnHaiGISO2M5jBOBSRz7xjpz0x0oAlnm84nHAHJWljHmW6BMDBJ4OKikby24//AF1YYhIoyOpGTxTsBEuQSDjnqQOaVH8uTPUY6A9frSB96l8fL0qKDfNciPsRyB1qtgHSIzuX4I7jpU8rlk5BGAACT0/Co/8AVSmPJJHP1p1xGIyDkZYdM80iWJH+7jaM4wTnIGDmo7clJS5x0Ixjj8asqQ0fJ7ZxUCgB/YAdMg+hoEOwScg9/wA6LpvNIJ4xwevPtSI37/HBGeM/oKdMgU8mqQ7D0ZktQjE5zkEc/wD1vbiqlpiG7JIBTBHXr2qdghh4JJI4Oe9R2gDvISwxgYDDv/nP5UwsWraNfMH90HPTjjFeTftJ/E1NE0WSzt1CXU42bVzyCMZz15r1S41CLR4zPK+yNMbiccivjf8AaC8Qv4h8X+bDKfsybtr9weP1wOvFdVCDk7sqO+p5ZHqV9rFt9juIm8iOQkSnILEnt688fT0pml3V3pc1zDaWU0888b25U8tOSRgnsFUfj1rTnaTS9G0iaQbPPRpGyeozwc+/WvUfgP4PtvFt1danIGnSIhQGBIJPcd+cGvQlaKNJNWuz1r4AeAn0HQbJ54fLndQ5DDknAzz/AJ6V7BqFhjewIyfz9ao2X+iy2tuqiMIANq8rgDoP1rS1W7M7gJkDGdwOPwrx6knKTOZu+pDEo8tR04zk96fGMbvTGDzjr6GmuSsSZxkgHBqS3O63lbqFIAOMYrIRGkf74OrA4yBjpxj/AD+NLI5fBzt4IJzz/n/Co0JMuOBwSKCdu8jqxAAJxQBNy8cYPXPXHIpyviCRMDBPJPXNNk/dgZ4IAwAf60zkrnnHUn2oAI8xz5HAwBxTi5LnJ96itQfPcDJ2jOT3pztmUALwOSaAFuFEmwOScHAH171btTHb27u/yogJJx2A55pk0IC78ZIOBx09a4z4q+Lm8O+D547eQRzzfKu4jOPTH4HH1rWK5nYLXZ4N8ZviDPqniCXTrKSRIACWAOQTnGDzz1P6V45q9vLcSRGQs7RkNzx78fT1rrfD9n9u1W9nuH895A7HJwAe5/z6Uthp7a14qsrRQjGVlDAngc4IPbAFexTtBGzaiixoHw5vfG7m/vHMFrFFsV5RxngAY7ZqTVfCd74b0lLEyi4tFLbCBjknJOO5r6w8O+CbLStGeyudpLxDAHCqR0xjnJH9K8m+KXh4eHRsjKtGxBViueMHgD35NVGsm7HOryZ4L4D1J9D8WF4lbfkEeUDnHQk4449e1fZfg/UU1aztJANzsoyRwST3P+e9fJWiabcQyareQBICST8xztA5x+PtXt/wT8TSarCiST/vY8RkKemBnnH49azxHvK6Bxdj2jUXKA5GDt4OOQAKfYGMWCI+DwST60ly32mEoVO/Jwe4FVcfZERGJxjjd1x2rgRi02W4CGlLpgnb1Y4Hp+n9aiuoBPlMdse9WLSDzbdiCcDqV7fjVdMi4A++hwAw9R6+1bxlyu6OecFJNPY8N+KdsLL7QhG8kkbcdSexrzy3tZYrRC4z8uBx0Ar3X4s+EZbuN5bcFyxBbAzXl/iDS20i2gRgwkZA+WHboa/QMvrqpSXc/LM0w8qNZprQ5VNMcb5EJMhHzYI5HX/P40kcEk80Q8sCVjuIHAz74/zzWhppNxplxO5GUk2bhxxVLSJZZ9bSKA4k2k4HSvbTZ4LLM5K/JI3IIBJHetJdJe0tkkdh93ICkZz2rH1N3gXfKSCZMFSB1zW3rsssYjRDs/dr8pHQYoM7XINNsM2l3exzeWUYoVz949xj1qrbgtqqZXDj+I9QcVY0OFxoe8EbPtDlz3yeen5fnTtHgMmquhbkJkFjmh6DUSS4kBmkSUFQpGGYZBzV17dbNU2v5m9Qwz79aztRQSbS+cBgP161Zkd41AbGCOCD0FQXYVAZMkkjHSmJGWlAZSTjAOcCnRMPL3Z5JNWtNWKW9RCeTyR2x7072M3EzrjzImweQMDPbH/66rSSzwQ/uzgZIO7of8Kt61IsErkfPFux+HtUF1CVCKS2CAwA7enFWncmzINOjKpK5cBxkAjo1RshlnCkK6EfePOD7fhViysAllJIHxIrHCngEf1qG3gkS8y/IKn5fQ9jTEV2to/OEePlI54yOP8AGtgWRtIVCD5HUEA9AazY0zcoZCQNwJPfGR1rotTgS3QbJM8ArgZB9OKTfQTKFtAjDzCMODhgBk8d/wCVSWrLdTmP7iDJDN1xVq3dG0l32Ykdvmx046/zFVdGt/tl1IucDBClu3HUUIwkaPhiA3nii2t4iCMhTg9M/wCfxr7a0GAWPhyBCeEiwT+FfGXgrT/7H8QxytOsjZBUkYbg/wBP619gz6hG3gsTCTZujABHr6V5WYJtQj5nmUbuvJvojzTxNajUruc4IGSFLHg/5/rXltzbQDU5oZSm0RMcM3JI9BXsGt28kFmT5qFmUMq4wcY/pXj+tWCR6tJNM6iTZgD15yT/APWrqpvojrgrO5w2pW6pMEEjAAlsg89zir8yC0iQk7iygjOKoatIGuWC5OWCkjPGT/T0rTmsABGN24bcE4/Otm+56tNaFWxmiuo55SdsinauDgVAIx9qcDJAUk59T0P6/pWjHpZS1JjPzK4GPepbfTmmaQ7MO3Ve+ai6N+S5x97MI5xGDzuGOcYIq5JPvQcH0BPqf/r1Y1XRn89CSEKNnIH5027svJBR3zkYOQBV3ViLJFLT5fLjffFmRmyGBxgVb0pt97vkTcFJAyQcjtUUVkI7bKOOM4wc8/5xTtIsTJqpdzhdpOScDPYGh7FJLqXb6QtLlIgZCchQcD8z0rQuBFLYxhYhFKCAxzwfz61UndBJtlXHPVjirl1FGi5ikMisuenQ+mKybNkkZcThY3yh34JyRx/nioLK8eLWY96Ca2OVYEZGSMg57Yq6Yw0EuwdORk9h/kVR0qP7TqYVxmMoTgjAzxgH6mkgtYj1ySFMbY1jj8wAfNgdeo/EVs3bIbRH8lVYryVPJIHX+XSsvVoY5Q6OFcqcKrcgHGP8K1biUCygUYO2P5iBjr2qXsUkO0uYS2AJGJCMMCeh71Bb/wDISCc9evoal08AwMMrk45BznHb2q5pcCJfeY/yEjgE96yehvFXsWpgUOCpGe9WDKYrdABlh0465pt5DsYHfuJ460sq7kAHpyOgrFnWtNhbaY7SXHPrnp7VXM2bkDHGSOvb/IrQsbJZbZi52HBKqR3qDS7KP+0VM74UqTgDjPof50kwd2ZuuysYjswCwIx71SieRrePBzheQT0P+e1aeuRrHdEK+1S3DEdvpUt9pbx2UU4EZDjIYHPFarYxa1M6wunjZyHHPfHfvmmpqDiY/KQAcg4xz7f/AFqTTIQRL5pxjOMdhTMbrmMYAyeCT0+tKwraEt9qU9wVLFmTOBj+v61HHdSNBh85zjHt9asSWBBA3/KCOc4zVv8AssSW3mAcYzn0paAZGjSOtzduTtHQAdT7/r+lWbi5YToGJyTjceufSn2EQRpASPUZH+fSq886PMEBG/IwT1p9RbEuo7/KciQHAzzx+H1qG1ncwAAnPHB6VLf2w2I6OSCMsD/SmIwFqoClHByRj/OKLjGWIY3bEtgE9j/jU92AG6dTyfb/ADik0yMS3xdmGCDwemPXPWpryZBcxrt27jjcRwake6CztnVy+cIRgjqSTW5pkrxW0g8wbWHcZxz0qvIiWcBlPTGeee1Ptr1DaN84G4ZAAzmpabNF2KS3LTXsoONmRg9qj1s+R5UiPkMQSvce1SxKi3ZC4xgkknv3FRX8sSSxOUJw3IH5f54oAtW3721GBjAJOO9R2sDrvLOVJGAAMAfnVi5mi274+U7gnB6dKy5daLDyggPGDuHK9/zqblnaeEbPzb0HO8ngkcEDpjjrXW+ILF7MO+cDAPI6HpXDeFPFsWkyoJAocYYLnBNa/iTxv/a8BEchTeQBtGQBkCvLrptnqYdpK7PQ9C507a8gJABGR1GKvaSw+1uXz+A6YrH8MXIk05Mrn5QMgdeK2NMYecemO5xxXzVZWbPraDvFGnJCu7IJOR3GCDTmb5eck5A6HrTnGHGBgEDGaklwgA6ADrjrXL1OwjQyhSMsQT0zUHzLJnoRxzWkCFtiQSCTWerK7/NnH9KQDpl8yMDPHOQKkePy7M4ONoAXI759aCcOAo7dx+tWLu3kFpny2255bqKAKliCHffxjmmT4efp34AqSBcxlxk8881HCS8oBIO4nAA6VSM2TazphvdPJRTI+OcDk8VyPhDSpLPUZQ64G4kBl967K5uZbdQCjDg9O9N0qM3d0NqZAIycc59DXRSk4s8zGwjKDbO+8KRyNEHbhQMcdM11UbEDrWdotr9msowRg4yRWjW03dnh4eLhG5X1S2+2WhHXHIFcXdwQopjwEfkDtmu2vZBHbOTxxjNcFqenzT3nniQeUucqP51k46HrUKqUrMoxkpIQp+736/h/n1qysvmKcnB+lNERt84GcnINTLcxycAfMevGBWGzPUW1y5EU+zkB84HU8fpVeBTk8naRj3FSKh2ZxxjkHv8ASnwKWHHzeoFaIkzpV3TkDt3HpVHxFbGaxyOCBV8sEvGjC8q2cnpg1Lqlq8lrg5xjAxS5rMynG6aPNdGaYiQOWRQSM4zmofsL3F6Sik5BPvXTNZJaxkIuRk5xVjwzbvcXRCRCSUZwijr3r0Kc9Lnz9ak07HKXQeKSOKUMhKk8Zwfb9K6Ow2TaLKmdrqoI4yTUnjixNuFd7XyJDhgpPvzzVO3RxYiRAoyMbcj6VrzXVzBQadmXtFjeNgMAgH7o57UatflnwAQSQAM/rVXSDdrFcOiHluw7VUu98t4mce56YqXO+hrGFkR62oW2PG4gE8e3NUNLWT+z4y8sjLICTu4xVzVppILXlQR0yTwe1Zn9uE6eYgi5UFVwcGsW7nWtEaPhlIrnUJFfAjDBck8n1q3rqoJiI8ABsdawPD9xsfL/ACHIJHbP1qzqe+4uV5wytkc8c/5PrWbWpopHZ6NpxlgHlsV45HvivU/h7pFxpOjMJ3LmVt4DdQK5T4c6K7eW8p3AAZB6e9epqoVAAMAdq8+o9T3MKrq4+iiisjvCiiigAooooAT1rz7xArvfSEjCckcYPpXoDYwc9K4LxBNsumAGQeOOtNCZzcsWGIIxngHr+FVyQF7kjsBxx9P5VckljIc78nOOAARVOVUZiF+RDz06/wCf8KlkkaOGbqMHtnH5f/WpHUF8AHgZBxz7VatkibBkkATpzwR61m63qdvYyEwTMcKQM4GPwpasTkktSa6vreCwcSKPM7EjkEf48Vw1/qIm3hGOemOlLqurG7/5bEcZOc81m22WEmMnIB+UZ71pGNndnDUqczshtnGTMOvr710dhb8b8DGeVGDj1rmkm33Zi5GMZruNLjW3iTOCT2x3py02HRjzMsxttJ+T5O3HbFBIBIweSOlTQR72fIz259PzpZFRCXAyQ2NoNYnoWKk0gMhC7QBwOO9RvK6IT5Z6dhn/AD26VPNIhbPfOCcf59aclwiAqcYxwev+cc/nQFimXJ4I6DgZOcd/fmpkkDAcEegb+X48/lRKxV1dAH7DJzj1FEDqzDA2+xPU9fz+tAWJmQSMOgXGTkGoypAJHJzzgf5xUkjRxgOQ29yQMcjnnt/WnC4Ro8MBs5AJ/X+f6UDtYoyvsDjBGcH7p/z0NRM74yAB0zgEcjrz39K0G2NwXD553E/5NQSlRHxnIHUjtQBXzJ/dP5Gim/a/+mjfnRQKx8YX0qQTB5EAQc9SMGtDTtYjum8vhXzghe341S16MGIIiZJAwfTg4P5VxiarNp1yQBkhgQW4zzj/AOtn1rhS5loVPEeylZnrDNwCM555J4/P8qXAkAzgDHUH8hj8e9c5ovidbuFBIFVgApPTn/Pr1robeTzE4IAyMjGMisWnF2Z6FOoqkbosQx5QjPU5DeopxBHHbsaaJPLJyevQg9PX+XamrKS2XOOvXrSNB5UAAAHnp/n8vzpTGFHr9en/AOumDGc8kDJBJP8AOnK21cKQD9e/0pXAQJ6jgZBzTSTnccA8DIOOKdIxSLlOhxkDJxTDyeDjA6E8HAyM0XFqPjXfkZJyc4A6kdMGo3GMZHKcg5PHPU/T+tBcFSgIBbknPf8Az2odw4+UDJBBPp/+odqhiexR1+xNzp0kYYZ29McEYOMn1/LrXzl40s5LTUWjO0DJO1uePw+vH4V9L3Lu4KNnaBz2GB+XHTivFviZphS53mNscjcRxjqP8itqTakeJjoe7c8ncOzsHXABBLA8ZHT8vXrxSuvmAFhyc4b16dPTr9afcxlJXHyADBGOeR/n9aUnGDkYHAHbB6DP/wCqvS3PnyIErnAwc9GOQPqevPH1pjpIAPm7ZIz+WPbr371KxO0noMHAUA469ajZg+VIC5GQenX1/wA9qLARq5VM8bsjjkAH1/8A1YqOVWHzAMD1BGCMH/8AXnvViQBmKk4xzgjB+v1/wpyiPZt5BzgAnp6/l69TRYl3I0DlATwRkHge1KMsuACTnKgHAB9c9eOanB2FUGJCeQCc+5Gf/wBXWlE0YQkfdBwDjof8P8KYisJpCUxzk4IIzg+g/HFIy72K78EevX8f0qeNP32WB68EdM9x+v6UkoEzggLJIAQzd8e/9KAKjK7g8fdHTA4PcZ4HcVPFuEQCDZjpj+ox/OnO24Zc7SMDOSAO3HfvT4G8tSWIcgZJGOD6Y/L8OaBXG28zsz5Q7sgHHTPsKvQgxP0IDtlgecD0/Gq8ZyAMFgRkleff+WKvRNjDNlcjge/+fqKrQ1hueu/DEOYwHJAIA2n+E8Yx6eleq2XEaDOTnBHYfiea8v8AhvG7WySI5IYZIK9BxjB7d69Vt4X25wMcEH3/ABrzqm59ZgrchbWMMAOpByADke9IgBGeSM9qjMhUcccg5HGRUxG1CDjGM45rE9AaqArknaO3HWnKp3fKOMdOuB9T/WkC8lQenHXqPb9KAxKnd0x1FACE85OfTIPPvSow5BGQBg4GKR/3mD2HJGe1MKFjwM985xmgCwsBn2rjIPHGOPr6cd65LxXrEdnE8Zk6A4IIyT0Naus6xHpVjdSzTeSAoAUnJYnoMjtzXzx428UXGrazsQnYWLbU4IHuOM9q6aUbu72PLxmIUFyrc6bSEk1rXxK2ZeeAwHyjjpx0r3HTLI2tjEmwRHAwMnOPfP0FeQ/C/SZHuEmkyCvzE564x19a9oMhmXJ5wOn0q6z1SRODi5LmYowD/wDW/nS7SSAD9Tnr9KjUkD6c59fSpAfmHOPbpXMeoATYRnnI79qMkEZOPbGfpSNgnGee+DSfc75OO+OlADwAz+pAIGBjHr/n2pFXCkgc55zyaaSQOOScHBPGfWkVipGeh7EdBTRLYmQx5HPXkZ49qDtcHk/hx9OPy/OgruJ9+Tjpge1IeFOAeBg8/wA/wzWsdzNlfUzBHZNHO2EbLb8k7QMjgflXzl4+kJ1yRUJcgbc89P69h7V9A+JYiNJzuHTbjg4/Hr6CvnHxKVbU5d/BzgcjI59+DivrMpSu2fI5q9UjETdhMFQBk5x19vxpzRmRQuBlcnPIGfU5/wA80uSgOSBgEDng/SnLubneRngY5wMdfXpivrj5gjREESHJ3kAEAZHP+AxUiMAwGACOpHGO386ApXeAMHJOe2fT8aSVQrA5AIJOPYfy60ALJBsBcHjdwAeOc9vTP8qTHBPTbwMKAT36VI2WYDICdBgenT6//WolXyyORhjwoHYcfp/jRcLMaHOw56dduOSPx9vrTxGI4yc/O64zkHHtiojlAAPXGScn6E+/PXH6U3ADEHJkHqwxjv8A5FURZkqjgEj7wwAeevt/h7UhtgA5Bz0yCeDgfmOp4pEdQ+R93PRuh/D8c0vm/Me59eh+h9v0oFqO2gckgnHUjp9e3409Y0GDgtxyQcdecH9KhSXcSm0qFABYjqOwB7/SpRggHI6nLZz+X6cCqRLuOBHBAAGRknGB/n6djSGJmAcDB6gDngeh+h/SnjDyYwfm5JGeh9aaPmxkknlcqf8APTr+NMTJMHfkjlhgAdMY9fXP9KBknkYA4wR1/D8P0FKy5IAfZgAMVHGe/WgphRg4Q9OemDxz9R17fjQZiAld/RsjqRke2Djv3pCWLZ5PQAd/89alwxLEHnHJznr39ew6+9NAPJyM5PJP5f1/KgBSo24I7Ag5x7dB/P3pqMFXBAHTknkd8Hv0pGAz8x6AgkjHt0/X8aJUchGBTAAJGDzjr09/50AORuCF+X6nnHfj8SfwpG+Tggsc5Jx74/p70gYKocKQAMEE/pnr60Jv80gliANxbjg44oFqOKHODjuRzjJ/zn86COMkgAjuORz/AJ4pJeXYEcY4/wA9fzp7r+6BwBuOc4/Hn+VA9Rnm7nCqc9QWPengYJyMEEZGcEH/AD+gpoAjB5GBgHAxnP8A+s0E9E5GOc+h/wAk0AOkYAAg4HYHk/56cfWo0HynAwM8EnoOvSpVRnywI65weT9OKRrfYSgIwSATnOOOvv7D2oHawgJzkHjJye/ufw9fQ+1VpGkSMAKX+YFtp7DjPTn/AOtVwIHQ7TtAPT/Ad+f5VF3BLL6fL2P1/Kk2NDoVO0ncEVieFPX0zUkqoy55BJzzg9/T8/ypIPl4IGM4Jx3+lPncNKADjjoSPr/iMcULchoqeXgAZ9gRxkChQQTn5d3JB7/4VKxDZ4znnGMcYwef89qglXy1PyZGcnbz37VqjFodjp04wCOuD6/j7VI20nC5GBzzz35x+lR+aMAEYA6EjGO/+Qe2KNu4HB4AyMdP880yByszYz9zH8J557UsUamLPBOccnGec/5+tIWCqHHrgdhk/wA6RWYw4I4BHLHv/j34xQQINkcnysfunvwD9feiTHITOeAOM+55/wAac+Udzj5sHAHY+xPemxsF2YyBjjB6Hv8AyNACuDtAwuOCGX0Pr+v5UpUD5BwTjOMgn9e1Nf5TwoxkEKB/X/ChWLg8eudrZye9PUBy72A5zg8jHb6+/TFTMAACCCc9AfX1B/l7VHE+1SDhBjHDc+n+NEUh8zgAjHVgCe/XNINhwbOPy9MigsMhCPl9R1A7f0/WleYhiWAyfboPb26/pSbhkE8EgDI/TH8/TigWrFSJ93Lkg5OQM/hj/AA8VK0WRnO3HHJwf8kUgkwCzYAAJGTkZ/Drx/KmJcFkXYMjp82R06UBYJSBxjI6DAyP/rf/AFqOBHgk8jBC5HGev580j5YnAOOgLce/P49/Q1G5xnKAHGcDkf59qBkxbOCMY4zg8n6/57VJs3KB0IHP/wCr3wahjIZAMAkHB46e2KnikG4pnqM4U85A/wA/pQFrjxIc5JGAM9Mfl/KnlAQgDsSeeACMen4VDHlThgCeuCOv4f40vIkA3tgDgent+v60C1RYJC7WJKZJ9z/n6Ui4XcN5BJycjORjgk//AK6jEm7oDgjk4x0pVbaCM5zz0wf5cfrVWFuTquRgYyBxkHjNP2I7chRkYwOnuR6//XqIO6MAV2q3cADp7d/1qVh0IJIJB4PHHP8AhUMoTaFHOQScE4HH+eBT1UtGWPToQPX2/wAPao52AA2g5xyR1x6fy5NOtyTaEvjIzgHjnt/h270hpaiMjkZwT1Hpj35/HrU6pmDYeSTkoo6+3+e9JbOJAHzg45Gep78dOKu6DafadUiAG9CxbPrz6d+/6VjOSimzppxUnY9A+G3hG4lvre5MQEG3O/OCScEg+nevdJNscaIuFQKBtzyP/r1heD9NFhpCMcBiAQuev4Y/zitYkSZOCBjPHf8ACvzrH15Vqjv0P0rLMMqFNeY8HcCPbk4zg06OXBHG8AY600EqmF5yM0gGCM8Dpn0z/wDrryj2R7yb34x6cDFI8ihwNhbAAOD0/ConzvzxtAySTipYE8wMTggc5x2+tAHM/E7xSPD/AIUuXifDFSM5wSP84+lfFGoXrX2oT3M7GWSVsgjkEDkAf/XzXvPx98TSqxsyfKVRkop5weBXgXlGGMEIvzvhtvA5PX25969GkrK5jJ3djvvhL4Yk8QeJYpYuViI5I4B9c98V9jxweVb28e8s0SgEYwOnP1rx/wCAPhiXSreFpLTyx5e5ZGHUnnqfr1r2m4iCuFc547Y//XXHXld2RrDYYnzAEjtkA9Km2nacD3PrmmIPkx07DJNSqflwRnHqK5DcVCSOPp7UMvPB4/nSKBkH+n8qdk9DjkdhQAwZjHIy2c89PeplO5MjoemDio2wQfXpn27VLHlVGemM4H9KBoRQc8+h6f40cjqDz360qgBjjpjIx3FKTyAPrj/P9KBjXkIP4D2pzEgEggHk0hQFqViSRzn36cUAxsZYgnsOox/KrEbkHB+51xn+lNQYUgggk/lTiMNyenGf8/jQKw/zAcfkBikYgZ9c8+lRj5ecnPYY44pxbp1w2ScUCHxMdmQevJHSpIXLHA/76AqDP7vr1HIHapLfA5Xp3FADw/OCRjJAI/rT3UA44Jxjn1qMA7yQOnan4+bPPfBNAAcnAxgnrk5/KlwWz+BAz1pc8buB25pM8c8eme9ADlYjAJ6H0ph+Z8/XtQVBPOfQU7AxjoSOc0ANLYHYnJ4zT85jPUP/ACppUbsA9sZzmgLheD+A6VSYAgAzxzn9aFY5xwf50i/KM9waX+IelMB7D5cA8578Uw4I64HPGOtOY4JzxxxmmnoMc88D1pXAcgznJz3GaYrnzOeBjFPTHbnnjijbz69e3Si4DWO3cOT34OadxtweO/rmmhcHHfuQOtK3XBPbimUAHyAknBGOtNALd/rz2pythdudvvmmYy3GB7k9qNgGvy3Xr0BNNYep6c4xzTguTnknPcU4jJJOB6dqNwGqMxnPoKfsBPvjHPWgABMA88ULkn0GcHigBI8hgDznoT7U6QsARnIPoaaRkjIzg8Hv/n/Gnbc+1ABwEAJwQMcimxjK5AzkmnMp2++aVBj8sgCgBEUnk+owD60rriTk455OPWlBwf5c0OwLAk8jqDQA6ZcRr165JxxTFG2Mjqfy/wA//WpZDuIH8j/nFOSJOp9ex4+n+fWgCPGcfTpSdH46gcVI0Y3Z+mVHNMKHcCeRzgmgCRzkD6cik6xHrkGkLA8j0oC7gB79/WgBijGfXGRmgEHA9u1LtKt6/T0pYwc8fX607gMYbsHB/GnIxU5B7flTnU57HHcClKDIx06HjrRcLXHyRfabKSLzdjlfvd89jivH/FfwMn8S+IY7+W9jnt4x8tsSRgnqcdz0r10YXJ6Dtj0pUc4zjpyWxyM1vGq4rQaVnc8x8MfBm30C++1yuDIpG0J0GOf8/WvVJERIAicoOh79O9NyGwMexNI3Ckc/j6VnObnqyndgP9R0/LmmQp++y4wMY4pyLxgEj8M08ZDYOOP5VmTYbJjGOc54Apj4LDk46EY6VNgMxzj1xR5W7p9cigQ1Rg455JAyOlOGSh68A9DSnAH0HHFEYIHIOSCRg0AReXgg4yPcVJKNxyOO+B6e1OGeB0OMjmmspJBH0GaAGsMx4xnB4xT4kPl5J4zxkdqZtIwOxPFSAEIOR6EnpQBHDFicuQc4454H+fSnyfM7Kc4HXA9aco2Z4z6HFI+QuQMA96dgFlAYfL2GM03Ax1JxycU8/Nke2cA9PwoVeoBznjFUBGud2R/EMY6YphQowOc4IxnrViJeecAkYODxSSIC/Hb2oBkMxLkEjGOTjv609yGhUdCOv1ox1zjGcYI4/GkUcYGDz3FArDoFMRbuCMY7CpEIJBPQEf8A6qjDYxnp0PHFMJ246+vSgQ+6IeQuMAEnHtTWOYAO+MAY79ajZ+PxwN3alR+BjB6de/agCeyjMPmHOM4yQOvt+lRxL5V2CRkEn8KWCQnPqDyP5fhTgwZzj7wAGaAGXOCc7+MnjGalc/uY0znaMcjNJuRhg9O2fWnPyMj8T609QGxYMRBGRn/PFMs28q/SXqUBOCOOf680I2FOMdRkH/PFEZ+ZgT0zkGmAjZeYE5Y4yTjqfX8v6U64Tbs5JIGSM9f8/wBaRlJbPYAHg9TT23TEkZJIAJAoAID8iA+uSBnrS9Mj0/KiMEN9DkE/nT2Ib+LJ74Oc0CsViCjbumD+NSyy7x+HTv7UryJGnzdOuRzmmOMc8EYzkUDHxkrGFC9ifbNS2Fv5rYx97nBHWooVdowAOAOeaoaz4stvC9jPLPIheKJmUZ9AeMep9q0WuiGk3seX/Hf4i2ehTW2nC4TzC4VlU4OD7dODXy141u/t2oXLpITbbjgsOuf/ANZqX4leM38Z+J7m7JxNE+EDHOc9v1FYDwym2kluSfIQYJf5QQfQdTk4GPavZow5I3B6aGhqFxc65pumWCJjYgt1kU7ihAAHA6HHb619b/AHwHJ4M8E7J5N88mHaQrjPfAHXp/OvHv2ePh1ba9dyarPmWOAYiUggZPOfw6Zr6n060eG3KDaFUDAI54rHEVUlbqYyk3oWLaNRcjkdeCPX2qSdW2OEON3cmq/DXKAcknH1PtVqYFQM5OOTnrXk7sQ+5lyIiijKKFPIznHUVLC+yykGQHdgxUH0zVOZSgz1yAefb2p9oDLA7ejcEH1/yKQBbAi45Bx0AzwP8KfIuHBB69PTrx/n3oQEynBO7GBkdqSRsZweR1Jqug7D7r5wpUZycEDOMU9FJtsDjHPI6VGr4Tp1PpVu2+aE4zgcYxRcdijbArcOBkbgeD61NHESw4JAIGQP501FPnggev3adrGoQ6FYGeYkgfN15IppX0Cz6E2v3ceh6a88jDKoWGTjgDr/ADr5T+I3i0eJ1dy4uB5pUhTwp6Z9hx19q6/48fGGW8s/7LsI/LMsQyevy9Dz+n514jpkUp0gXcceyAsUZmOecfpnHeu+jTsrs0UWtw0S+i06e5IkRAkZJVskN3PHcmvSfgR4AuNb1yLWLtMxliRxwAcHgdh/KuB+HnhpvHfimO1MEsUEDb5eBh8HgZHY/wBK+wtE0qHRbO3t4EEMagAhRjoPStas1FWMJtt2NWQFZZTG+AflBxjoMD+nSuE+Knha51nSIpwd/kgkls5yAcEH2yPrXd3ZMch2ggZGAxxVzZFqGmywy4ZCpADeuOMGuGE7O5pDRnxHYzS2dzqdtMBHJgghQcd+cep/rV74Z61P4V8X2yyyFI5GBGTgHPOD79RzW78Q/Dv2PxhKUISNxvKgnnBI5H09PQ1w+qToNYsC3CGQISDxnsT6DP8AOvVVpq5pJWZ9jw3sl8/mId4cctwO2TgD+tP8R6rCLa3AcmRY8Ebeh7iuK+F3iJb3TxaSuHlCgA55GOcH8sVv+K7Y2NpBPvwGBJVgCP8APFcbjZ2Zz2Vzc8JX4lgk4JEgwVPr7/r0q1AmLjLgZ3Zyc8+/8vwrjvAviWCZri2nysqSBo5FzggdQQev4V2r4lmhnQs4LcMx/wA/Ss37rMp2TsR6rGLyF4yMjOdpHBx/n9K8W+K+mulzuUHbtAGMgYHbPb6e9e6zQNGTkkemBgH0/nXH+P8AQEv9LBUjf1IHOcV7OXYr2NRJ7M+ZzbCfWKTaWqPm7TmNlpl3EQ29pVZR2Axz+YqPQWFv4gjlLhQqtnb3BHGPp/Su0u9JtLbTrlJEAnJLCTvwOlcBDA0mqQRoBiRgC/4Zr9CpzU1dH5fUi4NpmlqgjuDvK+YQ2Rg4Gc9f8+tW9VvjeOH3ZIUAjoAQAP6VUuwyq4JxyQc8Ef5/wqcWiwWMbgg7lBzjk/1rXzOdjdMvEGnzQF8t5m7BHX8Ks2shW4JGcsApPf8AziodDskvLPUZ24eCQBR3wetS2eW1OCJwNrAgkjoPX1oY1ckmBcgZPOTxyM1fu74XyRA4PlxhcDjGB3qpcIYZDsOShwpGe3+f0rUuIbYwwPGoDuoLgDv6/wCfWoLszPhIeMgJ9MipLC8NpfbiF+6QQOetT2yJ9lkyQGQ5B65HYVStojLqkG9RtzhsnsTQQ7oiu2LyAkkJuGdoyCP85q9fxwXFsGUgvwuR1wAOf5VV1xxEs/locAkKMf0qxcWrrp1sQgLNGNwAwM1SIV2UFZIojjDgHjjkVUOoIso3qT2BNXNJUGxuUmjKS8lD369/0qlHbi5v4kI+Q8EHrVaBqKJR5yyYJAbOG5GPSrc94bhQCcEdsVQ1FTZOUwvyt0J/Cty9liuraB40VHEYDADvjn+lGm5DKdjcmC3eJsv8xOQc9e9WdPvEsLkykY3nAx1xSWNmHjl+UEjrj065/wA+1S2UKtfwHOQTjPY5o0MpDm1WKPVbKSJ2O2QktggY/GvqbRLK98R+CbIWbOSoy6jvn2r5T1rT5F1a2UqAm8kn15r7X+GKwWXhC3ZWVnMYLY45Arz8dPkgpJa3PPhBSq2bscHrWg3ljpEk185e4j4jBGAB9O5rxDXLlpNVc4JKqVwSfz/WvoXxTq02q2F8JWBRGwqgYP1rwbU7UpqW9QXBPzHPK461WHbavLc6kkmkjl7+M5JP3gQ2QMGnid5U8wk9BtyMY9f6frU+tNKHYdOQM46g+9WruMiwt0GAQuSVrpkenT2E02YtDgdASQcdu5rQsyZLj5c7yCeBzgDnisXR55bOydCPMO44OM9SeR+FR22o3EWoLIjeWck+pA9KxauzqUkkQ+IrzbKxyRzjBPesy8keWEEklgOoH50eJZnuriOU/faTOAOuaslP3AB4Ixk+taLRHO9XdFWwWV4cDnBPA4/OrCwywsSMg4JIA7VY8OSCQXPHAbyzkdeOSP8APapIpY/txDthRkEf4UmNGbeSOyZbnCk5IrTs4ZZ7eJ1PysoPOQQMVHcRo8jAuMNkhhjgen863blVi0yHysbAB8vtj0pNmqMOS1uGik2AhQCNwPBqlChhlGOJBxx/n04rbsr4xRzRIPvfezjr6VlxRFNWjfrySOcc9BU3L1KWqh4Vd1JBByO5wf8AJ/Sra+Y1qHIKqy55PUelL4lRZxyDlmAO0c46nFS3YMGn7clwE+VeePXipZSHaTETbFgQQD3/APrVetm825AByfQ9OKzNFdljkHILAZOOPpV/IWZDxuU9QMYJrNmyZoCPJJY5LNk960oIGaMOBx7VWWPMPmA5PBIBGT/n2q/EmyIAHIBzgHvXO3Y6oiQg7CpIBXtVIR/6ZwSMnn2q7GyFnOfnIx6f57Vm3xdZ8owORwc4/ChasqTsivraSCQHePLUY+tatufO0aLccBenNY14MwF3ycY+U/4U621WP7NHGEkD85BPFXbQyvqLFZkyuQQQzZ654qvd24juxh+VPAqW2vizPgFQCAT1qtO4WQkMzk4xxzVC3Ni4hEUMRLhyygnkdO9WrSQfYZARkHgdsGsOW4KRuQhcgYAHFT2N/FPaEOcOCSRnjpUC6k2hwDU9UltkK+YoJwzYyM/1qXUfDECagilzGSRuK9VzWLplwkN1I6Daw5JB6/8A1jWtNrqSXA3owGMFgcn/APXRqWrJam1rHh6O2h2LKJAqgqcckf5zXOm33AjknJ4H6VoX3iGIWYPmkgDGXGCPaodIuba5Zy74G3cD159PxpK/UWjZn6XbZ1ExhtidMMatajEkcwODgHII5/8A102WSKS5cxcAE8kdRUt3OjRgqASMAA4/z/8ArofcLI0ZzFc6cilQWUZzjioPC2nR3AnWVtyAELnrnNT2X2YWTiRmEqqWUEEg9MVDoU/2ZpfM/wBVgkHqcY9KV9BroNkNvb6qI44AAAclj1JP+IqTVra3lYFMDJA4GOlUb++gmnPkAFM8Eg56ng1aku447AuF+cAEkjt0NAy4kVt9gA4ZwCd3Y454FZmmWEVxdu4QqMk4xgevf8Kns763aE+fncBlQowPajS5izu+3MeQMnnjtUvY0TR0WieGdP1S7TzPL3gD5HHUVp+PdG07TtIgisECvGysSgHPIBB/nXGXmpXFjqivGAgB4IzkjuD+Na9zrZ1izCtC6MxHzOQR78f56VxVIvc7aU0tD0nwc4k08hhkYA24x75H6V0elyhJ2zxhuh4x/n+tct4MfybIAkkgY69q6SzYSTO5Q+n1HrXy+ITUmfXYWV4I3rjVdOWdEkhmUYxvjGRmrl99mezBgLnBBGeuPQ1z2oXALJtXAGAcHJ4rUgnBsjuBzjHv7VwHoIUSoIGBAHYE1liUCbB6ZOKkedvKXPX+tVUz5pJ6dMYoGXDcYlDYBHY1oLqInszExyMYxWVKd0KAYBycg1LbLiAcYOCOmMnvQBJATlgE7jGO4p0iSwODGnI6E803T7wW13vdPMj6lc8ke1PvdXSe6zEjRBiAATxiqQmQalcTiPdIhGASSB/Sul+HumNdYlxmM/Mciknsnn0cTwwCccBwpHAOMk12PhCCK2sMRqF4HT0raPc8zEtOLizaC7ABSM4UZNOJzSYDVqeN5IytZlLW0gxlQM57VwUut+RcmPzPkIGRn6816Hrif8SufA/hxxXhdzOY7yfedwVyMDsfetlrHQE3GSZ6FbTpMN8aeZnkBeeatC1EiAvEY3BGGIxXmmn+IJ7G+RoZCmc5GeAK61PEz3caeZOxP41yyi07ns0q8WrM6CW4MSPHw4x6c5qjHM8TZUEk849qprfOzADJGMjJoErlsnrg5wKjU6LqWqJJiWn8z+M9sc1cllM1vsJ4x3qgWJIPOfWl80iMgDB7jualjTMzUUMIbBOCD0GaxtK1Y6fqySRllbOCQcCt+4hEyk9c9RXF61ay2k/moOhz6V0U5aWPKrwd7o7Pxa9z4hih3ygrjIJHY/Sud+zSwxhHPUcHsaoL4unih8spvyACOcge3rT01h7hd+CMDblux/GumN7HC2rlvTbieKV0EhCEkDB4rP1SaS3uVIc89yKfYyNJdOHfB4IxgDNQarmOXLPnByd1N6GkdUR6hdSXUe8vgAYFULTTnvWIwrgdBnBJq1dXMTwho9ueSMEH8K6TwjrVn/ZclvcWMckkh4lZcMo6YzWb0VzRK7sYWm6M1vORuG8npnNbDaRvmRXyN4+Vvf6Vm317eaVqUm+yl+zHmObYSMHsTVv+3TJNbuEMoDAnnkDpn8Khtsu1tD1vwxLJp8EGCMKoyQOCcV6Da3KXcCSIcgivK9J1gNpJwMHHGeD0rrfh/dSz21wkmSqkEH65rgqbntYV6WOvopB0payPRCiiigAoopG6UAI1cD4miEd4wONoJyemTXffw1xPieZXu3G31ycZpoT2OSmkjjyQoOQcEjpVV5EeHeT1JOR2P0q3eKhyMgEc57Vg32opBkHgH0/nU2uzKclFEN1qgiDhCWC8nAridc1yUy52OMnAOK2H1SFbnBDMm4knH+fWqGrtb3+w2kbn+8GOefXH5cVqlY82U3JmM12jqCd5ODwemB/KtnQ9UgS2kQx5LqV3A4J5/wDrVnXURNsVMew44479s/jUWkLKrASKQemAOPzoY0tTc0vTXu9SLlNsYwAcdTXYS2yQxJ2OOpHORVLRo3t2QlQEA+YA1s3k4mthiPG3ACnt9axd2z0qUbLQyVnZD/Ez54O7/Pb+dIZmI2EkDJJUj+nT1+tJkysQEOM8kj9KDG4GWUYI5ycdKRtYZG7n7p2nPTPbmiZzzgcnGc9qmUArnjnv6VIYkKnA+f0Izn3oERRFlAGRyeD04pE37zznBzz0zUxU4AHfk49O/wDk0rRBMYzxz0x+tA0QXMzggoWyAOGOOKaHwMbVJx1IqZ1ZmBOcEnGD933pv2ZzyQTkHkAY96TKKuCwPUMTwR6dsU4ymMgZOMnknJqTyiowcFTz0/Oo2XcPmHuCOOnpSJY7Cejf5/Giosv6t/n8aKA0PkvU9P8AtFuBHzJgggnIznj+grzLxXplxZzF2LKmPvY64z6/54r10ojMDkhAOxB/P9P0rF8VaP8Ab7N8KC+OG5688/59K4YS5XYnF0eeN1ueN6R4oePUAZJ2wuQIjwP89a9b8Na6l3ES7AyFsAZwQOOM/wCNeF+JNPNjdEGPnJ+YHgHqP8c1P4T8XyadLFBJK4QnHzDsOh/n+dbTipK6PMwuIdGVmfR+9JGDD5kJBOP6VIucdScHjHbHTmua8PeIY9Tskxjep6Z7den0P6V0MEwcZ9eCT6e1ctmtz6eE1UV0WD8pHTPoff2/KlB6DJ4yBnue/wBKMjAAA56EUhwemflJ6/rUsoVk3JkDHf8Az+h/KmBCWJ3E5GDz296k3Z459sdM+h7/AORSKmBkYxjnHp/k1IMgEeXIxk57c9P8aVSQSc4GcYx36U8qVwQemSMnt60IQqcgDjGOT1qmZyuPZNxAJGATn8uo/H2Nef8AxQ0S4nhEqgFNudoOcYxnIP8AnmvQMBGbCAkEHrgnHPP6fnVfX7WO8sDERkOpBDDIHrVQfK7nFiKftIs+TNRthBdHPTO4ZGD6YqqUAy2OnY+n+c12XjLQn0+9cSIXGSQT0XGeMY7f1rj3cxuSQcFcgcADn+XH616MWmro+WnHldmQLGF4TPAOcHhh9e305705HAycDGCQcdeR+vFPWcTL18vjDcY57YJ/D9aiRFV9u9mHQ54Ix/k1d2Yg44zg8ZyOMZ9+/wCXtTfK8wghwBkkg8n1pwUsCRgnoAfTOPr+lLtRGzv5xnHGOOecf5NK4D1AwARgHgAdT9R/iajWEKoQOB82c8de3SmhzuA7juOfx9qI8hzyDlSOD1H9Tyf0obExwUyc7+pyNpJ4/n/LrSupjIwCRtwRgj8z/hSo4cAZYADH3vc9sc0jgkKnqcMw5JHp7GjULDGypznGMA5PH59PU496ltlYIQSAepHtn/DHPtTCiBN27Bxjgg8CnxtknB4boF54xnOenpSGWo0IPH0wSAOeuPbOKmgwJAHBIBGfU49vx7HmoImCqS2c4xu475/L1rU0PT3v7yAKM/PgnGTz7e+QO1O+mppBNuyPcvhVEDpkYBGckYA4x2r0P7rHGepJyeR6Vz/g60XStIEZTYWVcEjkHpg/iP1rb5H3ievIHFefN3Z9dhoOMFckOD0Iz1HB/wAigbQAcDGeR6URsAM4xwSDyD/k0bt3ORtPYfyzWZ2WHIwdueAOpzyKG437+nv65qMNzgdM4z0/zmpC25sg9cA7vT6UAIQRyD05J9qr3l5HFbk9AoJJPBwaLiaOJTI8igLydp7Z7j/PWvJPiV8QkjMsEUgILFQRzjPQ0KLbsjlr4iNGPmZHxG8aPeSG3SQlM5C5HT27/wA64a2hRtRiaQB3fBGASATwDn6f0qmu69uTLOWJByCcgAnrgf45roPDmnm81u3JRpAhGFU4yOnA9q9CMeVWPmJydWpc9x8CafFDYwugC4+9jgfTHpnB/Ou2YAbh2x1x296y9AtmjswDEQNoxgfn+ua1cnGcccYGQcGuWcru7PqKEFCCQkakrnqR07kUKyL1AP19/WlBIPXIGfY/5/woMm4nncGx1H61B0htGMjHrwe9HzZ4ITJ6jr/np+dIeGIyOOCCKVipbPYckE5wB1/rQAKN4xk456df8/rRGc5BHP8Anv60Lgjp9eODSIcnOORzg8GqIFj5UA8EHI4zTGG5jx1GAQcf57UrkKMH8Bnt3/rSNJ6HsDk8VpHciWxn69JE2kzxui7sHLHgDg/yNfMWrrOt07nBQMxJI+6M9v8APcV9J+KEI0eUKQGUEED1Pr/KvmrVZY49TnRy2S2WU9CT2/X9a+vyhOzZ8bmrvJJlRcYzyRgHOAQR2P8AOlK4YgHK4yTnvSbxwcKgJxwcjPfFRtkBGVctg4IP4cdxX1Z84SHOQS524GcdR6H0/n1pM44xsJB7enoOvryMUbw6tg4C4JB4x6Y/z3pd4WQZznHbnPt/KgBOVGcY6ElfQjjr+frxUgZJMEnBUHaSOh6Y9ePT3qEHe2QhyeRk4A+poV1OUTLENgEjOR2I9sEU7BfUkhlSVyTIQEJBJHGT6fl68U5XG2XJGMYOVyOeRj2znmo0zGjASZAzt9P17/SlEhdieuOvofy4PNCExI8HC9m7jgZyc5/z2pZUjAJUbXBOVAwKYVx8jA9QQAOgx/npipGjAUkvxnoeuPf/AApkiKSV5ydvOc5x24p0UiujJjnJJGORz/TJ/MUrc7UwCBwcHHB5/wA/UUIqxyB2z8vGV/zx69DmmhOzJs8ZAGCOAT7dcVGrhTg5UjnI7ev16/pTcBSAOR2I4Az39OvtQVOMHPpwQevX/PvVCexIzblzzs6cdeeen505ZCGRD8wC5yTj8CKRe3QnPOT7/wCfSnrGrhzn5ycbgO3+cnvQZ+g3zVDBOT2HPP4UqlBtkOeM5OMADtx60kca78lQXJOSee/Pf2/Onbw4I3DkcYx69/z/AFoJAjdLvKBUIJDEjgj2785oO+QBwMAcBhx7c0NGGAbBcDjDLzj/ADn8qUkBjsGOSeCfp3/H0oAbCxGd52ZBICjJNKjRxhQQRnPDev8AntxUkR819+MADO0c8noaZcERSFs5fIzuII6//XzTuA/dk8dSc8jt3/D9eKQEhR8wxnqOD3/z7U12AwBnkAAE/wCP+eetNhkygkKAAcEHkcHofQe1IBx2kEoAVzkkHr/LNKJAAAVYOTggj8P0psf7zIIyueoOP0Hb8qfgnAPAA4wT07/zH60ANEjJK2ADk9QM8/19u9SNIDhMdAGJJ468DPr/AI1E5CRhxgHBBGO3b+vBqSaRWhOQQzKAD1wRzkfQ9vegBkkzucfvOvYjHU8+9M3Hbxx1zkc9un86kRkwFfJbsDg8D0+gpssqNMUGVK4B4P1P5/1pMskU4xlsc/Lu69P/ANQ/CiV9jnpnA5HXP48/hxTN4RhjD5OSwGBz/SpZWG07m4Axu45Gf/1c0xMiOxkAAIyMknj36e/t0qNiATvHIGAVJ/Dnp/8AqNTsY8ZHAPIJ9PpVcdwCDwSATz1/ToPTpWiOdhGrI6Fk9QTgU4vt5HIxkFenuPyqNgDhSMgjGc4HPHH4e3vTyyCEoiYOQCCMcf8A6qZFh4dJF28HPIPr9PwIo4CYOGA7n/P1pgKgIAcPjA46/wD6qSMiYcgKo5BJGfb8en50EWHuwUAE5AAz7g+v/wCqk8xAQF64AAxn/Pak3ZxsBUAEEMOeOPx/E1GDvQkkncQSB1xVWEPmJ2Hkds4HQ9ePx4ojxIAM9eckZB7/AJ0wjCgHbuycLg4/CrCtlA+Ah5BUjp+H40/IWpGec4B3E4J7D0+v05oiypCZKkjGM/59OmKR2L7s/OM4JI/lTFYu/J4yM5GAQP8AOKAuTSNntgYIPPf19u35U8EuqYPB6ZPX/PJpjkqw9WySAMD/AD+VSiUKAvzfKB1Hb361PmMVFO4k44OM56j0/SgZ6HaB3yOg/wD1/wAqFfexGc8c456/59+tMJLnhtr+g9e/TtSAbucnGPkOQD2P+eacQQwymXYdKeZAi4AyCcgjkfgPb8TTHJUHJycjj/P+eKB3Q6IZQ9V53dCT9ePr79KmEQ3jJByT14x7frVeKQqxHTGc4P45/r+NPTe0ikk8Hkk5z/nmgLlhcsMjJTOSW4I9P6U4hgxAPzYwCPXvz09f0pmBkgEgZJPt/n8KccrgZHTOB9fT8qCbgeTwDgcFgMZz/hToyG4y53EAgDAPOP58UwOVBON+Mgknv9fy4PrUyqSQQoJwOCenc/rx+NUxiFPLI5EYIxnJ6/yqSMgyZPBzgHH+f/1UiHg7x16rxjn/ADml+4xwC7YyQe3b86hgPIPPsSdp6H/H/wCvSLuJIUZBGAT9OM9v17GnK26HdnJBwOc8/wCfp0ohBkOw/LzjBPv6D3+nFIaDcEZE+v8AD0/z9K9Q+E3hQahPFLPGQAwYMRzn2/Tj6V57ounHW9Vit04TOSVPIx1PP9fWvpbwZpMWmadGEJQYyQRyfy/zxXz+ZYn2VNxT1Po8pwvtqqlLZG/JFHAoEYCAHACjHH+efxpz4VeV6jIP/wBeklBYg547Ck27UA6jvjsOg/WvhH7zuz9EVoqyGncqkgEgDJOe30/wqmmoRvMUXAXHysTjB9PxqtqWtLZ7oyQCRgHnrjp/+uuKn1i4adEjYRuZAADyRnHTj3Bq1DS5auehRAyvk4GOOO9S69eJo2gXNwwwY1JVxnqc59vWnadbSW8AldwehORjjHr9ea8u+OnxSXR9LOkJH5rXQIZ8cR8d/rx7daiMbsb0R4D4+8XjxVrEpGHG4gnHBAP5ev6VV8DaAfFfiG302MFyR5jAnOcEcYP4dPX2rlg3kSkROAjMScc5B6gf5/Cvdf2ZPDX23xDJqToFWFtsZ74AGcfXIrtk1GJzat6H0d4S0ubRdJ+yygAYG0Dtx/X8K05EBIOe3IBp91KGkfB5AHbPFRgYIyMdwAeK8qTvqdkVZakirhec4yANx6U4DcxBIwOmB3qNQCvH4HOeacHxlc9vSoNBc4zkjIz+FLkBuR1HJ6CmAEHnuec9qR3+XjJ7Y9KAJiA3HQ5607qg+uM/41Er/KvHP0p8O7gevPNJspDiCM4B6ZwBTc5Udj0FOBO7BHc5IoI+b+Q6UgH+Xgjn5jxmn7Plz29e9JtG0A5x3x/n9acmGXnnHGDTQCKOFAzu9utOZT0weuKIgPN69ATgjrTm5PAwQc5FMBu3GDjIpGTJwfXPTpUo5I54x0pCAQDjgHJ96AIuORj6e9OhByCBxnAp2zOcc8du3rSRZ3deCTkehoFYnQ/Lyc5/OkfPqMY47HNIBjHr1pJW4/GgQuDgcbQBmjcVzznjsKeBmPJxgjrUQAx1578daAsSqAVLZ4xgH2pDhh03cflUZwDjnI6GppPrjgZz2FAClgAMfTGaQNgHPqaYFYIRjjt7U2Hp7Hv70BoSqcHg49SKQkAn88U0KcgY6cZAokyfftjHFAEhAB55zyB7UHG3+eKjL/LjB/Cnx48s55xnqKBoaOWIIwMjBp5IHAOccc0xSN2Rj3xTXB3EckA8HHWgZK5xkUwEY/zzQ5OQcdBnNNLZGScjPIxQApx1x9RTVIOOemRSqCGJxxzgntTFB3c9c9COKe+4D+QQCOR+v4UMcgHr6ClfsMn8+lGNy4/kadwHZHJA56YpCPMb8OcHvSAY3AkHPTjpSI3zqPb3pgSMRn0xx6UZySCOp496bIPnP9KdJnaMDJPv0oAX8c+1IMY/oOxpQAEGSRg8g+tRqTu5+g46UAKDuz35xRkggYzn9aQfKfxzT885z0wBk0AGMDIwOmMUuWx7Z7Ujk7MYJyCcUkOXHOOR1oAC+c54OO9KJADj14Pam5+cZ5HQ4HalmHXnpyfSgBc5GeR7470Z/HuO1Kw+Ucc4zilH3SQT+fSgAUg4Oec8cU3mOTB+vWlSPEgPYcfWopF+f8eOO1BSROSQxwOvQ4/T/PrSBsjPYdgKJTgdM9Byc/nUicx5HXOMHigY1cnr25444pRkv939KWMjJODgcD0pNpEnJ56igBsqleBnjuOKfGpEQz16nnOKHXjjkn2o3bkB6546dKHoAR5dXycdz7UiuQ4BHU4p0K5Dt3+nXFNMYMwPvkgH2oFdjnwCfywafjAB9qdIoWQjGOO/Gc1I2PL9vr0oJIwCRn9R0pVG5+v50+NQIyCCfQn161HbkiTn8MHNADZF4x+lNIKYbPbAwelTOPmz6n1ps5BIx09u9ADFbcBnpnI/rThz1AAHOB29f1pU+WEHHIJP0FLFg9cYxmgBhPHUZJ6Z9etST/KoUZx2x0qLIWQcE4xyKkuH3OMdMenWnqAJ8qFsdemetCHJPHAxjFKM+WB36HikU7CQe+QT70XAWLiUA/xHv702XCOwwMZxkdPSnRxb5A57H8qLshQcHiqAbKPkznjqcnFRqpwT+VSTPujXHUgd+9Rxjcr5JG08UARwkySEZ5xSspBJBPHFLAxjfJHGO3qaJSXfI7DnB4oALpMINgOcAnjPNU7S4MgOUKHJGCMfjWhK6yL8nJxg9ajRVEPPXk880CY6zjJllzwSO9GBDIAAp3NjqeR/+un2q9SMnn9MU148SJ3weP8A69AiS+TBZVx+AxzgZ/z7UgObJCT0yP8A9dOnXzXyc/570obFv5bDgnj1NAENsocT99oBBJxSA7ZOhO8jgdc07hHIHQjB9jSJzOD6Hk9qaYD71PKkwRtHQ896cSFhBHIOc4H+fei7LTyZUk5A79x/9eo2fdGoAIP6YpgSWjAiXqCoBXjtUMe77YBwAeBxUsR8pHAJwwAI+lRxn96H59gelABdphn7f4UrxlVTOMY70k+HBIPHfBp8aG5jTJHAxkHA+uKpATRNHbaZNcHjYDg9Omc18t+NfGkur+MpdHh3XEsqsVG7jAHP+TXunj/xdBoHh65tJSXj8ssGOB8x6dP89a+HNS8Wz2XjJ9Xi2icM0QZiQQCeo79/84ruoU76s2g7K7Kl9aeT4gkRwYpBIAwCjgggHB79+vStPxnHLrPiOxs0BgiGAtug4JI6kjnnnmuYfVhc6g8rk8sWBPqT3J68969b+CXhW58W+L01OceZbWoChtpPzDkc9v8A69em7RV2Y33Z9L/BnwcPCHw4t4pI9lxIRuwO55+vFdppI8uV0JJBUnOPT3p0P7jTI7bGwg5GfX6Uy2kMMwJ5yCC31BrwqkuZsytbUQhRcIRw2e/+f84q7frsmI4wAOc1T25nBJyOoz61ZuGMqAlcHoTjGaxEJIQLSMc9SSMdqZpQ8yK4G48DcAB1wcUTSYiRTjIz8v1+lJp0hgWVEj3hl25HagsEYi5x1HQHtT7jHIyAcH/P500OElGOccA55/xp88o3dfXOMVWoCy/IiEdSoJOep71NayEREZ5Jzgio2kEyocAEDHTr/niiz3ljg4GcEZ7f/qosBatIxJdwIATnII6DB968V/aM8fx6LZy2cMo+UEYQ8nGR/Su48d/EGPwRD5scibxkMGGQQe3/AOqvi74ueP4vF+syzp5ixxsQdwOGzwcD3z+ldtClzNNlx01ZreIpH+waZNJPI/2m38xSTkEHqPXg0aC0t34Ju0t/9YbsqUKkg5ABGM5yR78GuW1Hxe+o+H7KCVMQWkfkxBQcjp/gK7/9n7wzrGuM8sltLBphn8xWZeGYYyfYEADn0r0JJRiDn1Z7j8BPh2fD0LXdxHiWRd2COU4HB+leqXpUTxDYT83Y8+v+frTdHtk023WJH6KSdo5zSzr5j7sAsMY4ryJycmY7u5b1Jtqx8A8AjnjNPtZB9mCsM5JIP17VUncyJz2A6ntT1kIjQ5AHbHf/APXWQXseeeP/AIf2eprLcxOySopJyeCBzj9f1r5k17Bu3iAZCkgAJPcHjnHP/wBevt6ezXU7K4gjRcuhQgnrn/Ir5D+KPheaw16dEBjfd8pIyMivTw8r6FqTk7M0vAvjMeGdftIbqUxiUglSPvE46nkAce3NfTV1bWmteEXnGZomUyjCk/UHHPTvzXwvrur3dpbRzFBiFl3FF5IB7nr78V9e/BHxS2q+DIMDzEZQhDHggj0/GtqsLWZD0ZyOlOum6vPIkim3IG0K3OfevUfD2rpexxDIJyMA9++fpXk3jXwzc6Rq095aFnjLktCOwA5Iq78NPE6XF8luSu8nIJ4yB7VlKN1dGc46XPbNXnaOTp+72jk9MfhRPbx3Fjsfa6bTjA53c9D1pk7+dZ/OPn67SOo9P51NtENvGAD0BwTnHGf8etc13F6HO0mrM8L8beHJ7c3jhAI1GdrZ6+hrzCOOP+0Lfkxusg2gDqcHvX1B4j0c6vG5Qg7jyWP1x+tfOfiDSjY6u8Rj2bXJzjv2Oa++yrFqtDle6PzTOcA6M3UitGU7mB5J3EgOcnk/5+laF3CF0qCTluxJGelZN9fy20kkcsZEg5WQ8kjg5qwl7ObdI5GJiYE7eo5719FqfJoteF4nlh1YggIqjGeOcj/69Lp+z+1YncjYwIzjoPf8qr6d55WWa3dRHv2Oo74Hf86vwKJWIIAI54GahlodfN5lw4jHyEkkg5OO2atyZ+zRneCgGB9Ko3EywZzk5HG3r7+9WmUpZooYFMAgZ6ZP+etQ9iyODhXAIJLZ/H/Ckg/d6hHJnjODiiyQt9qbGCpABxwQR6VGUJlGPU5x/OqRnLUsauyCeQYymcjipftJbR4C5D4Jx9O2f1qtcFXQ7sljgAnuelZ99bS2SguSUYHABzimuxmTlx9mnVCqyY4ycj1waz1c/bkYqPkGASSOSM1FbQPIpnjZjztKk46e31x1p1vI7TGIvkn2zj05/HvWtkJjr1i/XHXIK+laDziS2GDsygHCjisu6h2EDJ98EfSrl3C9tAr7ycqDuxnj3pMzL+izZt5o9/zY2nJ7VNYgW9/ApHyE9D2HY1T0Ww823uJw+AoDHA+8T7flU9pKz3aJJGFyCQ3bHp/OjqZS2NOSynn1OLDnAlG0YyAP8/zr6E8IX8+jaKS8rRuqYEbA4x/Wvn3SNQI1COB8HMgwQewPFfWPhrWrJtLsoJoY7l3jBJ2jgAAHOR2rhxbcYrS55l/31mzk7GCW90HUJ7oGPfLmMHjIA/8A115jqoSHUSpUBQScZPHqa928TzxCP7OqI8ZPATHfuK8Y8T2SJeSApjAyDjis6DctX1O5aNJHFa5bbrgYYMmc5BpkyBLYYPOMYPYdaL5vKkKEkYOQKo3U7BV69sgntXWejT1Q2wd1Zx0AzyajkjDXCBPukgHj171JpuJbOWQghy59ScdKNNjEuqYchFU53EccDvSZ0WuZGvKLeVcfOinIPTj1P6VYtWV7KMl+Nvf9Kj1tds5LY8vdjJHb1xUN88EWBbSEsF+bcABzT3Rm9y/aXNtBHJHwJG+bI46nrWQ9xjVAOg5HByCPU/rT7SdGQlh854Jx2/ziqnlpLqocnYAuQOhIJ/xotYtFzW7eQwD7KWEmBgkdeeQf8a3zE7aZCCcFVAJJOCfcVmSFlVCTnnGOvBrcvJIxpkSAEMvDep9KhmiTKuleUWn80Al1Kgk4Oaoy7Ib+I5OwMRnoD/nBqzpcInJAGHycGqssLm9QOAUByB3yPapK1G3lwu55GxlWyM/kB+da10IJ7FCjnIAGMDOcc1z+sHaoQZG6QAHHPWta8IFrFsGABkHGOfcflSZSIrfFuHHRfUjp9algni+1xtLlU6ZAzyB/+uqlrCbiJyevQHPU+tPtyI7hSRjjBzkjmoZabN12jQkROCCASc449xWvYSINPAzucnIZvSua81Q/C4ycYz1/zj9K07a43RgEZAHfAx+NYSOqDZcjkEbPzgEYqhPKHlPJOTgD0q0o2A5Ge4FUBlp+BkA9CDyPSki5ahqKg2/UDaCNoNVbJQ+nujJiQHIJHNWLxDsOR1JHGRk1JE7LaYwCcYP5Vp0MXuZ0CPDK4UEoepI4A9Rjv2pZl3yDbkE9D6fX9avadOmZAQSFOCpyM8VXkwLklAFG7hQegpMoLyIpETwHbGAOD9f/ANVZggfcUwcEnLdMn/PFbGpSq6ocZyMDA/lTLZRs3AEjuAO1SSVdMBgnBMRwvqODRelP7QTYuwsMKoJ4I54q7ZPudwj4AJypOc5qldxhdQjkwSYmDAEEAn0P51S7EsmvIEuYxvAz2BHf1q9pAjS1kSRAWxhSAf1qrfObiIYGeMEY5x/KrWmsREoBwuDkf/XoY1uVPJP2s4GQ2O3GO9FzmGSKNQWLnG0dKttIyb9pCc9+/wDnmsq9mf7faOiFcMGJUZz25qR3sdGLp1tgmSo24xt7dxn9KueH7L7XI7puCtkElcjik8ky6YJQMqiliCM4HvV/wdc+TYCMsV6sRn16Vm9jTqYN1ozx6sCFGF5yBgE/yrQvfIgsXUqpdlwQy9fXFOnuJZ9VEIyA3GQOPx/+vVXxC0tsbeORT8xIyBnH4Ub2GUoVEo2lAMADA6Yq/pqLbEuE2g8ED07VTRHEYOOg/Sn2V15oJB6HuPr1oZStcnv2+1SBUI4I4yCa0/L8jykKbcAEAH171lQ2wk1KJ0BzjBPbBravoXLRHAIPBIPTFc9TQ6Kauzt9AfdAhPAxg4rqLJscgn0OO9cd4bhYwpnAAJyc12OlxncSegHNfMYr4rn1+C+FFmOIPOAcnJ9OtajwBMjLDAwF9qzzAROh7dSM4I9K0ZSGjPPOPWvLZ6yFht1ZTvwOoPGarwxgzk44B4ye3t6VbgTEJQ8nAxniq8UW2bYeBk8E0hj5LdAQD1PNRyfu0APcnjNJdM8cnyEkd+KjBM6uXxkHPSgCzpkUc0mZCcKcE98VcvbezNwqRlnyMc8Vm2jFQQpwCc9algmxqEaEEseAfeqQmJq0T2ds4geSJ8HBDkAj0Iz9K7fwDqJls1R+SVAznvXK60vnWmHPTjjrXTeArQrDGWBH1FaxZ52IScX3O1Y4NMDEEDFTFcmmsMGtbnjOLWpXv082xlTGSVxivDPEukPDqEsgHyN1GDjPrXvMmBCd3A71wut6dHLI5KHGcn3/AP1VpB6A1do8lNuEfcJFBAweadDeSwOQH4yMHHGD2rd1O3t4bxECfO4IBA5x3Jqvq+kpaQhwCAQMZq9HoTdxd0aWl6kNieafvV0NjPBMpBcfKM4yBiuNjyliedjKuBxVXQb+4klYkkAZBA7nNJ0rq6OiniuRpM9Fb7OQMbuRwCM4qF044BwOS3YVhpqRSQbz3wCDxmt5byBrRsyDLcbRXHKLT1PWhVjNXTK3lJwTj270k+hwanbkEBh3BH+fao4GV1I556HGKuWqyRsSQSD0qVoy5RUkeca1pcelahjyCRk7SoyKuXUMRtI3jQjIG4Ed66XxHoE97MJEdsYBxtzzVSXTDbW2JGJ4zgjvXdCV0eJWpOMrozNEhtnR1eMb8Z4BzkVi6xd2a3XkXIILMMLgnIyK6HSrPzJeCeT2PauZ8Q2YbXIJVO6RGIGTnA+n9a030M1oiPWYbPTkMtsmyMDGenH0rofB9qmr6UkkSksrAgNjj1BrE8SIlxp0SLkPznjggjp/PmpfCl3f6Dpoexu1t59wO1l3BsdB7Vm9Voaxeup6/a6y8+lPZT2MZVFKKzpkkAYyc+nrXkkzLZasIgECFsAgcda0IPihresi4tpo7SMZ2NLGpD/zxWRrkAeWMqS8m5SCODnPNc6utzpk07WPU7K6RtNTZCgIHzMozur0HwRGE0NXxguxJrzTwvp7zWOXJPyjgeteseG4fs+j26egOfrmuSb1sexh1omaoGKWiisztCiiigAooooAr3c4tbd5D29a861fX4Lq9ESAb3yMg9K7rXg5sH29O4rxPU7aeLV1dCy4OTgdOe1WloZSbTLviW3v9NUym3cwHADjkE+/61xerXrSR7lGGBBwD2rttX8b6hpemfZxCLpGOcccH3FcTcAahBJPKVRmJJQdR9MULQ4K0rvQzrKR7ngsMnPy5FU5NWfRp0KRqxDHIc8EZ5qzYxGJmIPckU6JbCW8/wBLcdOWYfp/n1qjCJBqniT7TCZ/KWMFckRjgfT9at+GfM1JFZhvBHPHXmjxPpulT2CfYpQCcZCn73/1q0PB0BtbNMfLgY5NTLY6YK7R0lsJLdAB1HJIHOKdc3LSDD4JByAP88//AFqqrNIk/Iz3OBxz/X/CpmkJ2MOBg8YyB9axPSWhJFKAnQHOeSMZNVWb5GTBAzngZ5Pv9KkMgLcYY4xwPxHNQbtxxgjqCW4x6UtSxxl2BTnGSPw/H3qVZSyk+nOAeMf5zVYASyhc8L0wasquIiQOo5Azz/nHvTJYQzkEbQDgZAI5qQzEv0IGBn3H1qsu5DwcEHJGP60mWKnjBzn6H/OaXQEOnmO4ZxyeDjHP06UebLHl0c4AyBjI/Oms+cdwB1xwajV2yQCSD6en/wBekWmPd3mXcAQQOQMc/wD6qjj3sSp4Gc5I65q1GhXll5BxjH+c0yWYSE4ySOx/z/nFBD3GfJ7/AJUUzdJ6j9aKBHynKw54JJznJ9aPMBXZIMjoR6A/4U7YSxBY8duvPf2psgBjxjnJPocZ5ry2eo4pqx5n8UvC/lxPNbID0JC54z3H4V4pcwkzyZLIqYwFHH1/P+VfUuuQx3di6OOT1OM+wr5/8T6aLO9lRAdhOQp/kPqCfpmumlJvRny+MpKjO6Wg/wAD+K7rSnEcrqY8jBzkkHPb/PSvafD3iWC/kRFmHzdN2c4/z0+lfNWoxyQmNoyUKlQSoOcD39Otbvh/xRcabcxb5MEHgk9xjoOozx9K6HTT3FQxcqbt0PqRPnA2EEE8mnkYfB+8OABwa4zwl41ttQiSPzASSMgtjnr+vArrYpI5QDGc8ZHOcfj9K45wcWfS06saiumWDguSfvZ4P8x/WowzqScAjuQf0qRWyoD9e1O8sbS2eT0A7f54rM1K5JOWPUdT6f4UjgsoG/oMnPP4YH4VN5Rj3MfQZx6UZQ5wRk9Qx7VDJYzBKqQeMAgAZB7f5+tG9duGG3BySOeg9O/0p6kgHPOCQCuOfb29Pxzio9pRj+74OCec4qSDhviB4fTU7OaXHloi5JPX6e/FeCanYGJmViMBscHgYz096+otZ006lZypnkqRtY45wec//qr508RaA+lTvG5ZUBJY9eM9/Xgj15ruovXU+dx1NRd0czFB80hIGWGSe+eOMe+AabtIxuf7uCD049P84zUs5CEhQcjqxIJPPJ/D8OlRAscBgwOMHgA/l/h7116HkdBGG1emQxPbAwf8k9+lOKCYpnnaCQpHvgdqS4XAzgFuABzgfj+H86EJI54weCB+HNCJHI29AdmcHG7GSMdMfoPxpsZQM+Cc5yT2P9R1qUjPHLZPIJ47k+/FMZiJCQHGQcgAEAHqP5U9AG4xJnqSQcAdfx+v6Yp74YJ0BwcnpkDv+nrUW35Q2O5GDkED/PpUoKhuTxt4HQfT/PrQAsjZjYYU7uBkfnzj1x+FMtmBfldmAScHPrkj8P6Uqq8jnCtg8nA56df85ot8KeAEyeODzn29OKLklyMEkAHI6AAZJOPX8e1eh/C7w/PJexkRnCyAHOcgcDp/nrXJeGtNe/vIk8sE5BKjpjPH0x/Wvorwjon9kwFgMOwA6ZPHc/kKznJJHpYOi6k0+iN97cW8gRT90Y5Gcf5649hTipONp4BzkH/Of/rU3knkEZySc0pXIAwcjpj0/l371wO7Z9WtFYeXDoQ2c9OBTUO0HqVz1HBI+n5/pR85AA4HBx0zT9oyPMOWHQAj1zUjuJktKAxAycbvQ+tR6hOlnE5DqoAyARzyPXsO9M1KeOzABJLEYGT1NeW+P/GzxRyxJMQ4Y58tuT6jHPSmouT0OOviVRXmO8ceOFhi8iBx5jEkkNyR7DpXidzf3F9qL3DvlxgA5z9CemOvem6hqc+qzhyGEaZGJD0HBzn/APXSlDI3DMJDg9O/t6dvzr0qUFFanzNStKrLmkXEkzgF8kEt0xx0/IZ/WvT/AIa6ejXMTmDL8YJB6YAx2/z3rykwvMYERd7k4ICg5Oec+n/1q+g/hfYvFaREAb9oDAL0445+lKo0kdOFip1UeiNCwCgo0YA4Ckgk5/8Ar05F2rjPv6471YuH3NzwCAAQPQc81CvJxkHA4wP8iuA+qEXoRgDtyO9Kcg+nBxxQDtcHoc9e/FAUy5PTtjNAwYbjgZJx1P5/560gjOSccgYHpz6inAcDBHXJwOp9PypUwDnocdufWgBoUKCgHA5BP0puTycHpkHuD6U9ucHOMcjjpnrj14pBjIOQRknmqJfYa0YbHGOcbTQwPCjg89xz/n+tPYdMHnPc/j/SomYbsE5UnOD2Hr+FWtyJbGF4yYR6LLsLbycAAc9PX0r5n1eISX8wyPM3Z7c8jgfp1r6R8bER6Yc9cEjP9T/njFfOWqSJ9ukk++7NjcQBkdcj15r7LJ1o2fE5q/fSK6r5a7gRsPAA/T9PWlOFA9+ASAOf8/yoVgy5QctnqP8APGfWmeZkAqSABj06e/Unn6V9SfPkhGTyMnGORn6YPtTXEQlPLBRyMHB6f54pRyAW4TPRcEkD/wDUeKNuG3j+IHj05zx3/CgXUWUBcnJJ4JDDPUf5/WhVBVAcjAz1/LpSCXgjOTyDkc/56019uAS2zAwAo7cn6+nNAMcFLEhcEZJycZwev+T7Uxo9rAknOcEDgEHpj+fpToyC5YEA4AOR259PTBpxxJnBPQ4H48jtiqF5MGVY5GyD0yO/X2+lG3IDmQ5I5GMkg+lJvIBI4DdQPTGAM9RSswxtAKsOAQfbj8AaBCH5zuDdDkjnr3Oe/wBKBKWzxkdM9MD1/nSmOQQliWwwxkHJz3yO3HH4VHb4gV8JgKuAG5JP16dqBWJH3KwAY8jGCcfXgdenv1p3lhwcIYy3IwOh/wA/rTIWbbgnlSDjqevY9/wqfBAy249ju5BP0/wqkQxTu2ggkHjOTjtjn8P5U4OfLwmMAbhx0APP5/0pNy8syYYHhgOe3PPpntTlBwQgAyc5B64+vp1pmVxiENIcArwSSeakJw4fHOOBjjPrn8DScNsOBvBALZx+X6etBk3bkByFx37YGP8AP+NAXBnwPug+oYnk5/Pp+WaZkvuAGB0wD+v54p235TweccA4HA/M9PfpT4iFQ54A5z17fp39KBjVOzkLgHg44ORxnH6/jTX3ysWI5JwT169cH8T+lPYZxzzgFlJ7j/PekYcHGCCQc9MYznj6enpT0AGiBckccYBI9BmlEQMQ9+eD06nr+PTihvmdXcgnIzz6/wCfypQNkwfjk4xnjnv/ADx0pAINu0DkYGSc/nzSFd3ypgenHGecf1pQ2MMepJB3DI49f0xnpSgHJPAJGDz+p9f/ANdACeWSCR6HJOeg6H8aQx8qE4JGMZxk9eacQSoAOBjGc4IHr/Knom5QpGQASCSOTnJ6fXFBVxm0gYdRx129R/nFVhB+/LsTkg5OMDv61cXo3Qg4A7k/5BqN2wCT25yRk4J6j8qVhhGFVSDk9/m6enT9Pxp8eWOChyRjBXnkZ7/SljPmKRgkY4OMc+2fTrUmSQUJzjnjsfb+WPrTEyONC0GASNp6jHvz6+tV1G3CcljnGOOff+WeasAbEyB1G0jGc/54qAECRs7s5BABx/8AW64781a1MHoOMeBtcZ7gE859Pr9aQlVI5yBnJAx9fp/jTSrZGXAIOCW4x9PSnYKyeZklQOSe+apEXBAMDjBzxjnH4dPT04pkZJJyVHQEEc59MdfejzMN7DjJGMk05iBK5CEjrjOP89P5UCb0EeMRsQDgHjd1wf5elI3GQeM9j9fTqO/SnAh8DAzkA9cDv0/H9akcohHAxjIyRj/Oec1ZkyuVBKsVzjAII+76Z/x9qduaVQSGKZ5A54H+f84pwCnvx1/+v7HgUh9uNoyGJwT/AI9qCug5MI44GGyNvYdev60zymA4IEZGMZ5Hb+gzT12ScbQgAB5OOPTH1GKCd6gMRnJxx/T/AAoJuK6FlBBwMAA9D9f1HpS7f3eBnGM4B6j/AOvml80jeMkA46cZ9efz9+KeZPLyAXcAfeABHI6+veoCxEqESZ4xjkdPwP8Ah7U5YgXAyO3Kj3/z+NPQ7j8wAOQRnPTr6+2Dj3ox1A46Dgcfn9P5CgdmMKESFwAVyQUByT/nH60513RkEcqc4J6d6XlVPy5UYIA46mlDJuwfk3DuT+vof8KBcpEAC5B++AAM/wCfp+tWYxgcsSSM5wAT/nr+NRbkJGcLgYO4ZBHf3/GpoiAo7EcgD/6/X8KB2dh+ck4yCO4HU/X/AD1p/lZi3gZBIHyjpSK7rGeR0JPHTpzQJMOM4zjgZxk/Xr3FBAIBtkBJGcZGP8fSpIsqQSNhwRxzgf8A1qrmPJXYRhjnk/8A6vYfiakiB2g8dPxH1/X9KroGo4bVJGBkH/P9T+VP8ogZO4EnlQCcen58/jTVIck8HacYx79P1FOXlxxwSAQRjmpYakkYyrYHQ5PPHtSWrAysAQjsuQ2M8545/wAipFwqZA45AHOcEf5NXvD+myajqiQomFXBJI989aynJRV2XCMptJbno3wf8Mi8vJZ5E5AAyVyAev09Ppmvb3UocggDAAAHTH09awvBOiQ6LpwCLgsNzZHr/wDWraeTnJA69BX5xjsR7es7bI/Uctwv1air7sUtnG4DGOQR6dzTmby4t5wV/vH/AB/KmLulYAfQZOB+P61zXj7xEuh2i2wlVHZTuIOT04rhirs9dauxzWtayt5dvE8qrAGOcdQD6H+hpfAFgmvXX2iSNjEshWNmGDkHAIzjA4+ledWeqS6lrAs7cSTyvJmTHG0Hv9ByeT/OvdvBWlPp2kosuBKrEqQO2P14A5962mrRNnZI2vEUhsdCuiOCkbHrknjIIr4j8d+JJ9f1eUeZJKisQwcYwPQZr6J+N/jS40i1M8RZI2hIMYbGTnAGOnv+NfKnmGUefKSZySWJz6557+tVShZXMZS6FnR9PS91S0iAQEtjpyDjgj1r7J+D3hH/AIRfQrRSCJGyWJAHXnpXzP8ACHwxL4k8VweUFNtbsGeQgnB4JB98Y/Ovsy1K28ccQAICgDYOMAfl+VZ15WVioK+pPcYMnAIHfHU4oZN6emDng1FK+Hzzyc8mpAxYhicDHJxxXmnQiVSFAxge1OSPLdD05NMZgnucZ3YwPxpVchuuc89KBjnUoRkDB6Z/z6U3YZQfm47AHpSk72yT04GMGkLeWQRyGHp37UDQ5Y/Lxk8D0ycVIg2989cYpiNgfzpwyw4P45pMY9RwOORkde9AXcwJzxxgCmKcdOTj1p5PTOQT1wKQExTA74oThSBxzkcU3L7RnG4cYzUitlT82DTTAcuRySTyMZpOc/XoOn6UqHLe2Prml3EHIGOc4Pp7UwExxjGAOvFAG4fX0obg89u/vQF4GP0oEwXCn1Jp+3kHgnnIP+NIgwTnnHTAoyctxjPUHpmgQ4jjI+8eOKbICYhgcjqP0pS4LAjPuKGHPUjPr/n/ADigELGnHcex5pzL0xj39ajK8EgnJ6HNC5BIPXrmgoBEM7vxNOI8wfQc8daavyyckYxn/Cl4Hvj1OKCRwUjIPpmlHBOMcDv600D/AIF60KSOc54xjGKB2ALkYxxjnHajryM/QHikzlgPXjntS4DPjPpzQKwY4wT0PQdaevEeM59PrQzHKnjPT60gHykng8CgpDWQL6eoPXpTWXdznHGBS55XGehzUe47s9OccmgCQnI49MGkXCgA85PHPFDEE47DrgUAAKPQnOQeKAHKATyMHoccUEDPqc85oVQC2fbBzSMMHrx39c0AG0K/r2GBQRkDsM9ucn3pJGGNo9MimuDsUAZPTA7UASAd/QcgUgXH1znjvREwCHP3v1pFJY9aAFY7sevfFPHyxkNzz69Ki+5kfQ5pxO7g/wCTT13AXBCnk9c4PSkG0jjOTjrSgALlTz0OaSEkse3HekAo4b1JHfj8KczDBPUZxjHNRZxJjIHoadIOeMd+lWA9cBie3vQAVY45z36io92Ex1+lSRngn0A5NJjsNHP1xwKfnc/I7c0hYfdzn8elBBB9+uaLhYVuSOnXAPpQqlicUyToMdfX1qSI4yecjjHahDsDJ1IYEDrjmmoRuxjIORz6+1OGd54z60nKgY5OefT1pjHn5myRyRznpSkcHHQChzn6kck+ntSowCAZ6HHB/wA+1HmAiZIOCcAZNObBAOckcDAxTR8rEdevTpTVO7GehOeelAEpYs3PAHB4oXoMdOnTFNkwJPUUEFRxkjr9KT7gTRnC9OvGf8KFIx9T60xSAhzwR6HvSIQCpBzzgUwHEq2ATxnt1p4cjA/PB5qM5BOBz3I7UM25AO44zQBYXBQ9+vU0yKElwR3PAzTUbAwOTjnBqS1l2yEnn5SAp7H1oAZcEeYc8EH06GomwCASeBknFN3bmJPuTjsKklcO4fsBg4oAbgxg5fg9zxxToiJnbZ0C5JHekPzxcgNngCktECI5GQ/QjNAmuo/AbAPYZpWXkgnpjp1qPdtfPXg5HtTmk+Y7cDjnHH+e1BJK52IDn2pm/d06fp+dRyOCAAT6n/P51JGoWM4PWgBVbLcHJA6UyR9uU+8epJFCZRwQBjFNkOWJz34Bz0qwFZehyKYAQh7/AI05x0U9c+lLv2p2z9eaAIo38xiO2D2p3CkA9+vtSLhMk8cYANKFyeeOcigBxbAC4yD020MO+CccDApzNzzgc8AH9aOsI7kgngc/jQSSWpB3D+HqCOn41ITlwOAcjNVbZiuRzjGP8/571MJQHAxzjOPrQA25+UsQcd+TQPmQHr3qS5j3HkE8Y6VFgoAO/b0FAD4gZGPGe/NV4GO/pgDOBVqCYpFOExllwPaq9sPMlUHAJOCf0poCRXBJAz6Zz3qadEjiAAGSMnnPJ7VUvVZJHHQq2D+FTy/MiFT8u0E8d6YEMLloST1ycfhSpkTY5wQR+NECiONhjAJpIwQxOecEgDtQA2QhMAgkZGSB/n2/KrbKkEJbIQYySRioFAVQQOnbvVDxfqQs9ElcZPlkFicdCD/nitIq7sC1PCfjjqEH9nXrtK6ESHDDJH0FfN2iWUWo6hcoYmkHlNIHC/MMd89u/wCNd18Q/EV7rq3FusjCNbgEYX1/z61xFhqb6PqMjxIX82JonwMdSMkD8K9qkrR0NXtYzm05LrWYoI9xDOqYxk4JAOfzxX3H8M/Cdp4Z0WKO0tDbqYwzZ4LHA+nQ18a+B9QtNO8b28moy+XBId3mMOQQQRn06dea+xdM+NXhrWFjto72KKQqFC5A3YA/+v8AnUVk2rI5pXTPQ3fdbIX+/nBz6f55ptmSySdOOQPemWV9ZahaRG2uFlPU8jp/nmrNrCWa4TaQ4wTxwR7GvHcWtxc1yFEP2pApG3n5ccfT/wDVV94sKBjp2I6VEkOZQR1B6+vb+lWb5tqnJyOxB/z71AincKogBYDPXOO3aksSNkhzt3c8dc9qZPKWCDAJAJIPpUmnsqwXAZSDkY4ziqRWhGjF7gDAPUnjkAUy5YnqAMjv2p6yqlzuIJIOD25NMnPnE46ZphcnuoglpCFPVcnHpUdteQWFi0lxOsYJzuc4GB2Bz3/pU8sJ8lHIJUjBJ6CvGfi74+ttJ0G8tBIodZBtbIPY8fjW1OLk7ISVzjfiP4oi1nxmbAOsqMjyA5BXIBPT3r531awF/riRgoWVixixwxB6Z9+OnStzwv4pku/iKlxeODCyui+YMDkcDOfX6Vzmpay9lrn2yA5DXRjCqN2CSADnsAPavapwcFYpvoeo3Pgy3aOwiNuwLBcs5zhj2444zj86+r/hvoUXhzwjbLhYy6BRkD8Tn8+fpXmvws8PjU1W+vI1lbysRYHyrkDJ54yefpXttvbgaCkZTDxkAYGcDGK4MRN/Cjnu3uQ6SxuL25kDl05CrnIHvVwQ4kzgg5yeaq6CiQsQHzjuw/z1q/PN5bJ1JHXaM4H1rzjUhv4jg7Tjgg5Hc9PypqwuLKCUkOCuCQO4OKmk/fSb2IOBjgZ5qxIqDTo1BXKg/nQJlTT7mSOR8ZGeM98V5N8bvCa3EtvqAQffCyNx1NerRSiItsO4ld3A/SqurWMOuWvlSoH5zyOOP8iuinLlkmhLR3Ph3x7pxitJUJ6gqMDpmvU/2fvE8nhnS4baefbG6AoOnTjg/mMVzfxe0ZrHVby3GGRSSDjufp16Z4rnodfW18NWL27ZuoSTIhGD15X39vpXsu04GmjPrfWrE+I7GW5tsv5aZkZOcjHUHp+H1r580yOXTfiZFgtFEjDAY4yO5HbqcY969i/Zw8eL4l0GWIueVxIjEdRkEH6cV558V9NOheMcRpjMm5SCfu5zx789P0rnho3FkXvoe86ZqkWpaeMOPlJyR+H9c1tXLYRSEGWUE57dx/n3r5t8B/ECeLVbvT53c7iWiz3AxgZ9R7Zr6ItL37XpltK3BaMEdz0//XXLVhys52miSCMzafMQD0wTnkjmvIfGXhKW5u3kXI3ZJyP88duK9gsHCh4zkBhxk9/8+9YniOxEoxgY2nBA9Omffk/pXXgq8qNVNbHk5hh1XouLPlvXdNeC/wAtIzuTtKt6dsH261oapGII7aNFYkICSw6d+lavjrRj5zOx8ti3BHGBnk1kTzYWBQ/moq7Q5OTgdz696/TKc1UipI/Ia1J05uJNoqltCklJyWkPYDkE54/Kp9CkzqjoxwWBYbu4/wA4qppVygtLlQcorgADjjv/ADotX8vUvMABGCDzyP8AIqnuStCTWEMrkqDsDAkr1xn/APX9a3dRhSGOLAIG0EcdMis1yNozGMdck1bmuvPgTBztAGCOlQUQadvfT7uTggShTg5PFRWaGS7YMeOwPqBT7VnVJAHOxuSo6E+tRGQRTAufn6DnFAmSzgeYDySCMjGTn1qTVomktQDxnHIHUioJGKkMTjOTj/PFTz3/ANpiWMKAAM5HU1auZ6GPpaGPRbp9uP8ASAAcdhwf0qCwSWbVG2cgKSD/AJ/GrdldGLTrm2YA75zIuCcDIA5/Kquk3slhqUxAzHjAx0IPt6/4VoiWF7vU8uA7EDHQZ78VevISbVgSfu5wP5fzqhqczy/vSBw2QBwT7/yq+bg3EcRByGUZ7/nSZncn0VJPsIIBIyQx7irNtpxnvihwRtICluBx/nmq2m332S1kj8ktvfJycYA9K1tNIuLwCNCCwJBY9xg8UGM9jBLHT9atcg70kAbDfL/n/Cvrf4a31jqGlxRXUavsAIJzxn/PSvlXUpkiv/Mlg83EgIweeD+te6/DrUpUk8h4/JIALBiMcjpWOIhzwsnY8qo1GalY9n1bTNMazeWCJQwGF44P0rw3xdIV1QgEINpyMZOAa9WhuW1rTHNvJiG2JDYHcdRXjHi+c/29JlyQASDngivPw0HFOLd7HouSbTSOJ8QLvuC6rnBzjHWqGpQGGME5AZQQCen+NWteuwG+TlycYPfFZ91cz6jADLH5TIAMAEfTmvQO+Gxq+HNLaXQZLhMswJJGOg9QKqaTarNf3Od21ucdgcYwKj0jVbiLTJY44shCQTk9P6//AF6k064dtTcbDgjd+NSzoVynfWwaXYRwDgYGeKz9S0nyypSTehH0IB7VsanLhmJGC3OMVlSSs6EcZBzgHjH1pruJlSK2SKzAVsAEgAjnnvUFmnmX6g5ztJyPQdP51Ozll+QFh3J4FFnA41MMEIBjGW9Oe1O4InumMflZBADryO4J966HU4xDviH3cg5HpWJqELygEFiVIwufTtWn/pFxCjSJkEZyTkZA6VmzaJa0KygXR5597CdJSME9R7fr09KqtHGb7Bk5ALAZz/jVyyhkubNwDhcnGDgE1zs6PDqauh3HAU5PGM1NhjdUjkuLqLoAJATjqRntWxqTRJGiR4AVcDOevX/CsyX5JydpQ7skD/Cpp3MiOx4ABx+VDBMSzkLW5I6kZwPWi2R2kAYbsknOelN0XM9qS428kj6A9P1q8F8u5CActwT9f8ioZuhssgRggGeQDx0rdW18qFM85HTpWPc2mBydpJBODzkcityMOLdCSMEAgEd+9YvY1hcSEfK3YjI6/wA6bBbg3KMT8qknH/1qt2ESTl84DAZJA6nNQPFJFcnbkEcDFSjQh1zEK8nIJGFHXOM9Pyqq8KLZiToxAOP61JrKGWdSX+fuScD0xUbo7WSK3JXjJ7/h9P5VaIe5DZThFPmBuT94DA59c08i3eVAB+8ycE8ZH1qO0hNwxjU574Hp3xSC18m6QFsAnIBPQUMmzJr6EQ7SThCMeuKsRJG0Q2su7jAzziodSjYRqTjrkd+MVTeErahhkEH73cY6ipKLllapC8vdjyDjrVOb/j+UHlG4OQMZqS1unkaTo0YAI4wQO9V7gh7kMDgEjGRT6klq+tVRU8qTch5IB4H1qaB/KhOCQxGc9cgVA0ZRR8xIOeCfyq5DGf7ODuckDAAPGafQFqMtDHc5AwS3PSmzwx212ATnqBgg1X06EyXLqoyVPQfyFWLxAJemHA5BHOakDY85oIdmSFZcEZ6j3FT6fexC2LjjJxtU9KyGuS8Ij2c4+lWNO2eWQR78DoT0NTbQtMvaa6SajK6HL7uD3GO9O8UzRxzxmU4wOCcHkjtVDSZ44dWMbrkYyWJ5Jqx4vMUcok4aMkcsPXrxU7M0T0ISAbUnOeMkMcUlnDGYC4GQ3PTitWQQXGl7tih0X5sDqO2PesfTZI1gliO4sD+Xt+PFHQfoW7C6RbhCqZGR26dq2JrlI+SQQOcAdM1ztoRHfqR8248j/GtLW7ZZEVk3RKTzzk4781hU2N6d07nc+G7qOWIGM9TgqfSuz0shCRg4Izx1rj/AcEElgQVO/AAYemK7XRrYM5BzgA4LelfLYr4mfXYL4Ey+oVmyGzg8+v0ouYCu1gcAHpnj60yRgsxx2xxjqKmmJljAxnA4x/n/ADivM2PXQ+3DmEuBnHJI6Cora5PmNnqD1YVr6Gq+S6OvO04JP5ZrJEIh1H5cMCMkDtSGLcSB2XjBzjAGc04WxPQHpzkYpL5UnvokGYyeRjkcVszRrHbIU5JXJyO4oAyEtGx1yMdz3/z/ACqJCYrtSDleOoGc9q0bGZwz4A2enXn0pfsyPMJANpXg8cVVxMuuEvUjyBvVgSD09K9B8P6dHaWSEDkjvXBRW7XVwhHBUgnA7dq9LsVC2UQ9hnNaLY86tuSMKhd8DpnjoKlY4qu/JzWqPMqu2xx+parr8momKC0VLYHrICMj61qSQJJAhIxJjJGMjpzW8BkHI/OudvdSW3uJIkAY4IIPStYu+hEE7nBeK0isT54TLKwChR0zWBe6hPdW4iQEjI+8Mc9eK6vVGivrlhPEUIPykc8/Ss99PGThR19OtVHUmsrGese3TiMEnknA71D4Y00+aX2N8xJK9cZ/z2roX055bCTyyTtXoBzWBpOoXFpLLGj7XB27ieQPbiuhXSOTRtMdeRul8IjyM4C4xzVbWGn06IOFcMMADJBp8sxjvVkEpEgPDEnP15o8T6lcalpsck533CDAcAAEDnn1NZSim9TeM3HVGzosmYVLnGB+Vb9vNEhHzAnAOFPSvNtA8S3cluYo4PMizy3AIP1ra0+7mE5LnaxBJXpxWPsnc744pJJM75b6OYpGrYIPcjrVHxVbI1iHjCmQkhgOfxrl5dbSCcZJXJyTmtaHU/NtyByCBgd6XK4s0dWNRWMSzb7NuIBQk46dD0/Ksa5jDauRIMlehPRq6W5jBJPODgE5yRXL6y3k6iiI3QEt68dK0vc4mrPQi8ZRtAkcioEyvAAyAcVFo9hcXdpmKJnGMcdScelN8QvPNpu6Qs+0E89cVv8Aw5tZL/ZHBIiOihiHYD8vU0N2RcdXZnKaVotzpt7ILm2eAuxYhwQM+ta0tq81xEXIAVhkgdz0rq/Ft7cNdm2uLgbCOgUZyO+eveuVu2ltzEofO5xyOuKxbbNkrM9O8No8VpEC4yRzz+VenaRn7BGTnnnB7V5T4bm3RpvIzng4AIxXrOmDGnxD1Gf1rglue7Q+FF2iiipOoKKKKACkXpS0UAUtWANjNkZ4H868h1dHW8OBnnOf5V7FfjdZyj/ZzivG9cI+3SIRhM5JB96uOxhUOZ1g+bJ87YweAD0P0rJurRDjZIBtGCCeoqfxKWhzLEclSARntnp/n1qjkSW55ySM8nFUeZJ6kHnBcDsM5xVa6uIiGDpvBUgY6iizhM+8DnacAZ6VHf2wikGSQQBn0P8AnmgmOrI4o03omcRYGAeleg6Bp0fkZSQBB3FedTsiROxfgDgZ6cZrvvAtm9/poHmABY9xJOM1Etjspb2NSWGMHCdTjkAGq1yCuB6nJ4xjtUpgdZ3xyBjBz3pt0pjXLA8k4/z/AJ6Vj0PRRFAqKxJzxn5eeaRgigEEr2wfShptxGG5PJyeAKi80YwOMjg4zj/P9aRQrsFYDgE88dx9KvwqHgB38cE4wOlZm4bvmB9m/rx9anbAU4YgegFUSyVdhnYktj1PTH1p08UXBGCSOST0zVaKTAPVV/THbPfrTZJCG2D6En0xxigEWC0Yzg9Rng45/wABTLdouAwwfXP+faqVwccp98kYB/pTIpSd2QR3/D6VJRrXksZQEdhjB9//ANdUUwpbPcZPPUD/AOvSYaRBn2JwAf0pWUsxfA45IJ4/D9adyWP8xv7g/Sij5vf8qKdxHyo2UBJwDjkZpobjccgEZ/wqUDkDsByO2ajeNmUIM8Dg9PevKPVKc8ieUwxnA5C9cH09f/r15T4/01C0kiIcA5BAz655/Pj6V6zcgqASuX457Y/ziuV8UaN/aNnLIp5VecZPP/1/6VpDR3PMxtP2kPM+eHYrMd7EDnnjGAf6elNlPzBxsZOgOACCc1e13TmtL3DgnkhvX8R/9Y1QZcodxyB1wMHBxjH0712pvc+Y1i7GjpXiN9OG8NsZW7Hkj+vT3r1jwp8TY3tYY5eozkMMlSf6Y+teJ8M5IwO5AHBPofbp0qSK6ks3aeP72OF98D/PtVNKSszqpV5U3oz64sNXh1GBMBQccAsPr/n61ZGV+QAcDA2nr7/zr5p8OePru3KCebY+BnngHr3GOev416r4X+IKXcESTyK5wARnB5xkg/iK5ZUHuj26OOjPSWjPQWYqpGSD1I7/AOTmk2llweDnBz/L/PrVNdUsnRSJ1ct1wQcnnnGelXQ0YIAYnI4LEe4/z9BXK01uehzxa0Y5UIAwB0GRnp9P/rU0gg8/OMAHP68dKkC5TnnGeg/HmlIcnfyVIxkj8sD86W4/MgfZMQAeM4AxgenNeV/EjQCWkcx5UDJ4z64//V0Neq5YybNuMHGD1z7f/qqr4h0uHU9KIJCSKduAMjH1/P8AOtoPlZwYml7SLPlCRTBIkciAkDB3A4Pb6fn2NQSHbMcnJ7kAAYxxn8jXVeNtJbTbt5Qu8BsfKO34en9a5SVt8jkHgYKsODjt7Cu5O6uj5WUWnZgCViKdFzyDnr9f6UvlAIOew6Efl7+lOkI2cnkDncARxg54/wA802FTICcZGASAM+x9h3/KmQCNl8gAEcgKR+P8u1SRkbdwZQ3XI6nPc+9RbTxkEDBwAOPTj19c04oXfAxuJ5OMEj+nGBzQVYJHRmBHUDJxySf8/wD6qCApZXBGPmHGPz7eppWQ7wFA7ZA/n/8AXFEysULg89Ru/Dn9P0qiNSW1GFkcKCEA3cjuT3/Ckgt/tO5GQjjOFJ69vfpimNIAsYBChlPqBwecjueldb4P8MS6tco7AugA57EHt/MfjUvQuMHJ2R1Xwu8PJJd/aSPMI4HGQDjP+ea9tt4tsY55xg9sGsPwr4eTRrJCF2HBHIxg8dvXitoyfOQCRj26fj+I9a5Kjuz6rBUlShd7scuXJ5x2xjilYk8gnv8AXFRkbWUOeByMHuaX7YkTfO2FzjJxjHc4z6/1rLqd/MluPPy89MHgjpioL6+S1tndjjGTkDIYAZxmqeq+K9O0y2eWW6UkHAiU8kjvx0rxLxx8UbnU5hHFKVgOQu3jkjjP6mrhByZw4jGU6Ssndl7x38Up2uhHblo9q4Cr19jnp+FeYNezXkwlkLF+5zzk/nTbqcys8sjluCAST+H+P40xEIiDhywBGRxyMY/D9ea7owUUfMVKsqrvIIFKE7ckkkANzxnqCe/51KHVWI5HY57nv/nimRncyhcAg4O3PUdOPz6ipLolHiwuCcltpAHPJ4/xrXoZovWieVLG4VSNw+U5+XOOAfyPX1r6O8Ax50aKTzASQSRjkj2/lXzxoYN3d2kAGzecsyjOSD6elfSXhCyOn6Pbxea8mcklh+g7ccVx1lZHtYBLnudLjBwEyOxBz+lIjYVuSvGDjoKdEDhT2HGBz+lOI+XGe5wP51x3PogKnqSSCM0FiuABzgZOOopYjg5AHygYI7f5FJvYsevJ654596oBcjJyQvOc44FKw44OQT2/XmkYZyCOMDJI701cnYOhHA46j2/SgA5BO3ORznOeKXy8gdckHqP1p2CpOcbSeMDOKTy84HPPXnH5iglkbNnJPt93qcUyRsZOODyRmpAhJHPPIGD09P5U1o8YPzE89gfpWkdyJbHJePphNokiEKZCpxkkfXH6V843flzXhAwArAleowOtfRPxAxDpUhMZMhyVxwQOhz+pr58uY/KvHjQEBskAY/Ee3avuMotyHw+Z/wATUhU7NxAKLyTgEjH4UcomA4IbgNgnnPp9M9Kfkvt2Egr0Ycc+36U4KWbIxhiSQeuOOMfhzX0h4IjOACA2cL1xkceh9uajjl3EAHIH5EfWnKsnzOMkEgtkdMfl9PypzFWbKHHPRhjFAXQxkCEEDIIwABn8R6dqUx4+Yghxxk/hj8eBQzcj5AeSCc5wc804ozAH5mIBAUgDP4j6fpQF0RqgA4OSR1X6ng80o+QD5fXIBxx2/l0HpTguduBgjgjqOeP0ojJaRUbJ38dOMZ/p1oJeoIoBcZIIOAQcgjHP8xSur7GI2jggjPQd8fkOPrQzbZnUk5U5zjGBjHH8+1JIxCgcehAGPfp/QY600IRYY1XBJUdicnP9Kk2hWJ+UDGC2Oe4o84gAqMEnA7fXHp/9amqSSCeQSQTxz+HrTEyONQ8ibXaQEkE9Px/l0qdmMeXAPQ5wf89TmonidGYGTgN8u09fQk+o56elSxrskBUEDdkc44P/ANf+dUiWSqRtUkYzySRnBHX+XalVty8dcEg4JAHamRP5gB/gJJAH5H3pwOB8jBhkkdvwpkdRFO4kHueSOox/k+vQU91SM5yOCCSOc/jj3zTRjGM8dD7/AIfl+VDDfGMuAmQfXj6fnQSOkVz0k6DPI5APbv3x79abEGKBACOPunnGTnJ/I809g6cIPkHLEDr/AJz19qEBQnBOBxgnt1+n/wCugAOVOeAD6849Mfl+tQo2M7/mGCQW6HHX/P1qdpEjcDpgd+mD3/SjIyMYwRwOn5ntj0FACEDaChAGCAc84Pf6ikCYXOMqAMgnjHp+PFKwxwDgMMFc5Ge2fwpXOBlAQMYxnkdsfX+lACffMfOQQDtxnjH5UwZIweuecdPxp8DjcTgoQMA5AJI/z+nWgE5DE5AyQCcn/JoADIcYIA7Y4OcA80qIPXIYcjBHGev5/wAhQ54z0AGBz1P40I2eDgoOB3PTGfb8+9BXUNmM4AGOBg8H/I/XNNcCROnPTGME/wCfxodgWBZDkgc++PTvzxzSr+7A5JwSeTyR6fT9KCXcnQBVVDyV6j1/x/8Ar0BCQoxk8jnk4Gfw9/xquWIkDrwSMZxVlcuo5x+Pp3//AFe9OxJGV3AFsY5HBzUI+dh97g44NTOdwKCQB+vzDr/n+tV2i8t8/KeQcE5AI/z+OfarWxnLUJMB9gJx33DOOgBp7I6hQUB5yMcD8B78flTQx5K9Qe39P896exXkhx0zycnJ/wAfamZkbHaARjacHHbB7kdsn09acnlnJJyDyxXJOOcc/lS7woG4Yzzz27D8fpUcSnjjAbjC8dev6/SgBuwLj5CQCMgjnH069zRN8+OoHQc54HqP/wBVSBTJgnBCnPA6n/PH40hGHOMHkZzxke351ZncGcmPJ4AGOg+v5/rUaEgnP3s88dQex/z3qSQ5Uj5tmOQRnP5d6bFESHznGMHIzyOv+fY0BcdGcyKQOo5B5GPX8M/rTG4TA42nuT7/AJfpT7f9yzMTjcNpyeB9fQ9f0oeMPISEVB6Z7+vpQCHhty/LxzkEHv8ASpHRJFIJY5IIGO/emIgVcgHrwo569j+QpWOTgZwD0x/X04/Sp0C4IOMEgYHJPPOf5f8A16cQC3BOAABjqB2OP89aEG1l4wMYyc8euPT+tIhI5AI7n0x/L8vakNNilRg579O35D8vzpFLx/fUnacEjHOBzn/P4UOXRuvXGAAP8jr29qVgWGcbj3yf8/Wgq4RbmU9ucAYxn3z6/wCFSICuBgA5wcEgEfTr+NEPy5JI4PUHk5wSB+ftS53d+M546j/9dAXYsYBwASSxJGec89j7f1qSZDG6uOcHnI9R3P8AntRGpIJIIHXr26dffH6UK5KcDAPJAPQ//r9KCLiWqE26BxtKkqQT0Gf/AK9PCEsPTgZPUj1xSw8OMjAA5PTk/wCQT1p0cg2gNj5jjPYf/r/pQFxIkHKOSVBJyB3/AM9vfNSEHIzyxHJzggf5x+lRhXLADDKTyfQZ6j8KssnKAcEk4xzjqT/k0mGg9IywVOpzwSBj3/x/CvR/hd4Ylm1BJnQ7MgHjoeDn8q890eA3ku4JvAIwF9c//qr6O8AWqQ6OcoEd1GGOQcivAzTFOjTajuz6LKMKq9ZN7I6kJ5JRAVxjAx6fSmM2cDoc5OBn8xRklOpcjjkYpyENKfrnFfAptu7P0laKxJGgjjaV1AC85J6jua8Z+KOro8z3AcSnftQDk5Gc5I4wK9R8ZX407w1cSDIbbnH8JHQfrXypqWqPqNy8sUrSP5hVYugIJPOO+OeT04rroxbHtqd/8NNH1O68VpKdgs9isNo6nGeSPrzXv81ymnWgiyEJGxSpzyffpXE/BnQfsuirL5BgLKM7jnB4Jxmtr4m3baV4euLlcIUGI2GBsJ7/AF9MVMneVh7nz1+0H4iF7qMVhE6uy5EhyRjHT2z6/jXk0D+bmPALEZAU9cngZq/4gupdR1u7nL+eIwFyck889T6c9an8L6edU8QW9mATKxBAHOADzgDqTj6dK61aMbGD3Pof9nTwdc6Pplxd3ARElIfYy85OOc/TFe0eYWZSO2QNp4/yaxvBliNP0aIDgbRnIxyBg1uD5FGDng8k4zXkVZc0johsMlUlTkZwAc96lWM7MZPTPI6UEAgAen51IrE8YODx1rA1QiYK49uPpTgDk9wO/pS8457evUCkCY6d+ST3/CgYg5P0PGDSuRkc8ZOVPFB2HAzjsP8A9VMlwG6cY/nQUSRkbR7DOepqYfMnAweuajgI8lTwAcjIHNTK46H8c9qTAZGp3ZJ9RzTwuACOehOD1P8AKlCAkc447U8oOOT17UikCjJye/GSMZoC8dc89B/hTim5DyBzjHpSRJhfU+g4oEyUDA46gcc4oJ+YA9f5CkGSwHQAdD/Snd8r0HXFUIRiVIBB56k9qGJIJH6UpIGOOeCM9TShsAcZHXHvQLcbE2Bk9+QMdKepOfu5A70xCCARyOTx3p45f/ZPoelAWEdgrk8Hp05x7UpORn06/jQ7bWHXnqTxilDgrzn86AsNySoA7c0qncenb8aTcdpYdMcc/wBPzpVIAJB9j2/CgY3gnjr24pxT5unHTNICBnPfv6VIxAwSff60AMbGAM4PalBwehPHJJ9KRGGSOvHUUE4z1xn9KADZ845x3Jxj8KWQEv0IwQc560bu3cjFKXwfw7nHSgCRxyPxyB1qPdtBOSORyf8AP+c08sVTPoc9M1G0m4YxjvzQAgOXOfTHNN25z19KFYhjzk9qa0hVgR+fagqwpUBh2PShssh55Hb0oztAPrwRmnKQq4J/H6UDGxuSMHAzxn2pOh77euKcWCAYPv0pPMGec49eOKBWFbBfAB9flpSCBz17Z9aGbYM56jHSmg5AJPPQ8UDA5bAwSOnShQeMfQd6Nx5B5+g/Wg5Dgdj0xQKzuIQRJ9D2HWnsSCCBkdwKJV8kguwyBkildN0ZcDAA/i6H8aLj5WIoODz9QKAQAcdemAMVJZkypKwjD4xkAj8ajkURzgYIUjIJ7H0oF5MUfLjk8elLkMeAOvPFRGZSowTuHBP1pVc8jGOcYA4oGPZVABxz9acmCvcE9PY0wN5gxnj6802LJcgZ4oAmijIYAHjrgmmlCGIHr3qQEAku4T0DHFRz3kMXJdTgc47UFcreyD+Ec5z0p6528EBjxTEIuE3J83HPpjv/AJ+lCEkZxznGKCSRMK5OfzPWg5APr9OKUAE7evoKQnZgdDnBAOc96sAPzYwMcc0oXg+uMZP+NI67VPA5HYdaeoLAE5wP85/CgBEAA4+nFITlv0FOzucDOM8k5owV5Y5GcjB7UDsxdpwcnkHGKcMkDjjv/Oo7stCQM4JyR2FEEgaEEOc5IOQce1LyCw4EKuCevO4ikXh1xySOOO9MjYOxTcCQM4FIrfPjpzwM4/8A10xLUsFugzjJwD3pDKARzz3OMflUUyujlXPzr2I5NMly6BlGT0PoMdaCrNlhX3qcH3z7Uu7BHH9OKrWrCSAtwADz65pqSmZsAnuKVw5WW1A6dOvfrTHb7oGQCByfSo7hJoc8H5RnpUjoVCknAK5596ZLT3JFwEUAgd6cAqg8jGahEb+XlDnnoBnP+elNhJefGSQAcjHf6f1oFYcmQ3TAzzxUmCGJZscY5qv5pMqA5PzAHjtVjU08nIGcEZDUEi43LxyRyeelN3Lg46Y5AHWkjBe2EvZjjjtxUcbhg2eoIIPrQBIxO76fxUw4Y8nBzk8fypR1B3c9OT2oMe0nBz+NXoA5iGAOevGfT8P8aaDgZPrgAgUSZCDHfGc+3elj5TIznoPSgBoODnH0Bpd2WyR2HHWkUFjhhk+meKST92xAxgdMCgCRV34PrzRv+UD3yB/jTjgDGRk85z9KcPK8vOcvzgD0oFYbESXAHOR6cinBN5z79xg0y1AOor3LLjkcf/rqWZhBMVzwDjOKBMnlOWyc4wAQTyaryDLEjt0FOuH+YA9ePemRZnt9/uRx7UANT58gcZGTT1hPnKRn35/Kn20QXJ7e9SKMSY6845FUBWnTezFxk4JJ9acyF4x1CAYB7Y7UagvlFucDHPb8anjmRtKhOAHGQWx1HrS6gU0TywSckE8nFNXIccevUU+MZ3EYAIyM0wDEoB7jjPamA53IwOx4PP8An/JrlPircLp2gTGPjzUxycdOf8mutk44xnnAx2riPjPYzzeFEltYjI+0qVUZOcjrW1PWSCNrnxnqt5LcTXEqSrsMpYheqkZBGD09c1iq8t1OPKKkOpJJOOe+B7/jzmuqGk3EceopPZgOsoZDISGbOSeB0A4Gaj0TSTBLEZokLEZVVOeB1/L8+K9qGxpI4rU7A3l+EETRyFQu0nPTngelLJp1wiqZHeMgkBkbBU4/QDivQL6ztLaYTIFBU5yRx6kD68fnVfxbo8dn9neR1zNCsoAPIDDgenb271p6mNjP8F/FTxT4PsI3Fwbu0DFSQdzZHYfy6V9J/BP9oa28U3UlrfztFOItzRv1A7j/AB9K+b9BijsfA0+4eWbm7dMnnCgdfx56+1RfDdY9E8YiUXeD5LJtbrJlSMD15PX2rnnTUuhXImrn3xpev22rKj2kqyxE5BXnjtg/571qaggAQPnc2AD9P8ivz/0D42618O/EUFqZZn0+S5CAA/LGS3Qntwa+x9M+Jljr9wLWV2iu40AIPGcgEce/BrzqlBxehm01udhLGvlo2DyMZPY5qzp1sJC4L89B2NVIZDPYAhw8fOOOh9DTrWZ0kYZIwuPl61y7OxK1FuVjWcRHlmO0An0zTIoECcAqDznknI4x+OKRI3kuI23gkMTkjOM/pTfEuswaBZTSu33UJwByeP8AP5VaV3ZFJNuyOe+KXjhfDHh0+W4DxxlgpPfHQ/jXxNq+q6n44utT1VyoSEguoJKgN0z6njt0r0n4u+KbjxBaxTtIUtrgEBDkZIJ4P0FeVeC4Xaz8UpkrEixlmHcjOM+g5P6V7WHpqC13NGlFabmMbaNdYiiil2Ak7WbONwHHbP5da6fwJ8NtR8UeJbSBIhNbxSiSeUxkKQD2zzz/AErnfDqS614xsILSMSyRyBlTOV+uRzmvsv4S+BbjQNNuLi/dhJJKWRW6gdgDXRWqKEWzCx6Hovh+DQdNtII0VGVAMDjP1/IfhXRxFF0eQoPusM45z171RnO+3TJwdoBx606xWX7E452kcrnrzxXzs5OTbYJWIdNch3IJUkE8jryf5+lWLnP7txjrz+NQWA8rUd7ZMe0gEnvn0+uKfduQfv8AXkDtnPGKlDJpm+z9T2zwBUwR5bMSg5yTnIAFVLxSYkzkHaCT1z/hVvSpEfSJSVB7Zzx/9f8AGmKxQt4/MmZN+RtLAj+RqWyD/ao0wChOCuM9abY72viiHk52gD25/wA8VCZXFyGz0PPb860TQjx79pDwU9s0tzBH87LuBXkYPUfp+teATaJ52gG+gjkSfJVgTkDHH9a+2PiVpn9reE50dPNlVNygjkHv/Svk19NuNI0a8t33snmtkSJ93POB29P1r1cNNONmaLVGx+yXfto+t31jckCMtuRQ3Qnrmvbfix4Xh1oRaj5Yk8kgBsHK8HPfr/8AWr5k+Fs1xb+JzJakpOy85GMDJ4B/zivqfQ55PEmltEJgZtoDKxypIH86qatK5m9HdHzP4pgl8OX8V/BOXFs24xHGGBOMc+2emetfU/w/1xPEPhCyuAux1UKVDDB4zkV4T8VvBMsE08E5UMFJBVf88Yrc+CurXMOg2nnyEouVU564OAMfhU1FzRuhTd1dHvtmztuOAceh6UjN5kiQ8AYwM8jFVdNuJDbymMHlcg5GP89ajcssgAG5zyB17ZrhV4s45K6szzD4uaMsczEbWIBBKngHpn+XFebahYxQ21uRGqOI/mI55z6e/H517x428PHU7C5eRHVynIUZyfWvKfGPhqTTdNt7iJWkwoDRnqD3+mK+6yzFqdNQb1PzrNsE41XJLRnPeDvIutNukmx5iBiGckEnOMAdOlP0ZB/bMERj81NxJZRnjpioPDCGeG/HLSJ8wB9PbvTrWeVNYtBGOTJtAJ46c5+vr7V7/Nc+edKxd1QiOVwEZUBIVT6ZrTeK2ksbaW37x4cA9xjOfzrM1rcPMBHz5xxzjqP0q3Fam30iynjCvHyrlTzkdMile5lyWeo+ztw6ucDI4PPPFZ4THiGwIXeGZgVYcdO4/wA9K0NPuQDK4X/eHIP5VQEqJrFmX6mUgDsDg9/pmhPUUkrD9Sj8iWQ7QAMkHGR7VZ+wj+zFm4GVyBnOc9/y5qLXT80hJ4bIAByOcj+dWZrqSTSrSEklI4wDkDr6H9K0uYpamTosST21+jqpIJI9fT+pqra7I75EnGFcEAAgZPStXRrUeTdyCVYdgHykZLfT2rEaZJdftUch1Lk5PbHPNWmTJWLF+kcZOSML3H9a0Ht/JtIshVcxhiFHHP8AnpVPWId7SRph2JyCRxjORXR31mn9mwMAm/ywCquOoHH0pXZnZGJpDk2115pyC2VXHcVsWtsLieL7OdpIyAOCCOo/H/IrJ0qLzPPO7G1cqCOCc1o2scgnhcZAVtwxnI6Zo1M5WsVdSgBvoo5R0cZyMdCDjP417/4N8Npq11ZzRXLQTBQpwMhwQOv4fiK+dvFV9/Z/mP5qBEYEu54Az0z619B/CLVhdC2mD8ABjzxjA/Os63NyNrseTiGk4s9T1ZIvDehCwtoSZJgcyYwPUmvBtQ0mW98SmNJ1DMDiOTkn6V9C+IL+zvtKBV1kfOADwcV4f4ssbQatE774mBysydRmvLwjfK292z0bK6PMdcsZ7S/fMRZ0baVPGMf5FTSok1mjsnUdCf1/rV3xPdeS0mZTPuJ2tnqB3/L9ayZ7lzbo7kbSB0xkYr09XqdsNifRLpbPT72AID5pxknkc5/z9Kq2zC3v0IOByCQf50aKqXEMoLlWDHBNUy5N/CBgckjkfhSsdSaG+IGmVN6jgngH68/0qDKmDBUA4wCM5FXdYiBC7iCvcZwRVDUokaGJ4nbhcFSMYwM0eRL3HW1sJt4H3cHqasWtsYp+CD2HH9aqeHVCWzsZc5JOTzyetWHumgmBLKRnr0qXfYaa3H38BgXLnBIPTNXGVo9NilBGM4AJI/T/AD0rnfEWuJH9nDy+WDIAMnrz0/GtWS/jktI0QYcDJUnjHqDRZmly34fvHFneI537WZQcYx6H6VkTyFr4AuB1OBUmlfdnBBTzDg85/wA/rVWdU/tGIk7s/LgD070WHfQs3iSkE5DsRnHX/ParstjIbJHcqAVwMHp71TumRFBJ3AEAjPr0q/crJc6aIhJsGMADk/SpYJEPhg+e8kfmcEkbmwABmrN1GkN+AMOQeo/n+FZ+hRG0hkiCkx5yMdT261aeUJco55APSs2aJ2LtwjScEkcZ69q0UZhZwpk4XA44PvWTNcbmByDxnB4/KtmK9t59IiiI2ToeCBncMcZrKRvBl3QETzJw55YgLg5OafdRxw3SFi3XpWZo06g3Abh88OvUH6/lSJn7WAzM0YyAWJPNRrc33VybxBYmOESJJHk84yMgZqhb20rxsN5Axg5ORn1FWfE0ccXlCKTb8oJwc8jn/CkguEGlYL5cjOe1UjNpFbQwI9VI3DYeCcZ5+lO8RQx291E8VyshHAUdevINQaTgXp3HIByQDjrVLVRsvANjHc4AIOMc+vpzVdSdkbcZt57UebKEdF3DI4Oe3+elNe2jlt/kxsA5way7tQjl0yEIxt6k9v8AGug07bLpYQrjaMhsdsd/rUtWGrM5+GFGlZTlexAJ5ptxEI7hMPkZyB7+9XGTyZ2PVccYPTP9axbwiW8U4JGc4HOT71S1M2bZiSRAd+dox061b0iS2iV0ldkOSRzgHj/9dZNw+w8ZBIzg8f57+lWrYKbT98gdSpwCOn+TU6jTsBuIzfARSHg7iAcdPepLybgyE7yT/wDqrNskCXJATGDjrxip7lz5gXAxkZx+FA73NqOGL7IrceYBlsH+nrzRp5iklwx2DIJOMf5FVpJMQEEHO3HHfvTNMXzfNDpvQnGCev8A9al0GmT3EkEWqloyCg6kHPHrWvrl3ZXOgRHAeTJBZQQc+h9a56C2EeuxKOGYYKnoB257VseJYo0sVCDYqsDgnJye9Q9zRbE/hy7gawdJxz5ZKseMdcZFULZoluZXnGYzjleoFWk0wR6Z9p8xgdu0BhgEkc1QsisxDEfIcjIHTHFI0Qk01v8A2mDbk+XkdRznFdNrus2U+kQJFb7JUGHZT1+uevNcpHan+0EcDpkYzxntV/VxKtrIm3krgYGAayqao1pnoXw9uv8AQPufKejH2Fd1p1wDLjbhM84OO1cT8P4GXSIo3TARQQc8ZIHU13djZBlOeR9M18ti9JM+wwPwIfcuC6be55Hp/wDrrQjRTbkH7+Oo/Ss0oBcbR1HqO1aFxH5cfOfmOCOnavLZ6yJrbU/sCOHxyCASKpJexPc7iSmSCWA6CpUskkhd+DgYAI55qjFGsU5APIGQSe9IZtNcW9yyNAd5JwCVx/nNXvtYMXlPgYJwO/8A9esHzhb3cR3ZG4ZGPzrpZrnTxp4Y5juQDtOMik+4GQuLWYuOAcc4pt3qx8xAUGMY3KP51JCBcKTnHXrVDZFJcDJJGcECrQmXLfW/skkfOMkA+leq+Hb8Xunoe4HYV5FqNnGGCA9cHn+n6V6Z4IRlsR/d24GK1Wx59VbM6B+9QN94VadarnrWkTyaiaBm8uJ29ATXCXspe8kJGOeDjrXdkB0ZT0IxXJ6lZG1lZ8ZQnOc8fjVLYuna6OE1nUriO6G3kISM4xT7LUHfG8l93OasazDHM+/5eDwAar6dCkk64HU4x2z3rSG5nX1OgjlRNLmlJI+XaARycg8/hXANMU1GcKnbPmDqT9K9E161gs9JQI7B35ZScgn+lcfo8MCztPKvmAZOD0xXUmjz3F3Rz2q3RF3EXYb84HHt/OrUzvd2WAC5GcYHJNQ6ytpda/bpsZEck5BxgV32l+GbBLdGtpWljI+7IRx6jPenbVBqrnI+D4I4pBbyOE3sfwya19U0/wCx3Bwc9sr0Irqbrw5YwIHjgCSgAh16VGNMS4idurDnJ/8A1Vajpci7PL9beRpEA4BYcAck103h+3doAS5JA+70IrK8R+X/AGrFGqkFTnH0rbtNR0y0tP8ASDIk+OCgyKwqdjqot31LkQQS4cEpnJxXF+LUEF+skeXJ44Nbi6xFdFjG+YwSASME1Uu/Iu5Y8Angg5HSsUrHZdNGBeSlrMKT0UAAjJ5qrosghQyBsHBAIJFXtb8uwUyOAE4zg59un1pLKeyWz2PaM8THJkTgqCe1S9gS1K1pfSz3bvId6A8bjnA71Zurlrm6haJwVVwzJjg47Vt+GrLTZpnyjGLdgbjzXc2/gnS7oI8Ye0P8JVdwJ9/8msJtROmnTc2UPD0zXFvEgRg+SSuOB/nivZdIRo9Mt1fO4KM561wmgaMLDU1imAYIw+cdGFejjgVxN3Z71KPKrC0UUUjYKKKKAGt1oHBo/wAKPSgXUjugDBJu4G05NeM+JpfJ1GQoQyAYz6/5/rXs10N1vIM4yp615FrFvBJqcokAO3jOPX/9VXHYxqHCa3GJhkgkE8gj8aoRwiKPBG0dAT05rpfEt3YaUU35AYgAAZ/Wmrr2lwWgdLbzRjIEgyMD2p9TzpLU4qxbyLmXBGxmzuBPJ6U3VJDPdjYmU2c8dx/n9K6WDXdP1KKV00tIHBzlVGPy+lU49ait7pEMEcm0kYYcf56/nTRnFWOfm0h5Iy/IGACDjJrsvBuoyaVGEkgEkeCMHsD/AJFZmra3AirKbWMBQAVAODzXW+HtVtr7TmP2NY5AnBUZ4NZvY7KO4pv9p8wxKpOcgk8Z6c1HczG4VfLjO7oNp4zVjzYxvXqM4O7nA9PwpInRcADvjp0//XWW56KKMdu6xkSIck88dB9akbTCEBPPsAePrV68uP3eQN75+nHb6YqFbyWQnJ4zyDxke9GgXKCxGJzxuH+elKoDjBBJ6jPBP+ev41PMMseMc5OKY+QpYg57YHT/ADx9aLiIzGZGGSR2IPv/AFpzQhUwSCM+n6UQtvVBjHOR2P1P061G0+ZSoBIB6Ht7fnRYpIa1vuPCdDjJHT6UKgH8O3r2/wA9/wCtTPcDYD044A/qKPMQckDnnOOlIdxCmDgHOOccAY9c/WmSLtzwQMccZ49Pr/8AXqeJifXHUEg/pUcsxWTbjjoTnt3x/wDX9aAb0K3lH+43/fFFWMf7H/jv/wBeigg+VTw55J5xk96aW2liOD05/pTZAEII4QZPy9zTWjDHkng9O9eYeqK2GAOeCMHPpj/9f44rMulBhcRnqBjIBGR6/rWhIwwqAH6n0PpWZcB0TCcvz+H/AOrFHNZmNRJpnh/j3TjBeyXBhBJYgKB374/X9K4eWN3YHfgEEgk9OO/5+vavWPiJbbIX3Orpk/MoPyk5xn/DjFeV4IYofvcgZHAx/kfma7ac+ZHyVaPLN2GRW4UY37+4OAABjt+ftQ3zZw4Geckcn1z+pqOUeZgZPUg4xgccj6f403OCgT06gYHrn/OevWtjHUc6hnUuMngFs845PbrjGfpT47me0lDwSeUMEsFPTPt09vwFMmzuTBzgkZJ7HuB3/PtQVG0ZI34IPXH5e2TTTYrtbG/p3ja9s3GZm9x2BAzgiuy0j4n3CQIWkLhAMA9x6+v5Z615dGgKgH7u75iBwc+ufoKkVzbR7Ex2A9CO2ffvz0qJRTNI1JxejPonw18UYrhQJ3YhMgqSDnr/AC/OuxsdWs763EgkXLglRu7j2r5P0o3NtMNjsU5O49euee/rzXbeFPG5hnMEqFmLABxyBx/Pv+VYOjbVHq0MW1ZSPoJ9u/5QwJUEknjGOtTQPHtMTYKsSGJP3SeOvSuc8P6tBqNnFKhDvjmNjjJ/z2+ta8n7sYI+YjIGMqR2PsK53eLsz2U1ON0eb/EHw8hMjQOVAU8EZz/n39q8QuLH7NPJFIAcktwMnPsf6V9UappKXtqyEiT5STuABB54/rXz3400iWx1R3TDIDjaOevXj+vXiuilLoz5nGU+SV0cxxtGcZ4G0jofp260qrwQpwAec9Mf/WFSvF5cbs7fdI5x6jjGPX696bAB5SDByMZweCe/vzzXSeemJGjPGTknPAVh93/9ZPU+lI5yyAHnODnpjuePQj3pPNKTE8hMEYHbnr9frThtOXHOOxPTkf8A1v8AJoC/caMEEtJh+gUAnk8c1ZSAOBk4wcDA5OagVhycDZjsOT/9c8GrUCG6uUiBO4gDJJxz+H+GOKoa3IbLTpZrqMRxGVSRnaD8uTx7da+ivAukCw0oRmARSnDGUA55HT6DGfwrD+HfgwWVuLmVPvZwJRy5x/QgdPevS4IFt4hsCopHboCO/PrWM5dj18PRS96RIiFZQu8FQmCSev1z9P0pNyoRvd885I6Aev8AWsvU/FdnpiESYBAIJGccfX/PNeb+Lfi39mVI7AqwwRlT1J6cnpxn86yUHI73iY01a56XqGvWloDI8q57ByAfr2rzHxV8TFIkiQLlCTkdc/5Nec694zvNXbMkzIMEAqcc+v5n9a59Xkbe8sjOQDkken8+p/IVoqS3Z5FfGOekTV1jxRe6nd7NzOqnhgcHGOvt/wDWrJLBAiksWPOR0HUfzwKHkEco4IGBxgHgj/659aWaQCMbjlzjHbPf+VbJJKyPMd27tj1AZE4LJ1x3P0H0Jos2KuUJJyCeAO3PHsSahgIgB3O2CM4xnHfr2/8Ar0tu26QEPljkqCccc4+hHPPBFaBcnxhwc5PJwDnn0/wqxH0P04HIx1z7VVuHO8HkY6gDjjse3PHWrAkEigAkDAY4z/n8f8aaKV7m34ShVdatykXmDO0jPAPv+NfTXh7P2SKPGMKCR05xyMenWvnDwTE66vAQQ8WeSeSTxj8unWvpmyjMVnEDjdgcjnAx0rjreZ9Bl6u2XEJVdvbpjrkUnAGOnGOaftLDGME9QPT+tGNoHXgcA/mM1x6HuiA4JyOcA/hTi3z8/eAHOOD/AJ/pTDng4zz3PA9KcQMgDI6k+3+etUALggE+uc89BTpCrZIIxkEDkUxgEAxjIPJ605VBJU/n60AHmAdcnngDpTjhSeTx3FMOCcHjHXA6daGznHtkDHX/ADmgmwE7M9h1yaEUTSqDjBOCSM8en+elOKbU6e/PSoiwAByST1OP5VpHcmSujjPiRKfsTZU4AIyO/uSa+fdQhSWTzA+SnAOCOP554H519A+OFWbTZerSZBAzjByeR9PyrwDUozHfMU55OB24/wAa+2yn4D4TNL+1KzIEYDHODyRgZ/kB696aGAiGGJkzjaVPXvjPXipQJAMDAQkZz1x34P4fnRGqtFkDr0wM4PPU+5/DmvpjwxBKZeGIAAwQAQT/AJ649qTf5SDGCehOQR7e/PH0p2zCjcQCRxuGc9sYpVTLdGOCCDkZBzQLzEdCqkniPIyWGQT7Due1IUyVHIUnkDoMe3t/MU6QD5l3Eqo43YIz+tIUAbqScDLDoD9fpQHQTbkgDOOuAfcdT07frTo7pVjK87z06HkcYz78ihFEgG58EE8ZPX0/T+VBtlVumTjGD1x7fjTuSN3b2QDGBwW5AGeaAQCQCo2EZBP4H8xg8VL9nRPLIkIDDJXJOM9jSLCskYCD5yckscDgk59eM0XAhSRQQCc9ge5x16+hx+tPwX4GVwcYxg4H8/qfSkMYDDHIUdev1705N5D4GQeCzHAwPT17/nTAhZC7YALHOT2GR1yff9KuTLludoAAAKY5wO3rUflAKozgkYAX26D27GpNglD7CAT90NjJB60EMZbNhCMfLyMED1Pf8aerZY9gDzn0/L0Pen23l4kORlCRyCBnH+GKV1wyYI2kYJA4/wAPx9qsze4LIGIBOAMnOTx2/wA/hSFSkmOemDzz24H+eaXbs9eOpJAH1xTTGNmScjGTnqT/AJ/nQIdxgY5PoQRx/wDW5pUbLEf3sEKfxzSBVMWAOeO/I/z/AE96UgMTl1RMcZGMY4zQAz+MfKTt4Jzzj6//AFu9SSHMS5yH6KAMH8/1/OmpCFxk4GRkt2xyD79f19qdOjBRsfG046dv8560C1GkCOMchlxkEjkeoHvTclEzknHJPv8A4damMYeNVYgRqwJIHJxzjI6dBmnCHLynIOcgKewHTn19/agEyNf3rJwcdeTjPb/CmugDEZyEI5A/z3xTlhKMMAndxkHp/nr+NDpsGN5OTgKecfT0FBeoM37zJHODknr7cfnTQflzjPHA3d+3+RSq6AYOTjIwB6jHA49/z6UKXQAHHTJPfH+fpQSKGDA8E9sjnn1z196aSQwx97OAwI4P+TUsY2E5OCCSOMAg9fambipDkApkYxyf8/40Feo9Pu5IUHphhgj/AD/jVgxfJk9ODlTz+f58VE4XeQcZPfGT0qRJDtABViV5Ynue2f8AGgl2IJI/l4bA5wfX/PrVZXKlEx/Fg5HTAOM/rV8FFQgvnnA/qB6VUkURk4POcgDk+nT/AD1q0zKS7DG4OO2CCOR/nihVMaHnqCM46/5/pTlRJCX3MP4cgcn0/p0qbegTYrk5JyCuf84H86oyIA+7gjIXoTxx1zSDJxjOc9/U9e386l8uPor/AJjr359vftmnEbT85PByM859vzx9aAIpIxEec46Yx/hjP/16Y7noF2oP6c5A/wA9asEh1J+boQDnr7mo0YCJSTkkDBx0HSrIdiPMhyBkAds45/n+PtToHbIQg/Lkhs9R/n3p6hVORkbiASDg/wCf8aQkSkdDnjC8/gR+fNArka5ZxnPLcEe3/wCoVL5m0kcsf7p4Hr/n6UqgbCDwBggA4/D/AD6CnBADvGCOCQMY9Mj8cHn0oC5I0YWJifvDGeeR9P8APrTIW3sTweMHj/PUd6Cw8vYASQM9e2elMiUoCDyc7gRzx6f0oFsPz5hGM46jIOfwPX2pJFKjOADkcD0x+n4Ui4EgfB2547D8fUVL5QZzkN0GPoRioGncjI2BMr77vTFOUhYCCRktjOMcd/8A9dMYKEBCscjBHPB/zz+FOKLGmACZMgj5s7f8+/pQO9hIJBJyCRwRjB/DP86kD8AMMcYBHP06dR/jUcMoSYgnAyR3xn0qZZEYoACMdR/+rmgdyZCIwAOncgcYHX+XtTTLyNu0DsW445zz6cU1nA77ATznsakUBkHAB7g8D1/zjFAh0QJ3ZGDg4PbHrj8c80rqBIi9SBgEHgH/AD6+mKIpWSQ5BDBc7j6/4f8A1qdGpkdGxncQenJ7DPrxQT6CCI8A84JzjgdfT3pbyQuiohYkgDIBPX/JqWaLc/yEds5BGR36fSrml2Iu7obMjnKxryCMcZ9sd/U1nKSirsuKbdluehfCfw556BniVwBkNjAOR6eor2uziSGFEAAwMKB0H/6veuR+G+kT2OlF5ECFgAFzz05/qPSu0jiG4bRwOpI4Hc1+eZnXdWs0noj9MynDqjQTa1ZHG+04BPXtTWDxnfjuemSc/wCf5VO0e05+9z0xj61Frl8NL02Wd8YRC3B79sn29PevKjroe2eUfG3xcLPQhbGXMucyRgjkHggjrxnNeT/CvwpP4u15HK/JAQyurZYgckgDjjkVi/EfxVL4n8Qyl2R0U7dxPGf8Oa9P/Zm0mc3dzIU2IgwShxhcZBz169vc13/BDTcaufQOkImnwxQCLytoA2jIJwOprw/9onxpchpdKt5QkbMAwIHXGMZ7V7TrmsRaTZCdxhyT8wPJ718h/E7xENe8TXDgkjdk5HPH8jXPTjzO7K2VzjreIxRAEb85BOc5I+n+eK9i+BPh1Li6XVbiNsAnEipkqB2//X0rye1XOAcn0Cgk598fX9a+pPgJ4cvNP8G7LsqN8hdABglSBwfp/WtK0uWIluejwXKSxqYthQqCNvcdh+tWEYkbiMHpgmkSJVBVSAOgAXBP41IEOOpPTr39K8p6s2JQNpHUkAnp+tO2kop5I65qNiScjjAwc/rT4seVgHr2zUlioR1PHPIH9aFwH7854HrQuWzkH0GKGGQAc5zkGgERuvz8dyOQO1DE4wB2xnPFSMc4/HoP8/nSKCMD1Pc80mihsMhMY46Z6jirEByW6gHB4OaijXaCNvvx2FTRrkdcDoRjp+NICXLcDr6HFPB5GQAc80KNuOR+ApXAPOcex60FIVslNuCRnn1oVcZwevOMUmSDjoT15qSPlc9D0PHNNAxgbDDnt/nmpD1yRx0znp6UiRjcecd89qVwW57CmSDfMhJ/+vREzFMcg88Y5ocgrgc8YoAwpyDyOT3oAjQlfl6jA49/WpCecL65+ppAm09cjrginYwc9eMcHNACyEDg9euKUjMQPQdaTOOvyngZNAAAwx4PPH+eKAGoMdMZ9qVSfc8/hQeOO2ckGkJ2844I6YoAJiATySPpTieAfbnNMKbhyQPTNHU+/agBY+FPT3zQgLHBO4dScc4oHT29MdfrRjawHTvwaB2AEqScn69c06T5hkYU59aYSD6YpG54P1JxQFiV22xbd2e3BzUS/Mfw5NLnjjkdc0gGMkHOeopXGgT747f1pXGTx1AHGKAASAvXHQ0S8gAH8vWkMSVggGOT2HWjOYzjnA+nNMYEDBHQ84NPVuD1OeufSgBsfXuOPXvRs3huuQeM96TfmTA456Y6U27uY9PUvI4JABIIwR0/rSbsXGLk7JEsgJYDAGeg9/epguI8PhD1JJxXG698Q7LS7cySSbFHoMnvXmGtfG+8v1lj0+IrEpyZGPzMOcD6D9aydWKR7GHyvEV9o6dz3C716ysZGQ3EQcLuA3c49q4bxD8aNO0mQRQfv35B9M98V4nP4ovb95ZZJSZWGTg44+vpWR9lMrF2fggkD0Pc+/8AKuaVdvY+nw2QQjrWZ7Lf/HQrETHZBHOOWO48+hrnbv4z6vMyEzukZJGMAD6Y/wAa88gjkVeSSACSq03y3cuTGwQHODyTUe1k+p7FPKsLDaJ3Vn8WtbgS5jEqAscqe4yeh7dquWfxq1m3kBkPmJwCAucev/6/avNmQhMk5GcAHgknsPftU8SkOEddkvRkJwRj1x/nml7WS2ZU8rwsvso9t0z4z2l7IBeo0RHAYcHP9a7Gy8c2F/jbuQAY3McE/WvmYRpLhgdxU9Qc7TWjYeJbzTYwvmFwpBG4dh2raNd9Tx8RkVOWtLQ+qrGZL6DfGchRkj2/D61ZtSdvfJySTxxXiPgP4pRrMEnfYjHBGeQM46H2rvtZ8bR2ekXNxBKLkCIn049MVuqyaufNVMrrxqcljM+I/jRdKuHdWPmIAVTPGOn49K8q1n4i6hdxeZFK/wBnwCVU89Rxj3HFc74g8UXHiW4M0hYRgnbGR19AfaqvzmBMjGQMg8ZIPSuOVaT2Z9rhMspUqSU1dn078LtcfxB4aiuJc8ZQMeuR2P8An1rrEOAc/kK8++Eksb+E7OW3HlpuOV7bsnP8jXoIPHY+vp/nNd9KTlFNn53j6caeIlGO1wTAfkdTge1LKMZPXjj6U0nB7ccnPXFOLbmTgZPFb3PPHYPlZ9Rz6gVj6l4rt9OV4s7ivUsea3I24IByM4BzjAryf4kCdJJnd1jjUHBBwfr9aiTaVzvwdFV6qg3ZGlc/Fizs7oRxneFADsTxz0GawvEHxpWMCKxt1Zww3GU/KQeo4Pc+teVXMr3AUbzIOnAyOOxNZ1yu0EOc+nJzXI60j7elk1DRvU9mj+OdvBbA3cAJAxkEgLj2wT6U2z/aAgms5zHGhBb5QnX0zz2rxd4N77XwDt6epqn9nEZJQAHPUDHNZOvJHdHI8NLU9wt/jyYZpJbm0UxgbdzHDY9QO9U5vj7ayzGSBHROwYEHPtxxXjckZfAB+bqAOenPP0NVTbzysUIBUZHAx7/hS+sSZvHIsKtWj2xfju90+8xyuM5ywB4x60tx8c5/sZ8uKQE5G4kDj6da8YIuLb5FyCPvZ4/Co4/OYB3O85yBg8DtT9vLuaf2Jhb35T1Cw/aGvWuZbfc3yAnOwEg9/ai7/aB1ZZ4Bb2xc7wzlQFJHQ8H0615a9j9r+SMEEjcSpxkZ9vwp8lkLaGLzCzOSQV5J460lVk9blvKcL/Kev6t8dtTlgk8gYl6AZA5x1P8A9altvjjfLbQR3UBuZAMtJv2gHv8AWvIxNG5ETjaOACfX6/nThJmQo8ZKA5yTx3qlVkupk8nwr+yevr8c7iBJCLZw7dCJBir2h/tILDqCW15bSOgALt6ZyMHjn8K8ZtoPtRJRQEztLE549Pxqf7NEzcEs/QDuQPyqfbSuZyyTCtNcp9Gp8bPD0sqEXA3scBWIGa6WDxjpmsxI8dykj44UHpXyFNEPLcmHY2CAQMnjj/GpINZnsAmySSN1A5BIyK2WIfU8qrw7Sa/ds+z4rlHsEiUkyFiwwRj3qCPO1jn2xXzr4U+KWo2yhHnMgGQA+fr1r0/wv8RDq4KyIFkQgEjnrjiuiNVSPlsVlNbD3dro9BJ2sMjvnrSzyHzCV6Hjj+VUI79J9pyBz91SCKsOxDHk9s4xWyaZ4soOOjLLcjOenOM01G2krnryADUqIFUFzg4zg9SKi2gnd06454NaGYKRu4/M8UsnLA4wD147UwMFx0b1x/OkMhxzzg56VLAlOQOD26URr+7ORkk5LEcYz27UGIxgZPJAIPfn3p8DmQdOPemgFjO25STJyhyB6j/PpTbp9xDep3Y7dasW8OX6leD0PeqkhBcAnI9e/wDnFMTLM5DnIOBjgjrnvUUQMUZQcZJOD1P+FLOCuQDnn0pQuU3HPYAjoKBE0bhQScc56moJLllAwNxByMnFLC3mMUyeBkmowB5gAAJBwCTQBPezJN8+OSBwDnFORf8AiXoCCOT+tV7iN4gcAgHnPepkl22yZ5J9+KpANhwjN1A6dOxqFFKyZzwOh9akiHmq7Yxg9jUanfMEB5JyKCWPuGL4I6E5JAzyKjvII9R06S0nOwHlWIyMnjHH51LOgGQMcnI98U0qQAcHd1zjr+HsDWkdNQW54B8Q/AMmm3N3II2MZGC46Y7HOP8AOK8U1K+TS9SS1QgkKTlRwAevHvX2V8RPENnofhO7M4jkkIKiN8HOeB+ea+JI7n+0vFzyzweXGS0RBAwuOgH6j8K9WjJtamu6JNS1GBYZXMjJKGADKMlf8n8Oaz9Y8SXHiS2tJbgeXJawGJzkLuGcgkDgf/XNQ65ATd4SXEagjk8E59u/Sux8LfDyTxk5gt4mTaoEzkfeOOoHp1/OuptJXZnscl4Wa/utAmSK1lk04ybvMY4VefU8nke1Vbd5NK8VWF/AnnrBuBDLxlgR+gzjOea+1Ph18IrDSfAs9hcqpjcEAFQWJ4yRnp/9eubuf2dNO8u7ulkkdERmWMYGOOM+pzk8Vh7aLdmXGatZnyP4jgi1GweZ48kuC65Ixz1PHb8Ola95q17JOt6lxNFcmNYlkjcg4A4yM84p/i2wa01/+ymt3Ba4SN93QqSPm7dvWui8baZp1rBbm3ARNyEKB6cZI9+vFU2maNJnqXwW+NbRaDYaR4hvFS7aQxpK7YD46Akete/2GoR3QDo4IYY6j8T+tfDviXSEPg6wuo0SOUyFhOpO7AJBOO5yK9N+AHxPdJLu21i6Ea2kamNmO7epx19T0HPtXJUpKSujml7uqPrG2gRE37gAoLdRkf5xXz98f/ivbaTBcW6PGbjBATdtyTkZ9h/hXUeKfjHAFjjs5IRHIBlSwDY96+Nvi7qEuu+Ir+QyvMXlIQN2APb2H8qKNB812VF6XLc3je68Q6Vb6XeW8yiKMvDcMQyNk8EHqOOPwrK0nW7zw2L/AMh4njvoRE0bDcMg4zj6H8xXU+IbWyt/CXh4W0Sxytb7pNvRiQDken/1qufs6+B/+E50/UTNaFwboAOw3AhT1HoD6eteo7RWpk29z0H4F/Bi2l1K01m4BNyUDKIxhVB5PH+PpX1Rf2kcFlGkT+YNpJGOAfb/AOtWb4b8NWnhlbaCKNUaKIYUcYPuPp/OtPV7xGk3oNgfHArxa9VzfkJA0m+2jQrjb3HGc1IjFISgyE4yc847VXmDMq5H3RycYqe1DeQQSCeea4hiLlZcoD0zxzzSTJuPmEdP1Pb8qdbkLOM8gjoKlLhGwO54yKpMCO4bzEAJwRwc9en+T2plmXi0/wAscxu5JZR71JdLtU+mOT2J7fWn2zn+zADjliefw/wpgRwRkOCh+cdD/n04pJFBuWHHBzzwD/nmi3VjK+DxjuaafmbPfPJoJLbEXMEkcpbkYPOBj/OK8G+K2hTaNHOY0EttMS2AOCegGf8A9de6xyhWyw74OT1965z4n6AdT8K7oItz4JMg55P+R+VdlCXLKxa0PiyxFxZahcPbuVwxwMEEA+h/SvcP2fvGccstxBduRJLNhQfyyPxz1rzPTtKc31+koMckLMGLDG7jII/Ouf0vUp/DXjawlVBLC74D5A564PP869RrmQ5q6PsD4u6JDfWSXNmgl+QqxIz25H418/6bqd74YtT5T/dcuU69M5A/z2r6P8O+IovFvh0274JZNvykHBI4OT6V4B490mTS55PNjdMkgZGM+/6VlB/ZZgtrM9b+Enj628Z6OXjz5inDYYcHNd28f+kbhkEgg4OQB25r5X+D19No15dxQ/Knnksg4POD9O/619L6Nqpu4Ud+S2ARnBH0Fc9WHK7owkrM0b268238sgF8AHd1I964vxhYJNprZGDtJ49ccV2s0PybicgEEBuwNU9X0sXds42cOpAGeea2wtf2M0zz8VQVaNj5t0u0lja4kRyiEkEL1B7inxxeZcAjh1Bk6np65/Gu51fw5/Z9tIgbCqeCBn161w9p5v8AbyRRAncpUrn+E+n4193RqqpG6Z+f4mj7OXK0Nv3klYJIcjORT4lltraCLe8aMS3sSOuT6H2pb/Tp+AcLk8kjqM9P0q9qSvBbwdiFyDjPUEHGfbmuhSOL2d0RWKeYsssZGCedh7ioHtzcT5JO8EEc9vSoNPmdbQoCMuxJxxxn86mtA0t/EN4bIJIzzgeo9vWtFJGE6TSHXSYAEpyQOCeafKwS2Ic4zg4/n+lQav8AOQFfaRgZ69T0P61PeWsqCNZOhUEE9AP8/wBa0Tucbg0MtY/MtZ9jrtUHIPfv0rBSMXF3C+4o8bbgMZ/n/nit6HTHlt3dMbF6kHn0BrK03Tzca+Ig+A6nAA9DWsTCaZZvCfO3tnLDJPp6H2qw+4xkxyhAQMg9/wA/Wqs7SIhMnDgkEEcjJqaeOSICTOR2I9KoxsWrKH7Qjyhx8pwcLgEjrUnmPdXMcIZg5BAUHj3qDSA6ac5BBidy2MfqM1b8MxC78TgSTrFF5bAEjIz9Km5D2IJ7G2dUjvoRdQyEK0bDOQeMn/Jr1P4cxjSVNvAzG2TAXJ6D0z7dK8+1O0RnaJ3yVbaHBwDzwa7vwO1tZ38NneT7PNAJYnqPXP8AhSm/dPOrwUlqfQMZtrjwojmPMi/Kp9e+a8n1+RJ7iSKRc9SB3H0r1rRbKKYPbW9xmzijDkn5sgivMPFgB1m4MG3ylXAYDj6149FpSaT8zsitIs8e8SW8VtJHFHKWDEkqe3OTk/WqD2i26b0IcnnGeOB2H+elauu2jGdAXBG4n5hzyefes69tBbKIwPnYZ6du9erfQ7qewyxgjuYnfzPIIGQvTd/+vFR26xrOWc5cdCBgflVm0td9mX+UkNgEDkioYoMzuqHGRnJNS3qdK2I7vzbhwQc5OORjj61X1GHCYJI+hrUCo7hHPOR260mu2ccKAId3mLkHoBii5LMOyuFjiZEbOeTxgZoiuDJd+U4OG6H6etPtbTZaqRkgE/U96XTIBd6kA+AV4APr680eY1bYp6tbxysVcKRgEKwxyPQ/lWrLFELaExDB24OD0I9+vSsrW8nURFgeVuIz0xnoK3Fh8qyRflwQBnIzQ7pGisVtPETW8pY4kQ4HOBUVubYXqCYEggk4PPPf8OavaTpQe3klPybSeWP61nafaC/8RzqjnKxAFRyM85wPpip1KVkPu7ZZpMAkrkYJPUc8n9auXkyRWo2Zdu6jjms7VJHiuIooUyPMUHPHGcH/AD9a1buxEsZcHAIO0gdcVLuUmibS1SSAk5J2jA61Rnu1+2SxDBdeMNz1plt5kMGxiwCnAIHJH1qrZRfadYOSSVA6jkfh3qfMq5dlZwwySBgA1txxhbEkDLjBGP8AP+NZt8hjnQMxHrj0/wDr1o8RQDJ6jjHespGsSxoVxCwnV0ySchvehW8u+GUDkE5BPIFO0y2UxyMhKlTkgDjNMntnlvNxPJGSR3/zms+portFbVZFLqSAMkkr1x+P4VX3B7UAfUewHan6pCRlQw6gHjH0qJoWgtNx6YA9ce1WidmWtAvUtZXd4IpNxxtkBIz9BVDUbpF1LYQRk5GBkAmrWkW4uSeowCQ2cAnv+PWoJ7F5r8uSDkEZNHUOhHq10VaPaBnIC4447n8s/nWvZasX01UIAKjBKn+nese9swqANg4PAHarMcQW1yF6kYwecfSjcWqYlveGSSUfgMjms8ZTUBkHIBxurU0e3jk87eRlcnPU5xxis65jePWI0f5eMk4zx6frTWgrX1LusTxEI6kDCjcQO/cVoabC9/pZEZVtoywJwce3vWZqKo7MpJMeBkr0/T+tOsSYkAyduMjk8g5oeo1uOsv3VxknceckD/OaLl8ToEwQ3X8as2yJIxcMMjjI61A8ZiuAW5QHk+tJjLVysnkAuDjHBzUmkQvdQFB1xgZPJ/GpL2ZHtwBwAMfhUmkuIYS6EHI6io6D6lW3WWLVSk6YJwM5544xV3xQoP2fY54YA++CCaZbPA905nc5GdoHUjHFRSMjson+R+oBOf8APakaLY6D7Sr6OQUPy/NjPTtWJaNtLomFBJOMVYe6WGxKhhhhg5NVbOPzUkYHjA5B7e1T0LvcW1crqXltnGMgE9a3NYvAsKHyt5IGPl5x61Q0to5r0RygAHgnOcHsM1raxZRo6IHJCZXd+XGKxqNG8EzoPCGpzLYCJMBDgEHtXpXhy5Xo/IwQQOhNec+GLJYI0YMCD2NdxpD5TITgnJ+tfMYz4mfV4G6ii9cqVvwUHykHBFXruXzLaMkYIHPPeq/LzkY4AB/GpZpMRmM4zjjAryWe0hbCT92eSRnAGapffuyAM5PQHgVYtP8AUnA2A9zT7eFHkbkcdTnrSGQTWrl0c8kc4HFabFJrP1ccDPp3qPysvnOQBnnsKkuI0jiOCMdCR/jQBVgn2rgdD2qvGGS7OF4JzntU6qGTcHzg4APP61LAybscE45yKsTHy4uWjDZyxA4Hb3r1Xwva/ZtLTjGeR9K4DTdPS5uI3JyAcdf6V6bZARWsajoBVrY8+q0mrlpapzkBvapyxwaqTwmYgHoDmritTgrSvFJDXfCk9RXP6veoUKnHPv1q/reoxaXbkOQM84rzLW/GNqscoD7yCQOe/pW62OeF46sdqMkTymMYzg8g4OataTbeW6Hb37c/ia43TNSFxdNI5OScA4yFx1rtdMu0lXYgwcDkdqqO9jKbuaPiFvP00nAzjjBx+lcnoEL3TSKXBy2F+mK6LWgUsiD1Xn6Vz/hm4jtJvPkDGNWySBwBnrXTrY57+8YesWDxa3GSOCSCO+R6132jCU2o2DJA4X/GuO1i9huvETmJ/MTJYZFei+EDDJD8+AwHSi9tWTJ9EWPtJ+zbZwS2PSqdlqyWySqVzuyMEcDmtvU7iIR4VVYYxkVyV64mDlBjb2ArRe9HYyjfmscb4wR21YSRYIJAAHvyefarlzHBLpLyYH2gADOevqAKoaqxl1OOL5jk5OAcD0qe+jeKDABPORxjisnuda02MmxtpCDtyBnGPerFuxS7UOCcnBGcD/PStDSnwg+QHoSP51VuNLkup5ZInxIpJAArGTOiKdrlPxdAJbDCck46npzUOmwubJQAeQc56Dik1NpfLSOVNshcHg54q6jvFaOURmAU42ispM1jdsTw67i5kQjCZx+NdKl/qlhcJHb3jpHkYUHI/OuU0tSkoYhs9yR0710GkytqGsW8QcuCcFSM1z1NTuo3TSPQ9Ev5JIEM5zJ1LE9a9C06c3FpG56kc1kab4bs/sab4/nxgsDg1r2VqbO3EW/eBnBPp6VxdT24qyLVFFFMsKKKKAEPUUh70AZpKCBsy5hkHqD/ACry+68NXmrX8z2z7NrbScdcdq9QnyYXx1xXmz+JbvQLudIPLlVm3GN/X19f/wBVUr2InucN488H6jY2485EIyDuArmE0sxRgb8gAjHau+8V+J7nxQgtbjbbQ7wTsPJ9Oa5y8sRbJkSLIDkAg80zgqJXujHtITZo/IGRn1FUpovPu93XIySB36VqxkT4UDAxg5AxS/Yo7fJdwmR0Y4+lNbGKsZl9bAQESE8jABGef8/yrp/DkSQ6ZgyEOMcnjj/9eKz4tKFywcvlM8A9O3St6zsRGxAAVc9T0HrUSZ20U27lhIwJTggseM4z+tMbKMVwcEcjpz2x6VKoELBM5KDBwcHHr7U91wQCMnqNvGf88VmdwyNA0RBIJAOTjn6c1XLASHp1GAOOPerXk+YpOQR6E447n8qjZEMowQcHn8fTH4/lSsARui3JLgEc9+hqO4+f7j85yMDt1/GtCZLYjaASTyQRn8feoxbpHGScbe5P+c+n50WAzS4VeDljxjsM+n/1qrqA2SOo547mrnkozHP3SeQetMECIyRnock54z34H0ouO5B5W88EHuD2ycccVLyiuRzxjB/z+NXprRIowVzg5Jyen1P+elV0UN7EHI5yf/r0guNi5TABBx1P+c1Xk9QN5Jx156d6viGORyrcdBgHmoLmFLdygO4DkYH+eaBFDef7v6iirmz/AGV/OigD5ODMTl8jnsf8/wCRTJwAg7En1z17flUZbOBznPIA5x7+lNKnA3g4ySRnOPf+deXc9foDASIAM9RgEc9f8/nVVoSjZA2AcYzk+vOP61dA3FsDgdCemaiZgc464JBzyMdqlszkro81+ItmZlkyWEJAJHUHgnt78GvEpQ0DH5WAzlQRxg8A+nPSvobxla+bphLLhcEEgZJHt/nvXhOsYMhKnK8AAAjjJzkd+5rpoS3PlcXBqdzHjlIY5bJAzkDI+v6Zp11MySqMMeA2QMAkY9uOOe1Sx4jYuHBIB5B79P6Hp6e9LLzJGX5wMBSfX1P9T6119DiuQuWkAbjg8rg5HXp/UU5XzGEY55yAB0GT27VNM4VQ33weh/8Ar/4Y6UAbEPBIPJLcDP8Anv71QaCQ8jAwM5IGBz6nnr3POeop5bacb8cdQOf89KZEVkKbySDznGMgfT0xS8CRR1foCx7AYHtzxS8x3RFK0uB5bsm05G043evHv/Wr8N+bU+aqEnBbABJOOc/oevaqbyuJUDsBvG5QByMYGfXrn0qQExo6g49D3GPf/PSlcd9Tt/C3j+K1vI0LtE+cBXXrjHT05zXtnhnXYtUgJDjLAkqD97njHoK+XImJ2ybFEqgEkYGR1z/L613Xg/xidKuPLYg7jgNnk/Q/hWc4qWqPRoYlwdr6H0PGii3OAQDwATyD3/yOOa8r+JXhsCQyBVLYAI6e+fx9a7rw94gh1Gy3vgOCCQc5JPQfQHmjxNo7a1akrJGNoJbjv1/r/wDWrlScWdOISqxPmbULR7XejDndwQc9/wD9X4CqAOPUAHg46+3/AOvNdH4wsZNPupIhh2Vs8DIwfQ1zsBCxkLl33DJY5x1yf0rti21c+facXZkBT5uAcE4x688ceuMdfepYFETtvBA5Iz1yPb8akA8tXDYZw2QxHBBH+RSBCrk4JXYTwPXp9fpWlwHAhPkIJc4xtP8AT1JNd54M8ISXNxBL1CEDbg5YnHB/z3rmNA08X00KcdAcc856EdvT8SeRXvfg/TIrO0DzYVFHc85A749PrnispTa0R1UKalK/Q6LS7F7OyjicFAqggN1U45z+RPHp71zvi/xpb6TAY4ZcyEZJQkHPOMHoetQ+MvGUek2k581gXBwc/lj+XevBNf8AFtxq11IFkYZIIXjp07+5FTBOTuzqxFflXLE0/EXi661GVxv4POCMED1J9a5B8zYdzgg52jpnp/npVkrlSd5JxuBIzz65/wA9PamsQ6/ISCccdPz/AMR6V0KyPJbcndkSLJKdhHAIPI4/+v8AgakXBUnHbJznpjn/AB7daltZNySEp0wSc84PpVcuPNjyrbQCRxyP/wBXTH6UE6DgMDcCeR0x7ZP+FLKFEOXQ7yQcL1H+eabdsQcIFj7qcdu/9fyoKyGJFjJJxyuc8d8fmKBiEPIMIPlGOeuR0/PvS20ZWQsD5rYKgenXP8+nSp7YqrDIBPY4OAewrPt2eG6nGeSe3b/9WfxqxXLsm9iEkBIBPKjJB9PXsfbpUyKVUBQSTg7Rxj0GPeoPNCkgtgY6Djvz0/pVlMSgBH2evIyvAwc9+v6U0UtzqvAE7Nfxo4IBwRtXPPqfp1wM19N2Efl2UA3kkKCSQDkYzkfyr5k8DsF1SBFOctgMfT19OuetfR+nX5e2jO8qAMYxxjpmuKvc+gy/qainKDnGcYz2pwZt3TjAAz6VHFIH4HU8dM8fSpC4GB3zzjg/hXGe6CEEDkAkngdaXcJCccD0A/OmE7jnAxnufY0rAqx6gcH5T7+tADiM855xyMfj/jRjjBJx0we9NY446/NySOaY5IIxnA6e1WBIylTnGSRngdTRngtzkDAz3psTlxzkHqTnH+e1JJ97APfPf/PSgm7LDEEEc9Oc1WZMR8DA7kenPNWNp8s4cDgc4z+vvUGSocoSSfTp9KuL1Ik3Y47xxbvFpxfgAnBI4IBz2r571UiK7djwSxUEZOO/Ue/H419GeNZPN02QDOOPYDHv/h6V8860xS9ccFRnG48/56Z6V9vlD9w+IzNfvCpI7hMnBOOQBn6/lmmvJtjAXK884HP6e31pqHMSHI6k9OMduPSnFA8je4x9Txj86+mPAHnDMWyCcYAI6jHP9aiZwxIKkDjGT0HU4+nSnRxEEDnjBII7keh/p6UKpcZwQg4xnnn60ABX5Bj5FckMQen1Bp27cDk5TOR+eP8AIokB28gnPOeOB349eKZH8z9CMHAIJB9//wBVAmL9qWJhl/bbj9f/ANdTBieC3fcG7EnsD0PcdKbEiZcHHJ6gfXj2pJSmVxnKYPHVvT8eRQSKWeUhARnknJAoKhW5KnJ6gdB6f59aiClTxhSTgFRg4/8A181KF2ynHBGQR359P5ZppgIwJH3zgc54BJ7H/PvS5CYLfdBwSMk49fr29802NdqDnGMZP+e3T2pwQBOc8DIx1B9vy64p9RNjmba3IAyTgYH4/lx+VNacZBOCAeQeCeMk/wA6SRRkDgjsSBnOOc59PemTIXkLjhOhGep74H60EtEzuQGwpY5yWzgEH9T2/AU8zcRqHGR8pJHsD/n8aZCCyp04GRxznOBj8KdGo2uNmMnoew7/AOferIZJG4mUglTyR6nPU4H1zRGu3IYDOeueB/8AXoxsz0JGQSox7cetBGCckkY6A+nOKVyRz7dz4AAznKnIye2PxqMMAehJAztIxjjg5/D9akT5hyAF9QeQenf8aah3k5YYBBJwQCffvTAN5lUoMjJyCeMnPUe3SlaQL8uAT0OTwTx/+rpTAD6YwME7u+cc/n6U6Rjk8ZGMAE9SOv6ZoAXzFRFweEBweg/z9KXzAF+QZBxjOTx1OQOhpgYvHG4fjqQw4/DP406IkEp/EQOvv/L39qdwF8znOM45GOPYAfjSAHGH7HGSOPfP6UjKqMFAIcnBJHPT/Pr1p8h25LAgKcY68f4UgEjPyB++c8kZ+lDEjJb5SCAfm4/L6c/hTXUtH3U84we/T65pYSTEyOm8KoyT1ODz/hT6AKM4UEADkjI68f8A6qjkk5x1GM5YZH5Y9/5U4sDIgTiMjIznIx/h/WklQlXB4Ldcevtj34pFXFR8LhDgsAcjj6ip+mzYfudwMAZ/yarRfI2M4yOQQMgD/P6VZCAW6uJCRuIwCOP8+3pQSRyNuyXAI6jH88D/APV0qJ5iqYPH1AJ98H8+lSGQFgDhwRkAcfU+3+NMOC4JLHJz1xk//X4q1qRITBUDBxk8DGO/+OKXBiJfdkEbdx6jjn+n5UrptCADcTyST2x/XH6UqKdq5YhcDOeOBnj9aoz21ZEHIc4Gc9M9yf8AE+uaeyPKM4zjGPofT3/wpUh2krnORkAEHP8AT8PahN4YhgWwSS2f89OtBLswO1QCDlDkevP+QBSfK2eMYPzcZpRGAHIB5OQQcfT8ehppyCPfgHPAPt7f1zVmbVmNUgNnpkYJ5yaUy7MHAYkZwp6f4CnOGWMgc4xgk/pTEQTZBGDj149s/l+lAtBJSWHBxkcg/wBR+FSRYCAscnptzzjseKYmEkCbX5HBPcc/l602UYYg9hgkDPPXr/kUBoW41zkk8ZznOOOhyPz/AEoTahwCCTwcn+ntUIKDYehJA4zn/P8AntT1OzsSOcqRjuR9anUNBxcsuxh2xx168ikE5BO3BwexxmlRhlGJVCcE559/6frTpYkJyQAR97sOe31pAgIJXJGR1xnOOh5/ye9RkEl3JyDkAk4x/nmnMoAyBuP6+3NOIPkgY7ZAPQ4//WKB+oyMYbAI6dTwOnX09fWpYwRgDIH0681Hb5EqcY4HB54+v0OPxqxJyOh+uPf/ABoAR4yem4jtnt/9fvirIxHCAMOAM8g9e3NRRozKVyw55Oef8/4U8nnJU8Z4BBx/9btSuJCQSFk5AGScnoPYfy6elTxMGOSRntkc59M1FCp8sjhcnIOM8DtSxNkcZJ3dccZ7HB/CkMfJc7cggnjgqOv9e1emfC3w39qT7TKjMWIJAI4Hpk9a84gsjeTIF/eYbkdBg8c19GfDfSRZ6SAUKZAA7ZGP614mY4hUqTSerPayuh7esrrRHa2tvHBaRhcHI5Pce35D0p8fAPQ8Yx9P8/rUSsQPl7Dnimxht7HJ4GBgc18BJuTuz9MilGKSLFoclweOc5JyMf8A668l+O/jH+zLN7USGJMbck/6wnsO/avVWcWdlPcs/wB0EqD0JHT/AD718c/GDxbca/4mMRlVhbO0gAON2RgY+n51rRjd3ZV7HMeHrP8AtrWI4f8Ano2Ccnoeec+tfanwr8M2fhnw1GIEzPMuWbpxjuO/IPT1r5r+AvhFde1d55AhSNgWHUEkAnA/yc19a2afZbZOipCuCDwAP8/pW1aXRDTujgvjNqqadpJIZAyAFctgZ549q+SrhpLq+nkl+T5jkjGCT6A9smvVP2gPEcuoas9n9qCRhiODnODnHt3ryEkhAQ7vyQd2OOgq6eiFJ9DvPhHoSeIvE8XnR+bbgZLcnnjj045r690qwTTNLSKNMIowFXt/n/CvEf2e9AltYGlkiQuSJAccKPX6175vXylAHAOAB0rjxEruyLp9yAEnJ7cc0/PzDGSD2oRPmYfwHsacAFXvgH8q4TUVmVecgA8H0pq9N4z7YHFIU3NyMj1NKxYJtH5dgKCx5fAOM9jx1poYq4HJ3E8kU2Poy8Ajv608JnAHHB6+nrQAp4IAIIzxz2pWyCBwB1BHX8qRVwwxk4Bz7U+VC4Ujkjr06f5H6UFbDkOCM5ycEkd+lSxAhjyeOmaamPIAxlwQPx9acjEFvU9c5oewE3TknnqKWQ8e4/TNIuCx9QeAe9KUGCckEjAweakA2nZn1Ocj+YpYjjGSQc96dH8qDP3R1yf6UuCUJ/THNNICQdcZ7/pSFugHQ+ppqpkjBPoeKH3K2O3JwDTAcwAI+maaBlOuefWnEB8EZ9/ejcSCw6igAycgZJpjnYxyCQeeTjmnp8+SevcgU1oxkqO5z9aPMBCNzdenG3FJJ8+CTyMZx060jjB+gwR7ilC/KDjBxyO9K4Cx5IwT8oHfvTM8gEY5yDTwcqefY5HGKRRnDdMc0ikKc7uevb2pGyOcEnp6UOuSCOxxkDNO3bjj5h7k00GwYGM8DsaBhmzkUmRtPp0GTTVO3n04osMRscY4570rsQ3fHBPPrSMuHJ44HWhjkj1Ayc0gAHCn1PH/AOugNuBJ7d+596QAnBGOegJp6DAKnp9KAFTkj+gqKU8n68AUM4ySMjnjHNOByMkd+vf60D1Gy4AB5+UEilgcFDk9wCKfMmU454/yawda8SWWi2kvmyoJ1BIQtj6fjUSdtWdNGlKq1GKuyxfa/Z6NqBinkAkRd5Gfu+n+e9eT+OPiuJpGtrSJjyQCvcn+X4VxGv8AjCfU9ZnkVzvfIY5znH/1zXO3Ek89wXYjGRlgDnp0P+TXDKo5Oy2Pv8Dk8Kdp1NWXtX1q41JBHK5CHBMeeQeP61lox2gnhB0UdTj1p/kuWzvL7h2xgU5oy+6NAXOMkAZ5rG92fURUacbR0Q7hnEpXpgHPTHbNXbO1n1SaOKCPeSQoPrn6dK3PBXw7uPE94glDpCGAYAkAjrya938MfDXSfDssfkoXK8l2569cdq0hTc2eHjs0pYbTdnlGm/BXWZponuTGltIoOAeQD2r0HTPgnZx2aCeXfuOMEfzr0KRVRDgjI+6vYClEjAAEk444OOT/AJ/SuyNCKPjK+c16j0dkcYvwf0C4heOeNcoQN2ADntzWZcfALRriQvb3EsEgBJdjkeuMV6IEBQ56nn8fWpIJGRQCenQDpVujF7owhmuJg7qTPl/xV4Eu/DVzMmWlhBOH6EVytyNqgYAIHIPWvr/VNGs9XDi4iVt4wTjnFeN/FP4XQWOLzSFaIhfnTGQxHcfWuKpScdUfZZdm8MRaFTSR40liJrG7MTvFcHCpIn8HfNW9M128W0msruRpN6/fLZDduf54FVFjuLZ54ZDIHB+YEds8VO6RlU+XdngEnj1/wrmufTNReoRwBME8gEDjnj/61S3sisxMZ5C8AnFPCHoB164/PrUd1HsBIODjIGMkfSnYiTPoz4Rw2Z8A2kcJZ9rFi2MZYnJ4+pruYOVzkdwARXl/wMjkPhFAOofHXjGTg/nXqUShV4/I9K9Sg/dR+S5nFrEzT7iYJkGTweuRQ7Zzt6g9RTuTuwD9fSl2YOM4/WtzyRHc7Rg+/wCNYHifQRrOmyB4FlkPIHqc5Fb+wnoT6HFSRN5ZHAPGdue9N6qxvSqulJSjujwtPhbqA1CVwgiVmBMfUAkf59qytc+DWs+YTZ/PICCyP0x7V9EjGWJUHJBII70rPvYcc4wcenpXI6KZ9FDOqq6Hy74w8LPoV9GDFIsTIgZzwAcc/h71zV7AEQIOnX8PWvp74naPFqfh2Q7FL4xwOcf/AFjXzBcq8dzLGxbKsRhxgED0+lcVSLi7H2mV4z65T5uqIdPuls7/AMzy9x2FQT90Z45Hr71G5EM6HDbAQST1x/n+dSNEB/s9D1/SljkG/BGMdf8AA1lY94mvnS/uJJVTy9+CCD6cHjt0/nULN+5EZHKknjGDVmXy0iOw5OPun/P8qbCEe0LtwQf85NIzbZ1Hgz4fatr+n3c9nEsQJCRyOM/U4Ppn1retfgFqk1xGt3eqWJydgxj29K6T4CbLjRpbaWQzKJicE9B6GvYHhSEgDBweCOoHauylSTVz4fMs2r4eq6cNLHhE/wCzpIsmJJTIgIIBYdR0Of6Ua/8AAvUZYNkDrIQm3gcfj617s7Bzjtnr/wDXqQO3AUkcYHPT1rp9ijyY57iFuz5mt/g94h0/RJbZ7bDiTIeMZOAOhNYFt4Q1nTL+dp7KV0RSyyFcID9evrX14k22IxkluQSSO1VJNOs7pWilUvGwIOQD17is5YdPZnfR4gmv4iPi+eR4zcJcLiSP7wCnGTzz6/8A16rqwuWLpwoUdRgE9f6ivofxf8ELaec3OnMcyHlBwCRXjuueFb/w/dOt3aSQrkhiFyB7/Q1zuEo7n1uEx9HExXK9exzyT/ZrYAR7nByCDjj+vapNN1a8s5rmUsyQvERsYng54II/X6UyZgrDAyeoUdx3/wA8UkjFR0Oepx6H2qdTvlTjNWaudX4T8f3Ojxxx/aSYi2SXznn0z2r1XTPihA8KefKo3EAk9jXz67PhAFxg9xn369atwag9ux43IQARz+X6frW0ajTPDxWUUK12lZn2BZatbalbwPEQZCoVmJ4xU6DCEZX8D1rwbwn44tdLtbN5L8+W7BZYNpLKB1969i0HxPpetQ/6BLHcLjGVPKn3Fd8J3Pz3G5dUwsnpoa8WAwL4xnk1HIMPxx7Y7U8A+hUkc5pjjDZPr61rdHkWaLEzbowCflwOBUtvOEtggAJByWJ5xVWW6jjUhyAvTJOAM07dujGzBUjIxTTRJYjucSEYx3Bz0ppA3knnnIFMiQHHYntjGKlTKtk9OvNMB0kZIJPpwSc/5/8ArVYW3/4l4fGfmIz6CmOyOOQB64PpSzSkQEITtwDxQSV4fkP6Yx1+tEMWJskHr16UqZ5z14zkc01idwz+H0+v50AT3kgduBge/pQkSSW27OACQCPwqB1O3BHX1P50+Nm8sIfu9CD2p6gOtABFcZOMYwfWobdhHeK55Gc4PrzUkCk5A545xTI4iLnGMknjtTE1ce5kcnAwc9COBmue8feLrfwjpbyPJtwvBYABjjt3pnxA8cQeEdGuZTIsbohJfIz6YA9fp618keOvGmp+PZjcTSubRQRGm4r+P/6zXTSpuT8i4wb1ZY8V/EHUPiHbXEcxaKBJCV2kjcBxgj8c5xXD3CCwZEwQFwCWOTnGD9eP8at6ZfR2tk8QbJU/MG52k+/51R0zTb3xh4kt7e2RjCXBMmCeMjJA75xgHtzXqJKK0Le1i9oelT+JfENtptvBJJvdTIRyFGeMk8g19peCvBVp4W0+JYEzKkWWcjnJ6iuD8K/Dw6NDA9tbpHdKBudlBOR7/Tv717Hd3Egt7RJcCRYgOMAE+v4/1rzqlVt2Wxg1dluxnB01IC5Z0Y4PQkUthKtp9qaZ9sARgc881Qtd5ccAj1Y8GsPx/rLaJpF2IwN7xnAxj3PX+lZwu2VFXdj5N+NurQTePz9iiRSGLOcffOf5DtWFc276lJidiuF8wDd26gf5xWR4t1Ge78QXF+4BQgjBXGOvP6YrQ0SNrgu8iv5XlFuTgkAcDB7c/pXppaI3asjZ1FN/grTMxpgs24g5OCSQD+P16mud02aWwkmeIhQ67SCoyQP8c/pWpb209xp0gEZFoATGuTn3yO2P61X0yD7Rczw4OVXIK9+ufrzzVR00Mmu4jRR65cW8UwWQq20AdAD7D8PzrmvEkYQORkbCRg+vQH+mcVqah59pexC1kMUrMAHxz6Y5qjrujaikgQiS5uZGGI41JP1I7D8BXRFpE2WyNT+zNR8Uw6PpcIbzZbURRyBd3lYAGSPXGOa+t/gB8MD4F8EGKUqZlbJMYChicc88571xXwO+Ft3ZaNbanPEEldQS0qkMAeoA7ele+6YvlWwjxs2HJBPGfp/+rrXFiK1lyozlZ6IYJHNwSXJyMHP5dahvIBMACAcEY49881YIHmg42knAz3/z70XEOwZOMA5Oe3rXkvVkly9dZTGQ3AUA4HoP8al0191qIyQQGyGYckGomiCRqTzuOR+P+RTYJRGpwcHsM1IFgokN0dy5CjoelUJgSwABwTkkfkfpVjzfPmcck46D1qvOCrjHTvQBYvG3pwOcYABxnHepLRPtFguG2HJABOfx9xSXUe2NH9VyMDn/AD9aS2kZbY88KQp7/wCfxqrgJbIImO/kbSAc4GaibhyPcEgdKdHL50uwjDDkehobg5zwTnjvRcNiO4T5jnjIPA6df89K0FVbvR5IiARg4U9CeBmop4sxgDAGARzz9Kdat5cJcjgkqCOx/wD1U1Jp3A+bPHOjDR9evXe2KCbJ3KMDpgfX/wCvXk/9lJqGuQMSogiYE5U5xnnH+e1fYXjzwtF4h0uWWNEadQc4GCBjr9f/AK9fJeoq+j+I3tHiCEsFCgHGM8EHv/SvboTUo+ZV7o9p+FeoCwmNs8oeJidkbAZA+vHTP8q6T4v+Gxd2cF0kZKBP3m3oD/T9K8NfxS3hnWbaQEiJSCzZxuBxx79+MV9U2dxH4m8AIQVlaWAjDAEcjGf5flUz0lcy63PlXR7j+yZJXCYO7JwPmwO/v9K9m+G3iyO/ngt5TwEAAHB5Hf3HWvLH046VqWq214NgjUqrY5x2APqce/Ssn4c+IjpnxJtA8jpZuDH5R5BJxhh+J5FXJcyIlDS59ezOkyZHCA5Ax0PpUrzB9g5IVRnHH4AfjVFb2GSJfLGVKgZz3x1/LtUv8Bc8E9MGvOtZmBy/irRi1lNIvTk569a8ksvKstZkeQdTw3Qkjrn/AD6V9FQWiXllcRtyWQgAnr14/OvB/GPh4Ra7bpKmACcjoAfp+dfTZdiLrkZ8vmeF/wCXiMbWdUja8EaSA9SMf4/iKr6pcefBGHyWQAEk8YH1o1jSodPYhAjAcbsdzg9atTWqXWjQS8GV0IZSc8ivpFY+VtZmZajbbYIyScgYIOAOh+pNV7eb7LqaSA/Mx28jseo5rVsLUiGRHGSBkZzx+NQWulxTXkTy/OgYjB7Z7/lWiZEldFXUnCzH+6GJBJ68dqvXt+Lmyt0JIcADBPOBVPxHapb3UsRPAJKsegAHJ+n+NTJbj+y7SdsF3QduDW8WmefUi1qPsr3yYJ4uMccZABFUYLhIb+O5jOCASMdQM45q/puoWP8AYNzb3MTPI8hKyxrlh+PoDWJYxYvAmBgnC4HJHfj6ZNbqxxVLj9RuHz5mQS7knH1//VVproXKICTwozx09Ki1iJM7c8Kp4zz+QrUksY/7MgkUAuVUMR3OMkH86vYwsQadqKLbSWhQ/KxKsB69cfX+lOsZ/suoJJgZBHB4JH0qXw3p4mt71hkyRsMknjHb8OtSafbhtYiK46kEEdR7VN1cXK7FHVrh2YEhjuOdo69eo+ldnperC5S2R4w4UDD91wBk59K57WYI45wcEgNjGO/aug0mRLOCOXyw2ANylc59RRo9zkr03yNrc93+EOqPd6Nqt3GXbC4DMDyAOcD061zXijWEljMiRrlj2H4Gu5+FHiDT9U0b7OtutpIQUIQYH+fevL/H1lP4b8RPZsgktnYtG7HHBPTPfFeTDWtONrMii2oRucbq6tNMZPLIAIwewPvXP6lceZLkdQCMAVs+L9ad2FpENkecnHcisKTSpGthLhhlRtOeCMfyr0lsenC1hNOuHMIjUcgkkHk/ianjicXPmcgkEEEdj0qHSyUhL4/eHOcflmprO6e11WNgBIM4Kt0+v+elJm6IriQ29xhuB39j6UanKZrUMCTgcg07WvnupdqY3EkDPA/Gnz5azXMYzt5b9Ov+elAzE0+4M1tIByhPrxkf5x+FOWR7e4V15boSByCD/kVZ0SwkgtrmPYCQCQoHr3/z6UyMBZ0jc/O2cj+n6UCsZ2ogtcJKnG5gWPfP9PxrUupRNbI6BiNoUgjHTr/nFNvIykbELwp4GB1xVmSZ59KAIUPjoBzn0JoLWhT09ZPsnliRiOScNkGpdJAtdRaVfkc8bgPXgVFpDXMTzxwouW+UKRkGrEBNvqiJMuJGO0g8Y9QallalXXkMV1GXBBBypwc1pTSz/Y45CjYYDDHgH/PH5U/xlFIIYJQ6OgYenGeD+XSohcGezjgMmUUdM9Bjn/JqWUhum2V3qUUjohManO9RxxUdsPserYBLy4ODjt0OK0PDUjRpJELowIVOMY2nPb6mqsMrw69A52kDkHrznpUXKSHXTvLMEdBkDOSOQe4rSSPbCMg7iM9ai1IJJK8rqA/IJXjr2qWO9e4tI4tmSoOGAwfoazepvEuaRKTcyRk4DDBKjvinTCSK4Kfx4GTjpUXh2c297IrsCGI5bp9Kn1BzDqGEIZyw4HI6/wA6z6mytYpajp0iSxu5G1hnPc+n9aragkj2RljB2ZAGT3+lbGuK8uWkOUwMcY46moZnD6eiIRxggY7jtTuDjco6KHlidFy+DjOfunvmobxjBcRk/e6euR9Kg0RnS8vYxLgE5wRj6gVd1aMQzQSEruI4x2Ap7meyKeo5YDIxjBBqwsRa335xgZwBjmqV7L9qTORgcAj196t2zk2gQuQMAAE8HrT2JuVdFl8m4uXL78twMYwMc0y7lMs8QHyuW4bHOB1FPh/dvIoI5J5HpUd3GHeJQ5ByOQegpibLl/ZSQwhyDggtkDnH1qxYWovNNBGQqKACD6/5NWtSIltEcyfdj6E8gD9aTwcI7iGS3kk8lC5AduAQBxSvoOxQg+RnQEgKccDmo5pzHMmOmQMk9ATVlo0W+uBF8wBIDA56Gor22jSOPa2JSTnII/CkyTWvLERWSPncJVJ9SPWk0qxLWXBUKq/5NLBAn9lt5sxLqCRHjjGOoo0i9gkjeMuUQrgHJH1FQarcZphiGsAybXiwAWPp/j1q14js7dZA9oPkPGSMf545rMn8myvJPLLGNiCWPNaGoXVubceVIXz6nGSMZAFLqXpYSSwFzaK7kYA54qPRZIhHLFIxAAwCR6VdtwkungGQrx93t/niqdrbgPwxAJALYzinfQpdxts0cGrIxIkQkcdOR6V0HiUJFGlzaEoWIyoz+OOvXFYc8UA1KHCciQZYDqAeeK6nU59Kks4/IwXJ+Y4IK+2P89a56h0UzZ8KAvZo5bgjkA+legeH0SRVQ4APQk1wfg63jNqB8yAZK59K7jSBhlYgBSCOO1fL4v4j63Ar3UbG5YrspkHJxkelOvrdOGHXHPfNVbxQMPG2eePpUs8iPGOSSByc15J7SHWtxGtuIyASCc57Cn2ToZSD0JxwP1qpbhNp4yCcZpkcmy4wAQAcAn1qWUX5r2XT5RjawznBGevpS32om9Q4jwcdAMe3NUNQuQ0g8wZ6c5/StNXtnsAVlAfacjGaaEyPS8PEYy3TgcdKI7UidjgkY5qro8kbTeXIxQsepFaLTCK58tRuGQAQOMVauZSH22pPY3K8cDAJboPxr0zQr8XdsPpkYrzLWtSiSAoIMSDnI6Guu8BXolhG4FeAOa1Wi1OCsr6naYFZOrazFp3UjPc56VV1/XVt8xRyAPnAwa8u8Y31+8q4c7Sckg849KcXqck4vluXPG3iMX0cgjJPGMDpnv8A0rjNCuo7iwnR0BO44BGcHPJz/npWnqKiHSUlMeHwdxJ7muQ8P68LC5lR0IG4kAjgjP61s3pocy31N2zltIny8wUg5Cgck59a19J1gJfoFVjHnnIx0NcBc6h9q1x5cPGmckE9/aus069jUI45z1JP51UL3OaoekazrUF7pewRDIU5I61xtlrwtElgRAxb5SNuMVpS6rbvpjAhS4HBHHPeuP0iVzqUkqfOWIA9q6oq6MG9RoeWLX/NZAFcYB7/AJV6NpepLHZAjh8Y4NcjcpFcX6GVChHDLjpWwbvTLOPa1w0bYyMjr+NO+oKN1qdLaXU1xGcoSmCTg88Vz17q6WVzlNu1jghj2rPn8VtDbn7NIc4K5I5wevFcyL1r+5w+7Oc8c07tjVkX9a1DfqKSRZQZByv1rQvr2S9scTYY7cAkY/WsS8bafnJORj5f0rfgvEGmCIhXO3I3CoaNYvUp6NqBW2eIKCMjBPX25rUt5szE48tiegHX/wDXTPCWm21/vEsyRSIxwuM5x0rO8R65Lo2tSWihZAFByBnH49a55XbsdUHpcTxRD5cglc7FIypPYCtDwnLHMo8whx3yMg/WuP8AEesT39oZGP7tVIA/pW98Pr23SziW6l8sEDLNkj61nJNK5rFq5parKlxqCWkC7XbIKqOcZ6+1dJ4d8Cy/a4bmKXZIuMKTz+dVrfXNL0zVme7aCe3wFWcDkfj1rtp9b02ZILvT7xHRBh1Vske2Otck2z0aKW5Nfatq2mslu5ByBgbR9OorsrUu1vGZBh9oJFZeltBq0EcskYkcAEMfTtW0BgVzo9aOwtFFFMoKKKKAGgY/KkpTzigcZoF5FbU5fKspWyRx1FeJa20x1p3/AOWZBy3fP+f517TrMYk06VSccV4xq58q/kBPocnpirjsYVLnO623KEMchgc5xVSScrabWlLjHQ8EVJr7JHJjOXHOB2FU1EdxAAOTnoRyeKGefJ6kllIjKE34OcjniszUZbubVPKbJRQCCvPPSp7ERJcEXAYoDwVP6V2ei6dpF1dbxctG+MbXHH50XshQjd2MbSTIsS+dlcdQe+O9dHC4cAn5SRzg8YqzdadbQx/uz54B5IHFVY1AIwgAGQc9/wD9VZPVnp048qIPNMjvglSOSCOv+eKUTeYoydpJHf8Az/kVI67ixZcjpjPTp/n86jeNeBgBDxk+nrSNh4d48jO7IJHHQ5/zxVVHKcn7x5JAwM+v+e1W44wVwAMcgjuSPf1pvkAkBfkOMnuf1oAhN0fMB6YOSWHGadc3ReIoDjcP84qJ4i0mCpcdsdh/ntSvhBjAJBGRjOB/+ql1ALeQx8EDp3GTn0/Ghn3AfNkg5xjp6fTFLGjzZbGAABgHqfTn+VNeHDHHPPJx2osANJITjJ2Y554/z+FNRjbHI4yMAY/rVhG8jBI34yM46j606NRKp3oxTaRjr7/5+lFgKssxc5Gcj0HTPWoxcFs7zjBwCf8APP8A9erT26LkInykYOc/p71XaJA5BGSOQBSAb5v+0aKdti/uH/vmigD5TMZKkDgZwTjk/SowitznJ6g561NKcrjoMdqjG1S/OTgEnuK8vY9V3EAyxBySRx6/56VVmQgZBHU5z1JP+AzVvcMA5LEdAe/rVW6AU5HRRk85wTyOPzqXsLoc54oLnTyIyD8pJz688j2OK8C12EpdOhGTkkAccenNfRus26T2kiDecITkEDGeoz2+nsa8F8WiL7S6RlflyMc9e31q6D96x89jlZpnK7N+CcgZOcgZNRvMY2bIwCBhRyMZzz/MZzU+05yDnoScHjk5/SoJh8ue+SQBg556CvR6Hkbkm3cmDnlc5Jzj6/rzT/ND4BPAGAT1P49D0/WoIYgGJyScYPJ57/Qdv1qSOPZkfNnkjjkc54/Xk+lUIF/1igFlbBXGc569/wAB+VOJLtgnG1Rjuec/l3GaVUKKrAk4OCG547/hxTNrNIe/JACgqOv+TR0ASRfMeKQcsFPzEH8h3xipIgyRYL7sjOSRxn/OOTSSKGH32+UDuAPYfj1/CnAOqnJGCQOenH+en0qdAJISfl+YA4IPHIHp/n1pAzoTIVBKnCkDOOnp/PmmRRgAEEng43dCe3+fapok6ZxwMgAHp19f696QrtM9A8DeKzaK8c2chwpwSeeAf8+teu6PqyXtvKofBmxgHqOPy/8A1V8zQySQPhAwYEElenr1r034feKw08QdgAPmO4kkeg/A+lYzXVHZRrO3K9iL4k6Q6kuwZCoJJIznn/8AXXmUSKuEJIDDIx1A+v6V738Q7cX2kLMDuZgMkcjOTwT2rw7U7MxXJByevQke/T0qqburHNVVpXRSRQxIDZPXAGDkZq08jsuwZBKngD8cevvUCIGIdzg5xz688/yrX0y0E1zEBIQMgk445z/L+grcxT7nb+AdBWWWBnKsQoxjp0/w716lrmraZpOmYY7P3ZBIODuwTkf4GuI0q7j0XShKSAQMbwvH07c81574q8VnWHkQO0qrlSSTlT2HvWCTbO2NSNOGm5i+IvEEut3cheQmIEhRu5GOM59+eKxYoiAGyW5OOOg/Dkf/AKqdsHGADxgc559T/nrinKmxCSGXGAeO3+f1JrqSSRxSk5O4+WMlAD6AcHgen+fxpFcCMu3JUYwOnp/Id/WnY6gHhcEAZ5/z/Wk2fKUO4lVyVPAP/wCv+lIkQncU2YXkhgvAzwf0NMZcsSCffHGT1xn86equBgE84O3GAcD3poUjGOT7/nn8uPzoFYb5BZgSWJySeOc+vtx/OplTyY8jg5OWUdR/+rNOwABk5QkAk56d8/5z0odQ6ueSpBA6YP19c1SENyFZ8fNjnOep+v5/pQojkuFBUbSCWAGSfy/AU6IBBh1yVGACP1pVjKgkggkk4HTrk+vr/KmBXkBFyGC8E5G7GQM9Mfn+dXECbtyjY5z82CcZ659MZ+nSmS9uBnGCQfXn+Y/SpLeNCMhtuOoJIA/x/wA+lNFHW+Cna31W3cLvCPwW9DjGPrzX0hpapJa5KJlsELjGCP1r5m8LJJNcqBwwIKkDODxj/Ir6L8MRzppUJnfLsDnHbHb+VceIR72Wu7aN7pjYoAwTle54/wDr09R85dgTx36gGo4v3g5wxwMHGMHrT/P2kqcnIwQD0zXEfQClQpJGB3xn/P6Uc4HUAjHSkLGNiOCR3B4pWJYc4+gPaquAp5BAPHQkd/60hj46jpg0HaBx2/rRG4Pfk8gfSmAg+V84CnORgUKoZPfOT35okXkgjA7HGaBMUHAGBng0AK/HYjjIye1RSr+6Jz9BjinM5kGT2Ixnpz2pp2nvkDGBWkdzJ7HJ+LEIgl4OwqeR1/w9a8E1y3335aRwsaMAAR6/57Yr6H8cRq2mnHUjkg4xn3+uK+etZjImBwEABBUc9+ufpnivtMpa5D4XNLqr5FBlQpOAAuARGSM98gY/UfSq0UUmEDls7CxbaRnBP49P6UquN4JBBxjP/wBft1/SpEUZGGzjgEkk46f4flX1B4WtgQxu3OH5yQVPTAxRLkkYOwkYCk5AOf8AIpJNrDZudcAruBGcHv8AXp61IuI4giZyowdxyc9CT+PfpwKAQ1InYAEgOeMqcEgdT78075BlgC4Jz0GeKR8FT0BIznOT17++MU2MYIJxycY9PX9cUBsCy4lxjjByBx1+v+eKjcbslTgFsgj8xx709djcYDjHAPGOf/r45ps5VdxB2EAHHQD0BoC5K+JAeMnnqeMf/X/pSqY3wFPJPPGOD7/rQzJGIyoJAUhsnkdug/nTIyCmz7wPAHcY56e3HPvQJoesmc5DI+eARwB04/I0oU4XAG88YB+764p4/wBYUyOpHXB9fxzUTthgB0HGc5OPf/69UiB7J8wHI7kkZP1Hr6/gKAC0PGMZyuT3Hr9f8abxGmcZ3DAJyTjkfy6fypY2I6gbOuCOc09yWPTLK2EBOQCpP+fXH41KR8/3gTtAGBnp/jz+VQxEs5IK5AHHU/569qc2CV3KeOSAcDHbNUZjwuXAAAxkluvHpj/Pahk+U5OOgAYds/8A16Fk2jJ9zyD0/pnn86kXc6tk5OCQCMH8R2oFqRlEIbAwQcgKcBh/9emluNmQQck85OCOR+WPyqTaj9Sw6du/PXue/wClIhXzf4jjILHH4fl/SgYgjSNCuccA5I6Z7+3T9adNEc+oI5YDnH/1sHg1HzI7hyTwBkegwRmpXmO3GSNw6n1/z6+hoE0IsW2EhCxAHK55x3prtvAKggcEoAR7f06U6Fgzc55BBOP889eKI33S7IyQcE5PHTt6dqA1BPu9SvUnP0xgUmNgOfn4GSOgz0+nX9KbJIEkyBk5ABI6/wD6zU5kUsuVILdTnGPz/rTuLUac4RWGAMAY64Hv06UxAWU4+cZIIJHrnP50pBIz0xkggUEBiCecAADGPakAOQXUdPpzj8//AK9DLldwLEZ4IwOnc0in5vmA7jApSOyjGRwwOMdOff8ArijcbdgKGQgtkA5A78dv5Unk7GxyQRzzxjsPx/Knk5zkhQBzg9/SncgHJyc598d+Py/OnoGoxYkYE4OAMKQO/wBPp/KqsymGfg4AI69upH4496uBgCPl4Oeoxz9fwqpcsTv4yxwMk56H19/0xVoiVybaykEjLEHAPT6/hz3ohz5IVzhh26Zx6n/PemqvIJf7v8JP07flz70jZUHaT3IHHA/znr60zLUkZiABzt7HqPwxSAc5AHQnjv7e/wBDzTYjtGMn6qcdunrzyKIsO43Ag54Dcc9vqP8AGgQFdwAyDjIAHXntTXPzn73oSKkmQq2M/dHK44x04P8AjSfdA4IGOMn19qpEBHjHXkEc9OvI4odBuBD78kZyc8/54pqoSm8HI6ZH9MevPrSI5bjkg9cAD64FMCQNu3Aj7uMEnP5f/X9aXyycEkgjg9M+n/1u1M84DjkcZIIyQf8A61OyYzu68AjnOOw/WggfFb7Ac9R3b+f1P9KdGgVSrjdgAjI/LH6/lSqxbn7wHQEnjio1yhJOM5xnHGPT9DSuFgxtfCHoeSP8/jTmMiPjHJ546gf/AKs0mU3YAwAMgdOMf19RTpmJQnClzghSe38+n+eakewrKFHqwPKnqAf/ANf8qaFLsSDkKCMDnP8AgOvNG4dQMZGSCcgDjv8Ar+NKHIXgEZPO0cD/ACKCh6KOHAAzzgjoP8/yp0URbGCTzwT055/z3qnkvOnAA3dSOoPbJ6elXN5UZBLc88Z4H/68/jSYFh13JvOCOF9z65/xpYIww391JJKk8nr1/wA8VBLMcDugOGA/w/SpIZzyVO/nJAHT/PFIViwF/elck8A85I/GrHkCKTlVOSACpGD+vb61VFyMf3iOcg8+5qTQz9q120tyQ/mOQwzwB/j7HFZymoptmkY8zsjuPBPhx7rUI5AOOCc9CAf89q+g7GCO1tQiJgADgc8/T/8AVXLeFPDsemDf5eNowGHP+fx9K6sKRCCeR1GCB0/z2r4LMcSq0+WOyP0TKMGsPDne7JgBtyOpHT/PXiliwTtIJ5GAOn4/zqKJ/MUZGMHGD/nPen7jZsZHfYi8kE9vx7V4trn0JxXxg8XWnhnSFiEuLhsg88njHXPv/Ovje8vDd6je3LxIMsccc47e/f0FelftBeJl8T+JzbwP5iQEnKnjk889M9a4zwdoUms6xbWn2dpEZguFI4PBPI/DrXfTXLG7FZvRH0b+zb4YWHQY7uW3WKSUcDac9Sc16v4x1SLw1od1cyyoFCbRHnkgj0rO8DWqaL4cgtzlHh4IzjnJ715N+0X4lgjgS1SdGdgQTnOCPp1/+vWXxSKStueE+K9fXxH4lvLhBi3DbQxGTkHHX+XrmqVtbPdXkFvFF5hklAAHGcH+XFZ9mmTKTPy3XavIAPr7eteq/BDwbLrmti72LJbW5AUsOQeMkep6VvK0UC1Z9I/DfQ4tK0NHdAk7xqCqjpxj/PWumAAIyOnPApsMH2a1SINgKOP604Z28gZA7HvXkTfMzZKysOGM57GkAU9SAcEHJoPcYA47c05gdw5HHUHtWRoO3Z9weeO30pDzwBkY4xTC27jknpjHajBIPIx2wKAFRMdsnsCKkQfP1zxjHp3qNcZI68ZpxOGAzkHk0ATIMMccccHFPUAgE8555HWoySRx1NSiQIgOSOMHigoAEKgggfSlyPMyen19KijIJO5Twc/jTh94deuTkcGkwJkIA7kDuamGMHoRjjjpVdTjJwcfXpUqHgE46ntSAnG3P1OPalwB7A9e2KhDbeO/pinxHdxz7DPSqAeDkdSc/rTnG45PGQBioJCYmyMkDGQKkmlBjzj8KADAGecDGcU0NkfXJ9MU0kgdScdMdqYMEkZP5Y4oAlRtnI7g4BpQ2VBzyeo/rUHR1xn0yP509mB/D1oAdKevOfw6Uq4I/PjrTfMyD78HjPFOiAMWRj8KAG/lnGM56UgPHXHH4U0ck8e2e/8AnrSYJb2/kakpIk3kEZPUenSlHUemPX+Y/wA9aaxxkHnpzRg7cEZzxkHFAxd2VOSB3/yKOFkxnhsfQGmBSAQep6UYyevsRj86dwHhgM4f9KVscnJJ+magZTzhT0wMVIwyuOenOO1IaE6gHgDoKXceeOPyojwY8kY5yPWhT5jnA7ccU0UNi+9kDAOMcU6ZktV3yYUZxnHWo55EtBvchADjBFec/E/x/HppaC3LMdoG5CCORUykoq7O3DYWpiZqMFe5pePfila6FYyQ2xXzgCDIx6fSvn7VvFt3r8kgaVthJIQjPA9e/NZur6lc6urfaXLjJO3vz0yaq2ygSDIwCuDkc4715k6rk7LY/TsvyqlhYpte8TwRvF84JXJGVByD9fbr+NaJG9RnL5A5HX6VVhTbgYIUZA9ef/1VOJBCgJKjnjJ/XHpUI9aRIUG4ehIAI9a63wR4ba/uvOnj+6cEsOAM1R8FaB/wlF2vltlAeoHGf8a9/wDCnhCLSoWJCiQKOMZGfxrWFNyd0fM5nmKw0XBfEWfDOiW+kRMI9oLLkkDqfattWBz3xjGDgY9Me9Qx/IwAwNowcdKkJ+fJNejFKKsj86q1ZVZOUndsHyxOeucj/P8AnpTgeAcfX3/ClI6H9aQMdp4xxxVXOdEkYMi85OO+elNY5Yd/8Kavfrj9Kcc7uOefwouUOMpQE8dOKjvLSO6szG6bw3XOKJ+AB6E9OtL9xQRwexI5qWk1qaQk4O8XZngXxM8EjSbiS5itzJBjLAE5Pf8AQg8V5eLoPd4jQIpAYc5APpX17rulwatZSxyx78qQAB147V8n6/pH/CP61cRuuxN52jpwSeleZUhyu/Q/TcoxyxNLkk/eRAZD0z0IwB6VLcNgds4BJzyP/wBVQIAwLAMB3De1F2T5ZftjGD9KzPclsfQvwdWWHwnFhAVJJJJ7Z4r0OBs47nHP1rifg6UuPAVs4f7xBwOeAOa7SBRnA49TmvTo6RR+SZk28TO/cmJKsApPNLk7sEk9wcc0HAAAzkHHSorttoDZ5A575rc8osMOMknnoQc801SMc89TmizmS7tCQQHBwQKQLtwT/DwMUAOxuIxkc5prsI+g6dcjr61IpIYA9R1Oc8UyX5nOTjk496CkUtdG/SSMfKykHJH518zeJtPEOpXOVyN579ic9K+p5rYXFusezI54PpXzP45iWz1+4RwQecc+/pXn4hH23D1S05QOXEambn7oHKsP0qncqBNmM4HsSRVxmRii5HTGWPb3qvcYkR1xnsOfeuI/QU2SiVVUYHmZGPbP1pkluZIHGSFwcjH+cf8A1qbbs6o43nHOOOatsIjbYZyZQRgdB9fegT0PS/2eEeG+u4zKzADJ5zg8Yr3dvnmA7deTxj0r53/Z81hLfxbd207HfKmAcdxn+mfzr6IQjcrjpyTXp4fWNj8vz2LWJb7izL5RUdiOfrT2yiKemRx3ouSJmGOhAOfeh8vFj0BHWuo+aGRn5SRjrzmmK56GnwgKhyOWIIyOmO1MCEPnHfH69aAJWmK9D0IJUHrWJ4v8JQ+KNPkDuEkdOcDjvWo7EtkA4+lS7iuCBnA6f1NJpSVmdFKvOjJSi7WPlvxR8ObrRJJY0yY1BIbHbuRXF/ZXgmkikwDkZwcnHX8K+xdY0KLXLKVMAS4JCkdfpXzV468I3+h30l29mwti5QN0BHrj0/KuCpDk1R+k5XmixK5Jv3jk53/eImMJkA4GaZcR7mwD9e3NJKSiJu3beV3H+Wf89KZuBkBBBwcHHf6/nWNz6e1y0smzSUnR9k/mHOOuBgj+fSul+E/jeey1C8ikHkt95QgwGOf61yL3Ie28okdSc59f1qHTbj7FqE8pymVAUj1604zcWcWIwscRBwktz678PeJhfiDI8zcQD/XnvW/fJh3BGCwzgjrXzJ4M+Lb6PeWkTRGX95g4IBHqffivfdI8X2niMI6SDLDmNj8y+35elelCakj8xzHLKuFle2hqX1hFfWkaOmSCDkDqB0FWbUbIXHHy8A46D2qTcjxIFI4yDzTbcgFxngkZPat0fPO+wQEh0XqM4INSPwu5RnAxgnpUJykwPbPBJqWRS546d6okmYgIoA6jnPb8aZb/AL21kL/fDABR0x2omwQOowOMelELEIyk4B6+ooJEjXbPySRg0skgHJzxyRTrdjHIXHBwQAaZNyTj1BPegB0zFMEA4xwFHf8A+vSwAzWxcgcnHJpjsGiOBn8f8+gqa3YeUI84ycgZ/OgA09f9Nk+TcAhJBHAOKwPHPiy18IacLmQq0rEBVz1ycVoX2v2egLPJPeR2yBT5jSHnGCcAd6+OPjh8ZE8QanHbWc5uMTDYEBI4PfsMiumnByZcY3Y740eNrnxFq89mHIijXEmTgZIHX1/+vXP2sJk8J2csEyZUkFQMHA9T9APzrB8RaydZ1SedB884UsoHIOAD+RGc+ld94N8Ovruj22mwROZEG0ThcjJOT/OvTSUUjRy0scv4G8PP4rm1i3iTe8m1Q5BIVgckceua+m/hT8JLLwvFBd3CGW6cgliMDHqB7f1q18JPhNF4NspRLlpZH8yTcBkn69a9KZSlzEEUDBA4HTjiuOtV6IycruyLFzZRwxZQDk556kYqG/besR7hR0PT2/KlvGMoGO5wfQVXmdmHRQVHrjmuNElvTU3SYYZ44JPH1ry/4u6vKdStbNBkncCMZHAJ/Lr+deq6OodXLuIyAWJPTAr5v+MXi7y/FkIspWzbFuS2Bg8c+v8A9euiiryKjo7niHi9Inv7gMRIQxDKp7+mPpj8q2/F+oQWf2BCxR5bGMgY65HqOnfn2ri/GcspvPNYFGnkOG2kKNxyfz9R617f8LPhFH8T7NJNZlkAtIVhRY8Asi4KnOMkc89+a9FtJXLk7O7OD0CXzPBsrmT5xdlCd2doAycHpjtz61S8LXQTVpz0wCCWIPUdc+gBxzX0g/7PGl6XpE0FqkjxElishBJP4fQVg6B+zgsWpySSI0SONxXPHA/l14zWftIrqJNPc8Fks/tviOCCIsXUghdv3hnt619L+A/haiNb6teW4juHByT1x16HpXReH/hFoXh67iuTb+bKCGUlRke2T/SvQbpg8YCLgLwPy/8ArVz1cRpaJEmtkEdkLTTogEwidNuQMmobM4ilBzuxk5PT6VdjnlFlFGRnOAecc1DGhT5CMIeDj9K4XJy1ZlYgiYJcREgE7gRn/P1qXUgSzgDJORg0xRsucjOQf4ueakmQ3T73OGzk4HFIZNKzmxtkfHCYyB1qC0jEkMjcnnBNWpv+PROMYOAcdRVawOyBgOhJ/EdaCBbdgt0nfOR+fem3ewMcnjnnGelWLSELcmTg8YH1qG9K+djnkkUATsgNvH1IwCM02DAtJE5fccjB9KSV8QgHgegqvYHyt4IPJJz7e3+fWqQElqhW+45IGSDyMketPf5eOevcf1qWPAfA+91yOMf5/wAKrzN1Iznpg8cnijQBLn5VTGQ3PQ9qfYqVshvOHDE5HOfwp0hWIjPAxgjv/ninM4EIHRemR1pk6jtJgF1cNEEU70JwSB+Xqa+Wvjj4TudP8TxiFBEd+7IHGAa+ndOMkWoeZACHAxkda4/406D/AMJBpInCA3aEgsFGc12YepyysxrQ+Rvitb3k8ERgYGdEGVPAAOMnP4flX0b+zf4zjvvAscFxKCEOwlj90AYJ7ccGvFNb0e8MLRXCNuHyjKkYGecn3qDwTJqPwwmsbkymXS7mUqN3JVSc4PYgHue1enNKS0Bq6PcPiZ4ZeWa5vbOJbhGjLlosEEDJwPfnvXgmk6dqM+v2l3BEU8qcAMSBtHGc+w68HtX1vYzQa34de506CL/Vl9ij5SSOSAemRzgV4PqlzFZR3OnGNUupJssHGNig54+v49azg29DPmurHsHgvxKbyzNjcPEZ4mPzoc7j69q7PIFnE2ACRj72P1r5I07xnJ4T8QxkqxidvLIB4GemR78fnX054Y1Y6x4ftp3jOAAQR0wecfl/KsK1Nx1RkdRpZBnyTmPGCM8Z/GuP+IHh/wC13qTRLliwJY88fX6fzrqrDOw4AxyDnpn/AD/KiQJM7B/nz6jj8aijUdOakjGrTVSDiz588bW5gzERkhcA4zkDoeKrWNx5WmWp+QkLls+p4610nxa0+WG8dh+7DjO4DI4PT8sj61xw097LT4ikmYyu4AnOCfX3r7uhUVSClc/PsRT9lVcOxr28gkSeSPBC43c8kH2/KsMXjxamibxmQ4AI70thYXDrNPA52g4dgeQOOtJbf6TqBTZ/q88sDn/PU967EjilqP8AEV25R8ofMCkZHoOtTF/L0m0TzN5WMc+xHH1qnqB2iSMnBk/d5AwRmrM+n3FjawGQMI9g2nOeMcdK1ics7PcraRbmc3EcYzsbOOgAxn/P0rMW4lg8RwKFSOPaSHP976VraVGphml34JbPpuNVD810uRyDkA4NdUTy6mjK3ihJxMARmTOTg4BOa0IJpY9IiQkYyWYkZ7cfy7VFqEImY+YxO3gGnvEY7dCXBDqCBjkf55FW7WOYu6HePGty4YoxUZAOMj3HrTkf/iYWz/cIJyR2GD1rO00sYmdQAc4OT2q1BIPtaBiOh4HP+e1Zs012NO+kx8zDeDg8H8v1q/LczxWEUkDlCozwc+tZcwQkAScHjPfFaU1s8VqhWUbGUHGM89jUoyqLQ7n4X/ECOximPmr5mwkAgAkiqniHxTP4j1EJqEhiO8GM4yOenPapfhD4Gt/FN663CAiMngcc9T/OvRvEvw1t7ScYj2RgYAHOcf5/WsJSpxqW6nnxfK720PBfFcDR3CHIKgkkg5DduPrVm8mEWg2RE4ChSCGHP0+v4VqeKdKjtppIgmBnaOM49/zrn7iyAtU4GcZxgnp/WujRpHoU5KWqIdOfzVlwMeh/Cq+3F/C758sNhsn19qvafD5VtOT8uCMEjHXrWfLIskuM85zwM5qWdi2J9QLLK7Z81GyVY84Hv70s5CWKlDkY5JHf/DrVGeYxNgE4OQMf54qa4kQ2qICXBGQCOKCW7Evhi5DG7SVwp5AOcjOOPwqlHCZNSiBQkKwwwPH+SP50aTFHFZXDnIbIJBHQkUaPPvvjlyQCMDPp3FDHdjtZUpJIEfKBshup69MfjThIBbgAkjuCOuaTV4QJWAbYmSTjjj/OarX2ViSRT1XPH5HI/WluWmWNJuMPOUYh92FA4wABz60hYvqSZdim7LMx5HvSaO+LZnYguSTuyOn1pIJANRTO0jBBVev1zS6lkPiIs6bQ5eLcCBjjrWglv/xLLeUglymCnYfWsnVroJqEWwEW7MeG7Y5/lXX3T2moW8QgCxuIxuwep70pbAtDC06PZA4ctjJAGAf1qBGC6nAzHYA2AR78c/jVyVSqNjgZxwapxEeegPzEEnOOn+feoKVzSvYmeY5fIY5K45/L8a1Le3SKwRiTvA7HisVrjfdo5OCCMnP+c1012YH0aKRD+8ycnOayZrFtmbZ4kuJAh+6A2R0qzGplv1kc84IA6Emq2iyIPOIGTjAJp1q23UVYHkHJBPX2qGjVM2tYHnRop6BcEAVlmDOnEB8PkhQKtatIXZCH5xzg9ahEmYWQg7scY9PU1KLbZlW4McpdwMk49/eobrdPPkklMgAE84q+tqXJJPI6VT3LHdrnk9wRmtEZiywY+4cjjGcDtVn7Mj2AkdPnXnIB6Yqw8cDqCGyBwcDJ+lWmu7QwhJEIjIwSo+bocED2ouTYxNKiSWaQOWcAEAYxxRd2gjlj8vLIGBA7jv1qfT40tvM2Mz5JIZueCachH2nAPBweOlFyrXHanEblEcpk4GeuAfbt6UaaUj05llQmTcSp9B2Na2oQqlnEw++cgjvn0qiqRrA2QC+OAP0B/WpCzuVNJCm+TJJBOW5z/wDqqzqaos6BTwT35JHPFR6TcxpfSBSGUEZ3D6d/Tt+FSauwF6g5AJyFz/Sh7is7FiaGKWzQEYZRt+U4zjkVPpmlj+zTcH5E6DkZzVO+dEtxkEEAnIPrgf5+lSabdm5swmcjOCTkdKXQtLUpiKW6v9oxIo52gdvXHep9YtfJkgjQ/dUAnoSTzj9e9aujRxW2oRvIN3Uc+nf+lQ+JDGboShu+Qv8AT8KnqaW0uVtht7aPjA28EDg9ak0pn2K7oSjcZHOKtODc6Rk9IjgfQj/69XfCSJJA8WUGARhgTx60m0NLWxlfYTJqkbxM2VJJAGQMYx71oahOnkxRmLZMSFPP3jnGcVUtZGtPEMke91/iBHHAPUVe8SypHILgqXJZSCOuP881jM6IJnf+E0Edou/B6ADHX1rvdIjilgIXbj0BzXn3hSQ3NgjAAcDOK7PwwxjLoXwckgHj618xi/iZ9dgfhSLcqfvXRH4z93qKdcgGEc4bAyD6Uk5C3pIBGcAj+tS6hEDCCRhSQCcd68g9lDYEH2UAjHOcii3tDJLgZfgnLdhUkWTCMdcZHPWnaVcH7d5eOMEk9/pSuUQ3FggkjHKuT36VNeWX2dAHwmR0FWNTnD3SsAI+gAA/Wp9WtQ9gJz3G3rRcDP0m0RjvZcFQTzzVpIS8xwM8jBFQaMxTg5dOAQBWpHe6Yl2UgnxOD80TKQR+OMVaM2MvkjSFAeSRzkVoWU/2GzAgbYxGMnpWRqsoOD0yQcjpjNadsvnWhwCcDPT/AD7UNtGSinuVTI0speXJPYgdD61geLdejG1GhyQdu4dfyroUyGOM8d65bxBa7rxPQnGPeo5mjGrTTjoYF3f/AG60aJJSdxxtweKzrbTigxJEpYHhgckCt+90J1t1lTd1xwB+lNhtC8J5LHB7Y6dq0VS+h5sqTWpnaf4ckvf3iKMnJ6Z4HWpr2EW3liI4ZTtZQcDH/wCur3h3VpNJuyh4Qng4ztJ61T8Qy7bkuh43ZGD+f+feuyk7nBVVjRht4msg+/DYxg/zq14f0mPZJIHB8s5JHr71X0/UrOXTNlwGzwQRxjHcH8Km0fVLJYpY7SQgqSSMcmuzWxxre7K17qLf2iU+VyWBwRzgVJfxrcp86ZYjAH49qx2V318EFgNpzke4rS8QW9z9hWWMEsQdrA9D6mhotN2EbTEtocsNoIICg5B+vpUWnaajXO4OvGSSD261c0fz7jRVS5yzouSxHWs3TJRDevvBCA4PPFLUpLS5cuBFI6Ko3c4HGOhrpltrSPSyjtskkGQccAfWuT1S5jjvbcRgAE5DD866MXRewXdz1yT6VMr2NY9R+k6ZYwo7yzsndCqkk/lXN3sFvc3MhEnmPkjnrjt+XNdFpN3HsdCrCM8Ht+RridVvzB4ieOJMI4O09+O9ZHQtitrNt5SGFEO3ggk9Dnrj8c1pXOiva2Afe8SbQS8Yxwe9ReILtIoBOUMhCjd656V29pf6dfeFyUZDiIIyk8jj0NZSbNI7nG6DolvKjg3DToD1kOD78dPyrsdE0m2t5zsBQt1AJArkPDdsVc+WCU8wkZPOM/54ruLA5uI02fMeR3Ncs9TvoPU6eXUrvSIE+yStgdcgkYr0TQrl7vSraaQ7pHXLH3rg5bM3FoEAP3eOa7zQrd7XSLaJxhlUAiuVHsxNCiiimWFFFFABSL0pab/FQBX1BA1lKCM/LXlWqKiyyb7cv8wwdpr1XUbk2lnJMBnaM4riJ/iJYPbSJLZMxUkYKjB9x/ntVLYynbqefX5sEuSLlRHgZAxn8Kp399pcSR5QomOCoxkZ9elZ/iBJNa1DckRRN+QnfrwKnvLSSOwEDxj5R8pJycGmedK1yL7ZaOSsUe9DkZI5x2q5o1pG7hxHxnBDcfTNZumWhkIO3rgdMV01nbm1ALx5Trn9DUvsa0Y3dy95kcRKY6AHk9c9PrVoyQMRvwiHkn6e1Zt3skQMg2uOrY49s08DFuA2GPrj9P5fnWZ3E/2m33/IGkTocYximSTWpkQRhskZ2sOg9j19arxoQ3cDByMYp86KWTGFPPHOf8+9BVxwkSNXZUxyOMnHt/n2psTByxPOT95jzioWyFcY57D3p0DOR/DkHJHr65oGKZ4w4A4bOMHimvNEzEPngZ4HXufrURjDTkuNmT1/wqYQeZlSuTnp7f06igAWVShGQRzweOfp+lMSdBnHLAg+/wDn/Co5AEJGecdz1/D6VFFEwc5PzDBAPU+lAFiW5UE5z2xkY56n6fjSrdIucryOef0+tV50JbHbOen9e/NPBXyySMscDk9KHuBKL1HOCAV79if8/wBage6SckjI2jABGD/nt+FRu6xkGPGAcH057U2Ri7knHOMHuP8AP9KkC15g/wCeCfnRVPKerfnRQB8qnc57JnJBHr6+3eoskk854Oec5qyQAB2JBJ5qu6hC/R++Mf57fSvMPXuRpzGRzwc8e/v6VHIrecAOcjvyOD/n8KsAFVHUknnnp9KgmADnGBwcE88n2qWiLlW9UzxHCfIeABxn8f8APWvFfH+jN9pMqphgckHIH4/hXuLKXQJ1J5IJ5z3z6f8A1q4Hx9o5liLhD52d2ckDBHTn8fpSg+Vpnk4ym3G6PDljCMQBjbyWJJyfb2pk6+So28ZIJOe30+n41Zuibadxjk5Yg8g4/X/Gq4YSE8ZB5BJ4/D8u9elGV0fOakZVCxPzk4/i6g59afGQc5JJPJB5z3/Lp196Y0qbSPbkjnJ570sYTODuGCMA8Y9/Sq3AfhEYYwCT97HOP6DgU3GW5ABBByMgYzTJnZmyM/KBuK9/r+nFMjZ5LkEo0a4xgnjj/wCvk/hRqBaJEg7nBJyg6eox0A/xpV2NGgOWGSRg8ntz7VFK6iI5B+Y8DOev6fSiMOGOUIcqVI7n19/T60g0JoowSg4xgnI468fhTnlKnGxs54xzx7jr/k1HHP8Au2QAfKSQfw5/TPT2pVBOSHbPGIxx+H+QetA0SPtKOQ211OMKeT6kjueevbFPtryTSJ/OBIXqwHGen54/pUE9w7vwQ2OGABz/AJHNJcKXi5wRghR+mB9TUtBez0PbPCniNdS0uWKVwVaLKggEHjIJOa868VCO1vJBuOXBJUgHA9unB/Ssrwzrtzo8mxyPmGBg8Dvj+mM1P4h1E3k/mggnAA3cH/PNEY2ZMnzGQMSuEAyVIPA4ORW14b1BbadSxI5GQwPHsM/SsdeDlRwR1HA//Wfx/Wob64ubIGeCAyhOMKCDk9x6fStbXJsrWZ6D4o17daJBHKxTGRkgAHt1/r6GuAR3RMhQjs+5iMENkZz7AccetRSXs94qNIrYYHcJF4B//XTdsksYVnUooACnP16/rimlZGbQ9flEmAvHIx2OcnP8z9KkdcuSeDgHGc8+mfb29ahmcxsQn3uAQfU8/wCfajeRGDgnAxlevHHHt9aYJWJjtAbBGcchueh/z+VMQoy8ck47e444/DrSxKXgLkc5A5wSPX+eKRYynoUzkKAc5PTJ9unFGo7AuGID8Z6kEY4OMj6egpZowxPB+bIBXjg9cfmPzqJJCjg5yCc8nnr1xUrsckqMkdCTzjv+R/maA0sPfCiMAfIoAO48/X8RilQhYgwAHGMHn06/XPWo/L8xSOjEZ4wdvXH9f0psIdlGQpYDkk/eA/z+FUiSXGBk8AHPr+OKHI6HpkY984x/U4pkZZHTCkh+CuMkev8Akc+1RzswfqT8pIwD+n0+lFwL21FiCnjg8AdQe1KVIXkkZOQB/nFQMrlcEgo+CCvp1/yaktxtQnexiz1UjH6/jVIDs/AVubjVbZDKI1kcKQ4z6Gvo+0BMESRgDAOWAxk9M+9eBfCu0+03DTK+5txDR49Oh59M9+a9+sQ32RVyehOegI//AF1x4jsfR5bpG7J4PkLLvB4yOP6/561Ku0Elh0brzUS/LIA23IGTnj6VLyDzxnkHr+lcR7oeWnzEHqOT/gKB0wMZxyfb/P8AIUDBByOwBx3FHB6YPY54x3p6AKxLDbkcHJNMU4YkdeAOO3uakbC55Prg01vmYfN2PHYVQDSC2DjIB/z9aNgwcnHHI9f89ac3uASMZyMUhGfkyQD0Gfx5/QfnQAYDqcjHAxjtTFXac9uRyO9SbdpGeB656+1ABzznkYAI4rSO5Etjm/GG6awkQMQ2AxwfrzivnjxRcF9SMQRXVAcvngMeox65+tfS3iOMPZSADJ2nK4zkdz/n0r5r8VxPFqhRY/4ixOCOfxGeOtfY5Q000fE5qrTTMkhJIwm1doyBlcfQ/jkfrTYSANr4zkYycj3/ACqVVMSlSVB6jJ6HPAIpI8gjKcDg8gY9uffIr6s+dGlczl+VPTBPPBxx69KfK20bzkjOMjtnuR16UnJB5HTAODz09eT9aeRiTD8g4bGM8Ht/+rHSgBiI3lg4znoM5z7flS8A4wSAOpOcY7j8zQSfMKhQOMA4JzxkfzxQVAX7uXOAVxwP8P0oF0IygdgM4OeDjkfl/L3pz2qu3OCMYIyenb/9dKx6Hg7hkAdOtKS6AnJAPPHJ64yP/r+1AwwGwQSAOenB98d+KeIiqN04wNpzyP8APf0peAhUYjdjgKBycjnr+H60sBK5LEngZGfTvnr+FG5DbIYw4fZJgAHJJ6E+4/PHFLJEN0hzkA5x1GD6e35VMMAA56Hnnn8TTW4b58Db1xzx74/z1qhag/zqoJBYcEKDwB04pUj24yMkcEEDgd+OtODFXB2ndnt+o9/T8KaAVUPk4yBkdee3rQQwRfKmkO8/NgcfoMflSuSRl1GV5JJ5xyPz/qKaxxIQmOo4bnI6YAP+eakyNjZGeMZPAwP6/SrJ6jy3y9MADIGcjp2/Gh2Axg9sA5zz/Pv+lJjagOTsOPvnJ/z14o3DPXnOB8uef/rf1oJGhdowAMZ7nnHP6fWk27j3OOc/yx/Lins+5+B83QnOMD60v3H2ggnOAcY6jp7fpQA3nlsEhhycHnPT3oRT8xJ3A4GMcdO3+e9PK+aQCT2wAcc+h9eKa2EJXeSDwPQnP+efpQVqNdGAIXJ5wQR165/HrRHGAFIznoF7HPTP19fpUiMWTPGDncSeCP8APf2pwbcQNwOSc8Z/P05x09KCLkRztx83UDB+mMZ/yOlDR7IxgYHGVJz345/+tT5G+fgfPg8g55/z9OlOycEHkAg7SMk854P4H0qxjQ/yqOhzk57A/wD1vrQVwzhSueT1OCMcE/570rfdAzkdiOeD1Of89KRVB7DqM/KeDn+X+IqAEAcEk8gnAWMdAffr7/lTN2MdRzjOf8P8jNTkDcdpxyeR36cj/wCtTXYyLlEweMAn/P61WgmCYC4xnGcqfftz/nj3qaJAIyDtJI4Bz05xUJjIUADOOM9Rj8vp+dORdzAZxhSAc4wP6fhUhsISJX28kLySOcY9h+FVpPmwpyWxkA/XnpxVmaPDjDYPcL6/THeoXtnCgZIwRgY4/OtERJ3Ek8xEGBuPv0J7Hjr3pRllY8ZGB8vAx/T1o2mMff8Ak4PrxS7TJkgkHPyjOP8APXpTMrjo2K7FxwADkde/NMBLSHg7QQckYPHajlGBBAGBlV6c9x+lOBKqBnJJIAAyc+34UCElLkEo2AcEn29j9P1qMqQvy8BOQScjPP8ALJqZcggfMOCOBwM/56/SmlcH5cDGTjGPwz29OfWgTYxZ5IXAB2hRnawzz2Oeh608kuodwctkZJx+B/lSMoK5GDtJ4xjPGf8AGo42CsyOTtyCQ2T2AOB16dvWrI1Hyoyv/COcAdTx9O3WnTsWUHYGccgZ5PPTio2cIW6kHkMM4x6j/wCv0pXJVARk9TnPH59j/hQJsmQkg5wSCCV6D6f5xQowR94nuck8ev8AL9ajhTdCSc5wcgdf/rfyoDF9pGOCCRz256dD17VLETrDhzIjDPBwRxj6/p+FLKvmEsuOpx3weP8AHH5UxJHDlBghs4OeTn1P5/TFBi4wTg/kSeh/p60gHByBjJIHc/5/rzSACEDj5sgAc9//AK2T1oxj5yzHvyf8/wCRTZEcg8bnxgA9D/8AqOPwoLHGM71KcDknBzk+59P8anCnPcgnGepxjPWqscj7sl2G8Z8sHIA7Y/A1Mpw+OmcEDdjn/OaTAnVNyjIzgY5PFSwL5cZySSSST6fT6YoGVA3dD29u1OAYKXBwBgDn8P8AIqLgRpbq0yuxb8DwDngep/8ArV6X8PPDH9p3a3vkEgEKvHY+/wDX2rzrTbMajqsFtFGHBYszjJOQR2/z1r6d8C6UNO0pAQ6+g4GOOMivEzOv7KlZbs93K8L9YrLm2R0gtY4beOMfKNoztPJx6g/55o3ZXBH4Hk/T8v8APFPlb5ly3HbgHj/P86RG6jPGfTPPbNfBN3d2fpCSgkkWLQjzeBlck4HHI4/z9a4v4r+Jo9H0l4kkZZNpLED8xXa2e1C7OC+3nocnHqfavl/9oj4hpJq0ujWjCSUnD4OQo7A46k8cVtTjeQHj+qXf2vULifzC4ZiWY8DOffivdv2bvC8k9zFeywCWOQEK+Oh6jntXgK2/mv5ccZkLERtt6gkDj6mvtT4S6Rc+HPAmnWkkQh2qCeMnpzn/ADxXRVfKrIuJ3IWKztLmTYBuAXDDPJyTn8jXxd8YNRNz4zu7dHfyFkIVScDk8D6cV9VfEbxKPDvhq4nVy8qKSIyOSfX8v6V8Taxqkmv61cXmN7uSTgZ5z3/z/Os6S6jfYZDEzSxwpjcTkjGMjjPFfZPwd8FxeGvD8Vx5flvLGrOpA++Rzj0Ge1fL3gbw+PEet2ELhdskoBIU8AcnP1xj2r7UtSbG0gtwAoSMBdv9aivJrRFR0LOS7ZPAzzj0qRRk4Ixzg+tVxJ/CehOTnn3/AFqWJ93GehyDnP5151zUfsAfjoTyTyKUx8k9PemBir9cgg5xT5HB6EDjpmpGhNoCgDOO/HX0pigtu7ZPB6mkdiQoz05PNOU8HH+fagokRdpIyO3X0pwGW7fnkCmdW9iPu+1SRnGMdhQA8R9Oh4xgetEgyByR7dKCwHGfcf40EEKSOc8DI6/jQULEh3ENxxUhABA6Zx2qLPmJwcHHJHrTkckgEgn1+lLoBKFyeW+v9P8A9VP69B39OtN8zaTnnIz0zSrgEc9RxikBIGAA6qcdu9EZ+/jnPA4pGAEZ9fUDvQhLOAOvbmqAWRWyMHqB+NMfJ5J4xk/4U4t8xGfc4HSmv+GT1wMUrgOU5HfsRnpikCjJycEg4x2ppP596MjB647L6fSm9gApg8cg9qUjdyeMcD6/1pFPIVsAGlbj2+g5FSVcQAEZD45wMVIv7vjrmmMSq9SPwwKGxtyT7e1ALuHAPt3/AMKcM5OfqciiJwQRnqePf61G55xjvg0DFkyCCSOnQcUIWI5Hv17Ujnc4PbGAB9KVnygxz7ZoAXdkcYAyenpSKRu4/DNNQfj3yeaRTlvqRgdKAHtjPPfuDSjCrySB7mo3Pze565p0h/d4zQOw0ybSAo3epFSQ8upBzk447fSqyJtDEvg+xqne63aaWFklkwA2Cinn3I/rUSlyq7NqcHNpJGH8SNfttKg8uS+jgkTkknoT7f56V84+JNTub7Vnle5WeNRhTHxnPfFXPiFrN5q/ifU5XuRJagkxRsMj2P1xWAN8hDucOAOAOM15dSpzvQ/VspwKw9FSluxgLnkuVDHkAfkD60+KEcFuT159P8il2BAAegyeBz/+upEbaDyMkd+c1ge+x5c/w8Z6HNRnzZJkjSIymQgbegA+nerVpD5r4PI4BHYV6H8PvAv9uXXnuQsMJBUEY5Hv6Vqk27I87EVo0IOc3seg/CLwmmm6VFJJGACM5x931r0jcPLITsck1Da2kenWEUUbrwMnaOg6DmnJwh+ueK9WEeWKPyXGYh4ms6jegmwCTAxk+vrT1UE84HTB7VHGN5zweakcbcEdcYP0rQ4SQjDdjx9RTAQox0x7Ui8N+GeKVcBSOT9aegAgBOR19hT05+968Zpi8HHpzikDHfkAfjzijoBI+JfXgdvWmDkDtx2pHUo/TOeTg06QAbcY6frSGh0DKp4HPQMPftXkPxp8LW92wvLZCWjBJyvX1P5CvWAwUHnAHc1heNrGS90OUxJ5p598D3rCpFSR7GW4iVCtFrufK7NgEDIbBIB/T/JoZxFbshmCEjI3D09P8PeptVtjHeyuedzkHHA4PSoLxfPt0wMgDGQeR9fpXmNn6qmpRuj2j4Fa3eS6EIH2eUjMAUGOCTjivYoox5YKHJ4J215B8BV3+E3JRQ+8gkHkgMcY/Dn8a9ctJMFQ3Qdv5Zr06HwH5Tm1liZ2JQ4PXHsc/wA6bcqJY9hzg8Ee2KcpIlzjjJGMVJJlnwB29c10niFPTrEWNuI0J2Ek4Yknk1bHJPYYByKXAEYGTkcE9aajY43bsnGP/rUASDk9cHsRzTWcY+YZwefWnRAljnsMdemKjdSzEgdue/1NJlIsRrkg9U5BBHtXzl8VrFP7buTn5/Y/j/WvouWVY4F9M4PuO1eI/GrT0gmFxjG58Eg847fl/WuLEL3bn0+RS5cQkeQxo8mxOWcZBwc8dqilJR/nIBxyOg54q1A6JdeY3UDIxxk1TlfzieC/POB0H+c1wH6gi3GhjHIwpwfr+NPCISR2PTB79qje7F1gYwVAXp6VJvBiBPrkYNK5LuzS8FGe38WQvbDO3DbgeTz0wPWvqPQb0X9sCVYHAJVhyPUfnXyx4X1L+zdaW53sHVcADnJGe1fSng7UEvbW3nj/AOWigMM9yOf1rrw8nex8Tn9O6UrHSnjPP5djSOuAOx74P8qSQnJB5xz7U6X7oAx05NemfAschDJkDheh+tNB+YKTx15702PiEgHuMj3oVd0469eMZ4FADSCJG49//wBdI+F79v8AOadJjfjOCaaVB4x065oAsWhKpneCR1OO1cx8QfCY8TaO6R4yoJYFc++RXTRcx8DPHQ1LbSDeA+djAgjHalJKSOnD1pUKinFnxv4g0l7FHikyPLkEZGOvoc1hzxPbyOnl84APP3ff24r3f4o/Du6kvTPaQGWEvvJAyMDn/P0rx/xSjprMiOAgICgLwc4wfb8+9eVKLTsz9fwOLhiqalF621MRrKVYUun+5KSoOOMjriohbPfSmNBlwM9M4x64/rVm5v8A/iXxWgQ7oZCwB6nPH5fWjSdWuNMEzxAEyxmMkgHg+nrWZ6pl2kUk+qRW4QJI8mws3G3J7D+Vdbp+uz6BrbWpuGEsDDB3Ebhnv+tYtmypeRTyEOwkDlseh6e1Ra9K8+r3N3FglmyMngCrUmmc9ajCvFwmro+ufBGrW+raLDIl0ZLg/fDHnJ710oYJavgfODyM9q+U/BnjO504wSxXDR+QAWU52yDuCP6+xr6T8M62ms6KJ0O8MBg4z+fv9a9GlU5lZn5RmuXSwtRtbM0oJGmfOSExnNWVO1iM5bvn0qrbI7biBgA8gdM1KTh/UdyPSupHzjLUjqoUjByMnnmmZ3rk8496ZJmTkZwPT0oViIsY5Jznp+GaoQ5cuST2GeaZISSAAT06dqfADuP8XGAM4pjD97jBGCMgdaaYriTAwtnO31H86frWp22heG5dT+WZkXO3pn2z70zxDqdto9lLcXEqpFHGWZiRgAj/APXXyt4+/aFh1vRZdL02AmB3YeaWIB2k9PY4+nNb04ObGot6mV49+KVz8S/EV3p3lf2fZ2MRZizZ3nOAMg4GR3rzJtMX+0oSq5iLrGB1xz2+vvUnh7UXkvb2Ug5miKuTx0Oee3H+FO8NoNS8Y2dslykbiYElfm3E9Bj1x/I16UYqKN+mheXSZ5deEVvCZ/MkOCuBtHoa+xPhv4BtvDeh2dzIoS7eMMVA4BI5/WuX+H3wdstDvzrN3Kby4lyUjkTaEz7fX+despvECLISTgKMgcDsPw6Vy1al9EYSfRE8LFlOQQcY46ZqtCvmXQPbkkj1qaKcxWkkQx8zAkkc8e9LZBI7tCVBGORXGyRt0hzhTgnjntVHUbV2A5Y45JHHv/hV2+kzdADoMng9DVm7jW52dE+UA4/WhAcpfeIX0rSbtW3FirAMepAHUHt2r5I0/wAXPe/ES7GoQLPaTISpIyBjOST/AJ6V9M/G7xXbeHfBl5aACCdsqrY5YH1P418e6PMbrV5BCN05Ugrkg56k4/r6Zr0cPTurmsdjodXkg1rVI0lQG2kkxHHGM7MkDjvyP5V9b/DrR4/DGkmKBGjBVcOvcEc18UfDzUJtY+Jdlp8nmRW5kJJYdgQMj25/Svvu1097LTlV38wAAjdxxj1H+NPEXjGxhNu6RfinMkChjk56k9R6VLb3BV8r1AwM9cf/AKv51DFEgsVwcnPAPUf5/pRAQNwPccDOD/n/ABry7sOg0MEvl8zBJORxx/nrS3hGHKg7cHAB5pVKmZBjnPFF0mVx6np1z61IiyEK2sWepXOc559aZDIgUkjd7knrUhXFqingbTkjiqw+XO08YyDnpTuAgQOy8Y5PPvVhhhu3I647f40y0kjXO/luoPbNOllwzEHj1pgWLwFrcdFJ6A/QVWsW8uzdNuTkdB0x/wDXp1zcGeMLvGQOCO9Ot5P3JUnIY4IJpNisNtAzzKvIA5yKqXJ3TnIwQcgk45qaylkjmLA4xkADHHb/AD+FRXfMgIYk5GeOnrQmFizMvmRjjsMkepqKGPMROOM9celFzIRHwegzgCrmnxAWZB5JOQc96ZJWiBJPOMA4NJNJ86AdcjIHc1ZSIbwTz2IHpVR1Pnkn7gwaAJL8kMATk4wSKhRSExjIAwADU2pOHlBXptBPvQuBByQeMYFWBPo2yK4aQvgBeQRg47fjUF/ANQLpw5OcKfX2z1os3ImAH0I/Co0uyuoomRnOQcf5/wAiri7O5LPnn4sabe+H9TlSRCkUylxlT0Az1ryTVru/1rQYoYJFt7YSZDDnnkEY7D8q+oP2gPDN/r2ipeWeJDEuJCBzjqSP14r5mjujoukG0MbF0ZvvDHPbn8SfxFe1RtJXBu6PZv2ZtXvLyxn0y+kMmCUByQDjqQO2eKsfGf4YXMV+mo284YKpAIGD3ODn8BXkvwP+JT6F4h+z3MezzTyG7jvivq7VZF8UaGHRwQVwpYZOMZwT+nNKS5ZXOZtpnxX4pinjUuRiSM7mPU8HnH0z7V9A/CjxrnRoLJwBtVXUHJOemP8APrXkvxB0xNOv7mOdNqO2C3TJPH5dKj0nxXN4fn0u5U5ggURuc5GM9QO/XFaTSkimm1ofZmmy+fbCRMEHt06j/wCvUQjxIc9eQM5GB6f/AF65fwB4ifULJJVnbbIAyqBxggfyrppp3+3uCMgjgr7+teY1ZiVznPG+jpqdmwcBgqnAJ6k5/wD1V5BrOnvbQJFKpKKMhlPpXv8Aq+nm7tgA4jBHyqfy+n/668o8XeH5YYQDkbAcgDNe/luIt7kmfMZphm2qkUcX4ddXsZ5Yi2wqQQ2QKoWp3a55A++w3ZPTHQ4+uRV3S0axs5onzgjACnnt/jVXTZks/FFsbjKKGxkAHg9j69c96+rXc+Va7kfiGIx3AIIwHGe+B0zjtjpWhfxuIkBfflQFy3t6dKZ4gkSa6l8s5AJBJ4GB7ep9/apbuTzbeMgZwoByPTgD/wDVWsLs46rSRW0O1d9LlLZARiCSRjg9PxqrDa/atXCJv2kdAB6Dt36VZ0u5Ecc8bghixOACRjuPf+lNtLqGz1eOeQkYBXnjPpXRG55dSz0K17E4uXiJbOcdeg/lRe20iwqnJULhSOTVrVWiSV7hMFc888gn/CrKypLGG2YKjAOf1q79zlMy0t5BGTkjryMj/P1qzpcMb6iBLIRhCwGMkn2q9F5bQkjkEkZ96pwSx22pwuQu8AgA9STU7miT3LUyh7iCMgbHYKSfU9MmtO706e1b97lQqhQoOce5H5VQuXBjJJHzEMCR/nNber615+nQJcxPKI1yHi4wB39zQtGZVG9j0/4L6xZ+H9MkufKWSZsj72BnvmvaSq+JdGW4wELoSR2BA6e1fLfwm1HT2t5Yr5XfT2Yq7E4ZQecjHfn9a96bxrpmg6LbwaXcs8SxhUVueMdz1zXlYmm+dSjucVNpNxlseU+K9LSW6uCvXcQfw/wrhtVhePKZzxnpXWa5rctze3Mm3ywXyBjqOuR7VyusT+cHkzg9Bkevp+dehG6R1UTOhhuVs080s4LEgjuD71mCBmu+IyQPQ1uW+oo9mkB+byxwTnrVIMUud6EZwTwOlO53rYzb62adhGg8t2OM496sajamzCJjcQCAemOOaWYmWTdwuCBx3qG9nkkiIlLFMAhs9jnvVAWNI0bzdNu7jJG/DKrHAGDzj9Kh06ySHUMkAADOFH48Umm3d1a6dLACWicg4I5x6Z9Kgtrmfz2PBGDwB0odxIZr0omnQBAQzAgg9MHr/KpdZjEFqqJghlzuUZ4x1wf5e9UtTfGARjnIIGcn3qxNNI9siMDkgAhh29T/AJ70JFjdGlE2l7z8nOAAPzqWyVDqBwQH4JyM4B7im2ERgt5FGDliwJ+nI4qC1b/iZgxp8+0A+pH/ANajYpbE+s20cskaH5yZVVTjgZOCcfr+FakmlSaedmflU5Jzxn/P8qx9Tt7mO4BHzp5gOD1Izk4rU1HUbm5jCZ3R4wAxyPSs3sNMmjZHs3UIS/J3E9ayIYne/AQsEAPGep/Cui0HRLy408zmPzbdchmJHX2ql9nxfsAuw54HoKkpblea2iFzH9pB8sMMqMdc966rXoUjtLdYBmIDJHpxXK6hbuCqEgtkAFj78VsXUk3kKhyNqgE5yCe9ZtbG0Wth1hZ/umdMeWDgDPANTQWJkuBjHcn1/wAaraMsxt5AuSMknA7/AOTV/Trl4r1cleBk5GOayd7m0bEl3H8iKw9qqzExxkAE9vf/ADird85aYnG0Enr2pjsVQZ5yMg45qLmzSK1sheF3zn0BrOuUHmjIPoP6Vq28hkR8JtIycD1rMmBFwVIJPB/z/ntWiMZLsRTRSRMUycEZXn8qlCv9njLDLEYODxUV9MYlTfu2jAORjn2qwI5DCD0B5BbsPp71ZHkMtUYABBk54AHp1P8AOnW5P24ISAeWOMDmrGm72JxjoTuxn/PSqlupi1Ak8kHndxn/ADioKNvWGRI4xIdoABJzUflo1iJoj944GR9CazfENzHIJGG8BsZ5z+lSWguGs1OTgDIX6j/61CQr3ZW0iPfc3HzgYcgE9+9Xblhe3UcbuBJGxGQc5x6/Sqmn7A0p7hhnPr6/pU62ZOqxvE7bHOGZu3FD3BPQ1X0/zYQkpI4yGX+Yqqtv9khwCeuSQK0fENrLaWMcoOQVGSM4/SqVgHlsmbqdpwAP51JaG6fM7XbBgZAByPT0+lRauzzeWCVAB5Hcd6t6LFsvZUGctjP/AOupNdsAjrkMgPRiM81PUroSR2aNYSB5xEDHkAt0P+fWo9MY28GYnycAZBwOO9Mv7YpYB03FgpJyM8VHoSCe0EZfnAAJOB64OKfQ0W4+3jMuo+Yx3Stkbz6c8frV/WwjxAZIwQCMZziqljPHFqIgJJckhcn8OtS6yDHk7/4vwNc8zaB6B4FlDWezGOnzDr0rvtNjEXmSggkgjGOtcH4IKJpa8ZdyAMjoBXoWkqlxHjjpj86+Wxnxs+twPwJhjewYDJ4qxNNmMI5wM5xUUcn2e6K8Fl7EZ4p2oSIzbx1YZI7A+1eWeyhHYImM5Azjin2KK0Tkdc4B9qgVw8WdhO3g8cU61lQEoMnJyFxj8KkomRDPMCRnBAIPANWtSudsHlDoCDjPtVNo3ikLgEMAM4PSnXEvmqzkYO05OOB9KEJj7P8AdJjru6AVTdgLljjJBwSD1q/pMqNbIT1OcDGcVHLbeXM7kHDEYyOK1juYTukRy36XDIhGcYABrWS7aCHZzkjoOlcbqOpJZXiBY/MLNwRyAa9K0ezj1ewjkC4fAGCc1coPoc8aq1uzFimLR/7WM8DP/wBeobfSxqr7zzkkfXFdvB4VWFMlM5GcVSh0c27sEwJAcgNx3zxWLg7FqpGTOI1q0ks4Qm10Cg9c4Hp/WudXzbVC2QAQc9jXqGvWTyWxLjccHI649OK4YQR3EXlSAOQSORWcIO5hWdlc5qO5QXaO/wBzqSBnBqz5B1CfcUAUngYzgeprbsdCtEufLkGyQkHy2HUetdfa+EvJh86NBhcde/rXqU42PCqyu7HKSeHIH0/jG/Gc4wVOKqaZpohj+Zeefmxiuy1eHdbOACjqMZArmLS8nhhkt3fcFPcV1pNI5tLlKGGxudTjRZT5pJAAXNN1+8TSpYreTpIcE9vyp8HiC20q+ObJ5ZyeJFAxXPePNYn1u4jm+zLCkY4B4Jz60JNuxd1a56FHdwT6AsaMhGCRhecdhmuTisRNMZQCATkgVa8H61Hdaf8AZnjy2MA49a7fQ9MCYzHgYzjHUU+V7k86bsjzs6fJNfRI6ZwcjjJxW/qcItLA5VgMYPbmuh1bRVtrjzVAHOePWqviJpdR00kxAYGSyj0FZyN4LdnLJfC2t+RuBGM5+7+NcykSXF5JcOhOBhSozx3/AK11unXAl00wPbpITwSRgg9q5rTrp7DWnikRSjMSozxisjoWxXvpcuiYZwxA24/nU9syQQOgtngLHcST149KreJZDHdGeNB8hJK46dP6VuJP9t0lMDJUAg49uOazeiNFuN8PKsagR7hkk4Yc13Xhr/TbtB3Bxlgc9q4jwvqU8F6UREkPQFhz+Fdxp80+nXguQgQMcYUcHNclQ76C1ueiWFoC0KAZ7EYxxXUquFA9K5jw3fteXKl8ZC4wCMZ56V1A6Vyo9tbC0UUUxhRRRQAU3+KnUg6UAZ+tpv0ubkjAzx3rx+e22mReo3Hj0z04r1rxFI0ennbxnqa8ilvDNezZ6bjwe34Va2OepuZZj8iZSRyOtR3ksl0TGAMYwDj3o1aXbMmwZOQM1ZsVRlG/rnP1qWcqjd2H6fpZhiBOAcYH1rVtYJTDhmAAI9SCewqKFtq4yc4IHrQb1kAQckcY6+5/z9ajfU7YxUVZCvZsVxnGecqc59/8+lLFa7sHfwAR+B7VNBeW0kTI7tGV6bhwRUd1cBAQhAzjAJzyPSkUNFqVIAJGRnk8cHgVHNauvmH0I5PJA9en+c1X+1SCUZPQg8DnH/66njuElIz1PByeKCtBFRzGw7jnJ7n1oNsTIDjCY6H37/y9KvXkcK28UsckhcnBjIGMDoc889aomY7TnCFTjGeSaBiSWxV03nBJA2n/AD/nNPkgeCPeD3OcZJ/Lt3qlIrSTh3lIKg8Z9O/+c1K8xKjliOpYnPNAEkUu8vkKcEZDDHHoKmlto5WX7uehI7d+lZ+/ywfnz0wcfnUBkeNt6E8njkjFAGlNbeWRkgjGeP8AH/GohaBg3dOPwzn8KgNzKVCnHAHbnFMa5lQkI2BjLAjtSbAla2CqUzkjkDGQfagRgLtzhcE8gZ+n+feoGmLHIYnuAeuRzmkluG5P8Q4H9c/4e1Igl8o/3DRVPdN/zyH5/wD1qKAPltyVcgHnPGfSmvkhcjqevt9PypCQzLj0zjH8v0pXbykI6+w9e3+favMPYI2fzAMEA5PAOPx/Cqzs/TJIyf8AD/IqbqxI5Oc+ozj161G4zkjgHqc+lJisNwARx2xuP5D/AA/WqmsWf2i0YHncmM47Y/P8PerqjyZCMk56EHjpxilk2umCfkPUY/P6VJlOKkrM+dPGGjPaXkmQgB4+7nPqM/SuTuIlRew6kceox/n6V7b8Q/D6TKzxkYGSGIwc/wCI9a8d1G0Fq58zLODwMZ49P8+tdtGV1Zny9en7OTKRcbCWQ5IGVI6E+35DrTkPyEjGcDIxz7/X179aWFNyPtQDIJIHPT/JpSiLzkFSMYxz9cfTNdJxhA4aXAwgxnGMZ5/z+dEmQcAnCjIJxnGfz4owsa/NheMjJ9egOP0+lNYBwBjliQGORx9P6+9TcOoqxhk+QkLuwCBnI/z39qcroy/fLlf7w5H4/QU0LgfIdxAHBHv19fzp8WC3A55JH17cds9Kdwew11AlBBJdQeCcd8cfiKIiHcODnnJXp0xngfhz70TiOMlP4iApI5JHr9acqAMDsxwByO3sP89qNLkCsNhGA/X1ycdj9KFYED5AAecAc47ZP9fWlzvTG4k4xweT6/j3/GhQVQ7QQMYHbI/zmmLViYRw7ng5JGePT06//WqR8LjGShGQ2MZ7/wCT70iHYowgxjBOcY6n/wCv+NRsu5SCcBiCQOPw/wA4oDUkCZmjMbhSWzgn/I7VqLOBbNuICBeMfln29PwrKXYWR0GQvPP+fYnn1p8842lThwB0AIIJ7D9elBJG0hkjIDn72CSemf51CoQSnBOzJPPBOB6d/wBSKeV3g4B4HA49v8f5VEwKhDnOeMjpgZz+dUK5K4G9HJwRzknB9P8APWkdNoKjIUcAAcZP5ev/ANaiUDJGQFI6MO9N+eRGjORjuD9Op6fzoGOKuiclgcZxgZ/yPbnNRxA7T85c+gHHP8zx+FPx5gJODxxz/QUxERUGCAx5wOM+xFAAx5yRgbevcZ5x6nkU95SdgwCc4DA8+ucf4+lDcSBwSCDnpxntx79KjwIthwfl+oFArC7ztkD5IHOAOB7E9KlhXnBYEHnBU5//AFfWmPsbGC2T/CTxn07eg6etLAApK7OQAcqeSOvf+dVYTuKsoaUqDkqeg42nrj/OabcyIjfMMkjhQCD378HPt705wyyuQQ4JySOv4+vQ8CnyD5kIUc4wcD8yP89KYD2KKyjYYRtB2k57cc+1TRMhBGDwMhQMc+4/KmM8gYk5dwOo4H5duM09Iy8eUOH3cgA/U+3rTRSWp6P8H4is08sfJLDPoB3z379q9xt5NyRgHAyAAOOeeteQ/CPTXC+ZgohGWycjIGQAfxHavXoYii5OAducgH61w13dn1GAjaGpbjYseew7nt2OP8akEnA4GMYzTYcjHIAI+n5/pUhVRnb843Y6frXIesAfYMdieucZ/wA/0p8eNoJxngjjg0INwODnH5/X3/CkUuG6HA6YPOaACTJA4A55BNI7NgjI6jDDn8aUAngrgdP8aaEJJHHP+eP89zTuA4nC8dc5Pbn/ADimkgNxkjHWoJGCTBOO+SRT48uuOoIxVEsk9OckEdO9DOEYHgYGc5JNOKeWGyc56g//AFvShozjAwcjAJ6etNEsz9SUz20nXpyfUc5+vPOK+dvHsRS9JTgk5yT6Hr9O/pxX0VqQcwSbNgwpILE5/L3r558fjzNT8t1O8cnA4Gev8q+ryf4mfJZxZJHKxhXjJOQU49ST604oy5AAYDGWz39z9P5UeUUBAyF4I78dBS28gmYJkk4JBIx9ePbpxX2dz5UjJJlUBcMXyR1wD2PT+nWppMAnLs5U5PoR2I+ntTJYwrfLnOQTt9O39eOelErht5xnnjaDnHr/AF/KmF7j1IbBzjd0z6j8e5/H0pqgqx38tkgnrgf5AGTSAEhFJJPTJ4/z1pwDq288c5wTjJOevX9aBMb5m1iPX06Z+v8AhSvlXByMBSSD0P1/CkYFdiEYxnGDkADr/P26U44G7OQuM/KOW49fr/OgXoIZPtCx4IMgAJycDPfJ9xTklXzMZ2beMA5xkkUBiYn4AAIyNuCc/r25pkcLmXJVRkdPbtnvQIWRiqk4JIIBJ6gD2/P61LK4Vm3hQCAQQPy/xqJMiQ5AySAAzHuOeOmKlnXcc4I4BLE8HBxwfpxz6CqC45STtTIOBzjI4Ht7U12CJvAyB1JPXv8A5+lC4fHACZxyOcfz6fXrR5YIPBJ6fMen49OOfSgyb1HjEjghycclSMnr/n8aTeGk2FNxPIYgn/P605IzvAD5zkA8Ac9efSneUVcAswPLfNj6f5+nSquQJtyXzgAngHGRx6dev8qZHkgDqMdAMnGPX6ZqWSJyMkKX3A5AwMUKN69/lG0HgZ5z+X+FMARSwODng5OBk89eOn40ijngEjOCW7c9v5c0qRHJAPUEnAxk9f1qKWYxyhCCSx+6oPfgf59qAJVcKSB2PKqMYP8An096ZMcsm2QgYPCjp9R+P6U+ZWVQMYGcsOh/zjPrRIxLDemSOSAB+p6cc0AEKiRNqkAjJGBgfn+H60i25BUfIP8AZ4GB1/Mf0ozjaQMYwMZGDjpx+I496kjwZRkDrgY6DuOfr+lA7ojx1OOpyeMc+/8An1pzH6ccgAHp9PfkfnRLIUnKBAnyhskZ6+n4+nrSKcICTznAY8fkO3bpQK4oIWPIIwMY7g5/z0+tBGARwT0zz074/wD1U3YwYkEkHjOfyyPT3pUQYL9QOD9AMfrzQAuMsOnTIB4x60SgtwCQT3GPlP50gQjnJzjGVPBH+T+NMbGV4DxsCTxk5HT8cZ4oAlWYkcknHy5IwQe2MfX36UrEOpPQ4Jz+Ocf59/SopPujOFIJzz1HrT4sP8vcAfTn9Tnj25NAXHI4R8kZQjjjp+HvTLqbbwBzkkHGPw/LmlbkdMDI46ZHvUSkZPyA5ySfT600ZyEE0kagxnYRzyMgdf50sUjbMPjpwe5/ClJzjYrAEY2kf55/xpuTJHnARsbST09B74NaIi6sDOAwAGAQenPr1+nP6UwPsIABIPUZ6f14FO2LuTcpAyQCD0yP8/hTmiUtjBQEkn09v5dvegm/cRZtoB6ZOSSf6USO23IzkE4Pv/k+lSMj8cgkAAAj+v8Ah6VGu5lG0HbngA4+uPr/AEqkQxFlEQbaGIXAABxz1/zn3oDtuHABzkkj8uaeqCTBCBs5B46H3HqT6HvTRChPo3XkY+n5e1MV0MI3qOg68KOevcfh+lSsucEIpJHRj3GOMd6Ht0PyP65J6g8cfninCIoQM5zknae3+fT1FLoS2CoV42cH1Of/ANZHNEZLnOMggjB6f/XGacoLfMDjORweo/w96civyBkEjnJ9/SpFuRnhguCCBgknGR/kU/cYcOegGCB70skHyYJxk8HGcg0rRBY1GWOO5x/nn86AEEnyg5JIGCP8jHrUloqkvvJBIByD27/p/OhIsLkE+pOcfT+n502GMidcv16Ec5A64P0/pQWRzSky8gJz0HUHGB/k461JECcDpgdjyB64/wA96ikiBYMfusSDk5x/+vjmp1iIfJw6Y6gYGOuf8+9JgSo25TwMYyNo46nn29KlSfJZCCCQAMDBPqBnsKMARtjHTJPUZ4/KrmkWIvLk5XfHvCjHoeB+fT8Kyk1FXBaux1Xwv0SW51iO4MeYkOV989T/AJJr6Lt2SzRERFRMDgZznvz/AI+tct8N/DEGg2IuigU5AVQOuetdY0Sq2dxc4PJ/z/8Aqr4HMsR7aq0noj9GyjCujR5pbsVgrnPfJBJPQ08KSBg8kAnj/PpimL164GM5Of8AP+TVu3tvNJyCozg8+1eMe+Y3iXxBaeF9Anu7uXy+CIwTgsRznP8AjXw/4p1eXX/El3qJTKzPkBR2zgc/4mvev2mPG0CWq6NbFZJ1ILMWyMk+3TjivnWUEW6EkBzjGBnv2I+hrvoqyuQ27nefB/SxeeMbZbmwe4SP5goHBycZz0yPqa+0Le2S1hSJE2RRqPlHJx3/AB/xFeP/ALNei/ZfDySXlurSMS0cp4PTp+eO9es+INVj0rSbu5kP3YyVGOCcHg1hUblKxotEeBftH+PR9kXTrdyrq+cMQMjkYH8881872geMEqrb1GNpAHGcgn1PWug8feI/+Eo8TSykhk3Fh3xggAfTkdKzvD1qNQ160tyoEbMA2VJDjPA+hPPFdKSihrU9++AnhF5ngu3gbYcSKWXHGByPy5+te/XEZeYggsMYB9Bj079qxvAtqml6BbCNPLdAFKBcDn2roJ5N7HjPOSSMZrzKsuaR0JWIfL/dhEIBbvjj34pVXbkZ79CKlUAng5HBHvRwTjGSTnj/ADisLDEiOeg49MUjx8g+/rUgRT9SeDS43d8DuKkaICD/AIDNSRD5PpxTsHPH046/5/xpVXaucE+q5waChQQpI46ZHFOQAYAGAeg9aFBZsc9cYp2RHxj6DvQAj8jI+hApSxAC4IwOnXr60rbdnQg54Hrmn4BXuSBnJ6UFEYyu7gDPTPSmb8Ec/hUqqOoxzQ2BgHGe2KAAydD05OM+lODfdI5wc81GQqMfT6ZqRSAN2eh6EZxU7gSpISCOR+HFOQk8njPOMUxGLZw249emBTo2Gfuc456jFUBKqgHJJyPQY/GmSD5vfGTnmgNgg457mlkbLfeB7Zx7UANB+Xt68UgwTgAgA5AznmlBBHXI6HH9aVWAAOMH3qQEAJ+oPekHLDHUYPJpVGRnPvkHrSl8EEAUAK446559KYRlOnA9eakc9fTAxxTFcAfQ5z60FIaPlbjnjgil2hupP4Uu4AdgOvHv6UZCcdcetAxHBBJ5A9f8aQDI6c44yf5U5myMFvw9KbwVJAAABFA0h68A9fzqNflYA5GDxx1NPjYHI7Y4IFBfOT05A4NBQhypx6n/APXTHxzwMds9Kkfg+xHXvzT0xtLnB4yBnpjvQBXaErE8m0EAc7jgfXNfPvxC8ayG9uIYjlMkYA/UV6X8SfGI02ykiDbMKTgHnGP5183Xt3Lf38tzOCnmfdBORjnsK8/ET1sj7nIsBz/vZrQiLtOHMmfM9c9R1p1uCUwcnAzg/wCc+lCsATtA55OPbPNG3A3j5T0A/wA/jXCfoCSSsh2cEqew44yKYT93BJHehVLud55JH0J/r+NTxWzEEjBHfk/56dqAYul2813qMSJJ5YyASDngn0r6W8D6SdN02NCpO8DkDqPevnrwjazah4h0+K2jZ0MhEjAYxj/6+K+tbS2jtrO3Vxh0QDB7ECuzDxu2z4fP6/LGNNPckeMlRxgcjAPSpANoAI68cVHHOJWOOgPJNWAwwe5I69q9I/PuoxeDnkenFKXVcH15GDS/xDHPOBUcozjdwcjAAoAeMH5ufT1zRnK55IzxUjAJGBkH6+tNB+Q5+uaACNcA9j1Gf60MB68d8DHNIAefU85pS3zj070ANYEtxnPU05uAPU8EmnFduM/UZ701s4H9aCkNCYBAI6/nUscCyxyQOT8ykY/+tTVAJx6ZFOgOLgZ4GRila5tF2d0fMnjzw2NG1u4tmfaJmaZM9iTyB6/hXJXkSQRZ4wBgsB9ea9r+PHhuSe+tLiyQmdCTgAnKkZ/xrzy3+HWsavawn7BKRIctk4H5da8ydNqWh+mYLGU5YeLk7Ox2vwEldvDR3EoVlJBx1H0r2OzUPKCSzAnOTwK5v4ceDv8AhH9HliuYxGxAwueQK6a3cKxUg4zwemDXfSi4xSZ8BmdWNXESlDVFl02yAA9DjP8A9agqQuQcHJHXFIrnA3HJz+nvVowgqo/hxzzW545WLDGPfvRgc7eucHNS+S5RnwMD1HT/ACaZCMvhuuM8GgAUYJXr0IxSNgN0zx0zjrT5RhwcdeOlRuSw680tS1YkwmM5zgHivK/j1Ei+HLeQAAhiSo7gd/yr1FWwNw+Yex4FcB8aLYXvhqeNuCibxnnAzXLWV4s9vKp8mJh6nzVA7ytnbwW25PT1p5IOeMHk/wD16rfbnFzFF0jLYLD+Hg81ccZJ8vkYwcd8e/8ASvNP15BHjcRsUDAOSe/060hmRmIHOOCDTGUxEZ6HkHt+n9Kr7cS8HHOcilYLF1GeN0IAxnPBxnH/ANf+de+fBm+V9GSBixcSEswOcE9vw9K8AaZEdYt+WGBgnHP/AOuvWvgVEJZJJROwUTEFWPAz14rejpI+ezuknhm2e8S8SHDZBxg0oXKleeuAPWmXf7p+MDuD60nn/ugf1r11sflLHxphsDoeaep+fjrjrii1zISDk8HFND/Nyehxg+tBI2YhAHPXGBxQemMduO3PrUko5I7YwMGpLhAsCuOB0HIxQA2NsLt6nHpQMjkHOOMCiI4UnvUIkCyAY69R149qACeNrmF0JO0gjA56+gr5f+JmgvoeuTo4JG4kFQeQef8AP0r6cZ2BwmQQchgMfjXl/wAd/DdzewDUU2yeXGSwUc49fr/jXNWjdXR9TkWKdGuoSejPnidcSBXBweAxHfrjNKtuAnJyOuAfWmR7yXJzjdgqfX6/r+NaFjGJt4C849efyrz7H6jcpxoVYlgdoGQvv/hTZG35JxyM5/pVy4gCZ3krjn69qp6hG9vMI434IHJHr/8Ar/lSewbjPt88Fu4gTG4Abxgnr29OeMfWvWfgP8QY9KD6dfuwy4ADHI57ivL5dMe20SJ5HDAuSRnHI5x9fameEoRDe3dy5kxHiQbDjGD/ACz1q6cnFo83HYWGKoyhJa9D7Sa5t5JgYCWDDI59euaceHByCD1wf8/nXDfDDxjH4l02PdjzEIRiBggjjof5V3N4yRXLrHkhQATjHPfivYhJNXR+PYmhLD1HCS1RMSA30HU9QP8A69Nzk4xnNJ/yzAzjPY0tsoAYHd14IrU4iSM85B79Mc0y/uF063e5lcBRwMnHIGadGCbhF/vEggdfWuf+J0Dt4Kv3EqxCFC4Y55I5xn8MVaWo1qz53+PfxZbVLyfR9OdJyAFmBJCgE9OOpP8ALNeF+URBGSEVI+pPC54zj68D8K6H4jTxtfW8kYUecokxnO7PTPr0/Wqmi2smqeEL/KRG5jmAjZgCCpIGMHvyQMevtXqU4qMTS9nZGLpsl099f21ihn3IVLKuCpP+H+NfQ/wE+CX2S8sNZv7fMoUlCRgAkZJx6+/sa6z9nX4Pw6PALjUIPPuZVLSeZyOQMDkDnpXtU0SWpFvbKkSIcMFIHTt/LisalTojOU+iI3jEZznAAxjt+VSbg0KDg9+BnpU1zalI97SRqmOMsAQfQjqKz4dWs4LcrLcRJjoWYEN9Oe1cnK2ZXJk6HGSB6DnFOibYR689O/8An1pmlaha6hPL5EscwQZby2BqUn/SI8fdLZ61LTTsyiGYkyA45x6VoRpItm8qAFlBIJ6f56VQugTN07nOKz/HPiH+wPBtxMX8vYhJJPf/AD/Kmld2Glc+ZfjJr954p16/yjeXZHaQW4znHT6V4zYwS3GpIltKzyICzSKCoQ4Py5HJPbpXovhPX/7efxA9xKBLMxMi8kYyQCPY+lUPDFkNJ8U6XBE4lLXCxlegJY4yfU/0FexB8sbGrajobn7O/gQ3uri+nRjHkuJpFycZ6DtjP0619lyYjsYURsgKFyw5xjGDXIeF/DEGnWvmLZfZSThRHjbg85/HuO1dfqWI7OIAAfJ69+f1rzsRU53Y5r3bYltGZYtwPGcZx/T1qUWRZs5JIGCAMU7RXC2Tb8Nkgj6+1WLeUmeT6ZHsO9cY7FNVxP75wD70T/u3bJweaZMSkpxgjPI+tS6iHOC+MYAwB0GKAasI6kxAjOOgOP60y3QyE4/hHQA/5FTQOzaUEOPkY8nrUFnne6DkMOQD070CEOTKEXrnJ3DtT54zESGGOuef6f5605Yz9oDjscYqW/iMoI5IPHPb/PFAERt98CSc5IzwMDNLaENnuTkkE/lRhltYy5OwHA7ZH+TUVlzLP645yP5UASxJmYJzknO7/P4VDdAqWPpzzx3qxbrmVT0GTgijVEAcD7jFecimhWGXUXlxIc7lYAjnv70tjIwtjjHXOCOmOlRyD/RwORxgEVJpxJiLEd8c9KYdAScyS4J984/z0/rSTZ830GMEZ4NKkQSbGe5OKZM5XPGePXp60Eks6mNAAcsRwPb6UQ4aDeSB29KWYDjpggEZ+nNMgY+Q/cEkY7cfWgBlqoa8wxwmC3A61BdMFvo/lxlyVPHT/wDVUkCObwgZGVz144qC/QF4y5KgOAPb6/WqQG9rliLvRJkTaWaLJAP5g18f/Ezw2NNnlk2Y8xjnAxt9/wD63vX2FNcrDDEgOMx5IHvXj/xh8MNqOlfbI0V0JILHGM4PT8K78NNp2ZJ8neHNKTUPEol8x447X94xjJHXp7dR0/CvrX4TeKLZ7GCASlxgBlYA7SOo6c14b4I0q2S5vXcYLxlcKBkEdyf159Kr/DPxMNB+IIs3vMW9xLiOJhyzE8kHtXo1PeM5Lqen/HbwtEb25ujFst2CuGJ4J549u9eQa3p1uvhaK6tMkvkNEBjbjjP54/Ovqb4padFr3gmXYMmOPcvAIxjjHr2r5nmtjH4ZjDkPGMqyqMYOc8j1PXvUQd0XFpo9E/Zq8aW1xp8umai+WjICY5KkYyPb6171DcobwSn5i7AgHjj0/SviT4f6sNJ8XSvbl4o3OMEjBxjJFfVfhLVTqyWsiSlyhBdRzkH0/Aj61z1o63RErJ3R2us7ZbhDH9zO78P/AK1UfEWjRX+jHMaySEct6YzWhqIEchKMSuMHjj/PtU9vmWxYOCODjI5PP/6qxpzcJJroYVYKpFxfU8Et9Kg+0X8boTIGIViehA44/wA9K5G+ieDWLU7MukoABHUZ5HtxxmvWvEGlfZ9RuZIx8jqSRt759eua8u1RWOqwZQ+YJAQQehHrX3GDrOpFXPgsZQ9lJkGukNdSEARhmPAPAzxkHr/OtKaJF0iB8ne4yABzgYGOKr6rbNG7JJguw65yD1PP+e9OjikWyQuQy56Dn6nFerFs+eqa6C+H0Rre9RwoeNi3J7HnGffiudjjD+IrMSHfbzSFWV26DGAR9D1rf8LxteSaguRvUkYJ4IIyKwJ4PM1y2WSQwRtKFaRR90Z5x/nvXTHVnBUVtiTxQkmnz3MSR7I1yQFGQRxjj8q17YibR7O5OcvGM7jnsD/Ksvxc7LPcAZlByFORkjpyf89atWs5Hhiyw4LKhDZODx7fSreqOc0NKKSxTxhTIUOQcdj16VT+zltQRyFKYI5POc81S8M6huW9BeQBz8o7H2q9CSbqLI3lTnJ9cVDViky/qUUYnHlEiM9AenvWpcXcU2mopwJACBx7dKy7zLeWwfIxk8981Z+y+ZZ+YHAHAwTz+X1pCkkdJ8K7uC3069jaFJn83JBBzwR0/Cvctc8P28emWMkKD9+oIiIA2nGa8D+D+xNXnWVgieZlmkIA69/bFe23fiZPEOtQpbMr2lmoUMhG0nuRXJVUudW26nnPlUmjzbxpBHAz4BRUIyQeRiuH1bUBMqhcYAyCAOR9a7vx9C8k04RgYySABz+IP515/d2IMOeAQMEAdMd/8+ldEdjsoWIdKJaM4HfoTmiC6+xaorOFKNkHIzwenHel0mIpbyAt5bhsjPQg/wBaieMS3QLhiM4wP502dya6kzvGspkI53Z2gdj0q9f2QvNMSVCCgBLBRyv1rJvoDGyCOQMCQQQeOetWLxGjsswTshYbGAbGc+3Siw3YTw/fRNp15EQGdDnkcnPP6UzTLqO11Eb40eBjhuORn+fPaoPC1vbtaar9pcRyphkIONxPX6/rWZbPGmt5nL+SoALBsYz3/Cqtci6NLXU+Yug3Rbs5I6f/AF/p6VDcqZoAysH6HOe3HFJqj7x5VtMJEzxnkY9aU2wTSF2S+RL93aBnP/188UbDuL4e/e3MkRcYyw5IB/D6UsYi07XLZH+7ITgAdx0pnhOWGLzY5z+9AbDFO571S1BSdRhJfeY85BJJBPXH4VL3NNLF7xVNK1yGj4OQQBjA7kfjV+1Tz7eN3Ttkt1wR2/nWLfwxhi6OCAQAe59P8K0ZbgGziVC8Z2ncPU1LDbU6C016SzsJYLScmJwSyYAzXM2+sGDUwXzvyNvpmn6S8bRSeazAnOCeBVYxBr6ME5BOVwfTvU7Ab13Gt2TNIQg+9kDj8vrWwLeS50xCBvjVchxjkH1rnL+doEOzOcElQMnH9fpWnBcxS2ECbyknlgEAYz/kVm7m0bE+hTmKWVF2ujHBJ7D/ADmrstsEuQ6FeQenUf5NU/D8MRupRMThQGBA5/z3q0zq10Sn3ckDIrJ7nRHYnvovMAIOOOGHr3609LNmsQ3J65JGMGobwoCgDjYByp+lSPqW7TxCDxkHaRjmszZvQoxL5D7Q4Bxg8+//ANeqt0rrdl1y5Jx71JC4SU7iSGzjjv8A5/pTJryJJwARvU5Izz+VaK5i2iXV9GB09LssMqCdrHk+2KrwtusjGWwcZCk5wBSavqYmiZO2BkDqfWo4cfZg7rj5cjPUe1UrkaX0LHh10V3wVwHwQeOBjFS+JbRdNljZFBkkIIxz16Cs7Q3MmozsxxEMbQfXof8A9daOvvHe6pbRHLrGoAIGB+fc0uo15k15oe+0WYODlQxHuf54qFI/KtShdgcYIPAq5qF4tnYxIh+VBjaR0qjFOlzYu0iElgcEDnP+fWki3Yp6DEINZkjd9yFc7WHA96va0YNMvEdZAQG4YDIqpYgpckYLcYBxjFN1WFpZME5IOee9N6szWh0F1q9vqulLA8jcAYXOOnp/+uqNpGojZA5RcEjnPNQxQo1qC5w2MAEdv8/StHT4o3gOUPyqce4+tTsWmZSGSDVIPKfDsyqT2xnn9M10PiyWJYIz56yBiQAByMDJyBXPRqI7suMkKcjnP60/UWLQAAEn25PNFrsu7sXknjn0tkdyDtAHJqt4Vt4bi9Ie4MSKxB4yMD/OfxqeS0UaXGcFTgAce3eqOlWhgEsoLKhyck9fep6DV7mnf29pFrANszSqDjzGGM+pFaOswW4s/MWXeuRhc5I+tZ+mMJrsDhwCAcEcA1Y8SQR2qxRqc+Ywxj39a559johud54DiJ00b2I2ngDv/niu+0Ym1PzgDnueK4nwUn2fR40dvYHPINdtpo87kncc5J7V8tjH7zPscCrQVya82Pd8HIxklTTp4wyDJBxj6U1UBnx1yc9ammXHB5Pue9eYesiODZGvzd+KigAjuCeeD2HOKurY+bDkdcEkg96gggYvwc564NSUS3F6gJCBiSOpPFO2+bBnrgc+9VZ123EYAPcY/WtADy0AIPTj3polkOljdvJGME49MUt9IEIwen5VZsoMDKkcc55xmm3luLlsnAwc8Dg1pHcxnexzN7Gkk4Tg/MCeeleq+BcC1HHygcE15bq58q7jWIZDMBn3r1TwXGYrAZHOB1+grvik4s+XxFSUKqidlG2T6jFUtT01btAyAJIpBDDirNo26rRGRXK9Gd9JucUzkruxlaMlgckYPHbpXn2vWP2J3kQ7WU5OO1e0ywJIpBHvXnPi+xUM+ABwSDj61pBJvQqo5ONmeb6Jqdze+JQsrl8HAPsK9nW5aDTosD7w5xzXkPh+2Fh4gkaRSAcEHqMnrXsFndWuo2YWJhgAD8q7LWS0PAm3d3epkaxGJbMsBjjrjvXA3Ef2eZ2/vHrXpWq2/lWjL1z0x0rgrm38x5g+CAMDHP4V0bq6ITucdf3GzU1fsCQfSpNajS8tRlAeOTjGadcWQm1KJDjYTgYHPvXoCeDra50fp8+Oh60vMd29Dl/AOmQYR2wOPmOMcCu6vvFkVoBHbIqxoMAkdfrWLaaYmmWTjzFTIwABkVi/ZvPmYy/OnUqD0oduoRTRqaj4hlvMDk7jkEDirE2qlNPKbcswxx3xWJERHcKoOVzjAOK2pbW0S2UvdiMN1BHQfX1+tc0nc9CCdjlEuJUuHk8oxpgqEIP41zWqXBfUkkIPy5HHUV6eDpq6TIxn8yRVO1mweckdq4O3sYr7V8ZVgwJL5HX0rO50WsUPEV5Dd2ZKBgyqASR3HX+davh+Q3dlsj2sSANueTjt/wDqrN1O0h88wK+HHJjc8sPUHvXSeH9Ms9OsRIJJLcsNwcAHBPT9azlsVHc1PCfhGdHeWUKWLZyDkqPT3rs/soTZGwXbkHAHeszw54qjeACeJJHTIMiHAJ6ZHpmtW1vUlmLnGGI4x/SuGo3c9fDpWNzS1WymjeNuMgHnrXbDpXDreQSOm3IyQAF45rto/uLjpisUemth9FFFMYUUUUAFIvSlooAyvEETy6e2ztXj13blL2cPEVLHO7OQe3H5V7ddgfZpM9Ntea3thEbuSU5JzjBp3sjKcbnK/wBlFnMgOcEdR0NW1sERDx7ZHPt/StZVjTA4POSP5USJGAcdz0Bxx61DY4wSMd/l2gZGeQMc4FIqfMeOnOT7mtTy4ZFLkqXHHHPPr6/lUA8oSgEYGM9etItozmi3OzuMnoCwz+H5VasdOSUjkcHJU+vbmp7me3CgBccgk4/rSQukcjlOA2ACD1NBI260yKI/ux8rcksMelZ8lv1BGSCDkjj6Vr/bHbYJAXGM7wOCKr3Fxbo/yHjAJ4wcUD2Mt42b5BwueCDzx04qRVcbCz5IHVuwPYe/1q1NeWixhw43gcjPftVU3tu5BJC56DHH/wBagd0KWVG9+DgelHljZzySQOeBxz/hTxcQO5CDccgA46/j+AqV7iBU2BDwcHI/Ij1pWGtSn5SbgQvIJ49PzprJlgBk9eMYFWROhy+OSSMtSmdJmQgYUDA46jPWiwFMRksCVJUHOB2p/kiRDkjOOSOMj2qy04RenJ4x2x/n+dMXUbdo2+QpKOM4wPeiwEKwqABkdBgCoXgGCcYAweB/OrCv5pD9Nvt+lLMUL4yShOc+lFhWKfke5/M0Ve82L/Lf/XopBqfI4YHvng8YpAAxJx8ueBnPSmhjtHQZJxx+VJndjO0gHIJ6n8Pyry33PV1GkDzcjOPUDimF9oOe5+v6VIpG77+Se/8AL+VRzqN42g8E54qQuKuPlIYZ2kn0/wDr0iqJQTkEY5U8ng/5/OkxwABgEEdQSc9eaayupAB2Dp2/H8cE1ViLlHxBYx3lqX2AMq8DHX0//XmvDvGWjbJCY4u5J9Mjn/JwK+g/KbaQSDkZxnOPb17A8elc14u8N299ZOUQK3OQOTkjjj2xjvTTcXc8vGUOdcyPm9EkWQvt2qMgZ6e4P6eveo1CeZjAyD8wwPxx+Pf0FdNrOjPaTyKyYBAJJG3PvjsP55NcztAWQn5ChAycn3/z9a74vmV0fPSTi7MJMSSZbr0AJ4A+n04odkt4C+wuMADB+oz+ueacxJRXA2tjJOc4/D8M0+IPJkk7w3JA5GPT8v51drbkXIUjKIhQlG68DPPU4/SlUeZGqEjJIJJPvntUhTZgA5yMAE5H/wBcc4prvsJ3gnkjKkjj+v8A9apHcjCoJRk8HGecA+/p6VYfDAgDAPOCMZP09sfpUESDcNuMMpxgYPHHP19D0qRyUznnjkDp/kDinsSCN8pJP/AQOf8APanhQAPlL4ySCecfT/DpTNx5BOc8cDHH19MUnmBzjJUZAAz9fz57UIAHDA4ycnJJ5wOf5elNyN6HdkdOme/X+vPQU4MN/AOSQSOOvUdenX+VRyAcc/NyACc++fX1qhdRVDqWwCGJ246ZH8v/ANdPEiNxg9cHcO/rj8KFkHlKfYjK/r/WmrKjxkMqgbgCM5Prn0707kjw6N0wGzxnsM88fp+FRh0leTIY5X5QRz2//XT1kQOQPTByBn86aCgdH2lCTkkDn0/z2NMCF8qwG75RyATnj1x9PyzTxuiAy4znAIGeB/nqaS4kG8gLz3U4GfT/APV9aZJKDhsE8gFjnPp/PHSgWhPEyIhI6Hgbenv+HP50mBnH8Z5/Lrz9M89aSJlKDDEDpgDnP+efxp2eTnJyCOe2evP4igPIR4h5gXIHTBGee9PZdgPGSBnB6dMdO31po+YjI/hIweAcepHNObquepJJBHHv/n3pal9CF0wOCQm7d6+3U9+9SB96nIyCCBn/AD65p4OFKZLDGT6k9+fp6U2IqsmzC4z/ABc+vGPp+tMhkhU9CCRx0ORj09fX6UXB2qMPlh1wf8806V90mzBY4znA/LFJKpkYgKccZOM/T6elVqRccE3RMCSDgYxx68fjz6Ve0y3MlyiRDKHAAJ6E4x9OP5VVJEcQGACMcn8x/LHNdx4B8Of2heJM6MQWBwRzkdPy9B61EpWR10ouckkeueAtJFppCKTyGwQ3Xp1z35rqxgcdecbsdvrVTSLIWdmIgS7rgMCuMds89+nrV0ACM8/TngDP+enpXnSldn1lKPJFIFck4DckgDA6fjUd1ei0XLSjk4x0Oc0+UhUd96k85A/i7/1rjfE2tQPcfZxjzwQQhHbuc+3NKKuVOrybnT2eqB5GTDEuOGB4FaUKsIwScjHUknP9awdBQy2geZQHOMMoOBwP6VvQqI0Cbt6Ad/0oasaU586JTwQCOB0/rTH46cj1IqQMTgHAB6HrntUbg8gE9eOKSNSvNCGk+Q/OuOCe/wDnFWF/dovykg9s4oZgxyc8d8c5FKzb1+TjHUgVQCq2VOT7gY7/AOfSlJC4zn3/AM/nTAnQZPqMHNN3c47HuOppohkF+ztay7Ou3oB19efSvn34kRG31D96hw4yCe2T64/lxX0UZMiQk5HOQfTvx/jXiXxcj8p8hFIOSobH14H1NfSZTU5avL3Pmc2pc1PmXQ8yikYqydwMFQfX36f/AK6apXzDkgfNx6c9h6+tRW+9o3OSu7AGQeoHr1p0iuFD9sjBIH1x6fyxX3KPjSdhk4Jy2cjJ5I7fX+dL5m1wFJGcEZxnHY/UcfyqCUvIR8mVxnPX0I/LjrUrqpPzk7B3PB59Px+lUKxLESGONuducnuPf1qPzxM5zuIyQMY46dB+NRrCsEb+WcHrk5yc8cdfb8qWKMKMYAxgAnPHcn/P5UDHrJhtoAOMEADvjn+VOkwzYU4weo5IPb+nT3poyckYIz1PXH+T6U1gckgcYIIPBI/yT19KBaDguGOFLAE4YnGenTt2x9KUEbic8AYA6/547+1MXDKSECNkckcgkHtz+lLaxK7yA5JOMFf4gOeaCQDpuBAyck4B7n/P6CpHJCZ+ULgDgg8f/WNQLgkohJO7jI/z0qaUgjBIJ+8eMZ/zzTQrEkZ6ZwXycYA+bv17dT+VSJKkjsACAQDzg+v8ufSqsKAxM/IweMcEe+fwP509VAOSOMcHuD6UyWhVmKOcjgnAbHQ+v0x68c04yqpLghmxjByMD+lRomSxPcYwST/Xr2/KnBSuQRnpnPv6/wD1v1qrEOxOzPII3LlsZOAcHPb+VIh2DADFiMlcd8jjH4fzpgDomeCM5O4c9P5df88U8KWGQgAODkHlfw/+tRsLcRZfmAPHPQL7ZOPx4pHfkKyAHGDxnkeh/LrTZo3GOSOcAAjGfT+R/GpWRmUbzvJwDnnBphZAzSZA5wSMgYA9+f6ik4jO0A4Jx8x6ZwP1/rTM4YKB8mMfMDj8MdeP1oHC5AO4cZPUcnH60CH43uDk4XOCeAeo4781JEycjIBHIyOhxjH+c00IVXIfnGM9Md+lRbCx2E47kA5/z/8AXFAE8gErB8Ake3QAVGJQYyzHPI4xn8vY02UEZJG3sA3OB6ZH0pot/MHrgdAe3TrQNWRLFKOcIOTgYGeT/ToKRpTJIIwcbeMqMHHTt+HPHFIgIA5yAOc8nPt7D/8AVSZ+bB6jpzk/XA//AF0E37DydpOeMHAIHQn/APXTOTuGBuzjrjoc/wCNDkq3UYI6Y9P55NPUBQ20ruyCATyO/Tt/+ugOuomOp7cksfX/AOv6+tPWRmcHoQDg47+uf8Mc1EMBjhSpxncOfUU+3AJBUEYGAc447f5PpQFyPe0gOQ4YHJI6Z/w+tBkQ4C4DEcnoOOv6jtT2Z8BwuRk4J/n+ucfSkdXKBVOD2ycY6dM1SM5O4kUqhQBkHPPXB/Hqc0kZVXz+Rznp/wDWpMqNgzl1yQ2ecfX/AD1o+6Chwd3t05zyP896ZNkNknw+MLkEnPr9Pz/Wla6+YBlznoR7HuPwqWSKNVGflIPAYcH1/wAioLnGOCcA4GDxjvzRqCSvYeDtHAJySO2eenPfgU44wMkYOCSOufp/npTUBePAB6EZ9/8AP9aRCEyGOGODkjOPTj8RVEOy2EWQhi55yTkAYJP16HjmnNN5ikjgknliR/P8TQoWWdOuO+QOMcY+n4UyXyxv+bMmBgZ7dx7AU9SNwmkeRRjHXOD0J9Qf89anSb/RmywAzgc9+n+fpVbacZJyOu088Hk8e3P+cUsLgxkYyVPH1/z0HpT6EuxZhuVgbaCrrgEqR9emfpSm8kEpwgMeQQScEjuKgV1CpwM4IJxzj+Xel8sBAcZyNwBPX8Pfn8qkRYd/PbePkIBOQcnP+f5U3zvMBI3RkZUMQMfh/jSogKoeBjg7hgY6Y/H+lKCV+UHtwff26ZwTQWLExwWJHHp6+3+e1V0uT9qWNtvllf7v3efXpx049anRlZyDlMknIGcYHX+VMRA+MqTlcHjpz2z+f4UILIRpBMMIgRcgk9c/U9emT+VONw7ZCjI78ZA5/wD1DvUd1IsSiWMbyB0UHH5e9WJIMwh95BZQWPGcnrUtjt0JEl3W7Rg7HGQCDz0/Ln3ru/hlpn23UVP3nChsNgAjIzjH0rjNOtjckoOvG0ADv1yfzr6J+F3hi2tbHztilvlAB+8ox1rxcxxHsaTs9T1Mvwrr1klsjuLRVWziiKKpUAAAH86cSGYjJxnj0FIw2uB6ZAIGD/k0kg+bgkMw/Svz5tyd2fqEEoxSXQcF3MmHweh7H8PWjXNWh0Tw7c3Uj7JAhOSeenpTooy0SSB8gEgEDpj9K8a/aE8cQad4enso7mM3DkILeRgCSeK0im2XvqfOPi/Wl8R+LNQugN8KuQHUknI6nHTnP60zwzHJqXiK1jKM0asAwUYABwPx5/rVDCWEG5IN7BQxWLJJPr/L1r3H9nTwfb6zfpeTRfOc9ecKMHBH4D8a7W1FHMtWfRnhnSItI0i2gjGFRAAAOmRmvOvj14uGj+HJYhKBvXOxiMnPGPx/pXrGpTR2VqSCUCKSM8Y4xXyB8ePFI8QeJEtEKPFCo3OM9R/XnrXLTV5XZ0XVjy+ONthcgHJLYHJGTn+vtXrPwG8Cy67r9veSxFIojvO9cbgOnXtxXlUluWBQfu8gZCjJ5OOK+zfgton9n+F7JujsoILrhtgAxk/Wumq7RYo6s9CfESpEg+UAZOMZIoPzYbJHJG4f596jYksTkk5xnGeP85oCDPJOMjqOSK8d9zpuSQAlTwcZzjPH4CnghuvHOSAP51HbguHUjG08E/5/GpFOSR142nnFJjHbfmBx8ufxp2GXB5IbjAoxkHHJBHP0pwT0H0HoP/r1IBtGDjjHUdaFG4NkEgdz3Pf+lOCjb2GeME80qgqOOmcdP8+1BZGzHPHJzywHFPkJyCfz96cMbuCScZIPTHSmlDu547cnr+FAEm7Oem7A6j2pyfd55BBBIqEj5seoqRQ3QEgehoHcSMZYjsOhPrSbfmHJDZwcU4AKTgcZ65/WnMu5s5wT79KB3IWPzY6DGcL1qZRgqRzjrkdaCuOOvHIFOUDAA+lAD4h8xySRngkfpSNkNkevHPWnJ+XPHFBIDjuSMDANLyAHU5HuQQfalLccEenNMfHA59Mj+tCqdoGeBz/9ajYAhbAYn1zjFG4s2NuOpwfSpFcYI5yT2H6Ubl3Z5PGCTSAjGWPORjnGeSP/ANdPPPBOA34GlOTzgFDzx1/zih/m5zwORigAQHywM+o55qNVKgjqM+lTAYH9c96bt3KGB46c0FIjUHPf8P5UrHHIHOM/jTsbc/TpTXAbtntmgY0knr/3zjt9aULgYU5x6daUgADvn8qQHKkoR6Y/SgsEkAY89vxprPhsHgZpUHOT16gUzJL8nG09SOKm40rk86ZJ2YxkDcDUGoSiy02W4YgKgOd30pzSYPUf1yfSvPfiV4xNnp0ttHIC+0rhuBntms5z5Ud2Fw8q9RQR5H448QyeJNVk6i3BIPPBxnGa5Z4c7QG4BwSe1PS5mJO7DkksSDnkngfTp+tRecdxJAGcnAGc15Mm27n67haSoU1BbJDEDKx3fJ6Ht70wcY4wO3b86tuA0bHqWXJA7GohESwB56YOO9RY7hgkzx09T1/z3qfzHVl2/MMgDn8OlVpsxt0wBwT6++P88Vf02B7y8hgiUFmIA7f5600mROyjdntfwp8OLb6dDfiAiQNtwwB+hH/169guV3gg88DJWuT8A20ttokaSRm32gDDchgBwR9a6blSCxO0gZBr16MVGNz8gzOu61d3eiHwxCJDgYPcgVJGuSMk9MnFHGMHHPfNLGQScDHGRW5440gZA5+oodPnH5dOlL2PrnqOuKQjB+vIIp6AKMFR0xjv60+Mbd+PTgVC0wiAJ559OaljcMuQeO4NGgChcsM8EDsaYf8AWDHOTjpTxhuQcgdgetNYgk8kc9KGwJmGR1HTFQldowPr705iMYHTrxzTg4WME8AnGPShDRGg5JIzz6UBjuwAMDqOtPDBm4Oc9qTb8+33B9yKZWwXiRSuDJGkhwDyM4PpUjFDAEQBQByAMUyfgKMYGT7GmuwVfmJGe5NA3OSVk2LGwWFgc8jGc9R2qEHaBjI9SakQbkLYOOR+VJyMHAAJyOakzHlsNjjHTr3q28oCDZk4/OqO0dTnrg5GKs5BGcfL05qiDQstUtltXSe2aQ4wDuwfwqIPbvIXiQxIRwpOSvvVKMEjOQRnv1FaFrYPPwgycZGOTigehRP3yNuRngDp/jUMzbZNm8EjnA61YuswzFVySSOfT6VBdIFmweOg+vHQ0mUkCthQMEdwK5f4iWBvfDl654QREEng5PaujIKAE8AHGRXL/FWa6k8JlLaMvuk+baMnGMc1z1PhZ6WCuq8PU+Up1EeosEBwpJIJHHOOtW7UkA5ycDPPoe2PWk1KMx6g+7Ay23AHOfT/APXUM92sWcIVye/XNeWfs0NYoszyIIyM5c5JGOV56f59qgR0YPuf5wuAOMH8aroxkfdwcjB6Dj1p1uPtE/lnjvyOh/zn86DSxEkRe9imJOxTkgnJIFd98JZI4PHBCSMG8sMsYYhc5Gcjpn3riXiCXZjVhxgZ6EkdsflWl4RvjpXi6wuRnM8nlvggFcnitYPlkjz8dSVahKD7H2TqLiTac8lRnpzxz7cVHEMR9QOeOOtMSbzrSB36tGCQee1SRKERTnj+VetE/F6i5ZNdiWNvKfrgEEAk/wCfamBP36Htg9KduDZwMHqSDTVfkD3x9PwqjMmcZk4OB16daJpfMtQgGDnNNY7OMDA5yTnNNdSVzjjtQTcnhbbFjP3h2FVuS+fQ9RTv4TjIGPypqksQpzjHGBSZQKCW4HA/Oo/EeiQa9oMkEhPQ7scVIBtOQO/PGamYh7eRHON6kZB71D1VjejJwmpLdHyD4k0YaPf6rbhMpHINjE5wD1P+fSsTTr4WmoWzjGwE+ZjvgHt+NeifFX4ZyaPLPqIvJZxLLk7mxwevHtXndnZNeX+zKoY42cgEndjv+FeZLTQ/ZMHWjWoxne5HJqG5ZEfLfMSNvUZ//V3pLm6aUZwWIGNoHPp/SoViEMioQQzHrjB46U+S1IbDvsJPHsD3rNnfoWPtX2zS0tpRh42LqCOc9M1a8L3EavcB3SLzE25fhcfjz6ULYCOwhu9+9JAdvPJA4JqGysBeLLKy/uEXIwcZ9efSmRLVHXfDrxYdE8XR2IuFe0kkViRyOvY9+OK+nw6XaGWNwwcBhjJx9a+LbHypNRj2Hy/Kcbe2fY19H/DXxFLdab5Mk+94iOM446Z/CuyhUs+Vnwmf4LmSrR3PRz/qwD94DoeeadCcKcnGeRzTXXy4o2zywBJ96YDhD7DIr007n581Ylt38u6jlBAwehrkfjHqPkeCtQljbl42QofU8cfnXVW6ebOiAe4zxXlv7Qt6ln4Ou4y4DhgynoCARkVtFXaHHc+WPFukCSwtpJcBwhJbPIxwB7AfSoPgytzJr8GlySiW2lmUuG5GQen+fSt74gavZQaPZwW8Qa5ktyx7kEgEc/U0fs96Xb3Wpwai5KXHnBQoB6gDp9c9a9ToVK1j7g8OCCySCeN8IEwRng8cH8BXm3xq+J6eC9OY2piN2HG3d05P+OK9M0eWK5sLiLYAirgbuBkDpXxX8Ytcm17xW9gFmYJIVyq/KRkeuemT+VccI80tTKCTepS8V/HLxb4jDolyLZCcFoSQSD6ZPGa4yPxDqeseHobC/vLiS5jumkMquQwHYZH4+nauo1/wlBp1xm2uHlTaBiTHBx0zVK98OJpmkW9z5WLmQEswx69hXoRhFGtkaPwc+Kt78PPFcdleX00tjO+0F+q5wACeQea+2NIvY9ShinjcPGwDBs888/pmvzx0qwE9xfzTgr5AEsarwdwII5/Dp3zX1x8BfGs/iGxtIzH8kgAJx9045H8/zFc+Ippq63Jcep7LKm5ncfQGvnf9pfx20lnDoUBeMyZWQg8nOe4/PivoDxTeR6Jpt1LcOAI1Oe2T2/xr4r+KWvHX/ELSx/OoU4ODk/h9Mc1jQg27lU0cjod5HoyTxRSb5CoWRcjp1J9yf0xXVfDO9g8V+ONLS0kYyxMswjI+XKsMc9eefyrmPCGlHU9P1G5nTc/mBNy9BjjH8vSvaf2WvBiW3i/U7+S0IBUPFKV4JB6D0Hfj1rsn7qbYpWs2fTukrOkMaXI2SKMbc/lU81wZ41iI6E4PYjtTWlLSkk85yQetOvSCqlO3U9x/k148nd3MI6IS0cwxOpJwSSQOgqe3Esc4KHO4EYPYeoFJFHvtC/Xtwef/AK1NsMq8jlDwAMH0/wA/zqNShZOJULDkHkfWprt9ixqeT0z14qu6F5MrkjPA7VNeNvUA9cfr/kUCauIkv7oxAfI3rSQwCKQGMknBGcZyO9EDbbcA9uc4570sZxnBzjgUEliFfn46/Trj/P6VPeOrICOoGOKoJeSRyoy7cg5AIzT7qd5c5ABPYDpQASElFU9OuB/jTbRdrngYb73c4p0hEdtEp6gcn15NRWiSvFM4xgHn1xQBch2xygAEnqDnPH0qvfuZJ8kg4B7Uik+aCp5547Eio5TvJzwSRkGmhXHTuWhEeAQAMDuCf69Ks2MB8kkdOAcVXden88cZ/wA/yq/aybIwM5ycH1piZTkhdXPA4OORSEByMcnofSnTT+dO47gfge340iPtfHfoT6UCGyHC7WO0YyD702FiFIH3SSCAM1NeRAKuXycdMVHDEY4QWOcnOT6UAOiAjk3qACAQKrXUfnSFWGOQQyjv1qeNmcvsGcDOMdh1NV5NzyICeCeAO9UgZbvZy0UYcjcoCk49OKxvF+lm+8ISxR4PzkkZ5AxgZH4/pWjOpTqTuxz6HPrVu3xJbSI/KOuCO49/84raDs0SfHWrWV3oMs0dtIUePKM3TOex9z615pLLN/wlGn3YiJngulIOfUgE/gD19CfWvo34n+Djp0t1OhOxyWDY4x2wa8C1m2ll1WCKN8eYSMEc5HvXt02pK5R9ieE9VTX/AAy9rLsLiMoM+oHf+deEeP8Aw1f6G00RAIaTzNmeADV74P63qcN5Haz3JmjhkKlgBnBA4P09fSvVvi74WXUNHgvUQuNoII+mRk1k7QkYR0dj5X07T3mvrjH7twCQDwCT+g9OK9h+B/i4W+p/2fduwlVsoT0K8AZPc159pul3FwL2aWPZEjmPg9cdTj9PyqDw75ln4xsjCGV1lwATncCck/59aH7ysayWlj7ankDoHPOcEA/lUm/yoBh+3zAep6VyfhvVjfWyZIIAAJz/AErpZoGWJACSCMgD/P0rgcXF2OdvQwNa043EUj4Ge4PP415LrmmOL8nZjjGQOK95t4RLbyhxvOMYI6GvN/FmkmO8LgfIxyB7Cvfy6vZqLPmcyo3g5nnl3FtUlzjIIyef8/8A16jkTZbjPAKnG4dKk1l1VWfOCBkD15p+q2w+xRkOcuAdpHTPX8q+ug7nwk+pnaeDZtcOkg3schh1JxVK5t0mbL/Kep4zz61ft7YRwOz5+XIJHI/z3rNt9Oe/1NI0k2HacA+oH8utdcWjhnqUdQlGzDkkKeQD+v5Vd8hI9PiEZOSck47Vm65A8EZ8rBKjkke+DkVoSRyR6fb+aR80YIIPAHqBWhz2E0y1EhMhPlYODn9SPc1Zt4G+1xEuSqnOcjj6elN05C1pKeCqMQT29fr+Rq3okH2vVkgJIQoxx0yR25/KpbLsW512bjnhjwcdBV9bLfZbo5yOAMBe+aztUR9wCqAQNpGc9O9Mle60yAON2doJ2nP04qCJI0fDloIdVaOd22St8wYEdenNfTvh74bwXOiwy2Ev2dmQfdGdwIGQff3FfKekXlzLJ9onL5Mg6jBxnA4r6w+F/iWbTdEhjuF82J+UZewxz+FceK9ooXp7nDKMParn0TPO/HehzaRII5QC5k2k+ozjn+fNea67YCGAuCQcgDnn0/z+Neu/FnxCbnUv3CAhnGQcdO/8q801sveYABdMYAHb1rSlJuK5lqb0Vq+3Q5e2jzE/OD257UyBiZsOccEYxkGrZs/ITOeRng1Hp9v9qunAyXQDaBycnuK2ud8UVbtUOPnIUEYPHHpS3iqIECdMZ47nrk0t9CTOY3GDuGcHqfX8xUlxYPFGCQBGVIG4Zwe1CBoyYUSMTP8AMHZuw49/5VTtFMmrsSVMIUqS3XJ74/DpWlHFIumCRkCEEq5XoT9KXQNKNzeuX4VgCSeuPWtL6GZUv7pbKSMArgnAyMZ9Pz5qLULv90ske7HcdwaXxNbKdSgX+BJQVyAMkZA/yKs6r5IijKJnamCMHk/5zQWrDvDTRm2lL8l8sMr+OKgPlHUsk7QwORjNWNFXOmvIhHXaRn1zmqlrAZNTJ8xQAMBcZ5rPqaJaE17PCreSHUjgHjBHpVuUie2A37NgJBI6jvVeWyW5nUSHadwBz3H+GauXEMdsQADgrn2/z9KlhYq2aB4yT0OTzVixgDamT14AH58/SmWSH7ExfGTnOO3f6+n50zS7WWXUjI5IBUAHPAx6/WpKRe1eFftLITtOQASMGr8lh5dnFIQAwXAPfA6/4VlX12ZLuNH5JOAVGTxXT7k+yxZxJhRjPH6fnWbNkjM0K4Z0uHxjcSoJ46VesJQ+oRRuMpkAt/jS2drHHFJMCACc460/RoBcapKH3CNk4IA6Dmsn3OiK0RPrcEaXBUfLgk5HcVUeNPKBHIwO/Jq1q+UlIAymcAk9qqsu1AM47jt3qEa6FnSTHGziVMggjHUgkYByfx/SuavrdIdZcYJUDIyOo6f410lpg2wcyfOQSR6Y7/yrOgtEudUQO4zjlm9PSrWhlJaGRqzBBHsQ4yAF698VfCbbLf13D5jnGCOmKh1q3CSHynzzwQKuz27i0jRACoXJJPGT1+tW2ZlHRZALt8nOckA8e3+FaNwgF4hckAjJzx9KpaRYowll3glSeOmKmExuLtA5OQMYI7dqlmkRmrMbm3IcEDsRzVmzg8yyXahOAOg6H6UXtpiCRiQBgg4PIrZ0sR2Glj1dRwD2x396V3YrlMixAWYsQSD6DpUWoELd7hzg5IH+H5VftxvdyOSDnp19DUE0Cm6II6nHzUkyHZDLok2gCgg4znHb0qxp0xFi4yvzKVz70l/alYiqNxt7H+VP0uyzZFAuzYoI+tA0UbTP2h04BzgDFT6sRaXETvxyASSeCfarFlbI0znehkTquec+1U71TdzJHvH3uCeaCtDdkuPtmno7gYAwNuMkVDYziKKRQNwIxhl7d6asH9nw+UZQQCPmPHGOn86vWFklxjDKpPUnpjpmovZFoxrCVBq5VUI4yAOOM+lafiJz5lriMEq4JHQ47/kahS1itNWJJEjAlVZT7859ver2r3P2m9hQIAB047VhO1zoh5nonhi387SBhsFRnr64zXT6W7wrtz1IyMdq5vwyxt7ADpkZx14rp9PXfFvckY4Ga+UxXxn2ODVoIngk/wBMIwBn6dKm1NCAh2fJnGfWqm3bcBwB2GfY1cuirxgH7vQg9j615x6iJrK4/wBEdFUEgH/OaoaJcyC+nHQDgHNW5YTDCDnAIxxVO08sOWGRxgn1NSyhb5fLu0757jmtUN58QB2ggDknGRWfcjzmHHKnjnp7U92/c4OcjtjNNEsvwz+UhXIHOc1WtJje3Xl9OSCQMZJqBXwoHQAYy3rTLFik+8HBU54/z9a0SMpdiLxPpj2l1b47jePz4r0rwozNpi5HIwMmuOe0fU7iJ5RkKAFyO1ehaRZra2agd+a64OyaPncfT95NGlaPtf2q/vBrNTKtmrSPkVEld3Jw9RxjykrMMGuY1a1S5Z9/QZ5zXSH5hWFrGLfJJIyOadPTQ60+ZnFvocA1LdEuMjBGcgnNdNa2CwRJ5Q2eoArN01BPdSEO0gzgDGOP85rr4oP3I47V0qpyqx5mJo82q3MXWI5GsSSckHOemK4WDBkl3qTnPvXoOvZjsWriIESJZH6gg4BHeumnrE8/ladmccsY/wCErRAdqAYA7ZNerlQNJXYuG29u9eYRGKfxGXfPyqQQBx1r0C3u0kgiAJCBcAVra9iYuz1KLaI9xZOzSZPQIwrnGsJbNygy/OM55xXftfJBBg4xjk1Rjso5p3ffjjO7rWcrnXT1Z59NDLHfoCGGSD6AUa8ZTZ8EgYIycg/Sum1e5i84R8O2OCBisbWZjeWqR4wq8AZ7+tc7OpXMPSHkGnyxOBsxgENmsawcWuozoCRu+YE100KPY2jhRgEHqOw9K52C3+03byA4zxn0rJnSrlDxRLJLcW84feVYKTjmusspi2iFcZBUHJ4P4GpLXw/bSeRJegSRbgTn/Cuuls9CvtIkS0tJ7aROA3VG/H6VhKSehsoNanJeDzLcoBH84yR1yRgnNd9ZW8oZdybOOQRWF8OrK2s70wIgjCSHOB159/wr2U2NjOCXjTKjqP5iuaoelhrmBo2lPdXMW8Exo27gcce9dsvSq1lHFFEqxYxirI6Vzo9NbC0UUUxhRRRQAUUUUAQXLbYH9MHtXndwym4kAI5J74r0K8UyW0gAyccCuF1CzdnbCgnOcnjBoCxkzW/zbgc5z+Xb+dU5hlDkkAjABGK0XhlGPk5wTkY/KqdznJAGSOPcCoAq2kRVed2Dn8efWo5Yj57YwcnIOc8VdG7bnHGCAenPeq0is2DnGBnNAmQzxF0BHOegx/n/ADimYKnZjp0Of8//AK6sEkrgncoAGQKj8lypIOP/ANfagkSKCYoXIxGeOmBiqOoukr4BwACAMYqa4uXt1KiQrk5wDx+VZdxPlGaQKcnIINWkZymloVbln6EZ5HPbFTWkJlTG0HjjIqGOITjgZB5+U81tWdkAq7zgnoPX/wDVSYoXYsEQGM4UDBznNLPgqRkHB9D9RU3lYHI5J6ZFWH00eVv3ggrkDsD/AJ4qdbnRtoZ7uJQBggAc56Z9/wBKZFnysg/NnGPU9/51o22mm53BDk+mcYNV5dO+yzBQ4wepB4P1/wDrUtQK05YEHOCDnGOvvmkaGOZSTtyDgHpz9f8APWrtxZjZlSAe2TjP+famR6eyQ/f45OO4P+e1MCmmYXIOcDv1/wA/rQMKMgdCWI68GrkVh5jZyCTxxxUctmEceYcISBxz9M0CZWyfX9aK2P7Gtv8AnoaKCT4zODxjIx0HGf8APNJgEds54wfy/wA+1NaXcCMEYwRn+efenRvsQdDxnrXlHsDd3lvk8kHp7fT2pHBGRnOe4P8AWnhz8xbGWOMcZodtrZOOmASD19x+X60rDsEYGMYGO/r/AJP9KUxBxwmOOh7H+dNA27RxyM4AyfbNPXJGcYHbueKZFhm0BhvwemMdzUvlpIApG7IwRjr/APrx+FNIBGQcAZ5PanDKnf0A7Ac9O31oJaT0Zw3xA8DG9iNxbBSGUgjAJz9R04rw/V9HNhOUnQxfPjdnj6H86+rhOI/nwXQghlYA/wCf/rV5t498Mx3MZlFoMNnaVGeR/nrz2ropyS0PCxeG05keCyL5EmQTgnIbgZ/x7c0x94JB3YHIAPYcjP8An8a2NV0yS2ZUxgxnkDnJ9fy/nWbJIznBCsoOD259OnqSMn1rqTTVzxbW3I412oHQBCwBJPHP4n8fwppRmYfO0hboSQcY9/bBqTygQSEJPPI4B/P+lKicgMQcjnIPQc/07+9PQTRGvmFkwSBjJIHfr+IpWzyTx6NjB/Kngk4wd3IABHyk98/jSzPCgxlSCMfKOQSf89elAiFwf4S3XPTA49v89aRAfXoDhccDHf278VMWOEHTIwAB+nv/ADowN3J5xhV6E88dfcZoAjJbfznntjOccf8A18YptwrvhgeAMZIAP0x+A/CpiCpwTsBPGOTn2/xpm7IGwkg4Hpk+v8vwPUUC6kIV3jJ+UHqMcH6//rpyRMFAPfkZA5Az6dexxU0gEMZQPyDgbh0Hsf8APSmo2RjACAjK9fp16f54qiSLABB5z0A/ln070siOVUgDORndkcfWpsHG45B6kD9P5UyQFkxjnqFA4Pv/AJ70ARzQkhMNjB5xnGf5Dp+dKsaiH97wwGcjoTj/AOt2p8rHOcggHnI4GeP6H86aclDkYc9Cfb279AfxoAII3kQAj5zgkDJ6ZJ/w5pxjyx4CfxEN2749uhogy4OH2jGR2yPoKApZ1HBxxg9D3H8u3rQArk7h0IbkccZ+p9KdvGARtBxgkc9euR9aQKWkBAL+4GRnvnP9c9KVl/cKDw4J3MeM8k59en8qA8iMlFI3uQ2cZB/z6ZpVLhTznkdT+f8ALHSnopcuoGSxJwTz68/4DtUdsdzDB4I6dPrQBM0DnHAAYYwBx0z/AI04dCQAAev4fz6CiRyroMsSemB0/D0/OleMSJEm1i7NgYz3PoOP/wBVVoJJXL+hadLqN4i7CUxlVHr/AD+vFfQ/gfw/HaWu6QGMhAVKjnI5Gfw/nXDfD/wUVnguHBIVSSCMcnHWvZYVECIA457Ec45/lXFWktkfQ4GhpzNFjITOFJJ5Y8d+n6Go5F27eMckAEjr6803ABJPBHB569z/AF/Sn7Skm7kheqk9+9cWtz2bGbrepRaZaO8rgEKQFPU/j7/4V49a6oNY15JcHAYgYPXJ9Prj8Kn+JfiyefUntkAMaEg+oP09xUvwt0U6pcNctgIxH3iAWAx09a74RUY3Z4laq6lXlievaPGFsoWyCDhgMY7YGa0BgAY25yOveo4gFjCJkBRgBQOnenx5APJGehHTNcr1Z7lOPLFdyQZOc9zwM8UrHDHJ5PQN6/WkUgsOnB6jg+lRs+5j69AP8+tGxoKxwOoPoCODTlUAfLwAQOTxxTGbaCAOmCeeaU4PJ7cHFMB6uAowfy/z/hUTfeLYwD1Ip/zEdumePSmsfTdwTnBzgnFUiWROhYFO3Q8fj/hXk3xhCWu1iqPtjJAxznPGPxr1yVd8ZCEcDOMnn8e9eT/F+0eaJDkgmMqOhKnPUd693LP4qPBzVfuWzyDmUo/y8DOw4G3PT69PrShHc/u4wxXIw3Ab1yO1RWznaA4IGMZJyfY59KeioHwecnGen4n2r75PQ+EJlQKAMjcR/COMiopUEsJQyAnhiwOM45H/AOqkYhuCMAkAAHJP4/56UFjhScd8gEevT/PrVgO2/d5yMEEEcEcH/PWguckAnLAAc8fhn/69IjIcYORgYJ6ge/0pVYLyPmbJBI98j/P1oFcSQgkEMc5HOMcdsfjjt3pkm2Qg/MRwSMng9jinStkZBJI556j1+v8ATFKDx9/5iMgEYB9v5UBoI0Z4A4A/u8gD/HrSxjYwAYY6HA7A8j+dLuMR8vocZyeg/wA+3qaMKoKh8gYOcYP5n8RQLYUwiQ9WR84O0dz3xUrQNGMGVpeM5J7f0yaYxKHHQ5wT3H+c/pSyOCoP3QBk4GTxx+mcd6qxGoi5wRnAOMgnP0NG1wTkjAHJJySPp+VEeWAwcH9Md8f57ZqVGUKUJ75GBz+f9KBXIl4XBLEnGQT9c8dP/r095MADBOOTzgeg/KmeY26QjbHtYZVjwf0+vSpWAw7v83HIByPwx/UGrIaY9eQM8cZ2k4wc8/nx+FM24LlBuwCRkYI55H/66EYoRxxjcVY8cdMfrQs2UJGELDIyMgf59aXULADgbHG4k5JAPb6D1zTsguRgkDpk8+w+tNiY+Zu6YJBLDGR3B+v8xSXDYY44wc4AznP+e/SmSShwi5QDJGAxOP8A6/505WwcO2QSSFOAMH3/AM9etQ8PghMckEkYOfqf89KbjJ+cAng8A/j9fT8aAJV2lupPOSD0P+efzpvIydxDMMkEYOPr/jQr7lHOXxhgR2z/APq4FNDZY5fIwAD/AE/T9aAJVQM/J467ieQPp/P6Um4AccZBIPTjuPamNtJ59OcH259vwNJx5OeW7hSe3px0/wDrUCsSKAp5GBxuJPGeSKQ8EdzgEjqTn/OaaoE+eqgDOMde3075pMlWAzjGBwc/pQFiV1BJBOxic7Tjrx07+1M8vedoGME4x6dSM9e35GhnOAMAjBIIGTzng+lNcqwHQMCDn+I88n+v6U0FiRo1XPc46gn2Gcf41FEpVo8/OQMkZzjr0x0pQMMQQAADyPXOfr+VLCxLEkEtjqR1B5/zj2oYtB7NzjOMDgjr7c/4daSTHQnIORzj/PcUjSZzs4wfXOf8j3ph+YlTk4yTnnn+vb3oRLsL5YXkKew4IIwc4OfbHel74JzkZGTkYB9f59aaJAEJAJB54HJ7daayjI6Et1XqCemT/LtVIzAIGbOyMc4GMn+fHbvTWVgQQMueTgd+3+frTkTylIHpg+nHrj0BNOdUcgb2zkEDoT/j/wDrqg13AZUAYIGMDP8AT9PzpAQxx1fGBnHTrn+YpNqHHXnkc8nr0/WhQD7ZGQc4B59Bz6nH1oJAqWJHKtgHOcHP1/PiluXxuByCy4BPPI9MfhTOTJ90nccEg4yfp9f5Usg885wN4AIYn/PrTRAwgbUBGCOpB6jqcf570/IaMnYuDgAgHrn+dOxyh6lQRgAc+lM5UDgkbuQeCB/nmncl6k0WQ+MkYHAxx9D/ADp0uH5APrjPIHT6VGmUJznPOSB90E//AK6X5upHJIO0njOfT/PepBIsJkqMYAxgH3HTPr2pRhwAxYliSTnnHp/n2qJQePmUDoCTzj3P+FORw8YbIyMklRn6fp60tSh7KTiQL8+eTnn/ADj6H60uDGuG6gcc59ufr/WmqpfLEDIPAxgDnt+tAPQHqxA+UjA//VyaVwI5HEa55fnHoPrSi4KoR9/ByVwMkkcc9OOO1LMnBCBk4BwxHX1H1PrViyshd3MNuhASVsZxyB3qJOyuWtXZHX/D/Q5dVmj3wsmQOpyD3z/Lr619GeG7X+y9OCZAOB26jnr/AD/GuT+G3hVNO0eKZgM45IGcjHr+dduGyGA5wQpBNfBZnivbT5F0P0LKcH7Cn7SW7B3PmcgAbsADoP8APpUgfq2DuY44HJ/z7VAEORjJIBAOOw/kauWsQBBdwgHQn/Oa8XQ9/Yp+KtXTRtLeaQrAiRksCR1wT0/HpXwr4x1D/hLvEkupXaK4Mp2xhicYOAcdPf8AEV9CftFeNDFYGwiCukhAMgbn34Bx/kV82IpADkYycYz3J79BXbSjZXIbbVizFE893BHGuSzAYU4HI6Y/Livrn4CeEpND0Nbm4QJOwIw2OcjPT8a+Zvhbp0ms+NoLfJaJ8kNgYBA47dTX25o9qLDSohKR5ajDKQBnjkewz39TU1X0HFdTi/jL4kGieGpSrMjyAqS2eozx7dq+N5rr7bcyXMg3vk/eY8H1+lexftDeMLnU9Zi0y3XNmFI3k5wQehH9fevGIx5EZIwOD05yevXrn6dsVdNcquN3Op+G3hGTxX4vtYgjfZoiHkbtgYwCPUn19K+3dLtI7CwiijyNqhVU8cAeleAfsueEB9j1DVZi6PM/liI8gAY5GeeetfQrQhJAoywUcZOcAVx15u9jaEXa5GuSc5K88/571Kwz1J+oFRMGIJ5znPIOak+6uD2557Vx3NkiSElozzyG6ewpYzycng9x3+lNThMj1xjNSdcgdMk89ARUjFBJHGQO/vipDnrj6k88elQs2H7e4qRmzgemM8GgB2enJ6/SnJ69vTNNAyowMHOTxQvAPuelBY4YDE8jPQZo3EnOQMj0pq538jgcHA6CnOvJxyevHTFAAxxgZGcde2KI24559cf5+lI67+OuQDjP6UInyNwc5GBnjFJhoPDZxkknPOOhpSQuAAWGT3pEzuOR0NAGHBOcn19aLjTDkZ/InPH50qMBgN06Af1NBUt+fqaUxkAcc4z/AJNMYI2D9R361Irgt3Jxwc1EFxwOCOcjvinIDu5BwBnOP5UAOJ2nJxkk4pcHA7jPamsN2AxwCM5xxUjDIHJz6DpSfYBeWABBx06YoXIOfboe1PBIXHbPb/P8qaAA59Bz0zRYAJyxJPB6cU4gEevb1pqIT7+uR0p5/LtyelFitBkoxGOOM5yBRECU4z+ApzY4BycnkilLDBAI/GkCZG6kH6HvSNyO3XoadnIyByO9RlcdOnTkcCgY5gNv6f0/z+FRmPAx6dfQU4Y74/kBSO3JHXPGc9qBoFIRzz2xkD/JphGGBBJB6mnL8+7vz1/z+FNI2spHJ6496gtBqcSRwho38ssuQScc4r55+JV6LqeeLeD1yevI9q9m8c3gg0uSQtjjAwfY182avfefdSqWOd245Pb/ADxXJXdtEfcZBhW26jMy0zMpLnJ7rjGPpSsCJgPugHBoSZUJ44OSdo7+n+fSiSXOCRg46kjmvPPv0mPIALD9AMU1YlQAbxnnO48/hiokmy2ScjGByKcH4BC54IHHSlcq1iY4MT7h07n2roPhhbRap4xggc4iAJyehOen8q5mVsJkHBI5DHj0Ix/hXffAbSVuPEbzOMSJ867ueOlaQu5JHn4+ap4acm9j6ODBIkRBiNMD8OlTyLkAHuaili2HjB5GTjipXGB09z7V7S0R+MTk5SbY5SFU9B9aVcHoT9cUigbcHpn+dKnAxz04BOKZAuRng9wKGAJHIyO5FRhTngfkak2cZP0BP6U7ARyw74/u8/TqabA6QxkyuoUdGz/SrCE7h2OM15D471m70fUbjfcvFGfuKO59fbj+dZylyq534XDPEz5I7nrNlqFkJTvlJ9SMZH+cUr3lurhjIChOeueK+U28f6qjypbXcoyw5PKntg/l+lRXHjvXZYwqXZbBweOB9P5Vk66W59HHh6rJXufV8+o2QmYLcINx4HHFTXN9ZW9kHe4Udie3/wCuvkCfxNrcwB+3PyeFAAx9atReJ9YntfLm1OaROQQvyj8qj6yuxt/q3PfmPq2z1ezQuROjB1wCxAz7iozrVn5y5kAwehPWvkj/AISK/scP9uuFAOM+YSOeBx/npUkniTUZSJPtspKjJcv0+go+srqh/wCrk/5j60ufEWngFTcIDnJGearv4m0ySFDHeRdwS3BBr5PufFU85KCaRiQRnJ5Prn/PWln8SXohg33DSSomB6t6E0/rS7DXDkusj6ri8UaZFGQ96ozyMDJxTH8WadA6Hz0k7gDv718kx6pdSMfNklQnJHJ/xrVhv7iePm7lIQ9C2Djj+dSsQnshvhxLVyPp1fG+nTXGwyhADknNR6h490y1mji8zPmg7WJGDjt+NfNF3e7nId3L/wC0xGfwqyNRe5gjBnbMQJAJzj/Pv6Vr7Yxlw/Fa3PqbR9bh1i182FC4J2nJ6Yrb0/UfsUmU+9gjrkAHrXiPwi1e4KpCcmJ+pzkZ6817HCQwz3xjFbQlzK58ri8M8NVcLkV1MZbsADBJ6+gouFJkJJzwOfXFTKoEmQQDjg+tMuB83GTnkc9KrqcqGSKfsyhcZJBz61U1XfHol35YJk25GQCPUn+dXGO4KfQ80XSRy6fcg94z0PHHr+P9azlazOvDvlmn5nyDrkmzXGnChyJyx5x0rLvlNxI7YzzkYH54rV8VWzW+sajECQBKcE+/NZ6Arb/MACBkNnqK8h6M/ZsNK9NPyKaptIAGQOvNRW48qcnB4OCPXHNWSC7cDPHAA6014yxG4YJIODxj8anU6wM6C+ildC+G5xjgHPGabMZINQhnjCIFlVkboQew/X9akKZfOSTn7uOn+f61V1CKRzsBaI5+UgZ5HShXRhUV1Y+tvB2tz6ppFsl1HsljUBmz1GBiuqf5IQVIXkgEe/rXBfCud9V0K3lkXa6qAWBHzYA5/nXocgRlXBGMenWvYou8Uz8Yx0FTxEo+ZFERtfJHHr1pkbkOPr3FPGDkcE+po6SJkY7E1scA58/gO4HP+etSEgwhM4wOCaZ90EHqOcY7UpHyjjGOQe3tQT1BVxGc59gPWo0G0jsOeOlSZPHUjGQcUhx3zSZSQ1mGP5/596CNwAIzjHWlzt65POcU5/lXuOBwaT2KRyHxQ0lL7wrcfJnauQCK+bNHtorG5u0BlO+MrkjgHIzX2BfWyalpcsBAJIOCeecdK+VvFumT6FrtxGFOyRicEcKehrgrKzuffZBiLxdJvY5u8t9qljjI5GDjnFVTEk75L4J4HoR/Xr+taMxlm2EoCFwODioWgZVORyDngc/hXNofcJib2l0yC28vCQkqp6YJPf69aTTXOm29zbOWKSgEspyEH+fSktpZIVkjHIdg2SMnIp0M3k3W9hlGAUqBk9c5/wA+tLSxMiNNLlsbpHIJiZgyFhwx9R/nrXoHgLWGt/EEdvJJ5YlAG3oMjtXHXd/NdXCOzEgZwpIwMdwB61JpdwLbW7C5lO0JICzE4wCeapNp3R5uLpqtScH2Pr1JfPsoHyDlMYA6dqYjDySPQ4x6VX8OXcWq6SjxOCigYAPYjrmp1wQeo9MdK9qm7pH49Xg4TcX0JNPQi4HGDnuK8G/apkdNKSIg+XNLtJx0GeT+QzXvVuGjkzH1A4AHXrXz1+1X4iWfydLaNGlchh2IAwScD64rvoq8jCO54Prk4vSjkDKIACB0AGP6V237MbQalqslswCESl1b2ODwfw/WvOGBlgKyAMAME4I+n4dK9S/Ze0NbjxA88G8JG+0xjkDAxkn1PJ/Cu+TVrDnqrn1tYR+XYzjGCynvxnFfL/j3Qhp3iKeWRFRrglhkjPHoOw/wr6C8ZeL4PDlk9mZgs/lkZJ647fj618ieMfGb67ra3PmbkCnLFgQSTjGawpRd79DOEXuW7geZl3Vto7kdf6Vk6/rhk0q3t9g8tQSHAPOT1/TpWbquv3FysaJ5nlL85VwQpXHPBHOcCm+EPCut+MrfFhE17E0mSWOwE55KjsOMfhXbdJamruUPD+nXE01zEl3bxSSAEeedvfgDAJJ7V9g/A3wqPDljaHeJShDMScckZwD6D27CuG+F/wCzvI8q3et2yxypyp3bgADnHpmvfEttM8FaUmMiOPJRnbnjoR26YrkqT5lZEtt6I4r9oXVHt9AESMEZld2YE9APzFfH+rSi9hs3jl3ERABucknknA//AF17T8cviXN4uNzBEoSGBWCouAXPQg+xrw/UNIu7bQ4LxI8x+XhWUdSOCBnqR/StqGi1NUmokWk63NZaFe6OE2RXFx5izL99cnGR6/T3r7P+DWm2+keHYI7fAlMIzIRg9OevvXyD8IvDY8aeKJ43gaZISu5wclD1HA/AV9y6FpcWmabaRpHgrGASB19z9anESSics77GhuwxPJJxknvn1qxIuRjGRgVVkwHJyRjOD0x6+1XFjJjRwMgjI9K8hiQ63fZbkAcrn5T2NFqM9yQwxg/jiiBCEfA4UgN9TnFWIYhkA9ew60iiAsFcckc5IPXB9KS454H6+lOu18psEHH65pLhdpwCOR29DQA7/l0Q7wTj0/T8aIVwG9T1JHb6UIpFvnBwTgU2FyGcDJbHTvigljzEBID1I4xTbg/MeMkjqPamiYbgOuDyR1qS4jKgjGc96BAybYk5/hIJHrnNJDOUhlVDlyR14zTiB5Byc8flUMeRIRz0yDjof8+vpQA+NNrHnkDPP6ZqOUbiCOTkHHtxVqKSCRwhkCbh6YwaSTZG5ON4BwT/AIUCsJczZZcnGFHQd/8APH40tuSbRzu+fOCB1/CoruMMFKjryCP0/wA+1WrBM2c75GQACM4NO4dCtC5QnsT1GOh96FbbcH5RwQCf8aZBvN2B13HAx1H/AOunzI8c53rg4ye1Mk0LqRJAeM4GTxz7VQlXfbgZw/fuKlu+YU2+nIBzx7/570yEYg8wdccg89c0AT6SQjHOMsCOn3fcVWuY3F2Sn8JzwOhqS3lHmH1YYOf8DVeaf9/jJyCAG7fnQBNdh5NxOCQQM9QKdZLm1wSDk4IB7dqLhSABycjpnqfWpLJAkAbPOeQBzVJ2A53xr4eTWtDvImTLhCVO3J/z9a+Mdf0z7D4ngjlBQrIQWxxxnp/nvX3xEizs8TckggjsQa+Zfjb4Gj0/W4rhMiJnOSB+ODXqYad9GS/dODsUk0fVIr+ynMTsQGjPRgeBk19U+H9Th8V+DYLK8CySpECSo5BA68+tfIetrPArvDvxGBtyTkY9Pp+Fe0fBLX5RpdnJPOC8zFQknHyjjB/H+VdFRNq5g09zh9a006Dq+s27I8SPIGjJJABOd39Pzrk0mFlrlnM5BwxJ468fz57DtX0r8RfBVpq1g10HwdpdSF4JwcY9M188RC30/XbSO4j86PzPLcMMcHnIPWpi9Dpi7o7bwV43u7bxB9m8xfJkxtXPfoetfR9reG506PIG7AJPpxmvjv4htb6XrJbSw6INjLnPBPHB74IHrX0h8MvE1vrPhW1DT7pggVlzySB0x+P61lUjfUwqRtsdxafJFJk5JGRg9K57xHbC7UlUBIByVHOP85raj6OEyMHIGecVE8WW5G71Gf8APtVUZOnJSXQ8vEQVWDgeDeK9NKXDhlC4zww4/H8aLtt2m25LhiE2jA9u4rtviLpIDeaiMvIJ75Ga4a4VlssFCAO+K+5w1VVIKR+b4uhKjUcWULPYLaQEAk8ZOevX9Ky5JjZzB1OCGwCB69fwrodOFvJbzxPueTGQQOExyc/XNYEM8Q1WMSPtXO0lh1z7V6UWeXNFHUp/3Zkb5sHBzzwT/n8qtTSiW3i/2VAA6DHsfypfFFujXE8UI3QjAyRjI6nj86tTWfl6ZDIBmQkAEgDIAra9kYWKOnzyLHNEgdo2b51A/r+FXLaVvteQnAGOeOe9WvDBxa3MV1GolUlkkDfkPwqBWdNViQkFHYqRntUN30Gk2XdmWB4zkliamub4zRRwshwOMkcYoYFJJNp+4cEVa1ARi3hIHzlctxx1xxU6XFIyYLstaySKdw3fLgcdR/hX1j8L9OTW/BBiP+sK/I38q+cdF+z2sMgkh835ThQep7V9B/BDxXatZR2YZQ7DG3uCMDFcWLcvZ3jujglb2sVLY818eGSyv2ikHzxttyeM9q5u8YCxR8AMByc9/rXqvx08O7Lw6hEAVLBnx1BHNeXaw0l3pPlwwAnIyx9ADk/Wroy54KR0UmruPY5q3uTcCU4JAOBnuf51Fps0lrqcjxqWygPy9jUukvJZ2EsBQNk53Dtz0NV7O8lsr15YwpxgAN0IznFdB3oS+JkvleTIDHcAR1A96u6veI1kgMbIoU4Zumc1m67qMt/dQSshikDZIB4xk4A7VsX8vnaQgCgMwIYkdO9AMy7bebBv4kyCT6GoLW6mg1JJEQOm0gqBknPtVnTLp1s50RQUcgjjPA4zn86q2U8tpfI+/BbOT29waaI3KmsRGaZWTdncGAK4/KrOqRyRpG8kZT5crkYDf5NXNRYeYCMLz1HQfT8TS63ePf2EAJwsKbVOMHHX86LjszA0ud0s3VdwR2IP5/41atVZJwcYIPeq/hx41s5Ymwm+Qj5s4wOR+uTWhAyLcBCcuOAQOoH+f50mUhLqXaUAALE5JPUH6UkrSXSrtOSMqSRwPak1CRDKCAA44yB2/wAaTzdiEg7CO+TnpUDI7MXNpG8M6AxdVkYncfUEe1OspZEut4AaMg555z0FTafKdVjKRsnJJBY8cf57VCENleAZIBGTgYHFA0JfOUIcOQcgAZ5+g/z3ra86SK2QyAlWwQfw7VlX8JmjPQgAsRjnp/n9K00SS50y2Af5FU5Utzn2H0qWWrpk+iiWe0ugA7xq2dx6Ae1S6bJIt9jzGB2n5TyMZqbw1dGzsLi34BcncXHIPemeZ5FzGc5ZSASp7Vg97HVHZM07+2eRhk7TjBX0B5/lVW6idYsOOQeD6dv8KmuL52JcuTtHLZ9OlCzJc2OQ53HkAnt/WoTNna1ynZI0wbAL54GOufSqLRTJfYGYyDjk46mr+jEJI2Tt3ZP4/wBKpaqwWbfnBBBLdf8APSrW5lIr6xbXcMaNF95iACxyDzzirExnSwG/d0ABIxim3Ur3Vsjlt6oc88D0rTtpEvdEeJ3+dfu5I/H3qmZpGJply5ikdPlVjnP045pI7wx3CE/fzzjuKj09fsV1ICc5YjB5GMf1qe7SMyo4+YsOTngCl1LWhoalme0fHyBhg7Rz/nrS2skr2MceT8g2jJ6Zo5aLP3uADg9OP/1Uls/BG8gE4BA4B6dKk0s7lzwyHnllRx86Njpz+dP1+1a3vlO8jPQZ78Va0COO2kOTmQnBbGMj8ag8SzC4u0WPk5AAIzg//XqE7sbjpcp3FxJbQoZANuMgHk+lXbHUF+zOQMnHDAdPas6/tp5oUy5ypwA3OB34pNOiCgozkD0AwBVmaumEUoa7kcdScnPHP1qR4j5yyHqGB6Y4zUUfkW+oMhbGThjn2/8ArdKtXUaxYCS+aucggf5FAyW/3zqXB4PJIGfpU2mXTLZtucFsY460yFoGtiHdhIp6Z46f/qqOzSOSRgV+XJx9fX/OazZoi3oc4vtaETnZkYy3TnrWprdmmn3SZKuVYAN2IzgiufEYivY5EOzac5weOf8A9VdBqMkF2EMR8xAACG5Oa5qh1U1c9B8OMptUwQQVHIGBXWWUo+zgfeOe+P51yHhSDNgvYgBgPU10tpkOc5wRkY6Zr5TFP3mfZ4NWposrNtuNp456nk1Zc4HYjue1U3X589ScfWrkwRYchsAYHSuHoegid4/Ot85wO4Haq0OyMeoPIB4BqOG6YJgE9eajhcGcKeQevepKJJeJsLj0wT+lXjai6gG0AHHPPpVK+QMRj0BBH+NXLC/tjEIirq54Bbpk00Sy3b6G8lqUIUMBkZ5yOvX1qpaWiWkrI6bCTkZ7/Srdu8lo+JMiNgdrKeDVW7m33C4IyDgc1aMpG4FiEsXlk4wARnua7iz2i0TBzx1rzZJTGQo9sEHnPtXc6A7taHdnjjB9e9dMNUeLjW1Y1CcU5JMGo6azYrW1zxlNp3LqSADJ7c1ia9PHcxugOX28KvWp7y7ENq7Bugrgpddf7W7g9CQCT15qoU2/eO2nXWiZu+H7J4JQHAz1GOvWu0CAAD04rhNB1g3NyuSCcjkHgnNd6DuUGs56M6ZWlsVL60W4t3QjPHUiuIv9NeCGQY4JJzivQWGUNYd/EFBBGc9sZrejO10c06KlqeNwxyWWttM8RK5IAx2rsVmM8aPGmwKMEY4NSSafHc3+AgPJyfSuhutH8vSf3SDOOeK7OdLfqcEsO1scrc3P2i3aJHRCOQWOO3SrHhOWeLzDeBLiLBGYm6D1rMutHnKyExgdMdeaoaTJc6RfOAB5bgZVhwMHnFTNq1i6cWmjU1WBZNTBhkUjnjGPpmqPibTrmwi85kxEQCr44z3q9q2sxPdJMYRGpwMoMjAxzUWueMornRvsaxtKQDgsMgcdDXLJs7UjPtrwahpLqybpAhwSOcd646zuhY30oA5U4Kj+daejasLbEbvsbBGwnqKzd0cmry4cYIz7HtWT8zfVbG5YfEO1026Frrenh7IgYliGTj6fX+Veiz+JPDKeHs6e7IrjcqFTkn0IrxPxPAWgjkCZweCBzitfTJB/ZapnGRnBGdo9RWTit0aKo0rHWeBNU/tG5mnUbCzdNvGfY/lXo9tdzB0Bcgk4xntXmfgudIGJB+TOAcYzXcwTveTxBH2FmC7scVzVND0sM7nQS6hLbkPHJkggEfjXVQyebEj4wWANZMXh6MIu+RicAnHr3rZRdgAHQDFc6PTQ6iiimMKKKKACiiigBj8qfoa4fURcLcSLhgQfTrXd1DIkZyXCnjlmHb60Aec+RPNMqbGLDJxg4FF34Y1Ty3kiXMZXJXvjHpXZ3enfaXjltnXaM52Ec/j3rI1nxU+mgWzqQ+3lh/L/APVUa3A4WJpY5DHcAq4wAM+n+NAmYb8HJ5zgcCnX+sfbmEmOMkBs9R/n1qj9o45bk9eMY+tBL8yR5D8jbAexOcH61VuNTMKNg4IPO49qg1C+MK5zkHgFuorEvZWuwSkn3uoBzVpN6nLUqJaIr6rq0krHY7KOeV/wqnYST37pGZCRjIyaSzs2lmdJAQSSBmul0nSBaFCD0HUdqt2SsYxTk7lqy03yIRn5WwAWJ9RWgo2jB2kDHI9P85H5U1otvfB4OO5puHZc9Tjjv+dZXud8Y8qsLJku4BHbJ9/8/wA6a15IAVQ/J2B4H19P/wBYocEFnxliMEL2pgiJKnnPGQp5Hrg9xj+lLW5Y6K7ki3gyAA8AAYH+P/66aru/LsSRk4HQe/tUrQhy4GMnJI7f5/Oo2tzFtCg4Pc+npQBIJUJLb+COV/8Ar0jzOiqUfgHkH/P8vWg22wZKHBGeB1NCRLKSAQSMA5NLUBv2sROSScntnH/1/Wo7i789QxUgg8dzntj8qkkt41kIHYjn+f5+tJPb7MgA4b/P51fQCP7f/wBc/wBP8aKg+x/SipFY+R3wi5GQ2cEZ/Kot7Ngke+OlSSoUUgMCcg9e1Z90GLlI5ERiP4jgH6/lXmJXPScuUvxTE5yOMcf5/rUvRTz/AIfSsCS9NrxINhUcAHPP+c1etNSt5gXcsML8oUcE9QD+H1ocWhKqmzRJ8tRnK543e1SiMyZz2wAP8/4VTjkM0qqCDnknJJ9sH8f1q7GeQOfl44PQAf0rI1FWPGN5yB0xxSj6HrzxgD0oUgAHOMnGTSs+04Iz3yTxVaoLXHKCGxnkHPPNNmsY761cS4yQQABweT+PepFwMEAHjoT/AJ9qcjhMg+owVHb/ACaNSJQUlZnmniLwQgV5EGATgngcdv8AJryfWNES1nIwJBkkt0xxjj9Oa+ppUjuoHhljUoRgbvQ9/SuF8TeAUvBI0US4IJGD0x2xXTCemp4GKwbXvQPnlYG8sl8kFiDkdB2xn/PFN8gMQX46gYGPzH/6utdx4h8JXOnhy6kKQNuV479ulcfPbvEV3ko6HK8HBHp+IPY1unc8Zpx0aKuwoADgDAz7H2H69KY0eJBnPTHYnr/np6irMarLMSxPTIVT0yf5/gKdO27gnCAHgD7vfB/HFVYn0KuMZz8xJBA5+g/z7UgAJIzxnJY+hH+H8qVnQjZlQ46Ent6g+3NORCcgA8nIBGCec9v8/nVARsBE2d2AwzgYPb19evT0FNKmBN7Fm7hD2/zj0onDq+04LDAIBGFOfX3zSuu8Jn7vIBUdgf8A9f507CsKGM9vE4flgS6Dqpz+h79KaoAQN8vzHBwM9/Q/ypFKRqwVdhJySeORgZ/zmnxQZVtxyASDn1P/ANfHbpmjUkFBMjjPQA5UcZzjp+HT2oudkcgUYHGQc8j/AAH1pEZYckHBzyQMY/A8e35UTJmTfk9sD0I6frj60XHZjkTAIycAnjof5f55psuABz1yMEcfX/8AX7U848v+EYGc9c/Tv+PtUe0FF+RcA5BHI5z07+v5UxCwRbFJLklh0Ix044/IGlJ3uMZJI+Yg9e2P19qYmFcZBB9jjPf+XY1OGTJY5PqQcZ9//wBVAuozesSKQdjE9x/Lv6DvUgUE5yTjgqcfh/j26VHcRAwhgCSc9DnHTv35qRJcptUEjrng/r+f50BYULsBIAQY6gflkf41GgAYb8jrnHb+n6DpU0H71Sc4PPI6gf06Y59KFk2sm4B1Zcle+M4yBQGxEoLMjDnA4PXB9P5frXX+CdEOpajDmIkKQSWXv0B9v/11T0Hw7Lq1xHIIswMQQT3Hp9T79q9w8HeGP7OaICDYQQdp7d+f/rVlOVloehh6DqSWmh1GjaYlhYGLBJPAYYyp6EY+nvVho8vh88Dr1wOg59Rn9at3DCOQjYODgqc9e/P0qozbyVADgkHHU57jP0H8q8/Vu7PpYrkSSJEQgYBLbsKFPP6/nXNeO/FEfhuxlTzxGQvIHGDg9K6KbUE0uxaZ8vMD8oxyMe1fO3xJ8TSa9qMiPGwXcSVck856gcZ/oDXRShzPU4cXifZxstzBvr1tZuJblCTO+QUBPIPT6Gvbvh1YRWlhbmPcAAAMkZJxk5/H1rw22iNy2yOMEkAAKMHI9h/nmve/hpYmDSIlA2EgllPBB9efXit6uisjz8GuaomzvIwD8/sScDrQq/zyMCpFT5QMEYGQM4FNDHI4Ix2z27Vw7H1ABck/N82RS7N4wygkZ5oztxg4yOhFOk2nncCAMntVAIQCRnHT60zAIO3lecgHtx096UyEjA/Q5ApsakcYIXnnPagB4jC4PQdeDxTXiwww5+ncml3AHGR07H+dDsSxI6gcc5Gf84/WmibjcMCM9zn0AxzXlfxdQvOAnTBH0H4euTXqisQgIIAA6tjk/wCf5V5v8UP3kUjhD8vIAGTxXt5a/wB+jw80V6DSPDHIR3B+QgkHI6nv/PtUbIFcEE54IyBxn61I8mZGk5wWPJ4OecZ/z6U2Vt7nPLg8564P6V+gx2Pg7D12DPHJIGQecj2NDQh1J2klucdh6D6jn9KcSSqAcqTj/P8AjTEkBZ3zhwc+v61ZOpHEp+cEEjHqOeDU3l8qMtnrjOST9On/AOqhNru4yBjggkZz60LISAMDngEtk/4UA+w1nwwGxgcZAxjv2P5DmlkAHTcDjpgdv8/pQJCAqktwcDHJx3+v40vIAJ/hyQDgAk9P8j0oJBYwgHzn1PcYPTnp+VSCJQNxZumQAe4HH+e9RduOQR8pz1/zmkQF5hGSEAYE7jgEfzyf6VQmiVot6AHoemRnPt6j/GkcFeep4yOmRx+fY4NOdcS8EhMHkde/4/z7VGCFEeMHcACc55HT6H+dAWJShBA6kAE46j15poVMqQW6kDcMZ9yfrz+NNRv3kp++eAAD0OcZ9qWFzI/z5JAIGeCR9f8APSgmxIIcvkZbnoTnJ/p/9alZSCHBwRkHByMf/W6fhSOSqDJPAIGCOT/hTt5ZVBwT1IHYjtVIhjoALiP5srjge2f59ab5bDG3HHGOvPp/L86OqkAFj1xnp+J+n86Qyv5jknIPpxj0Ge/HNFg1GKEKkkYABOfXnp9akyAXypGcYyMEjv8Ap/SnKd0pA7EZIPGeP8R270133RhEfOMndjHf1/H+VMnUXcWwFyRnnJxz9fwx+FKzBeoYZPY9fY/T9eKaI8DAclQOoOc+n8gafEzcjA2Y5zwf0/H6mgBGUF8jj1Axjp6dv/rUu0+YdnyLjj2yBk0kZJKo+QCOOgzzyP502dSM/KFHqR3/AK9Pft6UADZXaCmcHnbwAP8APNC5lGMYTPY/X/P51LI25IyDuyoOByB+H4daYrGTkBkwcn8fSgCMh9wBODwMY4x14A/zzTfJMjjgA9c4yD6dPzqbaVJHBycgE8/T9fTvTjJhghDbs5z2Htj34oFci8uRmwHGSeQBnvke2P8AE0rxnOWB9OT29T/9epJ5cBABtwMnjP4egzUYfdEMjqMnaTn/AD/hQLW4IhC/NkEcnGMfj+tOCDB4yMcDOMj/ADxzTZGIJ46d8U1Mk5BAGMHj/PP+FAak5ibscgjOSMA/5NDWpXjIznggnpjBz+lNExjUnYDjJJzz74/M0vngDgAkc4zyf6frTTM2R/ZzsQJ0XA9sAfz6VGIQjHeGA7n/AD0/GpxMx3kgAjHfr+XTr+lQSZJRiQpJ5XqD1qg1HqCFJwDyCPTPbH0Oalki+TzB1xwcjOT1H4/1qBpHRgMHjgFRnI9/z9akmlEgG185XqBjPt/Sgz1FaAeW2Ru4wM8Hn+dMSLcr85I5OT+hH9eaEk3qMk8fw8/59DQJiG285HII7n+tUSxFy0gyduAQQTnJ/wDrjjIp2xuSMoehwPbrj061EH3njCjGcYPUdD7dqd5hAwMZPPXv7f5NAiXyCqAtkggEkHn6n8qXyy/UDk5BJycf057VEZ3KBQmzgg7SD75H6UxZygPzkkDJHHTuD+v0oFYsRRNG3Axkgk9QPfj/ADzTZUCysAOuDj/DP5/jTUn3HaBjIHA6H/HFPKSEEyHbznk9uOPb/wCvQ3YhMsLCcKCFAAzgnn1P09OPWh4twAHIwSSDjnjJx04/rUbs5OQODgDHQ/jRErrEfLwrjk4Azjv/AI9qku48phyWOATjB5PQdv0/GlKENnBGOSQuecfr3+lQwQlyHGSDzu759s+31pwz13DnkE5PP8u2O1AxSrK8rnGcggEYA7cD14rq/h1pEmo6ihMavFuIYMefbiubWH7RIA7nLHAPU9ugHtXunw50O3trO3eOI7sAlgCMf568+teVj8QqNJ9z0sDQdesoruej6PbR2enJABgKMHAwfYZ/CrCoAOCeOvP4f5JpsQBiYDBBIOAcD8PxpyqPnA4z0yPyFfnLbk23uz9SjHlio9h6jaSCBxnkfXPT9cVBruow6Ro0lw+UD5UYwcDuRnntj8KmhXdKoLAdySP8/wCRXjvx+8Yz6fAba2bEbgRgdh747k+tXTjd2DW54b8TNa/tvxaYopXkiQlmVuRknAGfz+mByK5a7YxyopbewPB7jIOQR04OPzqODfK8z3LCWR2I+Zs5GcD69BxV/RLWOfXEgEcjuxBBxuByeAf/AK1enZRWhme1/syeHUGrvfzQM4JAil2naPXr68V9F+ONUTTdIllk+RFB2lTxjBzk1g/DTRY9E0a2ijiERdAzBQBtPp7k5rzL9o3xZc2Nvc6fbn925AZTIeBnqB0Pbj61xv35F3SR4T4vvn1DxDeuJTLG8pZVclsg+g+mPyrIsbV9Tu47YF8Oy8qM7Rxk5H+eKYq5jDsAXLYODgH1xXp/wD0kX9xMmxSGYqd3JIz0Ge2K6XaKEnc+mfhpaW1h4dtIo7ZbcLGFwDkMcdT9a6F3BfBI4qGyWO1to4Uj8sxptJUAZ/oKeT8w/vE+mMdOa8abvJs64qysSqwbHP1GetSB0xnb1PXPSoSQpI64PPHHTrSBS3IA69McZ71kWWI2UcdOeKfGQAPbv/Kq8YDckj8c/lT1I3ck+/pQA9mUzHjIJAPNSOdqg88cZxjp7fSoXID8ZHHRR37U6VvkQn6nuc0AWFI2gdTjrmlj+UkevIqKL5hn8OuaVciQegBBoHckJ55H155pRwMEkHOMkd6jBUMARg5x+NR3EE6XMeGVo2XJXHNBRZPXGOfUCgEd8UoU+UMjHY49eaYvAJPQcYxS3YDycYPX8aUDk89R16UwN8wzz7ketSHGcYH4jrR1AcOMYPUEYoHTGMdQeaPuqBkfQe/+f1p4XjB49qNiiNQGxnk4wOOQKkB28EZ9sURjoCcAc4HrQeo6LnoB60wEbCuOM+1O4I46Yzke1NfPXgEDA54pqnaoOOM4A/8ArelGwEm7KkDr9aaSMkZwff8Az70gbqf84pn3mz6Dg+tSPcm37eO5HT6Um/djPBwfoaHQjBCk54NBjDYJzkDuKB2HAkgnv61GmWbOD157VKi5Q5xyeMdaWJcHnjtnpQMi3c4HcdhSFSV67T3xUrpsJHfPXFBTBPXJHbuKAIiMnPJ98dP8aRVBAJ/DPSpAhC8Z44pqJyc8ketSx3E3BCeo7jimxyBZQMnjPBphOJRgEgfjT5WVYy2OQD2qWaR3PO/i7rVvpmkO8rAvKCFBI5x6V86JcFhIZCCDn5cdevBr1n9oK+t5odLWKRTMrEMh7A5yDXjsOUZ0Yk8cHHf0rzK0ryP1rJKPs8MpPqPVS5KZHY5x61MgLKQcsOgBPFQM+xuflHTI65pFmKZwMuOgz1/z9PWufqfQkwG1sHg4zz6/X26fhTkYqrDqM5H1pXj8yDzEO48nkY49KhCnZ8gyVPQelMCeSISMi/LnA+YjjHT9f61758ENNgFqJ0AD58vOO3evAog5ziQo+07QT1+tfT3wr09LPQ4HCn96gZsc4OOR7V0UFeaPl8+qcuFa7neTKFJxg9ehphYbOnHahuWz70MCVXH4cV6x+VDkOYy46g4pUJL8d+RkfnSQIRGfTOQAeD60RH5weg6fWjYBefYAnrUkrAAgA5z1NMY7sY4OcAUSD5sYJz1oGkIyO+Cj4NeP/FjSbu7lcgEA8ZkGcj0/KvYWcxqCM+vFTKttdoVuIUk6DJUH61E48ysehgsV9Uqqpa58dJZ3EV6bXyjjIAZQce2aiurKaGfyTGwOeuCAcenFfX48PaX5mfscJJPTYOPfNLNpdhuI+zREYwMqDg+3Fcbw8n1Pr4cRwX2T4+ksJYo3kZG2jk8EGoornzScHlSAQR0r7Kn0TS5LMlrSJmIIw6A844Ir5l+J1lYaLrjW1vBscr5jMuACSTkYrmnTdPVnu5fmscdJwSs0cdIVLfMM4PP+f8aq3L5XGBjJO0DBx6Y/Cp3uQ7bSpUDpn09f6VTmGHOOR698isGe+iNSJShT73PBOOP8ip4M4Jzg+3P5dqhZdrkgcYwcdzVqJsoByMHn3/z1/GkMkjAy3mY3LyGx3otL15bsRRKS7HHAzj3NCP8AOFYE5BJz0x9a9G+DXgHT9ZnF7dyukyTkhGHBA6A+1dFNczsjgxVeGHpOpPocg/hTW7oCSCzklJzkqMceuPSrP/CvPEF5ZbBBIhfADJwRz6/SvrGextrEgRBfugEKAB7CrStbxWq7IIzLxuOwAYPevQVHzPhZ8Qt6KJ5L8H9A1HTDJbX1nMIkUGOaTByRwAe+TXqUC7SRjB6VctJUEcokIGQNuBxmq0Rwd5GB3Hp6VvGPKrHyuKxDxFV1Gtwb5cnpjuaSQEIOck8Uk+8yccgjnFOzuUBjgjg4HNM5kNQ7oyc9qfawfa0li5+4R7DjijGISOp659KNO3LI5z1yCOnFZs2g7anzH8TbF7PWZXZMAN8w7/WuO8sAkjuOuO3/AOqvTfjwpg8QggEK8YJz0Jya82dg0YIOM446dK8qfxNH7Dl03PDRfkVzG4KHvnnjjFMMRdCSehyDjB/OpixJ4JJzwR39aVT+Hoe3+eaz2PSIRb5wTnOe2efr+lNuIv3QJY7lBI+tWo3CcZyCcEZ6A1JLbNLEdnQ+2cf59qepm3bc9Z+D+oy2qxWodnj2jCg9+5x+Ve02Mn2ixLjOckDIxxXzV8LNYltNZtowMOrlAMZGCMD8a+mNOyLLDdT0x/KvUw70sfl+e0lTr8yW4keN2DwMc0ZLv07jkGkRNsme2OlPHXj1rqPmR8px905OBnNCodmQMHpkD/PtQxOBgZJ6nrinK4Nu6nGdwIKnp/jQA23w7SAnlQD7GkOA/I5HIweKdFlWIOQMAAnGOaNmZOAenAFLoFxJWU/7Jz0p+0/ZomOQWyOT6VFNGeDjPY89x/n9aklkDwxx45GcHOKRQ+0ARHOMhTkfX3ryP4veH7S4uI7hH2SyHDx9M4z0r1y1Pz4zgHg5715l8ZbR0jgu0ziFs8cnocnFc1VXie7lNRwxC1tc8OvIUgVkMezbgYH9aoyXaKAo4CkEDqGHTrVrWLxXEhTlmBxjr+NULm98+1ijcZdVxkDGPTNee9GfqsNVdjN4YZA4zxjH+f8A9VECiSfbjPyliAMHiq8Mw5TpuJIzyelSJcpbTxSkhRkKWBzweuaVimTuU3ROAd7MFDd+tWfEkKi6lByowPlx0IAqSazM0YMRUFXBGeuOtVdYvnvAjuoEinnA59Ace3oPWmtDmlqfRHwYv/tnhCzIU4A2MSc5IxXdxZLXBIIRFyD6knFeVfAWeRPDMUTurgOxG3rgngH9TXrcEnls/HEilSK9fDyvFH5Nm0OTEzSLGkkLdQsePm6sOtfJH7Ssxk8dygOGkZCB32jPJ/T9K+p5neG2lMX3lUlSTwD/AJ9a+NPjdqYvPG88pDHam1hnGSD0/E5r1aF27nkwV3c5SaQWcERuEAVVwAQeR3P4V9C/spwWUel6nJbQJGjzEl92QCAPX8Dj3NfN9/qguNHgR7dkii+XkZLA+/tz717h8MPEMHgb4VsY5Ekup1PlqeDk55z37Z/CuuSuVJXND4j+LE17xqdPjMY3o6AHkvtByAemSPTpmvn3UrAafc3EYDbWzhWI+TJJ4H+e1aM+s6hf+NtOvTKwNvIZFIyArNwcfUZH0qPxXqfm6m6SDfPIGKs3AJPrVwVtC0rKxv6nYv4p1fRrC1BEk8EcbbV+4ABk47HnGfWvrD4SfD218K+EIIHjDspOCygEk8mvL/gF8NzqEVnquouUeKAIGxgAEcduSa9b8YfE7TPCWkbS6o8aFQAwPIHb6isasm/dRhLXRHRXmuWOhQPLcOkcYUkDdg8DsK+afjL8b5rwmz0yNJDu2nJwvI7nsP8ACuU8V/FjV/E195nmPFbZISMjII964PUlfUN0kuCc7mwDke+Pw6ZohT6s1hTtqbev6fc2Fz56ShhJErMhywOQDwe3XHNLfXj/APCvLOGUEWxnPkjhvmwSQT27/lUd1rCapYpFLDIcQhQUfAYDgD1zwOAK7f4T/Ca98RQ28mpAwadHKJI7XOexGTnqT+VayaijV7al/wDY58LZudV1EgiJ2DhlGQQOBg98c5HvX07IA10gJ8wMwIOO3+FZHgnwJpvgq1uBpcbW4mJaSJT8hJ6kDtn8s1srn7UOD15Gf0FefVqc70OKSu7ianDsZ16E9cdu9XUQrax5zn06VWvGEzgk984J5IqdnJgGQdp5ArnJSsTWORHNnkk9D2pY5MTjB+vHSqqTOMjOBjnjjNMt5C0hOSeeTmgY7UJfMYjbye47VYvQqlNn9xQdp9qr3LCSUDHLHGKklBU4PLdOB7UrASRkeQTzjIzkd6r2kZF6cAuMEnHc1KgYRkNnA68cfhUMMpjmMg4PQEdKYmN3j7YcAAE4A9Pzq/qaeVJsGTgD6c/5/SqbDfOHzznrnrUsrl8FyScEDA7fWgklgCm1fOdwwB6VDYwO11Pv3rgZ45BH+NEcrxQGMnAySRjjNR20jnzJFJyAM5Pv/wDqoHcUpm8iOcckYYf596kvCIy6BwDg8jkUxgTcxE4Jycce1Ou87vnxjGORQIXzCbeI7WICgBm6460tm5khkHI7YHekDboVB6Yzj+tJaDMWRnk5607gQ8pexgDHJJ+talxEJkyeSBg1nqp835c5zk4PIqaS58n5c5XAouKw65UR4CnkYOBkHmn2cUZsZiRhywIUnqPaoJGymc846e1PhYoA2OFHGeh/zmmFhtvgzqDggnGexqpeoBd4xjDcAetXI0O488jJHHTmo58sxzkk8ZIoCxauVIRM4ztGSBTbLLWLynr5mOeeKRn3AKTnAB/Cn2y+VbeqOSCM9ce9AIrRRzT3eYGVJcErvPy/l/h6V598U9Nvb/REF1bwyXIkyZIenBySM/SvQ422TFwcN0AxzVqeKG/jEMsYK5x05BPet6U+SVwaPj3xBbmxYhlBXA2tjk++O/PHtTdCu7nR9IstRtLnzbZJjG8LjDDJ5/L6c12nxp8Ptod9tVdkfmZBA7HoenrivNri2YWJijLhN24IWJ59RXscykrondWPqXQdS/4Svwq3lSZJjGVB5XIzkV84eN9KOi+IIBMGGyTc2RznOBz0757V3/7N/iOeSSe0kMjlIycNgEDOD/PitD42eFhNepKEIMjAFiPXr/UflWUXZ2EtHY8p8RYltm3/ADZG4OMggjuPpXbfD7XG0Xw9pzgRCLP7xlPz5BwOe/fpXA65DcWMggnJmiwAGYd+hB+nT3ph8N3Oj6XFLBdqm9ty2+SQR7+nGPxIroUVLQyqOx9eeHr5NRi3o65K7iF9xmrLx5lwcgk8DuK8h+Cfja41exVbiAQTowRsHIOOP15NeurP9pmBGVPUdOornlFxdjzmtTM8UaULq2cgb8rjjtXlniKxNnbonRuhB6fT2r2q4wEdMZJIJOf0riPHWgOLbzU54z0z9fxr2svxHLJQex81m2G5oe0itTyLSLhIprwOShkU5yMggcAZrHuf3s5JB+WQEEDB9iP1rZazdXJIxg88f41nxoGu1Rjls5BUdAPb/GvsI2Pgpt3I7yJv3od95AyCOc8Z/P2961pLUHRYJiw3njb3z3wKybgi2JZn+UDJwcVPdyObW2+cAcFcDPX+dUZXLGktE1vcjzVEwAIXPOB1/kaz4CP7Wt3LsCGzkdfriqMdj5jNOCUIyMqOGHXmp9KaK51KO3Mr5JBJxzgH/wCvTtYtXtob+omWIiSMhhncSeOO9XJsT2Ec8ZBDKSB1H4VU1GNLQFA4Kjo5PY/56UMkcNnAEcsdhO0HvUoiWp0Xg7S31yCVPPggnXkCRtu49gK6z4SWWoxa7IFDT7JyWAIypBwRxxx/WvH4Yp0hnnSUxnmQq3QAdR1/lXuvwBfCtIp83yYw7sOpJ9+9RVTUGzzK6d12O7+KUc32J7iSJ44nUcSfw49R/WvJNTuRDp/7rB4BHIGc+temfFnxVDP5FujGRHIUqT90Hr/SvKNUkijiCJgADcAfT0rkw91FJo6qSV20zJ0SNbs3IclflPcdR7VkBQt6ikjK5yxXIP1q5bXQjt3c7hISQB6c1RyVmctzu4wOufeuw9BXsN1aJGlVgFKBgcE+/Wrd9MktgoTOe4xwDVJ0DESZ9uKW7YRoMZO0k8Zwfy/GgeomlWyi2nWTeDyUIPT61VgcRavbiVGMRJDEn2OM/jmt/T3sP7Ay6ul6rEkk5UqemK5mUmS7OwZxyDn0oWpm9CbWLkRs5U4TnBz90Ukk9vc6PbyxvmXaVZSc5PPIrM1NvmCdckEjNWSYliSMfIQcgEcD296u2gk3cg0yAPEBNkSc9TwD/n+dSKwiuvLU7gp6k4B960bE2Rt2ac5HUMOufUj8qyLW5hfU3U7Zgp2jcOOO4z65qCyzdxvK6kdOhBFTpbcHLjG08EcdP/1VYvbu2jcbE2ZOPWmXEkTxI28ggHjGVP8AjSYDtA063Fjc+ZIYJ9u6MZ79z7A1FCpMyPId4B5zzkfWnQSDynAUZbox64HpUNnKwlfeAV7cj/P/AOupLJdTQMzvDkR7T8oHc/Srq3Nm2lRsuFuF+Ucn9fxqjPdxRghiVU44A5wf8n8qiuxGGDbedu4Ej/Chq5V7F3SLrzDIsrkjPBx37VrxptlTGOvJxzisXQWiWN5NiksSQc47ela1ldgTID85HUE96xktTopvY0LlBsIDZB4ODzipFtUa2ATIA4G6oXMcwJj4fcMKwx9a2Ejjjs0AJLgYORisbnTa5j2Oy3mlLpvOMDPAHvVBik18Fb50GBjPX1/pWlHOheTcAcZHv1rIkZU1ISnABzwB3NWiJaG5qkNhDCFiiEYIAYZyaxZ7i3hiwPkcHA2nr74FN1G4Yxhxk5xgjv8ASo3RGthIYwST25x71SXcyvd6DtMhSSdzN86HAJXrj2qO9gS2usW43xBshX64z3+mTV3w5fi0ncSRKUPQsO/bFQ3VwRqeY484BJAPHJpX1NEW90TxkICnHA+nSq7PLASJFJjznOMd/X2q7fRRbBOhVXIAO0nt/wDXqApcPZOSjOm0krjnFZ3N0mWdK1GL7RjeMqTkA5xTNWtjPfLKhOFfIOaoeHNPF7cm5EboMfKCMfXI71017b+RcDAwByQfp3pX1B3sVtQvI5YQAFjJGDg/41U06EzQ5IOAMAn8/oKi1WVFIOCMjn61LY3Xl22BnHOAelWY31KMMLf2t5jglAeVI4HpireovHuKJ8gyCNvJ/KnWs6LPgg7cY5NQ3R23HmjPBzjGcijcTNN4o4rNHOfNIxlhwBS6QInhk3JgHlSe3+TVHUL0T2/ypwqjJ6CrWiZuLcMvI24HGeKhrQtbkgQNf4Hz4ABCnrmtZLfbLFHGpJZgCCeRmsXSZN2qyhh9wgE811FjIq6vbIeA5PzEcAjBriraI7aKu0j1TQtMFvpEZfgnseOKvafbA5wc9jkc015l/s23EZBAQDH1/wAnpS6a/lwnBBDcHP8ASvkKrvJs+4oR5YolGxpiM85xjP8AKprmHbFz1IyAR1qmqmO6BKEEHAwP0NaV+SbdGH0JFYM60U0T5DwQMYJB7+1Ms7UyOz9cHp7UoYCB1I+oP40/SpxuMZGwEHJPrSQwI81xgd+MdKtLbxBSJ32HHHHWoZDsk4P147/Wor2QzKSCSTwc8UyWaC5SH5X3RjgbjnFVbSJZboydT2Oe1Nt32W2zHbkEUulcz9CpJwAfT61aMmdJY2EUkilCCcjjvmu4sYPLs14wT1Fef6VG51OE9CGJPORivS9oWBccjANdC00PIxWqK54qN+VP0qSo3UsuOlbI+dlsZd6RNbunUkHiuF1PTniQkZwSRyK7y6t3hDMDkE4xmsLWZY1tSCOQCTk9a7oWtoRG61ZzHhW+8u9KErnd2r2GwmE9sj5zxg85r570m7c68Y48gbs17l4fuCbFM/56Vz14aXR2YevraRskZH4Vl3sayRkcegrQZwV/Cs64Ygd8noMda56asz0lJMxtL04NqDFugJBH+frXT3IVYtuOPQVztnO/26QdADkHHNbjyeZFyPxNaTTbTB2IP7LhuFYgA5HXvVKXwtby5/d845JGa2bJflJH0qyRkVk5tOw4pLocDf8AhuKJwMcA8AdvXp/nmsO+8PxBioGAeoPevQNSG4neMYPFcvqDdeOcEZpybtc7IQjLoc9HoNpGv7yPJPAYDtTbfQrAXBcwB8Y6jGa2mfMGNp5B5A71Rt5mWZggIyBn0rmcnc6vZRS2MnXbS0dMPGOuBjpjsKyPssUcIEXD85zzxWr4iwH3lMFuOe5/z3qG0tvPizxwecCqi3Y4KsVF6Gl4Ws9iIHGfTArv9OsQ+zHTjnpzXL+HLF4tgJ34zjPYV3GlypHgOM+wHesah3YY6HTC/kYclscAmr1QW7JsBXADDIFT1geoFFFFABRRRQAUUUUAQ3MnlQu/oCc1w+patcXgkR5G25wACAD+ArtrxS9rKB1KnArz2S2YTuO+ScY/z/nNJgQ6fM1ncCMStFnoQxx71c1jTreaIOZ0kJ5LZyfesy6h3MRjjPAJ/KqF7cC2tyC5APGCf6VFgckixJDbQw4Crgepz+Vczqd/BA2SML7U3UdXCQnbnGMADmuTe6ubm9HZBkEHkmtVG+rOKrV6I1p720v48iTHOQDwSc1VSS3TOFYDkcjr7VVNpbGQB8KN2QCcYNb7aMs9t+6G4bQc5yM1baRyJOQaZaRXLxuFUc5BB9O/4V05aJIwORgckcdR/h61i6NYvbQsGPCDIGematSuGkGM5IyQPb/Oaxep6NONkb+mrp88cnnEb1B2knHt0/zzVS4a2Nw6RurKuDkHjJqtbWUF7CTLFwx4UHoR1x70+PTkg4i+YjjlegHrSNxsssbHYhBOec5yMdOKRniSItuI5B6cc+n5VTFu8Ezb17+ueaknZ5EIGAM8jGOKVwJI5YzPnHABbLD/AD6VYeaOR98YA77c5wKpr8ygP1Ax747cUqZwQQR37DP/ANahAaU99GLfZGQXIwV7+9UYZY0g5IyTgrjj8/8APWqskL+YCBgYxnufWpCm77oyAOTjH4fj/WmBPBPE8zkxhcc9iB/jzUVwyPKNjjaDke/t+tNCAKFIXd1PODmo5Y9hzgAgZ6f59qVwE8tP75/KioMew/76opC1PkYFJOuCBjjH+f096z7632ykpvGQQWJ6j6+39a1YgNzHJHI4x/WhlTbjA+YHIPYZOa85Ox6UlzI8+1ed7eXmM7AMbvTk5qjBrxWQIWBAJIyOceoHr07966zxFo5vLaQoQADkjH58d+g+leS6o0lnOQ4G/k4wfy9a6oWkjwa85UZHrega9HcWwjKAOOhBJOO/41v2c/yOehJ4yO2f8a8I0HxSLO5Ecsh3ZBC5xkdP8ivWtE8QQz24GQD0K5we/wD9asKlNxd0ehhMSqi5W9TpHGFx/j/kcfzpysXUDIyMnJ/nioQQcAHcCcjn8qmjztGAOv05rnPVJFjJGM98dOcdv8+9ATZlACSPfrThjbgnAzzxTuc5Uc5OcD+n+FBAgYjcTj5eAMZz65pTwuAeOeePzoJwdpUkDJIz+pNGeTj8M8YqyWk9GUNW0OHUh+8AIIGOM84P9a4HxJ8OBJGzxRdc8gcGvUQcZYPsJB5A4NSK8dxGVOGwcjvzW0ZtHBVw0J621PmDWPh/qFmiYiII5DAHB5z1P+fauVvLOZc7z5Z5wD1Pv09eK+vb7S7S9/dyKfl6nPH5dPQ8VyGv/Caz1bzXgKvKOQMYye3T0Ix+FbKojyauDlHVHzfbwbEAcgKDwSMnHt9P6UnG1jkdfmA9B+vTH416LrnwsubeaQRxMiE9FB//AFf5NcxN4TurVyGjYAE5O05x6f5zWikmedKnOPQ5y4R3n8xeA+G25GVwP8D/ACqRwCuR/EMcdc1bk064jL87n/ukEfX9MflUAiLwlvKaM8jauBnHr+HatEzF36kIZGGwDJxtBPf6UoY5TI3cgc9D+Ht6j1qaO3G057AkjJ4/D9OPWoo4vLCZAwTnpk4z0x39M07oNSEkySZAIK5JXr3qfCbc9M9Mk5Gemc+vXtSC2fznkQMQSTjgdfU9v0pZdgVAHBBBxzk8emePSluTdjyIpIiQVyQACDjGP8iq5Hl4wGYY5JPQc/55qWB0VX+UlwSGGMYz2IP44/CnqJmVzt+6cHLD/P5UwK7oG5wTtAOQcDkDr/P0z9adICJF+Qgk4OeB9f8A9XpSRylJMlWwQSCOnX8fb1q15bSOPLb5wMgH1HTrk9OOnUmlcCIwnaYXJwSMkjt04J+tLGj7xngn+FeTjv8ATH+BqybKe5XcUYHAGCMgHvx/n1rU0zwXqOsSILe2md2xkwg4xnv60NpGsYSm9EYMcXzDAYkZIUrwecY9e3bmur8EeFv7YnMjxicAgFT1GO3sOn4V6j4T+ERW2i+32rP8xBL8HFeg6b4V0fQQPstpD5igqGVQD+Jzg4zWEqqWx6NHBNu8kYfh3wzb2sAcQKMAY45z+ddFJJ5bDYNnPBA9P/r5OPapUGwtt4A9Dj/P6VFcyAyDk4Ug5/x9K5HJtnv04RpqyQjSEplhkg8EHJB7dPapxGI0MrYyASSxxg+tDRIFB5xt3DB59Afx964T4h+Ml0zTmhidUPUnqeMj/P1oScnZGdWoqcbtnJ/ErxqVi2QXBDhiDjoAP19/wryaeY3kwdzzjIYNn/Oar6lqUusam805HzMdq4Ixjv8A5Heltl8tRlAQeQo4wP8APNenTjyo+VrVXUm2bekySi/gCHaCwwV5wMjp/ga+nfDtukFhDKQDuQFlHY9T+fNfP3w10iO61JJ3cyOAGQAfdHofSvpKzgW2tYEGDhBnHtzj0/8A11z1z1sBFttk4YAgohUc4Gecd6auXYAY3ZzjtT1TAH8PP/6/8+1KMZVhxtz06+1cdj6ATyiMckDqAegpGK7hl84/AfhTy5GBn2PpTA46cnPAI+tPYYFCowMgjnjkGoyPlPPHBA9fXmntwCwHHGcDrjjmmyINuFzkjjPBNMBIsNyx+bJBGOnHpSsBjpjJ/DP9e9NJKnOOMA57k07O9eRjByB/jTRNhrKFVMAHByD+BrjfHGnG8sZZUVs4wTjp+PvXZykkccjBwCcfTJrL1wJJpNwhjy4Qnr/n869TBy5KiZ5uMgp0mmfKzu89zKpBBWQhc9eP84qw0eMFeoHTv0Ht07c+lP1OEQ6ncqpYYc5HUfl09evpULjLEPt2sOQMYP1r9FhLmimfnUlZjVJcYI+U4OM9R7U7yhyh65yRjBP9OmKU7CxJGQemRz0xj3pEBA55JGeOnHH6ZrYjUiUJvyEyxUcg4yM9/X8KmKhiSSByAQeh9OPpj8qXILYjQB15Ck8kH/H3zQ+QB94PnOO2f0Pf/wCtQMb5YcngAcDGMAg5pxjBUjf0GBzz9PfvTVJ2uHGSDk+nTt/KkEe0bjgdgOpx6fy70EEkUyMhD7UIGRg9fw9qR4vMPPzE8kFsnH1/pmow2LyNwibFByAOQTUrSchUwTyc5A4HXjvQLUYq7yCApQDIOOSfXH5fnTtq7AQDwDkD1zn/AD14zQCXj3O/zgjgDGD39qQ4VAVzk8EDnGff/CqC4ija2F3YwMdCf0H1/KnLkOGALHuSOh70qIWAPJ3YBwegJ/z3pMuZ9u/I3YA6Drx/U/nQJ6jmj3BuTliMEjPH+SD+FT7ERV25C44PTIFQTuvmMNgIckjjOB9env2608ybeR8oIxu6H6f5NUiLaiKD97kMOBkcc/pTgh3kkAFsHk4yeMH8OOnrSREyZblRwSQT09hTyNz7MjPIH1Pr/ntRcXUaRs4JI6ZU8c/h/nmlcIvZSDgkAc/XB/HimOMMRjkDqB/9fv7GnKhjGcEDOSAeAf8A61DCw5wAmz5c5zjH0/H05zR5gRM5DKx4AGDx1H696btALyHrnOBxkfj6+1Kjbh8gyQSeD/X8qkLCDKShiAu05HOeMd/845p8sokIJGMHjJz06U5UJRcZI6fMRnHv/wDWqJhwRxg8AYxx06/561VyQxtDEIOoIA7g8/4f4U5cJxluDkDH9euO1NEZTfzwxBGOn6YpxDrkHJHQkfj0/M8UXAYWMhwDsBOOcYIx/hSsruJMnoS21Qc8UpRl4Dc8H5fTv+nrTOjAE5Bxg+x/zihASEc9OoByemP1HX+VA9QMEDJz29vp79Ka/OwDIccEkZwP85oCeXGeQUAJzjg+nP4fWmSIjexfB5OQf89O1DJiTI5OMkkdSO/6etOil8zomwA5JXnI6/4fmaQNznGcAkY457Z/OgB2NxH5AZwfX/PvmmPyZAFwc9D+fHH+fSnLIkuCFAOCM9SfXPpTsyfcPryQeDj1P+RTRLI1Vt24nA6HkdB1qNwxlQKQQxxlf8/4daecJxj0Jznn8OmP580pICgEfdGMAYH4/wBfwqjMCQBtyefXA6/5zTWwRgfKQcFegx356cD6UjkOuSWBHIzjH+egqTG0nPHzduTjHb8KofqRhtkZwM/wjBz/APX/AJ04DzM5JA6Zb068U4ogfKAAdB6Z/wA8+uQaTyzJnkADnt069OnfvR0I0HsmfMAOzAzgY7fX+lQvxIvyEAgE56g/5x+dSB95B3KDzgue3oPXNJK3JIOSeCF7dv5D+VJMTGDc8Z4x2wOuPw/KmwJ5chBznaTyMnjr0/qTTifLGRnB+YAHIGP89fWn4wz4PAxjJznPb9P1pkMWBY1dSTgMcgkdCex9/rT7mMynIfAPXnP6UxHUuCxJDjIJGT69qmXJXBOSD97GPXjNJisxFQRoOD3AOOmBmnqctgc/7Qx/kfpTWbGMMN/fuen/AOvrT0dAnKgAnseg7+9Qx2ImkeFgmWIJKnjJ9/8A9dPlBzlW3jpg8D17f5HNPVUY4KY4AA4PNNEbTTiJOrsBjGeeMc1LklqaRV3Y6vwF4bfVLyOTA2g4wOnuc+tfRmiaPHpWnxJ/H1PPA46en4VxXwy0AafpYkeLcRgBmGfx9+1d/JIJFGO2AVBxwa+DzPFOtUcFsj9FynAxowVRrVkqpgDgYOCMDipYuX57jnI9fp/Wq6E565zjg/z56VLYqXn2Y5POe30rwLn0FyS/mXTrKWWQYCqSSx6HHbHf86+OvjF4ufVPEnkLkxqSxOcjdnAH6GvoT41eKotCsJIxLsRRgtnncRzj15xXx4fNu9UvLmWRpdzEAucYBOfz/wDr16OHjpdkSaS0JFISL53GQTyvX8O/Su/+CHhr+1PE/msSkYUNukAKgZ5Azzk158HQMHY5RgT0xkZ5H5fSvpL9nn4e22t6UdRv0mSDgrExKhxzwMduO1b1JcqISvue9Rm00mzeQyLEI0GOAx4Hb35/M18f/HDxb/bni6W2jk8yBDhgOeRzgnqMfWvov4qazBo2gukQxtjwq5PAwQDnuRx+FfFn2yWW6u5pJN5ZycAc5JzjJ9uOPauamtbhNWIyC+6IEl8ZGwc8+n/16+rf2fPCNrZaVbXsyJ5zxl2Ug/QZ757187/D3SF1fxNZRybhHJIFBxkgk8EjtX2v4Z0GPQdES1QYfhT8oBx1PSivNKNh01dmyjAMcAYGQAR0J9D9KZtG4HqMgCoo22qAOB2HX/Pen9ivpnOK8k7R8qAEHrnkHrznmngYTb15wSBzUQbDAg8gf0/+vT43LqOeSeMHnigB+zjAI9venBec56/Wm5Y8cdcHnpSE7W655xgcYoAlIGQRyOOAB19ae6ALyMnjOfT60m7GT07DAodywG05z15oAkQFFznjvSjBweuO49eaYvAJ4x70/OcdyDkDFADmQPzn7pOCKUgvgnIf1xTVOM+mcnFHmKG5+uD/AJ6UFkkbZT+RP+f85p2MjgnpwfSmIflG4cY4pFbKYxnHU5pWAcEyCQOexHBp3Dc5z9cf5/8A11BvYHrnIxjNSKrEHgkg96NgJuiHn/PSlDA569BnFR4747c1IgIj5znOeaQ0KCOoOOcClwMFjwSOvr/+umoM55PXHAxmnAfdxn1IFO4wIyuOaaFO0dfbmnDrg5x2zTlHC9jyOBxQ2AwR5yeueOTwKftUsBkj6Clz0z37j1pu3LAZxj3pAPJB4Gfb1p4QEdSDUbgE8Z5HJ7H6VOAQmCSeBznrQVYFAJOecjr6ChRzjr1GQaYG8tG45HbFIpwc9BjmgLE4QN3A49OppsqgEdD6Ypm/k4GCO4NNll+cc8kdcUBYbvyeOmai3Avjt35pZH+UDgHjqOtRxOPnU8E8g0ncqwhHUjk+ntRIp8lwDjtgjn2ojB3E5OPb0pLklIPl+83TufwqHsaR3PmX44WrjxgIuYsKGGeVIB5x71w0gKSjJ6Agkeoz/n8a9H+NvmyeJ4IGHmFIywOOTn1/z2rz6SEoCeuRkHsfUV5E92ftGWP/AGaHoUJm2scgcDqOfr+gq7apHHEGPLA5BPJ9v51VaHacgcAjGTUkcjPj5cH1wSB/kZrPc9Rkzt5xxk8jockY9v0pMEjAIU47cUwEbnIGDjB47UoUngndnk8d/wCdFhF/w/ax3+s2ls7tG0rBd4GTj1x68V9YeENLk0bTooHfepGQTgH8vwr5b8EQPN4mhOEJT5h3Zvw9OlfWOlACCPnpGAfXOK78MtWz4PiSo0owLzOOeMnPPrTzJtHQc855qI9R24/KpJM7B3HtXoH58SLJvTIGMe2KULg/KCe+B1pIf9Ucjj9M06BsSnn3xmgBm7DewJPXvSkhu/J602VcscAZzkZ64okyF4z1B46UBuSM/AyB69f504Y2g/l70xSfLwBznNInyg9QT0x0BoKsOVssAOT2PelY5PTPOM9aZGpDZI2n0PT60kikSg9s8YoBLoWSkjIgQ8ngZ6Yr5e+Lh87XZHZF8xGZQwPUD/8AX3r6hln8i0dweVQnOOR16V8ofEm4N5r05IbKdd3HJzz+lceItyo+z4di/bN9Dk2cvIMcgAAbRTOjAxjnkc9vWkWMYwOe5IHX/OP50/cIQD1APTHavLP0giMRQEcE9Rx1/wA+9JFmPPPt14FSM25sk+wH86jZSTwApzxjj6cUASeQbkPuGV5zj07HFfQ3wOlivNGRjbRxywkKWU8Eg9x6kc14FazpAwL8ZGCSOce3+Fe+/Aa1CeHmkGMPKWGBwccZxXVQfvo+Yzy31V3PVLpS0pzxjpz1p+cYJ54yeeOlJPl5f73A6/1oPKD+I9MH0r1j8pFz8o7/AF9KVJA5I5HpxSfwvwTkfp/nFJCQD1wcYAPegADncM/njtUkihRkDrjrULpu5LHOQBipJgW6EdMgUDQmTtAJDCn2q7nIHykj0qMMNvHXOBUtg4im5xzxk1LLR4h8frMi+snAySBGV7815DdWr2ryxSJiRF3H15/+tXvXxwsXu7J7mLDG2YSZ9hXgep3wu78vt5kAJJPGO1eXU+Jn6tkc+fDRXYrqOASeM8Ec5FSjoQF4HfHaocjGOTtPXP45zUsUnlhsKePQdO9ZH0DJYo1uMqoxI3AUnrTo55IcwEEEZ5PfHv8ApUFpL5V1E/dXycnr1qVpvNkdzyScnGfX0oM2u5o6HqJ0bVLe7QBwrKwB6Zz1r628P3Iu9Agm6u6gkj35Ir42lvxazQOVDhZFYqeuM/8A1q+qvA+tx3fhy2eLmJlBxnofSu7Dy1aPh+IaV4xnY6JRlmTJP17UhbaQB1NMglMu49uxzg4pCDvzgkA5BB5rvPgSwWKE9SOho3Yxj15psrZ5J/D2pyNuQDIHrxQA8IXXHHy8Y96bEQ8+OqDrxTUYqj+uePp/nFJbn/Sen3hk+1KwDrhsMAM4ycE9qazkRocjJHI/GpJgck8Bh3xyailO51B5GBkZxikUSQksMn7wyRxWH4pgi1TTZ4J0yVQlSwz25rZRwmSCSM9q53xvqiabpxdCd7q2D2xj/PNZztZnp4G7rRtvc+WL9lS6l2ZKBioA54BP+FRMhVwrAZwDk9aWU+c7unz5ZiAT701QzS5fB3Dn6Adf0ry+p+wQ0ikTWkJXTEvSxy0hQALkDHcn+lRW5i1d7m3kRA8Q3ZUYDZPB9KR9RaCzNsozGGLDaO56kZqK18xJZHjPzSDacAZ9eP8APagbv0Lun3s9rfRwYUxSMEJIyRz1544FT+KoP7OvDGEL8ghvY89fx74qG1KQhAwO8HcSeOafcM2pXzBiSGAAGc8Dv/n0oOeXc9o+B2ltH4da7wc5yoJ4AzXq8LMzLwf581xnw4CW/huK3ijIVY8k575rubL5iSDkEcrXrUFaKR+TZrPnxMmU9SkFrYyHBLsNoHuc/wD1q+I/ii3meJrtJAXw5VgMhh19O4/rX198SdW/srRnk2HfEQ4XOM46dOcZ/nXxnq96Ne1O7uJckyOTkcBjnn1zjp+FetQTPOgrK5FqdjBa2yRxGRE8oMVOMkkfrjpWlp13FfeD7eMSNHLHMCvnH5WHQjjpx9eRWPql4b1bfeo/dqACM4YfQ/l+tVrAy/ZngTcI/MLgZyCT146j8K6rhuy7pFqB4od7jzURcrv28Yx1GevPFang7wzceN/F1o4jeWBJiGkYbVCcjnPvjNVLXUrm5nKOfMCxHccfNwMDj0FbsfxIl8Oacllp1tHCNn72dRiQH1B9j2PWrs7aCfkfQfxC+IGnfDvw3HpVpJm78oRlozkJxjoO/f8ACvnPVnOuWcVxd3Ml35jMw3EgDnuPy/WovEepzeKbk31zIxZ4lIUnjcBycds1Rju0tNAtoCA67mIB6g+uenHp70KNtWSlbYuaBGZ764MccbiGA7t3YcDOPbFO03QL/wAVanbW2nRsRI4DzKQVVfbsSf0FaPwk8Dar471pruAyRWko2y7kwGUcY9xX1b4N8A23hiVE+zRISAFwoHQYrKpVUF5jc+XQ858I/s+RQ3IuLlXIVgxEnfA446f/AKq96tdDsNG0WCK3iQSLwBtxxRJKXOMBQPlA9vpSSyO8aB+ccDPH6V506jm9TJyb3G2zYicnrjGarqrLOTznJ7Z7c8d6nhVlRw7ZB5AIpIjsnTryDzjHNZIgqzKOOOB0H41blTMYOecdPSoLoEEHHXrx0qRz0wT+lFyRqrtiOOeTyetR6ahjnO7JBBzzU0OfJIwTz3pqZEmMY9cUXAcyfvQ/vkc4/wA8UXeVk47DAOep605AWfIGRmlu2BYEIAACDjmncB0bj7N7kZwOaqxjEj4GQRnBHapI87BnkYwee3+f5UkQKhgV9wf/AK9MBqofOQAZyRjmpp0yyHGDg5GO1PhRd6OTxnvTroDf7kkj6UE9RfJC2eTk56ZPJqGyTKy84GMnAyakuJt0KD+6OxqC2fasgOF6ZAPNAhQWFwnRqSd978gZxkrjmlQFbmMHIA4OKcQPMJbg5/CgCxJBshHHBAAyOeagjXYkig/IrEDNXZpGktBtxkDgA1SX7jLjOSD9DQBHb8z5zg44FRXcLyNxkYOcdj/n+tWY8CYgAnPH0Ap7ICQTyM9B7UAVYXdYR5h+YDJAJ4qzAu+MYfIB5JFLJDk+6jgZ/wA96mtggj8sdAc/WgCSDG52PPy54HPFVJmDyYJPOMDFSW0wjmk5GCpUEH3qKRgZGwBxgU7gPdODj06jv9KlVikAAGQOQM85qIuO3r0NP5dMAk88gcUXElYihjLsT2yeD3qWH91IELjBOcE8n/PFOtUeInnhhgEDJGKaYx9qV25YHBOKYzmfi94NGuaElzGgkdcBkBweOc/zr521eyeyieCQbMcAjn9fzr63vUS8tHiOMsMfN0J/zxXgPxN0cW8ZIRXKHIAHI69uPX9a9GjUuuVkrRnJfCfWovDeuXm9iPNxtcgdM8++K911YxeJtFKybJAcFWI5J7keuK+XhEtyxcclVIUA9D6n9K9c+D3jQ3cUdhdrh4WAG45PHeuhp7kTTWqPO/HulXFvdTQl/nUnDHoBnr+FE1sZNKg3srbo8cjGR36/n3/CvWPjJ4TiIe/hGxCpcnAJbI4FeXPdpJpkaBcOijjGBnHpXXSZz1HdGn8J7oaRPeu8hAR9yl/ukAAY6e2Pwr3vw/fC9lj8slgwBHOODXzNpd+bSxuVhDc5Iz06Yz9f8a9N+FPjmKSZLSVwlzAVXDHqCOPzq6sLq6OCR7VPH5UmCCO+O9R61Ctzp5QjllxyM1NeZuFWQdGAYkHNPlgEtqqnJJH5f55rjhLkaZlUhzxcX1PGNX8Ni1srtzgujHa/HQ155bWr/wBohM/NI2Cc9K928RaM8lrMCM5JIHQZ+teJz201jqkhJOVYhcggV9xga6rQ31PzrH4Z0Z7aGXrFsN0qOjOikq2ByBnnmrWpgRw24jG2ILtUkc9KZf8AmP8AOCQWyGBHGfU1mz3Et/YRFwAY1KnaTg84ya9VHiuxehTzLORhg4OD7n0+lV/DtmF8QOwBZyp2qFzgdev+elGj5SzeNhkuS2Pf19Py9qm0uSSx1lJlTchUr7/X8elN3LVrE3iO4RVAIOC4Xg+/Fas2my6fEBcoUfaHAzyQelYPiPfqUr+WMAuGwOowQcYre1G/kvrffKcusSrlj0wKlaIiVugW+z+xZHlQNu3KTjjHb8a9r/ZpsYWtZmnkx5yY+974HNeE6W08+nNaMwkGQVIPOfTNetfs/u9pefZZs5WXG0tngnisa6cqbSdjyq8rTjfY7H4jfDW+tZt8dyLi3lk4YjBTJ6Ef1FcB4p0CDSFdAWlfaASCSAfavon4gbV02Ig4Ugrn8sc/1rwjWxKkw53gjDFxkEEYAOa48NUlOCb3OqFoystjiY7ZF095nf584AHHX/8AVVHSLUahqojeQAFSQM9+/FX9R/cxtbKAQeoB6VnaQptdSSdIy8pUoR36/wBK7j0U9CG+AguHjQqwDbcg9cHH+FGq24iXAYj5QAuPzNF+h+1E4PDFhu4OakvA9yELEjgZz+tJFFmy08R6MJi4cAbWUjB59KzNP0+Jb7eTyQck+n+cVpWsm2x2Z388A/ofwrHPmi6DLzzghQT3poh6mfrKx/2igKE/PgEcYPr+FT6jb+VGpTJBGSR1x7/zpniO22sH6tuBB7An/JqS7nlltuMuAACAccdP8/WrI66DNP0vztOkmeUKVJITIz64x/ntRoOmxahqxtvM8stHuBI7jjHtnn9Kg0q1nkstwDFMsGdiMAjoDTdL3wa8kinlotp7YIPbtzntSZavuJrFk8Oopbl/n3EAdAccfjV6Oxa1QBiTkZBznH0qnrEF01yku8vhhkscdeuP89qtv9ojhQPkuAQCD1Gev86hlXLCW2y1Hz78EnJHPPrUWnwie8K7STtIwDx65p9jIZ7eRUOSCQ2ATg980yzheC/Uocu2Rgdvw/wqQuVNYyJlAAySARjnqP8A69aetWpjtopPKA3LtHI7c1R1W0cszY2kHDZ4wf8APpV+ZvtGmqHBBQgLk546d+PxoGM0Czf+ynlypZHwQev+RVnRY459V3ydMEZweM9Kj0aKd7d0jJI5LfQfr0qxZqba87ZJyMVnLqdEHsbN5biJuDgbhzV3UIbjTok37ZY3AIbOazLiRmwPNPBJHbirFzcPcW4ilJK4BUngVz21OrYW2txJHJICMjqD3rJ+zi5um4z6L2zWhbh3ikWPkqMcc1h+fLBrIiO5ABnNaRMZeZea3ydh6R/wEfpWnqEMEFogjGDtBLDk+tZ2oh7cidW4I5weSTVtsXGmmUH5lXDYPJB749sVTQKyMlZZUcgpjsDkZqe0BvJXVwA+OD3wPp6c1HaoZo+fmJyM4/Sm27fZ9UQHrtzzxn/PFSWmbEpjjiRcAJjBHvxmul0qa2Ng5IUgjBU9SK5TVLZ4VQo+SADz2rT0dRJZnzOFxwBWLVzdStobFrLZxLJIihGzwM8e1ZV1qQnuwhPPP5UQTRyx+SCPQ4HOD/XpWPNbTW96gIP3uMnk0JClIfqqokhQcrj8j/nFBh8mBWxwRwaXWbchCSTvIySR+WPpWp4f0k6hooleRHcYOF647fyrS9kZLVmPZxRzMSDlgcYqe6RZWCk7SOBjjmpLTTorS9dEbLFjuBOACetR6sqROQDjkYP/ANegCV4USHlCRj5u/GOfrV6yvoIbEPEA5x8oxgEYqo0ipZl39AD3FX9F0yO7spGEihQpIz1ye3tWb2NEFhDHPdSz42hiDgDjn3rZ0+BHvoMkvhj8oOO1YGlN5d2bTOwrwdx4J7V1Gg2LDVEcDeOBn0NcNd2i2ztw6bkrdz0jT+LNQTk4wVPUD2rWslEUA2jrzz61VjhDW8ZOM429emKtWwOwo/IPH/6q+Qm7u593SWiJVTzJc5+Yc8inz5C8EEZGB7021b/SNoyc+p/lRqSiIglsZyCPSsjciaMDPHWpILUYJHYZNNGDAOvTA/xFJaS5YgntjJ9P65qUA8rvcjkj6VHOuzA7deuKWV/Km7kds9KddSB8Mi4Gc4x1NUA6Igw469c+tSWCgEZHIOQPSobaU4245J/StLT4BJPnJC55zx/+urRhI07CRVu0OOhwCeleiBg1shBBG0c159cxJZzRmCVXAAzgetdho9291ZfOAMdAK6EeVidnYmdwgJPAHeq51G3zjzAfpU8sQnjZD0NcBqFvd6bq7LvJhYcZ7YrqpxUtD5yTcdeh19zqMTgKh35P5VyPiG4HlODwcY4H1q2hJKs3Hcg9PWqesxzXFk8u0lRkbh1P+fWuyMVFWRmm2cf4ZsPP1V5zyC3APp6/WvYdNmRbdUXkgYOB3ryLwfcJbatLET1JIVq9X0wLFyowDU1FdER93Uvz3Qgjyc9cVCZ1kizn6YqtrUnl25IyDjORXL/2w5i+U8KeazhTvG6OmnVcXqdDCP8ATd68qehrXuZR5KNnnuM1ynhvWv8ASW83DK3Y1sanqCGI+Xx7CplB8yPQjVjJXN/TsmDn1q3Wdos/m2aZ646VoA5rgmrSaOqLTWhS1C181c/5zXL6jaYYqRz05FdddttXPT3rmdVbLBsZBJ/ya0WsdTqpOzsY7wtFAx5IA7f0rNBCOX74z9a3LyWOS1IAxngd6wB/rNpJPHH+Fc8tz0ehl6xJ5jgFPlxx/Oo7W4MEZfGB69Oam1ZJAcpGxypAKgnn2/8Ar1mM0/lANFIEHUlSAD71UTzK17nY+GLkzsMZIPIr0fTtMLRLKHB46Yryrwff7jgc7TjANeuaNep5ADHGBnPasah2YXUlRil0kZTGORk961KyZbgXV3H5QPy8FsVrVzo9QKKKKYBRRRQAUUUUAMc4Rvoa4TVrn7HMSuBlvT1rr9WvFtLf5n2bjjd6Vzkmk2+sWTypKI3Eh2tnOR/k0CZyN3qRBcggde45rldXvZZpNgyRnsePzqbxOz6ZqMtuHDEEdMcCsG8u54sOdrA9cDrTUTgqVHsicRO6kgcA4GagjhCnpzk9uaSPWVkHQp7EdcVUuLyR3fafL44Oa0Oa5clsWnkjJT5OoyOhrf0m0kjUryB0IHWszw4pndFcq+44GTggV1ssK2pCIRuAOTjP+fwrKTO2jFbkHlNGSCNuegBoazJYt98emM4NOST5weueMjt2ps9yS5HUZ5B45+tQdaJoJpIwgjxnP3SOBTjdTeYfkHU5GO9U5XZIiybgMgnHP0/r+VQ+ed4bk8ZB6cdKBliXdKRjBJOTk8e9BtiSeTz0Of5VEHaVsk/Xnj8ak+2SwqMMGGCAD3H+fWjQA+yOUJD8DoMHOaI8nAxjjBz/AJ70faWdywcD5fu479+n8qaZstk4znIYHrRcCa5RlyCecjAzye9R/ZJHUkj7oBbPIFJPOWQFOoGMg857/wBKdDcT+TIItxVwQQeB2/SgBkVk9wMqwcnoMcgfT8Ka1oTLgnBJG4Dpj1qKBpIcJIWQg5IPbNOubr94oHJ5I2k8/wD6qALf9jJ/tfpRWb/aU3/PU/lRQB8kD5IyAQqEjI7/AOH/AOuoyxVgMZOTyeOPpUiqGz1A/X/D/IpjqQ4bHH5AZ615R6lhwKmKQEDLDBB7+v8AKvN/iF4Z2JLNCmTkAYHr1x9ea9J2ZUHng8evtVfUrZNQtipyOcEEcd/16VrCVmceIw6qwa6nzLMDaXI+RWdCcMRypPTAxxj+ldHoHiX7JIASRtPOT+g9ulaXirw2LV5CY8Rhskjv16j0P9RXBXCPG4OPmXnkYyOcdT6/1ru0kj51c1GVux7/AOH/ABbHeqFLnHH3jgnj1/zzXWRSJNEXV8gYOc9q+ZtA8RPZOPNc+WOFJ9BgcflXsfhPxbFdQCKSWNVcfdI+9jGf8+4rhnCz0Paw2L5vdkd+pHIyvTpzjmnKwORwecnnt7ioLWVZYQ6MCMbcA9PTI/PFW0G9sEc4yPce5rLbQ9a6auhoBPYjjHXOfxpcjgjkYOCRx/nrT0UgnByMEYzwB2puDt5yDgcZ/wA96ehLGMOScZHUc96eMqoIwmQM4H+eaQqXU7xnJ6A9/ahV2R4BPAwBj8KNCbDg5xk9j070inbyPXBx7etOVQxC4Xdjjjv/APqpoyRkeuMUXFypjptsxIIDADAz1Ax6+vXn0rJuvCllcQNJsALLggnuec/y/KtUnLYA+6fx/wA8U+RNygt27fp/n8KrmsZyoxe6OEn+GthckBRySTuwMAd/rjn8qxdR+DyTyfuCpBPDAcjv/nHvXqQXg54AHXGcZ/8Ar0wgKu/dhycgnsR3xR7Vo4J4KDPmDxh4Uk8N6oYHZihPzHGfbj0rBPLEg5wcAL0xyMf59q9Z+Ldub6+aV0AZQdxHXjuPy5B9a8mt0DLIQd5xgjoB646dO34V2QlzK589Ug4ScTa8OeG7nXJnS3CZbCglsY6dBj6dfeuxb4G3F1HGjvH5mAchsHJxn2x/nms74WXUcWqDPHHGOhBGB9PWvfbXHl+YDn5cKfXHGR+dKc+U7cNh1WWp4RefB3VlvIA8JkiZljYkZDr7kdR/hV8/BPV9/mRJHwQAhbGAPWvebcxhA5JXgHYTlc8dMnikMhJyBkMclvX29DXO6rbPRhl8PtM8Psvgzeni5jijQ9SvQ9unt+uK3LH4KIIgXk3nOC3Ax/TqPrXqEo3LgdgSfSiIkLsBGAMkAf5yan2jZssBRW5yFj8ONO0h4jNseJQTsxk/j/PNdXYxWVrBG9tAsZIAyo5wOg9/wqZgzHcScgDAIyKY0QwOipjk4wD7UnNs3jQhDZErXbxgYkLDPAZvx6VA0uQTwOSfmHTP6d/1pkirNFnAyCDnGP8AP/1vel8nKEAEDqcnnP0qUa7C+YSB3bHIAOcDvn8vWozInns/lkDHJA74PNSmElASxIIIHH6e1c54q8UwaLakmcA4Ixuxk9B39aaTexlUmoK7I/GnitNG0yQofmIIAXr3/ka+dfFfiefXLgY+dDwQzEfjnt6Vo+LfG1xrdwVDvJGQQCuMAg45P+Brk7dXjkLYJfdggk5+o9Rz3rtp07as+ZxWIdR2WxMkBwhZCCowAeT39PpU0aZCnAQg9AcDHfj0pytlgcMMggjOAenT+X40x381T85BAyCehOf/AK1dSPPW56f8I1ETSykhkYkKe+B0P5jrXvsD7raMgE5GSMdDXh3whtYnaNiR5YAOcYHODnH1xXuIk34AAwFx9f8APSuKu9bn1OXpqAZA54z2z+dKFOfwAPNO2gBQMcHGe4pMHjkbu+DXN1PYEUYXv6gdaSQb847cZGB+VKUDYyTnOeBxihlJIBGPXuTQAbNwOTx35pFYLnAy3oT1pQCV5z1znPT0pI4wCTuY+ucHA96ADaAw3rjoeD3/AM/yppG5sdu3fj604YJ/DFHCnDZHBOQKoljHJPfA759Koao+bKQgcDPJGe3p36/qfStN0JTAJOQRwP8AOKjVI3hcOAcAnBBJA5/+v+ldNJ2kmc1ZXg0fLXiW3Ntq0rkjLsTkDB6/z4+vNZW5imRgngjnJ/D/AOvXY/Eex8nWJyBtG7IIOOPQDv25rjhkgcDkY5GO/P8AOv0fCy56aZ+b1o8k2hw5IBGzHXBB9/rikBKHP3sn5iDngf5Jpf8AV5EhOQAD6fn+R/ClGFIKD5WPzZPP0/z6V3HOIC6kuH7Yyx6jn1/mMUkpAU5BOOcj2/8Ar/0pxBGTtXAJIx149aZ99sHJLAHnIwPSglsk4fY6KQB16d//AK/r6GkZ+qgY6845Apvkk++DkYGOPf8AMfrSAEqzYJwQBk8H05oEOSH53OTtz0yBz9f6Cm7Ujn4BJ6gDIwPr6/406P8AeRnOQc8KeoHHP5frQ6hlBUhipztByT/jQA5iCi5BBYZUN245z9BQ21lH3cEBgucYycY/HOPag/ORJjBznGe3THv60S4ZHIHy5HB7+38hVCabJVACOgwCxz7Dv+Gfw61ED8yn3JAB6fh159aRWYTc/Lzx69O4/X8KRUZghPcZ69CP8/pQS1YdNCNwIAJyCctxn8Py49KlA/dlMfKRncDz9PbvQCBkenqTwfT+fSnAb4945TOck52g/Tjr/Knci76ka/Ip2bk7FgegHX/PSlDluc56Ac44/qTToyhXA4wMjHP+Qf5U4KVw24yBeADwAT0/Lj8vekFyFiUB5y2ScsOeuMCnbjGygkZGeh4/z9c9aSbA6KDx1I6dfzz1pdqMwyCcEduemMexxTuFxedpByAwyDjgnt/Sn4K5YZB6Zx3/AJ00BJVcMGyp4JGBk/5xQAQuCcMCCR0/z/8AXNILkbcyAAtjgANyO9THahGRlwMk9DyMHj6Y9KTpJ90EuQPp9OwAP6UhTjBHGRtK5PHv+eaqwmwY8AqCewxxj6/UfnQm/gEYz1YN/Wkf5VJHUjofT6/jS4w4lyRnnAGR27eh96VhBs2gpjjtg9/x/pSMoIPUnAG336ZyenTvSCRJDkYc5Odwxk9+KFIwHLkOOCM8cd/Xt+tNAACgAjAyASCe/wBPy/yaHctGR99hyN2RxxnpTgm4k425PJHIppVeik8gZCjPBPv257+lMVxkWGJG84UA5yM49vzFSDczICV6EkA4yM0kcYjyeowRuAzx1/lQsQcAM2c8hsgH8P060CCaYL8iH2AUf1psjHyRgHJGSpOB/n/GnyKMp83GcjOemPT8qQIFAyPlHAGM+3+e3FPQT0YRsC2SDnGM4I2mmSHLZBOxTg49c9f8+lSKPLYAEAZ544x2BP4/rTEYLCqHlgxYDrx2/l1BqiGMYt8wIKKehHJx1xn275p1tMFU4QF2IIOemPbqe/5U5AGbJITnkkf59TSGJXxs+cg8EEA/X6j096EQwYj5vNJ44+X169fb+pow+0lwRxgkj07+lOQljIMKGXjGSMn6f/XpAmzIMnHZTz9Py/rVXJ8yLcARjnJ44xj6n8acQEIwMnPrjgVIJhk5GDyPc56fy/SlZt2Ao+UkEh+Oe/4fn1oBkTnCgDgkgDuf89BzQJTIwRSNhGT34HGP896VdrqQeNpJBUHn/wCvj+YojkwudgGSCDnnGe1BIiEl8A5JI6DGPQ/5x0qxkqORnJxk/wCc0yNEPOORgkE44/zxU8mSiAY64A/+vUsWo0qSRwcZIz146cf4UsZyuRk4PIx2pRyFyMnByBzwO36Z5pYTw4JzhgSD1+n86AQqsJFycjnAwPzH+fSut8EeF31fVoGZMxxyD+E89z+NclBbvNcogBwcAMByTkY/z9a93+HWlPaqkseMoeATx2zXk4+qqNNns5bRVWsk1dHosVudPgESQ+UgHAOTkUpbkZOemSvBFPkkJXaZCwBz3/KmB8EE/ezjJ9P88fhX51JuTbZ+nRXLFJEkalkwOh685/yf8KtBxaRmXoFGWzxUFookZAQCCc/jXG/FbxjB4b0aWOSTbI0ZZSpIJPT/AApxjzOwnoeD/Hnxf/a2viyEiuFkJIxnt/8Ar/SvMIoysYIGTngfjx+VSXd2dWvXubmXe7kkkjnGcjHHPTv/AFo34UhMMWOFGeM9OfbpzXqxXKrIyuzR8IeFo/GXiewtLggWqyjzEJwWGRwB+n1r7p8IaSnh3R47KIjyrcExqwAwOuBjrjkfjXzZ+zj4At7zUzqkheWeO4AbeoIBAzwfQZI/WvpTxNqh0PQru7jYKqqcFh94YwPy68VzVHzOxcdVc8D/AGifEhkd7e3laGIsQ/Hb0/T9a+fRsuoZZATkOFJdcE8DkY7c+9dB4w8VXHijU7r7RKssbMcGMngZ6nPP/wCqsKO3S4u7e2LlxKQAQvQHgcYyT1rRKyM27s98+AfgRL28i1WQMTCm6MKAQGOMHPYkd6+kc4jwck8nJxXBfBzw/HoPhKLy3L7sKxOeMDGCK7ksXyR0J9P0rzK8rysdVJWVxIgc5IJY8jsMVJIQh9AR1Hr3/maQMNmPuHOASKTaHwCB1Occ/lXMbiZyQTg88nHSnxAMg+vfpQTgDvx0qSJgExyMdqAFQEoQN3XApC3zj17gevepI3G3AGOMgkfrTHALZxz3/wD10AOzhvTPQ4zUg+dQD1GeMYqPzMtnBx2J71KFwuevoSe/egBY3IQZGPbqKXnd7AfifwoHfqM9f6UbcgfrnpigABwQM8Z569KSXORhfxxUyqN3TkcZ9qkkQEAjn0z2oGhiglckEYGfpTxECnPI7D096eNuzAGPUeh9aIXC7hyw7/SgoZFGAMZOM5HvT1T5iccgZzn1pwYZ6dc9Tnp60OxyMDr1xQA5lGRkfgKdgY/DvTQdwz74/CnA5H0NFhoaoPAxnj04p4yxyMqcYJoDcgZxnocUCTr7UrDAxY6DqecUj7kXjsQMVISVX2zUYw24ZxgdKGAqjdk4IB6imN9/GffAFOHTBzyMketKG5JycntSHuIq5PQgdyP5VM/3OwHYU3OwdDtPHtUbncEJHrznrQUGd2M89sD0p6JmRiMgY6CmLg9T2oSUrIRjqMDJoAVVIxyeevPQUyQHfnJ/z2qRpAnDDk8A0x3JUe3XjmgBhHvxjPPakVDsA4HJFOzkZyfckcY/zn9KRAdwOOvT09qBoarHgD69M0kspMi45CkkcDmkwVYdiDgZNG8qWA5z0J6VmzSO9zxH4/6WPNs78IEkYbCygg5HY/8A1q8ZuEMckfO1VU8Dk5Pevp34zeHLjW/DqSw7HSI524wSRwMn/PWvmi7h/fkOMOqlWQnBDdwfyx+FeZUVpM/V8hrKph1FvVEDEOOTkEdQPu/jS8IvTtgkc/56VBtcgELxnJz29f04q0ys6lduMcjJ71z9T6axHvGOMnPByORQJBHu3nHGCPrTNgAzjA4GcZ/H+dOVC6lvQ8jPX8KWodDofA86ReMbJ0f742E9Ogz/AEr6ysAXhRhwWAPXpXx34blaHWrRwMbZAQ3TAr6l8GeI/wC1EVJWUyKAuAPb/wDVXfhnbc+C4kouXLUS0W507g8Hn3ycc09SUxx9aJW5OAcjnr/SnAlkBz+OM16J+ej4m2pjvk5B6UqLk7sfl2pFPqfbOaQPtkHoaAJGQHBNMb7/ADx78/pRI5cg9MH9aGbB6ZyKBoQnoeemSSacp9cg9CKbkFOmCOKEHbsOeB1oGTKB6E9jj9aRgRgd8nt+VIj4YemOlSOGJHBwepHXFD2KW5V1ddunyEkoCpy2enHavknxZdyXutTk7sBiMd+D2r6F+LXjC30HQpbcOySbcexPoa+ZfOe5ZpZCxeQluR69MfQV5mIkm7H6Lw/hpQg6j6kWdp9iehP48f5701uRnGOw59OtOdyWGcgZwAKaq7QT07fL3rjsfaADtUDqBycf5/woPzDjrxnOal24QEcnBzg8fjSCNGVuMng9cfr+FIAEG9iHzyOM19A/AWAjwzEfNyfNOQD93n/9X614JAo3JjB3HO0A5H0/L9a9o+CVu0DyRxwSmMkseTjmuuh8aPmM9XNhme2SgLJnI7kN3pCcjv8AgaW5xFsx0wOM5psS5XPPPIJr1kflI5QCM9sY5NMRfmHQ8nBx0qRF3dCOlMiwJOT1OBmnYAlUh8np1pXGWz/dHf8Az7Ut0CXx6YH/ANemyZWNfcZz7f5/nSsCGAfKCOmMntT4yFkBJ+uD61GGwCPwohcCYZyeOg7f5/pQ0ikzm/izYwS+CtTwMFIic565FfJeSoQZJ+UZP0r61+JM4/4RTUwwwjIBgjryeK+RZJY0kxG7YXI5GOR1rzMQrSP0vhxt0JItkg9PQEYPHPrUiSYkzkHjGfoKoi4Gzg5IPUGpBNu5ByDz+NcvU+vdyzu2tGBwTxxzz9ak8t8gjv1PrTIHjtyjuRuDBsN+ox7/ANabdXJkkcqeOo4x1/z1FaaGLK99buYJCwGMZHrkV778GvFNldeHbOwIdZ9wUEAkbgMYP1rwmWQPacZOQQCSAehr0n9nhryae9SNElEY3YY7cHPr+f51tSdpJHg5zTVTDPyPoaBQg2g9zke9Pxx6VXt94I8zAJ5Jxxk1K7hJOu8gfnXqH5O9HYnKjGT17Y/woBwAAePbnmiUfJwRn1HrSRHdFjkfU0AOzjPp0p0KhHDcAjOTjNNRgHwRx0IxzQxGR744FLUB0rCQ8nOB0FAX5ck9sH1NNkO9i49ccCrRti1uD2PAzxSHqQpGGizxsxzxyRXlHxc8XxQWklogQb1K4wMntya9D8ReJbbw7pFyZXVpSh2gHkD1/p+FfK3iPxA/ibWBdSDMCNhYm6Yz1P8AniuStKysj63JcHKpU9pJaIoW9tujXeBGOSMHJH/6ximXUUqOjglAO3fA4/yKtrcoz4JAyRjPQ+1S31xELYKB8/fnOT6155+jK6MXJaVl+VgMHB9fSkkhnSZWDEOOQVH+R/8AqqzZnHn7wigMAGI5NTyTxi4iiBJdzwo5Ocf/AK6q5TIFYrkyDeTxzzg/yqxp/h6/1nXIEidhtIzGoxkZzyfSoo0e6vDaI481mxhj8w9wO4FfQ3gjwjFG9teTjfMkYHmAYB4HatoQcnoeLj8bDC023udR4M0aXTfDiJLgScZJHOK6C3B3EDn2Hp60/wCRrBDhuWwWPpxip9Iy18cgAAE5IznivXgrJI/Jq1V1Zub6nkn7Q3ie10vwqTgmVsxhQepI/wA/lXydpVr9rQeaSjPyD3GecjHofzr2X9pfU5b7xRb6eozAhMny92z6emM/nXk91ONPIQRjeR0P55r1aStEqOiHXWlJJCnylz03HgAjGR+ZH59ay4LT7PJIURpAAS7E9B2H+fSun1DUILnwxZmM9ckkdM57H1/+tVPwnciO0103CCeOVVUD0IzyPrkfkK0bsxWMGH91foQ7IGOCqjGR/n061c1WSB4vl5Rhjngnuc9uvQ1GDH/aFuC4QGUKSB04/Hv6e1Jq2n397dy6bYWjXchI3PGu7apPOT3NaRelidgtZrmQRCOJ5MqQg25yRzj8fWvZPhb8HB4sSO51W1ls4k5jiJBzgc5r1P4e/CLTrXQ9MfUbIeYtujE8Bi2Oh/8Ar16Vp+n22naf5dtEI0U8lcE4rnq1lHRGPNfYz/C/hnTfCkQFlEEfywuRwAeM8e9bIcyyg9SB1qvboJJ8A4GM4PJH+easq4UjJA55ycGvNk3J6h5sHQqSx6k5xipH5VSOG6cetLd/Mw6+2PSmRriHHOM5JNSLpcVCSSMc9DuGaYnzOAeoztyOtSWw8yZ0HBAyBjOaaGPnxnA+VucUCB4dzkHg980y4TZGCPTtU9/vRmKg7gMj/P50SYaxiOMbs80CsVYyAhJOCenr/hSRoZ5gCQM9venxqWzwSAOBjt61FAx89fY8CgQvmPBOUOAAcEnsaluhsAOQcjOQefxqO/3FuO/XPFSXZDwoRkrt5xRsBHEx8nP5jHaiAiSTZnIHAPrTrNQbdxzuHOTwaihfEmznAbAz3zVgTH5nIzgjii6HlsBkEAdaqyFllIHTd1xVqZFDYy23ggkc+9AAw3Q5IGW4HFQ2sZeRwckqPXmraAG1+hOBRpaBJHz/ABccd6CWRRuEu1Dqdvp/Pmm6i3lyPjgA+tNuCVvhns2OeasamfMlcEAZJBUDqBQIbHkQI44DdCfWpIV3RuTyB/nimxALp8eAAUByep9qdp8m8ODyyjIGMj60ANt4jJdIAeCcc8cVJqCfZ8ADGCTj/wCvSWz+XcqH6k8c881Z1EpKpU8kHkg9KAKsuCiHjDDJHfPpSQDB3ZHoAaRU7ZzgevQVJERtOcAAdx1oAgjO6dwe+Dx0/Kkl659enH50yE7rnPQZOQP0qSUEcHgjkEHrQBKqhSAR2zkcH/P+NWNoEYIOOeg+n/66qysAUYEdACe9WEYtGOcngAg1XkA23lPmvG5yNueO1JKdz8DHPai3jJnySAm3B3Dj86bIBu4JAz19aB2J2QoqjIIwSTj1ri/iXocV/pMt3GnzquHx16dRXaTj9114xx7/AOc046dHqmkXMeOdpGCRk9+netYSaYj42f8A4l+pPEQCXAAIGMDmmeE9WXSfFaMDhJCFb6k9v0/M10fjTwobLxJLB5rbSxdWPBA9Bn16VxmpRmyuUkUEOjDrg9O/8uR7168fejdES1R9U+JbL+2PCELoPNO3aCBzgg8/pXhOq6H9kgkXDAqSMkAdOa9u+GmqW+oaJHa3EokLqpHz45x/kVxvxI02OzExCEYOR3HtzV0naVjkab0PJ9FWOa4dJSSMkDB6emD+H41X09v7O8SwSh2iMjhQMdwev5Z6ZrS8HlH1ieKUBNuSrSDjOOOfc4P51ka3GFvkjckSpMCNg6EkEnPoAMV6Vro5Grn0BB8QpLLUbbTkRpJHwCFPGMfXnNeoRSmXS7eVkw7AEqf4a8S8C65aXWqi1uI45ZTH+7uDjIAwP8/WvaYWxpirnAwMAHgV5NSPK7MV00Qy2qXtuUIy5BArx3xf4aK6mjIg5fDYHB9a9p0vYZzzjaCdp/l+Ncj40swLhZlQhWJBIHQ134Ku6VRK+h42ZYVVqd0tUeI+JImsYwNowDtAPAOePxrOubVI9Hgl2lZX5IxjB79Pw6VueN4SVdcswByAT0PUVj30puNAgdT+8jbDJnHX/wCvX3NOXNFM/OqsOWTRQ0FgRdRnk7gykehGD+tTWcxg1e2Qcb3weOMfl7UeFLZrq5njaVYyxBDE4HHJH506VEg1a3cv/wAtMEE56mrb1sZpaF/xDbxPfs0cYjxjDgAcf5/GpXV5bRF2fIwxux1IqXxRA8zfuHVw64DA9MVPbWpXQ4JNwxGArZPOe+KlN2IkrEeh/uZJAFUkcjOOO1dV4G8SHQPFRA2q7ruHHU//AKua57QbeOZ5MyonynDSHv2o0e0iufG0CGXdvYKzA5X0BH6Vdk00zycTa1z6xGpJ4u8GSySJ8vABHJBHU1474ktRZl0AJQnAyTwfX8ea9YeyufCnhctbYuLVxl1A+YZ6EV5R4wuFnt3mwSG5wBggGvJoJKT5drm1Jt2ucDcEmWUqcgH7x9c1lpIY9QO1zjbkKOh56/nW1ZW9tPY3cazrBKpBUsMlx3Hp6VztuiNrQj34hPB4yF5616R6cVoWtQJnbe5AxyRnH61HfOVtgiDJ2gluOc9/5Ua5GltdOkMvmx4GCOOKLyOAaVBKs5Mxba0bLjI7HPpQWyDT7gmAqGQgHJBPIFSWU/2e6jkz0ODxkc8UaBbWTC7FxIYnxiM44J7c9qo27/ZtQCOSUJxwM8D0oJ06DPFX725iGCVLZJAwOP8AIq5PCraR8jBCepHDZA6j/PequtW0asCHMgA3AHqO/FT3RsLjQoTHdGO8BOYCvOcdR9M0C0uVvDN20Wn3FudoRskhsZyOmDx1rOZlg1AEHbkE5J56/wCGPxqzpqRQwHzX2kAjpVDYjarEDl1BwQOpBHP5Ci1yla1ja1dzMoaVgqkA5BGMcdxS3jm4sw+c7BjA6A/yrO1KQ4cIdyAEAf5/CrVx5Q02LYS0m0ZCnOc1NrCJ9HkYQOsZ4YnJPc9yagTP9sKPMCFUJPPHXPHqa1/Cs1tFbXsN3GHJjIjIOCpOCfrWEGI1eOY8xLIM8YOCccUtSrosa+dknzvkEgFh6/8A1zirIAOlxnfvcALtbA/z6U3xZJb3QfyE+THO4dT/ADqvaYk0tBuPmrjP0Hv+dBenQt+HbsotwCdgIKknn+XPpTJLp01OJS+4HOR/garWYCyOr9yGzngn/wCtU8YC6nE+QRnJGOCO/wDkVDNIvU3rjgA5yDjBz+f9KsqwktQDgbO+Oo/zmo7+KIqPKJwQWA6Dnt+uaQkLaKON5AHBrA6kyG1uNkjsGCD64qjqrKbwSIMlgAcE5+n+far8EcUmUYjAByDx16D3rMvVEdwSjAgEYIPpWiIkF3O7QhiWJHJz3/D/AD0qezUGyd8sQw+71/Cql5IHgABx3IA6kf8A6xWhZNBb6Ls5MmN3Pp6CmSU9LuBFPIATsAPUVPPLHPcRE/fJAGOPwqtpsSMTu+TcDk4ojRV1BFxvBOMg8EetQaI37topNPMjz8hcFT1B7cf4VW025xGAjkADAzyP8n2p2pCJrXygMS5yWJ9elN02yAsNjvh1PDY6jtz/AJ71n0NOo5JglywL4ycjB7f5/lTL2UAAmQlicgKcNkHjn/OacmnPnMmCRzlTkVUurb98u0jIOce4qkSzV1CVLqxE7SNv2ncp6/l+VJ4RkDRNEZhFjlc8Dn0qnqDoYI3T/WbdrAntmm2cA8skgJg4DEZOO1O2hKeo64mxr00APOSxkB4/Ormu2QtrSKUzM6PwHUdTVPT7IvrBG/O9SSSvHGakv4djLBkkKckA55PrSGamlW1vcaSfOfa6jIDHqetU9D+WZvnZDk4XPykZqCVCsYAc4+7jHY9at6fbgRHBx3zjFZvYpbhckpqyTKFyBglevWvSfCduJYxIHDHOTj6V5siCXVY8AHBzgHtXpXhrTzbbHjyBkkkHrkfrXmYySVM9bAK9VHpWmrC1oDJ8rKMbT3pEkUSMQeOAB6e9UbeN5Idyg9Oe1WLWPCnOTjABz6V8k9z7iGiCQ7bpDklVYZIPGD/n9Kk1O7WZNhAJzk8dKjdcS8HjORx6UkkQIHIO7OeecetSWTWoSWLBPBPp2xTV2RtnsCQDTUiCrwcY5zj0qSGAu2D3OSf88UuoDZcykduOaHXbBz1GOpqV49j4HrngVHcRiVff2NMAs8PIB79qtEyRSn5yMnAGe1Nh0544w8WHIG488DvVyzjE2GPfng8fnWkTCQyCeeO9iCPgZ53DvXpWkApYgkcEdcVwaWiPfRIOTnB2nNek29uILREHoK3T0PKxOqIQ3NY+uWsd0oyPnHQ4rYIx+dZuo9vT0rqp/EfNVHZGHdRiKMEEcDjHrVm1aKWzkDkAgHg9M026UOgHTnHNUb26g0+1YyYx0yT1FdrWhEH3ODEfk+K3YL8rclh0/wA8V6ZFPIlnGUHJAA4/nXE+HpLXUNQknTDB2wB1xjivRY0R7dVQZwMYNJtJK6Ia6mfql4BZ4cgkDmuUtXjMsm7AJzgH0NdFrNviIg5UepHP4VgxWowSUz2yK0ikloIisbnyL4qOABw1at9enys5OMHkGs600wre5JJBxx6Ve1a3QRkKRwOg+laJJi5nFaHR+GNWEkKgnqB3zXVI4IzmvP8AQLTbbxuDg9SK663uN0X3+mBivOxFNc10elhqzasyXU7oJHjrzXOXlx5i4HTPGK0rthI+M57YrPvIkjIA/Xua57cqse9R7mTK4Ke4PeseTcJi55zxxWzdARxl8EHHGKyThwe/ODxzXLLc7+li1YaqbcYQjIPAIySfpWwNej8Q2sllNDGlwo4dRyOOornoNO86TejYORggZ6etdYkOnpaq8kKC6xgzqSCfXIoirs46mjsch4Z06WxupY5BuO8kY44r1DSbYzRqcYwB2PSuYs2gurtCn8OBuIxmu+0q3ENvwQc9MVnUOrDJLYltbTyTnPfpirdFFYHohRRRQAUUUUAFFFFAHNeMoXks/lOPUn0rzSM6jbq6R3rxxckrtGc+x/p71614hgE9gc4GM9a81uY4dj+ZKVkB7c561a2MZaM4vV7J5bre7l3x949DUN3FILVzhXQDA9jW2txbyTeXId5BO4Y5x7VBrEdpDassDOmeQSc4oOGSvqc3HZJNkOcEjIOO9VZoiJwuRjIG4DoK2oBDz5gOMZBHUGiOxS6uNyLkZxwOT/nFO5Cjdkmn6e/mxFSTtIwMfrXTbCW3DgkYIz3/AM/ypumWqWykMQCQcAnH5VYkaAEYcgE87B+lYvVno042RTUEZBzuBwcn+n5VVlSQTF+hYZ6f5/WtXERfGG29xninFoAuxEACDIPf/P8A9akbFTyyY8ZIzgdOf8/WmRRHBDj5h2HHQnp+tXsx+UcHsCOTUSBJblSACOhbP8v896W4FMRmLccEbugAPX/6/FDJuY7A3tzzj1Of8itKeARYyGHP4/iaYzQq6E7SRye3+fwosBnpD5qlASMA4xx+vvT1gJVBngDgf1P6VZLRKS2QAT69RSCSJZQuV2LkAgcc0WAhFuYwc9SOcjOSc+tPjQlQI3PUYJ4AB7CnvLCF+Q5APKg1JDJA0By5Lg42njvTAqzR75SGyTyDuGcfj/jUM1qgQBvvbsDjjPb860IliE5d8uoBAAJ4qO7a25ESkgHnPf0/z7UAZ/2WP0P6f4UVoedB/e/SigD45bCHqOmOnbtSHkjI7kEN3p+ecg57ZPao3HV8A4xkD/P1ryj1RQ2eoJzznHHB7D86i3CMkZwuDknFSnJGRkccc9P88GklQhDnjnJOQPz/ADp3JZznibTEv7Q+Wg3sMdABxXifiLTJLeaQSoFOcYGQMen4kV9CMnrz6HP+entXn/j3w+l3E8oQ7wCTz0xx1/Ct4T6M8bFUb+8jxafKsfnwSOingn/P6+lRaVr95p7xrFcNhOm4ckcc/wBPx/Gr17biKVxIm7A4AHc+lZy28ZcSngqc/KvGP8OvTrzW+j3PF5nF6Hsvgnx08UYLSodwAIY88f4mvR9J8QDUF2PIA+eMnrjkj0r5ft5DZzl4yMscnOCMZ7jp2NdbofjAwSpvbBzgEHjPfH44rOVNPY9KhjpQdmfRoufMUEc5GCB1x6VOT8pyOwI/+tXm+h+O1kIDkBRwMcHH+c/Wuxs9Ziu0GCUfGA2f6fnXNyNHtU8RCoaySg4H1yMYJHpStJgDAPPTntVZWBYEffPPPT/IqRJOCDzyeg7/ANP/AK1SdF0yYEbeu4nqR69aQsCQBjGCen+fpTI8MoxwGyQf609l2EAjrxz/AJ9aBagMYORnjjngU6M7gQAQV4yx7U1gccZwO3t7frSH5eeflxx6f5/rS6BqAf5yo4JAO7ofbn0qOeV44wAPM+bhcevf3/8Ar07LMn3zwMcDOc5/nTn2sRkYPJ4PU+n+SahmbTeh5p8Q9PeSJ5WTkfL/AEP+FeHsiQTYbdlWOMDseMf/AF6+j/Hlir6Y5ckNgkc9/fp7189ahbiG6fYeVJPzDP4E/T0rtoPoz5fGRaqaG14CJGpccYYgA9CfTivojSZB9miySVYYy38sdsfhXzd4Gx/baKg5ZicMcjsO3PP6Zr6N0v8AdQQITghckY6/T881VW1jsy++tzXI5JxwTtDH+HpgfrUiv8oOe/OPTpVcHK84916804qSRhyjDkYHt/n9a47Hugcjk9jgYP1/maUEFxk4zkAjg03cQR6Hgj0Hb+X60SYBwRnjAwePemBIzhSAO555IP8A9fP+NDSBySGI55B4/T+lRMSBgAZGPmHTHX/CnKpZCcrkAAL3z/8AWxRa5A9VDqFXGBg8diORwaY82MsCAF5JIOPqfr/jVa61CC2tJZHlEaDJK5H44Hv/AI15V44+LMVoxtrEiSVsgKTwe2CR/OrjByehzVsRGkrs63xj8Q7bSbR4xcKHxjrjpnHJ49fWvnbxF4xudfuxkNLbSMVAUg4985qpq2tXGstK92ZPMBO8A9B3A7c1DDCIthjXkYAA6AYz24PX6V3wpqO583XxUqz30GRRm3h2DII7E5P4k85+v4VOD5fl4Q8dQeOOTk9uOfz6ULGWckjYMnjpxwSPTrmkkCqeRx0J/wDr+ta+Rw2G7/NUPyduSRjr9T/n9KnUGTBC9eeD6kfpnH50yFsJkJtGeVB7cfr359KtxR5Y4OTyucZ/zjP8qY0tT1v4Uxi3gHlENkDI7c/4cV7JaF3UFspgcAHr3rx74VrIbMnaEfOSQOCfp/j6V6/axuIwCSOhGT/I1xVj6nAfCiwmDxjPHTPPPqKUcYU9hjOaAC27j3HH+feggFhu9CCBiuZHrh0UsCTjufrTg/YnPrx/KgYG7A4Yj8h70m7avBJ6/wCc0wE+8SgwCM845pATnp06kdM0D5uAOcZz/wDX/KjG35iSMcnOfyx9aBXAfL7Z4yaV41KbzgZ9e4zQuMjIOF4III6/56UsvzgY5PHBOM+2PrTQmNcExgAZABHHGB/+uiE5foBxjk5/L/61IuRuAOTnksf0oEgi+Yn5e56nPYAe/QVrDcymro8P+MdobS7Dxvku4BLccZ5Az1rzWZdu9AmB1AOeucdP8O9ewfGSyEkySSo6ZYMA3Yjrkf8A168kucP86k7McccEDj/P1r9Ey6SdFH55mEXGu0yLKsoOP3gzkkjgkdabGh5+QZBJBJxn69cU+MpuydoyMquMn8u1CnzAdhBwMgg9fz9favWPNsRAplMyEjBJVh0PU84ye9Kx+YuhYLtyP/rd8Y+tLKpyDjIBLbs9O3FOLo2QONvUYwOg79ff8aAsKkcnliTzVIYE7SecdOntmmwMzKQTsIGNv54P4fnSmEqm0Opwc/Kc/Uev/wCqo4Sc54PHc9vw6frQSPQDIAzjPLKQM/rwMmiVwG3FcLkAkeg+n+eKEUnPHuPX65/P1pGO5XzjDYwAM0C2JZSWV8KGLcjPp1/rUQjPAbcPlJwB/nHepcExfe+cgZzxkfy/l3qZAWXOOQepOD/npVCvYrKh3hQTjqQTgf403a5JHGwNxj8+g4/Kps7H5QIc4znk+vbHpSGModyHHQnjg9e3p/hQK6YOGTjnsTxkD8v50/AaMgLvTBzgj/OPallUMM5y3AzjBHb6dj+lAQFTkAsOSccE/wCHWgkY5ZAQHAwQQxGD6ZHr/n1pykqACckjIYenqPb60qbmO3J+bnI6jHX8+KXy15OCnUuH4XPt9Txj2oAaI9wPRu4xkAn/ADmpPn2DeAxPUdh39/yFMdlRgVyQQDgjrn/6+B0pBJ5oweMjBA4yc9M/56UECiQ7UbuByCcGjgkfeHP8OP5e/wDSkjCscOScDA4yfx7elLgBgMjIxnB6epx9OPSgrSwHAJC5IBOSDxgdfr0746UrkgkDBJP3sZ6nt/hR5WQ/QADAJzz3/H+lOTYsX38FjnPcdup6/wD1qdwsIuWIJGDyeRx9M+/v60iY8zLE4JPIHHNSf3xng9Sf8/hUH3SQeT25x+n5D8KRJLIp/hAAB9ev/wBf2qN2LMT8qk9MDt7H8/zo2liOMJg5z7fT+VK0fyYyCTkkHn/OfxAx1oAR8pHt3Av1yOc+34daVS7cYJOMFs9j+nY+3NIGGDxt3cA9zjj8e/6VNAI4SQTnILEZ5JGMjParFoV/LIYAjDlgce/r746050d+RgZIwoHJI600qPOJQ4GM7T29ST79advw5GAB7Eg9h/nGKBDtmFC5BOMgg4BHTn9fyp3ld+c9SMY49/8AOeBTC2GJU464JzgfUd6QZ+dc5GNucdR0xQSxMO2GY4KnDbe+aaY9rkjqDjr36dfr+lOAwc4ODjtn86cpUHLAh844A796aZmRzbyvyEJkEqc9eMVIAgRNgwcZOODk9B6e+CabKSUPIQgclVz68fXr+dKCCy78DABBPBz3/wAmqE1cEYlQSAXxgjPc/wD6ugpI180hzhdueF57Y6d/rTiMMO4yScdvcD8qQgJgDIbOPmHfnFAajJCuSUJOf4gDj9f6Yp8Z8sgE8AcMRzzx/P1pRlQCTnBPGOBjP+f8KNwHyY+U4OcAevTn+X60CGrGSSARk8EA4I7/AOevWjYWGSTnsVHP4g89eaBJnfhgOcAbcEfyFMDbWBI4JyTg8DGMf59aBNWJEflSBjgA++OelWVG7BGM9gR3P+envVZJChIHHTjGPc/qen6VMh3JnOccDI7/AOfSgkfj5Tgc9+fw/wDrfjS7QBjAAJwCD2x2/nTbZizkYwVOcdMcc4/Lv7VPZ2xuLsRBByc9STjvUSkoq5SVzd8J6LNe6rbkj92hB3EEg9MfjX0F4esVsrKIEZIBJyMe9ch8OtFjSEFgRtIVSepHf/PtXpjoCFTshABUAZ9a+HzXFe0lyI++ybCKEfaPqI7DZkH5QOB7fU+9R7jgEDI74P8AnP4UsilMbs8np9frTo4mYgeo656jvmvnD6mxYtFEcbyEhMgkLnrj/P6V8rfH/wAXJqPicWcSM6Kp3OT0J4/L0r6R8Ua/b+GtBuZ5ZVS48pljUc4JyOR+VfD+rahJq+vXc8rl3kkIaTbkHHIB9M9veu2hG+rM56IislSOTLZOQCQegxxjmiWOSeTYN3U4Ckgknp2zxxTy2VL8D5SpDDBOOeB+mTXXfCjwfeeL/EcSRRZt7fDycc5Pb0rtbSV2Yo+gP2ePDM+j6BG0u7JUuwBJG4gd+n4+1T/HzxmdG0c2cSPLOYixCD5QemCfzr0jwtZJoGmPBNIIY4gMtjjA5696+Uv2gfFj33jMpZXjGNd0bRKMqwPTp+XtmuePvSuO+mh5VZNvjeXy8O2SueCOfXuR1zXb/Cbww2va7DcqjGSGQM4xwRnAI7cZPHXmuOTc8YwVd8ZAHOSAOo/Ht7e9fUPwI8Gmz0yG9mRt7KGUFe56npjj+lVOSiiUrs9c02xGn6fFFGmxAASCOc471dgbacEf4809GCIAWAwM+9MwQ5yMnrlj6e3+elePJ3dzvirIR1Bc7hwTnmnAYI6k9vb8KQc8qSCe1KvJ7jnnPcisyxXGFBOR6+1SQJ8vTtg+opeHAGOMk8mnBEU8Hrzz/X/PegACBXGB36dRSOCR3PbHanrjg9+wI4x/hSA7icdyD8tACgbgOvTr3/OpYmyo9Scn60z7hPbPBqRQNvbPWgAyWc4GcDBPpSJjA7Z69c0qEDkYJHX0PNC43nuc55oAkXkgYB9Qe1OZiq8dM449KjVwSe5J9PxqU/NkE4wMZFACwklQTgZPJBp0Xzt/DgcYzz0pYwNpAOB3JOaSMZck/QYHNBY/aQRkDPTNP3cZPKgYH0pufmPbH50rYIPIB6HP+fpSYDuCnHBxjGP5U1MnPOOxxzn60vA5Tp05FKrAr8vPfp+dFhoTBBxjHYAU48f56UDOQfU8c0pUbcnoOPrTGPYcfQduBSYADjOT9KQPgdyMZIp6dQRxkZApMBifMf6//WpCQp9e9CuQTjOT1xzTW+fqeT+VIpIldxgY5xwfwqA/MBg8+/Sl6DjpnBzRwCffgH1oGCHk5+9gkU0DEqkkjuT6U7II47dxQG3DIHtz0oAJQHbjBX19KCflx6gcgcgUZ+n507OMZ646jgUACgAZPOeueajHzOR6HjtSmTCgg+tNGXJxkHGcA80FIjkB3EgdB3NOmTGCD1AxxQRh+Qefb86fIAuMgZJIwO1QVchvYjLpskRRnyGBVR3xkfrXyl408N3mj6vcz3Nu0ckrFghGODnoP1r62jkBB5ILD5SDjBrgPir4Jl13SJJrOFp7tAcDPOByCK5a8Lq6PqMjx/1atyS2kfL0TGPeBnJ55PQk+tTPMCXA5Xtk844z/SrU2kXNq7pcwSRuCQ6uhBB6Ef59qqJDuBzgEEgcfnx/+uvM6n6qmpK62CPDf7Q9G/T+tPVV3EkZOeOTx+FRhNrnjvkdhmrCkEDBJPPsaaKBCFnR+4AwcdAPSvWfhf4njgmihlnxKWxwOB6c15Ns+cYAy3Xvgf4U211KfT7wSxy+UqsOoxgdck1tCXKzzMbhViqTps+12mScB0KsCB06nIqQL5cPHUdQfSvIfh78RBexwWssitMVBBZsDFerWt9Hdrw4dz1Gea9aE1JH5Hi8HUwk3GaJouT+uD6Ub8HBz1wcU1G35A5JP3QacqeaQGHQY4q73POHFQ2cAKSM5NDDCAdfwoPyLxzj+97U1xgJxgkZBzmgryHqCYwPzHTHvSx4VwOSCOfWpkj3Qls+xI9afAEC8ujDHBBwfy60XQ0m9EQhMuDkjHGMflVbxZrtt4asfNmO1sDJbp0zj8a5Xxf8UrTw9MYIwGkBwWzkg/414b478fah4wkcyzEJuIC56jpXNUrKKstz6LL8oq4mSlJWiHj3xOfFd7JKXdFwRGCMjrx+NcgZY1bHAJGBz3pittjADNgEj5jye1S2VpLrGoRQW6eYwIwFPQ+/p1rzHeTuz9NpU4YamorRIhjZLhtvzSEnAVeST9O/4VNdL5NxPCUKEAAgjDA471798LPhLBYD7VqVus12xzGW/gz05rn/AIzeCGj1L7VboCUUo6qAAR1z7nPr6U3TklexxQzShUrexi9Tx6QbkUA4HZjxkf1qxHAogKgAykYHOB/9eokjMQRSf3jgnJXGOadGzwzHI4BILkZI96z0PUeq0GrJc6Y0cpjGxGyWIyDgdD6Z4/KvpH4Ztcx21lLEhEU4zJtAwQR0J+tfOLxyX9zFbRjLOwXGPXqa+oPANjcabY21tOMeWgOQOCD09q6aGsj5TPpcuHV+p292AzjAGAQCD1qPzXUBR+ntS3A2SkeoBHrTVchCe/p717B+XEkQCSHIwSM8j8qgY7GyOOf/ANdPjbcJDkE4BODzVZ5C8vXCYGAetA7ksxLPkHjGTSygrGMjJGAKgublNPtpppCTHGuSQATWO/xB0WG2V5r2JB2O4YpNpaM1jTlP4Fc241MiNgcH068U+FdkgPUdxXOH4j+HEtpJ01O2MScOxkACk9iPWoLf4m+HXTzY71ZY2JwwYbceoPTipco9zqjg69/hZq+LrE32hXYIBOMhc8nFfG/iFBFrd6sQ27ZCpXPTBOa9i+JvxvimjnstIbfuBCyqcsfUj2xXi9xZyW84Em55XHmsW5PIyTXmV5c0tD9JyHC1cPSbqK1xkWccn5ieOP1z7VYtZDHKCQMEY+YZBPXH15pkmWGeBk42+1EauSQPqAef8/SuU+qZLLk9Wzz1z+XvSqfMHuDnJ5H4f57U2OJ3AOCTxnIzmiSM2zHIIAHX8O9UjF2LloySWssUjBPL5X1Ofp9K3fhlqcWj6xcRPIY/OXgZOCB7CsG1iWR45ScB8KMAAEj0/wDr02ffDf8A2iAMpi4PUcdO3vWkXZpnHXpKtBwfU+vPCOrpq1nG3moXQbQrHHH9a2JoNzYGMdRg/nmvmfwP8RDp2oRxztII8knB6jGTge1d3ffHexsLE3mZEhUgDdHk9cc/rXowrRtqfm2Lyesqj9mro9me3PkAgZKkce1ENs6jIQke/A/OvMbr452FnYqhkPmyIGJAwMEA/pWHL8b/ADYfPtd0iZxuPTI9qt1oLqcccoxMvsntltDkliBgHrnNN8jYzFpBtAyCTxXg+l/HCfVLk2ple2ljBYll+pGD0NYGp/F7Wb+YpbXZ8snunJHfHoOoqXXitjrpZHiJO0lZH0NrHjDSNIBeW7RQg+YdOa4TxB8cLA2EsdhOCFBwwOTn6f4eteIeINUnvnw7sysCSSeP8iqcdqIbITuFAIAXGAcetc067eiPocLkFKFnVdy7rXi7VNWmlF5jYQcDcWJB6A9hxWJDH5KDJJ5BBHXn0/zzVzT7c6mJXThVGSzDGe2c/hUap9oOyMbucegAPWuVtt6n1lKFOlHlgrIjUFgx7g5z0HrQXZgME45IIHGP8+9LKpt5NvXBxkcg1fvbZLSAvJwGXJzkcdsGizNHJIz4lQiQFOcZJzkVVtVuJ9StI7eJ3IcBSnJwe/05NdP4X8Dar4lsxLbQNjdt3EE8HvXuXw/+E9h4eZZrsCS4/iJGcGtoUnJni47M6OFi7u76HMeBvgy5u49XuyDtJJRxzk169FbpbwCJVICjGRwOO1WHcJiOIbYxwAB1+tJJyw6nHQ16cKagtD8yxmOqYuXNJkkTEQmM/cHIGalkvE061lnfAEaEkk9OKanywg459M5rK8R3ccWi3bScRGBskHBxjr74/rW8Vd2PPSufG/xR8S3Ot+Mri6tXWTe5EZUZxtPqelc5dyvqUQ+0kGcdlwB0xz+nHtUWoSxTeKQsZKRPcBME4wCxyc/n14qXxlLbWmtPDZgtAqgEscnIxkYHBA45r1Emkkjp6WIIp3NqLaTPlK5YEAADIycfiMelU7TUxZyzxmRzFIvKjleOpJ9vyrSvp4lsYBEvzGMuw6kY47fTn8a0PhZ4V1Xx/Y6jFBYLHA0oRLlhjC55yO/YClqndk+ZV0LwzqHi7WbWx09HklVlkkcDCgZ9uOK+xfAHwpsPCulQmWCN7tl3SSEfeJ54qp8K/hhaeCLGNAiyXgwGl29c9a7+5ctKU75wAf8A61c1Sr0RzylfYfPIDboh4dflwD/n2pLUkRsCeM4I9ajvGUhDls9D9aktwQgOOnIyMYrkd3qyVYWBfKnDq2CBj/8AXTZlLPnnk9+/+eKcX2v16nHPenBxkAjg9/SkNsWRiVXI6dTjBIqwGzHjA5981VmJaUg/KMDDLwKsKAIgNxJ7Z9aCRsbGKTeAenXFDfez3zwRTkG5XPcDPHtTRkyrnIzz1oAkuG3DPIPrQwfy8HG3HA9DTJ/3qk49gDUs+UijHYDI3d6AKe10Y7W7YPNRxR/vifTkEHHNTnkHjGcHgdaSGPa5PAJGB7UCsMl+Y4OCcd6eMiMDluOB2HvTZxuYjqM4PFOcbRg5B4xg4NAgt8qCSBn2HBphjQHr3zjNEWfJJxjJIOe+KLdRI7A8bRkjPYf59qsBVTkY6j14qSRg+C+Bnse1RnlwAcgnv70s0Z6fXFAD8hYyD0FNhmIb5M56jjtTnZfsvAHzcZDdxUVpMY1l4+6mBkc0C3El/eThzxkj8KfP8+S5PqSP501Du2DOSeQAKSQZkwenQn+lBJPITHDtJOMZPfmmQ7gC6cE9T6+386c5OxAeQMdf8/SnRqQG9PUCgBIlMki4JBHfH5f1p0kMoBydxOQKImPmADHXJyafJNgkbsEeoz/+ugCHJj5755waYzsysRnOePenSgx8nkdcD/P+c0sCGaz38jBA6YPP+TQPQigcvLgYPfBHH51JLIFGP0PpTLOIiWRx6cAD86bMryS9wDgnIwcUFDnUHHbA6VctkxZ5U5wccc1UmfbzwBycAdqs24IsV2D5HXAPqaBaCxksBg9Oc9/8/wCFDf6w55BxwPSmwq/zfT9KVVJfr3GMnNVqMfKwCcHj361JayGJgQcL1OOo+lNnQxdyOvft/wDXpPK2gHGRgDpigDzz4r+Gf7Rha/t4TkN8zAAkHH+evrXztrVo/wBrEchxkkEEf1/OvtEWQv8AT7qP5SShIBGRkV8j/FLS5tK8TQJJ8iEsMMpHQ+3rXrYed1Yz8i38OvF0+jeK7axuFWS3c7Y5VPTp17cHua+hPHGlprvhM3ARPN24JUYII/yOlfGev3s9teafcW7yRyQOGYoOMH1+h4r62+HPiIeMPBUMf2jE2ACe+QK1ldNNGckk7nz1Ho066heu08qIh2KoONw46jp3rLvoJbm/trUPmRiQST0wOoz3xXqPjjwxcWc8r+WyBiSWHAP+c15QivHrWmq+538wgleenPPevSp1FJHG4O9zW0vXH8J+IbZ7jMlvIwRnU/d5/pyK+q/DmoRal4bhuY38yOQDkHOAenNfG3jGzluYnR5WicS5BK5IJ5wcdMg8Z717b8FfEclroVrZXcpw8YCBhjnA/lWWIipRujJ07O57ZZoiq2zIA4B96J1S8BjkAORjn+ZosiDbLsO84yfrUcbEzj5sHsCK8+Ls7kNXVmeUfEnRfJmlMcZCf3gPy/8A1V5xc6UlrH/rGZmIYg8DP07V9EeJrH7bAS6hyM5OenFeI+LNNli3hcxDBAbGee1fZZdiOePK3qfAZvhVTnzpaGRpccCRTlSkbbiCo4wcVXZYppxuAO05XnHP+c1W0W0uXt2MpGckFlHU9jUjDN7HyCgOWycHj2Fe11PnVoX5rg2UZDtlG4A7ipmj8+2GD8uOFB/z61SuIcn8cDJ4yT6fhWw8cNpEmWxvAAUDPahESsVdP04mJ4vNZCVJXZya0PAFith4qtUu/n+bcXJyCM5zj16nHan6VClxbS3Mc6IYnAZF549Qfx6VTW6Mnia2eJyETOQOOTjr9cGtL3VjzMRTc4ux9hC9E+iojyB4WGGA5B4rzTx7plhbWYeCTckmRtP8J7giuj+HbSa9pItC5idQCsh5APp71k/EnRBF5lvLIVRBnepxyR1H415MVGE3BPUVGUuVOx5Vd6RFbWDyhlBBIBxg5xXJWUEQ1AiVmVCQGIPOPWu3m094tEcvIJEViNwJxn1rlbe38y8JxkZyD9K7kz1Iaoo6sY1vHSB2eIHAJ4JGP8/nUV6ECYXj5QSD2PfFXLvT3/tHI+4D90+gqLXbQRtETkBwDtxjjvVXTNGrFW3gEtsBhiSSTjj86S1hRb1BK5SPkevFallBHHYF1G9sgbc4OPUH2qCxjivLryRhGzgk8jHoe9FxJGfrckay4iGUB49/eo7lI41QnBBG7J4wfSjW4Ql0kHm4/eCMP1HXFaPiPRhZwogk83IALD2pqwrMybF4pbKV5Uy+4hcj0/8A1frVa28s3gGPujr79Of1q5aadJLbMACQgLYHoOuKk0Kwiu9RIuPkVgevXOP0zT6jWiM2SdJH4BBEmCMZyAecmpntwI8oWAznpgex/Dj8qjvLP7HfhEyBuOMHAzzjmrDPsjCnPPPr/P8AH86QiW1lMcLg8knjHbFLazos5D4OBkAj9f0oi4gBGMZx6imWNsLu9cAqX28c8gAmgBmquJJt2QAeBxwSala2Frbo5JyVH3R3qHU7B96ICMDDFc4PB68VoaiWFmm3k7SSB245/wA+9LoUjOt7rO5wozj6c1d02eL7ZE0ibsAgqBzkml0e0Sa2ycE4znpx1/zmrNhpIubtUQgOoLBicD8qzbN1rsX766SdkMQKhQBg84HcU4S7ogT6Yz/KnT2yWrFCQSvBbsaWVAE5AGQBg9RWJvdkWnzpAZFZN2WJ3c8Vk3FzvvGTGUzkkHBGe4/H9K1oollUkc7cdOx61U/s5JbkhsKWOT9P/rVSM2UL2cYBUZOcEY/X+fHvV6eRJLGM5K5HI9MdhVW9gRHxvBXP3geD05q7LZpBCoSQyDaABjpkdaYIg0+cLG64zwD681YtnCXquUBAPQ9+e9S6TYpLayyJhySSSD0xxTII/OnRQSBkE4HPBqGbIs6zMmHIifKkAkdMf/Wq3Z6kZdOjt0iVCgKmXGGwTnPv+NRXuzzXt3O4Hk54/CpGAtbfKAYIA4NZGnmLaXX2clG5zzz2qpc7GvA+Ac8Y+tJG4uJc5wVPGPWnE75wSSD1AwOapaEvUZfANtBBG0ZJA69v8/WrKrstz8vUA9CO1OnIi+brjnGcE/5zWk0UUuk+aX2DaPlHUe34UxKxk6Veqt3JtOCCec9D6VJfNGpLrFhydxA7n8aq6bbBZZH3E/N1PXtV+Qo8oydxXAAIweaT8gI7i6SZEPlEEYySM1ZspN0LjnhSCAOoPWjUYRFboEOQVyARik06DcoBJ6biAc1nLaxpFaj9HRDqZI4GQMN19K9a0OLbCOM5wDmvOdI0/wAu9DuV+cg4A7dq9Q0qIJEADx1GPXp/9evBx8nZI+hy2C5mzpIv+PdcHPGAKmtG/cEEZYk4I7c1VjciPBBx2z+pq3bMmORjjrivnWfWRQscYZjk/Q+lV7pdrjA+UHGQKtBUJ4IBPPtULrhgCcn61Ny7EEhkVcgMoHb1q7p8oKEkbe+PXseKc4xCoBBIABUjr71HbxkB8ZIz37UIQ64cCbPcnkGo5/kwSPkzggdad5vzgMMnPGfSgoZGPUjPGBnFMlmpY3UUli23neCCD1xTbPqAgwi8D/61V0gFvFkcHvWhYKlxESpCScnnv/nmtImMie0bbeI+zkEYbAxXf2N21zbjKEYGBxXB2XzSZYZOeBiu40qQtAEYYwBW6Wh5WIvYlYYNZeoZZsL25Nasgwaz7mRBJj+Oumm9T52qraGVNCcqSO/YfzrA8SwbrTkBlwTjHSusuDu28epBrE8TQFdP5A5yefU12KV7XIjsedeApiuoXEYHSQgYGB1/+vXsFmrBgCOwzmvH/Da/Z9VuZFHCyZPPevW9LvFmXLcn+8KdTa5guzE19A0Odm7GR0rm7OIywnnPU4HbFdTrLK1ueR06EVz8Gy3ify3AdeR706T90tLVlKzuSLvyyhBIJBxRr+6FN5ymRjOOp+lPimM9+XOC4HVR0q1r88ctou4hsDGSMc+lbpu6Mp6Jk+hyutiGfa3AwQMZFQi5ufPO3OCcYHWo9CuYxEY2ORir7MLZg6HGemazmtWbUXsZ02pXVu3zuOvfqKuQ3huVGSGJHBFZmoN9rckjPGd1MsJxDKqZ4xjI7VxVI6HvYeu00nsbVx+7g4XOR3rnPMO9zkDnAz1zWxd3bqgCfifQ1lhV2u2TnOSQO9ebLRnt3UldGZ9suYtUiSAcMwLbumM13l+JP7LiYouCCcgYNcMLh31aEAgJnJOBnFd9f3af2ZEmcgDnjnBFbU1oeXWn+8sZ/hWMTzAsMbSMYr0+CPy4VXP515v4fcQ8ooGT1Azg13FleymH7ofHqecVzVtGerhXoa1FV4LgysQR+VWK5z0AooooAKKKKACiiigDO1/A0yUn0ryGd5GkkDqXHIB9u1er+Kpxb6PKScZGK8ztXEwReCW6kjgU+hlLc4ieAprIw7Z5IX19SfpUviFnNvGoBYnHQYPWuyvPAss0v9oW8+Vi4YFQQc9h+nNcZr895HdfZxBuRRjdjPA6nFUcU00V7YHyySCRkAAHqKu+D57uPUZUe3MsTOCGUZ4z0NVlDR2uDGfNIAzT/C2pahpl6XjfB8zcARkYqXsKn8SPTLqKCWIpJbqv8QbHPQ1hGJGbIOCSeo6c8fyqe71m91Bi8pVSeflXFU1WVhg5Jz1x1H/16ybPSRYdUMZyRk/xAZPPrVN5BzgZyMdOPf8AStTT7CS6k2LG0hwegzxj/Co7jT/JaQ8gg9COQf8APFMZneeoVx3YYxjAI5pPLCBSBznhhn6Z/Cp7hMRDIZySDyc5H+f50QIzKQoOMgYFAECn/WAl+TkAk/59aZNAHcsuSCMYI7Cp5Y3L8EjnkDv/AJ/rUbQyAHglQM5PWkwIy21CASpxjB6j2zRGrMgzgp1yKAjSqNuc+3off8qfGh3bSNg6bQelICLy9zdMZPPHepDFnIRc7T1xzjtzUwj8mIBlzk7ic8CpAFk5Ax1OenA7U7AU5HKnHH1IOORUKBtysTntz/SpDbOzcg5B65xn1/pQ0JY5zwxxn/PpjvnrRqAeWn/PT9P/AK9FH2OT+9/46P8ACijUdz5FZgFIxjPBI+npTHCFSAMkDjuT/n+lNdQzDORxkccAA0vLYyOT09MivLPUH4JQZ5HQ4HH5+9RyEHJPOeCP8/hSfMN+Dxgdqa6kOBj346e9Amrke7DgjG4ckEcD/P8AjVDUoBNZzxkbyyknABxzwaujIk6Hk4GT/nr+VMuIwUdSCT0APXOOD9Bk0k7GE4qSaPnzxRpH9n3875KnGQSc5B45/CubkBLYyNijOAenocV6x8Q9JcxeeIt64yAR0xxz7de5ryiRt25PlPzYIz0x/k9K7ISuj5WtBxm0yvMDtzglmPIPPt/9fmn20jxEZYAMMggEAHpz+Hp6U3qAMMQR8vGMfQdP/rmmhi4OEKFcDacD8R6d/wA61SOfY0YtWvrRpHEuNvzZxnn04/H866HSfiDPaJk/PtOcZ5B46flXHxdeRuAyTkfQfgPf2pjO5OFBJLDIHAx3PvTtfoUpSi9GezaN8XomCLI2dzYAcYx74646122l/EXS7iQDKksfuk8Z9Cc/5zXzLN82Mj5B03HJ/wA4/pU0F09kuIgRt4KqTg+g/P0zUOCZ2wxU47s+t7PX9KupSIrlVcjkbs8f15/nV5XV33iUHJ+Vic/h+tfI+m+ILmzuUmiVk2nJYdCevPc+nHpXq/hb4nRz7YpHKu3DMQRyRng9OnaspUXa6PSoY7m0kez7w8ZP5jOMDr0qIxHqMA5PPvWRpmsxajaiSJy/ViMY4x/9etaKXfwiEnAzk4/z2NcrTjoz14yUldDo0253ueeRjBqMqo2bARzk89z71IVEeSwHIO3PXn9PzqNweSMkg4BxkeuPf0/GoZDuZ/iKz+02Dq5PzE4IOc8fpXzp4t0/7NeFRjaDnb36n/8AVj3r6UvQXjYgbWwTyM47cdq+e/iVELfV5PvD5iRgZ68/QVvQfvWPCxy+0UPAjfZdeR3B5XGcgDPp9TnOe1fSmnNE1nEVTJ4IJAJAI4Gfz/Kvmbw1s/tOBy4VlYN8hGQBgZxX0XoDh7KBUbA2jhh6cgnH16H1NdFVaBgHdtGttMYxjgjO0/WnqyDABzkDHHQU0MgUjq+ckgcfnThuZQWGOf4Rz69vauNs90TeGYDAVOeM4/z+lEezzAhIz0DHr+dIyDPBxgZOcHiqGqarFp1t505CCM/M5PX2H/6qZEpKKuzRuZYLIOZZAiDp9P8AHrwfWuI8V/EnTtAYpG3nSsMjb3J6Z7DrmvNPH3xPku55IreVmHO1I2zwO5//AF8V5ubybUMSzu7uDhRwcA8Z47V1wpX1Z4WIx7vamdP4l+IOo+JLvYHaK2BICxjBI6/5/GuQltvKllYu/wAx3MSeff8A/VU0rFZsY2jB+6Ov1z1JqKQPIQz56ADBH4H8vWutJJWR40qkqjvJ3J1QeSkgAy6kgEADBz3+uO9ATMWBuz0xj8v8nNNBJUoOig9RjP8AnmhYjF0ODnAHT6e4pGa0QoDIwwQd3BGQMn1/DpTkBd+M85Az3xxSEEMMc5P3sZJHXkfgP1pqkEpgg88NgZGT69KALJiVFBEgIGMYH5/060w7nTYsjfMCAynOOwOP89KjJLI2TweSSMjHHH5/0p9sN7nB+YgY4yR9QelaoSbue5/CSNbe0hHG0LndzkkY6k8knmvXY3VidoO337f5PavJfhVBLBYReahBGTkrg9ARjH+eteswNujXAxk4yRzXFXPqsB8CFHJO44PGDTgUGAUIBPGO/wBab0I6t7Z6UpJQnHGeoJyP8/SuS564/aAvTAJ65zj/AOvQAFHXJJzzTJN39BTgc7SOTgDj1pgO5xjkcdCaQMAOuTgk4/OmbiMDoO49/T1pDkMnGBnn/P8Ang0AODYPIPzc80jhY8k49QMcelJznPQjOQRQy5TYMk59adyAPzZ6nuQegpEcxEkDe4BC57Z4Jx7U9F+ckEdMNxx/+uowu64J6cEEdODzVp6kSOQ+KWlJd6WHlKzymPlsdcenfHQY54r55nL28rocEkEbgo6Y5xX034ys/P08AjK7cEH39D6182a9bG21a5RUOxGOR0B47Y9+PwNfa5PU5ocrPjM3haal3KCoXUDhjyCQeM+3/wBbvTkdgw4+6MMQM/hz1PT6YpquAFRiAeDzz+v6fjTgAGOGJD4HTJwM8V9OfOjwyEE4HTOOcZ54/wDrVHICIwka/ewGJ4OB1x+FKsYUggHfjPzE8HPXHT8/amSykqPQHueO/T3/AMKAJtoRkDjAySSAR+nWmR4IKIWHQ5xn6c/56UBxME8wYOSRxwenWmxSmN+MnbznnC+3HWgglyknMbsQCAQwwMjkY9eg/Wm7nMhGTlgQMDtj1NRo0oIeUbNuT8pzznnjt+VJJM80YdI3AJ5LEgfjx7H8qNgJVIfA5zgkN0BH096dGgXk9uCT/n2oRv3PRV547Y9T7Z/CiJwwPy8c8c59OPX/ABp3EyRgXjHLZGMDHJ9P0/8A11Fv2nrkjPPTtzjsP/rUiOfM+UHHfAz/AJ5pzuDg4IJH8XOTn/8AX6UyLCjL5zxuHzDODnr/AIU9FYAHOADgZ5wPXH4e1MQEqcDIzzzgDtx3p5PJBHGD0OAPr+lAhiuQ5OSSpPK85HTp78U9m81yOoBBIxgAgelFvEC24jCnGQM8D3/+vQV/eEKfvcsMcZ/yf0oAMICDjPXIHAGf/rUuCgD4zjoB69ufr39qGk2MQQB0AZeT9c/046UvmHcepxgZIx+AoFYCExl8jBOcj6cH8/1FBQFSRkuBgHGM9+fanqCVLkjHU88Z9vXuKi80LIhzjB5DDGPT8vp3oCwjLtjAxkMMEZ7fzzxTyViQYBwDnOPywe/r9KGZwCTj64IB69P1/OhpSw+4OmCMnr/+vNAWEb5hnBB7FT1pSuSeOevc4/zzTTICgwPnxzuPUjt+P9KA+/AAJbrz9Ox+vNAWJGkJwWOWxg7un+HbrTSRuJOM8Akg89xn+XemncW6EdSBjnpT2OEPTkggj+n/AOs0EiDA/wBnIIJHJP41ErBOSMlhgZ5Bxz+lSEbgxAwAckk5/L6UqMD05JGQTyOaq4rAqDbnKnjBwP8AJHXpVdh8uc4OcHjA/Ae/rUiy5UAZYHIAbnj1x9Ofyo2kpg9egLE9aLiHqpSMdRxwAPX+n+NIQQqg8ZHQjn3B/PvijdhgQe2RkdAKbI5A5B5698DB6nv+NMAc+YFAOcnnPPIzjPTAxQR5sWEASQ8EHqPw7nt+FIrO7ZAGcccfpxn/ACKX5uSepGCoxx2/Tn9KCB7z+Q2SMgjnjPpUR+Vd5wCD064/z/WpGwwACM2QACecD3/U00qrDHGSeeOuOuPx549aepA84kXIITjAHfj+fcUxHy4HAPOQw7npwaI0YMvyAdcc5HX2/p3p33iCAXxzxjPXmn6hsIkuwlSPlIAyD379+fXIpZUjyCSS+BgZxnr39+KjcENsAJdTx2z+J9yPwpTlQTgdj93GPw/yaYtxScZGcgEYBGT+dPKqqbjjGcDnj/P+NRP1wCVAAAA6ZJzkn9adGuIueo4AI/Ike3Tn0oBiqCGGSc5IGBnqfpVlWA4xzkkgDt/+us/959oyQNgBwMnk49cfU1MSdxYEgE4ODx2qXcz62J3OwZX5NuMEAnnHp6/412PgbRDdXQL8yE5yTkgAZ+nGa4+1t2ub+OIdFOGGM89R/SvePhtoUUUaGQEJyQxXBPTP515WOreypvuepgcP9YqqPQ7Hw1YLZWibgeeSceg4OP8AP1ramfa2Me+f8/hUaL8xQDYoOAD3x6U7aXJxk498jNfntSbnJyfU/TqNNUYKC6CSPkHjGR+n+NTphYjIcjaMYPfNV3TagzxzjI/z9KreIr6LTdAuZZXCAKWLD0Ge/wDnrUpXZvd7nz/+0L4xZzIlvciKOTERA52kdiAe9eI6eslnbiITM4kYyMuMEk9fpnsK2PHXimLxN4meaDm3Q/u8Dhj3OPy/Ws+OTaokAKbfwyTx37dPSvTgrKxhKV2JMSInn2s0AGGOO46A98c+1fUv7Pfw/Tw/Yyagl7LPLIMFlXarZGcc9cV81aBpr+INUgsIx8kxxIV54x0yP8a+4PA9gmkeFra3CbfIRVORyQBjr3+tZ1HZWEiPx7di18GarcST+UiRHaQcFiASB+dfC1zc3t7rF28vkzP5mQ8pJIz6dge3X0r6c/aH8Ywabpx06Ms0kkZAUMSN2OpH+Ir5fWXZaly2JCBwR1J657+ntzVUlZXYnbZHTeCtDfVtcggkgeUM4BEQ56j8cd8fhX25pOnRaNptnaQABI4VXb0PTBz718+fs6+Dria5/tSRzAOOepJHTr68/nXuepG9j1SGPHmW5B3EnlT2OK48TPXlRrTjrdm2AdpxjrjnqP8AP9aFkDgngYGRkZpsQPlIwGdwGfoOOP505TjKkdOBxx9PzrzzrWg1VPmBsg4yCMfrUhfoMZPXkc+9NIAIzkjHTr9KkfdkjAOOQQKAB3CLnv04PNPhYlufl7moplJQfKQPX/GpI8xoRndkDB/z+FAEgYg4OOOKFGGOCRxnPvRHkj5vTOe/+cU5XCjGfYe9ACtwd2MnpjP+faiNcLx0znrn86DkrjG3OAMDtSrkD0PQ5FAEiHPPbPIxTBndtxjPfNLH9zYRjnOTn+XtQI/m/uk9BQA7bkcgdeoFThQT9cYBNRnJJ4Gcd+5/pUrIQRzknGR2J/8ArUAOA2pn17U4diOuMio05X0HPFO3AtxjPQ56UtSx6gfgTjk052CnYQB0GVNMA+Y9PTpSybCQdvPTHbNICQkdvp6YpEOOxPGOR601SABkknjIJpwAKnDc56fyp6lAuQOc56gHt7UO2MgDd3x0pNpZup29eB+tISSwwcjHORRYCQ5Cr1J7ijdtHTnHIPFGDx6tk4NNK/J9Dg4pDQm8ZPJJPpTN23kHqfXNOVe547D1FIASc4yOg/z+VBQ5nwQMdsUxvl/HjgdacV54PfpmkJwuScnPGD2oAVCATg846igDb0z16GkHIDHA5x1pM7iAOcgZA60AKzGQkc7enWkb7ozgHpxTjw3HTGAP60pUMQQPQZJFA7jEHy4APt7VLDwz556AZHamgEevv2xTkUkEZ+oFA7jD8x6EUOpz1+hFSFDuzwAeRg/yprICevB4+opeQyN8Ko9uetWICk8TZ+8QRwMcGomiDpn0PIJpkCEKfmAz14pNJlp21Rw3in4UPrcbyWl2CclvJk6c89a+fvGfhnU/C+peVPH5gLdYxke9fXu0Nw33ehwe31rH1LwXpmpEs8a8npjOfxrlnh09UfWZbnc8O1Gq7o+QzGJAgA2kKSTyD1/WnYGHKOGUDIIGc88+1e++KfgrFes89nvBUEAAjGD3NeSeKvDknhrRxp8ULCTzC0lxs4Rc5I9STXFOnKDPusNmNDEr3ZanOqpZiDwRwcniobiMnIPT+JcZp7fvOUlMnGSqjHr1zUbHauR5g45LHA9v5VlqeqldXRNa6zeabqUU1oURY48FSO45r1Hwl8fr2108RXFtGs+MmXZgDB6EHue1eUMVYHZkrnrjqO9IpBUoTsGSQCeBVRqSi9DzsVgaWKVqiPorSP2gdPZHF7bqHPeM84PcCtqP426HHcW+HLo55wBnGK+XIzGkoMqEZ4yn9fYf41JuuFyVl3opPzdCR2roWJkkeDPh/Dt3TsfUl98aPD252SRSAQSHPOPTiqc/x68OpDiUBOSQoJyK+aCDKcsA5xwcf5561HcfOqfKHIOOnT29/wD69P6zIceHsOt2fRV/8fdJuLUrZYGBnLMSP85xXB6j8Yb+8vAbO4KIASy7SMntg+9eVxQ28Usv7pkLAfM3U+w7cf0q9b/fQjOScEKMn8un0rN1pSR2UsowmH1tf1LkuoXmrz/aLqQoVYlgTkH/AOvUd1cG4lVi5J6AL3/CtLSvDmuamypZadMiM3LuuRg9yT+dev8Agv4HkLHcamE3YyWGBk1CpzmzorY7D4WO6SXQ8o8O+BtX8SMIoLcoMkliOOfX8697+HHwgsvCNnLJKBNdPjc5PQnt9K7bSNDstFtFit4+nJOOtXoSAjDkgk54rvpUFHWR8LmGeVcTeFLSIRSiJlEY2FMEAH09f0qHWdGttbtJEnjy7qcseuevFOC7W9yccVPDL8wJAUc4JNdLSasfOU6k6c1OL1Pkrx5pEWna3JbxRPGkLAYY8469a5vBlfdg4Y4C819MfF3wPb6tpr6hBF+/AyzAd6+cJ4Zba5MciN8pwSeCPwrxakHCVj9byvGRxdBWeqILe7NvqFsAhSTJAYEHjv8AjX1J4G1AXmgWCJJvYIA3OTkevevky9vxBd20cbgyvJhAvJyeK+ovhjow0rw/bMQfMPzfNk9Rk9ffNbYe/Pc8riHl9hG+5397IXlJBA4AGPQCoS52gdD6g96bHG0inJ2kHPIqQbcdvc969g/LxiLwccHHSmbdxycHjtUx5JwB09aYpDPyef60AQa55P8AZ03mIXjZcFV4PT/P5V8reOddi1G9Nna6ctp9nkKKUH3wTkk/4mvqvV4wdLvBgkmMnrjmvmDxD8OPEN3q9zexW0qw7iy+WM7x7gfSuSvzaWPr8gdFVG6rtY5KK+2Q3EZhVMjJyoO4e9VbW4S0OVbKFSPK/hGepx05rrI/hT4nvFDJp7AYzkjFO/4U/wCJ5GGbNQQMEICP0xXFaT6H6CsThV9pHDKUWSSQhQwAy3fH/wBb+tXNRvjdzpIOnlgHB5IA4rsLT4KeJJfNL22H24A2En+XNW7n4I69FDEUt2eRgA4Ybf8A6/8A+ql7OTd7F/XsMvtI88Em9QQc8jPc5q5YAPJgnAxxnmvRv+GetbksQ4VA7c+WvoPc/wAqrWfwR8TLOc26xRAALjnIHrg0/Zy2sRLMMM1dTRzUMYTG/J7Duf8APFS6lHFcKX4zxkjnPHX2716DB8EtfZGDSMAcErtHJ/nS3HwQ1wDaAFXA5I/nVKnJ9Dk/tLDX+JHkS3O0AEEAZA/x/lRHIYmkck/vVHQ8cGvUv+Ge9Zb5/tEODyq7ST+JyM1NH+zvrEhybxE9R5QP9aPZS7CeaYVL4jzHR549M1WzujGJEiYkxkZBBHPH+cVHezCaWSQITE7HCE8DJzjHT0r10fs7ajIcS3/GQQVULgDtxUsf7ONzhg9/hCc4xyT/AJ9KfspdjH+1MJe/MjyKa/F5blJQH+XADnHA6U/TJRaBUXcVYYIYZUfT9Oa9dX9nG5YbX1NAp5+aPJq/F+zw6EBNTxjAJZQeaPZS7CebYRL4keOG6NteCWNV+bjAGfbvTLg4AfBEm4Y289wTXtEP7OoMuyXU0J64yRgfXNXYv2fbZXDSXgIGcDHNNUZdjL+2MKvtHh9/cK135UQyAcgjggeh/wAjrS3C/aLVMnKLxj2Fe6j4CWEbM5uiMgE4JJI9D6Vsaf8ABTSVhQFy/qCD6UvYTMHnmFWzPnbTku0tp4LdMq2cyEckHsfpWl4d8HancTIkCpggANJnJJNfRNj8NdDikIjgdSp5Ix82K37LRNL0vCQWkYPGCRzmto4d9Tz63EFNX5Fc+fJfgbrOqHZ54hGckjI4HXH516VpPwV05IYbi9DTCKNU2Mc5wOeO+a9AuJSrccdhgfhS/aXMQyTgAACuuNGKPncRneIraJ2RR0/T7fTbQQWEAt4VPQKMmrIyGYYIzz+NSQng85Gc565FDMPMwBtP97NbWS2PClUlN3k7sjX58+mcYHtSvw3rx1zmnKM5xgHHrTnX0ORimSKqtKmxOrDB4/z715D8cvEr2oi06BwN33hnHI7Z/pXr8WUQleoBIyK+f/jf4audav4p7Tcbm3k8zGflYZ5BrakryNIbnz74piWDVGk8rO5gMnjk9x/9f1rJ1GbAYkhTtILEAjHT9fbFXPEGpTXMkkboEdXIIl4KEHBx69unpXRaD8G9d8VQxSgmO3YgGQLkgcfnkHr9K9O6S1N3puN+HHw31Xxt5IgizbrtVnYEhwCOD7V9m+BPAth4Q8PxxRQRpKVBcYwAe+B/Sqvwv8FweCNDiiA3yFQCSBnOOp966p3MkhHYHkelcVarf3Uckm2xbR83CHbtjB5GOfypJiWnc9CSeRSxRFiQAfXHtTJAU/A4NcZNh1wwkCYUhQMEY7+tSRnMOCckjkYxioVBb1GTTwCFORx0yaB2Ejx5wYjORxkUpyh4B65Iz/SkD/MqdSTgcUkpKE5OMjg0BYe67iGBOepz37irCSB4xxg/zqJfRyc4znpilUhgSBnB5yfWgknhbYXPqMY9v8momkEU6Z+U56fWpLdTI7AD7oyPwqJ2ywHGc8ZoAfKNxxnI/pU08iG3iQckDBI9TUTZQEk5I460qqPLD5wGHJxnigCDpvBPuAe3+eKkTnB6ZPAPNNyGZ+MkY6UQZaYJzgngdaAJFX95yMnIzzinXKgx8fpUV3Mbe5KE5IwOnf6UryHyEyD83QkcGgkjjULamNjyGJHekiYRy5I5weAeDxRAwaMnJBBIx9KjhO65Ceo6Z71YCk4YZBQZ4BPTFSXDF8kdT0Of8+9JKcNgnn1PpTJ2wCQcADjjNACx8WwT0Ykk89elNtY/LkcngEc5psYPk5yCBknHU0RZlnKM4TIJ/H0/lQLoPZyk0bg5wQcAYx609h5rk85Yk8dajUfvME5AIBA449fpVqSLyDs78Hj060EispZOO2Bk0yNsKQR16j1q3GhNtu5YdDkc/wCetUo4yWcH+EZyPSgB0QAuELHCkkH6VFKvmynAyPryaVgC4HzHJGQOOKJMq+AeQc+lAEkgKxjGc9cHoPrT7YOYSuOD2z/ntSzriCORHzwMj09aSzb5ZDvz/Pr0oAYqFJDnI449qUAA5PIzyTUrOC2DwTkYz1qvM2Gx364PSgdh1wgYAjjqDj3qzZyhIghPHQEjvUVwu1AcZJOeB+JqS1A+y7sDcSRz696BAMKxPfoO3FNX5pQMd+adGevH5jtTcKkiH35/+tVD1Jp8EjA9sAfzpwO5UX0GTjrRMNnG7JIySf50IjPbbzwM4HrQIda5CyDIUcgcc+prxz4seETquoQXJIzG28llzkd8Y+leu2hzMdxzx3GMe1ZOuWP22FwE6ZzxzmumlK0hPTU+VPGey0DjgIQc8dRnjI7Z9PetD4OeMjYa9bWaAhJHyxJwAOOD9Tn8qX4raY9rdyrswNwG3HBJ7Z+nP5Vx9pDFYaWmoRM6X6yAqY8AlQc9M8jIH6166tJEuzVz6t8a6V/a+iy3MTb8IWAGOvf9K+a9TV9K16OUIXeOQMI8gFj2BP8Ahk19G/CnxYPF/hue3wHcxjzDjBJxnI/wrw74j6BPpviO1ldDhpNx2j72O/8A+rPNKnLldmRFczaOZ16+lu72R3gDhiDlj3x/n86e/ivUNLtrO5t4/NS3kDvATyVOM4/StfVbGFr0EA4dN21v4T1yPeqUttBFAPMiUnkHHXHrW/NfcHCx9I/DXxVH4h0OKTHJQHaeoOB/nvXRtIBeAueMEfMMfpXhHwU8UwWN1LaPIxjX5MHqo4x/T8K95WEXQiaEko+CcgkfWuWa5WcE04sLhFnjKcHsAK8z+IWi5hGxTyRuJ+v+fyr1C9tPsEipuPPIB5H51i+KtNe70suiFkCk5Hrjoa6sJVdOojyMwoKtRatqeD2+yCK4TYQWJAI9axo1IuyWBBz1PTNdRNZSzzXJc7UUDA6Dr6VzZYnVUjMgySQFJ5J7V9zTlzxufms4ODs+hbZF4LHkHPpzS3V0bgjPYY4/xo1BD5ZAOMZOT61HNk6fAQgDlfmYnOD3rVGLVyxp1wI7aZA/+sbDADAzUenMiXfmMWGD0U+lJpXlvE4JBYkkZOMYGOlLpk0cOrAzIPKB+b6fT261exzzi7aH0d8MtRVdKadLn7O6KHViM9u/t0q147u7zVNKWW6RFmZSS0QOCOx/EV59BrKWmnRrFFNc2U4ETtACdoPrjk+vFehTRXcvhVI55RcCMAQyMpBC44BPfHqe30rzpxSmpNHNT0vE8enup2gdA2I2OSvYn/OKzE/dyDJAOM8dc+3+e9bGrgWxmQDkkkDuAev9K5Wyui2pHefuZIBGevaumx6VPYsapPIkLuhxJuAyee9V9WmMzKHBDgD5Tz/n6U3UJjI7oBjacg59OaNRuGufKlcAHaASOBxTNOhVJlityFDAHJB6D6fnUNjO8UoIXEoGDjrWjZXLTaVNFKM7G+U8Z56CqlhdPp+oxSw439gwyOetWTZoqamTdSAuv8QJIHORz+fFTzXdzdW3LkhVOCePwqfVt9zM8uAVzyRxyc5qOZT9hwCA+MEEYP8AntQGo3TPtFxatLGCDjnB5HrUaM6TZySRkYzzSeHbuS0glG7JIIwB0Hpmm+ZMt0m0gEnnIzx/PvR5BYo6lJJJN38wEEh+5PbPTOKkvpS7bsbECg9OAR6f57UuvK7XLs45JByB39jU94JLjToRhjhTljjkY549qVxW7i6WxubP5ASCSSw/hB6U+ws5Le7a5EZc7Su0jrnjmrHgxEbSJEUgE8kAdcVetJlttRiLnAzllz1FTfU0srXOe1C4eJw7jZkgEDqoH/1/51o6jbSRWQHRnAOcc4NVfFNqkt1OsZIjckFgeQDzU13qBn0yKMsXMaheeDgD/PNF9CVdFjSXkWyOMuqg5Ydcf54p9jdSwzoU3F+hxwP89KreHXkmsJJN+xd20AnkirS3KJeIgzuHJPpWbNY9ye6nlnYsQRkEEN69jj/PWpHMhhBcZIA+U8f5/wDrU/UIwYMhlY9SVPNVVuDNbxgsuVGBu64qbGxbsWKpKgT5MBt3oapPe4vgoyTtI6ZPt/OprO5EQZDjvjPvWPdD7NqMUuec4yOvt/KmkSy/fQeWypIMbgMgjBJ/zirFyksdvHg/OBgg8f56VXvpTdIkspPXIOQankY3Nm+ZcjJUMTz04FAIi8M3M9rbuvlDgndk8cnrj3zVuS4Q3g8sgE9SOx9Ko6RcOjyJjfkEBc9aPMzOhwElVgSAegqGarY0NYkkQCQBt6DJA7+v50CZpbNJCpAcYAJ6e361YnuUPXAzgYzVa5mMsQRCCoBO1Tnj6VJRJpHMb4HQ4II60zy3F8AQeeASfWszS9exf/ZUAMkrZC57Dqfpite5aNnVsnPQ9eo/zigCXVozAFCkAqp3DPU1HBFcXFgY1J2Yye/NJdKZoC7sSAOh47cUWT7rUxiRkJxyDjOO1HQXW5NokgM8kT7dwO0g0y7gMV8GBYjJBGePas2yBtrs4fd8xJOfx61t3AEihyQxJyTng1LKRYvJWnRA38K4wB2pdNgMtuW5G04IBx9KhnkSSMAyc4wPwqOwukQvH5/lggevJHr+WKzZotzd8LmT+0biN3LnzMjPUDA4/CvVNKh2LGBkYHOf8/rXmng+FLjU5WGHJYDOMYwOeP8AGvWbS28lIux6E4r5zMJK6R9Vli0bLud0aHPQ8+uKt2aLNBjB3gHIzTBEq2rnG4nkY/nTNMkBlYY2DBGeuT/SvBZ9GtCZMI5HOTxjrUUjeXg4yM8ZP60kwXzjzjuSDU86KYQqnn3pFIQuJVBfOQAAR6CrFuAITyCM8jvWeH2rjPHam2l3sl8s5HPJ60IRclJMjHjt/wDrppuHtpSY+CDk8ZBFPWUSSHHzAnrjIqeeJPs5fuCeowcd6oTEk1cXVvygQ9Dx1qzpchK8jbg9B3+tZlkqTLgjAyBg9vxrVtodkoyOg5IPQVpEwka1tEI7kY4BxjPWuy06MqgPTjpXIWE4WXafXoRXbadIktrlSM9zXQtEeXiFdDpKw72UJe898VtyfeNYd+FlvFHGByea6KW583WDUXCBGBwMZ4qvdfZLyxMcx2sT8u6ptRRTgZ46cdaz5LqwS3cXecAZBHaun7KIjojz+XQp4NZLxuUiGQVU8MD0J/Su50ZJLVUJ9ATmueg13TDq08Ecm84HANdrZmCSFdrBhjuP61s3ZaoxaV9B+sFJrUP1GOea5cuHQ7RjPA+ldTqDxx2mOOmcVykUsYkJycHJwR0opbFahpUhjvCyjIzjBHBH1q54jjR4cgbRjJAHQ1n2r7boFcYJ4+lXfEj7LYZJHy9z/KtOtyHqjIsLlIRhCeOcgYrSk1yMRGMgux4BXnFYGmgbeoI6E5qzbRjc5IOMkZB6ilNtjp6GnDOCpJOfX3rK1C/FtKXCsMjjBHGKW+LwDKHjr0OM1n3Exurf512vyD3yK5ZHoxlYli1/zwApJyeo6CtS0vAEJIzxyOfzrkbWMRMQQODkCtRL7bG+OPl/MVxVIdUexQr2VmPiuSNfQ9gCScYyM/8A6+lemzWyXdsjIdpKg9PavMtBjN5rCPIuEA4HY/5/CvVp7q0js1ReCoA4HSmvdiYX56jZT0e28qQxuM5bIJ4rvLSFYol2jGRXnlvqY80uDwMYyOcev863bDx3ZJOlreP5Dk4RyeD9a4qurPew1kjrdoznHOOtOqGK5inUGOVJAehVgamrnO4KKKKACiiigAooooAzNc01tTs2iQjkY5rzbUvBmqaXAHjw0YJO7PI9M16tdSmGCRx1UZrzTXvG10yzQdAhIyVxk0GcjmG+IGsaVCbGSGCROpPIJ5/Ksm/8RT3riQokZOQdvvWZqs1zqepgJBucgk7eNopNQ0m+t7TfLCyD7wZcknPvT2OKbbdi41/5i8hTkDOTyDT9En8u4AOc7s5HpWNaSmSNMjY2CORyPY1q6JAzXRdsDB4yef8AP5Un5kwu5Kx1sV4442rggggnn/PWleYNvOOg4Garv8iAtzk/ePT/AD/hTJG2cZB4wSvJPeotc9NXSNGz1S4sSHicxjHJBqK+1m5u5SAQQQCSD37/ANKpplFLscA8gD26/hTCNrEjoRgj1/HvQBZjmMhjB4POOeM96sKRbuGALjBJweQe3/6qpqvmLgdMDBBx/npTW3quxCRnkkE84oAmku0dy+zJzjryP84pgvS6EEgDpyP0/n+dVV+bcCB6DI5J+valljJHyg9M5J6ev86TAmSUKSc4GDn0/L/PSo2lUT8HCnnAHemLH0f5ie44x7/0pJP3xGcLgnaT60h2LBnLLsJ4HGfr04ppu2TjPt1yPrUYX5cD8D3/ADpwiBiznG4jt3p6iJorgEkk7MdOc9u1QyzgMCRkEcHHT1/pSm2LEpnA5J4Ayfft6D6VFLAdoP4AZ9//AK38qYE32s/881/OiofJn/vL+dFKw9D5FOHIwCeeeOB7UzjPcdic4yTzx9KfyoIDZHoDTcFhx9884z+FeUmeoOjAIHGc8AnqBUbx7eQQAcscn9KmQjBA4yCMnt9KhTJxnJ+Yc5zkcUmwK55dTg4HU4HbofwqR13OnB69h1HPX1olIDEHjHJ57/40rMUYEZOQATjn/P59ai+pJk+MLe3vtKfzIycISowOPr7/AEr5x1W0Ntey8fLkkKeTgk5/Svp3Uds9s6EhsAnOOcY/z618+eO7QxX5nXPljIJYAYBP8+DzWtOXvWPDxtNL3kcmy/KSAcY6BuOT6+2AKcSRISBkAZ4P4cfQZ4ND9EKc8D5s59cVHuPzgHGDhh/e9T6DGK9FHhknmlCAQMjpngA+x6ev600uMnCk8A8AkYHTg0RsXhKEZPUnOef8+nrSFjngbgTxk5/+sf1qhodhJWAkJIbIwhxjv3/zxTmhIwuMqD0BwfUZH4UwsOEzkAjAB5wOT7+vWpHBGcAngcnn9O1AtbguTIAE+XAGcngduP8APepILg22GjyDkgYGQefzzUaRhhkkHH905YfXt/SnRybZCVxgk9Rg88Yz/Smhp2O68H/EGWxuUid8c8hjjHGcH9eBXs+geMLTUY4ysqeYeMk8fQ+/SvliaEje8ZIlHzZIwMHkY9OK6Dwz4hutPeNZZTt3chlGRk46/nWc4KR6OHxUqej2PqsSCdVIwABnbnr/AJNK5IiLYKjruBzxn0H51514b8ZpcADeMDkYPOOv8sn613lpqCXEWFwCeRt5x+H+etedOLiz3YVo1FoSh964GMZxuznn/P8AOvE/ipYgzPLgg84JH5Z/PNe2DJAGMD1yD7ZGODj/ABrzX4rQoMnODggBfqf8KVOVpI4MZFODPFLG7eyvILhAAdwUqeDgkd/QCvo/wbfxTWKEkA7QMk9Rj9a+dBEsjkFcgSA5xngkZr2/wDfrFp6DG4g55xxj0/z3rvqK6ujgwErTsejldqgD7pwBj09+4/Cl27s4JzjIB/8ArVFE4mgzhkI5x3qGS8WLY78Dkk5wM/y7V559I3ZXYt5fRWSmQkA8jGcHjJP8q8N+JXj2W6f7LC37sk5Un15/niug+InxCiiMsNs7Ek4GfTHb8v8A61eNXdybqYyudxJwTgDHr+FdNGN3dnz2MxV3yRKpjCQFE5LAM0oHU9xk/wAh6UwP5OfkORjGDncO+f8AD3pXcKyAH5QSAAM8/X/9dALEkHPA4IAznt/nvXeeKMnkaViOucKMjn/PJ/KndAMfdzzgc56g++Pwp7fN1AKqcncPyB7j8aSTJw5JHGSRyOe3rjjrQKw2EgqM8kk5B/x/PkeopxlzGMDqf4gP5d/fn0psTZc9MAZPGSOBjP8A9ek3gZycHdyW689cdQf1oEKjAyAnoeOOnt+VJICkgOCTn1+vX8DRJGEJ67iTyvJx6c/XqacyMxyRhd2RyBj8KqwEoYLBk454JJyce59KbbcMWGFCkEEc55xRbjK8AHGcDHv/AJ9KmtnMkXyjHOSueh9v501cFZs9q+EeoPdwkOTtXkc54GOv+e9exw5ZQcHkcZ/z+P414F8GJyXKbyQSxGeSOen6frXutlNJJBFlwx6EGuSvufT4BvksW0VwmScnOPrSlMd8jrwOnegMUYjqM+tMfL4yeDyQOcf56Vy9D2RcZzyfXnnGeKEQQoF378cAAcDPvTfujjHQ5C9TQrORjPBOTipQEhT5uePU0u35wc4yeTUTN5ZwfXOP8/U01w5bJ6dODVASZBB7565HTH86F2kcrznOfejJ4OMY6gd/60E8Hjg4PFAmDjgrnAyBnNRKoLsMZAGDkdh/+vpT1BYcY6Yx39v880wkgg7QRgkk+lUQytrEQubNwACQv4Y7n2+lfPHjzTvKuyzYBLEBhyeO4/Wvom5nCK+eBjBAHsev+e9eI/EC08y4l+TIOSCo55619HlFTlqcp8vnEU4KS3PPDFuZ0OMrjg+vXOf89qEztTBJ4yMDgAE9/wAaiEu5mTcGcEAkdQB09unXtSuXMiLGxEhwMk/KAeox7/0r7mx8fcnZUB5cHIOVxj3/AM/WmfZzJLsQAhVyQrDj29P/ANdRCU73H8KYUMozk4wePp/KpQTFHkDe5AzkZI79R+FUGrBSrBMDCAEAdQPwH4n60iqBIPusMdGBz1xg49cVGtwVilEQGd3y8Y4xjmlRnaQDdkgYAIA/L8TQSTrGW2MX2ZzjJzt7+nt39KckII4cuOp4PX19fT3qKVpCXGTwMkZ6/j749qBMFYKMkDBJ6Zz/APXoFYmMAZUJPKkkZGT+PufT3pVjXaOpY8nJxg46e+eetVppmSMEHATHBGce+O3HP1pYX81R1JwRkHPTnj8/zIoESiMKxydxJJGR7g/4fhTRGhVM9Scnd+XT8xxQr8Yxkr0AGcfl6+uaVkYHBAJ6kN09f5A/iKoLokJ3cDgA4JPGffHelFuSpbnBJAyQORimm6RI95j38jKkcZPQ+/rTYppHeSPODGATnkZPQcfy4oFa+wsPKAEkMxyo/Hk+tSNHnA685yB0H0/M/jUBT98Cd2GAIHufapjuGcHnByN2MGgkCV2hCMjJwQfz4oHzJkjHOeg6dj6/n6Um8FQRz15xgf4d8dKRZSAuSTweQo/z6UA9RxicbDkjaCSAeT+HtQQCoDHZuHcdB6f/AK/rTYi5YuUII4IY/wA/oKVjgnb8inp3+p/TNADyjRyDBABGCCQTn6/h2+lNwGAGAT3HI5+vSmmRlGzcDuABXsfypqyDZgEjHUnkE+/pgfhQA9kxGCN3AAJAx+P+c0BAcZJHHqCf84z2pSC38ecgkDGc/SmABm64KkEjGD+Ht/jQA+MBm46rnGRz7/596AMsDjORwMZBz/nNNb5CAOehBz0x3/WrAQeXnO/sCD/n/wCtQJkDKcvwwAPBGAB+dIVcE5yc8AA/5/l2qR5MRklNxIzgDP5flUakD75IJPHH4/p7/SgkUhBk45xgccf560Dg9zxjAHP+frSNhiQRuGcDB/z7+3FNkflCiHA57EZ/zmq0Ha5Ki4RS4J59AQcdx9OKTeh4xycY4Bpmf3bDd3AKkcgk0qxsoI+8Dx6Y74Jo8iWtAMhKE/MBjA5wceo/z60GUOwwATkgdu3/AOs888UwcOhAIGO5zRKEQKRkEEknvnj+lMzJCzkx4DEZ6k9P84PX3pAww4wQTzyDgD8aaGOSdpyxyGJ4IHBpykNk85B6Nyfw7/8A66dxWBn3Kw2ccADPB+v+e9MM37zGzY3UL/F9fxpwUPIASQSM9ee/4U2cmWbeXLkgAleuB/h/Wi4WJ1cSY3AkMCBgdOefeoypyQF6DAHqP89hmnSnCsFIHGRk+/P5nt9KRHKcEc4zk+/t69fWncNBFYZ+Xk4JU9h0pm9FPPIBPPf/APX9PSnqpB4JyQcEHIH+NNaMup45wMYwB/8AX9Pw96ZDFVg5OSADg5A/QH8/X8KkeXKjLEpjuO/Xr/ntURjCIhJPzHIOeD/kYqZY/NkRFXG7Azj16/kcjvUt2Ek7nU+CbEyyxyEF8kZbHB98/l1z3r6I8OWUUVokmzggc9x6V5x8LPCrJal3UmMEZOfx4HUV6rFIIMRIdowBkdf8PSvhs1xKqS5IvY+9yfC8keeS1ZYmkUShQ3HYc9P50iXC7sgZwcj6dOf0qGU/vScYwPvHr9KiJKjBPOM7cfrXzh9QXyscpTaBhgSD159PyrxH9onx+mkaTPpUE7CWZChXrjOefbHPWvXdQvotK0Z7yZx+6Usqk8EjPH4/418RfEPxHJ4l8U3t1O5cGQgA8hR2AHbjjmumlG7uwurGHaR7o14CcEgY6Hvz9M1ZncoVCkpuGTnsB14/Wo4FxGgznjGc4yOnT6VIlv5l1D5hIckAAgc+g9Ofau9HM0evfAjwj9o1drvBaTcCVPRVOMEn/wCvX1rLPFY6TJwAsceBzxgdT/OvL/gn4djtfD0N2Yl8yZASxHJAHQnqf/1VtfFHxOmg+E7sySqH2HYrMBnIOP1wK5pe9Iq9kfLfxo8XnxZ4waSEmSCJigI4GB3z68dvSuY0qy/tDUreNA/mu4VVI7k9z0//AF+1VZJjcyySSD52BJJHr39O/wCtdr8KvDk+t+LdOREcqjAsxAKge/cZx19q6dIr0M9Wz6y+H2hL4f0WCJkRHChiAc84GPb/APVXQuwklL4yx69//wBVMuLcW0MUYALqoXOc8ccn3oQYGefrjnFeNUlzSbO2KsicMAB06dB0/Gk3jJHQHj5j3pEUYGT+OKYpO/j14PbNYGxKHYHH4c09nOCec4x61WJIxjg5NSqfkAP8VAE8bgx+q8Z9veo4zuU5zk9KaOEPBHA6dqdAcnI7dyOlAEikk/PkcYyOeKcW2sMdAQc5pr4DZzjnimvnAJYE4HPTH+c0DuWSx4wMAj7wOKVG3I3JHrkc5qNSfKB5yBtGeeOaeh+VupHcAUCHpjrgnjIOacAMgoMEe9Rw4L4OQSCQPWhsluPoRiqsBYdyq5A5Pcjinpgqp3DIGOv+etQE+WeQTgcYHFSqdqd8446VIDw4IwD+XrSYw3Tnj86ZGAT6dT0/WpCSWxjHPXvQWSFjuI596djPJ+o+tNBJ5J7fp70An146emaTAkVRtY8Eep5poba5CDjH50DIQ4P4Cki+WUFxxg8ntxxTKFMuDk8DoMHOfwqRQFQZz04xULjDgj15x/n8adLjAx09vSlsA4sNnD4x0Iz/ACqJZg5PIzjipA2VXOPaowoz0JOCcihspIUjkY9c80m8r70sWc4OO4pJlxjgmkMUN8o469R/Shjxnk475pGBCgkY4yBSA44HHuPWgA3bmVM8dBk9xTWkzJkkgA9c/wCe1HIkBO7OeopjBhMwI75+uaCyyXyeOgH696duxjnJHIzULArgEkgcdKcTujA+bpnpxQTYkjUuOuMg4zxmmwvl+/TH1ojAUEZxnnpTV+XB7juf8KAsTOSCRy1Mcg46c84B5BpjysMgZweQQKeyDyhjGcdKChr/AHT0zxyO9Q+ft4zn2p3/ACzcHk8YIPNUbufy2IyCB6Hmk2NFsTnbgnHYn1NSeedvUDDZP0rOg8ydeMgnuwxTpUntpYwYhIrHBZe3ocUK4zaWR44DKAMNx82MY78VXl0bTdTjcT2kchxzuUEfrUmzFuFHOBRbbBntnj0FDSe441Z03eLaOQvvg54e1KTebRELkBgCRzn2rntb/Z5sLiXFpcLaoFI+Vi2R6EE5r1WGUxudg75+tEhczb8YIJJ9cVHsYPoevSzjF0rWloeDn9m27e7kjj1XZCYwyMU5J5yKyLn9nzX7NpPKmE684DL7+vbivpWS4zEiJkYGfw/z/KkF0wgwOeeORWTwsXsd8OIMSn72p8sp8FfFBmIktlRQQVZcHp1OCakm+C/iVsBY8oeCwHX6ivp2M7WG5QTnJyM59qVGKS8DAJ6D0qPqserNf9Yqzex8z6d8CvEeQCiqc8tICQR9a6WH9nCe6jR7m/RD/Eq5C5+n+ele9XMxcAB2I6HFRsd0Cg8qp4zyR9atYaK3Oapn+Jn8J5Dp/wCzXpjFZZtQeRB1XPP4V2GifCbwxo0sTRWQ8wkAlmJBHvn/ADzXWoT5YxyPWlB2nJ6DgEdq0jRhHoefUzfF1VaUrIcYLa1IiigREQ4AA5xjrmn3LAoMADAwApwPyqKRd8pkHfAOD+NPdAwxn862SS2PLlUnN3k7jEVVHqepwcVKnJ/M9eg/yKYMKT79PenIw3Agc/54pkXG9+vOeTjpT5cbh6gDtSBdxOM9abIgLg/qKaQXLLvHPZmGUBkcFSDzwf8AP4V5Rf8AwesdWuL2UgoGJCksd2Mnp9K9OY/IcHjtmi3wAe/PTOT71EqUZbo7cPja2G/hux5npXwP0FL6wlkt2jniOVcsWJOOTj+tegPbRWZFvApEUYAX/P5VaiJW6D7f9X0JNNkUyylupxSjCMdkLEYytirOpK9iRztiBHXoQT0pqqApOeQeMn+VN3kqAp6cjjrTo2LKckjjgYxVnENUHOegx6U0t8+Ocn2pw6njIA601vlYcZB4JAqrASSHrkAgjBzzxUwaF7c/u41OQBgY4qGZRwR1xz6etNQ5UjoaLFKTWzsTwShFchFHpgVWt7mSTUQjlPLY4C7eR75p0f7tTt79we/vTekoc5zjrnOKXKh+1l3ZNc3AMrhdoC/LgDr7UjTnYnOCOcADntTBHlyTxnB5NPZFUAe/PNOwe0l3JRc7oTk4wSABUNrMvnyIBhGByc96FIQEeuB0pI0AbOc+tSTzSfUVJZElIGfY5pZJ5BjJOOe/WmN1zjcc807ZnHHQZ4oFzSJVlJt8E5PP3qZBM69Bg+vanBD5QOME9ccmmohXJIwQecHH4UDuxrSyeYO/HUnrUiynkntyVIqE5L+4OSSP0qbv0PNAiR5vkyAOT2HUU1ZQV46rk5I6dqjZSQOw6Ed6WJvL9c9+1AEcTsLpCBuAySO1W5ptxQd8nAx2qBVAkz+pNOCg8+hwP8/jQArl1kODj5cgVcikL2Y5HU8iq2SR26AEUsblYtmTgHPB9apCsJCXjdiTjjtTGBZwexPB9aCcMOvocelOjIPB/DmmFhk65HXnPNKc+XjJweRxikYFmyCcZwRmpCBgAHnPJoDQjg+VXpCuXQ/n9TSp0IHc4NKqkA5ycdif1oGG0rvH5GpWHyrnOOnFMJzjn39KdIckDPP1oEhIJAN+/OAMkH0qg/hyz1q9jQx7xJljj1GfWrpACnrgnAPSltiYpQQMEcAg9KpScXcd2tj578VfssyeIPE/2iO8W1shKZGQKCzeqtnqO4Ir27QfB1t4X06KCKUkKoUq2McDAI/z2rakkaWbeSeecjsaJGMw2kMTgj2ArR1JNWY3JtajlIW24BQDOCe1Ns+BIXPUcCj53Qx5wDgjn8jSQ2skWcFj68cViIfBI1vewvk/eIIxwQf8mi+YC5fA4JzTVxvHznIPAI6fjRJhs4PPIGaBMUjMSHkA569MinpkCQEHkA9e9MXPl4z9B/OlikMaPgZzgDPOf89aBXIYzuuVYclTgADuakujvJPTjkHjp7VGBiUnnJHXPGfpRM24gEA54z1oH0LE4Kon+0ARmnWuWjcjoeo9KrvJ8oXnjgYqeyPlq2eh5A7UEksD7HbGRuOCDVeTIuQffkdutTx5WTOcAc59KQ4MgPDnkjnp/n+tA9iW4UFiB8wPB7VIvMAAPA7Y6Cq7MdgBP146VNCw8og8DHH1oEQxMDLJwcgYBP1qOLK3UT8jnk0A8kjkk5yD6UqPl+5wc8CgCe9VWmO4HOc5PFRS/NAqAYAHGKLl8spOc46k0pTEY54x3oFcitUISUkjcpGPoajtVJvUzxzjn0pxyM4HHORimwgtOrKTleBiqQhb5wZ2xkgHBIFSXUflqoHOVBznPvj+VROdwYkYJPQ96V2+XBHPbJ4pgIp2RYHJznGP61DZITPLJ1DADmpkBHXkdTgUkWQp25GewoAazGG5QkDDEKzAdKu6g/lSZyTkDBJ/z7VSm+Z9ncEHHqRUk7mSJM844yTnI60E3LkUx+wA468ZqK1ILSAAksMAE/lUce9YEzyMcY6jFXNNhD5fI+UAkH0oEUJCY7gAjGCCee1Lqw8pwAcHHynHr61NcMjTHGOvHHXPbFMk5QBuTngkelA0KVk+xxOfuuCevpSWwJVwoO4cnHNK0hEYXPyDgD9TxS27OInKfdzgk96ChC3z/XuKjdWZ8j04qSM5lx0yOhNOGSx/kTQBYuizRJz0AyPT1plouITjjaTjt1prHCgE8+gNPiJK5A5zjb2FBNug6OIeaB09f8/hSXEB3jJzyDj/ABp6vk5HPTg/5+n60PL5gbP0AppXDUn1CLDcAbSoI78VFC7R2eC2SGJ6dvamNMR8nATgAEf1pU+YZyAc9Dxk0xDLRS0zoT26t35qKVtrkOCR3GM5HSpYWG4+uMjnn/P+NVpyZJsHjjBPerW4HlHx60H/AEQTwZaNly4AHU9x9OOK8Z0bT4bjQ7xJCTLESQhGNuff3r6p8baRFqmgsh2uQDlj2Pb+Q/Kvl/xR4fuNIuX8iYxhx8xPAbkkZH616tGd1ZhytqyPQP2bNTOmalNZzusJcloy54KnAOPX8Oma7D4yaWCkd75YCpICskS5ODnJ+lfNuiPqMOvQXJuvKt4pAwWIkEgHn8D+VfYHhz7N4y8MRQXEiypKoAycjgcf0+tVUdndDhHkep8xeMBPb3f7qYTBowQwGCG6keg71BHILnQhO8wMiEKwY4Of8MZxWx8WdBn8P6rOVLGJHbBPUE8AD04ziuYtdH3aPDqMd+SzAiSAg4B7Y9B/iaqL0ubNK9w8Jaouj6zchnVMHcB2J74/z3r6W+GPjAavBHh94A2kbuVPfNfL1rp0V3bxs0Tq5YgtjABHfA/r1rrfgdqc+l+OJLSWdxFKpIYtwTnpj1q5NSRyV6aauj6o1VnMpcgsT0PWplgM9gFJ+UjlT61FK24KUcOgAY4PP41I04MfUgYyBmuW7T0POsmrM8/1zwzAGuymI3UYA7dc/rXi+u6fLDrEDxyCPEgzkADOcfh9a+obqziu7aXO3G05JHPTtXz/AOLdKK6g8YHyA44HfPHvX1uV4lyXJJnwub4RU5KcVoYWtmRMxs+87CQ2cgn609Aj6DbukqGVc74/4gcVQu7eSNnXghR0J6E+tEkSxQjBXcwxkjuff/PWvo+h8slqS+GVE006yOPlJK5GDz/9erAgA1FGc5QE5HqKo6TZrIsj8hxyCCRwPf8Az0q+kitOibsgDJyMHOe1LqTJWPSvBOtnSZAiOs8BIYx4zg9wfpXrmq3yXfhWK/llA3qQIwMZ9PoBXg/hxhHcRvGAVBw4zzz3r1DxJqCR6DaeS/7jywduM9uR/OuaortWPNjB8zOA166SaaQA5OM+tcesIOooXDHc2Sc4wOeK2Euo723neUtHIjEgD0+tUbcRtMofawwTuJPHp+NarRWO+CaVmV9YtI7UkwOXBwQDzkemaivbyBrSNYzhh94AcgehNP13EEg8on5SCMdOfTNP1W3togAhB+UEt2z1NNGpX090S3njcgOSCrEYxijKJKjkjYDnOefyqrBsEZAPGeOe1PgG+U9854Ap3L0LvnhGIBBBJxxx3/lmnahPYTaWDFmO8TiQHgEeo/TiqF6fLTYoO84A49T61Y1bSo4LW3kXfvxkkc5P+FMllPQRBC0v2kvycxup4BPUEfr+NMku4rbVoXI3xkkEgjp71CFTyHBGTk4AHWmaTbW89/5UsuMnkDnpRpuIk8T6jaXMh+zO8QQKWVee/qevvSveQXVnAEkcYGCoOAPX86n1XSYIxIVIKIQCvc4z/nFZ8/kQoBEQmQcDPIo0aB7lvQH+z+cu8IN2Bz9Cf8+9OFy6ap+8dnwCBzxg96pWDm4tyQDlSSexxz/n8qsafbia7+d8ttwQSB1OelKyFqWL1onG/cHyMhQev1/SlU2sunpl2ilU84IOc9/wqlfWwgZthWM5xjpkemP89adexeVCmey5DA8HjrSasUjV0hUhgnTf5qswKtjnp3quAI9RBJyG49vfj3qvpFzstAjnL5zk9/pVmIIL+Peq7TySeuKhlo071YvkaNwwC8kHjnsaY3lrAD8qN0JJ/rUGpXEXHlIUC9s8984/xNWrV4HtwSMqRnB71BoV0dMsHAyuMHGetVTbia9Q4/dqeOc5A/8A1+1WwsUMZPc9FIz9KitHEkmxhgKccj17j9aAJJY9ygDhfTI4/wA+9MWGIWi5LlwSSegwelLfHy346AgAgfhRNFhTg/N3wfbpQOw/SzEjudofDDI9KpakxGsQCKMCN3yXXk/T9KsaWUghd8cM3zc5z9abAIprje+4YJIB7HtRsX5Fq6mtn2Z8wyDIweB/9fvVy2sbT7F5iRuj8/xYHI//AF0k0VhKAAjCTAOSeB64q1LEltYDZKzg/MQeBWVzRanP6baQQamsm0h1UjPrknPPvitK6k+b92M4OcdfSmaTJFPeOFXeASDz047D/PWrc1solGHIJP3T69KoXQdqssEsGETEjAHg5APc1XtQgiZCcZ6HsB/+ui5cRqSTjnkHikjmDQFAuCRkn0paCVySyiQ3TggHODVm58uGQIBkE9PWoNIhDSO+c5yAMdqfPAY7hPY5qGWtiW5MUMfCcgYznIpllbJPGXP3xzz61bmtUmG8EKvcD17inR2xt4gA+c+owSKzk0kaxWp1nw4sgb4tyd3J/DFesSsrABPT071wfwzQQW0kpj/eZIUt24/xFdoZA0gIJGBnr39q+Sx0uapZH2uXU+WkmaLsRAF6ADGccUluuxSR1PXjvTd+615O4ZAAJ/pT4G/dEA5I4xXlHsCqokYAAAjk5P6Uk7YIHBzxxQkgBII4zkHFV5m2TEg5UnIoKLPkYhLegGSadZ6bHNJudzGMYBxn9Ka1x5tlsHy88H3p2nTl4zG4YBOSx6UEiwRm2uZE3F8HqRx7VPdOwUKCpBHJB4qGRgJvc9xVe5kbdVAaGnxYiLSHJJxkDFaEO0gtnnH+f61nWwYwcdccnvirdm+Gx146GtInNNih3a6RI2Oc559K9A8PygwYz+fU151JcCG6QnGSa9A8MQGWLzCCCAO/FbrzPPrK8TTnO1Se+M1yQleTWHBHyYxn3rq9TYQwMfwrm7ZozcO45JPO6u6hs2fMV4tMnulLKQPTFc7q9kWhcvyGHQit6aQBuMcn1qvqMQntSSAQBwK6loZxPK7SMWmoySmPYCxG7Hb3NejaBP8Aao0w/wAoOMiuS1FBHG8YHUk8Dmtfwjd+XH5chKDOQT/WtOhz6p2Os1O1V7NwJS7dQAOnrWAbERW7knnoCav6jeeSA68DOeDVQ3n2+HpwDk81KTS1NFtqM0axJ+92PXr3pnilQ4whzxt61NA0gVgh57AcfnWdq58pSkvXgkntVeYmropQWypDgFckDjPX8av2EGEIcbfx4xWCs53g4yq966fSWFzbcYDE+vaoexVNK9ie00yK6fDvgZzyM5NUtc0IWMyJlWyMnHPFXfO+z3QQfIR054qLxFqKSQ53gSY53HuKwluelFKxz2rabbfYg+WjcDnb0NZmlFJLopJkp69CPpT9Q1VPsJE3zgDJ2Dpim+C7uC9Z8E4LZG4c4rNRvuZym4vQ9B0LQIWZJ0PykZAx2z3rq4oY7SXhVcY5BGa52xn8koEGABgACtaa/kjsywwSODkc5rOa0sjsoPW7L2r6baT2puQixSL1I4z+Fcvp2kW15fATlPLzjLdvSqkniO8vsQNGFjUkY5x+NbHh5reWRknZMEcqTg815dTQ+hoO511n4ZsreeOWIuGXBADcH3xW7XI6PFGuvhLaVjCik43ZHSuurBO56CCiiimMKKKKACiiigChqsnl2bjIGR3ryrV0glnk8wjk56cV6d4jVzprlFBI/lXAp4Xv76AvsJBHAPFO9jKV2zmLW3tYL0yJknGN2Rge1auq+I4pNMkgkwTgKoA5P/1hWFqui3ukX7iWKWJOvzDAH0P+RWVrStJFFkEgsMnHFG5ySvHQjFqBeDByCM/h/n+VdZplnEYcoVJxkn361j6Va+dweSRwSOg9M1uWcRQHPGBjAGR9TUyfY2oQ6su2VrHdERl1Lg8gnt61fu9HitwCJVJIwVwMfSucvQYmUpvRyOqnn2H0qKW8vfKQY81MHDEEnHaoudfka8kcDrwcFTgDH6/59ahkt4412OeMEHb+Fc1/aN60uPLMWTtPOQTnGMVqJvliBJOQeeMEdqEI0oBEi4JwSeCpqGWJPNKhwQBwSR/ntVRoGVs4YnPOD6dPrUhjeUAyZ6Zwe/ahjQ6QIityCowQR+n+fembB2IJ6YB7f54psKeWW35K8jHfiiQgZ4IJx068/wAqRQ+GONEO7I5zzx+FB8qV+i4AAPH8qVmDJgg9Dxjn6+//ANeo1yibDySAenTtT0AnndE5TpjA5GMe9PVU8kMHGSMnI9KqqME47DuOlN2EsP8AZ/hHp9KYFmHy4i4JGD19CaWZEfjHOeSOD/hVYKB2ww6cfnzUkeSn15HHNAE/2Zff8/8A69FRbPdqKAPjgjPA5IOM/j+tIuV+o5C5p7DbJnC5xgY5/WgDpnOcY57/AOfxrxz09iMAnJ5zjOMf19+lIgwSQCgPoeSf881KpXZgD8ccj0prSqqc8nqPr04/TmkxFeWFlIJB65IAxn1/HNDZ6nPByCOQP8e1STSeZ0zyOfXNAYnIbjHHHrUsljZUDRnexfnJzyQMdP8AH8K8a+J9okaS98nbnJGOv+ea9pLBFdiN/baOD789Oua83+KWlJc2MjrxgbtoOQRnJ6c9qcNJI83GQvBtHiCbkGMEfLjb6fT/ABpyjEeexGckc8jnP6c1Ddh1ZxFGXdAMbSQDzkgehp0ZeckkMhIztI5B5/8ArivWXc+aQ0F2bKHecEg56gdvej+MsSBtOQc8/j7fjT0VnDtlB5Rx8vUj274/wpsgUv1yCOTjp+Xpx69arqMerbFJ64GSMD8j/nvTVkONxACjkD17c5/CmrCzttBACgnr2x3+n9KGQb1O75cAA46Dp9AetArli2cR5OQGPIA9z/n8KQD+9yMcjr1+nr601MYJAI4y2PT2P5GjIVD82DnAGe3cD6Enr6UAyVWPz54ORwTkH3HqKN43dlJGA2OF98fn61EyuWjGBgjcc8Hnrj2/xpWwGx1689j9fx5//VQFy/YXkthcRMshPJ3DOAP8475r1rwf4zUxojkkDB2gnj3x+P6V4uiEZIOwAdWIIYjt0zVnTdbnsphgsEJ52gYx35qXFSVmdNKs6bPq3Tr5bmPMblt3JDccHsa534g6fFeWYk25Xac459u3OM46e9cp4H8ZidI0kfA6EFsDjGPxziu51Qi+0mVx91lLALyMc15couMj0p1FUp3Pnu4h+y3U0QHQ/wDfIyB0/D9a7n4Z37vMyEgICMg/5zXHeIo3hu5CM4JIAxjnPt/Wtn4fXPk3UYz8m4kkHBzxwfr0yK9JSvH5Hk0ZONS67n0KkUflod+cr8oUHv1P6H8q5rxlrltpVjIk0mx2B5AzzyCfzrXv75IdE+0pgSIOQW6Ef06fnXz58SPF51e5MG5UzhXXOQT0wMevtjFcUYOTPbxOJ5adk9TktZu0nvi8bSSb9x3HoRk9D/niq0RRrcEHPOQMcH2/z6moTHuBjJDKDk4GMEen0HHenhSvB4TAyG9c8EDpn2r0opRWh8y25O7CJxvBwCMkkEYyP8/zpizESsEJTkE4Hr29PT8qHh+UlSC6kEgjgjv+mePenNACV5OGBY9T+H/6/SmTckPUkuzFic5HqOg9/wD69My5bPygEnIBwOnAx78UFNuOScAHkY5yMflkdqQowBIcg5HGecZ4/wAePegGA/dEMRlxkcfX/wDVSx8FmYjcTk45x65B6cfXkVJAGxIJOAvAJ5/A+v8A+qkiiwx38Dqce/48dP1oEN8wNJwOwBPXnoMj/wCt2NPUeXhMs+AcnPHtz+VMaHGTnkg4Ocdep/znpSSKg5JIGARg5PPXA9+poAnWMxkZGAeTkdO+PxHFSIyi4ePqHA5znB74Ht0/CkiiBjQliQpxz0PSl8rO/ngj7w6g9v8A9R960QluegfCWURzuI2GPMOFB5xxk4+ozX0HpxHlDLYGBwR0PpXzr8Mi329REdgwD0549T0//V719E6cons0DAgrg5PXI/z1rjr7n0uXPRltTuA4wT19h60q5AyCMd8dcUFwCMnn0PfP+RQRz6dMAVx3PcFx8q5BfHJINITj/wDXijGMdSQeSTn9KXIB6fLnnn+VCAQ/O3oc49Bx1pHBQ56oR0PIpxkxg+npSeYAcLnGeAOmPeqARBtzn6j0/wA5NB+4QBn3FPZiy5LEA8HI/KkDAkZODnlcdP8AP9aCWDNtORj5v4enT/IqKTBUEPtJ4PHOep5/Opi3rnoSP8KhkcHYAMcYI9f84/nTSJYjKJFKYzxkZ55x1/z615L8VrY2twojLeVtBYlSCD7fr+ftXrozuz0GBg5xnHc1yXxJ09b3TpXk/eZQruI7D0/HPWvWy+oqdZM8fMaPtKD7nztJGi3AwAdynG7gYPfFRSKZXwW2KpzjOQCM+vvmrFxCYroocnHCEDOMdR+HH51XYn2yxxhj1/E1+ixldJn5/YWRFZHOCCTg46kdaaQFHBCAEE5zn8vypSI1AA9cE4OM9QfWkYEYJ5Yd1OR+P+fzqrjE2gk/NzxjaMHk+vQ05QPMABUvyc4wf8n0pEkJWZjkcYHHcjAwPz/KmtAzMr+YI2PU4B9uPTt3qroTuTO/llSMkgdDyB7f56USBVkVGBBwDuXnPpjH+eRTAEEwQj5SpIC/0/n07U9lLEeYRuxxt4/L8aNCQjWPJDoJAectzk/ToM4+tGRtQhwSTyABx2P+frTDlXODgYyCTyPUfy70GIITjBJPLEZGfQH6c0C0LDSRYiwd3OcYPTkfyx+Ypj/eIBAJPJ9OvT9fSoiNvBxz15446ginyDcAACvGQPYcn8qoQ6IB2OckMOeOhPX+WfwxUhjMeQGzk5Bxjken+RUQUtGcjkEA4GQT/n0708glGwSRwQMnrRcNRrHLDBI7Yxzke3+elOJIYd8EnPTk8H8ajldhjp0yFIx3/Lv+tSBt2cgZGOVPai4vMOM/MMg8dc8+n5fypwAC4J4BzgDH1PtjnrTQAhwSM8nAH+H/AOvmkyV6ljkYAwev/wBagkcF8zqD15/z1647Uv3nLAgjgEE4P15/pSoQx2k/exwTwD/nntQyYkUAhfmJOMdf/wBeKLgBUKdxBJIJBbqPw6/jmmopkTHUcZ5z+fHrTRgP6EHGBzgehx/nmnRjarFDjBOc5xj/ADmlcB4UbRnDHk9c/wD1vSm5QYBHI6lhjp146Ub3bOMZzggYBBppAd9uevByMkH6mmBJJgIAclvyPX1//X0pUkYYAOc8D29v5/lUZbcwJOeMYI7Y6/ypjhydpJ4OAMnnPtj+VFhdCQMF+8ARgHGO3f8Ap/hSONhBPPcEeh/yT+NMKZzj5ecjIx/nnP5UOxUkF8nGee2MZ/rQMfjDcbQMEkYOeOCcfn+NIzAsON4yMMp49QCKTPygnI54zzu9ff8AyKJG29OeSefT1/yT0oFqO8pcnLHAHODz1/8A1c+9G8bsBCSM9Tj9PakLk5Odyg5G4gc9+nbNKSvOBx1yT1H/ANeqRGohbpgdCDnOD/nrxTfvk5I4BOegPYUwybVQdMtjpjj3PoeRUueSM45A+Yfqf/re1FxDopVWMA5BGNpAJOPbtzQdh3nIDdyOvPB/Qio3I2t87AgHgY6evfP4UyJizn5iAoztK9vrznmmBMQCxCYwMHHfHT/P1qNW3qMgcnAI9/p68UjP5QI4BPvjA5/rQZAQSsRBGAAy4AOPXvQQSL8xOeeuM9fQ/r+dNWQFCNvIznsMk8/XpQGLKuwbQwydvH4/mf5Um4kllJA2kkZyfp+PrQKw55EQ8klCeinnj9P1p0VxHL9zJI7EY9OOR345+nrVYYIfIJcAHnrgfl0/OlRXBjwzE55UgdP8ketA7MsSMjKO20A4HH078fjXReCtEfUJrSW4AMTMCAVyQvTJ9T3/ADrmL2IytiMEZIGCfXnGfxr3D4c+FP8AiUWdxISOAAhPIPBINedjKvs6bdzswlF1aqjY9J8NacmlWOEwcYY8ZyMcD9RwKvNh8OAc5GTn+lFuWgh2BuB1APXtQjDaB82c4+gr87qS5ptn6bRpqnBRQDaWORnuTwefp/npU1ugmDOGGAo4AwPpVZR87+p5JHPv/LNJqF5FYWLvLIFBByTxgY61n1N7XPLP2gfGtv4f0AWEUoWWQllQkE8+v+eK+Toh9olEkm8E5bgZBzzXffGTV38SePJI5Jo5oIkUKV5ABJyDnvwORXHQ25gyGJAA4GMFe3413QVkZMkwiRMM+3QZX/PWui+H2hN4n8T6ZbGN5Y4phIxHQAdAfz7VzMq/OkUgySTwRwR3+or6C/Zz8N+TZ3N66B5rpgFyANqggcHGefwrR6InqfQvhvSv7G0KKIIQACBgDkcn26D1r5p/ab8ZHUJ00yDDxlQpIGOp7H6/SvoXxr4ph8LeH5JWOxzGQST0GOP8/WviPxZqzeI9blu1Mhhdsrk4GAeDj39+wqKau7sTuUVhaZbdIiI/MxECwOOB39zyM19O/s++DItFsDeSRyNLKAWdznkYIAPt/jXz/wCAtGu9W8TwwB8xqcbFxhh1PbpX2j4bshYaPZQRxFEVccjGaK8lGNioRu7mxNJvck9c9T1x0/z9KEbIIAAHGR6f55qM8IBjv168U8L8ozg4HSvIZ2JE8Jxwozk8cUqrz+PQ9KZGw5zkc9MYH+frT0Pcj73BOP8AP61JQAAlBnHUnjNPfGB27gYqIhg2ckj6052x04we3NADiAig5OD39qepRcYPHpjnjrzTNwEfQjjqORikVA2Tv4z0NAE+RnrnjoDx+VHy57H8KjQ4bGTnGOeD9akZhuJHYYwKAJDhRgEHGCOemaWPCkngjI/GoWPyIAeT19KWJMKxUAH16c0ASqhMqH04yPepiR5mNuMnPAqvCpznB6Yzk9KlOVcjn0PtxQBNJ5Ywck5yMnrT4VA5JGQMZPeoiWZ/lwQBmlPy8ZyP5UDRKpAyP/1U5mByAMfTv9aYsmMjJBzikBIz378mgoeDkYJOMdqcrAcY4+lMDcjI5GfxoY5xjoOhGaVgQ4MRz6HqOtSLMHGMZOODjtUaSLs56n0PtSI4UDA9jk9KLFErsAefx/8ArU1pMHnGOuTUcjAnO36Y7Gkc55PB4xn0o1KsTFweBkgAdTScKMAc9cZqMEKgHrzihQsi5XnBxiiwyROCM8YPINSvjHquQc1WWTc2CcnnPanux+XB4A7mkANnIGepx7YpR0GF/GmHAweg9OtOVyc5P04xQAuSRkZ59utRv8zDjBzyfUU+MHdg8nrigEk4wAemetA7gSCRnknj6U/GULAnAxnPemONrY4Jx7UrjKHI6k8CgLjoznv36g4/SjhmOOTnPFEaYXA6+pP+fahAN/vj+tAXGgnPX8c0j53AD60Pk5yO/FDA888AUFCuRsLjt1HWq6lHbd5S9O49anDERsAOCMDIpsceAvHagCOMBWAzkdMCrbOEY5JPAG32qAJtlwRyAD35qYpuPJGepppEse68HdwOoBpVJ284GOSOlRuxYhcADHpSxjG447Z9KYiQNgc4z/n/AD+FKZSGxzj2NNjUnB6gDnAFOChT2Hr2oATcVdeB9cU5VIPAGev1ob5uCeByO+aIwQh9c8HPagB0a7sgEnHakI288delLAdoPYE/5zTSDuzjocfWgCUEAfQAnFNkI2k55HtSyEFhjJwOlATKe+eBj+lABGN4YE/L9acAQ2CeMdumfeiMBIz1HOelRoQshB5B56d6AHHCkHuDjBPSnEAEnOT1wTxTQASeO/NKV2nBOeOaAFOWx16Y46U5PmyMHOCfrTUztHHvj0pFfoeuOPagB4lCcj15OP6U2Y53DB2jGOetJySCMEZHBHahzySRnnIBoAY27aMjgcEdqdEdgGBj1/pQ7fu+/wDX/PSkUEqflPtgelWAqjLn60rFRuB5OPSkT73I79R/WiQEuDnPGARUADqVAJB+gFC5CEjsM9afISwAJAwOcc1HtJDc8YyeO5qrACnee+cYzjikLYJ49Bmnx5AxzjrwOvvTCGckE/p1o6gB4GOetK67Rn0OOKaCwfjA7dOtPcFowM984xwaYrDATzg45xQo3HBByetKg2Aj8PrSLwTzjsaAsJkpJj0qSQArweozUbL+8zk+xp0n3emRnnHPFAx+d0YJ7DuP6U2P5mI5BAByfSl+6h9/SmJ998jkjpioAXd85yc4PAxT+cnsMZOD0oVdzg8+2ajnchwfbPNUgNDdmLI6dBxUB6EgDHXk0yJz5Y7/ANaXfsU5O7IIxihgR/xehJxQ4cnAOTjGO9MHoueTzn/P+NSHIOcYOOpHWpAezeVznPHIxnmmxkspPUj170ONy5Az9OPrQjbQRnpyRQA4EngDn1NBypGSASepojB37uw9ehprD5wOp659j0/lVWAkdSvA49CKcCDbHPVsADvk0hJZeST2PFI2dh/vckcYFFgI4AxDluCCR+XFOPbAJyc4HrToz8jjBGQM8UHG4AckHjHY0wBjsbPbP48UsxDRgj3P19KY3C9eOuCOlOZSSG4Ax26elAtxEwU9DxUiMN2ME54waYo+Ujn0Ix0pF9OnGMmgkfn5uDz6CnsuRu9OORTT154749KVt23OD35oKuIuCpHvx7ikj5c8cEYApfm2Z59BUqR4YY75P1oGR4BGCSDntT2HYckDnPeo8Ddg5ANPZMOMd+oPPNADmPyj+H2FPguS0chK8qeSTxUTLhMEnrjpTYlISUZ+Q9VJ9P8AP6UAGAHHXn+tIz/NgE98KBil++45AHQDGaVCEJJ+YdwKAFdCqglSAeARx+OKIV/cMB94nBJ5/L61NLMJYogB0BJNJENoPoTnDdaAIoIgZCf4sdvaoLo7p+AeAPlI4q2xzkdB6moGQ+aSevTp2oAUrtwCOCODUq42DI29gRSOMdeOwz6+v/6qaMtGV9O3Xmggs243Meex5PaoyPLmUg/KQc9/pSRHYp5xkY68jjpQjl2QEkelADmfex4I4Pf/AD/kUPOViA/hx3/Kl3Bfck8H0ps0ZaM4zx146UAJacAjO3Pr3p0YKXKgAknr+HvSRoViA7c8UqEE5zjnsOfegBJ+JsHJGccVLOAirs9sEH2qJ3yTjPPI5oZi6L3wOhP9aAGKpC5zn1HtRYq7zjHBJGfQEn/CnMcIQeuOCaS1kMMo6Ywck9j2q9RMjuAxmIzg7umKSbkZHyt3NOuF3N7nr2psqkkBCQuAME80CJLaJmsg5Y8ZGTnNRwgLI59BnPapxLiHywW6ZGfbpUELEmToAR3HNAmRrGZLtSRjHTFTXmCeOU6gZ60+3YCUF+uDnjBpJ/8AWfIMgjBFBI9gRaI+cg8ZHQGnWjSbTjODgEAYpI2JtEjJAQkkr/KltZvLjljJ4PG0HHNAECqXmPQP/Ie1DxHfzyfft61JF+7m9s8GmT/KzHAOcnk0DQ8xvt59MA54JpYA6x/e+UHkdKOZIkB4OOMH9afC5VNpHc96Chqf64EcnGDTnPOc9sdajjQrKCee3WpmwGIz14z7UAI4xt7nGOOP8/jViFcQgngE9fSo2AIx7YI7jmpPNVIiuMn17UAJGu9zg8frzS+XtfGM5PGTSWzbckdSMYz1prP8+R1JxjtTQDr1CgPHIHApojIijfGAwyF96fPJ9oUKw7YyB1pUf90EUk4GCR7UyWR24Jd8dhycYqKYbph6kjAzVmNhGTjqck85zULhXmXPXIJPp/nFWIaYBcJLE5Gx1PBHQ+teK/FLwfd2zmQgiDBJ4AB7j3HWvamGyQvn5QST6EH/ACaz/iBoL+IPCxZSd8QxkDJINdFKXK7FJ2Z8fWWnT+dekSukkYChQDtwenPevUf2ffGNxDq76XNKz7CQoJA49ffr+FcSLe807ULyKdSBuIJUZyOcf4+2KyvD2uHw542s792aOLOxmXgknv8AUiu9rmRs9Ue6fHfwjcXqNdgl03AlUH3Tjvj65rx/UNEn0XSkR+EcB9ucY/D3/Lmvpux1KDxl4QkjZxKHXBLc8gcHP414D4ws2g3W5cnyTtDHr1PT6cUobWZlFt6M5jwRpL6qupSvKqfZU3hGJBIOc4PTjHQetZFuCniiyeKRoxvBEkROVII5B78du9WNIunht7uAbv37Nv2Nxx1HtnPT2qtCfst7AyHAWQEKepH+Pbj0rU05bo+ofBPiH+1bIQTz5li+VnGBk+w/H9a7iWApAkgycjGR6d/zr5T8NfES28NeJEMkskVtPIEO4cBs+3I/Gvqe1v47/SoJIn3gqGGDxg4II+ornkrO55lSDiwt1Lowyc4xkj9K888XeGyb2SRQVLfNgCvQod9usmXJDc4PGPx/z1qjqkYu0Axk4IGRjrXThazpVEzysbh1XpNM+ddbtjBfeWwO8nnbgfnVa+silqQgI3dOeldl450gWN2kpOTnrjsexrldUuI5ok2DgAA4r7yjUVSCkfmdak6U3FkWgwyGxlydjRkKRnqPanRoZLsHHzEcA8kfTFGnTpFaXAj3F3kBGRxgcHmprKUW+pB3AwuCADiug5GzX0aN4b0SOCAxGVzwQK77WlSPT4gJw8cihggPI74NcRpN7ZajqMUF5vEMrH5kODn617ZoXgrRItNMnm3E5WM7fOI44J647VzzdrXOXnSk0eSLoct/A8qLgHnLHGBWf/ZjNdeUhGduCB1yOOteiatdW8Fo8MAA2ggkYxn8O/8A9avOftrR30gzuOcgj09KuL5jojboULhCk5D54OMA9e1VdSARQ+SBxwOTn6/0qxdkvcb+7Hjvx71FqjPcQhHTYFGPlH61oihtpYo+lyzZwV5C7R/P9abp0e9+Ac7RnA6455p2nTPDprx7CQxHJGPw/nUWmvLb3bqhMnBPI5x6ev8A+uhlImuhuuVJxgMMfWtbWQRBECQSFHAz+tZ0yeZIHJwWIwOozUl/JcCApLkOoIw3GeKkb2M2O1jlhcg7DkjrnOf8aXQtNiXVS8q/IwOSBkqRj+dR2kzTWxwgKg8kZzn60toXaZggZHJyMHnjrVbIzu2UvEEha9whYQliuFOCQTxmn6lon2UIASylA2W5OBzVXUvNgvUeVSVaQKcjueh/n1rQ1i9mMNsXGxTEQpJ5IzwR+lPbQkNNskTTGnVwQAeCTn34qHQo1uLuXL7CrHjGAvfvUOnzSpp4QHKsSAVGeAe/+e9O0kFNQcoOSRuXBzgdT+XFDRVyxqLornOzezBQD0JyBWnq9kYGw2RgY2j1FZupeVJIVIw7tlCT3z69q0r7WGGn5lDSS8YAHU/X0qXcafQy7bTZBaGQPtG45GOf1qzpSJJepk7k5yT6Ht/Kmw3jyxEhPkPJA7etRafEXvJCm49SAo6D6dal7Gpd1G2T7UEDHyt3DD8hn61eSwNtH83Qj8KzbqVjwAWGQScYx9P1q+1/I8QRsHaMBjgcVmUiMWgCu4fDZ4GaqwRlL3fnCnqPf/OKlhfeHJOPRc5xUQX/AEnbgkkgjnOP8igZaukRmUDoex7n3pxhEa4AAB44GRVe9LBxhclTjH49qt3BdrRN42YAIHTJ96CrhbWkaxknrnqD3+tMkt0aZduAT1GP51NaZe355wcnj8M//XqnDMi6rEnGcEkHODnjkdD7VOpSJ/KZJQm84yMY9/8A9Vbc1mWsmcMvXo59Kq3NiTJnnCEDcT+NXbgsdPAyTyQCB6deag0VkjGsLXy2MiPyrHkDtWmbhJpwXPzYGCR14qLSEOxwB8zkk47cVTupSt2B05IHcUbiuPv0BJJODwAcVbhswlrvDEZH+sB6D6VRE25/nGc8YI4BrSM26yKAjGBxnjFAIg0u1naeQxgBFOCxPPSrk8G+ZAxIPAwOc/WtHwzIInkygKOMEEdscU2fat6XUZBPBPX8Kze5pFaFW6g+zIASQMZGOlSW8Bm8sg9Od3XP+f603XJwVJHQDJ4zgd609DhE9ugGDyDgCsJu0bm8FeVj0PwZbmO0UAAEjP4+1dIRlwGA+UYz3B+lZvhSIx2gwucAZx2rZaPa4fHGeR2r43ESvNs++wq5aSRIIgQOSOnPQGnLGMYU44PSkmnwPl+7jIwemKVfmiB7Yzgd65DsQ2NDIpzgY54PWkkhBkBPpgk06IgyYOQBx0olG1s9unNAx8UQVcA7uanjj2HjI9cmoFcRoXx90euasx3EciBzjJGcYoRI/wAoyR8Y4PJI5qpJbkyAYHXJ5/z6VaXUFhY554wABmqk2oOsgKR78nHBxxVEsuruhQnpnGSBRDKAC4xnOMD+tWmQ3VoZAnCjkDmsVrhVBAPTj0Nbx1OKq7K7NK3iE9wvB4PBxivSPD94lrZBDgjvjsa8r0vUF+0DOc5GD9a6hbw8bCevXOD9MVrbozkclJWR0niHVUEZG4BT3IrmLe9R5NwcZz2PBqPUZ7iS2OVLY5Gec1x03ieC2laM27xyEYLYJyR6f5712UnZWR4uIik9T0L7VEUGcHnjmn3F+sFsQByRgZ5ryh/GTy3CJGssY3bRuXj3wK3tX1G8GnIyZYkA8H1rouzljFO7Rc1ORE3TuccEjAx9RUukXdvcqjggEDkHjFcKmsXWpWpjnnLgE4AGCPXP5VJ4fkkhvREXJjyCF9BV6mDtc9KkvYpIyhwe4OafbokIDpxuBOM1zurSRROphJQEAFT0z9a2rS+huLYK7KhC4HPU4pp9wt0NG3A3ZC8djmqWvWQvRtD855Xj8aZpl8kJcTEPEe4659RWHrPiU6ZfbgBOoOSpOCR6UXHay1Fe3Sz3IRnA4962tC2NHgDAzkkVhTaimrQGRIGgJONpPNbOiOyRFSvIGQc5/ClfQmCtK5LfMjTcHBAJAz6VyfiO5FxARnk9BkfnXSKU+0v5p2E5wMetc/4khjjdZExjgADnk9K55NNnoK/KzB2L5JBk5xg59PSp/Cl19g1IoU3guBn1HU0Xlr5lkZ44zuXgjPpzVfwJcDU7qTMbI6tgBuvfmrWxySvzI9v0m0jukV+meePpV2+t4o4D+8Bx2yKz7a5TSoULkheAcjt61k+LFcQm4tnYo3OQcc/SsJ3uenRVkSRLA8xCHgnOQf5VbOmpIWYEEDArG8P3C3EHmEHeB971rXtdReMvHsyCQMd8V5Nbc+gwzutDpPCFuILpyMcg5weldcBivPtF1E22po4XajHBWvQQc1zRPTFoooqwCiiigAooooAjkjEiFWAIIxg1UE1tABEzLCccAnb+RNXSea4vxdfEuR5f3eAR1pMT01IvF+u25hlt8x3QIwFGDtPY5rze+UXKfc4yCVBxVt9TkgneOW3R85JJ4J5zx+tJHctdyx/uhEBxtx27fWpMXFNk+k2ezgDGBndnpVhopLYgBWBPJIyD+Vb2jaPb3AYSSm3BGNwGSv4VHrenvYASLKtxHuIDDJNLc3iklZGKwkeQ7gcjpkc4z1/CrQL+SFGAOCPX6fSo0nJYkgnjgE96Jbg5x2xn6UdR9RjQiVgCg4OQf6/5xR9n2H0OcYU9vWhZd5Izk9cE/n9KPMIY7iOo79v8+tMLCOCGOAeev+fpUaZU7zg+x7ZqVJiE45Ge9V2kJnfIwB09B3oBCNCd3PQdiPx/+tRPZsWDqAcdc9hRJdHAbG1h2HP400XR2AE5I46YBH8/8mgoiWOUoRjPPGT1/wAaGQjPy8kZOP0wakN+20lQpBHGOvp0/WnpcK/Oc8jOeg+tGgEEUb+Xz047dPp/nvTmtpPTkeg/Hg+2adKeGKEAHsOPx/lViK7MkLBhjHBGeue4oArxQyGPKc4JBB6inRKV4J56j8qbGzwkoH3buSP6ml80K44OMcA9CfrQBJz/AJ//AF0Unlr/AHv1ooA+N1OHI7gcZ7+3+fSnABUPOR1AHf8Az/WmkbV5PfIA7f5/WlAO3kenP09q8c9IjY5BP38881HMoB5wFxn6Z6VJ97qT+Pf2zRg56d+Cozx7UmBGQHYbASRyODk/59qeo/2iefX0pNj7wQTgHBHHI/yDSrGX5GSucjnI/A0gGHATJ5JOQuePf+v5Vz3iyLfYSlxu3AYJHBPsO/p+FdKw2rtGSWI+Ynt3/p+dR3UEE1hJG8e/aCT3yeen601ZO5z1YqUWj5c1u1kguZCvyEk4UcA/gay16FwW3uBuGcgEfp2OPrXdePrBIrt/3TAhsg84A5yM1xcijcCCAV6EDoe/FelTd1c+RqR5ZNEe4oTnOzGRg9sc/jz+lJLgDJJ3jByCevXv/niguHlGXHHcnjHof8eKjknRmJwJMDJ+bJz/AJBq+pCHsXTa/LZOAGwQfQ+/FSxlBGST97I68r1Gfwz+vtVbHG9gX9U9/wCvpz2oFw+CDEEJJAOc5HTHtj9eKrqHUsRnKjJJHBBJxz/WlILeYAAQ64GRwCff16darOP3YUNyAScc5Gf89Kf5xKjITBwSucdPT8sc9jQIVke2cOHy5AGN+4DHBGOgP09KXIyHIBBJYgfyIo3bZC+ABg8nPbr7dBSkErk8ZPGTkdscD3H14qAbHRuJG45wCSW7kdPbr9OlNjjLDYQC4wQTyMj/ADjn0pIuhVwQc8EjofqfXmjeVf5QXJwPbv8ArQTcu2OoS6Y5KMQCMncMkDtj8vcc17H8OvF0l9F9nuAzpLEQVYjBA9P8n8K8QMp37z9wKAFwc/TIyP8AI61paX4gn05kKZAJxluuPr+XeonDmNVNxVjrfHtsbfUZAoOAQQfQc8Z9vasfw/fvbXsCue4ACr3OCcj2GOfenapr39s2qPI+1lGCD3/zisWOUwyfK/AOSV43DOcfzNOK0szFSadz1/xN4oA0FIhKS5XACrzj0P8AjXh98slxfTSOuEJIUY5/Ht69a6XUdakmtwncYznkAnPIPUcc4rnnH71wSdyjBBPAPr+f861jBIJ1JT3GqSEJHYfdPC5/w4/M0hDCMo44IyeOPQZP5euKU5Kc546eg9/5mlziM4xleAp5wRnj/wCvVGQi4T5CCBg4J747VIJHA2sTkjkZGM/z9PXrUMTuWwAfu5BIHUnoT60QyAktIMHPy4PAPToeP/10FEjgCIgHn7pwOCcdf8+9K6Y+YHJYjk+v+P8Ah70jyHcFGM4yqkjg+oI/wFAbagUnqOvQj35/z+VADnfDZyRkYPfI/H/PFBO4fiQSR/8Ar6fhUJZwXO3lQCoY4P0/z1waA+GPXkgAEZGBxx9eKCSVmG09COO+D/P6/pT5Eyq/MODkjGMA+/8An6io2kPmEELkDHA6cf54o5MPmkc4IwDznH9cdPpVICQOQDGeg5OTnt1/lx1qwoMjZG0gDBGeGB9e57flVZZt652gZAwo6H8P8O9WYGXaFRjjnGFxu474596pAmdj8Nyf7UJHyRgAA88kdse9fRmjuVtUPfAHXGRXzt8N0kfURI6c9TgEgnjGc/h619C6MWWBUcEZBO7jn1/CuOvZn0OXPRmgfLfJxgggEH+lHIyMcE8DGPzojkBzlQCeRzSSXA34OcdNwHTt/WuOx761HMAqgc/TGQPT/P1pFGQBnOD96ozOm44PIGSCOetSoAxyCT1GR1+mKQAfX0PfnNAQHngY6Y9qXGG7kdelAQAkggf4YqwE3YXOCB347f0pNgbpjkggEVIchOueACM5ppIxj8s8cUEsajndjGOSDjrTJByT6DPP5VIigNyQcjke9EqZ6g/d69cU9REORuwc9OoHQ1neIYUudGuAOfLGBgc/T3/+tWhkKFzgk54/XH8qz9bJ+wSpH8wA3HHAxzjJ9q6qGlRM48Qr02j5u1eApqEoC7UUnIPB59fcetZZUKBliDkgZP4Y/wA966LxLvXUpXKElmyWB6Hj/P8AWufcfM/BJB4yPxx6c5FfpVCV4I/Npq0mkRqGibJcAdwMkZHJz6dh3p4AJ5JC4ySowcH0/wAigNwSQMdAx7/4Uh4QnA5bJOMZHpn/AAxXTYz1D5kAG4kDAxnB68D3z/jSI2xuoBJwQV59xz+Jz7Ujb0GUwCuME8/X2/8A10PECEc5weMkcZOD0qguCyBeSQMHg++ac48xBg4AHGfTv/P9ajZTnp8jc5wTx+Prk9PWpoiSiHPLHqCPx4/GgzbBRwCHJUccjg9/rjIoEZBcDkg7sY5/LoP8Kcp+YkEggZBYdvqfrSIm6QuvOQDuP5ZoQtWMxxncDwR9cH1/z1p+4diHIUHAOMj6dO1LcOApA4Ixg47+n6ih3eR1BIxgsAoHI7j3NULUDkLhcoD6/wCP09e9OCMWPQk5z3PHp7UyL5u5TJ4Hbtx+PH5Gnox6rgYJyO4weh/nSsFxBGspALkAjBJHQ98evp+NPeD5tofI6dOvfFRPIQxCAHpjJznHY/h6elPDOsR3naORjOT19O/pzTsGoNuK5GM8gnA4x6/SljV2UlRnjAAPI9cA9+poz5qkZwApxx3Pp0460kBO9wcb9vX+6fQenHp60CFXPGRj5hgkZIHfPp/9eiRNkhI5BO78On60fxoMqQDjk9u2fX/GlkyUPOBkEgjHHvQO43yQ3zEAbjjIGTnH+TQVdiQAcHnAOAPwpc8ZB2gdCR0P+JpVIcEK2Np5GenHv/nHSjQLiRqclN5Y54Y4P44/L86SQEkYBbkEjoR2/D680BQDgPtGcjAx/n64zTsEAHcSAMZA4wfQfj70thCIvc7ueOR1Gfwz/wDXpTgggJxx1brn2FIA4GBk56YPT2/z6UuQFXJJJBGCM5H07/j0ouALhhgAdMHg/wCfQf8A66YIzkZB6YJPXHY//qpw4bkhQem44+o/z6VI+CMHAyM7TyTx2+nNMWpD5eXTkgZPzEjJH1/z0pssBEm/ILcjp19ePxP5CntlU4xkdxk+uD/nnmoiwRYnO4gHHXAGfX8f50BqTJGUjHuefXj+XX9KWOPpwAxx09OelNhijaQvt5zyQTj6e/NLtzlweCTnHJx6EfgaCR3CocnnBByev0/T8qZ5Xnrk9Mfdzxj/AA+tGQpTJBzwCeTj69qbsEuTyDnICnmgTQjneozjkYyew9un9KUI8b8EmLIwoIAz3469qc2WKgsDwRnrgcDJ+vHpShFjcfdGByMcE+/+NAWI3gd5WGOCQBkdT1/x6+lLJCVkc8ttb5S2AAD0H51IWzkjBfPAznnPp0P/ANem4yxHJcnPHrnAz+VO4WGsgUBAOMYHPTqT7+9PW2iCN0xg4HYn0OOvT9DSPsUElwDk8cjv0ot18yMPuGzOCTx9P/1UgsMSMsORgqQMk9Rjgj6fnUog3rkEhmyNucYPvUckgaQ7cgHgnPJH+R0xVyztxdyqI929TkEdxjn6Yobsrsai2afhvRftWoRlkMu05IIyQe3X+Q6Yr6B8K2BttPjBUgqSQDg8cHrXD/D/AEIxJHLLFuLLg7sdDwD9f8K9Strfyo8KOAPvdB+X6V8VmuJcpcieh9rlODUYqctyXICNkncRgADp9abFJvcjBAAAyRgD+lOMYfGAc+3+fb2pUBV9nUHOeOa+b1PqSJnKS8HIIwCD39Pfj1rxT9oHxsLKwFpBM5c/eRDgEE8jFey6zcJpenTXD8bVOGHBHoa+SfH+vDVdVnkZ95VyACcnHt/kit6UbvUnZXOMZUuHFwpLyPyxbOMDgEZ6Zp7OF5BYAKckHnOM/h2qKMOScnODypByD3qF5drAnJDcZxnp2x+PX2ru2ZluWbCOXUtQgijQPJJKqrkggAn09P8AGvs/4W+FP7E0mCOSNQFVd0gBxkjoPqfw5r5g+Cvh9NZ8YRz485IsAhgc8H8q+0dXuIdJ8MOI0HCgn5sFSBwD+lTN9EPRbnz5+0X4zdNRgsonZ1cFWYHg8kdeR+FeFLHhSW4yRxu/h9x7Vv8Aj7xDP4g8XX7o7G2jbC47+2PasSytH1O4FvC37yXOCwzgd/x5q4qysZS1PXP2cPC51DVZtTwPs0TbVYdHyASPpnj8DX1I1r9njiQHO0AkAfzrhvhNoMeg+GrK3WDYFjVmOPvMQATXdyy+a4OSQDjmvPryu7HRTVlcYfmbjA7EdOlSBQoHPBOOP8+lNEgxyB14IHNPzlBgg7R0PNcjN0OQgDBA69c8Ugfc+1AMY5wOlIsvAPrzjoKFl3MSwwT0A/8ArVIx4G6Q/eJ6Zxn8P6U/oeep9ByaiLEMATggdf6VJvAGeQOmAc5oAaowhJ9+/FPT7vOMfT0pAQxKjIGM8etCkkAkEdjkf596AJFGcHjk4GB+NSbNm3065zUSNyB1GeBTy5+bHAHb09aAJkQ9uMc4IH+fzoRSq8e4z0+lQq42jjjp+P8A+r+VPWQ59eOMdc+1AD9jKVPf0B4qTADAjqeqn2qNZQTjnP16U/JQDP6c1XQCVR8pAAHoM9aVcYyDk9KQHoSOPTqfwp24MNwyOMgDGakaHAbMYGc9DihTtwGXPpjvTVYu3pxnOaCSSTjOOQPSgoeA+c9u4zTwM4zxwTwagMpXuRzjJ5pyvuHJ55Az1pMBwPp0Jz05/wA/4Uu0sffpkUmcE/QEik3HHB+bIHJ5HNMoXbh88Hk9aklweOvHUe1Qty2OueMj+dOXJ7e/H+f1pali4yNoPXihERGbnt6UqyKBjIGc80nUnsfSjUBY0Ck8gZOKVvmON2O3I/pTZW9Mk9+O1JMcqPcj8KNQH9ARnIHQe1O2Ac9M+lQrJvAGBnvz1/zzShskAHI/lSAlAKg5APp2oByx+6e/5dabESxzxnp1/wA5pz4Q46Y7+goABHuO4H86XG0f4UmShHBwTn14pysGU9u2OmaAFX+Xb0oPH4fzpIVDOATgEEc+tNORyQTzwc0AO2Z5z9ff8KDlgcdPpzTXZh0B6DoKVwWUEZ55J6cUACoFxgcdTzTwPmGD19sZpFyQT0YdKQA55OM9vWnYBTHubnJP170owBz0PHTpSYCv8hyM4FPZSAAfxOaYDhgLjHTjNAwFP1yRmm5wpOeQOcDpn/JpYiDgD0yec0AOQZYgEAkde9OK5PJ5PUmoskMpweuKe5Dd+QM9OBQBKFGMg/XBpCMg/himr/qgceuOOtORiVPt0/lQA5FHXqB/k0m3nPt601SzuRjr1P8AhTix3YPAz3HIoACMHOSeOB0xTlBI4PIGOnamsORjnJyfcVIigxk9s4zjtQA3hsZwB0OfWnABgBx1x6VGmPlwc9sYzmnKT5nPcjnvQAMpVxnp1zilJyN3rjn0p84Ctj1zzj86VwFUdvY96AIiSwOBlQe1CKBnJzzjBNEbZQ4H09j/AJxTcgkg+nBxzQA/IPtjGOOaaY9zg9zx9BQGwSRjJwMdqVuBj2xmqsA44XIJGMcU1D1wOMZznpTfvqc5xQvUijUCRgEOQfvDPXNNwM8+lMzk59uMjpinOOnXqBnPWmA7AI657008gZ6Y6k09W2rnrgnI6VHGd6kEcKc9OKABeuCOcccUmMEYPPY+lKPz6kY7U1wQ3vjpQAHoeoI96MjcMZoK4/kc0iAPHnnngfh7UACD5iR1B6EUoAP1zyMUqchu4PHNNzhj7enagAP3sfoTT9u49s9eRio3JyBjgA8jv7U7PyA9sgYPrQA7OARyQeopAAD1HsB2pUcNn0A6+tNGQ+D+R/pSYD1bOB3x+FE6YXnjvgDp60w5ByOexp0ik8/04qQHMABx2Ixg/nSH72QT60sa5i6c4xyKbE2Dg896AHRcsD/Ef5U6TDDPp3z/AJ9qjkGCMev/ANb/AD9KWVg68Dn060AKrZTHoMA+1BwFP9aUABU4IwOQRSx+pHIOKAFV+mM+vT+tIWG4ZHUZOf5Uwj5hjpnmllX05JODzVgSbsYO3aPU07zAqcnj0xTWPlqB1GPXpREAkLEjqc5NG4kOR+eOpPHvTD2A4PvxzS2rBpjnkdAc0OwWXjHU4x2z6H8KBgQN59xwM96TsB19/SiUnAPU9cgdqerr9n3EEY78dKAEzlTnn1zSDk+vYUREKXJ5BGAcYxSE5YAD6knFBLBztI4xkc5qbcSOOnbngYqKdumflAzyDinx/cUkHnkUDROrL5eevOMZ70xZgJccbSvHrn2qSAq6kYxjklarrkTJ8o4bv+NAwZhjnrnjHrQHyvOOuc+lJcMVbkAAHqehJqZQFj5698UANHK5644ORTQC6lR0wCeKdv8A3D44GQQcelNts+axGCGGBxQAgJEgHHXAGM/5/GrK2+enJ9M03bg8A4zjNLcE9sjsQeooAlMQ2A/wngZ9qjZT83pgdKNw+zhepyTzTUB2E4yeuB3oJ1Gg5YDoTzuzTm+Xrx74zTFAVlH4+tNmm8pznnI4OOM0CJplJQdCOMHFMKFU7ZParE5WKADIOQCQDxzzVaIqxJI5AOcDnPagBYGDOUPcZB9Mf5/Wgk+YRjjPHPY/5FNt1H2lCDxk5+lTnaCflyd3agroMlzGQG5HbHNNVuDwSPUZFP1Mrujxydozj+VTW8GyyJxngYJPP+elBJDGSw+9jHY0mRnB654zRb7XlKnIG3j61GV/0wDOQeKAJJP3ZAPQ5xmnBfLhV8/Nzg96dqCGOUKCORzx2pkgzDySBjmgCNWL7yAS3QEdKfCollRUBJyBwcZzTbdgVkKL845A9qLdCZUGec5zT1EwuUMTFCuACQcmmumEjwDknp60t6ufkONvOSDT7lV2QbeuMnH6/wBaoRGqubfeR909j27c1FArSOVHORkAVLakTQSgEYUkAA/56VBASs5YY5HTNAmSs53HnjOAOmKJUePk8AjIH1pszDKg/cznjtT7xxtBB6jAJHSgkW3UvESeoPAHanWyFmIZc8Z6Y/zio7ditvkHGSScCprD5nkAHLDkt0wOcUAMY4kAbBx0B96S8UQsME80EH7SmVJIbn6f/Xp2qAeYMdGI/KgALjYh9sk9afGSE9/5/h+VKkZFpkdCMZ9Kbp6eYCgycDg54/yaCwXDSAYBOeKkJ2E5OB1x1NRKT9oxg4BxkCn3YcRvz1GPyoAtSJsAPVSM59vWiJd8R5OQckEZ4pbgnyoyDnCjgjpntSWORC5yQckkYz9KAJLaP5m4HP8AdHamSj95t5BU5P5U+3fdIADjFRzgsx/In1poB8qZUEdSOf8A61NiBKDjkZGQOKfLJiNRnA2gdeh4ojYNEeevHtmmSyujEsyE/Lt4JNJIAHQfLyQOOcD6UqKPMHHfGf8APpTZ18u4PII4INUmIdcx5GDwDkk9T+VaFpJv0+VZF3jbgjPp6is+U7yM59ffNXNPOMjk5POapMD5/wDHWgraa3cPEg2SDeGAznHbnnHH6V5BrUZS/TkD96CWxwBnP0FfXnjfwTBrlq8sR8q5UHaVGRj3r5d8X6PPpmpulwdqRsVY4PJ4IIPX2r0qc7o3hqrHsfwn18W9o9tIQIGAUPnAyfr36/nTfir4fSO0e/ijGH6KRz1wSPpn9a8XvvFN1oOpQLp9yUtcKVUDgk4657mvpXS7BPGXw+QkgzqMnPXkelXezuRJcruj5t8KWEd5rWqQEb38kyKOcccH8fp3rIaMR63ZxlCd04QqT0BPPsa3zZnQ/Fc9tNO0EhR1M6jPyk8nH5dqxb+2ji1GCcuXiinDGQnBwDkH9M81bfY1jdoTx1pItLgyW0OzepYhlxhgeo9K+hfg34sOq+DdM+0giRowpJI7ACvE/H8qTXJ8udZ7aWIGNwc4AHQ+p6+lN+HmsXGiQwpBO32cvkxvxtB5OBWctUY1YcyPrK22SRyDI3g4A7j0J71VY7XAxyDwB/n2pnga+i1O0DbF3umOOSeM/wD16uzQm3uDk4GeD3HbH171inZnmuPRnIeNPD/9owPlB6jjkH/PrXkmsWL2qmMQYKAAsOB+NfQmpQieHjPzA4yMEn6V5f408OgQvLudDg52nrX02XYu3uSPjs1wSu6kUcFpbW32SUE/MmQoHHP1/GqunvGdYSMgEEZwe+Oual06zCG4SX92GOUbqegqOOEWuoBw2/kLuGeR3/pX1Kdz4ucbFmfC6nE4ARFkBBHpnt7V9FPePB4Gs3ThyOTgdDnv9MfnXz3ejddW6RMOXAGD26kYr3CW6Enw7t4iWE8RycD1wMVjU1t6nG4q9zzy9vJJWljiGMAk89+en161yyCSO+KyDcwxnjgn2+ldTJHFHLIGmEbEcEjr6CudiIF0pfDKT83GOlWttDWKsivdJmZx0weOcdKt3xF1pyc7sYxg84NQ+IYkhfzbc/IRnaxz16022ijewikVxyCNhBH+RVG25RsJJILaSA/cZsjj8vpUukObfVgzcDIHIzweprT0u0gmgmWciIquQ2cZPbnpWQCp1ByDkrx+FGrHsXtVA+0NJlQhIIwccZ5P6U7X75LrT7Z0KkgFWwecDgE/lS6pYB9gUkoygnPr3qldWnmWwU7Rgdjz/n/Gki2UtAZ/s08SOGJzkFu/+eKS1uTaamrHKgkDaR90DrT9Is/KBB5OTyB/n8a0bfSkeXfIVkkzgMfSrZjYwPEdw1xOronmI0gJHPHPXH0zT9Zme7SJC2REu1Q3YcZHtWj4o0wWyB4T8+cgAenUVlanNE2nx4QRFwCUyc4I5/rTWonoWtCjEml5kOw7jtUkdP6UgUW9yMNs3ZGB+Hf/ABqPQoY7q0eNxIpBG1l6Dj/GnRxmDW4ElRigJJcg9KHcCHWlG23MgBQSAYBIGTnFXLpSLQDqqgY9cCk8Tql06C3cJxkccZHQ5qK5vQ1hHGQEdRjIPUdfp70FLcXT5ZI4ZAhILDBGc5zU2hX50zV/NDhJSPl4yMevpUnhq3ikikDyHpndjJOf8/pUrWkC3WcgnPcjgdO1Zsqy6D9Z1AyyvJIQXJyQvAPfPHrSxnzrNCeR06duvX6cVR8RBRKPJA4AOAcE/wD1v8KvW0tvHpUYZ/KwNxLA/kKzLRWR8SAIc8k+n1zUbzGC5RjnnIBUc/5FWNHt0uZS5O8MCVZT1H+eaWaBDMvop4BA6e+KBjrvL7JC3B5JB6Hp/wDXpYJxJHsMmSozxzx/nH50yeNAowcB8k/XGOP1qfdZw6WIkgWGcYBIGeM/X0oKTQljMA8kYLAkdxx361Rn3jVrchD3DFRx69uKnsACJN+cYxuXr9RxipUtXa7jKHeAcjI5/wAj+tLZlppmnfSSWtoTk7GAY4PJ+tWbbU459M8s5EnBXPT8qr6wA9uhUckYI9P8+lJDZxrpwd3KnqFGck4qNGVchtbtldih28EH0JHWq1w3+lQs7k4bOAO+Ov4VPZ258skLgEk5xSJEkt7GCOFJJZegosSa7Lbvb+Y+DxnA65+n61AgQo3ln5c4II7npSX0kKr8hIAGSpHQVHp6RyQssrMhILKykdaRZq6TcJ9oKb8cAEjsKtatbrbyAK4dCcggjtWPo1qFmlkZyC5Chu+B6D86kvkImVI3MgJx1z164FZvc1iWtSi+0WjSE54yQO9bngpUlAXBwMAVgSQNCoJyoxtIJ4JruPh3bRPC2RhiSSCOPw71w4ifLBs7sNBzqJHd6NN5Y2DjscVeuC6uCHBRsj/IqtZWwhlyPY5HSrroC5B5DHH69a+NqO8mz7ulHlikOigPkbjzuHAp8RRCEJ2gDqKmmxFCFGM5GKjhUYO8HBPc1mbkQkCzgjnnGcdvep5mDjP3QOmaWO3WSY4xxkg029tuuBhu5zz7UAOiRGjyWwME/wCRUK22Zgchs9Nvp71ASV3ZByOOvBq1ANyAkkHGeD60APljRmAHGOCc9/8AJqZLSNYzuAdjjJzVNMM+M9DgjvWikTtgHBHTjtTQmWbVnihISTYhBG08jH0rl78m1uWyAFYnBPSuwtbJPsp3DcexHBHvWTrGnCSAnqOoyOldVNpM87ERvF2OdjuNt2mGHXIA6cV6HoNl9vgBJ+bGcf1ry+S0eOcGMEqD+XNexfD/ABsGTklc4Ndc4q1zwKdRqVmPk0t44yCpJ6cCsK50Hz5wrxKUzwSoyPxrvb/Bn4GO3FQzaaDEXAy3qO1EGla5dbVHDy+E7OOHe8ab1Ochc0670mJtP2qmeOfYV0jQrIjISeT6U+7soxprkKAwGCa63ZNHmqTWh4TdWosNVcY2IwOcjI69qli+W6R4hzkZIFaniTTybxWTGckemB/KnaFpPmTAtg4PPNaaWObVst3Ylmtw7APj9DUWm3eCQmXKDJGOtdJPosaQhwcA4OCf6U6z0ONldwuD03AUrNl9Tk59auTIV+zMAQecAficVVu4vtqBt4MgwCO4rt5dHRMyMgAx1x09ea57VtLillLWz4OOWx0/CpejC11qVLKdIUeOU7ZAeCTxXZeGLqJ0cOQVIIBByfeuKv8ARjsjzcEvt5Ixg/n+FaHhyL7JalHlxg4DNUSdlc2pxu7FvVIl+2HdvEfJ3KeTWH4gC21ohDs4wSCw6V0a2dxHOJc+YjHAYnIINZvji3sntk8rIkUHcVPGaxTuztkrRMnTtUjXR5UZFBYgg9+laHgC2im1N7hUAy3UDqeKwbM28VukbyBXbAXd616J4D0oI2XHA5yBxk1rotDikrtNHQX9ylvNsIDjuCKz9Vv0ms5AkZAPPHQYq5q1gUmLh9wz90dR/nFZF9Dtt9oc8jBHcVMkmrnXTk9il4buQjOGPckA8Y9q6K3t5bqfdEM9TjH6Vz2kRwRs7SEo+eWPHHtXpvhiTTWiAWRfMUfxED/Jrya61PocE7qxzs0dxaXEReLbkg9a9IgJMEZbrtBNZespZXMOXeMyKwA5GT7VrpjYuOmBiuNbnrj6KKKsAooooAKKKKAI5X8qJm9BmuA1T4gaXaSOl3bbnUEBiODmu/mTzInX1GK8x17w9bz3UglONxxnGRnPakyJHL29zB4h1UPb5MRBByMAfT866248LLHaxFCEGOCw7DvVLRtIh0iUuAHgQZIA5NdReeKdLlsxvSSMkDAI9P8AP61DZUVZDbLRUfT3KSqzYGADls9OlYOpNJbg2+/IHJU/p/n2qs14Z73z7a4ki64AGAR05FQ3P7xQzuSRxvY/5zSNCswLSE+wAzRtwMkZHQEn8aVVUYG7IPIGe/8AnFLC65OSSpOSPT/P9KdwKrOwI2BxnOc09D5pyRwcDnjAq5thYbS/Qc4P8qhlMaDIOeRzjpz/AJ/Oi4CSwOiZBIA4HHT/ADxUMbbi4P1PH+cdqssFMfyy7wOuO/biqyIAxOfvDIwMc+uP89KOgDVAGXAA9/0qKf5n6Y78/pn371KoDJ36j8+9TSqjKCXGcde+aQGbvCg9B356fXmnQyKzkgg+p6DH0pZ4w5ABAxyM5/z60RwJvw5PHPPQj+dAFh13k5xnnGBnvxSRxBhwcZHqc/406R4+AWwTg+tWMxbAUIBBAI6f56incCr5B39fl/Wh4XUYJ5zyBxVj7REehIIOcg9f/wBVQySCVshzj6dKYEPPpJ/3z/8AWoqXyx/eb86KAPj/AHAnPI3Dp2/z1/KmGM7wCQOcevHU0SqGUYycE44/kaI8EgDGcjcMV456QmdpDcDjj0J6CkZw2CEI46EU8ck9Nx6knI49M/4U1jiTqCSQD6Z+n+elAWImYHg8jvjp/npSqw2je23jOQcAj3olBwBnrk5UcHIyPf0pVVDEE6j37DGRx3xSsS7ikbAnPUZyD7f4EU5Zdgbknj5QAOfb/PvQTtYEAehJH6/l9aGA384A5AHqe9FjPc4H4g+Hku4pZCg3EZLDseMZ9M4/WvE7+2+zTSgJ1GQMnBIz1+pB9a+nPENn9tsmRFHQBiBg14X4x8PNaSGTlCOQDztznHPuRXRSk1oz57GUWpcyODliSV9oQZCjIPYHpn36dTTUgIR22xhzyGAIz9f5VNDan7QeWIbIBI4wOox+dSSDC/MMoMggA4/L2zXeecRzI/lKdoOwDLL34/z2qvy0YBG7aQOO3+f6VZCkIHPzYAGMZP5VFDFvkBONhGTnI/n+VLYVx0C/MTgYAztb07j8PoKViJGJQBATgHHAP1P405FJbPAOQCScA/T9DSufJZ8EICMlixx+Ipkt6jBBlSTgZHBySCeuT/kUJHujRieozkfqc/560skf+sTCkHkc5Oehz/n0qPJWNCE44xjkdP8A9X5UEkgTABHIz1B/yev6Cmrlt5HPueOO/vz702G8ZccEE889cfTp9KkI3kk8nsOh/H9PagWoMoD565Ixkdz147fp0p5jDkcZwMdcYprE7OmQQAADzjkfU0/gnDj5CBwCc/l+RoDUWI7YgpGHY5YevPY/j39ajkcsxPIycDJzjHt09PwFImEPycknILDGB6gf5zTRLt4JGcgAgcn2A/rTsGpIXO1/mGB0OO/qBUQy/LF8heQPX39+vWo3l2yAlOGPIHfHfjr3/SlklBkznkYBDHHHb6Y/WmSTLlUAwc9CDyPXpQsbAAgkBjzkYwB+uT71GJQG2npnJz6ClQgFyDkdTs9T9fw59qNRXJDlfmIAHOMen9Ka6nAUHJ6kjjnv164OetHmB8hTngEYB4/yaJHTdnqhA68AfU/X+dAaDjEMADdwcBuhx1P6ik2qxLA5IHGRjjr/AJ+lDyERoQF6fNyPryPp/Oo4ZiW4ABByCDxj6dxk/higYiq7bsAAAAYAxk9v6U8r5YwMgjBIIwQetOSZWlfuTk/KevGfrj60qOCSMKCcZycH257jjnrQSJs6nBAHJGMf/rp6RkR9O4ycYA57f/Xpm8DA++c7Tye+B0/Knm42oc54yDgdAOBx+dUhO5IIsyEnjIwDjoP6YOPSpIwYpcY3HOOvIH09KhhmyTnPUYGeQR6D0/qKuREbgEO92IAXq3v/AJzTBbnofwwYT3yxg9WzgnlPb+v1+te5WaiKADPGOSOvX/8AX615V8KdG8mWNzEXBOA4P5HP516xCBu2kgNnIyc/l+lcdbc+lwC5YXfUkmcxRn+9yVOD/P6f0rP+3A5ywJY+p5PGf8n1pviPU47SzMe8HjGF7nHH5f1rlLPVWuQIo4yZ8g7iOD6nNZqN1dnfKslKyO2iLlC5wWwMnrg+1W4WdUIxz1Bz2qHToXWzHm4LcZXk/XNWFGMd+p9Mj0rDqdid0SEZ7Af0/D/GkJ4789MClbqPqP8AP/16TBPI7nkVQxwztAOcdM4pCc5GOhH5UhQ55JwCOO1BBOTn0BFBNyMqSQB1z1HapHGwfrg/4/401lI/n/OkOcckgg5xjPH+f50CGyjIOOOPXvn9cVRvLYmCRRySp6DPHPUVo7SyYxnJzjHYf5xzTHYYcSrkEdD2x798V0U3aSZhUXNFo+fPHVhJHqTuoKw8lipIJPbn074rjbkhAsY3ZYgbQOCPr3r174gWPkTPKIy45IGcZ9RXkd7EXuCQpAJyQDkj6/r9CK/RsFNTpI/OcTB06rRG/Ma8AAYCgDvk8/8A68ikVi5BIGPu89z0/AY9KcqI6FQT1IAzj/P9acUGxIwFc9ACp69+nfpXecgzZhQm/I5HPXnPQf1ppVwoAQ4XnJPGf596dsYfMSMdCCeeOB7/AP6hTzg89PUnqDz+v0xTQrjHy6ADLckgHnnBzjtj6U6NQEOEySNoNMbYwQFuQOCeCR/U/wCNPyFGOu0ZGOx64/yBVEMDlflJVwc8knpz+f8A+qiIOWyRwAcj8cf5/ConZ1nBRMhcAbTwM9eD7fyqxK68cMTyM4zn/Of5U7EvQSZ8kYPJGRjse/4fpUaFZMAk5A7Zyef8+vWnceWFB5bkg/h1PsakTZgh2UMOFYYHH+Sfyo2H0GRlNhCEYHB2g8fj/hShX3feJAJJz06ZH9PzoOBISQeexxgdf1HPvQpCLjHbBHck5/z9cUaiQD1A+U4weOD/AIf4nipHTKjIzgZyBjP+f6+1Ju47oMc8DJPY+9RrMW7jjBBBwe4+v4Uaj0HHA+/yAScjg9Mc/wCe1QpKWuCAMcFgR9f8P6VYU5VsZY5+99Pb/GiPO4yEc9Dgg5FGwrjHOJRgEEHIBH9Ovp1pzHLEt64CngAfy9f0pJWBfIJRgDyBjPvn/DFO2+aV8wLvB4zz+h/zzS8x6Bu5BdVKAkYJI+v0FIybC+yMAAklQeAD2/L605BJ5vltgd+mM/5yelHn+UVQjIyQyrjA9/brmgVhgwzYGSM4HPT/AApWcq5BRjxwACRz6fkaUSKQGAA28gN1BPIBP4de9NJU5JZuDkkHjnqcf56U/IY5mEfYocYABPH+c9qOQoOMZORnueuD6UJjqQ4HIOecj0/p1oVznBzzkhgBz/8AW78UwE8wtkdc87iex/z9aXI+XI6cZ9D65oJJIJ6E/ePr7D+lL5g6YBYcgnt9PSk+5BC4O8nYzj7p5x259/T60pkYwRR9lPQ/zz7f56VYOx1+/nHI64P9ajDbDg5wQQR7/X6fSi4CEAAEJjnJOep6cc/jQ+4uAFbAJ6jBBx19fzp0ZG4H046dz1/oe3SnSMBgEHex6d/z/Lmi4vQhA25Q4HbBJ688469acRgnfgLn1Pr2p7spUMNwGcjPJ9+n/wBam/MAc4OTwR1zjkj2+nNO4thMlFPfnkgdOc08NhufmOTggfz9+n4VFyi5A5JGefXHXuRmnhgccnpxgdvegnUTbu6DBwASDz+f+etO278FOWBwSQc88fj6fhQGxjJ2gDoTnp3I/wAKcmMgckEZAPP1NAag9sWhKgY5+bBwSP8AP9KhjDBHCoSTjDA8j/PHNSH55CM/JkEn16HPc8cdKfglWyDycAHGfy+p/lRcWpEiiOQE8HP3cHnPr/ntXReE7QSXcRxvbzAMH3POf5fhWHCpuLlEZGYggZPbt+HT/Oa9e8EeFrfzoJgmHBGWA6env2/H8a8/F11Sps7MNTlVqKKO/wBC0/7NEwbaADhcj2/xrbJTaNpyOADzxzSmyS0AT5egyQOpI/KhZQq4GcHkHPFfntWbqScmfpNCHs6aiG44PQc4yB6UI+D0OR6VJDGrZ6e4B5ql4jvRo2mvOX2kDORxnqc/gKxOg88+N3ig6ZpH2cOqmSMnlsZycAfr/Kvlm+n86UHBfB5AJ6+n867T4r+P5vGHiGS2i2CzQeWny5LEdck/n2rz6DJVht4Bwpznj/64H6V6FONomUpXdiSY/KoU8ZzweQarmYF13uOhznrjJz0/pU1z8q4J+bvgdAeefw/GrnhExtr9sstkbsmTARhlcEjOfT/CrGj6d+BnguPSfD8F0j+a8qhwSOh4JIPoBV74769caZotw0cjKNyoGHfPB5HXvXZ6Ylv4e8LNcWiriJQzKB8uCOw9cdq+X/i748u/EV7Jp0shECybhGpyBzkA/pkU0ru5DdjgY43t5CVcyEkkuD94n689+K7/AODOix6x4wdJY2eKKHeo7Z3Drx6elcCrIdzuTEFBJwMnPb8ef5V9Nfs56BCvhzzxF/pAALSkAuRxgH6d6c3ZNiWp6/pUSQxxBCUQgLjGRwMD+tXpBk8g56nP+f8AGmKUj2YGRgkEDv7Cns4fI24wMgdf8/hXkSd3c646IV2ypIGARxg54/zmnw5Cn2xkmmPwRjjoMY/GnRkDOFPH+RWbNESAMCcDt3Ax71HtZTnac8dP8/SlBAfGeSMZ/wAKkyGcHsRkZGPz+lSMawL/AE6AYx7UiKMB0zwep9ac7AHBz+B6UucKSOmeSO9AAkhlc84GOo9qVZMMOAOfT8/8+9MAAB2/QEGmxNnv9D7UAWG5fIPTkEHnNPYfIDgY65HPNMVlx0ycdcdv85qR8qBnuc0ANjXp78DI59v8+9SouNhzg+hFRyNlMgdCBjvUsLjJJ6jr7fhQAwRnzCcnrnPpViQ5kALYyDyT1qNJMnHr1I6Gh2LSLkkcHkHjFAFkRgoCMcjg4psQ4OfTjAxQJdijHIGOM8e5p8MgAJPIbjr0oHsG4gA8ZIwaUkhsjngcfWmBwWwOOeD60B9wJxkA8/8A1qCiY7fLyc5HQCmsSFGT+HpTS3Bz37+9KrZTOAV7kDigB4PP+cUxidwx9c0obccD0znPFRiTnI6knjpQUS4wc9MjIz/n/OKfkbeemT+HvUKvkE9Md6cOQDg8jjmgroOXocDj1x3pY/vDA4xg44pqnIOMnofvUu4u/TjgkHnNAWFKlnODSSR8epHQAmhsoQucd6du2dx9B60DEHyjOMEAjOfWmocscDPb/JpzElSeM4yaSJuTxleuemO1JgSICrdhkHgHNEseWUkZ7nnvTioV+OnXB5zRvKP7d8ntSAcwLY7nvQBuU8EnPFNMm7Ax17k06Nht9+vy00AqLh8v68+uTTJSN3GMgZ6U/IJ47/pTVGSwz04+lOwCfOCMBgMZJqSMHyQCMnPAx2NIW4OQR79eKQscIR90ckgdqABByecNjIwKQIWYckgnJHQ/hTlYFCeRjvQs3zDjAABxQAMrq/yg/iKWU79o24I7Yp7zfNjt9aSSTA5JwemRkZ+tACbAM5yAwpwXBx044P8A9ehSfLwT06+lCOWAB6AHtnNACkEkHHtzRKw3jPH1pN3zYyR2JxTZB+8xk8DjigCdDmHqQeRiiMEAZAANIn3OenI4qWNt4IHGB9KAGbckYGMnJ44zTpvVRn1B4BpAxDA5ySe3pTie2T1zzQAY6DjA4p6nEZTseT7Uxzt4xzgkd/pT4yQp6/gaAGCLaSAR70mMkfXIYmnr85YHjjg96Cdxxg88f/XoAkkIYe+OKjmAaIZ7Yx60D3PPfFK3ygcHGO9VYBgGAccnjGOKUqNxII6ZpBjaR0IGR7UisccHqMHmiwAOScnOenHP4frSscjAwcEEDPB+lN+dWzgkZwAadKdoyDjJ5Oeg/wA80wHIo2le+eeaaPl79+O1LnaOeAevalVgyn5uOOgzQA0x4YY/HBpp+c9fm7+4pwbnng4xzQTj64x70CsIBwc59eP8/wCcUqDanGT60HhF5zkfjUiD92T3PQUBYi2/N+HekkQlhj9RinIczkEZAwDzSzNhgmeeOO57UDEkTjnHTHSoxwQM9QfvHOalmOQAQenTimIpwTjrxzQAAdeCO/8ASm/xcj9M0qqRkH6Y64oLDcox35oAQpuJAHIGMY60rr8g/Pg0pyp5646/40PymDwe5pdQGgGMH+4eSMdadGoZge3+e9LDloycDg/5zRGTnAwB1xmhgK646DqexpzJuQeoGCPSl3DPTpn8aZLOE6DAIxmjQWo9V2Lgn/8AXUKgqwfj3pQ+9DzkcHBpQe+7ePr1ouMQjJJJB7jA6USAleDjI7GmqQZtucccD0pJSBMFRsjGfl45FLcCUAbdpOeOe3NMQZzjpnvTnG1O+485x+tPiXO/kZAzzTsA1fvjJ5xz7GnuCwJ9x0qukoMgz16ZNTlsnBzTF5i7cjnsc0oOVwenPSkfC85HI9cUiksDweKAuORfL3FTyeBTD94kADkE04Md/Xp6jgUg+ZunGc80BckkYOBkYwAOD3pitswuMqM8kUjNtwSM57Uo5hz6npjAxQFxFBUnJB549cY70o7fkc0Qndvz6Zxjio4vvgEkHvj1oEySddy9eoNSxkxwIhPIUZ96rztzhePQ1NKdsY+nP0oGgDDYDn9eopVIzkccZqCLOwkg4zg4qSA/vNmccE0DCXEj4Jx3xjrUwBIwR2yTimNHuI/i9CPrzU7gD2H8qAGBAOOo6dOKfEhReMk8nAGaUnMWc98A4p+njJkLntge9AEbqd+cnHcDvUj4349uuOv0/Oq8v+twezDnr+FOnG9nYkgensKAJCoAH8I9Kk3gKQAM56Co5HPlAjrjA70y3crE5LDJBHSggiB3TEc4xx/WiUDPQcc471HEmZg54x0PrU0nBz17ACgBjsWGPXgYFSx4VTjv1waZL8oH0yM80xGPl8dAM4oAWI5cYIBGcgnmnSNk55HPHPeoYjtcuPQn8aNxM6dNhIzQO5OzAqu8kn39KfHNJHHjJKY4HWop1BIC9AcE0sj5h4GOgxigQR5Vy6du3pmlBDzZwRk9/wDGm2CnL57gDnpUjqPMA7A+lAE8h3YD5ZhkA/z/AM+1MkxsIAyeBxUZkKHjIIqd15XB6jJ5oAggU7nJOzA4OOppzR7sYJ3A56YpSCEYDnnoDUcCPJebT8oIzkDPNADZCZRjHfoRx/npSSZijAcY4wB0xT2JX5hng4wR7+lGrAs6twRtGOeKskjSPCEqOxIHao4VyOPQcAfzqWzjIs1yB1OSafHA3Lrg8YBoAikjRjgnB9e5HvTL0hI+2MZB9B6/hSxwPLcADJJODhe/tU2pWzxrtII44JHQUagMsl3QDPc5HFWvswOSDjg5Oe30qKEJDbRvuwcZ6cGiMvgsSTnJyo5qrMgbGS7hCeWIAIpt2TDuVwOOpHamw/PeRknjPQDkVPqSENkA5IJIB60tQG7sQjr64/pS2SnbLIOMEAjHf6fpTnhKW0Z+YZAJI5xTrC3Z4rkBcDIYnPQDijUAiIM2Cc47iknk2EgA5XkjNFtFul6ggk547VFdxvFPnGwkjj19KRZbKsVHGA3v0PapIOYDh+ckYPrUcsRjj7njPIwalhTy7UHGMnOSKAFi5Y8jIBzSFs8e46HNNslNzcPjj5egHPvTZf8AX45ABAx600wHSMSo9enNOjysXcdDimTIwOMDpgEd6nVD5Q79unP+etCZLIYsSseOOoJ6VFKDlgSSfXNWbWEGRx1AHAzVaYKLgAAdcdf5UwQGTaTzgAVZhOFDA54B4HFVZkA4BJIGQBxxV5IvLhiOMZHTHr0qkUW7Y/aIZEbG4qQD6Z6e1fM3xe0bydXLSbxHKxGApPt+HrmvpKzkXzeRg9CexPauJ+JXheDVYZZJccEFDnpz/jXRSlZ2NIWTufIXiyIWTRGJ28pWHzEnIGe//wBevpb4I+JoJNLs7SScgiPLbVzk4wB+R/OvDfGGlx2lzcWk5EsQAJI7Ak8/hWrpRHg97O9s7sG2YLgEk8HGOffp+Nd+6HNX0O1+LnhFJdX+2jdFIgIBQ8sD0bPoK8liiS4u1gvn2RbirMq9B0zg9SSc19UxafB4/wDCH2tGAniXLEDO4AZAOeec5r5m8S6clh4jjtpiEiaQrkDOTnPb2zUqV9Ag9LFPUtKtrGQJFckxEYVRyMc4z79OKneCwSOCeO42TrhsFepxjH4DI96i160SHKK+VVsqQOo9f/r1PHpyNpOUlVJCuRkZ69eP6mmUz2L4O+N45FVBKS6ja4BHBH+cV7HAEvShMowRuySCf8/418heB9Wbw7c3DMch2BIJwMj1Ppx+NfSPw+16LV0iJJdWA5ByCDjIz3zWM49UcFaNndHRXJ8m6MZbJHQgYBP+HX86zPF2nJPpPyJl8YOOT9a2tVjEtwzxgR/MML7elMubY3dsUck5GRg/jWlGfs5qR5eIp+1puJ8839l9nupt6YAGeh6VlwFJ7ox5xx39PWvTfFvhny45ZE5x1z3/AM/0rzOwtDda55Y+Rxk4xxgV9/haqqQTR+a4yhKlNpi2kEdvqEJLYVWIywPU9Dn617XamKbQLVHuAjyDCqBkHHY147d2/mXSxsM4OMgfrjrXc6Nbz2awRLK0sbruwwJC/jXTO1tDxZLUi1zT/LkkD8KpBJHQ1zjoBPtA47Ff0ruNat/P0+ZifTBA7/1rjo7fzJggOeMcdqUdUXFWMi9UvJtc8HgkGmFVh4BwnGBn86L4mCVUJXKtyc+hqa7tQY425KMTjI4xVm1h1s9s0ErmTe6kBVBGO9ZdjKhvJC6EZOTt/StCzsYYrOQl8uQTjAIJ7D9aqWlknn7gSpOCecdPai5SRbkaK4lyhfaODuJ7expJniKYQfd6nFJuEcyhxlAQCPYnrWhq+nLBECOQeRt9+BU31G1oZME2IWbIAyeB6e9Lb6jHFKA/TAJAJyfXFWrK0jfSnLsRKhIIHYZ/rVHSdNglvXMkvRT948Y9qpamTumGsaxE7p5bfu842k84P86y9SS38sSyZIVSNoOO3GKj1u02ahsQY2ODuJ4II6jj/OKmniFwgPzE7cAdOavZEl3wrdQWsSuSFGM7e35/nWnNdWk8ruNpODjP86zLbTY10RGCb35DqzDkHv6+9ZmlaX9pvZ7RDjKlhyccYz/Sp3GtUWLmSB5cxlSVY/iB1ovEif5wNgwCNvY+n69aZNZPDOI3ITBxtxk4Ht3/AP1U+7gOACwJJyM9c+/5d6GHUs6cwgikPTaSMA9+v60tkfOugJTyoyzA9R9Pz/Ks6MumGJUfNxzx+FWLAK9++XOVXBXHHPJPHSpZoP1JEkuFIQAgcHqT9Kde38b25QjohwB6+3p3qDVSiXASI5TrgjH05qlclzEhXghgPfFIDo9F1KBLQHaY+OAcAgU2S8gec7HznnB5IPNZenaeblQTJsQc/Lyc/wBBnFXBDsuDg9RjA9fXIqXvcsSc7n6kA44A6/4VZvWj+xrIASV6nH+ewqtLg3AjY4O7AB/pWi8CCGQZUbjggnv6emKljRDpE6XFtKA7YXrg9R/hU2nTFL/Z95QAQMYqxp1vAls+Dh85UZBB9asaPBFPqWxxhjjB6e2CalstJXNPUY42tgOj5BBAxn/9dZV43lW5CdjwPbvWtrIjt5fL8zIXnnoR0rPv43lgjIbAC5ABqEWyvo1+n2Z0ZCAQduQeCD1/z61BDfraXofYc7sBcY4/zxT7WwPlu53OAcnnA/z0/KobSyiu7s4PHICg/wBPoasi5LqF8lyThCuThj2PsKWyu0eD/V4Ktztzxin31gsQIUcggkE8Z71JZWqCME8EDp27/wD1+tTdWL13LFpPaSK5JYP2B6YNSpLFbXcMjqSqkE+nNV7W3Cu4OOBkknv2zmnko8wjz7AY7+tZs1Tsbd9qFnOnJIyQTgZxniu+8KWUcVgHTIIwCQOvFebRQhZxH0BIGSK9c8OWXk2EfXoOM/rXjY6TULHv5dHmqG/phDRk5OM8g96VzsuRj2Jyajtt0WfqcjGKWQFpR3we4r5XqfYpaFiR/NTL84PUn8v51NC5dST6dPcVHKm2IAY+9z9KW3Tg9QM8E+tIY2O5kBIAIB7elJJOxkw2SB3xxg+lSBASc4JJ6fhTSFLk8Hj260AQysWweuOo9PWn2sgTOeATkj07VK8IEf1HHpimRQbQDyR2OMfnQA6NfLm2A8Ek5xWis6JjefYEVRhjy3qO5A61Za281kB4HqOOaaEzThugsWCT8w4I/wAKUH7RbPGBkYPOKZb2hCJu64z1rQ0+OONZQeMrgEVqtDkmr6Hm01z9iv3icElmxyeAB1xXq3hC7itbZnPB2gA96888Saek98CACd2QRx+tdFpF0i2SRBtgHHTJwK9ONpRPlKt6dV9j0KO/juZSM5yOOaueaETYB2zzXKaKwyDnJ6YJ611624aMOCenas3ZOzOm/MroyHX95k8d6TUsJpkmR2rRe3Rv5EGsrX8w2hXbuGCR9a3jLmaRwzg46nmF/IHuZUc5AIxxmjSdTjtrp4gDkHKkjqMVZntzh2ICMCT096xYh5uou56jg47n6Vs9Tlfus664vY328MAf0rQtbwmCMbM8cEcEj3rCg3yRhHH3RkHGPzrodMt1W3BIyCPxq0xO7Y2e6/clGHXnnpXKtFtuxsY4Zjx2NdJqQ8os5BK4xxWa5jl2Oh4yMD2oZSRR1CAOyMRjA4I9Kn02GNVw/wA6HIwOtPu5VUDGOc5HXoam01kjQSHvyeOB2rCR0Ut9TnZtQ1HS73ZYOGhDEski549j2rF8U6oZISZUeI4BOeRz/n3ruJ7SOS5eRW+XHTHT3rnfFlvBexCCNtr7Tziso2udEk7HNx3cSQpOULooDAKM/j/OvWvhrqcF7YsqOxk3A4Ydq8x0+1Ftst5UyhXbvPQcdxXpfw50mDSYgPNUDGSW4zzxVyaOezbNbXroQXoAPBPX6Vh61frDCZMElhjcorZ8RW4kveoIBzwePase9ijmhERUZxSb0OiCYywSPUIUDpn5evTmt3S0EAdA4AbAwev51j6RMLd1jH8OOc10dlsBLkZGQT9PrXkV9z6PB2SK93GLe5QB2Dhgc49OmK9C0W5kutPR5MbgccHPFcZekXN1GBjqCADnAFdxpEXlWEY9eea447nrXL1FFFaiCiiigApD0paKTAaORXO67pgeRpAm8HoPf1/DmukrO1hytqcAn6evak9gOCaM+cyOnyZAPf8Az/8AXp2qaFJPbCSJMnjAA5qSVXR3lYndnPIyMVPL4hK2+wxgAEAFM8kjrWd2Wc2jeUJEdNkinByMfWoppAFAJHJyRjr9auXcnnuTjk85HJP41UWN0k5HfFMCHzD0P446fSiQlIzyCTzz/n8Oak8ohs7eMZwPX0qJ2LHvg4GaAII1JIBbgcc8fhj8qeu5mYFCOcgipfLO/pnnJOPT2/z1qVEIXkdaaVwKssTKBs4JOQAT+dSxptQ5BDqOx6VLKSFxx6g5qq8shU8EjOCe9HQCNcq3U7CemetV5I8T7iWxnoDn9KlEblA3z7SCCccfhQsTggEYGOP8TSAQgDlWyc9DQ8bR7SiFyQMfz6+n/wBerDoUGCM5GOf4elWIeMBjgYyTjJFAGfGr7vnOOwYg8VO0TqAMjHfgntU91GSQVY+gzzwfao/LIAwPc5PamgGopMZDHnGcYpsUW0tyM544wDVqFHjQnrzyCMj86ZMhlbOAD6DoaYBl/wC6KKXB/wCef6UUAfHY2gHfjIHHHfPX/PpTUA255POM9aaqB2J4Azkk55/w5pyqNpA5yeOa8lI9ToDYZicAEno3+f8AOKFeMN7juB1+lDHJwB1ABHH+fWmSAn6dvemSIzHqTjjp/SnwjfxnryB9P8io9/ygKPz/AM9aeqbly7kAHOMcCl1AkWIMMYHuc9KGiJl6Hk5PPGfpTwQ0hI+ZSMYI7expXQ9gSeAMk8D3FFjNiSRhwyOR6DH865Dxh4cF9ayEBA+3I4wSe4/OuzRGGDn5vYcZ4qvcoJVI2goTnlc5HJ4NNaHNWpqomj5f1PSZLO6kRoioViQxGAO/X6/1rJvI/MlADtjJA7g9s8/nx717T4y8PT3DP5EalGBIIGOPb2ryXUbL7NJ5RO3bxkDqenBrshK6sfMVabpyaZnvZmNSVDdAM8En/wDXxUHkkfvAeepzx7j2q84JXYF2gDALE5x6j/D2quFzu43nBxg4I69vTtWtzEjEYLY6jHG7v6Afl7U10MgyORjO0YwD2qVSEU5Y579un+e3pRFlyPLRRtIyO+OvHHPpT3EyMQblJbcr4wTjHHb2P146UwW/mAAYHU85OfU+noeKuSIQCSUwe2CfYnrj1qEEpjZ6HsAM+3ftTJESIRcgZyCRkcf5z2pJ48seu4gDAHQ+341MspIxvxnJ45H+falwUYAvx0Cjg/5zxigCDYi5UHIUccc9M9Mf5NOYEKC5UjoMDA5/Q9entT2J7AZYZB3cE/5OaZInnRFcbTkMRng4Pr+GKAGgBmyAMDAwe/qf50rWqTPnnAxx07n16n6+1SrHhc9cHGQQP5fX0pHUkFB+AyBgn/PNAr9ytLAqltoOc9T0J/8A1/yqKW13MHztycnHX06HgEcfrVx5NmOrdsnjt/j70ogwwGMFTg5GfqMj1696okprEPLxg+WSMHGOc+nbp1py27spIOCDtweM+mP8/WrHk4k2fcHJz3GOAP1p0dsUB37umAOxB/8A1igNCqbdnx+9KLyMKuS3Xg56Yx2pskeQEAy5PD+v9OlWvKIOcEscgBhlvp+FSRAc8hJMkhscj69v8mgWjKksZBADcMMZX8un+FIsAiXAO8tkHGR3xg/jzVs/MpQFTg5BwR+OPf16U1YzjCjaQSCMev6dP5UDKcMA3lsAjJGSMewx2/z0qcpgBMYAPY+g5z659+mKkC7CCASAuOBngk5Hv0qRY+M5y+ceuRjHagCu8eGfIGc5GOf1/E8/SnJEXj+/yDyOhPQ8/WrXkHqW5B5YDn2/pQLYnDrzzknHX6e/foOtAmQR2u2QfN2JBxwMc8+prb0HQXvdThIKkZwQBzz1+nesxJDlAdrfMcAA8E9T19K9N+G+jC6kRyMhn2jHIGCOfxFNytqzalT55JHqHgfSktNJdNo3xngjrg9ffj3ranuPIUM7fdHDKOSOuPpU9tax2zARZGRgkAjI68/nUWsSx2ts5kDElcjt2/8A1f4158pczPqI2hH0R53401YeYTl2AGdpXA59DUPgKc3V+WIwcZUHO0jj864nxlqMk+rxypIwUjy9h5GCcZx9D69TXqPw307yrSNzFngsGPQD8PWu1pKB5dCTq1T0CIFIwSWOBjGc4/KgrkDJPHB4/wA+9ESM6HsAMZzxkVIONgwT64HBA9688+kWw1lCdByOwPegnOSOOCcEUSkK5AHXsT1wKUfMvGcDIAz1NAxMY44z6Cm5JOBxk5yP604DjJGCRyPX/PHalCncD26A4449aCdRhXcxx0JwRnv/AJApzDKsF5z29+KXnjGCDyOMUHCkEgYwcfnT0EDREqH9ODx/hURAZhuAIBJ/D/PNTNIWHTA74HSo0CqT7dj/AJ9KtOwmtDhfH9gZrXgNuAxkLyTnv+vFeJ6nYmO4ILksCSGyOPY/5z0r6Y1mBL6wlRkBO0kEevNfPfiaAQ35YjYHOV3HGfoPYYr7TKa6nDke6Phs2pclVS6M54QmJgHwATnGDwc5/nUkYaOR88E8cj+tSuu6UZx7MQPT/GoZA6sfKXJJLFicD3A/X9K+lPB3GTAsxAHGCT/Tj8f1qFN56jqeSO/1FTsu+LAQnPTnOPx/X8KYQvGEOCCTg9P8Ogpp2FoIpD5BBBB455/D/Io2q2AcHPPH5D8fXp1p6Mc5cgcZ4+nvViORDECSAuP/AK1UQ9GVUhBZyFGTjkjHTgckY/L86X7KSeQXHYZ9fX14xUySbgQfmOcAkHAHbn15/HIojmDF0AwVyMn0xz/kcdKCbkQhUDglB2CjP069eP5U5rbBBGMg8cDA75z/AJ7VbZ0OeM4wen45/wA/nSMRg4U4JPbg8f8A1vfigWhTkiK8gdOgbPT2/H+dMW1YsSTk9TgcZ9auuoDckY7fQ/5701WHIx0Jzj0/nj/GncRTcZYlyMf3SScED9e9SJEPqSMEKB/k/wD66kb5SQAOeQT1wOn41GTwhYkjqQB2HTn9aLj0GrHsiA7YJwMde/8AXH4U2LIzyABwcfrj86tbRLvADY+UgnH5+/fpUU9uFYAMMAgEA/iCf8+tFx6XKkZ3MTu+c5GeRipyxB65PQMD2/8ArfjSIACSDn1UjOO3H5D8+lEoy5IBzkAZPPTkj06GkCsSFwy7QfmAwFGOc9T1qFVLMwXjofU5PT8sn86cYvMB2DjAPIwOv+fyNCj5iAQQOTkY5oGLIqNsGGIOQeB+GO2cUhLLISCAcdxwOP06H8qVQGBKbs9T2xz6+lAGOc9Rx6ge3070AKXQ7UJwnXbnA5HA9KQykHGDnOMgAnHTj9OKa8bsS6EEtkk+mO3+fSnjJXGd5AA3Djn2Pfr/ACoARASQSNwB4wRg/wD6vx70w4OevJ3YIGAR6+3XpUkAUS5bOcE89s/57U5gC+d5x1I/qOw64p9BbkbyncDxhQCFwen/ANb+VLnClsdccHj6D60/bs4AGACCc4wfX69KiDh8gOoIzgnkkUXHZDVck7cFCQRt9SP89KlVuoIwMYIx0/zyfypFQsTxkLyCeOn+fWkcFHABzjADAgZyM89qNw0Hbs9MnqcH8/8ACmBsDsQACAecc9R6/wD16STAGc84BIA5x/8AWP8AOnMMjnpnk/0PQUyB6TCR3TaxCjJOePw/P9Ka/XaDxj06e/6HrSr1yh5z1559OPyoAGfU9QMjv/n9KkBoIQdyOuQOD17UrSAAOCSCCcZA4Hr/ADokUNnHI245OT68/wA8U7yiwL4yAByRye5P8j9OKB2TGH94uXyVIzgYGD/njipExtPyjrgepGP04zzSIvyYJAJIGc8c9gOtTWNstzcnuVbJAHAP4/jUSdlcVruyNTw5px1PUxF5fCjOccdsY/WvcfCWjPYPFkZQ9WI44xXN/Dfw3HHid0BBGOvJJ7E9q9PSLYANuwZ4x09yP/rV8XmWKcpciPr8rwLSVSRYupPMJwSDnGM/5/rUcI45ywOTzkDHbp/nmgrjcQB1BOB175pRl0Iz9ARgCvAPqbEtgCkoPGBycnOfavJv2hPFr2emmAPsP3SQQCPTg/4V6nc3bWtuSVIIUkYGffj/AOtnrXx78a/FEviPxLIku7yoST5YPDHIHf8AHn2ranG7FK6Rw0IkEhl/1mWJYng5P5j86n3jYSAoABxg/j+pP9KjhXEIwABgAdxn+X/66kLY9SeuB1xj1+nP4V6GxhvqV5MKm8gqc5weuT1x9eecYr0r9nvwkde8QT3M7r5KgLEsnILeox0/rivLtSkwwTO2DALMAOfYD1yf519dfALwrp+k+FrPUZ41U/60luTyOBgf571m3Y0VrnRfEC8j8LeGntDLk7SzkHAOB0A/IV8a6jdnU9VnnOAGbIJHT1B/Ic17z+0l4qEC/ZhLvySNoyOCc8AdeOMdsV8/QlYogWYDgljjJ55xj+o5rWOxErbGtpGnPqF7aWkTbDPIE3cDBPf+dfZvw68O2nhnw/FBak7XQb8dMjv+JzxXzz8B9GttX8Q/aJbQ3IhiOJMDCOeMEHjOOeOOtfVlhaiC0VBgDAHAyMDpx/L2rlrSsrIuMRQxfaCxHIII5FSbcMc5xkdR1/8Ar0kaOZMYyeRx0NOMRI5BB6kAV5zOhD8Y59jz1Jpx4XP0yP8APpSeX8nU5wMDHP50vl9M5wffofpStcu42JAzAg5HXPUf5zSu3O0c88DPb/OKkWB2Hoe2Mf59ahkjZHGSUIODgZ/yKfKwuh7na4y+efTPtTs7I8H9ehPel+zhlAQMXBwRjr+PSnNCU25yCeCDj9f8aORi5kRq6jOD9O4GO1Ebbn465PGec96l8gITl04I5yOf89KWFIlnILxiQcguflOe340cjHzITJ8w8c8E8f0p8h2pz8w7elRTXdoknz3McchGSjMKZLqtmgP+lwbVH3jKAM+lPkkHMiyDtTB4J4AbmnKCHcg9sHjA/wA/41mp4l0gAGS/tz7CYde/GeaVfGfh6IPHJqcQPQlnHB6/4fnT9nInmRpjIOT36YFLIST0IOPyrHPjfw6kgJ1m3JzlQHGDjj/OKh1H4ieG7PzC+rW6MoycsPqeelHs5DU0dKsZkhAHXHIx1pUV0XGCBnJB9f8A639a5bT/AIs+Er22Jg1u3ldMkiNgeB796gT40eE1D/8AEyEj9CEUkj6kUvZy7BzI7A58wf0HHHrTmV85AP1Hb3xXFwfGvwl9rSJ9TiDsv8bgAj1wTU9/8X/DFqIzHqcByRgZ5bn8u/an7NlcyOqk3dMk8jPFPEhUYAwBk9f51ycvxf8ACsrhv7TiDYJ2K3OO/wCVRt8WfCdzDKYNZtwykEjOe2TzS9nLsWmmdjEhJJBOcZyQcVXyVcYB7kmuUi+LvhpmPmaxE/OMKP6Zq2vxN8MXTAx6rGGGchjgcep7YqvZy7FaHREkbx36471KGZVQMO3BzisE+OdDfDpfwOMYLBuPbmr39u6W9sLhbyF4gMljIMA+/PpzU8kkWainGQBn1GM4pQCoz3A5FZ1l4o0OfCpqdq8hOQBIOf19RVj+07JCS13B65Mox/OlyPsK5YMhLk5ORgHIp00gLcenWoxeWU2Cl3C+ByQ44/Xmp9kZyQ6nOMcjGPY1PK+wXRFuIHc9ORSxsce+TgdzUixb4yR27Ec05VCrnpxnBHFHKwuJExDjcffGOKJW65z1wakiQPk9APQU1rUNKxBPIHU1FmhiMeU5HHpUqoBCeeOnFNmiO3gf8CNSRW5eFXPUgkn/ABo1AjjO0kHG3Jxk8/56VGkxRhxnccZqTjLFCDgcADNII90gzxnBzn+tMB8gG44PTg80cpkEZz1pzAJ1OMcc96CC/IIIx97tRuA1MbDjgcjpQkY38Lz3Ip8YTAxngZNIoCnH6k0bANI+Yd/Q56UrANtyMY6/Wl3AMM+vfp1//VTpEBAPUUANGNmT06kkdaQtgnn268YpRyuPf/PvTBwT1yMjrweKAHR+h55JzUrjL9ABjj1+tQxu2QMcVMy9MnnvQA8ggdDxyT61JEe5z0x70m0Y4GR0p27jvwOO/NACRcSc8cEZ9Pxoc/OSBgHt60in1OD7UcAnJ74570ALtLLgHHoMU9cqhTrkDI9ajI3Nn+uacoGOPzFAApxk8Z+mKQjLDb0z2pwIZiD+dG4Y5OPQCqQAvU/0pJGJQY655FPxzyecdqQrwSCMA8gjNMBikfdIz2JpAhBPY+vtT1bJJORn06U1hyQCTj0oAaBuIJIHP6/WiXJHX1yAaFcLsyOM9+9SbVVuRx2OOaXQBowVBGemMg8f/rpFcenPb3NSsBx2H8qYQAR3NMAxkggc+hGKdKuCfTpTScOMkDPGTSk4PpjvQA08KBjPfHpT4zj3yOg7CgHj17mgEE57e1ADYfvn19cc5ps2DMxxknAGenFSb9vGSPcd6bIPnJJB5oF5jZOoyScce2KQEgDjjnP9Kc2SR69D7YNKnfHrgnPagLkWGUnn0+lJn5hk854BPanNjJH6etIMAc5Hrz0oGK5yxxzSschPyGaZnYR9Pw/GpCQ5OBx1GT1oAanCnqATj8B/k0BSCApJOOe9OXnBBzzSru/HPJoAjzk855OAKkfDDnORgjBqNiFf057+tPJzkk496VgFyAMYOM+lMVccjjGcg9KeCSCQcn0xSJhjjgdDg9+aLAVQzpdgnIyCMgVOYirE4x6kdRSkYbIOO4FSE7jnqPXHpS2AR23jGSDjGcdKAMAjP58cUL05657mnKpLAYPtxVXYFKUkynA+nHrViLeSuSehHSnOBvOBz3Iqwq4UZx0AwTj86BNjGIfHGDg9fWmIhI9fwp7HnOcc0eWTnDYx6mgkASQcnqO1GePfp0/Ok4LHJ68nFOLbRjv060AI45A6nr3pGbCng88DjvTm6jOc455oxu5XpjjA60DsNjBCEY5zg/X6U2Ndhzg9+tSIoPyg4YnB+tG4EY9BgZPJFAiOZdzBhnA7Yqw585BjnIxjnFNPy8nn39v6U4ZCq+NoI4OM8UFIai7FPJI7AU6JRuJPHGAcfzp0fzRnH+TTTICyqc7umBQMlCnzPXBzT5iGHY1CWKfnzinP0BIPQY5oAdwFAx74xToThGJOOMD2HWo0cEZ5U+xpy4YnGeP1oAB94kHIB47/AJUhPzZPXOM9jSu5ikKAcnpQ52E784xzkU0A18kAd8cUcqPagYMQk5K+uMfrUltH58sgyMIozz607MViBMDA9+KTJBIyKdNJFDOEeZYzjOTwMf1qG91bTLQ73vokQHlmIHNUothZlhoxsBCnOOOagQHDjOfWsLVPih4f0tdsupRv/wBc2BHbpz/jWLc/HXwlawtKbwAKpJY4OMHGapU2w5WdtHDtbOOcdae8GwjJByef/r14mf2pdIvNYg0/TjHeTyswRQOTgZJ9uK5LWv2vrjT9WliOhyoigqGkYDcc8kAdunerVJsHGR9MiPfkA5xyNvP6VKsBKbec5wAwr5Guv2rPE185FvZLEknKFjgjt2AHX3rOvfjx43lsZZ1uIyFIUhB0z/nPFUqFxKLeh9n2pjgDCQ9c84yMioJb61WUEzxo552lgCPWvizRPiv458RaulmNQWIiNnOXyCAM4+prC1/4leKyEhivSLiR9p3YKqOnXGSe/wCFX7ArkZ9yXGsaepPmXsSMCeNwH8+n40XPjHQ7aJA2oQggDJMgAAr4a12bWdOnliudUnmkjQMZFkIBzg5HtnjHNQvb3baRBdyzySmUnCSSEkAdR1JJPOOmKPYIXKz7ht/iF4bdTnVbYHByfNXH86ypfi54atLhUOoxy8Z/duMZ7c5r450ixSRi8gJ/dk7f7pP9agNjIb6MWkgQg7Tg5BHH60Kl0Hyn1vq/x68LafOge+VDITtJYHJ6kn06daoah+0Z4cigBjuY5Yx1II/x+v5V8q+JrSMW+LgB3A+YsOcH/P60moeHILXw7bOhWSK9UTKDgFduDj/9XYe9aKkuo1BH07P+01oSWmTg8EiMYBx3Iqlb/tP6MkyiKCRgRkg/wn8Mj8utfNWgae2uaJqtxcysZYJFdApBOOQAPQYHQdSDT9Gs/td5BGN0Qbgg4znjnFaqimS42PoS/wD2sNOstVgQWkz7iSF2jnHXv/n1p+qftbWSEbrGYAgZEicjP0r5n8QTDTbovJ0iyMnrjOT75PHFdTf2cA023nTa4nhEikkdCPz7kfjVewiTZHtR/a30toVEVoQM8gDJ/AYqov7X1gY7hTp8ruoyVGSMZ9cccV4VoujrqXhi4vxgyxXLREgdAACP59ah8Jtb6zr1zpzYMj25cFl9Pf36UvZRRXKme4237XtgblFk0t4epDFj1H4DNaF1+1vZyAuLcADjDKTn8/6V87avp0UUtswAAScIw4wRnB4rovFvhCAwCWBd48vKAH7pI9unel7KJLike2w/tWRT2SPHYNgjIJGAcdcZp9j+1MB5ga0whGSyqSAMY5Gc+teHWk9tL4PtExidMoygdPqMdM96b4Ftre5nuYpklZVBAZAM+xGew5qfZxHyo94t/wBqPS42Uu8YxgDcpOc9B0rQn/aT0/ETG3bJwQc8MM9Qe3rXzofDFpN4rs1ngBRmI+UEEnuMfmfxrR8baTBDc3CWQkRIAFUnkdOePbpQ6URuKTPoBv2l9Dlx5ySLxlgenHbpWmv7Tnhh7LZIZyRwFC9s/XkD1PFfOJ8Mm20aORJRO88OWMny4J7H2FR6FoKNpV1PPEJZlAZWXoB0JH5e2an2SHyrofS9j+0Z4Yy8iCXAAyxGAOnX2q9D8evDV7KhMqYyMfNg4+hFfLfhmCS18ROm8eXNGVMRXhgec4/Tmp9btTHORGhgIcFXAzkDqB9OnNT7JAoJn13B8UvD94m83sNuc8F5AAR2wSRWxB440OW1RBfwHnOc8/8A1/8A9dfGPirRY761gkgfYjAIVVuOgJ4PfrV/RZ4JPD8lhIHM8ZJjlzhsdh1weR/nFL2aB09D68j8baEtyE/tCH5jjbnnnpTZPFWkLImLu2d89DIM/hXxro2ny3HiCNJHwI13MwY9R0B9Oc+9ZmtW15ZaubmK5m81ZDKY1bnGcYAPQDI6U1STBUnc+6G1fTLmPK3MZPQqSOmKvwahYXFiFF3GJEGBubtXw3eXOsqd8N3dWcZG4iOU4PGQD+PYe9a2m+JtVutAt0e6lS5jbDSGQjOfUD+tHsh+ya6n2hp5R43O9TkZwjZpt7YLqmLdz8hJyeMewzXxp4L8ZeJ7bXbuMavJ9n2MVaQlssMYwDW3dfGTxbYX8cYvfOywxGFC5I6kkk4A9atU+UORmv8AGPwtPpPiecx2jNE7AKxHABHOfp6mvONUvZ5dEW0OQ8blFEZIAA5H/wBaum+Injq78UMcGQwKgZiWO0nuB+XWubguvN0qBHRBcAFQcdcc5Irojc0toe3/ALO/jQXulSW8jklVKtFnkEccg1zfxg8JSad4hF4se62mJbJGcNnOMDnNedfCu9ufCvjCaWM5ikIyM8EEknAHTvX0L4j+z+LPDRkDF5IyCdp5GORQ1Z3RzyfLI+ebyQznBBQgc7uOnOP0/WpIbzzYUiQnzRkAqP8AIq74itMSvsOW9cYH1z0P0otLUx6dG4wHHXgcnA7deaZe5lRTRWkrmWEM0ikBg2MEYA+vbj616d8FPF8f9opp8kjLLH820gYZfUcc+/TpXA6Qv2ma/jMe4QgMoIGcnP6DrWZBev4b8U6dcoAEaUIQoJODyQR05x+potdWMpwuj7WbY2TH9xsYZj0z39amEK4JJ6HjB61xWleNrTWPs8VumAYwQznkgDAz9K7RJA1lC4xnbyOozk9K5mmjzZKz1MHxFYCe2kIAweox3NeK6hYHTdbE8aNuJIyo/SvoCKNLpZYHwMgnnpmvONf0XydUBwEZTkEDj1zX0eWYjlfIz5TNcLz+/E8s1eS4+3q8btEc5x716T8OdfF3BcGVNjAeWSwIHOORmuM8RW2Lwv0LtnI78/pXSabdeTpUQBUEDAIGDn37V9U2pI+DqwcXZm1qjT+RdBHJtwScDoDjr/8AWrihIyS74x8xXnAr0WzjSbwpdRxkvklm78kAHH1rz90eG6cjrjJA4wPYUo9gWhzWrZE8rtnGQR/hj/PWp7q5aWzSLkDGQWHQU/WoDIxKnA4OQc9DTLyQNCnAJVfXtWqK1ItKWaK2cOd5LkgnnAqWEvG5Kkk8gjGRiotGuCbeUZ3kEgA8fnT7SUi/AfoVJA4wMen69qTNF5kYuCJnjcdSODkHHt9K3bhpJokSR/MjC4AAwR6HNY2peX5nmZ6cggcfh39qtlWltw4wMrndnj8BUaldLEttp8ot5Su5gXzweuKwpYZluCwA3DOemevrXW+Gb+MadLHIQHXcRk9ST/8AWrm9Qdf7QOyXy3LZIxkH1qovUzkrGLqEcr38Mh3ZBIP1PTI/rUt/JNbtHHJEUEgO1iMBsdee+PepdSz5hlJL4I56Y6DjtRq93NdWkEAJKR5KqR0J6n1rVeZjuyG1muorbkB0bgNn68Y49+tP0ouuoZj4lClgMdfXjv1qDR/MnhuQMja+0AHOeP070ti7WGp7nJ8wgqpA9Tz/AJFPQexev9Qeebe6YlUkMBxUd3KZUGQUOMg/rmrOtQok4lJyrLyQM9cHn1qKWOQwF94+U5IYc/SpYdSG3ti0TEpujIwD6nPP9fyp9iwW7ICL5rcZPt/h0qxo+ox3cTwcZUnjtnp9P/11VjCw6z80nlgoBgDPOe9R5Fot3tj57B9h8wcDI4x1OPWoBZAHY5JGSRu9f85/Kp9YvPJuIhGdwIOeKhil8xevzg9znI7/AJ1GpW5LaxGCMhMkE84H40QySfac54A6fqPwqWwkDsyCQIR1Hbjj8e9WZBEqj5TnBwcdKRokUbriZHY5PqByPf61cuC/koWJfnIPX17Cqd1FHG28tkAgHP4d/X/69W94MBUHnBAUnHv/ADpMY2zlMUJweckn6H+n+NXNKuSl9k4GRyfbp0/CqVhEHDpnoTggjp2B/OnPbG1v8EjPHI5OCP8A64H41IdTodanHnK7jhwACR+VM1SULbpghuM8D9Ky9Zm3xgqdwUAjvz/+rNQvL51qu0sTjBHTkccUkgepY02eWW2kAGUJIOPfoarac/2XXiqKQXXdlvUYp/ha58q6kicBlYnJc9PTFXr3yI7nI4fOQVGcj/PakxpdSxrHmS3JOAjnkLnIA9aaSYrNEOSMgkkYOev5VFqPyIJt4cAAEg9OO1RpqKz27x5XOBj27/1qehrdFrS5BLLIHBYYxgjoKVQI7/KA9Mgeo/zmqumTG3uEboQSCTzx/n+dT30sZnRg4zn5RnOcnoP5/jUvcpWNvb5kkZJycgkfj/8AXr2HR5BJpcAB+dFAOOwrySygctGUwQBk57V6l4dXbp0eTyMZGOtfP5g9Ej6jK46tnR2KAqRncc9D3z3psseybGCADwDUVpL5bg4OM88Veu5UmCuAAemM1831PqlsLNEUj6Ec9RUCyKsZBznoPpU0UpEb5OVxghjzxTXiEgBUj1BHegAtHDNg4IPAyOfrmkvl8ibHXkYx0qJMRSA4PpmpbkI2CDgEdD60ASsOM98dff8AzigSZUoVL8YyeSKiE4MeAeQMHd2xT1kEgIB5I4zwKAIbaXy5xuwUPbHQVsFhlG6ofQ1jzxMrAgDHfjt7VajkKqEB2kHByOaaJlsbZvfkCgZ69uAPakt7ncHyCMDpmq1spCj5s+9JyhcHA3Hj3rVHLJmRqjPJexonHBPJ71oxac6wCQdccjtzVLU4UjljkZN5U8Hvmul0uWD+yiXznAHB7Yr0aOqPlcZ/EIvDsxgmwxyQeW68Zru7LURN8gGcHBFcRpyW6FnH8QwTmtLRlkgveGLRk55NaSimZUptKzOu8wGbgFcn0pmv2X2jT32j5gODSI37wHOT3FO1bVYra0bONxHAzXM7xasd8Up3ueRayZbdZFIJXGQwHAI61zOiO735kIYBnI5/nXoV/brqRcfwkEYHvWBF4b+z3ke0EqpIJxkYrtjNNanDWoNO62NFULYcISi9cdeK6Szmja037CCABzWHLGLRQUJfHGQO9aGnXzXVsUMWODyRjkVslfY43o7Mhmu1bekkeUzgc9TWVJKLZjsBCMcFcdKsXTYn2kd+Ce1Ub1PKcYY4J64otpqFylqlwhK7AQQeQPX61oWlzHcac8TAl8ccEc1X1G0geASI5LZ5HQ/ifwqGwuFiUo7diBk9vrWEjem2ncq2upi3l8hxgAkElucVjavdlb3zcZQchicEjNJqlwq6jvz8hGCQcY+tVtaaOS1yASMZ+UZ4xSUbGzlfQ3bSWLVrXMcBBAyzE8Z56fpXeaBpcd9o72rff28HkEEdCK4TwcEWzQZILAe1dvp8piXKkj0PrStqZqauamnSPp8vkXyCeHGNxxuAHTvzWPq0kFrdO9tGREcldw9OtE96bq4DZbg7Tx1qzNZme3XIfgEDIyMGokras7qfvaIz7a4S7jD+UN4PUHqK6bRH/dvGVBBB6/41Q07R4baEFDyByDxViz4dznBxjBz/AJ9a8qs03oe/hYtLUvJBt1CHIJBIUHpz3/SvQo0EcaoOAAAK85nuPKuU2E7wQwz6/Wu70nUFv7ZT0cAZGa447npl+iiitQCiiigAooopMArN1gMLcEDODkj+VaVRTgPC4IyCD1o6AcDeXIDvtTBP5d6yJp9jc4AOO9aOtR+VM5XIwefU/hWLPOXlRJByBkHGcVnsWSzZXOAAhHB/z/OqzXfloc4wByf8/wBaeWfHTcPr+HNVXwoxglyfWgCcXDSZGAeODimY2DgY6c4zz6c1X8yWBwQQh5P0o855Ey+M9SQfQ0AWRvI4G7HOaimuioIwAMZABxUL3Rt2IHDEZDA/0/Wsa+uZWnJBLnOTjpVpGcpW0Nd7onYSfn6Aj1+nv/SnQSEqCQSCc54/PP1qhZwSTAN0B56dh2/z7VoLEdmCvPUkdPypDi2x7yeZggnKjjPr/wDqprHBBOOuTx3/AMj9abHGUAIOSc4GetNZWUnfkAcfTH+TUllrzT5PJU55B7/U01A2d+QRjgj3qrjPbHHWnxAowBJGDjg/575oAlaUDJHPGMgdKJLovgOMkcZxyKjddmQB85PXPP8Ak1GwIcDqTwQf8/5xQBL9reNNnzEZJGP8/jSrc98cHsfSoVXOT6evGKcSA2EOckDk9e/WnqBY8+P0/wDHaKZ8/wDdX/vqimB8eFH679oB74zSI3PDq65yWHT2/GmbgnygEjPOB0NN3sCBkdcjjHevKPUZO+BjJGcYHOKZJ90AdScADj/PemO38R3Nk/wgf5/yKiM0TklScgY5OP8A69AInbO8cjHTOe2OcVKuQDv+7gAjPXPXj0/wqumWHIPXOP1qaEqWGzkkHIzkml1BkxfAxggnj/Dj0pXAIxkBjjPOM85FN+4AMYDDHXH/ANf0pXZmPIwc4LE9/wD63NV1MmG8ZyT82MFgeef5UjgkrhcEcDnIIHr/APXph+YMeCFBHHT8f1pyF5TwcemTjJHpVaEkF/paX9ts2Zc8FTxnPQew9q8b8Y+CZYZJJymPmJ4BPHqB6fSvbU3KTg57HB/Dk/jWfrNimpIQ4zxxwB27f/X9KFKzOHEUPaK58yahBsAcKU2/KMDBxx69xWcZH/e8bgSdoB7Ywcn9a9X8beCRHAdiE5+bYoOcf/XAry+aze03rvI3HhSe3Q/yrrhLmPnalN03Yr5d5BvCkHglhk/l/nrTixycBSDzwcD05qrL5nmkIN6KeWyDj/DP41MrkrwSDjoeo/zx+VamN7EpcCPIUkYwGxkf56frVcH5sEt1A5A44/TtUsZZUIIIzk/KMn3wP6GnlDvOMHPOBz9Pf/8AXQTdETZVepyRjJGcH0/PiljJKguccZ5IOPbjBz/hS4UMEZ8dCO5x1/Gh03OMqQOQBjjJ9P8A61Augvn4G0dCMDvz34H1Pr0FNJJjyBkcEADAyPT6/hQYR9mzkncwAwc+/wDUUqhNjE46jqM/r/T2oJI/Pbh1bAJAOBjjt/kZ6mmkEMHCDBJAb26j/P6GpY7YIwTgqOmAT7D/ACKfkI+eM4wFJOQO/wCWP1oAYfvjAJABzxzj/wCtxSvGVKu5GCfmIHQ4znPWgq+M/IQecf59elDRkJ877icYPQ+34f407gIryAvgKFPBB6k+vt9DQpckHZwCScnPGOx+nr7UvlCEqB16gDrj/IFSLlZCF+cHJyeO/H5Z/Wi4aEPnkBM5IJwGU98Y6dOOvOKc+cr1TJGOefp7+n4VIyBGwyjJwAQMj/IFNIHk5CggHBCjH6enei4/QacsByDtBGcYOKduIXZk5BwCc5/PjrUmwZ5AzgYPJPrk/TFMjDq4XBGMFcjJPsf5ZpCF5EpyMAnBXOev8/T86JpDGqIAEbAJ4Oc4/LihdowADyTgg9fT+VPKkAH7nB4A9vyGf1oAFY5GcA9cHqefbjuOtLHOT93AwTgMM5A/z29Kj2ShARkgDD+vQ/y549qmt7OWVkjTJywAUg5JJ7nt0xn3pplJa2L/AIY019Q1KKMx5G7BBH3TnOfr7/SvpPwf4fs9M0pQkYDkZBAwAe/0riPh34Bkgh8+TbHNkEGXsD0APQ45GK9QsbdbaEKWH90DHp1/XH5GuOrUu7I9zCULLnaJo43cEiQBckZyM47fTGe9cB8S/FsdhGLYSgtyAQe/+fX2rtrvU4bGF3QLwoGTgA9a+ffHmpnVNTIUlihJDADH+fwpUo3kmGNq8kOVbmGNUjnuvMnGc8g4OPXj8efxr6C+HFwLrSogiBfkBxkjH+cV8/6WonmQZV+QTuAzjgnI/wDr96+hPh1FHb2JMYU7V+UDjPYfyrsrWUTky5Nz8jrQQWI9DwP8+lOAz1x09abglzznPY+v+frTNrDBPHqBXnn1Y8JnnHqQOoz0prqMjA2gDgDvR5pORnB7kGnBs84B9x3oAjYc9c85OB+lDMMDHvkA4H0pzAKR8/zdBgU0rl+DkeoH6UALv6Z49PYf570FQIjjnrnnGaRslsEBlwBjuDQAVHByPYUEsexBUDkgjBbPT/8AVSFiH2YAGOTjn/P+NNAIYjqB1JHrRJHvlBPIA96olkMqGSNweAcg9uOen+TXhnxR0pk1N5ymPIOVUA9M88dc4/nXvBwZRx1PTof89K4L4oaNG0fmKPmYZBPGDjHHua9rLans6q8z57NaLnS5jwRNUxvRwSeTnOc47e+cj3pftQaVADnIz6Yz7fl1qleWU1lfygchiTnrkdMc+mQasRoFYbkAJBzt5Gewx6/lX30ZcyufFWJ/NQDgYJ5Jxnr/AJFNjlJbOPkPynYOR6YP5fnUDI5QjGAQCDgHv0x+f5+1I7OJQXyDgg4GBx2/GtEJq2pKzhPlOSRgDcRgHrn/ADzmnrLnnAHb0/z6+1VAgJyGwT0OenB//V+FODlWJCGQAADHfPfH+NUZstLOZHChwADz39+P16e1Er/exyzDJ56c9SfUf561VRJFkwXLjkbSvT2J61I0IjLkkggEYxjOR/n35p2JsTLceYmCQOxJGCfzp5uM4GRxj1BJ+tUy4aKLZ8xwWJJyDyf16dPeliyoJAGSMnJx16Z/D19KLE21LZuC3G7jOeOBx/n9aeZ0UYHB7nGcZ6c1QLkn945OQfl5x/Lg9elLGSQPnxjHTkAnj9aLFWLkY+Uu7KTgjk89+x/P8aRfngTIyM7TzjjqfaoNxY5zwBnB6H6/gOlSou+PKPyDn5RkD6f570rBYVJnjaRWxhhnBGAB/h3prX0owq4ZewAwf8n/ABqHyyDkLnccgt6dOnT0pkMIY4zk56Meo7Y/D607CsTxSiR8bAgI+YsOv/1vfvTiwbJB+6ex/wA+np2qtMDExUEYbBDfXPUjn19aInOOhPGBgDOP88/0oZSRfgYOhGcMQQOckduPw9KgGFHbIyeB2z+nb86Q/dJUA4HQEg55z79T/KheTjdkDqCM4J/yaQW1HZBHUk9AueMewx/SmnHOcYxkZ5/z2psuVJONi9scDHc4/OgYManAJ6Dnoe3/AOqgLXJo+epJIGckkY7cf57U1cM+AeSOSOnPI/p+lNA3qcfc5AIHI69vw7UJF90dQQACBxx1BPv+maAt0HhskYbpkkkcngce3p+FNkIUjIHTAyMfT9cUwfuyTtyOck9fbP50pYNgEkDGAAe3bigdhdzBAe56gnH4fy601AkjEg4AOQpHH+ef0NNk2sCWySSOSeP8mnhsAEjODg9uvPSgQyFnjfaZCxcFVOOSCc4Prxj0qz5axsQw3OTzn0/x/wAKgW5HmbuQVGQMcjH1/wA4zTm/eEHofvDnkZ98/wCRQKzJQgGfp046e+eBUZx6nPYkcZ9qYW299pOQADx0/r/WnB8ITycjJbGee/H+PpRclokQIY3AZSQpBUnkU1YBGwGQGxjGOfwP69qjPDZAwehHr6fjnPHv0oIaM4DZOcYbGMdP84/KgViSSNFdcOB1Azn25z0x0/OrScxoxOSAMHPbtn9KzxIzYBwc8Bug/DvzVpSViKqnCjBZevsf85oGKQGGScAjOM5AP9K2/BekHUNRigiHU9+SD1J/z61h2a/bJxDhiQoJGc4Ofb/69ep/DPSbm2uy4256AHqM/wCFcGLq+ypts7cLTdaqonpHhrSl02JIsDeVwS3Geeo/ya3JZMHg5IOcdjn61UtyckucFefl5xUrhyo78ZyB+NfndWo6knJn6RSgqcFFEjSYbJGec47+3+femx3OSMuAWPA5yT0qOZR0UHI568Gq5gMZMkjEbQSpIweATxis0bpXMX4ja8mlaZKEnWKUoQZM8AHPPv6e1fGur3x1fV57jeJN0pDPjI9O/pXpXxj8Y6hNqk9jFL9m3EkMBnjpg5HGc/pXlVtEAucBtxznAAz64/M8f1r0KUbK5z1H0LQQiIg4znGFP4Yz+Hf0ply20lTz15x3/wA/TvT1cbE6ZzyAf5n/AD0NNu+Fk24Y54+XJ4GePeukwOs+Fnw+fxfrNoxeP7MjZkDDIcjqP0Jr6+tXh8MaaluABGsYVMDAXjqPyxk+leLfs6eHngjt53dMygyFRjg+n1x/Oui+OutxWGgp5dxLbshxvibDDB9e2Rg981zT1lY2hrqeB/HDU5tX8VmOMsII2JcP/ECMjB+prmNPtTdXlvaqu+eUgJk8ZPc/56VWvLu6vdXnM9y90zNuUu24gc45ODk9/TFSysYWhkidw6AEBDg5+vt+NbrRGUt9D7H+B3gu08N6YY7ieJLuQDft4OADjJH+TXor6/YLN5JnhGCAWVwBn1x+VfBcfjjXrW8lntdTuLSWVdrfNxgDA6/ieAKp/wBt6pLLJNJqFxI7gsxLkjgf41zunzO7KUmlY+79U8ZaXo43yXsKEHgeZg56DGazL/4oaRp+mSakLlWjQfMgYbifXrXwqkd1OMySyl85ZhISSfXk9xjmpIluAnzStKgIGJGJ5/PH5+lHsUVzvqfXU/7S/h6EqZTK7AYCKcE47CqVx+1Z4fQOEsLhHUD92QCT/Mfma+WzbIo5+5jIBH4/1/8ArUixhZAQSZCeQTz6f/WpqguovaM+lZf2tbR3CRaZcM7DO1htA/Hp2/nWDfftcSzB4bLT2FwjhiJFyM+3Hrjp614VcKiuRzkcEYz27jtTzmQgkDOAS/c+gPfj+gq1Rihc7Z6pqP7T3imY/ukjjJOMDgD2xn29ulZX/DQHjG53oL0R7gckjIz7Z/wrz23tg1x8/CA/Lk8HjgZx09fep75fsT7igdAAQYwSc9unHpT5Ioq7OlX4o+KLhmF3qkjHIwEwBx+HfNQy/EPxLN8iaxdRADK7SDz3Bz0HWufhjuLhkEcDOWwQoGQAex/Pn8KuR2F5P80dhcA5OQ8ZU9uhI6f0xR7gtS7J428S3HB1qXkEAleDx69ef61Tvdd1e4tjEdRkD852EjdxwDzipoPC+uXTOI9Mlk2HB4IBHUVetfAfiWeU+Xo7lznjJOMe+O4/nR7qRVmcxHDPNLbu8lxGwiPmYkJySfrx9etSWdq9q5k8yVgpJJaQnjOepP6110Xwt8Uk5l054zjgAdRU8fwk8UZjD2RIcHAcEH6ZAPuPxqbwGkzjCnnTSnzJZI2UMsSHbn8euPWnOFVVCRnDH5gzHB9uevOK7RPhH4plfy0093IIwI8EHjqPQe1XI/gr4pUHOnSheMKmCTnr/nP4UrxHys87+yiVijswHU4YjgZ64/PFENiowHMhHJA8wg556Hvx3PTivS7P4F+Lb87xpjRk5yJm2tx0/DjvipW+BviyMGOTTHLY4CZI69Qe3/16pSiUkzy63tYormCQh5AqkfMc9euT1OOxqeSwDeWCmYzknf1z2H1H9K9K/wCFB+LXtkePTdnI+V3BzzzVd/gL40dwDpjOM9iccH1wf896nmiNXuee28EXkDfETlsZzyAM4yfqOnFVfKELSIABE4OSwyenPOfy616R/wAKR8bKkiDRJMsMbugBPY8H07VXi/Z/8dySIX0yKPI2nO4kY6e35etNSR0QTPKorCJGYOssoyQNzYKj0PPPTr7UWulSrPJJC04t2IJXcdmeOfx6ivWX/Zy8W7VJsFn5yQMgj3x3FJJ+z34tsFd/I2ocMYgpOepJ9fSrTRpY80juZ5gEDARgkMGY9PU4/D86mjuL1IHAvblEIPyLI23PTAAI/UV3k/wV1zYp+zyxIvLBQTv9MnHAHoOTmsW6+GGt2bmOOO5kwc4EeVz9e3T+tN8nUv0OeS+1a2gAg1S4QODjLk/XGefxqCyvNYtbjzBq94COQfNJTGeQR3zzzW3f/D/xPHCs8dq7Y5AEe726dT9cdqgsfCviG7tGkGlXBIJJzGVPHQgYz+FT7vQHfqW28XeI4kQW2szwsM/IVBXt69M89Pb1qyPit49jQbNcVNmQFRSV9OhJ5PX+lYOp2mp6ZJE8thcoGj4iMZB54yO3H9KRYrg6bJcfY3jCqcBxtyTx0NKyZGh1cfxz8fWsckCa25YqGCmLHOOOc/T0rc0r9pHxXbiOTVbiV4ljwrQDqw65HPr+YrzKa6SY2xGfmGSu0naQMEcD2x37Uhh8lVKFhGRnyyM7T6Hv2zkY6VPIi7I9qtP2udW0+RD5Elwithtwxxx2zknrxXS/8NqSR5UaW8u3GGVgMk8dxxz75r5tDCB87t4YYC4z+vX8KktlSeMgbEPQgHHQ/wCfb61LpRfQND6n039tzQrm2Q3+n3UcwYgjaRgj14rSh/bO8IXP7uSCeLPIwuc/iP618iw2yW7SEEgtgHI6Edx1prWEXmPI8S7yQFKkZ/H6VPsEVa59waH+054O1Bk/02KAY5EsRBHXqcYraHx08FXmAmu2UZZv4pAD1x3r4SgtlgXejHKtz83yj1OO3p71RuNMgm87CRvGeChXgcZPTnJ6/lUugi+VH6TQ+LdJ1K3jeC9gk6AuGB69K11u4JLfbFcxu4GSOhINfmXFrmv2llBaW2oT2dtkbURtxAHA+Y8gDvn6V1Fj8bPF+iN5AvYp7c4A3jB6diOM5x0Hes3hxcp+hdrHvmKHOP64qWSBhKAA2cD5sV8H6N+09490c4ijt7wZ+5ISCAOACf8APSus0H9s3xBbXD/2xpRePBGYDgA9MDOSaydFp6E2bPsCeF4iCRgkHGe9KoItxnuM9K+c9L/bS8PajHAl3bz28pBAjdcHg4OB1P1GRXo/hz9oPwlrcAL6hBbkk4R356elQ6bQWa6HocIJYjB5zkd8f5zTUG5tpyWx0xiqmm+LtGv40lt72JwTxhhjntV6KWGdiY5oTuGQAw6VFmIYI9rjGcA49M1amysaHpk8e9O8gkBcZJGcg5HtyKdJbkoBk7wDwP50tQI4zuQnA45J74p6ku3t2zTBEUHOSPTH60AjJ5O4DnnpUgOZxvH6c0pbgZOABnmkBXcCeSOSCKllAkUnH5GgBqkFTkZPXNPjHB/MU089scfSlGegyOPTHFACLjdnPFEuM8cDpThlXzwAfXpTXOWJ/M9qpAJJlfnHAH60+Nw0JycA989aY43AD3HOKd91MfoO1MBsYyQAePr2oxtPbnuOv0pU457ehpAm7kHoMkepoAJF53dxz/8AWpxOcA5z0/rxTXGRkZPIzxTyBnn17dRQAxMlSccDjkcYpykAjqWHfHeng4XrkE8kcU1BtYHoQTyDQAxk5GM9e1OcHB4J449TSlTuGOM9cd6WQ7iB3+tACBQYj1zn8hRCBk8ce9KCPKOCSPc0iHGDjjIyMUANc4cg/hkc0MNhJJxmhuXB4xngZof5k9+elADWPHPOe/Q4oQ8OMcjnHrRnOPyNKuVBI9e/FAEa4Lc4z1ocDqCBzT1GWD4ycZOPWm8DkjvnBHP5UAI6KSTjjAxz1p/lhYcEYyOeaU/NxyPrSkjHKe2QaAEh2NkfdwARzTQMSAg85z/9Y05Y8HPoc0nG7J59sdKVgC6G6TJ6Y6Z/pRt2KAeeOp6UKpwRk5PHTmnD5wMY44PqKYEajKHHGBSoTuyOvancEcdOpFIq7SOPTGDQA0puk5PPHWppEIBxn2x0qMjc2d/OOcDvUivkAE9OQDQA0ZaE5zkelLAAHYk9uB796XHBH49KCvUjHToD1oFcaT+8OATzU1wMYx0HB4/z/kVFwoG49eTUpO4DB4xzmgGhp6A4OO31p8eCh28cc5pdwcYGMYJOKjyBx2yetArAuN4+tNdPfjr1pw+/nPXmhsb+meoGPWgNR0rbgvY49fwpwwkZ755x/n/PWkUAYJ45wQe9CodoIGO+etOw7iQKDMM8cc+wprIMDJHJwR/hTxjscY64/Ko5FAYcZOeMetFiSScYyNuD6U+I74BnjA65xzTWGV5546VMB+4Ckd+T1p2ZSfQZDEHXrxyRjpUXk5nHzEAnHP8AKrjTQWYP71AQM8nGBXO6z8QND0GMy3d9Ag68nP5CmotjV2bEsJjkI6ICcnNW5ov3aE5wV+8Ohry/Vf2iPClmEAu4nl7KGHP0/OuL8T/tRxWrvFbadcZUZVwuQfQj161aptstQbPf4I3eNxgZBBPbjPvVSS/itbwo04jQEktkcgfWvj/Wf2gPF+qrcPb3Mun26lQW2gk7s4+nrXI33inXdYbfeapdXDgE58wrntwB9a2VFsfIz7a1j4gaBpskRN0s2Tg5cZA/A81zvif9oDwpo7JBHOZ5iMeWvOD9a+MJri71DKyTyrIMENJITg9hjP0/OpCZ1UF8OeobjOAOc98kmrVBLcfs1fVn1HqP7Qtunhu5lsik80cuBG3Ug8Ywefyrzix/aX1vVtXvII4/s5ity0ZkUiN2BwBnqc+3pXj6RXssglDqke7EhIznA9fX3zUo3y3s5tonkMIwdo5JP044rRU4o0jBI2fEfxQ8X+IdSje91CWCNGOBAxQMT24PT61latqer3U9uDrd1JvY+YjyYJAGcc9h61X+x3moSIIbSeVs4IER5Hvx/WtCXw1qaXkYns5w5YKu2MsckYyeOB0HNVaK0NNEitFI0vh6Dzbh3fcWJJO4EkgHPqe2KXwzpUN4l/A5zuhJCsS2SMnGT1z1rrovg14ru4ImS1MccxJVGBBwMc4HTsa3tM/Zi8U4W7R2jcjBCnCAnOeCP84ppxRDlFHin2WKLxTpk0UISSNiQ8Y5GRg479Kta6X8iXzTlgxKux+Y9cEeg9vevoPSP2VZrm7V7+7Yz4ALIcEH1A6fnXUw/ssaOmPtF7JI+BnzeSCPSnzxW5k6iPlia7ils7B02uY4gpUEcEdf8+9aGi6hBeeHNZt5EYXPnpJGqKc4A5z9fyr6z0v9nPwtpsoMn70AEBGUFc8c4PrjvXRWPwl8LaajyR2EILnlVjAB9O3FJ1IpaE86PjDwVf8Am+MY0KCKR4WPPO0YxjIGM1R1Wz1E6pHssJrnEw+UggMAe34V92WfgTw3Cz40iHeoBDMgJyPrzjgcVZTwtpJYA6TaD5sgpEAAfX/69Q6tw9oux8ieLPDGsX0kUltpE8qSqEcoMt0HQ+3PYVbtPh5rr+HEeK1nFws4AgkjIOzHJH44r7CGl2dvuxZw7gcnKjPpU8aRvgpBGmRjIHUfjWftnYzcz5D0P4S+JGupnksJIl2ZAVT971PYfhVnTPgh4hOoq6hxFuBIdMEeuD+dfWzRlsqMAgZJUYOff8qSKM+eE3geoyAKj2jbDmPlPxX+z74gvpi8CfuZADICDnHuenHWtv8A4Zh1ifwpp9rHqIeOOMgNMucA9QPfBx9B7V9IXF2VwpJUDjBPUZ/+vUz3EojQeZsHGBux+nQVSqSQudnzF4T/AGX9T0ixv7ZLnZHOFDAng4JIGe/U9TU+lfsy6g2uQPLcMiBgQxJC9+lfSMc7NE7o+Aucjdjn/wCvUVvcPMwO8Jk5IMmefpVqrIhybPnDWf2XtRuNUcDVESJmKnKBgfUEn8eDW3rP7KMt5BaSjU4xLHGFHyFVwOoIBx1x6V7VPqdtG7Eyx/eALlsBTnn86m1PX4rRliWQPEp4yeMevrih1ZXFdniug/syPF4fubQ6qymWYySGMD5j6EDt2qLwt+yR/YniRtSTU12NG0bquNzAjv2wPSvdLLWrSPTxIrxqd2cMwG7PoTT11OCZiXuYo+OATnB/Cl7SQ+Z7Hz1qH7JgudRERvZBbByyNu2kEHv3J6nNdBqf7OtytkIbfVAi7cElAeRjueexr1qDWrSa62CeORd2A6SAj+f0681Je6hBBIQZYiOxLcdaPaSJbZ4rpf7NoGnGKW7kODkhcAH1PQnnmrvhb9nq3tLq5JvGSMfdjcZ698mvXl1KJowROj7gBkOCKdbalauzf6TEXU/d3jP4iodSQryPIbz9m+Vb2O4gvJFkRsqWIIGfQY7/AIVneK/2cdRvQ8h1FEMgJkXy8+Z6jg17imr263IEtxEEPH3ucU661eyWTP2pMdFy4/Dv1oVSWzLu2eDz/s265Fodtbrqi4QBTECCSp5wSTgf/XrU0n9nTUBZ3DG5W3kYABCQQuOOO3P5V7WdUgeFEimQox5j3DGT35py36x275kHJxkMM8cVXtHYFc+f7T9n3V11+KbeixoCNykAH6j9ah179n7W/tfmLdK8QJKiIHPP+e9fRVpc7pQQdwHOeo//AF0+ac+YCrHLHnHGKXOy+dnzRqvwR1yw0+J7OPz+CWWTI2n/AOv/AFqvoPwo1uTRpXntmFwrgqEXBHbGT+WfSvqC6u5PKO4E55JHPOKitJJUtcI4ALEkY5Pfk0c7Fzs+VLX4b6zZapJJ9nki5wWYcsPoOfasTxj4I1i3uUBsJ5ULbt205APH48+3avsyOUTvJJIkZOAC20Z/z3qndxR3MqoQVTOAcA89z+FXGpYpVGfHlxay2togOn3XmMPmJBPb0xj/APXVHw9aXLaddpLBMLkSHgLncM8EdhgcV9o6h4dtoUMUsEM3G4AxgZHXgiqLeCdIdRKtnHG+MkxjGfY/jWntEWqp8heHZo7DX5Euw/lt181cBTjGMe3Xtk1m+JQTqIlRBJBG4YsGwNp7jufpX2C/wr8Oaru8+1UYGNu0HP6fz6Vkal8IPDssoeGxjAjHBlwQAOwH5Vamh+0W58zXaRS25MTq8TDIwcg9Ofzqpb3Ft5LqTskUfL0A/wAmvoW//Z+02dzLA5hDj7qHC+uQPU46Vi3H7N1uziVpSTxk8YB9P/1VamiOdM8e0WJl1JJBlnOAGXpx/nvX0J8P4HKAuo2EBXjIAzkVS0T4S2+kgsXSV4ySSF4Az09hXe6Rp0VowSNfkwBuUZz/AJ9aznU6Iylq9Dw/4x6A+i38kkYUxyEsAe474+n9K5extLNvDoMk6wX8ZAIxy45IP05r6H+Kvg+21vSxOAplSMkEeoB/z+FfOGr2gtkcZUTY8tievTkYpwlc2jsVNCvbW31S5huJ1SR7YtlPrxn8M/nVXUJI0uoixWYg5G04BI9T2Hr9KsaZ4Ut9Qja4ln8qcJtDAYBA64HueM+lU20zEyRFCYBnJJ5z0/T361uhM9N8C6/BFcJ+8yOMNj1x0+nSvetGvYrnTFKyEkHGCOg/+vXxa+qXGi6lH9n+aINk4XHHQ19MfDPXIrzR40dv3hAIJ4P1/wDr+1Kok1dHnVYNO56LaLnJd/XB/lWXr+nJdBZQPnHHTjH0rRsiWjLnIABxgdOfQ81ZjKXJ2SLuUEHA6isadT2clJHDUpqcWmeE+NLRra4R1AUMw46cE0+wMTW5Uko2OMdCa7H4n6FE7h1DIRwMDP0rzqO4dWSNRh2OACeTzivvMJWVakmj80zOg6FVrozp9B1K/wBLknt5NOuJYZBlZUGVI54NY90ssWom4kjKI5ziQY+X0r2nwLp8Nv4auZLkN5mwFST3I9P89K828T7Li/kAYHqSAc/T+f610RmnJpHkpPQ4vUYYpY5MbsckDOe9U7hI7iIpG4jlRcc8dqTUnKTEDOQcHnOBnFRS7FZJMDIGDkV0I1F0aOGKK5ScM0jYIPbOAP8A6/51Whtd2pZyShyTzxkdBV6Bo5LZnA2t3wfas3Tpd93IzAjaTkN0znFJl7F+4tw+cHHORg+h71YnnBgAHYAEA/lVGWUBwDkd6lcxkJyeO1ANlrToYJIpxPncqhlA9cnFYo3/ANrByA6Ak/N0wK2LO6jisZ1w3mOTg44x7VjJIHvJIlYB8fdzz6mmjJssX6peyjykEZIzgA4z1q9qFraXeg2qonlXcK7XwuNwB45689eazjd+TKpAPXHXqBVi9v0cbyhiDc4Jz2Per1RFtSh4SuLSG21COeOTzVc4YcAnsc+lU5dRSXUogcfKOQOhxyeK2ra9tP7GuojEhmchlcDlh9awLK0iN5K4yS4G4tzjqRg9gPSn1HY0dSaK4+eIsQw3FG4Kn0Ht/wDWqaVYX0kyZIkVgGXGRg1TuGjiwQCAMAkn/PH+FFzdxGxEROYywJC9cikxblzwwlpJFck4DbtpOMBSeaq3RRr0bCDhgc8dM/8A1v0qbTPJFrIFTcS2ckYx/n+tVbcRpdy+YgOSAGwBgY5PvzUdTREmqpBc3QkgJVkyCo6D8fypq3CpbplWUjjI4zTZXjCllHIBXOOvvzUUozGATg9yB14xSNNjT0YRKGMuTHnIwMnnnNTeYklwBGScAkhl681V02Q/ZnQAEtgHA445BpoAivHck9AAM8Y9D/hUBdl6+t4pGBR2j3AlgTxnsR+lOdYGtIzlshMfNwfeqN4zvNF+7ckEdASOoyPyzWnfRp9nj7AjJJH54pM0XmVdJ2JJIS+RICTnpken+e9SlhLfB04CjGDzwO1V4BEsToEJxx06/wCfzpbWR4mG4sFOTgjp7fpUiLV7IkoyODgAj6UW8aiMAkgkcZOOT3qvMU80jJByCVz1Hvj+daLyqIgCAOMHjoOlDdhasi0a2S3nd3ycncM/0q3PeRJc4BHJ4BHUd6rCaMAbTnjAA/nVW3QT6iUOSB83Bzwf6HHWpKXYt6pJb7cIwVmOCufy4qzp9mkNnvZVLsMDI9qhu9PjmcEx8gYHGR+Bq8JQ9kAQARxg/wAxSbNLMbpVuHlPyqy4xtHcn/CmXlgh1CNI2IwwYLnsDzxSaVeGykfAyoHyknFPs5PtGsFyCSD94fUZz6VlLTU0SPRvD+l+akTuCOhIIrv7CyWGEDO8Y+mD9K5rw/F5trEwGWx2xxXUQD5AM5OcV8fjKjlNo+4y6ly0031J0BUFsE8YAxnFSyfMuFXLDjcM8mliXauckngAZpDL5TDpjHOf1zXmnshIhQA8g4ycHkH37VYgYrBsJ5BzzwcUyWYNkEE44yO/T/8AVQsqMvHBHHvS2AfHiQtnHI6A1HKgDAKSR1BHY9OlMRyknGcnnBPc06UjAA+Xjv0H+NFwJkjQx4OAcdu5q5Y2yeUXwNoIGD3PSsmXHl5APGce5q5Y3biApk9RwRTAmlxvIBzgce340qxAupwFYnGR1IqJTvlPOckcYq9EgyOfemjORcWFEQkZx1qNkDDlunUHih2LRgEcflmmwAyDvt/p/wDrFaHNIydaXODn5AQSAccZ9a0IJbdbB035JAIUnqKo63EpbyyQAeTnoT1qtAiSogkUEKeCK7aUrI+bxkLyujUsLF54pH3uijkDOMGtnwzJcWkji4JeM5AYnpVK2v44rXYB15IHX61EddCwOgOB1AHGK61I89RtqdUmtol5sDjoSQDzis7WdT+1yKNw56Adq82uPELJqZb5iGOMkkc5rorDUFuZRnJPQEmlJaHfQmr2Ov0y2URgcZ9TV2KzEivgcDqRVGyMjR9CRwOla1oxPBwAB0xXOro9GSUkZd3oz7sx49ePWrVlpTLC+5SGGTntmtAnLAgZ5x1rWUItocjGR0Ard1HFHnSw8ZO55/qVkEd95+bH3j2rn7qTng5CnkV2mqRC4kOBw3UjtisObRQ+XA+fp0rX2iZzPDSWxhTtlFHAz3PSo44EMRIPGDnHWrepaaY2JI4xjIrJW2laIo+do4wOKltNExhKLs0U30T7RJlX81WGcHnA71TmsY4JCA3A4APPHT/CrtncS29xImG2gfLlSB+dUdQlL3saBXLMwGdvyj6n8aSu2TP3Vc6Tw/p4kCbCASehH3vpXf6dp8SWknmOAeoBrH8I6AJIvPlGNigKe2cVrX7fKUTke3BFV5GdNNq7I7O1ge8CZVEOTnHFatxZPbghJo3g64JHFcuZzFNkHHXv1qlfzyPEWDMpIOeePx/yaxqJtHqUHY6J9StVLoJYw/QgnGa6DwvYJcPlwGB6g+lcJomiyXcIcxB1IznHeu/8PtcaX56SRMUCDa5OefT+leNV00Po8PdpM1LvwvbMpkjJBA6McjFWtFtDbRt3z3rGe8kvb6JUR0GACDXUQJ5car3rCPc9InooorQgKKKKACiiikwCornPkP0HHeparX0Zlt2VRknpSewHIXGnR3t0cuAO5zjPNQ33hby4vNSRHGCeuDx1/Sn3cM9jIXAYYOT7Gqd/4hedQj26BlBAMeRnnvWe5qYr2iRynnAHUkcE56GoWhQsc9c9R2qeZ/MTJBzkggH9ahQlY5DIcccHoKZL03FEUccqgyZjAySTnHsagu7q0jQFJEOR2HSszVtQjtyURztxwCc5rlL+5knZQm5M84HH6VaXU55VEjoLrUoZpCkb/vFIJA/xqaxsxI7sXBBA4x/n0NZOjadJNgtE3cE44I+tdJAixDABGSMD0/D/AD3o2FCPNqy9b28cIAB6fKT2P4/hRDGheTGM/XqKrz70YbGbOOgHBH0pjfOqkHHHIBwT/nrUHRsXxaRNFw6t3LA49wKgNuEQ84znJzVdVwoDZPOc5PH/AOs/zphYO2MEjOc4zzQMnS18wEh+BznPIx/OrEECE7yV56knHHvVBmKj5c5BwStGS0eTwW5Bx19D/n0oAvOkIUkvznGQeSfekSBCB0PQknBGazkU7uQxwOc8gf56VJl4nxyMDO0nj86ALwijcHLgHPQ+nvUDRIJQARgfjj/PNQs4MXJJI7+vpn3qIN5jZ3E8dCeM/WgC/wDZ4v8AnofyFFQeU3t+f/16KdwPjv0weCOccY9qjxuIPOMc471MeFGeuSP/ANVMkyvHbAyT1ryz1Lldw65O9jnnBxgf59qbG8bhjt+fHGeDUk8ZdGBYk4455P4Vk3F28IJX1ycjuO1CV2ZuVjVt5NwJJwgODnjirAjVMEnp8uM+vT6VyVt4kEhJyeD0PGQOSfp9a3bDVkuWA3gnkFT+nPr0oaa1BTjI2VAOADjPIGP6U6VQwBILEnI9/wAfemRsrgY6Y4IPU9/6/pUu9lXZkjIwAR1PQfTrSTuDRCUABGDk4JIGARTFXe3IHJ6EYx/nFS7nHPPoCef8+tIoyckdevpxTJSY7ZuYcd+T3H4Uu395yxBxwx459P1FIpVhlsjn+E4/Snqm0DdknkZOOn4UuoMq3+lpqFu6EZcjIOAQSK8l8X/DgvK7pAUBBIIGDjv/AJNez7ihyOOOSQePXFJcRi7i2uN/HJK+3rVxk1scNfDRqrzPkbVtCurHfHzEoyGZBnge2Ov1qlaoxDoMkjgZB6YPP6fzr6S13wImoRu8VmrnozE9Op/z+teU654HurN3ARowDxlc8HHb68V1Rqp6HgVsNKk/I41YMKNxyuCCCepHv6dqci+SWDuEU9eOgPHI9Oo9jVm6sJbRnEow2DkAccfz6d6pwQCUlmwTjkk4z6Vsnc4tiMKGUHdnsWI6dSPw/wA8U0bGwGBL5x0xxg9vf/OanKATgAZzk5J46ccVEUG3BIB6n1B/z/OmPcZIvTbkDGR3wR3/AJH2wafCMY38nJ6np1A47+tR7NiDJATrgc85J5H+elSLgKMDoeDk5I6c/gaBWB33ngk7jgMBk/j+IpVTzOcEoeFAGcAD9P8A61IoCnhQOuDgZyeuf8+lIwJYAkoBx6dPX1HT06UEih9ygkZXqM+np3zj3phZy/zgjcCOe5Pr6frT8ANwN46EZwcdP50q4XBJITBPTIxnHT9PxqgGRSBSd6MCuRnORjqcn/GkJ25CICSRlsdx6ip2RW2kkA9MAcfT6ce/WmMBFtORnJO4jPGf5e/HWq0FoDzAx4OM56e/+f5+1DkF2wdowCATj2/DH60kijAC4A9TyQPf605Yyq8DoMjcCD/+se3NToUmKoTAGe2PYd+nvSpJ1BwQQeOuOOvp69aI0ZyCTgHk4P8AMfl+dNKeW4H8IPY846jj3paCHooyUckqM8Z4z6D8RTjghCp4APIGAfr7fX0qSODedqjegOcgc9uvpxV7T9BubyQRom0ZyRn9QfSjSxcVd2RBpUE93eCJIXKZBDAcA9h/n3r1Twd8NRJci4n8zc3zH07AH+fPtV3wT4Ps4oN5fM2ceWVJ6465+nWvT7EJbW37uMhioHtx6fX0rmqVOXRHs0MKnaUkJZ6WLG1A+8AcAZIP+eDVmNBnJBGASAT6frSieRwmQST1z2x3x7f41Q1rWY9EsnlLKGwTlhgr1wQT1/8Ar1x2cmeq2oLyOE+I+pvo/wAiyn5sk5PTOeleGmee7uJ3dxljhRkcg/QfX866rx14hl1ueU5aQAkhuxHtg9vbNcfawksC5Aw2QQOuMdvwAr1aUbI+WxVX2lRs39Bs11C+iQymMDkhSRnnv398V9I+DdOjttPj2yfwgYHr/wDX9K+c/DdjO+ohowAikNhsEkZHp9PevonwjcxDSwMEyEZBPH59uKmv8J6GW3u2bzRgeuPf19Ka0Z34zk459PWnBi5JdABx1NIGIJHByO9cB9MOKfL0HHU4oyUAAA54P40iPzjHGecHNKDksT6nA9MUADKd3Jx6Ad6AnJz3PPGKFYsR82eMgZphO1yT2HLDrQAPEWIPc9x/nHf9KcEIyM9vXBH0qQjjrjHHTqKa+Mgk/PwOOuP8/wA6AGlSvBJHQDHp3zTCpZupYjk/5/z1pW+Yk9COcn9KTOWzzgjJ4/CqIFHMgzzxnPTPt/Ksjxppi6jYFsEOq7QCMjP19+ma1SSHUg9sc9P89aZfw+dYSr1cg4JPANdFGbpzUjkxNNVabiz5n8RacbW4JzhWJ2soyeD/AJ/OshbdMLs+cKM5Bzx/9cetd141sjHOwckBAegyM9x+H9a4a3aTOzkBQByMgnv+A6V+i4afPTTPzipHkk0QvGNpJK8AZAB69aYU3ZJA68cZPt1p259/l5yATwOMc8D/AD2FEhJYnJCk5GD17YFdy0MGM8kEZ3qgAA3dB+GPqfrToYhGcdQOxyT7cfr+NCqUHPJzjHQc9h29vWgyKCM5PAJYngjPfj2H6VZm7gnbGT2BGOmOOfzouVEiMCNzEDGc8dj+P4UgUkISQAckA8kj8P8A69Ob5WwhwFwcgdP/ANf1oQEEMbbBwCM5IYYxx2pU5yQPTrwCOMfgelTFGxgDbz/CAe//AOqmFThsEDpyOODyR+AqkTcjkB5ALHuMYxke/wD9amjO4krkAD7x6gj/ACalUkkAbi+eSO3p/Tp70EspIAzkYOfz/Dn37UFakqqSARuG7qR6HAP+fanrGykhPkAGD9c/X8c1HnAG4Hb0yT+OD36fzqWNyqlQMhWwMnk/X9aAGdOgJycYIGMc/wAuvNRIxEhztOOME0+T7xBBx14HUdeR+f51AD1JHGTg5z9celArsa0hE4ByQeob35P+fpUqoEYEAjcc5J6j/wDVkd6jLeYSMfITkAADn37jt+VSjcd+WViB3x39cn60mF2PJBYDIPoee3+c0mCWU7iOc4AJ+n6UIRL0445xxj/Jx196QOdxI3HIxk9c9R7f/rpDCaNZGwBjkEj8eae2MbRnGc7SMYP8vTrSEqR8wIOe3+P+elI4c7iCcdAD1/z0/KgA27Ey52L0Jxk8dOvU/wD16XcoYAjJ9c4Hsfxz2pWKFCH6ZIOeT6VCWdyMAYwAFxgDn9ccUBrclCiU4wdzDA5IOPTP+elOMETKiEsG7AZHUH2+lOVsLnnf/dJxke3Q/n3pk5w5PXaMDPPXoR27UAIto+CvmZIJJDAcD6+2D+VIYmBAG0k8AjoCPr9KbM5DIQ7cY3AnjOOc/p19aEuCx2kcjkcYH+PcDigdhtvCFk3kk4BHI4Pvz+NSlVjzhecjjHGO/P5UJISoztI/unof884FODCNsF8Y5LEDP0FAncc0PyYYdTkqeeff9aYsYTkckkkr1x7H6Dt709n8wgnDsRxg4yAP5Hr+dIGdMEnYFycgAA9zk+/T8KCdyEoSFKHPI6HBJPFOVUGVyXGSCWOT9Me1SWk/JfZ0z0Ocehx9Mjj2pisqH5QFJz0bt/nj1oGhXBACE5PAAB5z0H9RTimEdD0bBJx29h+VMaRcgkAY6tjJH/6x61NBMkwQEZBIGSCdvJxx6EVLdhpGt4e095buSXednHKjH+euce9ezeD7BxtfBQAZyR/L8q4jwRpfmyICmDyeF6n6169p2npaRgBNj7ck9OPSvlczxKacEz6jKsK7qb2LKphugIPUEd/cfiOe1OMxVvvcDGD14/8A1Z6UqqMhCQRnOOwPtSzQAhtiEjjAGMkD2r5Kx9gTLGHdGGNp6k9enBP/ANauQ+JnieDwzoEjPPtfBYqrYODXXlfJsTK4OxeCx6D/AD0r5a+P/iZr+7W2EgBkcgIGzwD1P0GevqK2pxux3SV2eaeJNdl8S6wLuUNkjIyM8fXv2qtFwF2EgEHqcDPX69OfwqJFEZC7gDzjAx+P9c+lPyNo56HgdP19f8+teklZWOGTbdxRlkO3DyZwFBwM/wBBwals7Oe+v47aM4RRk7RkDGMkevbvUajEhAO0kjJzgD1/z7V23ww09Z9ReQgzPkBVxj6H6e3HansidT3/AODWjJpMAlIbLIApbAHQD2xz6VyX7QOl3GLmRpGdJFIwwyASMADjjrXqPhOxeytlDhVIAyR0A64/zmtLUdLttbCx3sKyhOm4ZIweMcYJ69a5Odc1zWGi1PgizspLcgEYkjG0IwOMDAAJPX689asqXeSS3jRkkQgiU/MrAjOQRxxwMe1famsfCTw/fTm6t7eO2dlwyouSSeuAeOP61U0n4Y6RZBzLZxiBjjzPJBLYOOn510+0VhO1z4++zXDEIVlIJO4n7pPTGOc5q7YaPqN25jSybzXzhQDg+nP1OMn0r7f07wb4bSMlNOjkQHk7Bkn1A/xNXI9Kso49sFlBGiEDaVHHPPPrjNZOsug+W58Y2Pw18UXEJYaXJycjjOB25H/1q0Yfgl4muIjILSbyyQDmMgn8/T146V9lvDBFfK+AEBIUKAMDHfHpjGT6VYnmQFIAQRjIKnBB7Vm6zK5D5M0j9mzXLq3kFzJ5CE5PmxkgD8/eup0T9l+/uYkM+qxBCSFAiABHTkk5HH619IK48n55CmDwWPPf/wDXz6VXm1OCBDl4wMH+Ifj354/lUe0m9gUEnqeEw/sp20MyeZe74wQSGlyD647V0EX7Nfhe3YmTzJSRypY4/DBru7nxxpunXEMc88ZL5G0EY/H/AD2qnqHxa8M2UqJJex5UHeCwGD2Gc46dqTlNmloow7b9nbwdAP3lqHDA4G5sqT+OK0bD4EeC4mymmMRnpk4J6ep68024+PHg6Bdgv1B5OQck9OP17VmW37QXhS6tnkS/U4JB69B/jjrmqSkPQ6Wz+F/hbTpn+z6OI8HAxgcdjWwvhzRGXYdOtuAAGcAkfX9K8xuf2i/DVupcTtOMk7QSM4GecD3z+FYt7+0rpTRCW2hbYzBWY8kDOSeaTjIE4o9uTQtLtZcpZwoCOoUZB960NtvbWoeONYxnsAOvbHbrXz1qf7UttFaSPEFl2AGEhQSQOg+vtWbH+1e15YI8lqyTjO6Jo+RzxnGPyqXCTHzI+nIpIkP+qT1BxzU0dwBkNEhJGM4/Svl8ftT3UcRZbVEdl4I559MZ/wA5NRyftWam+ES2G/BJBjz245B60uSRSkj6jaeMZOxVGOwGPanKQyggAvjkqOlfKdv+1Hqs0hSSyikkGCw7LnoM4we3FSv+1Vqa4RYZDnA2pGDj8SaXJIfMj6wabzOCmSq4JBwc+ufxFQrKNziMMBxkZPHp+vavlQ/tSasCR5UmBk8xjI9D3P8A9epP+Grr1QFcSmcYIAQDOeeMfWjkkNNM+q0mDEZBI3btpzwfpRNeKkuDx6DH49K+SX/au1KSTBRwAeMoMHOe+P51Zh/ayuZmAlhmd9u44QEYHbj+vrR7OW5Wh9XfbSYy6A4xkgHt2/KqyXzrl+QSCQSOtfNMn7XkRt9iadccjBZgDk45GAf5Vmr+1/BCuwWEoUKBjYTyT1JzRySNVsfVK3nnnbvAByAMYOPwxTnvAhRMZwe4BJ7YPp2P4V8w2H7XGnt5s89usEMfBkfnceOAASe9XG/bA0nOY7QyKWChgGHX14/rS5Z9Bqx9HMI2bkoQB0wBnNR32k2V3aP5cSRSnA3AAcHuPevC4f2pvDF20hmJhCcFnBIyBnt/XFdJZ/H7wtJbxy/2jAYGG4sc4A/GjlkjRLqd9onhmzsxifE+zkBkALc+vataLTdLEQH9mQh3YiQnnI7YzxXn9v8AHjwXIoY63bANgDLAA+g5NX7L4weE72VI4tVgkYdQrgkfh6dKSchtM6W78K+HrkF30qCQjj5kH+FVrz4aeFr5Nj6PbujDBQxjBz2I6fyqdPFWlXsalLuJEOASTjPv7VopqtnOgEV3C5AAxuyD6c++RRzTRjY5dvg54OaPyk0eGIH+6oxnp0NZN9+zt4NvmCLp8UfP3gozn69//r136zK4OJVbBIIB/wA4qW2eOSQ7HBIAwB0Bq1Umhni2o/sneHL24IguPIAJztJHHTpVS6/Y50pI3SC9fkYBzzn6E17kcxyZIxk8kH9Knlclhkn6Hrn3pe2kDZ8s3v7GeoxOhg1eTYp6so745x7f0rJ1P9kfW7R5JUvEmeMZjzwCew4/HrX11JLKsZGSD6Z7d6kguSsbb0LjGCG57cc1oq76iTZ8IyfAzxt5jo+jPsOQXDZAA56f561QvfhR4lsyiHTJLc/eO1ThiOMjB4J9K/QO2u9jDMaHAGARwB6f/rqC5iiun3SW8br6BQOa09uupopNbn5x3unXNhc7LiERlSQF5yCfXjj1qmoeQuZYBsDHAzzkHPT0/HtX6I6j4A8M6u5e40W2eVwAWCA/TJx61yOt/s7eEtcg4ie3cZwsZAHJ7cU/bRZalfc+I4BFMRskU5HIHJ47Zx+lMvfKF2YN4L4A+7gN7g9PX8q+uH/ZP8MyFjBcTxSZByCM+46egrGvv2Rzc36mDVUhtlG3Y8e58juDnj6Hioc03oUpI+XpbOK4UrJwpAIYDntwMj2P50RWMsIASdnjDcGQ846Zz7+9e0eLf2XfEOkSmSwY36A/IVGCOf65+lczefAfxdo+km4urKXahJYA7mbPPA9B6UXTK0Zw0kty85jjvLm3eM78RTsqjgdgcenX0rd0T4jeJfD2oQSxavdvGmVMbkyAZHAIP4VHaeHNc82SM6dcPuRlkEcRLAYOBgDr34NVpdKuNPwJLaSKTjcs6kMPTOcEcfzo5Ux2R6FbftP+L7W7CE24jRh87hlLjjOBk4//AF16Xpv7W0SGJr2Biu3LMikg+v8Ak187GKO7whRS4GCccj0GO/4VP9jR4+AU9Nx/DI/zip9nEXKmfX2i/tNeEtVtU8+/+zu5wEcHIrvdG8X6Vq8Xm297HPG+MYIJPpX59XdjHJgCIAgbg44UE9cen4Vb0rVdT0FovsV9OkiEnBcspz14PXjvSdFPYzcOzP0RjmjuGxE6SDOME1LNugA9SccV8MaN8ZfF+kzCVL1JRuyQyEfQe3brXo3h79qO9341qOKKJQB54fOeccgD/JrJ0JGbvE+pG4g3kHI5z3xUZkyN2SPU+1eZaJ+0D4c1RI0kvYSZFBjlzjJ9CP5HpXZaH4n07WVZo5dpPA5yPY8VLpSXQOddTYVgwznHfBpzOpHTI7UyBFmn2pKr9eh5FK6MGxtxzwTWLTW4XT2Hsp6DjuQKDjHJ+ntT3Ujlu46+1RHOOeO30ouMXG7Oc49D6/5FKTuOMdR6Uq5X2OMUmcNkc8nFMAI2tgZA74HelIYAYwD7HpTSM+/PINOAzx0444xmgBykAAZyT1z/AIUowOAc565/z/Ko14688ZzSpkNg9ME5PagB+4Bse2Dz/OmMwAPPJ4wB/n3pDliM59OO9B6+5GME5oAeeF56kZ/GiDByD+P1pMbkTjnOCSc0IN2QDznmgBgyTjGeelK5CAjqemAMUgzv9T3peWGe5OCCetACZ+UHH69aFOFOB24A6UrnK4PUH6UwA4OTznOKBWHL8pIyO2fT1ppYg8jHt6U5Iy5weg7jjFNLBWGclfpQMXOWPPTt3pM/KAMDn7xNLJw/AyAOATSFScZPvgelACpznJOB1NNQ4fgZ5656mngn5xj9aahIC8455xQAFzv5BGRxkYqRh5agjknjrTZMtKCAQMEj2pSpCDgk80AJEm1Cc55zgUudzHjvjNKB+7IwTzx7UyPIY56dRxQAhfBA7etSOw5x07U0ABwDjrnmgjk4Hb0oAeF/cjB3ZPSmoDySOR0zSHO3jscdetOzgZzkn2xQBG24TIAMhuDxUzoeo6deByKjDZZccEnOQKe+7eBg4xwfSgVxQSFz2pQMqe5xkEUeWSAM+5oWJypx9BkcUBcSFCrk9RSyPkgA+4I9akjhJGM4xgZJwPpVea4htnJknRADyWIA9Mc1ai2FyVsqeTzjrU0SF48cjAODniuW8Q/ETw/4atfNvNQiOfuhGznt0HTPr7V5df8A7VFoGnttPtGnkRsZUgKPTP19PSrVNvYaTeyPerSBmYq5CEDBJPU+lYOteLtI0CYi81CGJs/daQZxn0r5T1L47eKNevTIjm0t2yBECV7gDP161xuuT3Ou3nnXt5LO56EE4x9P/wBXauiNHTU1jTbep9O+Kv2kdI0S+MNnE92SAGMZBXvzyf8AOa4PxD+0pqk9sRZ25iGCBk9PyzXjIQFnzly3zDjGSOP0xUjSpbW4kJ2JjGVOSPYevWtVSSN1TijeX4o+JNcjk83UZYlYHgcEgnrz1/Kuf8y/m12yluLt2UyZYyOSWx0BzUulafPfamRBFLINo2gAkZI6Dtx6cV0Vp8MvFepXMckWjzpBjKsw+775HryKdorQa5UzndWsRqVyJJQoKEgAgYz1yff61buoPKW3Fw7lBGAuBgn2rrE+CfjWRgkmnr5b8liw798j/PNdtZfsw3GqW9ut/fumxQBGJCMcdvp60OcUU5JI8Kgml/sPUymfNaRSYgM4HQDPTpk9+tTaD4e1jWr15LTTJHj2kA4Ocj049zxX2F4I+Dmi+D9GezeNLtsn5tuWPPAJIz+NdnYaNYWKp5FnFGqjHTn61k61tjB1F0PjGw+E3iW+uAiac6OcbjKvA9cfpzXYS/s7a5rEyHNvalVACZI3AeuBz+NfUspVwAAEHUcYoLthcgkKOuKz9rJmbm2eC6N+zLIumfZ9RvY9pbcTGO/tyPb8q7Lw58AtG0iFyW80DAPHLAe3X869K2O4ACHk85OMGnRzJACZXAABPOO3vUc0mTzM53Tfh94eiuIwIsHeMExgd66W90iwWaUR2UJUEgnb+X8q5++8baFYzv5+pwBweMOMqfTr1rC1H4z+FNPWV5dWEgJPMZHBHrTSkxe8zuniT7LFGiYVAQNoxgdufzpYJTFbOiu5yMAAkjryfrXkWpftP+D4LJzbyPdyKPur97j2zmuQvv2sbGO2It7CZ3zjbtwQD0P/ANY1fI2Lkkz6IiLtdIWJfGTgDnIzUN3dgSHzfkOeWPbvivl1/wBqa9eYSxmdQp+ZWUcA85AHXp+Vct4o/aG1vVWdbd2+dgVkYgL1zkfoKpUn1I5JH2VeyxxwCcyKBgYcsKz38Q6Xb2wM+oRIucgnn8Pzr4au/F/iDXl8u41S7kDKSY42KqMAkjHI/EVhWXiTUUsJbRb+8llJIXzpiwX26/r1HFP2RSptn3jL8TPDGnO7T6tEHA5XOBmua1D49+EraUNFqYnCEkqjDGR2PevjLSpbmK4b7Rey3O5cEM2VU455PPb9agks47iRGWIAKwJ28BsnPPbg1Xs0UoI+t9U/ah0kyEWpRs8Aj07ZOKg1P9peOCxR4rdblmOAsRHA6/5+tfNM2ybMpRd+AAAOfbj/AApYZiIY43AOxedx5/Oq9nHqPkR7ZbftV3lyL23fSGjn6RybgQfQf59aztG/aW1XWfENtYPD9iaRzGWYZB4yMj1Pb3ryOO3SN2IyqZyAMc4+nf8Awp6MiXUVyXJeNlYEjkEHPbtS5EthuKO/8cfGjxfp+ryfZ9TDorYMXljjnA6enHQ1V174n+ML+1ili17ySY/mVIyFBHoST145rgtTuXu7mWVnD+aSWDdGznr6D/61EtxcGMRR5GFxtAyAQOPoKpRQcqNiH4qeNJrNxLr8+VHy4OAR7jv2pug/EDxe+vJFc63NFAyuwlRjkYHA54JzWDpzCVTG8Ku5AIfcBz0PH+fatC3VPO3OqYXIKMOGyccD8uBzzWqirbEtIgv/ABt4rOr+UddnRGY7mPJ5PUds/wBTWv4s8V66kyxR65eIjKp5kII4Hp1z+RzXNa/CLa7tp1jIXeA4PVSecH6DjvUniS/TVtS82CMpG0aoFYc5A5P09PWnypBy6nRWviXxVP4PWV9XeWMSGNWjclgfXB6VW8IeIPFOuavqNpFrdyEt7TzwRJlsg4JGfQHp3zWHpmrNa6c9vjzdzEjcen+e2Ki8K6xceHvElxdoflMTRtGwwWBHOD27fpTsiuUt6Vr2rzaikU2uXsRMhwsbkKSSB+ZPp6VseL9Q8X6FrFzawa/PLFEQFWUgk5GcZ7n865SSeWTUpLi2i2lZI5ACRkAHJ6cHH512E+sf2k1z9sh2XGDtkBGHyBgn/OahxRPLqb1hqmpxeG7C7n1i5klnUsRnBUgkcDPPNJ4c1nVdRsNUddUuo540BjZZW6k8gj8OPrXJjWJ5dMitPlIiBCleNwPJyTxj/wCtWx4T1b7HJLAYj5dyoVgv3hjIBz7Z+nFLlXYaih1hc6r/AMJHbeVqt4X7q8uVcY5B78ev0p2pvqttfSebrdy6FiQI2wFB5A68/p0rPhuZodXDoCzqCCT9eOPpVu9L3rmR0wTgkEZI+g71NkbcqRs6nqPiHQ4rG4s9ZnZ5Yt/lysSBx1Bz36YxWt4f8b+KZ9Af/TGubpBndIpGM5wMj+dYFyZrm0iRnLJGuFA7D6f41JpGqT6dYS2yhR5xyT7ex/pScV0FyqxvaJ8SvGBLkao6PgkW7KCnHYsORmrcvxd8X2U0BnnTYzchXLHqAeB04xXJWVz5F6JE+R2yOOQfb+tN1ma4GyfvHJkrkAdv5VNlcnlW56nrHxj1jSbjykl3uqhmJJAYEZ/z71qab+0TqU2nh5NOMgztZVkAOfUZx/k15Xf3smoLG84AkCAZYZPTqf8APOQKZbSMtg8QjBAbPmAEA/5HNKyJcUz27Svj458x5YFyRzFglh35IOO3f1qxb/tD6RcXsSXLSRPuA8vyyB19cdM+teD6HczRa25GBDtZiCOgwAB+fpVLWw4uFki+QtISSOw7YyOpP+eKpRQvZ3PqfWvjvoFjJGHvEdDgrnJODx2GP5da1NN+Megana4guo96ZUjODzjsffFfJF5qBvLYI0SxKg24YDJOe/8AjUE1x/oY22iyggESkc+h9vxq+RC9k7aH2bY+P9FZyGvER+5Y5449+Pzpy+ONMuZiI7mOX5sEhgB06/r6+lfFOmXeob54IjKI+PkDdv8AP866fS2vNOZ/s6yPct8+1mLAt0wB26dPej2aM/Ztbn2Aus2kjrsuYg2AdrNgA+3atZpre4tflmQsRn5X7D2r4nvfHXiC3nVDL9nlQkNGV+6R6k/hW1B8RvEun2MEzCR4pAQJFBwce+f0qeRjVNo+tYNN88SD/Z6Ag7vXHrUX9mm1mA+5zyCeeO38xXyxoXx38V2906xwRXFvySxBDKB3x3rTs/2hfEcN9tltDIQ3BQ5yD0xx/P3qHTY+Ro+l7+yF7aPHKQMjCg9Pb/CvnX4k6EbG53xx5UMdwAz36j/6/vW3H+01JZMn23SZ0eJsElQpHTtnP5il8RfETRPGulPO1tcWdwTyhUANkdQc46/TvWkPdKSaOB8PSxXNtcOcJPCxC7m4I7j86p25F/rK2YU7GBJIPUYz9fyrDijl01nijPmhmIIIOSPXn+tUUvb2LWLd7Y/vlfaoYkEHGMen5etdBVjQ1CGBrgqASUYjJHpkfh09q9D8FeKhp88UboACoG1jg9u/+eteXXF7PPd4nAifcMbuhwec9/x962ryR9L8icByDhlZByM/5xV2voY1FdWPrvRrqK70/wAxG8wFQpwc7Tj0/Lmr1lh23bSD3P8An/PWvL/hP42F5YCPORtwQRgg49PWvS7ObzJsqcA8AEevf1rlnHlZ5b3K3iXSY76AiRckHI9a8c8XaQNEu7WVCSobc3GMDnivdLg/vHDcgdSehNcj468Pm+0tpwg4GOM8V7GXYn2cuV7M+bzfB/WKfNFao1fBF2Na8H3htirSKg2pn5iQMnjrXm+oALq0slwHjdhtKsMFT1I/z7U74e6vNpN80W5htbbgE56+neuq+IUNuLsSIgLyAMcDGCQCfz/rX1MHaWmzPgFFrfdHkuuQot2HwDyeAeCOe1UpIAQACdmOpHA/CrGsxut0ZAGHzAbSegpPKkVV3k4HA5654/z9K7OhQ6CNP7PlUjpjt19qzIEUy8EjgjaeOO3+TWlKHuLZ1ywTg7h1z9O9UbOxmnuleNxI5UgrjHP9KB6jNoMq78BSQK1NXt0tIkGcgoGIAx1rIvQ6XAZyAcgY9D0z+Bre1cNPbQh+ojCtg5zS6h0KFnDFJbbj1CnBIOayrOxQ63Iz8Exkgg/ePGM/hWrpokawLooMSkqSe2Kp2tncXuqE20W6TaQMDtxmrRlJFaWOPzkVhkhsA+nbmpdaiSKMbcuNuSB0zjpUVwssdwY5AVlRipBHOfr2q3LZMYgJCu7Gc4xz261VybMTToI7nQ0LuAVGFVxg4+tZ1siC9EaocsCc57d+f89Per62L/ZcISMZJA456/5xWLY2t22ruLU75NpIyecdD/L86EPUtX5iM6RlN4DhTyR0J5+gq1rGnxQw8HeGwcAYJx/Osu/86O4gSQnO8fMRwD3/AA/Ktm9idrVDKACF4Yc5ApkE+m+QNImKhRIPlI6nJ5+nH86r+FrK2u/EXlXsjCJkyTnO3Gef89ais7V2i3oNwIyMHiq8CSwzsckYBGSec9Bz7envWbNFexHr2mwRai8Ns/7gSnaVPUE+n+cZrVurCJbZCdrDg7s84x6/XmsWVXkkLgsDkgnPPpx644qcRXCBN8jFE5GRjkjr6VDLTNPTbOJ7J3X5cMSc9e/8uau6TpK3+onzD0IAbHH/ANb8ayrZp4LfOw4B3YAyff8Al/OtLw9qOb5VBO9eSD3qHdFrc3NS06LT5fKO1ypC5XnGfX6Vk6uscKjHzDGASMZ5q3rNx5krsSQCdxU9j7/pWZeP5kIYjIXGD2qFd7mjtsVo4i7lgAVGeSe/0qTyQerYzgkdOnpTIJTDFkoHBJ5PfiliczOM4DEdSew9P89qoxK7Yd8AZ+bBOeOOvP1rY8kG3G3ccjBGayLi3eCYgjqcgk8Y7/59a1bQiSDcSQVHPP8AnpQwGWtqGDE5BPBPQcdKsWFvH9taTOMqAcn7wGafHA8qEowOB0HBNV4YplnwOBjJyc5PvUmq0NTUJU3ADgYwDn86oykRJgc5B+U8Z6/5/Kob25ZlIAIcdGPGB/nFPkyYgSc+5qDS5LZKlxC+QAD1BHStTwxp/wBr1JkwcL1NVdIt0a246ZyT2NdV4HKfbwzp949DXNXnyxZ10Iqc0j0vTdPjsbJEUAdhitSJPlzjK5HFVUcPjAKjjGe1XY0/cg9MnqO34V8RVlzSbP0ChG0EkLD8+VzwSTg09UAmQuAPYj/Pei2jEwcKRvQgkE4z749qN580jGOcYJ6fT9KxudI6ZAFA/hJ55pz20aKxRmweDx0xSzqiqMjOOSferdvGJbYgkbsE85wfwqQM+K3BO0A4BycGrKYVuxPQ5GDmo4cIxHUeo5P+f8ahmkYseoYc4HI4P+frQBcZQoQkYI445P51ItvGyFwSmeuBwarm585CCmH6Zzj8vWrMBcxIpIPbjvVICG3XMxAUg5yK0R94EcH0NQQYjmBI68Eeg9auzBAAWGQTnOen0q0RIR+MYY4HWnAFVJQnGOeOtLOvnRjyyN7YyCeB65qWFDGmGHbBAFWc0jM1OWK5hw8ZEijIbr+lYT3kNsABJvOegGCD9K6CYm3vQXwIwc4PcelYviIafNco8MGyUk5KHvXTSfQ8bEK7Fl1SOGzLlc98k9P8aykuDfvI4kGwDjtUc9sZYBHuB7g9c/4VBBDLbnAPU9K7o2PIkSPb/aJgCGJJyG7Cup0i1eNkLjPAwfSnaFpRlZNqYJGTk100vhqSG283OAOuB1q99xKXLtua+moBAPTHc9atKRkgncfY5rnhf+VAqhgCBjGKuaZqOZCjHJJrFxaeh6dOsmrPc37WMSOGPp0q5eZS3wO4IqCy++DjGcVqXEWYs98cnFZydmkzTrocq6bXP49qhaIMpKnJ7+1W72RI84PPU9jWQl9IshGwbG9OtQ3qdcEmga3jdsHnIwaS70NIoN8aBiQMnGTmpCdzg45Jwe36VoJOAgDEjgg+9RzMr2cX0OVbRoxuynPU55/CqcuipJOmIxkHJA6c10lyytnYC2eoBrCW9xrY4I2gAr6nP/163pNtpHnYunGMNDttMh+x6YIwMZGRxVcWBdy54Ge9WZJWEEZHQgHA6ipNOvlfO9QcZ4Irod0m0ebRim0jOfR43YsR159ajn0GKQ4HTg4IroZ5UBG0AArz9ay7mfYeB9ea4pzex79GlHTQTR2n0i4CW6h0JwUbkHPau8SMSW3+r8vcOgGcVxuhSgXokkTIHr6V28d1HIgYMACMjPFeVN3ep7dJJLQqW9hHHMJCBuwcf/XrSqDzAXOO1TDpSjsbMWiiiqEFFFFABRRRUAFIelLRQBzmvXMezY8ZDAn8RXEzrvuABkDJAB9K9JvLKK4BMmCo5PPNefeJnj0q58+IkIORkZ/MVC3L0SK17ZSpbl1B2EgA4/lWBqF5JGuxE4Ckeoz/AI1LfeObm4h2bA4ILA4wPxrnV1CaaRzJkg4xjkD2/n+dUkYTlfRGbezTveSZQjng84J/wq5b6U93tfBB9KsF2P7vYCCR1HNb2no9smSiDsMcgf8A66u9kYRg29Sxpkf2e08sgoRxnPX2/GlJLIx255zkjmp/MbaEBXOBnA5/KoFl5+U4IOMf4+lZnakkrIRYC0gP8AB5x1oEO3cMkknGQM4yamMwBVRghh196b5nlggEE9fm/IUDIZIpd2ABsPfPX8KGiJwdgIA4IHSl+0FJA+7BBGBjimvqByQemcFl680AJsZiMqMj0OR+VNaF1bJGQOPXGPX6ipDc7QBtAB6k9fWjzy7E8FWHSgBoJcD+g5/z+VMeNwwIPYjpz6UbsjIYAEYwTyaQykAE9egHPT2oAkWEqOgwRwfUd6Ty95YrliBgAClE25Qp5A6f/WNORyZD09MmgCr5V1/zyb86K0ftI9V/T/CigD4yVWYkn+EDnsP85p2N4c59gQPWmR5XI/A59f8AP8qc7DbkDPPTv9a8w9OxFIpz3GOhH09az7uy81CAfn65AzweP6/pWk4zg8ZA5BPNV51OCMnpnOex9qepEo8yseeaxbyWjs6gse4wMMPb/Pas/RfEjw3SJKzAkkE9Dx+Ht9Diu91LS1vkkONkm3AGMjHpj868u17RJdOu3Mhyd2cAdjyRxx/+uumFmrM8itz0XdbHsGk6xFPEHD5OcDbyB9f5/jWv5gAc5+TOQc8jtXiOgeJZdLmWN/kQY5B7/wCcn8q9Q0bXYtShDBwmBjn+I4z/AJ59KxlCzujso4hVFZ7nQDk5yc5yAx4/KkU78g4GOhximKwZBzngdOevPNTQYLlipUeh9x/KszsQ5RvAJGQCTjrRlmYnn1Ax1/z7U8KUYHO4Y5I4/DNLIm7Gzg+hPFJoLEZ4TkdSQR/9epIyWUEEjI5wOB9f8igjaMjnI6E8/wCcChVwxyDzySDwD9aLCsSCQhSBwMDIzjocf/rqjd6RZ3/BGAQRuOMZ5xVogb154PUenHWnq4jcdGyMEHpmixnOmpqzR5f4t+F7TRPJEAWIIxjPufyxXl+peEr/AEoeXJDkAgcKfwwCP8819TmdVTAx0PGeORj86o3uj2GooPNiUvkFiR1+p75rohNrc8itgE9Ynyc6G2m8gJsPcKOT7Z/pUEyOGLiPIYfd6/qPqa+jtU+Fel37OFgUEkkY46/X8K4DVfgzqdlNK0QQxkllXk8Dt/n1roU0zyp4ScNjy4xlQXwQhwVB54zjB/QU6OFwExyRnI6cdRjtW3rPhy50tWQWxL9woIAHUg8ZrKtlZcoUIyMBc4z+HbH4VdzjaadmReThuRuzwCRmo2j2ZOcfTjPfH+IqeYy2obfEznPQDr269PemXAKpk5BQ7ju6464HsKLiIVB46jqTx09BzUht2Yk8+wPX6U63ZJwZARIWwBgYyPc/zH0pEuDGoAC7mOSvUZyfz/p+FNMVmNMAAAxnvkHoOnJz9epxUDQZkAAAGSCMZ79OuOTV8RSu+/YXQDgqpJOPp24Ip8OlXd7CkyW7mPIJUKSQM5H6dc+lV5hyvoVEiIdiQzgMAQenTge5HtSmPBKdCTnofmHXgf481pR6BfzSqn2adWOcEqcc8AjNdZo/wpvr7y/tEjI55C7eM/X8f1rNyS3NI0Zz0SOEgB80gIAVBGOTnP06cd8noK0bTSbi6OUiZxzkAHj/ADj9K9n0b4I20Hz3EjP8uQABjPTH6e9dhpngXTdKiQBRIcZLf3c8Vl7VLY76eAqPdHjeg+Arho1LxP7EjkdOOBnv716R4a8FRRxKzQiLaA3zD14+oxz07mu5tYLS1hKLFzjj19+f88VNvRY9sSYVcjHf17/Ss5Vm9EejSwcYO7M630m1szkIASAeTnP19KnkjSRhs+UYzkcf555p8zB2GBgEcY5OB15+tRklY0JYKFJHB7e/6Vhq3qdz91A8v2CKR5DwoLfMDk8f/q/KvEPih44jv7h7CNJH8zJLjoo9Mfh0HpXZfELx4LOJo0cRgqVI3YBP58//AF6+f7u+kuLl5y7MDkkkbj+H+e9dFGF3dniYzEO3JEsSxBkXB2opyyhsg+x9M/oRUFujM75JODwTwcY9fz6+lKWARUdWJIByRjrzmiKQox+ZUVWALDrj/wCv/Wu9aI8RLudf4FB/t2IYyuApY/r+H/16+gtJ4jChFweAy9+f/wBVfPXgS6ceIN6xMUyFAxk44/ma+hdNMb2u9WZOORnnp0x2A9vSuavex9Dl1rGnGCDhRk5zk9cUqhFYZJB+nX6fpVe3YE5yACM+oOatsQy8c4Izz2rjPoQxgcZxxg+1HlFgCBnueccUsnz7fryAecUKcHGePr1FACRxEPgjj1BBzSPCAxAyc569v8KGkKH5OT14/lThISRkDg9D/nrQA5weMjCgYB9frTRvYkg49eP0z/nrQ5GB3zx15/OnZMitgYAxjnjPSgnUjABIyBnr06YGKbt2EDPoS2aeNpZsEcjB5yOO9MJ4+bIAPTPbv+NUIJGGBg++D3/z/WkULu+YAoRjB54/lQXCgHOMnnIHFETKOwxk44/rVITVzzn4kaHu8yYICuCQAc+317V4neyGGSVPuR5GCPXHP+TxzX1NrtvbahpUsbQiViME45X3FfM3iXTpLHVZExiNQSCTjr3APvX2+U1+eHK90fDZph/ZVOZLRmOIgCSAXJ4O4fyHvzzTzj5Tx7hfp09TxQhAXHRcAgnP4Y/rTXxgMB9/IwBgjnHHp+NfRHgi7cfN6AjHOfUDPrSrGCCMjfgD5eoyOePbj8qNwHHJOOCp6/559KQkdslsEjB4GOcg/nx700S0Lc4SRCOhAOQpGSeOPzp0MR6lsOSMseRSBckBkJwQAM5/z/8AWp80yb/lXZyCcEHHqM/56VRm9xW/dg5PQ4HY59R+f6VDt3gkjnIzxxnr+lOnzJnJJBJBweT0OPal3K3AyTg8+nr0/wAetUgsxkeBKQeMjjHY8ntTSN/zktnGMe3Xn0+tKWBkAIwQDk5xn1AP4eg6UecgY5JJx0I/TPXt+tAtRzIJYwSGHOQScHH/ANbH48VN1wQR1OcHn2H8v1pqr8pPIBGQozz+HbvTGkAGTgHsMY9vxPX86CiQIBJx98DjnJ7fh6/rVV4iQS2MkcjAPTrjvU8bbHAHUjGOuMf5PWklk2o2OCMHJPOP8fYGi4EEnyEAnJx0Jxnv0+vFC7JlO4846sMdfT8f50Ox+UkYOOmfXp/jViLEyckEAkAKOnf6dz+lJj0EACqAMZI4GcYA45P+eopAcSHq3fDdeox/j+NEb7ySDjAxhh1H+H59adMQGGBzkDpkAemfxpCEZDuBIAXGQQeD6j6/Sj76jB2nHBY5wR/jSMefQkAqw64/z6UrGMKB2YZOOD60AMBPGT90gkjv/nipQPLQENkHJOPSkeUFunBHAAySeep/T8ahKOcAEgc4Ht2yOvPX2oHYklkcvvBHXuDjHf8Az9KVQWZBknqNhGMnrSbcIASH3AAFz179f/1UrFyQR34AKkcH2/yKBkbLnYQCUCnr6896fgyKSpZiB+WP605wcF85IGAAAOKbC53EKpL5ByTgkY5/Ci4tSGEu7hgnT+LPHt9PSp/LC9OAMDkc+n9fxqNJd8xUHPJBUHoB1x+tSxsdz5JwDweAec8/hg0A7gIZQS4GI8Zyw5+gH5j8KhfJU5LYHHzdu3+f61YaYpF8+8KRjk8AemaaSCAdwXGAMn35596CbkSxfvMFC2cdQeRjOcfpTQnlu4CcAjG3gkY6e3epXJMpBGCM8N37n/PPSgxmMBic56Enpj9c/wCNA+g6VegZdoxnGTxjqP8A9ddL4S0Z7uVWAXaxBGTjHpgYx0xXPTQSSxkIW+Qgk9Dk9q9Y+HWgFbSKWWPIfAYEZI75/OvOxdZU4NnZhaTq1EjvfDOhixso/wCIYyDgdTnoRW+CWYjocY+bnP8An8KZaxxwRbEXjHHGBjHp17U7fxn7xIGB61+e1qjqTbP0alTVKCikRhCZiCehGOP0qQBC64BODnNMLMADnPHUnof84p6FUlRjwg5IAOD6g+vSsjYxfHmtR6F4dnkkK+UykEMSR0Jz6dq+KNf1qTXdYlnUh49xKscHIPHA7Dp3r3n9o/xRFa6dHAk7jzJAGtyR5bLyCD35Pp6V84WEWxAiu3lnPJAGeTjjHQduRwK76MbK5hUdtEX1IIDAhsAYA6Z9c/Smqd2Q5bIPc/n/ADFNbDdGBxwMDH+e1SQnarcqWPTB47Hp+NdJgRyltgRASX4VQOc9O317V9MfA7wJbLpUEl4mbiRRsiQZOR3J7AY69Oa+Zob8adew3eQ6wvkKeh+ufQ+nSvTNM/aO1DRNGNvBYNFMRgSQ4KN6HOcgfhWck9kVqfWMVvFaFoo4xFtHQk5ODjIPftSxS2yE75VUgHgkc9M59zXxy37Qvi2a6Hly2xCk4M0TEg+mQQOmecAVm6h8VvFGtTRy3d61uFBCx22Yw2TzwCeAe5NYqnqVdH2xc6zp1kn729jjfAJDNkknpgA+9ZGpfEPw5agpc3ucAkYHy8dOf6+1fFV94n1q6wX1Oc7QeS2CfTrn9KynluJpGkluZ3JJyWkPftjt6/jWiprqZN9j68f9onwdpjyRQXEaSg4IkJyT7A8n8OwrA1X9rDQLeGQW0DXcvIVFUqGP1IxXzHHb+XcJJ8nmHBMgAJ79Tz7fhmpjE9yDvJxnBB6ke/p+FHs0Pna0Pdp/2trkhVbRHTAzIPOBBHHtz2GKy9Z/ar1i8ObSzezUAgnZuIAHc9v0ryFUKhwMenQkZ6f/AFvx9qYMFiBnGME9Tz/icUeziL2jO4ufjp401UEJdi0iDAhgcs4PI/8A1e9Yl/8AEDxLqhH2jU5JVU8IW2hj745/L0rHRRuwgweTjPI/GnM2QpzwDxj/ABqlFIOdskj1nWFQE3crgHKlgDjOOmOuPU/1qndNdXsgaeVmIOSASAB78+tWvvD7u3qfw/zkc+ooMbhgcgEnHToDjt+f51Wg+ZlWS0E5+ZOdwYPgkg44I/CrEVrBHCyBeCODj+Z9f1qVGABweckH6epHsBSg4fIJJHHXnH8qLoLshNrFtBKKxwQOM46jp1xjnjFRxWaiMAjPXkk/rj/OasSZ3qCSeCDgZP5fl09KIs7cjcOg5PTt/np0ouF2Q21oNmMKvPAxnqc+nr/OpGiLSSRuABgc5xnP86lZA+/HAJx0z9KYqZ34B6ck9x7f/q7UXC7GLAEIwM4GQO3HHH41LCnlv5hPKqV6djxjHXPvSbVHI6kYBHJyPfsP54qUZU8bjnnt27+v/wCukCYRIiQIo6sMHB4GOoz1P40ojxIcEnGGB6dOw/8AreopnmnHyAYwTgnOcHnj/PWnIyunLdwMH165P+f5UKxSuTKyeeXMhBZQBkZ5H+SfxqOSQo53jcSBglc/0+nShyPOPqBzjkg+3bPvTvNEgwQwIGQWPp2x/jS0RauAjESuo6ZGAcd+3+eaj+RVY4AOACDwe3FSbBk4OTwSMDJJ6ce+BUUwy6hCCvJIAGf88dvQUXNoptlO4iQiIAgYOTzkE+35j8qiayV7wFAoVxyCe564HQY4ouFbzDnpjAB456/4fnT+fLXP3h3I69/8/WpOroU5bTyotgC4JDEYBJIzj8BUm9/LCnJUgEDdu/Q85/TippGAYrkYPQjuB/j/AFpkbNDKoBABzjC5/wD1U9xrQhhWLfGDaxkjI34Jzn1Ge46VHNZiS7JMjEkBQC2RjGAMfT2HWrMq+bKRwCBjB4yc5/Lt+NIsDbk6EnJBBHP+fxp2Q02ivLpqRFUKEvwzFiT0HTPpz+lSQuFdJYQqSRkDzEBBHpyOf/rYq95ecPg5GSQOvc4/z7VE1uCwwDjuCRjk84pWiO77lybxbrPnG5j1K6twpwAsrBfxA46ip7b4ieK8jy9bulCj+JyRgjqM9+v0rMSPOxMZQnoeRjGcA+nT9alVdh+YMd3tkfT+mKlpBrY6TSvjZ410uUQjUVngLEO8uWIHXgd8dK6Wy/aS8d2KAPcWrIGACIMcevX6V5obdSQQFQAluBgtxzx/X0pRECQRxxgAEYxz/Ln8qXKh2Pb1/a08Q2Mtvvjt7tMEt5fyhcY74zkn6d61B+2hcK2DpRkKqeQwPPH0OT6814C0SSxFUi25HLqefb36frUMdliMFjvxnlhwQe59Tz3xUuCfQdj600T9sTQL2zQ6nbSWkrDAVsE5HX6Zre0P9p7wXfxM0mprZsxI8uYkEY68Yx+tfEcmmxzSB324jzyx49OR70SWKSxInl/IOSvoe345H5VPskVofofoPxa8Ja24+zarA7EAE7sZ9K3JPF2jIedTgx1AVh0/E+/8q/NOOzkSSN8vFs6COUxn8wc59+AKeLW5wCLm6B4Klp2YZzkDk5PfqTms/Yq5SSZ+n1rdW15Ck8E6NGSed2fyFPUhickDnIJPH4V+eVn8V/GulWkVraawYrdAMZjBbGO2fxrd0T9pTxroO4TmG8ABO1yQpA9eep46flWbpNbBy3PveEbi/HIHCnpTGlCsCQBnjkYPvXx14U/bF1W21W3TWNPCWkhKmVCW2nsOnHTviu/h/a90KO4dLzeixgHc8eeD056H+dTyyRHIz6Ka4HlkEDI6ZP48UrMLiHayKUwTtYAkV5zpnxv8Ma3bwlLlY3dQQikA49SCc+9dfoninS9UhZ7e5ilEYIB3cn6il7wrNFptE025yVtkSTbt3AY6+nFeea/+zxofiG8NzcS3Akc4AD9u1el6c/2lv3Ui8HGARk5p5kHmYPUHA3GhTaHdo+edb/ZMkluf+JTqkVvGeWEsZYtjjrkGse//AGWNdtbcmTVYT1AZYjux6A5+v5V9Qyyl3UDGAeOatPH/AKKHUqXUYC5zWkarQc7R8VX3wW1fTWTbfmfYcGN48A/Xv/KsLVPA+q2T7ygJX0XH1x+dfcP9i2V6skssYL4zgDj8qyn8BaRqQO+MA55OODW6qrqNVD4M1RJLGQxSIyELkg478+vX/wCtWa0QWRZAgJA4YgDJ+n1x696+2PEX7P8AoepEyQCP7SPuiRQM9O/Nee+NP2Z5GjS4s0MuBysfzEH6D610xqRaC6Z80mya5BkBfepwoV+h6kgdvxre8MeN9e8HO8dhKjowLMs7MRyO2OmeO3auy1b4QX+k2cp+zzNIARtSMjp14615taw3cWpPZXNtNbTwKXYT8bhk456Y6e/WrumrIfKmej6H+0T4s0S4eWVYruHGBGCVfGPU9egr0jTP2u0ULHdaNcDYAGKkMcn0/WvmsEiRyzlgem35v0/rUoJ3ugAzjJI+nU/X8etYOmpFKKWx9teEP2gPD3iuEebL9glA5juGCkg9xzgiu9sdc07WIRJa3UfqDuBUj2NfnOVkFvb3JRXKth1zx+n+RWx4Y8Z6p4asJorKd0lZvMwZC6quc4wMYyMdKy+r3Fys/QtDFM2Q2RkZZeajZgjgYyM849a+Pfhf+0L4g07VzFqaLLbZBSRSQCDwQwPU9/pXtOm/tJ+D73URaNqKid2GYypXGQO+MVjLDtbEWaPXefQnB44xj60hcMOfl7mqlnrmm6xGj2d9DIXXcF3gkjH61axmIHHbnHQGsHFrcBwIIJT8acTyR+GKbChdsAcUL97k5zUgDYBz046g5yKTIDDHNKRls85GcgGnSNgAdhg9aAGhsD2xk0IRu4x9TTY+QTyRnPXtTVI8wYzjPQCgB5TD9OKVyCvJ9uelI4UPye/H+FJJnHOeM0ABAbHoRnk0gbdk9eOvqKBhkGeM89abH8pP0wKAFjYlgh5yfTvT24xkc5xTQpEofGQAcc+vpTZlJ74HTA7f55oAex3Y9DSsuUHAwOCDTWHyjnHtSA/LyRj9aABNw3EZ+nTpTgRgY4ycZzmjHzZHQdcDrTSpLYxgD3oAdtJz275FSnO0E9x37VWkYqRkk5GefWpA+YuuTQA4nevfOf1pgY9/w9/8KapJX265Pegglgc4HXqKAJCQi9OnP1pGcFd2MAjpzTZc5xjB6fWhgfKAxz1HFADypwD14546/wCf6U6LDk/lj39aWCImNxjJIwMnjNQ28gtZg8mCOR1zjFUk2K46RWSQ8YAI6CpmIYggfORyPT/GuO8VfFbQ/DwkM92h2/eVTjJz09/58V4145/akuUhZNBtsynAEkg4A6ZPr0xWsabK5W9j6WutQstOtzLd3CxYz8rEDgDk5rg/EHx48MaBvEdwbmQAkCI7jkA8H0718w678V/EPijSguoXKyFuHSHK4GPX3zXJWUptCUjGHIy0hOTnPTnp39ehreNJdTaNLueveI/2sdYvknttMskClyQ8h5A7Akdeleca98RPE+vzF7vVJlJGSsORgHtnrxzXP3kiQ/fdYlLAnAyOTj8eM1rQx3F2zxWVlNfyNwDGu0Px2z0Hb3rblSNOWKKQtvtEAvLl2kQ/KGaQtk/ifWo9HgSKWZwMYJYsTyMHjPT8/Sux0z4R+LNXs7CCLTngDEljcjIXJ56Hk/8A1q9Z8B/sux26Ty61N9peQZIUEBQO2KnnUdg5opHgskks0m4EznAwFHIz6f56Vq6V4L1vXJUS2tJHz13KVGO3OPpX1p4b+Dnh3w+ci03yNyS+PyGO1dVb2Vnp2Et7ZIfdVGal110MXU7HzNpH7Muu36JLc3aW+4ZKbT/LI/ma7bQv2YrC0VH1CRrnkEcnaT9Pp2r3O5uTDsG0KhGFJAzk+9WLUSfZJN5OBzye/bH+fSsXVk3oTzyZy/hrwJonhu2EVvZwgrg7gAT+ZFdJEIwQsaLGMcKo59qrpcQRM7zzpHxjk46Vg6x8QND0xlV9Rg80AkKXGeOvFR7zZOrOlnfPAHcgNjH6U+eUG2DkABBjI7+9eP8AiP8AaY8NaaZIBKWkC5JAwOnGPXNcTf8A7TuoXNlEbCwSaDBAdhjHocfgatQbK5Wz6MAMhwhUA85Y+vvWVq3irTNFdxcXSh1XLKD27/h+FfKZ+M/iDWbbUHnuWsJYwdkSHIYDvj6HqK4NvFuqahfmK4v550mIZpWHBBPQHtitFS7jUH1PrPUP2g/Ddi5SK4gkCnJ3NjB9M9K5zxt+0vbaItvHp1sLj7VCJY3jIPXqAelfMuq2dvJclyTIhJGwkkYx6dPqcVPOUmht/wCPCAKoPCgccYx29Kv2aRapq56TcftC+KdVtDLbH7MSxGC2Tjvx9Md65N/iF4v8STvB/bDxZycbj09fasW1iU2c5WRVdTkqTnj1HTnPal0OSyttVQ3GYCFIZwv3vr6856VXKkaqKRR1iW7uJh/pTF96rI4JwTkAnnk9c1f8T+G7fS72SAS/aPKAJcSMAcjPQH/Oaq6mplnCRvkbiAevckcVPqdwJ2D535UBhjoQOufwFUtNikkUoLANCkqxpyMZ289eATxmr2gaA+vatc2gYRlIDNuc4BA4Iz34yfam2N3Eug7y6+ZvbIJBOOAAB/8Arp+gXEFvd3ctxkiWAxx7GwQT1yPyHpzVJj0Kui6fbTeIbOyuj5QnlERdsfLk44Pcf0xUfxB8Lf8ACO6reaeGRvJY7ZIjlWHBBA9weR2xSTSKdRtLgYIilViPoeMH2Hap/F+pxX90XeRHMhBBz1BHr3PWhvTQhrXyDRZfsVpHJIMJIm1gBjgjnrS6L4Vj1fSdWvLa4WKe1YEow5bPIGB6AVROTbQCJ2kKqAVY4ween145q14N1C2sBr8EoaO5kEbr8xwexI9un5Gs7u5m7JaGXZh8xoR5b5IYkdSDg/06VauY0jAHABIA7jPcfz6URvG2qu2XITJAA4Unge9RXuJHZF4UEYJxwOTg/qPwqifU0RhkyMOi4GR79f8A9XWmo29ARkKSRkgk8fyp10YC8Bt9yRtGOAO446n3q9aCOHRhFs2SGUssxY8KccYPP/66aER6ZELuUwIS7geh6n3/AC/OoJSkV0sTnCeYoYgnOMgHB/P860NOuEjmGd24dWbgn8e/41l6xDJJISCWjRwwKjoMgnjp9O9INS/4x0O38P6m8EZLRIBy3XPXk/n9a0Lzw8I/C9tqglEgnJyg/gPbPr0rO+Id/HreoyS20g2TIsgYD7pIBIJ6ds+tVotTD+FLK3EzLcKSrKwwuM8H6/rQkO7sTeB7KC8l197lwJbeESW6uPvHHOD09vxqbSGiv9dso3RQhnVQc5DEkAdvp+VZWlull9scEkyrjpgZB4ye9Lp17BZarp9xcZWFZlZpEP3R3JHtwa2jotSJalr4gwpBf3ioCCjMwZSD054A744+gqTX9FgRtMlgDBJbRZWC8YZvb6A1W8U3cN5qU5icTxyOxRhg8Hnn/ParMeqC+t7ASAwNbxeQCW+8B0PtgetGjY9URaT4dF1pmqXu8IYJVURunLZGcg/nVTwbapN4nNtey7LO4hbcJApUN2wTyMjPGSOK1YdXiTw/f2m8CeTbtyTghTnHHr059aw9BuLeLxVZTXxHkKSGZBkcg5z275oGnpqUtTsxaR3MkWRGJ2WJVbnaDgEn8ia6bxLoRsDCV3On2ZZFKHsR39T9ax/FzWllcXlvbTre2iyF4jgBtpwSDjrg9/f2rrPEGt2F7a6fLaTsM2qgoDkcDOfr/jUsXUztFjtdQ+HllcgYvDcSZkBzuXJAB/ADpV7wfDElxco6eY/lEqc8jjGeOOorO0K9th4auLR/3YMplj24wCScjHb1rS8JS2lvqoFw7wRlSCwGTU3GQRmO01W2nxgGdfMyucr1IP4ZrV8RWY03Upwg3RnJQAkEA+nbOKhura2k1FHiIkgV1ILYBZQcnj3rY8fPZXM0l1YbvIkjU4cjKsB0x+A/M1PUu+pHdGE+GLC6hTbKwZZBxyR0P4dOeuKi0OOLUra4kd9rxgMMc59R/wDX96fAttL4Ws4nOy6U4cE5Lg56f5HNV/B/2ZLXW7a5jcOwBjJz17jjt2oH0IrIRz6zEsgBjZjkgc47H8f6VY8S28UAkOd8WQQe5AOQR6n2qto3l22vxy3JzHGRlRwSCeT9ADirfij7PHef6MSYZGJG7kqP69x+FKwjS8QXMEz2rxwiHdApk77jjrx04x+dVtOuXTTXgL+YC2Rkc5H/ANapbi40y80S3ktn8u5g+SWJskMAOvbmk8PNZSWl0l1lZW+aNxyF47+v/wBakTbQteE5bdvE0CXLkQeUwZu4JGBk/mayfFlgLS7kcFtqvhcMRwDkg/XI/PFGk3UFjq0U0yH7NuzJ6ge3+e1R+LVSN3+yu1xAG8xQGByCc4H4GhFpalnX7e0kA8gBCYwQcYycdh7ZPvTNLi3eHY4ZE/eoxw2eSOePw5/Kn6w9rc21o9twTGA4znHA4H0qfRLqzk0GWCQMLgE7C2fXn88Yq0X0I/DUCRat5j7TF5TKdx+XJ9fyOKdq168WowCKRo3V9ygEkAjHU9/x9Kt+GL6zivZY7uMyxtGQA3ABx1H5Y5qtqiwNcxtAFcIcZHJA64Pv05HFVci93qXPE9wdTvvNMURuGVVaRTgEe/5571Y0m9LeGV06XHkRMzIcfNuJ5H060anBY3NtFLFmQvjepJGCB78nPNVNPvbRrCa2XdHco24PxkAckf0poRH4dvn07XZreIxeYwOA44I9T6D61TiwdZZRtiuPMySeQRnoPbr+NWdC8R2Gl6t9o1SBPIliNuZSc7QxJGAOpP4Vg6rqFta6uk9uZJbY3AC4HJByTwegAHWrRTSZ1PjaCKUPJJKD5qqxK9cgY5/H/wDVUNncyPoMRLj5DgnPf8OvT9aoeKtXsLtUjsOYxACwY55Pp3OabpXiCzPh64spFCzkAqVHOeRgj0x3FIiy3NfwnqWnaheXttc3McUoXKFjwTjv6duRWVOywavbmJ0lKSAqVOcYOB1/zxWf4YmtrfWrh9Qt2kiltjGrIMFZMgg57Dr9c1dEWy8EgjEirJlSD7/nk9aomyuXfG6CW/nchBkA5QDIOATnHfOa0I5XvfDVvI7YKLtwV5HHU/jVPW5oL6fzUXyo3GSoGcEfryB+FacmpW9xoNtbRxrHOiHLgcnvz9M9apOxDSaJPht4kk0TVJIJCHSVxtYgZGOByK+k/CutxztAC/z9TjvXypo721pdYuYxiQb8lsEEHofr/SvWvhx4hgnu40SUyGN8kHjn0I6/04omuZXOCtBJ3Pc710kmLJnaxySQKlukFzZJG/K4+7mq09yl0cxnhgM85x3qyGH2YDo/J5Ht2rnV09Dgkrqxwtlp0Wm6wfNtg48zIUHHB96r+PL15byOcRnymIUDGSAB0P6VvaxaSPch+qAZ4HANVr3ThcWm/YZcHgDsa+vwVXngm3sfnGZUfY12krJnj3id/OvEMYZFIBIAz25Bpskpa2j+6CB/COePatPXkgNy8WwJJuIOT0FZV1eWhshbSOyTYypQfe+p7CvbWqPKT6jYrnEbjPUEA+n1qtYTGC7TB4AJJGKhs5EtYmEj+aB90gZJ9qgiufMvUeM4j3Etxzj0qirk2sRCUlyN2ct05zn/ABq1Lcme3TLEEAfL/h/Km3rLOTICAGHC5p5vIp9LSBv3UqkBWxzj0Pv71KGP0eURWlxE52q2cADOf/r81XtZXt9QR0JypIDLwRSWMu1HyDjPVhg8/wCT+VLbyRwXEbOGki3AsqjnAPOKogh1VhLdF3YncCSx7n2/Oka5xCCCfu9D/SrXiiSyurwNYFkgGPkYcg98003VtJoiW5gCXERJWQjBYHsfb3qjPqVbO8L275yAQQCM8GmaHcQ2+qeY74mAxwOSO/4Z/nSWd6lpbyrJlgwwpHYD/P41j6fP9n10XABbaCCnsTnPvVjNnxXFDPceaXGFfeG6c9c+wH+TUEl559qoTBUr8xUnke1Ra9J58BkjBxIDtUjnB6/19q0G1CyuNBt4ngS2uYU2swOAQBg59c/pioIfYboV1H5ckAO8cghvX6/570NMn25lI/d7Ryx75x/n8Ko6SUit5DgkOcliec9OPb3qWGRHu2O0k4wCPQdeP1pMtbFW/byGygLpkkKBxitaJ0ktQrYPA9fw6/h29ar6laGbY8YG8DAAGeT1z6UBxEq5X5xgHb16f/r61m9dikXbRozG+HGOQcH68YrGjYWepGSJ8Mo2k+5561oQNHGhkI+RmBIHPPc+x/8ArVAginuZHIVwXDEAc4z2/KoNC9JeyOgMhQg9CpzyOef/AK1QpJuyGOARkDn9aLu5tpWzCAuTkIRgjvUkk0MsQygSQAY29KCiSGNGiOPnxgYP5YNNKrHcDAII4J9f84xUdpN5Q5TIz25/GgSZlZwdwBDEY9f8/hS1JexNfzDyc9cDBzyfTNXNO8s2sbBl+ZcEMc5rLv5kOAmQ7A5U9QataffJb6fDHjLou0kjnrRZ2EtyxE3kscEc5GM9KdFcJ9qGSH3EYBPUVUtr+KC4LXSSPAx6oASD9Px7U5TbXF4JbcZdScEjBH4//rpGi1Lmq+TuGz5hgfeGDn/JogYPAExjA4GMZHT/AD71HqVzC0ZZUYuo6AHr/Pn8qsW15bG0KPkOAOg5yR61L2KW5LpsRldYwrEZBOD1B+lekeFdLSHYcbMdDj8+a4LwhKG1AqUJTOM4/lXsOj248mLjAx36c14uYVOWNj3ctpKc79jeSI/ZxjngdKltbopC8bjjdwMdKe/yxqOhx+GPSnRojx4YrwMYJ5J/z/KvkXufbxVlYZblIrjIOM9ePypbxsuGBJJHGD70tvGqgOSXAOG7kD2pl0qeY+wDqCBnknvSLsWthmX1fqwHSm2z+RlWy4YnB96CPl4IzjBXPT6/SrCRhYiDz/8AqoJK28A4BPJzwRwP60jM7em3Hcc9M0+KFQBkgknjkH6gfrU8pjHyYxjggEH9PzoArJ9zHc849asW5cgAdCee5oG1kCkLkDg9OaVYkYEHOAT8ynmrWgEsb7JQpAyOlW2IkUEDknBB4qnDABsZGJJweetXCNo+8Tjk4OeKpGbJ7MIVO7KSDgfSp4GAfD9O+f8APtVbcqg8c8Ed+atWJWSRTJwM5I9apGL3MDxTILMg7sgEZI75rFe5inG9BhgM+vatzxesTO4B+TPTPauftHgkQGPl+cgdetddPueFiW72Len6e00QLne3XNW7fRjcXKIdxGQSMVpaOkSWj+aDyeCOfzrS0aNP7R3gEYAIJPb6V1xdzx53Wpt6bpn9nWwwAXwT06VT1DXpYwYpFwg5znpXQ5RsGMgj0rK121g8seYgDHPb9a6FbsYxbbONmunkDB3AOSR9Kh0fUJUu3U5XDAA5q7eRxpDgnGcgEjuaz9EhAndzl1Z8A/Sjctyaeh6Npl5IyoS2eQBzx+NdH9pIsiZDjqN1chaqsRTnGACcGr+p6oFswEfPfB64rCdPmasdtOtbcztVuS9yQOQR2FFpNHBH86AknnJ7CqdvcLcHfnJz3rWQ2syqrsARyOOPzrmmmnY9qlJONxszxS/PCCBjJBqAzAoexx1HrVo28a5A6HpzxUUtoDGHHbpiosa3MmK8Fvcvn0HNVWR9V1bdEgO3BJ9a0bTSRdzkHJ6iul07RoLAcKOa3pWjqeNjp3SiQyL9msVSQgEDJBqjY3JkkymAM8e9J4luWOUBA7Ag9qi0yPy7cZGDnIrd3UTmwyuzRknYvgEDJ59KEG5wHIycDgZzSiMs3vjj6UNEMDOehyPSvPkfRU9EkayRxpDyoV8fezirtjdCYrvOFGORzXMHO0pvYgkYDdwOtb2kwHy9ofGfQV5dQ9alsdAluA4IOCOcnnNWl6VTs7N4DlnJ9s1dAxRE0YtFFFaCCiiigAoooqACorl/Khd/QVLVe9ANrICcDHUVXQDzXXfEFzp9xKIpXRecgHPP+e1cLr+pXuohBIzFFOQCO1dRrkIkuZ97gFW4xWJfQRHDbwdvGM1CRlJvYyI7OWWFzgA4wDjjNFhDPbyIXQFARkgcnHX/AD9a0oNRsbFkWR2OTypGMitCLUdLumj2ytApyFBHPB5/z70zNK7NXTdMtbq3lf74ODjqfpVW9tVtmdEGOcD9KdDMlmXaKUlccEDH6U4r9pjMglDSc5DH5v8A6/8ATFSdKVirG4G4H7/ABx169aIXVSVOS5yOc8/j3pZIkWXA2k98H/Ch1TaGHp2NBYXCFtgXqB0Bz1/Sq7IQcMdpHIyeuKuMkaDdkN0Bx7/4igCNld9wJIA2+n9aAKQTd75GPx7VEbba5Jzv7AD0rSAiX5Gf346D3pJfLC5B38ZzgGgCiwaVQOo+h4/w/H0pywlF4JJwcrVhPL2DBIOecn9RSRlDMQ74PQc/1/OgCsQF64GO1TeWOCRjtuFEqojDD7+cksfzqWRUSPLvwew5IoArTW8kQLja4zgADrnp/n2pWj3qCeD1+v1q1GI3jIeXGOgAGefft0piKgkxuz2x2z3oAq7D6L+R/wAKK0MD+8PyFFAHxez+SCGI6ghTThhhhsA4zjHFBj6gt1OfXNIACw64zzzmvMPUuDffHcHsaYxBwCT05B/SpNuOh2+men5/56Um3BOM5PAOOvpz9KdyXcqlShYD1yeMg1ja1osd9BnG9+dpB/M/55rcMewvnjIHT1p6RlF5Q9STjjIIp3a1MKlNVFaR4f4i0Wa0uXJG0ZBxgcetR6R4nn024ySwReQWPykdMcevT8K9W8XeHhqGmyzQonmA8E5wfw/L8q8U1OzltZGiljAYk5I4GR7e/wDStoy5tGeDVjKg9D2jwp4ztb+2EcsioxBJKkZBPYDvxXVwP5vTGOowR19/896+ZNIv3sp+XLkcgHjac9Py4/OvT/BvxDgJCyyjjC8nBByR+tTKDWqO3DYxN8sj1ll2EZ5wM/5H0pAQQcdD0Of5VDb3QvER4SAmBlSQfy/Wp9u35BhgDyw7Gsdj2NHqhrLnA+bpycf5/rQFKKeeeOvP+f8A9dPL5AGN/bI7e9RvMARkgDgDJ/T+n4UCs2KqFWJ9scD1oOeCB0OSPr/kUgzkAYOCffn1/OlfLJjqfVf8+lAWDJUHBzwTx/npSo5YZ6HoWAHSkKbh7YzgADnpSp1GB8xGCSf896dxWJImzngrnGcjrTxMVcblyMYAPYD/AOvUSp65yCO/NGMtvBAHf3o5iHFPcq6hotlqPzSxpu6fd4b3P6Vnf8K90KWVpJLOLPA3CMZNbh443nJ5HPrT1UFRnI2nOG9f8+lV7RmDw1OW6OVn+GekOMCAJnIAPc9efSsp/hPpmH8uJMsADuGefT3/APr16BnKnu2c5IqM4JA2noMcdP8A9f8ASp9qyPqdLsec3fwrsIVEiRRIIlOSy98dMeleN+INLFnqTkIEQMRkDgc9gO3HbPWvqa7xJA4c9iAOwGDxivD/AImWMS72TaSWHCgZGCccf41pCo+bU8zFYVRXNEyvh5exW10IpcBHJULgEjPcZ47Hk+te16Nb2DoAlsrFeBIQBx0wcd+v0r570PFlexZ3DnJZugORjn+le5+Er1Lu1EgJzgcKuMdeT7muuV7HLhYxcrM6uOyslIYWyDacHA4z0J9s+tEpQgeWiIQMAjnoTQsRGRyMnj6+v9PwpWjwRkY9hXnybbPpqdOEVdItLOFiTndgEnH+f8moy+RkcjrgH9Pzpq/c689CQP8AJ/8A11Epch8DocAn+lLUt3JY5PnbnJAzjHGPekZ035O8kHjB5PTn0/z70wE+YvzY4yR1z9fxpxGFccLk4yT+X40akNrqEko534Tg/MBnI/z7Gub8W+LLbR9PfLEHBHP/ANb6Y9qb4k8Zafo0DySXAREUh8HuOQB7nPvXhPjn4iReJJ40s0dYlclywPzD6/pW1ODbPIxOIUVaJkeJ/EdxreoYB/cIxZiwyenAz2/DriqMp8xdyueOpU9QPb8vyqHzkkZ8DaBxknGce3+c4xTXY5yOPYdx6f59a70klZHgO8ndlmNi7Asdh6nJ5zjt/P0qVGOepcAAjIztz/noazoJsSb8hwcg4z1/l6n8alMj7847YAH8se/HWtEyGtTr/Ad19l1iMlwAQAQCSVbsfxHNfQFpePJEqAAscgqox1HJxXzR4ccW2qJkkbmGD06EY49jn8vevpDw/IZ4UIxh1GHA4J749On51jW2uexl7abRr2gk+Uknngls8EdPritVPuAZOMYyOp/AVQSAxNjn5hznnB6mrintnGemf5V53U+kHhticduMGlX7vp35NBHAHfqef5UYLthOemP/ANdUMRWA5DYGMcf5/wA5pJSoHPORx6/jSvmMYPcjIB4zQFBbaDyeMg0AOQ7kHBxjAPTNIwJ4zkcDGKBwCDzt4BI5xmgkAZyBg9R/WgAL/ljoO/rSE8gY56HHb8f89aOwPHryKTGTnr9KpWAQx7iTjA6EHrTiAVxjHy4yTwaNm8MSn05zSv8ALHgjnr+NBLQ2GAzwyIBksCWJ6EenvXgXxMtDaarHIRsyWBGOvp+X0r3pVLZAyM4BIOK81+KWlSSZn8tXAIILc4Ge4r3MrrezrJdzwc0o89LmS2PFb2DypN2Mq3I2noahkfKYBBOQCAP898dcVdv7coxAxjGTySPrj8uD6VSmQAB16diO46fkOPyr75O6ufDMbG+GlIzwpxt4J7cdf19acJCCW5yDg/5/xxUYxlmHY4xjj8R+X5UADPPGBz3P0/PnFVchk0jc8nOP4SRnPHbr04z7U5kwG9W5Jxz24Pr9Paq4wWV3U4BwPXnsf5VOTvZ8tkEAZx1x7dPxqjMVEBBxknvgg9f/ANX6UKxiOcfMeCQP159BUigMH4AYADk4JHUCm7gVPJ9CQOCMjr+lFxXY1gXyRuxkbQB2Hf2//XVaWLD53EA4Hy+v+cdKtsFJxjnPBHPP+e1DRiOMoVJOcYHUH6/56VRN3cVN6qPMHB6MPYd/rjv6GhBhxwAeSByOc/0weKWPKqc7gikAA+nYU05bDY6EA88/5Jx+tLUq+gjRh8HGwgZ2D9R+H9aWWIRxk4ITAyVJ/Xp/WnmRN5AJL8k4H6//AKh3pL6QyWyxhyjId7Ec5HoR7euaNSSo0blsl857gZ4yB3xViAPhzykYJHf37elRCQJgk9BjByRjHP0/nmpI3fIO/ngbSQAvHb/PejoNPWw9OGHChiME59OfpRHCWGRwc5AHTr154z34pjvvVMqOgA28g8/5FNYlk4wAcEFRjHH8s/zpFof5Zjk8v5d5OTgev6dz69KGA4JBDZGQe/pjvTVKKB3wRwfXjv8AXB/GpW2ZViAccEnkk8/j/wDqoC5Gnzq4zg5AHp+f5UJuhJJOcjpjB/HP48UsjIzAAABRyQP8/wCe9BDFMuVBBydozkY/wFAxs80gYuMnIGSD+X164/Cl89psOQSGAGAcdv8APNBB8sDGDwAc46D0PtTvM3IDwDnAwOCe+P1/SgBpZ2Krt2IDnAOSPQ/rTVfOGQDDjBLDsPXuTUUiSGQ/eGSTjt74/U0u/YMcA9cZ/UY/yaVirDpEzIrknKjqDktnkZx1qUB+Thju5U4yCff8/ao4yHByM4XHB6e+O3/66sq6CERjfxnJLY59P/10yGRmEyYPJGc5Pr1pw++TnOf73bFKQ8ab0C4HYc4H+P8AjQQABzkk5AHX/P4VNyGQRQlW3sgcgYyOMZ5+o/8ArmrCLtV8NkgYBJyM4yP501ih4YHkjJxk/n/+v8KD5hcqpyrDnHBz/k0N6alrXQ1fDkL3t4FSJZNoAYsCMEYP88819AeB7T7NpUgKYyQFGeO+T64rz/wB4akjhilkTemBlsjr6H3r1i0iWCNEQHaOmfbjBr4/Na/N7sWfV5Th7P2jRYMeOgIUjqAMfhQQNwBxjGSR1+lSRNujkJ4ftkf56U0ELKBx0weMkf55r5dH1g2RCw4HU5AI/wA9sVU8TatDoWjtK5JwpIUH2q/cMFiDMcAHBH1rxf48ePxpVo9lES/ykZQ857jHp/jW0U27AjwT4oa83iXXDtkykDtww6k9Pb+VczCvlq/O5yMkL054P05x37VBGXuZmlYkuScgjHOM9v8A61WY22cHjPXAxknpjufSvRWiscs3d3JDKcqM9eRx26fzp0Zyd4AGCMA/jTAu4jAHfO4+3/6x+ApbdvkQA7MnqOnHfH1/OnczCZUaJ1KDGeBj+eOD+JqukAYEkAcgYPOeOAR171YcHG0NkEkljkHgHoPemwxMmMFeTgKMA59OfzouyupJbW6JGoAwQMA9eR0A+vX6VLtDHcQAWIJOPy/yKYrEnPbnJGCAf5cZNKwBByGxkAMo6e/+fWi5I+dNm4AD/gXPX29KifAYgDHbJ7cD+eaehKqN5J9zgZJ9/f2poIAJJznrxk/Ufr09aRO2g9VCgEenXGRwP88mpGTy1OBnDDJBySD6D/Gm4AUnI2gckd/68f1FAAVWY5Jx3Od340EEoJ5wccAEgDtTG2ZJRflByQw/z396Fw6kjgE4AJ+7j07+o5xTlQbiOOMcfQev+e5oAUAqpwSGJx3HXFIWw5HoD1HXPT9RmnyRKVUkjDnPynOM9Ae+P8TSkFiSgAzhQoPtg/lQO4kXG0l+NpAIHI/w7frRjA7HIJHvz6fjj14puCOnOQSTkZ/+tx6UwxsYcnowJXB5wOufXv8An7UDTJQwAC5AJBBGcn1/n6+tALFSPlDkfMM8E4GP6frSHBQEggA9+3/6/wAORQMLISAQSDwRg8dfb/IoGSufmAG0gHAwcf5x/Wm+YOuCHzgsMZ6/4frTThmGDjj0yPU/l/SneVtIO1zkcrjjqfyoAXeQeeD3Oef0574pYpD2Iwe39c/4imiMuxJB2Yxnd1P0/wD1daV1VlA74IPY+/07elABvI25yXzgHv8A5/wpSec88Dtz+P6n86iCBT/fAOQSeD/jyP8APFTIMZ4wScHnqByefxzQNDlJyThcjAJxngdfw/wFGdznOeTwSPb16/gaj3dQCOTkHGfcikILdCZCD91jx/8AXxx+tT1LRNjBYgg8DkDA96dnYBznqTg8e4/yagUFvlBx357ZznnuMCnhMFuRsyMgH6Hj2NFi0x8jbyZAAeh3YHXt19eD+NVJpQACM4ySM/565qaXGCmfTG48Y9f61SkO7BGQpJByecDjJ/KjodcdiVXBzwcHkNnse/NNI8sr86kHkEHI5yP6/pVaQ7wMDgDJAPbvz1/L0p6RmRyeRt6kDkjH+ApGw5Y0dWwwB25x0yAc/wAzSqwlycDeMYYngn/OBSBfKU5I4IOVH4D/ACKGiDEf3uTjPH+cevrQAbsKcjnG0kqc89DnoPwNAl2OUwcAAAt0zzj3/D3/ABoA3ByM4ORjHbqMD/HrTBEYzkMGbb6ZHHT/AD9aALAkLYB7Eg+w7Dr/AFocgAjp3+Udz/8Ar/lUSEOuHxjGMkcfn9f5VNHIHUE8ckE4/X/9WaB7iZzjPXkZXpgYJ96RJGdW+XAPAK9iM9vy/KiYkJjG4c/eOMc8fzpFkA5YknOMEYwOP8/hQMepIyc5I4O4YHv1/r2pJLiRcYxwegGevuP8808ogOQACBgZOcDt/h+NRrlwgHQEj5cdPpQA4SkRghsnPIwcn/8AXz+VAYcZJPbj07/n+lOD52gqfYnnj6flUY2qeSWOMYGORnv+vFBY5GOSgBIxjp1/GkLHaCGJwCDnnPb8qV1DqWCjkYIPAz/kEVH5m2aMYyGOSevbr/8AWoAuQYjZc4PHJxkHHH19KkJMqAKRhQCeQOv9Pf3qlNJKpcqqsAoYLnOTnuf0q1M6bhgfeAOTxgY5OfY/zoLQDBQ55JzjAAB6Z/XNI8Y7DzB645Ixzj8f505EPIc9wApPtyP0/SnL844wSOMdMH0/lzSZRA0IZANjPxhVwMfQ8dff6VLMBeJ5VxGjxbcFJBkH8Ow6dxU1uST8+TkcA9fz9fb2qSKPynI444ye2eT7VmV0IZ7X7eIzPJIWjA8qWJtrIAOMH2x+lXbLWNX0Z/MtdUu0A6jzCDnHr3/+tQilTlwSvsO/H+fwp8sG/kDOTgEHABHHH6j39KgaZ0Og/Gvxh4eYyQX7SvuwPP5Aye2Tk13Vn+11r8Zt3n09ZXVgZ2jJCBO5HqT6Z4ryAwCNtrLywJGACQfb9adHbDnYADg4yT16YpcqYWT3PqvTv2s/D03kC6gljdgMtsGADjvnmvRNF+L/AIY1yNXi1CMxscAh/un0P+RXwo1kGIOwEkYbPIx3HPvRNpkG5ZoHaB2O4iNyo/IUuRCdNPY/R/S9Ttr63P2e4jlDcjaRz/nNTRx5k44OOjV+emjeL/EegjFpq80SgYVSSw5647dPQV1vhr9oPxho+ozC4uku7fI2rcHv/Sp9loZ+zZ9vTxkp25569faoiCCP3jL6lTgivlvT/wBruW0uUj1PT1RNwBliYkY9fevYNB+P3hDX7dCmopEzDO5gRj8/f+VJRktiHFo9MBha3CSx+eAOCACT9a57Uvh34d1y4eS906MyuuGZVGefXI9B+taOkapYavpqXNndwyoxyHVuB7VaXeJNgxyMht3UDvVKUkZO5454p/Zb8N6tdh9MJsnJ+YxttPT8q851/wDZa1LTdzC5SVFJA2Z3OOcAn/61fVC73cDHz5JHP51HcqI5hj5nABIbpn0xWqqtblKbR8Ma18P73QMrLBIIurKVOEIGCf8APFcvsFpqEronnkqFKMML0PINfoXfaLp2s2rR3lpFIrZLIy4yO34fWvPvEX7N/hDxE0sqJLaPxgRPsHTPbjGa2jWTLVTufG4kEaAEYPXJJyCe3oOn6VSu7Y3HmmIsDwx2nBzxyD7n+VfRHiH9lXUbe8kk028F3bqoMcUhwcgdCe//AOuvI9X+G/iDw3d3EMtkwO85G3nHf2OPfHWtFJSehqpJmNovibXPD8iC01WaJxyuSWGfQZ9OPXrXp3hX9qbWNFZLfV4XuoVwPOU/MRxj8fb2ry+8sb2O4Rbi3kjO3IJTgAA5/T0qo2nERlyDgADdtI5Pp+dJwTKaT3Psbwf+0z4Y1qWOC4mW2lmYIN4wQTgd/rXqUWpWF8EktbmOUHkYOc+3H1FfnMY4rxcDAZehUkEEe3t17V0Pgn4g+IPBGqAw3sj2zNllky2AOhHP6VzSw99UZONtj9AkYMc47ZJBpCuAdwB4IGR096+bvD37VVpBLbxarDOElby2mUA7D6HHT/69e56X480fWbGCW1v4ZN2fl34b8uveuWVKUWTqbmzafYjGcH+VIEBboDxn0wafaTJeWTESITnKjHJH4VHbEeeUbB7fSsrNbgOKk8470TYyAfu9yaYSwuCucjNPuo9s0R/u54FAA2wKMdOg4qMdT6ex/Wldvl6bc8daIvmBzxnrQKwncYJIx0I/z/k0uQckYHpimr95VHBH5UOPmwOgPPFAxzcnrj1PWnKBtx0zk8dKYWwvXr2FCnEYJGO3NACxj5uvGccc09+Tx0yBzUacHB9cc+lDMTgD14wOtADvkYYfGcj60owO3BBGcf1qJ2GQACc8Dn8jT0TKjJIIHGBigVx2QuQME9DzSxJ5p45x0IB60r+RZRPLczpFHgD5zgn8+grgfEPxp8NeHZJIE1S3kuYwQVDZIPJxge1aKDY1dnoTRheZG2YGcn0FZ994n0rR4y89zCcdcSDIH0zXyJ4+/aR13V72WDTne3ttxTMZzuIB/EDoe1ef6nr+q65JFcSTNGWUCSRXPz9sjP8ASt40erNVBvc+rPGf7ROl2FtcwaW4kuFU7cEEk+3tXz9r3xe8T6nM/wBn1GeMuSRGhAHOepPbtXFfYxHbyGK5/ftzlsEMcZwSeAOe1Z3hSe71S/FpHEZLlCfNG0gKwJ/McDB5FbqEYovlSWhqLqF7fStcahO8jMclZGzg46/z/pUci+epbcDgYJY/Ljr+BIHv+td/ofwD8S+NZkdoxbWhOCcnp27emK9Y0v8AZSsYbm2N7fNLBGihoM4DEfqfT86fOloPnSPnPSY3vY5Us4pZUQFXeNTtz2A9T14HA5Peuy8L/CXxHrsbyWlkIkchg0wJOeAD7fQ19Y6N8OdC8PRRpbWMXyYwQo5OOo/LGcV0kKCDfhQox93GPzNR7TsS6nY+e/C/7LSLcRXOvz+bKOSr/dB4PA/TmvYtN8C6Ro7qYLeJiBgMUA/Dpiuh3CdgfvkAZJP5VFf3tpp4zd3EVuFGCzuB19Rnj8aylOUjJyci5AwjQBEVQowMDpipRIQCQNgY5IA4/OvOfEvxt8M+FLUFr0TnPAiGSfb8/SvNNZ/aaivYrlNKSXeQSplQgA9hzWahJ7jUHI+jZbq3gx5txGuTwAea5rXfiN4c0Jwbi9iMo4wJAOfp2r5Ik+LHii8ndp9UL5YhYljAGCMYzn6iuPuFl1G7mkuGYuzZLk5PHJx3Az2+taql1ZoqXc+tvEf7TGgaZH5MEsc7qMsSoO0EdM8815n4g/amub1HttIs9wPAlySAT0OO/rXjEtpbz3O+OHCkYAOef6ckH861LOOCCyQkKH3EjC4wDxkfQZ/xrVU0a+zijUuPHXifU0nme9uBI2SyoCAAOcgEenpiuUuWbVvnubiW4dxwxkORyeP0NbragdOSTbIcNGRtPOQR0/P+dc7akIiEEE9QRztJ/TJ9vWtFFILFgW0cswZxmTaAC3XAxj8DwPzrQZ5VjjTO2IqCMHuOmfrj+dZ09wJHdwcYOTjjt+fXj8ac99vtFAGQMBck8nPTH1/L1q9gsSXD7nXA5xzgcfn3wcD8KqwfvZVjjGPmLde2OcfXp+FJCZVRgTuck8YHT0I/oPapbb5L6J3GQmSVH6D8P60CJpyrqB16kA9/x9/WmSW0luED/IgG7jkHOMEfXiqtw+2cAHA3k9M49Af1/KtPVbh38s/ebyhkEYyMcemf8KgooiAhxIhI6cA9e/I/Lj61ZW1Mz5G7cBnd1OBz/n6Uy1k32qRnh9xJyO2eOfYZNOtLn7LeGb5ggjZCBzyehz3AGetAEUYkJ5O4dF45OfQe3+FLIpL7CeeCB78g/SiVm8wPksOMBumM85H07+tOvJGkuP3T4CqcHqTjnn39PwoAbNZpEnmlAXIxyOfcZPsSfwptnZtqDyogJMS+YWA7eo/yamM7yxIJHL8ZLHoPzqKO7+z+ZsDHzFAZgccen05oAlgt/PvI7dEEhlyuVPRiOMfy59ao6hYmC6MM6hXgJRg2ODwCP8+lWNLkKahFO5KAEAkdsc5/Dnj6VJqeLu6kcg4clicc5JOTwf50CYtpZeRZ+e8i7WywK5HHHJ/SozYJPuu0kGwAqzKcEe/55oupHnSKNAwSNMcHOKktWCWEi4XeSAC2SOec+9Bl5mXZWst1qTxwkeawIUE4Ugc4PfJrQbS/teXDbJCRlSQMEemOpzx9KrWSeTf+f/EgJGD+A5/LrVwalFFiN02NncSxyPYY96CSAwssmXBGBgk9+45qx9kkNkbmNwkSnB3c9eOPQfnzSX18lyuwIVC9SM5Pf8v8KhFyTAEhPBHIycHPt788+tAFiGP7QJA7kSRICADwc4445/CpknDyR28py0rAbh0yeDwOmP1qnpxWBn5yX65PP0/z1qxpECXF/BJI7GLzACqDAXBwD9Qe1LqBLrdlLptz5b4JVTkjABHOCP8A62aoiHKRyuV+ckYHr2/pzWl4ukd9RnClnEZxyuMjHbrx/wDXqncbTAij5kYKyAHIHHQ575H61a3Ar30T/wBlyTRnBjI4AOMD/DH6VUEBu7mCAbB5mPmfoOM/rmrcdx51u8RBAZsENxgY/wAcfrTIECygnqo4GMe44+lVYCC4ijsgMR4CnAGehyf6/wBaLh1RE7bh1JIP49qh1De4RFGH3cEj8j9Py610vjPQYNOt7SMXCz77VGkYcEMTyCBzz2+tUK+pzxto30oyjkowAx97HqM/h0qx4d0SXVG8uQgBlLK54Aye5H9fWmWGG0kx4CsJQQcAkgc//W/AVu+C9VgtNSIl+eNQRjPHIHA/P1oCxzWqaINNkkQSYZpAqyZzuGR06+uK3NX0+LTnW3j+4ij5V47cg+tR+INUil1NFEYRPMG0ZBxgn9O9Xp5UugSm0FmAy2OCR1HX/GoaGMtNOibTAzz+VOylxjqq9iPT6CtDTLaK7S4EsojKISpA+82QDxnPI5pL/wCz+XFHGgDxrsMg43HGTn6H9Kk0a0L2z7QXIUt0zjjg+3GfyFKxSHWrQrJAN8YTOCAc+/T+lS3oijmmQbShBIOeBk8Y9OneqlsqQXJdwDzn5Rj26/5NLeL9oUjGTuAA9z71JoWwB9mD7sEjlfQ/jVyzu0SCVPKy7NgMDwRxnP8AntSahp8apA6ZwVBPOQT0NW/Dumo3h29knb9+s5CFuuMHkd+9DJZnWUVtcarHDeN5ULE7mXoeDgE84B/nTL23ihu0iicvGZAq9TwPXPrzVzw/YR3urrHcbdj5Ukjnv+ff0qte+Wl75ZYYS48s7QcEA4BH6fmTU3ELqUcIiPlpghSCAeCfUnrinafiO3QSEmU5y+D0PQEd8e3pWhqVnDa3bpBl4mUMGcjPHXg9KQaYJNK+0jEJDFNo5z7n260ANhtY5ZQjuCGOWIHQd+Pbj8qp3EFrBdZQ5QkjPOMZ5P8An2qWOYsZBnOwfKwX9R+VQyQvcahBGHZN0gBOBg/4A/0oVy1cfe2yMZHj3IhG7b1JPpn6evpU0KJJYpINwf8AiDH/AD64zirF1YG1uGjB3BiSeM8fyHbmrLWEY0GK6iVlkQlHJ6exB68j+dVdjexlwKkki98ZIJH15FXCF8xSWyCcZzzjtnvVfRES8FwBjMIBY5xgfjyf61VfUYvtccfmkAOBgYJznv6f/XrRIza1Nib5IzHnByCM0sz2YskAlLXLEgEjAwOx7k5xzWdqE+WKIzGMHPI7fh7Y5FQAlog5fDngE9h+H1HrVCVyTR7aymNzLJLGCyjYpzwc9QPU8/Ssq9tf+JgUIDRhievY9Pb/APVXQaPoVvLZ3M8snllFDhuuQegGf881T0+3N14hijEmfMJAY4OcChFJ3KLW6NbuQAMH7uPT/P61MNNSS0Q7AHwCxU5wevH+T0rotT0aIsEwYzjAJBBPYkcU/V7K0t9PtDG+x2Uq4A544HB9ePQc0B0MLSrWN0Ikzszjg9B9fp/KtW1ECXBCgmPjAY5yeg+v/wBak0K2tLeK5e5chDnbwSRgDgdxnj15qGDCTiMfOdxcZHJHH6/SqM2ixqa28UJaQfOOCM4HOOo/OoSY4bVChO84zkHIHrn/ADxTNRVLqJo5QcSHaFU9xjGfpW5rkcSaTZkBDK8QR2HA4Hc01YSMKMJd2k/7sl0OMn169a1vh9qy6HrzPcElJGBJPBB4HHpmsvQoxc2dy4Uqxcg85HAx1/pU9pYQXeq28UpKbQTuBxyO5HXI61asZVIcyZ9SaBr0WpW0RjIIAGABycd66on5RjPPcevpivAvhv4kSC9NkbkShZMK2fmPPevfI5Ea3QoSQR1z6/5HNYTST0PHnFxdhjqpiIIBJ4GT/WpNLso4zKHGVwWGT0P1pBGPK/HOQK09HtQXEhwdoOQRkHjv/nvXdhKrhK3Q8DM6Ea0L21R87+N4tmvYA5Yk59gea53VIkjIJ6Y/hGDz/kV6B8RbNf8AhJ8sm3zCwCqOOx6+3Ncd4gtmhTIzjaBx6njp+dfa0pJxTPz9xcW0Y6sGhGUye3rmm2WwTYwRkdcdCO3+fertnbpLp0kjSYMZAwRwTTLKIeed/ccEn9K2GhtxMnmB0TABwB7Uktwk6nav4DiobkeXOQGOxhz649BUt5GFiAHTHO00kUNtJY3WXBLvnAB/X65xUsZCsxwc4wAf88fhRYKg09CfvhiOcdOxNS2kYmmIzz0HH9aZnYyb0hrhcZGWBLf5/Kn3mwxoAQeOce2KvS20a3Ox0GQecjP0wO9Vdat0twmCUJ5AK/0qluTZlJ3zA4AByO4PXt+FUrK4Fvcu7Y+7g44wff8Az3rR8vzIwc9RnOO/fHtUOnacl1frFkJ8hJOO45wT09qsdtBuo6xb3TwQiNRKRgNzjAxj+lR6r5RtAREsmeOe3GDx26/pUFxYpaagkbuAQeAPTPX+VW9WiEYCIeO2MAnH86W1jPYl0th9gWMKoKjoeBn/ADn9KrW7+TNLuKoVB28Z49j+fvVmyXdZo+CD245z7inWNtFeSyeYQu0EgADA+hqGXEqR63/xMI4nwocnDds/TrzWhdPGGBxndxnHbrzWXqcEdtMjpt+VgVI7/QVennURg5Xd3Udckf0NQ0kaomtF+QYXeB6DGf8AP9agtFIlY/N34PGM+n+PtVrTxi2Mw6AkHaeSSPT8/wAhVzTlhupym8JJuAGRjnHX9RUt2GZl9HskjKg4LDJA9qtPJGq7WRSWG7gcj/D/AOtSaiHV9uMlWzjp+R/KrepWsJREjOXMYz9e9SXbQqW04eAmNPk3en6/jx09acpEjjIxkgkHrx3/AKdqlsoEhshFjOzOWzk/T9OMetIIGMxwDwOcHt/nFJ7kFS9G2eM5Hofx/wAaWVxGOFwOQccde/5VPcQFyHxvUMBuHX34qXVLZIbRHgZXLDlccjk5/wA+lO4WRNps0QhOY45gONrjIP4f57VCZoUvN4iEYJ3YXpyKn0bTRPp6vGVABOCzdMd6faQre3ioVGAcAEfr/n1rNstJdAldJNjEb0PQg8inCMLCChb5h82fT3qTUoBaTeUMAA4HPX6VYaDNqiJJ8p4IAye1S3ZG0Vd2NrwFayTyonll8sclR6ev+e1es2imPYB1HQnjNc58ObBLOxJIBLAEHHP+feuwiG6bGMEngD8K+Tx9XmlY+wyyjyRvbcsebtC7wTwMleMe386nEgKZAwBnI460ydBGFA3DnnB5P+eKEhwuScY6ZGK8Vn0aJopBtIX8ABVcyYnIyFJ4Ix+n/wCur1pb7jnBHr6USRRyTKRwcdB/nmkMSMZC8ZB7npVkkeUWHAzzjn6c+lRxgRxkZ5xjIGMUgkWNMnpgn5higW5WjJ3H5QAOjAfrS/fII45ySRjNPjlScZ6PnOARjNCTIsm0g7sZBH6/p/OgOgSMYlOAQcjAFOgkaSPI4z6j/PPNWThQOD9CKf5aRx5PUngDtVkMLJxz/fHHT8qtlSCMgeuD/Wq9rIGcgDB746VbyG59+Bn+tUQwKkqT+melWbY5XBBJA9KjCkYAAHXnpkVctf3fzbCwPA44HFUjCRyXiKdWkYE4UnJz/KsO2kAkXA4Pvit7xNaJLMTCcnHKg9+c1zTK1tKFJxnkZ6Z9K66ex4mI3Ot0yTy7YGR8oASV71Y0PxLFNeGDOQDgEAfzrOtpS9oUJ+VhgY7HFXPDWhRW0seB0JO49eTXXDRnjTvc9GsRwrgcEA9Ouag8SXFslqTKmSAcMDWjabY7bHcdAK5DxZMJo3V3+Qkg4Far3pehlGxhyXpvUJgjE6qSNo6mn6JqcM9wYmhNqytgxuuOfUVX04LpWx1+QZIOOOtakTpdzCfaHYdXBHH19asfmzblUK+VUkEdjUGpQ4ty7gAjGOe1T6bIZyVHQeval8R4hhKkgEAZHerTWwkcxYXvkF9xOAcAYrYs7gO4wSVz0JrBSAXEWQQkmeAehqTQjcW8wF2FBBP3WyCP/wBVc1SKep6NGs4tJ7HbLtMWSO/Bp8YD4A4Tp1qok6T4TPutW3zCnYHPBPQmuS2p7KldXRf0u0SORuhGOKuTvgYXrnFZem3Dhyc5J4wORWnPjZvPBHNaJao8DFP3jA12zRyX7gDA7U+0jAgx/Sqmp6sPOESYds8454+taOl3CCMbwAfeuid1GxphFdiQSujcA+gHrSzylQMgjqMVbLxmTeFxn171TvWFz0GO3PUV58j6GHQjSVRyQMjoeevvXUeHriJwM4BxwegJrnLDTZJiRguM9AOorbsNLmtsBQRn16AZrzam56dPY6yiqlskqLhvzqyowKSNB1FFFWAUUUUAFFFFJgFZ+sz/AGfTpXwTxjA960Kr3tuLq2eMgHcMc1IHil/O8t5LgMeSScdawbp3jbeEJyTuU8HHqK9mt/Cdqssm9fmxnp/n1rA8VeEElRkt07AkD054pXIcbnCwGwuUj+0RKHBx8wya1JrGzji/d7QSARtXpnn/ADxVCXR7iC4CSRkcgAdhjvWvZ2jQcYAKjBJHWhsUVYpwph+CTjgZ7/T9aJlUunJBXqFFW1twGI2kjOQTwRSSIZGO0YwN3IpG5CB8oPIKjB9/UmkVC6kkZB5GBzjtxUqg4OUI4xnPH1/+tT0nMaYCE85JA4//AFfSgCqdwfCE5JxyKfJGIwSTnvyeo/8A15qwZMTeZsGScii723EKr9xySTx3oAzXfeN2Oh5x6U2GYISmCB1Axn9f89aUQvGOgxnIBHH1/wA+tSLbFX6YBySMd6NR2Bp0LIUA45IP41GqnBOR75OPSntAeNgHAIPHUdvxpvlP5eQDk+3+cUriHK2VwRkZzk0m3bKecjAyB0ApVjkR8MmO3PsOKRM7zkfNnJBOfTpUgKCF6YY9we1OBB6njHORngelLtcoc55GAQcZpiQPnp6jgfz96pAP49/yopvkzf3W/wC+f/rUUwPkDkEdQCM5HGcU0gZbAzk5FGDvxkknuB2pVAxgZIJyM/5x615h6lgWQohJ49Dmk3785HQdATQemD2OSOmaXCoT0HGSD69aA0IGGZMkYLcEY4+tTI4cNwRwAd2aaSQR8mTwRjr74qYRlsdCPQDv/nND2JHmMXa4xjAHA6nt/XrXlvxF8NJI5kRAjgHIUHk56/Xt3r1Vw6AEfxdCDz0rN1LTkvIHEiZXbgBupHOen+eKUXZ3OHE0FUi7bnzBInkTNn7wIGVH8/8A6470RSSQyCRMb0OcHpk4yPoe2K6vxp4YktL3fACqKeSPXof8OPSuWuYPMV84UYAB6ZPfj6/j0r0IyUlc+Y5XCVmeheGPGtzYMC8/ydGDH7pyOff1r1bR/EltqUYeKRdrDOM/ka+aIpN5AZ3LLyCQDjt17Y59+Kt6N4pvNIuUH2gxjJwo/l/XHrWE6aep61DEuFk3ofUUJkkRjg7FOSx6c9OaXzccjkHrkZNcT4Q8cxX1oltLd+XyGPQbjjk/n+VddBMJSCjI4UZHc4P6dK53Fo9uFWNRJpk65Mg9xwM96nBJb1A6nHGR/wDrqugZshQRg+nT/P8ASrKg7yMEd8E5/wD10rmg8khQc8njJ4/Ogna+TgY4B9/60mSwBwPYdfxpcZxnJA5AyOtGgDUlEiZwR1GMfpTy+do6Enheen/1qilYmQgdCMk9MU/IPU8nGPWpF6jwMY+cnqee39ajL7ACPTv3o3bDxknOdxPOBSliq8jkkHPQEcZoGOiYFiT8uAcev59OM03zNwABOTk7iOOnIFNbjfhCOc5B9epp2CvA5Cjr7f5x+tJkiNLtyEQEEAFSM/57+teVfEyASg/uthOQMZzkZxXqjqdwwMnAI/8Ar1w3xCtDLEXIUjBO3GCO3+e+TTi9UceKTdN2PCYVCXGSeAScnkdsY+v869n+HV8PKjHmZDEZB45/LpXjcsASSQEFFVxg9cnPp2HpXo/wwuy8uzIBxwGHHT1/zya9XeJ83h3aoj2QPuLMDgDAHOenUilLlwQ7cZ59v8/hUUKEKDj0YggnPH9PapQC23B7jHFea9z66GyEzxnkAnHNSIW3BSQMcgE9c008oCOPx5FRzypBExLqCOBuPX1HH+RQU2oq7JGOWy2NhGM4x0rkPG/jaDRoXHn7AMZAycZ7jHWsXxn8SILLMEEgDgkNnk4APH5/zrxvXNZn15ncSEovAwcEdOv6fTmuiFO+rPAxWL1cYC+KvFVx4junEBZoh/y0Y43HnkDt1PXtXOW8bW0a4LEk/MxOc+n06VdRk8xuc7QDwQP8+n0pjAOO2epAGD7Z9frXWrRVjxpScndjGjRIyV5YYBC8EjpnPf6+9IEwAgJ28gBSOMZ5H0/CnONykNzgAdQO/wD9bv6U1hnr04I9OT7/AEH15qibDdu1WTHDA5JPBJPOB19akjlIYZHfrgHJ7dOnao3dATHklsZAwfy5/A/gadgjOCHyM5zn8f1x2oCxr6PIJb6JTkEHAA6Dp/nmvonwVdPHYxBQVG3AUY49/Svmq0Yx3FtJGQWUhmLDBOOOM9McH3r334d3RuY4jnBOARngdxx+lZVdUengXyzPRUYlgTkODyAetTbzjJGcfjUCEsx39c4+nap9gUcnpgV559Qh6uGjPOOBketLG+1TzgE8AH86YsZbnsRjA7UiIecg4HU461YXJD/rBzwO555plwMNkEA4PT19aeqthC3Tgkd80OCcHOOucD/PvQFwUblz1OMn8f8APanKwwAecDkjrmo3jdRnnuDtPXtSICx5Xgcg55/KgQ5shwBnqOtOBHXHbnn8KQHcehGTge2KUDC47544oARtwUJnA7D+tOYdR05IGe1BQ8Hgeg+vX/P1pqKV5zyfX1qgIVBQjPT0Y8f/AFq5rxrYy3enyOgwFGSBya6k4YnGdqnB49en6VFNFHc27RuMA9cnrniuuhP2c1I5MTD2lNxPmLWrdrec7gRkg7h79Mev0FZGXxtCAktgkjt9P/116H8RdDjsLmU7QAr5APYZ4/n+leeTxkFhgcEZHt+n5+1fomFqqpTTR+b1oOnNxZHIF8sD7xA+8pI9h+NNZ143kgE/dAzk+4HvnripNwUcjJySARwc9DUaRkPll+rHnPvn29vSuw52xAizZBcAnkLkYx/MfpVjAVM9yRyO/wBPz6Y7VWW3Dzu78g/eBPX/AOt2/CrO3bgfeAHGOTn3+lWZsXIPXnHJOCcf5/CgSAsE5G4ZwSf8+9EUf3wTknGSvUj+tOKhmBMgQ4wGZRkE9j6en5VRmIkmxV2HHUE5H4ZB/rUgcu2/I9OB+tRsmzG0LnP3gCM9R/iKZJjg85AwAB0znoP/ANVAE4xjCjBJHQ849PqDSeYYznk8Zz3754pqknBBIXpnAx0/z1pY4gepBIJ56ADP+fyNFx6CFPNIyT17DPt9f/1UyaHCFwcjHJ6n2Hr/AIVJvCHA5VSTuI5GfbHpSSw8Z4+UH5WPce1AirMA+wklMZIOMn6470625yCCFPJB9f8AIpvU4BJ24AJOM/nUlu6iIKSCD6j9fX8KGWkh5kB2jOQg4Pt2H1qNJOduATjg88Dp/L+VPMXlIoyuSCCVHOP8+vTFIwIkON2WznHH+frUlaDpcLjbgnqcD0/yRTQoCsCMnuwbHpQigkZBLEY4OOvpTgd5wSAMZYjBP+fpQAnGSUwRnP8AT/Efl60kUzNIRnAyQFDcg+w+tSJEATxlCRg449Bn/wCvUb2uJd4OBjGR7++KW47okxtw5cjrn8OnH+HrTZGHBGcHkn1x+h+hp4UqpU5Jzg7ef84/rSNlEwWJzjPI78dPy/Wkgt2GAghiQTkErgdPT/PSoYpCvB6AA5x0B9qmjZGZkQ7wMdyMg8nj8aQwYkdx3ADY989D+ZouC3I94aQug7HkDtn+o71aQBuHHI4DEc/h/wDXqkql2VQGw5wMY4xwevr6VcCkMAC2AcAHB6c/59KQNDtxOcfdIx1z/wDXoC5EhIOQQACRxTWJ3AYOCeOO+effrTsb12DGCew6d8/1xQZtFcXJSTpwOCevP/1q6HQtOOoX0OyP5NwOCO3HH/6vSufbiQRgqjtwACR04yP8969U+HOkTPOJCW8vAHI/zmuLFVVSptnTQpupUUUd9oFi9raQQbMjqy7enbt0711UabIgM54Gc/55496gigSEAxOUHAJzwR3z6/Wp4wNuME4zyf61+e1qrqSbZ+j4eiqUEkCgBcHjngdx75/z1pqjkHqc8ZGeT/hTv4s5+XHA9fpUkMIEsZYkg4HHQHsCO2axOmxmeINQbT9PkJHODwOuff8A+v618efEnWpNY1+4JkYsWK89FPp+mOpr6J+O/jCPR9IeGByk3T5ThuO4HoDmvjySZ7m7nuN7kyElgx5yetddGDerM5uysXEiEAPy4JOCSeh/nzxQMnDk8r1XOMA9h29O9Rq20jfl1IGPm+8B05/z1HtRIXyMDdkkgY+7/n1rrscruP8ANGTvfBOSAo/r+BpoycHGMgjI57/5NCLG4XemMDpnHb+uP50MxU8DqOfb2wKQaj3JOCSQc5yOMkf/AKunXg1GCEJLYc5Jx9OpBNKx8vBGSemSOnpgH/PNOO18AH5QAMsOc+nrmgCJ+VIG19wyT+PQU8SBiCdzp1Azj24H5U5PlAyoxgjkHAH0+pP5VGbgIy5CsDyARgf56daALLtvQZHLcYxk9eh9P/rGhA24Dk8cf59Bz+XvUEZBlAI2HBYdsDH9eOnvUwUbnxwMDJUnoeaBMsBQ8fRgnI4HT/P9KYAShBHAUjcT1B9v89aYg8tsgBE5AwcnJ/n196lDBhxwNwBJ+n+elBmOhO1cOCVwAoBwevT+mfanBxIoAJxnGG4/z3GaMB/xxyeQOo+g7/lTFzHkYJ4/M9uv9M0AEkJchwQuBhgR6dwf85qbYETI5GPXPH1/OnK/lgjA7Hgen+fSo3Y465JGTknv6fpQVYEkIBLrh19T0/E/h+BqxcOjSR7AUVYwAgJABIyf1/n14quCIyc59jnJ6flzQFz8+SABnPse1AxMleM5B4A6HI9+nP5daQjcw3kq2cYHQD6fl0qV1J3Z4xggE/hj+nbpTFyZQjj+E52j0Pp/+rtQAsbsy/cPcqc8cnjP+cUm0nAfqDyFY9P/AK3X3p2SSOe/JBzjPI96HBDAnHrlec46fTPSgBdv3hvwc/eHXA/z+tI0bnqCQ3XB9fb1GKGJU4PQjoeen/6xxRxjo289Mfh+fP8AOgaF/wBWHOD/AHQD19f8/SkUb48k5B4PHXP0709VO3cXJyMk8DPb86RskYxkjoCMY59vwoGG8EYPOBgbT3/yP1NKQSOBjjJwOMD2PPI/pSBQEwSOhPPH+fTinHeWGQNoGT1z+HpSt1KSI5G2YZQeuRnjn6fl+VTJLkF3ySfQ4+vvUbN8m0YBHTHQ+uD/AJ70BS2AoPTALDn/ADg0yktQZhwM4yCOvB+v6D8arhi3QDI6DPP+fyqSZfnONrjPIH5f5/CqrHsMhj1KjHJ//X+GBU3O2C0JCUcMc4OQSD0+lRksM4POec5wBxj+falVeQgCrySSMZz/ACqKUsDndyRjpj8j+NI1JY/nYbwSDnJ7kdOn4Dv3oVSXIIyGBX5enr1/z3p+AiHkhsgEAZB45x/Om25+dPm4Ukncep57dKAGs+MkHjPTPODz+f0pjAk5JJ9e/wCX+e3WhVO3AZs5zyOMg9B+Y/KlEojYDLHIHJH49Pr/AFoAauUzg/OowATkjHYelWIiigK5JBU9ehPX6Y60wx/KeMkjqT+f69velgGUJwpGTg54z/kUDROriVSCnIHJz/XqM++aVY9hwCzLxjPaovLUyndkcgE4Ix/n/GpEbfuxk8ZBxgc+30x6UDGnBJGCAeSGJP5ingDyySAPVeRjrxTGUq+FIORkdcD29+e3vQoUKoGc4w23jnHHHegB8a4JDt74Bxzj06//AKqY4RsAn5AeQeMgD/EfpTx6DkZwAPXio2AXrk8kEMOo/wAcUFkqwhl3Bs5BPy9ycUMDGkYJ3Fu4H8v19KRCQvPB6A45H8veho/lQ5G4cAg4wRn8uvvQA2PjOTk4zkHng4/zj2okMjE5LBAN276+nb16VNBDsADdck5x/XsetSmD7QCpJwTgqTkZ/wA+1BaRAoLgdAg6Yz/+v1HapolCMwL4yAByOP8AOenXimiA/ONucAAgnqfSiMbX4XPfg85pMqxYChiQCvXIHTJH+HX8asDG/ly/PJbnI9M/05qKJODwTtOSCOT6f4VIQqnGRjORnsO35fzrMCSOUqjYOTjDHPBH+e/rUySEMq/NyA2TwM+nqOx/Cq23se4wOTye/wBc8VMBhgTgAA5zj06VBSJnj3ICoLjGMbQSM+n+ecCnxQ7AQFIBA4Pp0Ix9cU2OIsB8/QchTwR/kfhinx7VLHPPfcc9f19O9VqUh7KBwCM4xkE54605SGjGQSBkkDjr19e/FMz+ZGTyST6fXt+dBBOQMnjjAz3HP9fxoTKC5d41O2Qx9wepH+efzqkx8xiS5GBnIPbA5/z61YY8lAMg9ic8eh/Hn8azpIQuzEY5By7fy/TvWiIYPbRy27lmVyBkxgkBsnn24yfp6VXktSWCxkwyAnlWwc/h/hV6CERoUYjkZXPGBj0+uPzqNciQEvnHRQMc9Bn/AD3qiHc0tN8c+K/DkAtLLVpUtOGABJYe2e/OD+FdvoH7Rvi3RCfMv1v7YRk7pV2kEc4BHXsOlebGNpgcsRznjrwev5+nrU2EACFMjsoHIB6k9iR74o5US0j6I0L9sdCLeLUbAGTbkyjGMcZBAIPPTmvWfDHxq8PeMYUkVxDL6Bhn8RXwskUfmnaq49lIz68/n165pBZnfvgaSFwch0kKhfTofbtUOmnoQ4pn6PQa9YajFF5d3GkhG05bPf1/KtCKCQwE5Vzgk7SCMeo5zX50af4x17RA/kajPu2ny8jdtYYwD654r0Pwv+034t0GGJL63juSVBxjC/UEdz6c9an2WmguQ+1YvmIXJz7DpiotT0y11TIuLaGcMRyygnI46186eE/2vUnujFqNkIDjKuCRjHGDx+v1r0zw98dvDniYFIrmKKXlShcE56cj8fbpS5ZR1QWaNXxB8ItE1qI7IhDKRgc9e39K8b8e/ADVbazaWwgaQISSIznePQj86+jLC/S5hBSXzUbBDdOPTP8Aj6Voxu5yecEc55GPftgU1Uaeoc7R+fmq+EL/AEp2eezkiI6goTt68Zx+uKwmicMTJHswSBk4/n71+huoaBp2rh1ubKGTcMdunp/n1ryzxT8CtIviHsdOgDk4IkY5J/8ArY71uqqe5SmnufID2yMkqEb0x93rk9fz/lilW61G0KmyvJLaRVHKzMO/HvXrHjn4IeI7G6P2PSA8WMkW/LZ69MdMHP415/feDNY8PQifU7Ge2BIH71cZGOx6f/r9qq6kjS51fgv9oXxD4OsRaFZL4hsM0zZGM9Qeo49a+g/AP7QOjeJ5oorhGtpx97zGGCeOntn1r45DJPKVOFKgkZPUeuPz7VDHELXfJbO8T7gflYkMT2/HHbnis3SUiGkz9HbS/tb79/bTiRCc4zyDViTLl1HITgkc81+feh/FDxR4WmMsF3JncB5UjFwcex5AxjvXu3gH9qgXPlW+t26wXOAAynIYjgHp3965p4drVEO6PoyT5uO2AAR602MjH07HqfWoNF1e18S2aXtnIhR0DYVgRzUyRMz7MHeRkAVyuLW4XHJ83HfOQRSHKtn8MUZLEEflSk/MMHgjn0qRiFd2OevH40vRSD2OOOPanKOh9evGfrU0EJdd46Dqe2KAK4JXsRx+Bohh87B6BTgnPA9KyvEnjrQ/Cx/0y4USY/1akZ474/Cvnv4nftY3EN09p4ctdy5KtMR8o9f/ANdaxptlJXPorWfEuleHt5ub2BcAkq0gBHtivMPGn7THh/SLbFtcefIgwpjGck9sDqeK+RNZ8Za74qvTNqN22x2yFBIDZB9/r+VZlpCIoZ2IJkUZG45BPPP+eK6o0bbmnIrnonjj49+JfGDXNpHPJaWkrAAkkOePTtge/euHlJSSN5pXkcAEtITuyfU9+ataPpQ1+5AtYprmRSA6wqD82MnJ6D6E13WmfAnxJ4oubfZZtZRBiW8w/M3p06V0JRigfu6I4L7JCIzIDySMLnBPTJA7muh07whr/iaBH07QZmRAUVnJAAPcA8nrX0h4J/Zi0zRBBPqYFxIpDgHk5znP+etey6ZodpptoY7O2jhiABUlRnP+f51m5JbEOpbRHzH4C/Zlu721jk1iRkJGWXop46YPNe1eCfgroHhK6e4jgWe4kALyMoO7HAGT2rtpNRt7fAkmRNoJBJ9PT6dK5jxD8T9C8OFBdX6DjIVGBY88g8/WsJNyJ5pM69I47fCptC8gIowAPfH9aJIot3zyKhAPJIz+nSvnrxr+03b7lj0S3aWUDBkmHAH4HJ9PwryXxV8dvFmrvb2gkEUMpBeS1yMDPqTnGKcYNrUpU2z691/4ieHPDcZF7fxB8A7Fbk1wesftL+GrBHMILvggcEknrnH4V8p3dxcX0jS3N3JdSHOHkORz6DoOO9Rxb2jxIZCCcDIzx6AdegB/D3q1BLc1jStueueKP2qNX1NBFo9n9mDEgysBjBPoDmvL/EHjHXtZkzeancSb+WCkgHnpjOR1459KzYbbYckBCxGSOMdPxz0q5cR+YQhzjkg9Dn69ff8AKr5UjZRSMyKMSCGUtI5zhvMJOPf+f6VoQSEMV6E9FIxSRQbFDDgDPQ9Mn/PpVq3gMwmxgFFzyThvxp3KIjgT7/LRSTnCkkHtn/PrTkPXrkE9/X9KQ75JoFIw5YKMemPy/GpZ7fyZCoJDqfmUAY9h/nmnuOwGU7eGOwDAz0wPX6fjSJMRHyckkZJ6Yzx+PPT3qzNb+Xp8Eo6zZI55BGBz6dTiksrP7Zol7e70Q28gAjJ5YHuM9ee2e1NEspXFwTICXO8ggYPOP8/yFQhVkOQcnOCw6+/9OlSafANRuuEKqMcn1+v+OOc1FeKYJHAw+DnPQEE8df5nt+FNEXI2O8MOR14xx3zx35pI3Jwc9SRwfXr+PQVaazj5UNvbGQxPGMZ6d8dO1Cwj7KkuDtcEBepGODk/hTENiIyM4PPJA79uP89auIibhkAep6fn/KqtqC7uCeAcnscD+nWpopGlmSPPDvkk849vyqdQGXVttbk+4ycgHJpkswkkXeAXZSOeQMdh/k1c1GUvcFBzGoCgng8cHtz2ov7CC20iC5idDcyE5HUKAeOPpg0horQlWxkng9hwMDjj/PemS8SDGdhPIA5B68Dt+nepdKgKNNOZRIijBjYYIBAwc9Dg06C3N7qccBIiQ4LOB1B5IwfegZECDHndg5yOenbj8aZ5w3jjaoywx196sSKiylJjhATyOSQOM/57mpdV0tLIQBHR45AGO0ZIBGSCPWgCPI8kAAdCRnnr6/8A1ulVX2hxk565XPI/D9Mn1FTWik2+/DIQxABHXHHH5E/jUUVr59z5Q5dkLAgZyB149eaA3EVyuNhBBIIyOTjtmhnUnJGRwQSeePf/AD1pkkbNKiRg7mkVSSR3Izn6CtTWrWKw1GWGLmJQGRgR0x0z0PPH40E6mfG4AB5IAwccZpjP5cakHIyQR2UDp+fvUygfZo3TJZsBgBzz1I/w+lbPhzToJrLxFK6CR4YFaEEY+fPOPp14pX11Iexi8bwCvzgYwew/zgVUu4XTBycg43EHGP5mtLT4hbXUZuyuHcEnrgdwB9D2zzVrU2tvJkTcHC5Kk5wR1Apisc+gklWQqCSv3jGemcZBHYVMJ3jbACuG4yRgn3q5DbvAxaN/vqBhRg5+tS/ZAbbzSxV1c7VYYyPU/nQSVYP3EhkABDAKAR37H+lWrIm2dHywUZbBGBkev6fWnWiRbwhdFdgWVSOCP89/WoLu7ViJHdkiDYkMY3NjPJAHXj+YosBNdzpfzsC+08kDOAwA6H2NRiSSW3QlcbVIOBxkn+XQVP4t0ODSbqN7U+ZBJEJFZ2O7JGef0xWtp1ra3Xgi1v1lD3J+VlUggAEg8+vrQtwOYIVFIBB6E4HUdM1BIxaVCODuAK4znr3+uOPrXS+FdPi1mbVIbiQwSWsBkiXAy5PUH2A/nXM2JK67ZRzlzHPJjcSBg5GOR2GR1rRCbC9iRkdH/d7SSdw6Y+n+etTjUDcTwNfyFiq7PM6AqOg/ljHerHiqJbbUL0AEIGYALyDjPPHStfWbC3i0DRpFTJntVkdieQQSCR37VQJnP3qi0s4xCn+jyt9/OQOue/X6VX0u9ksbxLmIK/BVo51wrA9QR79OOlX/AA00DaTrNhJG0sYYyqXOSD2wewyMYGMZNQaBPGut2z3Kf6OQwcEE5IGB9fX8aBkc2ntPdiV9sSsSykjODjn8PSrpgfTonjuA6yLgoCOGBPc/T8veodcvEvJHeNCi7wIwBjAGB09T0zXX6wBd+HdOlbaSsZDnHJ5wP5CotcL6mFHN5kh8voABx3I9D7dOauaa99Es72yM0WCZVGSQvqPwxx0pNAtWfwvLI4A8ucqMHqepx7c9T71peFNTk0nWspEJkMbRlW+6dwx+Bz3+lKxettDPW4SeQOAeRwuQP0+nvVxHMbukiKjqcMARwe30Pes+8jVbwCAYQtnC8gHOcZ79DXQ+Jbq21PUXvbePy4JFUGMgAo23BPHrgVJWpCl5Jd2qOcgjI5HYYx/n3qJNTmtknt4ASHYMD2HHf6e3pVwX8Vz4RsPItwLjeQ5AxwOM+5Bx+BqDw/JFjUw5UzrGHUHHyjOPU9+PwoHutSKzmngu40hgZpwMnngjr+v9DUuwmfzB+7kJGRgDk8/4Uul3psddt3kBwGBYHng89PU9e1WNfkNwJXhDLuJYEDpznnk1JOw28SUmLzEYgKRvJ6kH/P5UtvcSpbywAb0kx8zE8d+O9aGr6jFe6Tp2LdY5I4iWCk/Oen+NQ6W6PZSKY8FiCDkHHsP/AK9ShFKBmW7WKBN8hU5weD9QfrTY4ZEuk3qUYEg+YOc9sdj/APXqzpN0lvr9uZUYgg5GMj05P0qfVp45bt5kAjQMSRx0Jx+Hf9Kq403sQ6vcS3FurAkuRls5wR2I/wABio9N1S6m8M7HcyWzSEBmB6nqM+2K0tUtA9kkmVR8EDjqD6fnnpWRZiePQntgd9u0pdeOMnvnj+nSqRV7qxkQwXENw8lsSWQAsAcFlzjmq8gcyowADqwB7biCOvfH9BWlYTkalIHJMQjKkgEBj6g/XBqz9liZwSAcncDnHPetgYy4ZyC8vGf4lzjn/PbNCQy+UGIHl7vmbI6dvxqxqJSWLy8LuwQQRk57fh3o0O583Q44JADImRkDluT1/AUC3JtKnuby1mijcuASrBlByPb2HH0qCyMsGrWn2cES7wqgYHJ4/wDr0aNdz2jyoMAckjr16HH0/n7VWuWmTVIHRsCOQNu3YOQewxnngYPpVDt2Op1a+ltLwJdPJHMjEFZF4zn16CqesSXJhE77ngZwFdeQMjOM44PX8qj166fVUcvJIdoPDZyD15z0+tXNP1CSbwGLZ5DKICZHyBnIPGO/p+dSTZpGHDHdzF0hmCDOG46Hv19as2NrOdQgtjKnnSE7DsJ4Hb+X51J4ShAvHUuXJG47iRyRwDnt61NKTZ6zaS4y6SFVweCpPP8ATmi4mht8k8N0VuflEH8AXGDnuCM88c1c1KxuIrVY5g/kMhkVgDjOOAD68dKm8ZzGa8lkAB8woASQCQAOfQ/X2q1DqEl5pCRPnCngk/d+h9P8aonYzfClvObS58oYwQzgAjn6fXmrR0s3V6jRoBcqcRlmAHOB07/j61Tsp57V5zGB8y5YbscZ6e47+1NfUjBfRqJC0h42ggHPfP8AKgRJbTXXhnxRavORCYpAZTnIPr7+hzX1J4a1z7ZocLBweMgE9e/+Ir5T15WvVN1JkvtHLryAO/X19a9f+GfjGG40uCwnQRywgLweo74/D8iaLXRw4mF1zI9xs5TNbeaCWXIPB4+tbOit5sxVQcsMYPcVyuh3RktWJV4x1C57dM1taBcKl/EjnG1wc+xoi+V6Hh1opqzOF+JFgYr8SkFdrEAkAkZrzXxLG4VTg9Mn3xX0X8T/AA0lzal48urDcCBnnrXguv6bOkbeYnAHUg4r6zA11OKTPhsdh3CbaW5yNv5n2UvHnZ1ZW9RSxs7Pweewz2qayQiCcujLuY4DdgKpBhBeCIlS7AkDHGB1r2bnkJFa+keKQSnO8nnPBzntVhwwUuSCD05xioL5zvAP8RGBjJx/n+dXSkhiIdDtxgdhkjjH6UXC1yDTsvbhs7uT8pGAB9atacss18Io9o+UtktgkjsBTNKwITGUwdxBwOBVxIylwjxYL5yDgD8KXkOxT1Hf9tR5N0Tqw5HbB/LrR4q0ye2t7RzICJDujdWBGM55/wA+tJrCGWUvuIP8QI5z3/rUV4nnWUWJchRxz0OPf/PNUu5nbUqwIfJeQkOF4IwePr9f6VDYHzb59rYyMjJOSR1/Dnt6UunxusLby3zDlSOOOOf0qGCBorkv2yMDPQDnqKu/QTRHq0Trd7pAXdcgYODzyf5U2YkWgJGQASJDyce//wCqreuybTBKPLJYjIU9un86kZ4pNN8t/mcngAYGB04/zxTvoZtDtJR5tKklRh8oAOe5PoP61SsS81/LEhBlUZVWOMjrT9GujA0kTEhCcbSM4P8Anvz2qDAg1QSx58wkKGJ55NSxouPpzyzhJeCcnA5GR6D8qmvLC5tghkCkOARtOce2Ox4q+/Em9n5OThu/0NR3chl5c9sYPpj/AD0rFs1RWs0YQ4QAEkkkH8+PypEiYXQfuBgZPOTViyQNGxORhhkD0J7/AF6U8BBNsKKzkkjnkCpvqaqxXkPzAyDOMEZ5x+FPvpTHEH4c4Iwp9u/tyeasXUESID/FjjPb/Cq7jzIXPT5SACBnGP0pXHuQ2csgtvOTDR8Nyfr2/A/WprW6aadgh5C5OPQ/44NRWlu8cRj8rAOBuI47U9Vazu2KYKFMEDqB0pkNFnJzvzj1B6Uy8RzZuScoeABzn2z/AIUy7zACyPycYHpV60UXFmiOCM9x34pbCF0WzefTlaN9kWMFT645FXNPiFtfW6u+D97cDgD61k2U8umSSgE+WSCOe/6/X8afb3zR3xWUFsDI7jnnqPeoeppEva65F+js5IZ8EgdBW7pVmZxFzkAgD149q5bUrqN4jJHI4KEErg9M/wD6+RXb+DYzfJEwHy8YPqOvHeuavLlhdnbQi5TSPRvC0JgtHXYDkYz6Vt267Zeyk9BVLQYmjwhIIPXH9a1XUeaAhHI7Hp9a+Irzcptn3+HgowSJW42bunX1xU0mWgLDnA5I68VAY9x9+4bt/k/pSxuYo8jkZzuPrzxXMdoun3RWORRwHGMN3PtTDIRcBG4II57HFLEQJCeD2PH8qdcRGWbeMcdSD0NAFmS55II38EDt+v8AT61BI2+3yM8jhfQ808lNhPUYHXg/hTo4wAR+HA49se1AGSrPG/y8HOCpGee9XLY+ZcKc4PByD27807y90mwjPUHjn/P+NCxbJMj05IHNAmX5bhAwD8kjIOO9Pjl3xY6nOR/jVK4JGMrgjjFPtZM/LjIA6imiGXtMTEjE8AjnNWLo+Wcg4HXgdaht3EbA8ZIPFFyd2DyOeMitDNsvC88yMYHOMEirMF0TauoG7I4z61jwggduOoxVgXYhz/dI6+9VoYSbtc5rVrm4hvAAVBPJBI5/+vWXqsctykcvlbfUk4qn4q1AwajG7DIzx7561aSae9tz9nKOwGSpGTjHFdtO1jwq7bZvaPcCfRwFG7J6gjj0rqfDgD4CgggAEdea868PX5t5fs9wPKc5JGMDNeleGHEbpn5sEc46iuqG55FVtG+7yQOR0wMnnv7Vzmv2Ut6A+CACTx0OOxrqNRlSMBupPas29uVisz907ge/r/k109LmEEcq0yTaeY3TLAEg96z9Av5/tJtxxuPHoR3qne6sjXRT7vJC4/WtHQYil7HK65BPUDpUibuzsVVtJdZHTJbkEHpXPeK9UknQOoY5JGQOAP61u63qKXMSIihQq/eB5Ncfe3exHR03gjueataq5V7bEen6jJLa4I4U4yOtLFeyCfHb64qnphQSOAMJnIU1cmdFPGDz2qGtQ53uaC6pLDLHsJznGeorqE1B7m1Q4OQBnFcVnyYS/XIPFdJ4Yv0uYVSQ4OAAprKVNM7aOKcdGzqtDj8skupywzg03xBrqWEXClhnBNBm+zqSDxjjBrh/FepyXFyFPCZA555qo09bs56tX2ki1DdpeXhkQEKTnntXRRSgw4BGe59a5XSSAgOOR0/+tXTWgLxDGMkgVhVbPWwkUkXLOfL4foABg881NOGf/Vxl/oOlV0t5reQhh1OcjkVrQyy2cHmorPtOQo5ya45PQ9iO5Bo2ozw3gjeMhCcBhxXeR8xqfYVmaYU1G2Sd7dY3x0x0NaiDCgeledLVnpQVkOooopo0CiiimAUUUUAFFFFJgFZ2tyTxWDvbkiQdx1rRqORBJGynoQRS3A5nRdXu5mzPhgRjJBB47/59a10lMrn5Acgg5FYcTeTO6FdhU42961bSUs4546Gud6DWpV17Q1uLUyx480D0FcJNPPbS4lC5IJwQa9VlQSQuuTn1HriuE8VaU7/PtxnAAHpVRZVjCWTcAe2eR2/CmvPsYY47Y9c1SRpA7o2UIPHPP0qV97DOMHGQc9KsBxlKufx6Dt70CQyEA4wBkgAA1CyyBuAc45Oaa7llBIIPbsaAsTtdkuSdoIGAc8AmmPPuXPB75Pv/AJ9qpyb5ywAOBgkjjr2oBcYQBtoORtGOv+cUFFve6nJUE/SmvM7kgNggZ4HJqtIzgg5I5J2jk/nUW1yTnJB689PXH0oEy4pJXnscZ5Ix9aeJTx0JHDAcEZ9qqM7KqjceuQR3/PpUQklwcE8njI7+tJsVi5IcMOfYZJFEjFhkPgDPAH+f8iq4LyYJHToGOQP85z+NO2MehAx69+KVx2JlkJUcAem76dv0pY7mRRhjxjGSKrCAjAxg47N2P1qN2fzCCxyBg4/UUXCxe+0f7P8An86KzPMuPf8AL/61FO7GfJ4GDjPBHGOcCmkHvkdxgY/CnOCMj2zn1/Gl4KZ5BA4xzXmnpiDnbjnjP4//AF6Yi5kOSdq5G09QaFcEDB7nqKkVeeDwc8k9v84oIBSCMc5PRSc8f5zUka7ZOQCTgAevuf8APaqwJAOGIOck9PwqZcsACMe+KBakryJIuT1zkrjHP+c1GQpPJyCckk8DHr+X6U5ugBJGD0xnOaayckdsg5PGDSsJrQ57xhokF3Zu4gYnBKknJGOTx+YrwfWrKXT2kG35yTjaeDzkY9hX0wHz5sYI8sDhDyff8+K8r+IHhgXG8ou3PXaeQB/h6VrCXK7HiYqir8yPJY/nBJyeCCQffJqrNAJOcfOp3HjmrxtjCWGQwDYAHHX1z1qB8ozhlIyMAMM846jp/kV0nl3sitDc3NpL5kblARwoJx/j+HNdf4Y+J+o6dcpFcSAwOcF3yCPQcdcnHWuXMYZR3cZ47Z+vemtGjZRueeADgcdPf16elOyZtTryhsz6J0T4gWd6kbmVVPAODnI711llfwTlXilUo3BKn/PrXyfbbrTa8bsjdcqeM9evQ/1Bre0r4g6rpjukUisgOQrLkYHp0/p2rGVO7PQhj0tGfUKPHKgbzevUEdfpQcc7AckZAwOvWvCNM+Md+sYWXy0OclVB6f56e5rrdN+L8E0OZdvmjjee9R7JnbHG0noz0h2KDYUyDgnp0/p2oAjYEBe33ic5H+f5Vxtt8SLW5Hzpgk4BPp6/59K3LPxJY3aArIFOBgcYP1P5VLpSWxrHEU5aJm2rAxkHBxg8jApMbkJxgDjnpjtTI9k0aMkgKkYPI4Pvj1/pT4XGD83XAGBkfSoaaN1JPZjo4sr2Pbn/AD9KUpggdOhPHA/x+lLtKNnJ9CPemlyD6KMgkH19/wA6yB+Q11yhfOTjnPGfT/PtWD4vgFxp0hKbyR0A5Ax2/wA9a3ZflT8Rkkfn+mayvEBZ9OkCuAXU5JXOP84oW5zVr8rPnXU7Mw306nAC98ck/Xp61s+ANREWrmLgHqMnqc8/nxVfxFC6XBQn94CTkrxgc8f571l6MpsfEVvJjAL7WBGBk45zj2r1o6pHyafLU07n01by+bbxE4Hy4IXnp6/lTxJuBHVzkf4f1qpo0yXNrGAMkjBOevHP4irkTpuL/wB0Y3dOn9AefwNedNPmaPr6clyJkF7qC6ZB5hw3Yjbke9eUePviG8SOkD7RyAuMHv17+34Ve+IPjaSy3iAbwPlIBwMnv/n1rx7VrmTUR5kvEm7IIBIJxnP4it6VK+rPExeMbbhBkU876mryNIXcAk464+n/AOqq1rbxxMvGCVIOPXGMY/w9BU1sqCInsw5JB6/4ZwKgZ0MLTJgt247f59u9d2iVkeJfqyCNjvGR8mSCByPUmrDYxhATzzkH8Md/WmIe397AJx269f8AP0pwf5wWOSOc5xk+mPrxVWC5EVVsAv8AOCVxjuOMfqKcLUlQVfJxyD9Djr6cinXAxChDhTuwTt5I9M/n+lPhiMiEuR8nqOx9R/hiiwcxUeAMOHwMZAA6jt9e1J5OyQBjgFcZPH5j8R69KsOoEnHIIwM8+h/LvUYclxkDO4jHTBHbPp/jTHdly2gJAXcDJnBDHAz3/DivbvhSwMSSYXfwwGfpgc/hXi1mnmNjgHGCM9P8+3WvW/h08UdtGchOcDcTyO3P9KicU4s6sLK1VHsvyEE89cFgeppyrvyRnHY571Xg+6FOSCuQM5AIHrVmNtqYPXpjHf8ADivMtZn18XdIkA3KcDHHHpSLOj5XGGxjnj8/yojcgEkjngGoygyD056n1/w/+vTKJSB6qe/ynn8qYMqwJHQdz19aVgU+cE9cf5NAQtg9T15oAeMMAQ2AOoxSq28NxySec/pTV+QHHK5zu7UoAGMDvgZoAcy5JORjHQCkGQPUngCkwcdPw/TrS8quCSOo4H+fSmgE80IDjOScZB/z+tCHdk9QOcChRmMkEkD5uvU//Wp0QznI2jHHt60wI2ABIwcnr/8AWpq5LZ25RRn6e4qSQDeSO/J/z2qKQbN5zgD0/wA5qldGctdDg/iLoy3tsZSMhgQSf1I/z3rxPVNNMLAA4RByCASR9f8ADNfSut6ebqwkAQkCPIJ7GvCfE+mm3ZycxueDkdce3t0/CvsMqr3jys+HzajyVFJbHGbELAHB5JDHpj1/r+NKuR85AIxjgnOP6f8A1yKlZMJuVw/bGODnPXvwKaFIbbkFwRnIAAJ+vHrX1KPn2I0YVgUCDjJwDgn2x9BTo1AYc8enf86fOEKA993AB7dMD2OPwzTlTavBbIOSAMZqzMG+Qk5xkZ65Off8h+VM3RtIMSHOCSjDjOMYP0x1pVfkfe4OAM5/L/6/rQUUOMHaeNq5z/8AW7/zoJ0AyknaocHBJO04z0HPb/61BCmMYxk8kDJH0pZIZmdixxgc7OhHA6D8OvTHvQzjYQMkkH8fr/n2p3ERRx/dHGcjPfA9D/L8qkVgxBHA7HORgehP9fWoYImLMQGy+OOxxwP0/pU0aEAYLccAkZ49P59KN2Awk+b8wIGSwJ6jpxxz/jmpbhSsW89QAcqenck9/wD9dDnLgkg85ABwcVPPGZYdmeCCQB/L/I7UxXMuX50PzHIIKgDp3xn/AOv0NLBKAQSDkHAIPXrnJ684qN4pIyAdq5Hc8+/07UIUkYANsDHB5x7cfr+tDNFqWFGJFGSRjIIGMDPTPb/69OdDHn+IscEnkYNLEyOwjBIHQseR06f1+tJKuRycKwx3PuPyqS7WEVk2kn59xyOf5/8A1qUBGzGmPukhgOW/+v8A41HjORgjPBznBH9ev6UqpznrwDgHH5fpQISL5SSTzjAB/Xk+g/lTmmO85GQOQBnnv0oIB5xgg8bjj9Pwx+NK67MDDMMY3Nxj6elAWQhccEkjIJHGP8/rTw4CcjjpnqSP/wBXSmiIOwOWx1GDzjp3/Dj604psGemeQe5Pfn/GpsVcQxoHBDljycZGef5800lmYKPkGMADkYGePw5qNYjkgscAjp3GOf0xTsAEAqRkggL2z/h/WiwrsbLsjlQ7QAOSxHfof0/nUszbkyTgA4AI7emfrxTpIlc5QfuwCDkfz+tIUDRAEAZBBPYnv7+lFhXJAp/j5deT3OOMHP0/lUcXDtk7Hweg5H0P5fhTohvXIJIHX2Ht/wDXqSK2Es6ZIB3AAEH6f5GaluyJdzQ0zT5LqSMoF6ZJIzk8da908L6eYNNgiCfOVBkf1OO3rj868+8GeGLll/eLxvwWC9j39uPXuK9msrOK1ijSMcYBJ98f1/KvkczxP2EfS5VhnJ87RZQHHBGAMYI4pOuBg+mM/X+VEYIABOecjnPPel2FwXJJBORx+Gfb/wCtXzG59ktNAjwWHHqAOf8A9Z+vamavqsGlWMt1cSFPLG4EdTgcipo4sScHbgjJPIx2/T+deY/HLxrb6BoVzZB45mk+YgH5l/x4rSEW5JFX7nz38XvGQ8UeJ3mt1kSIthBuJA7Z9u/WuNESJIxznIAy2eABjtzTIJDdXM1y4ZZCcncMcY9Opp/mLuwCD0Bb9Aev17/hXpJWVkccm27jMEOCDjaAQfQe/wDk9KcnyoucMo6E9/woJ2vgDryeew/n+OaQPy5AxzgHOSf8T/KggV8uCOeRjIIJ69M/5+hp0YGQMkBQQD07e/1/SmMRtCk8rnkHnOPanbRuABxx1HGB/Xk0CuKm85wQcjByc8c9e/TPTPSlc5UN1AJG0DjB9Pyz2pu7yg2Bv6YYE9MdSPy7UDEuF/hxwCAB14Ofbp60DG8suH64IJHHHXr/AJ61UMb+cRg5BBwB275q++wE5+5ycEHr2xUPlmXG9tu0klfUgfyOM07gTK23YAQWABwF/r9P6UpOF3AEZ5A9Py5qKAkSSHoC2ACMYXHBzn3qUBd3I7ggHoR7fjn9aQmSKuQdxJB4OOeP8561KMYYEkDIAOck/WmwvgOCuMgY9Oecf57ClKs4XYCGIycHgn8v8+lBmPTqcg5wB7Ag/wCfypceawyBnkkDgYBOPzpojHk7ehBIBznI7/zpImJZSM5GAT3B78fTFAEoUnHyYyCcjt7D/EU05zkjhsYGc9f8/wAqc6gqTlhjqQeeuB/k9s0uVwcdD0JA4H+f6UAIDlwSQMgZ7E9s/p+tCqNh6ntnOOT2/ShXIG0k5Yk9Rj6f5xSgt5igAk9eOhP+c0F6CsTHkEjk4PHIBGf8eKbIxGHyAAOQOB0/LilmHmsMchRngdvTH+FBO+Nc9D0BHX1FAEewou/Ozkkdjz/9YUsedoJBzyCVHIPT8ecflTmcBgCRgdcnI/l7YzTmj+UZIwRgFhxn69fWgBynsC2QAAfQc/zHtTeoyABwMc9D1498gflTvujk9SOp6kDOPYdevpTWGz3zkn8O3+fU09B3H8jtgA45bof888epo3FDw56YPTHPTA/xpgYDk8gng46nHX/63FKsbiTJ2YUjhRjrnk5P160guKckkg54zuxnP4/096UKGQkDqOCD0/D/AD0o4DDGd5BJA7k56H8P0pQOx5IPQEDtk/5PqaDQQkqPl+6O4OcDt9ceo/rSP0ORhScHn+Z/P8qXhBn5lOOAfQD/AD78USEBSpwCQCWJzyQP8/jU2NI3Kc/zPyOQcFhyOnf/AOtTOApPSQHGRzk9/wAKdIwAwc445zgn8/8APNMyY0AGCWGATxz1/wAP8mkdkdgypcHHHOSRwR7+nSlk+ZASOcjODg5+g5pPNAGckgEHjk/QZ/pyaJiwZwCQpxgkjkdz7fhQWKB5meCTt5J5yM5H5evNKY2Bj55XJLd/8+/pTHLrIMdMEEDgduv4/wA6AzKgJBwW4wM4I9fxoAe6tjYMA9uen4f56VHnZw5yScZwMfiPQfSpEuSowQM92HX8M/l9aY4IIfB25Oc9c9efX8aAJmkDQgpxnO4A859v/r+lSRALGSTjJ4VhjGenHY9PyqnyM4G3HA3Dk/h9afaXO05Izk4GB3/+vx6UAWRgMccEjlgecE9KdAEjkGTzjkgcnFRuVDMMlemMHv64PalJ2Slc49Rj1H+e1BRKzC4c4H3Txkfy/wAPpTWILkuOOSCevJz0/wA9KrRE5QAEHJIPHXHr0/L3q15hHUYbI+UA+nPFADEwdoA56EYPGM/rzScFySCFzkjPOO3+FPjKIeW68bvx5/zzQ7q24IMgnB4zz6j09OB2oLHKgYgEZTuOvGP8/jTWJTcSRjPP+f1//VTFcjAyAepwcZz6fr6VJId6gOPl4I7kkHj/AD9aCxTvOSCucDg9OvUVIsvlxDcQCSQRn9Me/r71Bg84OSBzxnI9Pr/jTlR2UZ3MQcdOo/8Ar8/pQNE+7OWAyOCd3J9eR6dOn51IIkcgjJJIJZSeo/z71ApK4GcgjLEDHPbg896n2Ps44GeB0JHX8+p/KpYyVVHlsMDPUDk/j/8ArqzFhGJ4OB1AA49j9ahGQpJOBnJz+X+cUuSr4LZzgAA9B6/z4NZsskEiZxyW4Ofb/P8AOpYwFk4BzjIzyce56iowS/UEnnJYj6cewx1/WnKpMm4HDEYHXt/hz+dSJFmLIYAAbBjjGMj1/wA4/WlYhmJxhR19P/r5xn2qJSyKgQ47EYznHXj9e9SyTHOMDB5AJ6e3oOfX1oK0HLjaRu5HXB9M/wBP5UoQt8oBHOSO5zx/X9KiLswXk5AyQBk8dCD+XtUkRbAc8LgYY9vx/OqQ7le7BVgQQCc8kcn1quzuFABO3IIyeM+3+eKlvJC8iMMBcE7ckk49fwJ/MVTIJbrjJyQe/rn9PpWiIZM+VAYE56AnrUfmBlZ89SBkDkcdM0gOXI75wMnp6fl+NSRgnIU4OSQSPXvjof8A69USOiIUAjOSOByMD/8AXz+NPjPlyRsrkOwxgnPT9efeoShaQAfICCOuePcf56UgwADJgBc4bHOfY/SncTJk8yZghPBBJYn+n4/pVnywFIBB5zkD0x0/I/lUUD77cPj94wIAbnGP5ZGOaCxSMnnpkE59fxHp0pCJjboJCSQRjld3Bz3/AM+lNLRmVGDnOCBgHHtkD6VAJjLGRnGOCpOP8/TNOUDykOcnHUn+n6/hVhcJod7K54IP3+Mkdh/nnmmKDZMGtpjaFSSskXBBPOcjPXrUir5nl8hScjB7Hn/PvikJZMAchTgc8DPYH8+npT6Bc7bS/jB4rsbOKODUAEiAAyCTx1yARnNemeB/2rriztzBrNv50vGWBwMevt9K8ADupITHJwSOMEY5H502WEQDcpUnk7QO/OD/AFqORN3B2ejPurwj8bfDfiiCPN1FaXLHAiLDLZ6YOa7OLWNPldEhvI3kYZChgScntX5stFPFIk9tLJBOR0U4wDjGT3NaGneNvEOkXkdwmpzrKjEErwMDpnP+eKzdK+xnydj9IppBM+XAIwNpx2Hes3XfDuma/YlLu1jnIOVVlGPoR+FfInhT9qfWbK2Eeo2v9oDkBlcISBg+hzn8K9i0T9qfwpNBGl/PJby4AaPaWAOOhIH+cVHJJE2aI/H37O/9paUZdKsLKOdQSuxAp/yf6184ap8KfFGjXcou9KnSOMnCqvyk56g9O3bPWvuHwx8QtG8QRpcafeLIsikhScZB+v1zXQSG21IkNAkgIGUABA4/zz7VpGbWjKUnHc/NeWTM1zEA0UyNhlkUggDt6j8KdJal4VcFkcZwD1OOv9ea+yvif+zJpXia5fVNMf7JeMofbGAFfnocfTFfPWt/A/xZpiT3MumXL2kYY5I64JwcdfyFbcyexrGSepy3hX4g+JfCGUsr6SeBct5W7hR3GM84r2b4V/tQn+2YIvEDmzByoaQkq56fhn+tfPPmCKXysOkiMQyyxlSD6c8//WxRLGLmQFwS6gkjGT259f8A9VDgmi3FPQ/QTR/HWi+InP2K9iaRjkqDg89j69a6W5hVF3o48o88HAH1r83LPWNU8PzC4sNQmhWM5jZWyfb69ehr0hP2nvFLeH30+WKSScAYnJC7sdAfQf4GuV4dX0MeVpn1v4r+IWleCtNMl7cxCTBIjY/Mcc8Cvm3Xf2rbu+e7TTgI9pKqrnBH0HvXiWveLda8Z3f2zVZMSKNqIGJAGeueOe3T2rHEQjLSJkHGWO3069uc+tbww8UtTRJLc1tc1rUfEOrpfX97LJlyzBXIAycgHH4VQcmDzDuPJ4dTgkehz2Gfc1PpWm6hq2RYWklyCCCI0IDHOBzj/CvXPAH7M+q67fWmoayy/YmUHyADuVieSfp075xWtlFFXSR5LFpV1q80SaZFNPLIN2VQlQOnUjk/Q16Z4K/Zw8S6/EDcN9mQtk7QckHtz/Svr/Qvhp4e8LWkQigRDEoUMVGcADP0/wDrmjxB8UNB8JWrIDC9wBjYpAPTPb8OvasXJrRGPO29Djfgx+z/AGnw4kEnEjvlmLAHB65OeM8deetep6jfW1nmSaaKPa2ArYHT+Xavmvxh+2bB5bQaZZS/bVYqFb7qnpknp29uteD+JvjH4s8V3ge5vGh35zHGxGzORkY/DvzWdpS1ZTi5as+3vFfxX8P+HIPMudQhyBkBW5Jx6V5H4l/antLGIx2ETS7wwBU5IOPT+VfLMTXt7M4v7+W6TJYmZycDsCOver0S8KnzFF44x9evXsKpQtuUoJHcav8AHDXNc87Y/wBn3AgmRSWGcdO2ev5Vx8erX1/c+bcXJZtx2seWPHU9gB+XNU/KBkJAAIxjaOePWrMMYEwUAjjBOODjn/P0qrJGistjRjdI5uQA5ABOcnp6+v1zTZvLKoCWbBIJByM9P8jmq4kBkHqScY7/AP6/50SEouzZ1PXrS1LTLUMpRduN6qQcDAOPr+nNAgIuN/mOOuU3YGOv+T7VXVJZSwXHAOdxzkjH4856VaX5FAIXIHOO35ikXcFnO4Z4xnJAyTjuT9T2qViS4duwOD06/oTx+VViQJNgj+QEA5wT9fwzT5so4wMvjJx0AH6UBcf5isvAUY4O0f571NFJEpJcgEqQMnHBx26ev51DEjLGHb5VPXPUZ/z/ACoNpjC9cdT6c+1AyYAvcoc7hj72CDn2H+e9SXJxcEgvkjJ5HOf5df5VHEm5widSeSp/p+tDKY50L4HPTOST0yf/AK1NASzyjZaQbwhAJLH156en/wCqq0N19ksLi3jJQs4IPBGO/wCfr7VFeW4VlLnJxgHsB3A/wqs6bmB4IJxk8e/T8f1piZLa3LwXWRgAAggdxjI565pbuYyA7yVzxnGcf5xTbSP7Q8iIgDDkY7j+eaZOhj2ITgs20YGfx/H19qq5PkWpLhXIKA7MDv8An/jSxOGUoeCCSAegzz+hz+tVzHtIU7hjBGRzgdTnr/8ArojhO4kn5SOFJz1/ye9MXQmhdN+0g7wCAVGOff378etQo/lXCuS6jrtHHr+pp0UO7OWJGDkEdM+n+eMVIUzIPmBABAPbtipuIc7JO7DBAYHOOoz6fmfypZZwbFFQjCgYwDkYPp781Ey7eM4Ck5wMdOOnem+QEGScKe/9f/1UXKLNjIPst0zkIXK4x16+vt+dM86SG+Lg4KnHP+PX8veljtj5JZD9wnjPc88fy4pEiN1JscoCBkZHf0I/LsO9IAmQPG/BBZi248c9xx61LfX0c0VuwBDRwrGSx4JHHH19aiJYvjIIBxyc8+vt/wDWqK6sDFLkE5OX6ggZ/kev0xQBPb3eYhjJ5ztJwBxgn+vapNFZBrPmSD92kRwc+vH9PWqn2WSONHxmPOM9sgZ6/pnioVlMjkoegI2n0/rQBb1CbF55sAWMhuQDkcf575p11MLgFwSN38Ix8p78ep61UjDzbI1Tac8kngc+mPr+VW7ixjtcDzGlfOAOg+n5fyoFcW1EWwbgVA5AU8Hn8fr25rZs9TSCC9RXbZNEYyD6+pP6Z9qz5rEW6RvGV+c5zg5z1II7eoNRWen/AGiKV/MwFAO1h0x1/wA+1BmylDEYJkYlnCkg55DVYvh55d13yEDGF4wPTNOjQy3cSA/KTjjjtyfanSw/Z/LxKCjSbWXJJx0/TmgV7bl26EaRAKT9wd8nOP8AH9AKp29yhtDARibOQ5OM/TPHPB49anNvlGzk8ZBPPHYfzprWSXMW8DkDIYn25xx2zTsSU9P1CKw1GSW5w8DRtEQRnk9MfrWfcSvDefu1zEF6Ed/TP+elXbKwaa7K8FUXcR2Jz/n8+9MvoismQfukZ4yQD7fjmkBJqmqjVIA7nOIwp5IwB7/j+tX/AA/PY6f4H/s1ZCb1LmSZdxwSrEkgdsDOOD2rLmhit7lWHzxoARk5BBH+fyrX1O20640e0nilP2lyRIEJ3RkDg569P500BHoV/FYX8s06SPG0bIdvbI59D1ArPKRQ3llOdxSBw5UgduefXpTbZBKsibwWGMK3BIAOcn8uKMLKwAPTjDc49c++atBYXXr5tSvJpYAgR+Tk8ZPf3+nuasyau9zoVrZzlXkhyVbPzbTnAI9BWTPA/ARMMMlQ2MdKvGytrW3RwwNwR8xIwBnH+FUBW8OXgs7zUUfLC4TBJB4ODjke/biotP1Z9K1+wmZFeBSTIrDg5yMH6jPIPpVqyskmspZ0Pzkho2OMMBwRn/DNT+HrTT9Q1qO3vy4t3UkNFySew/T+dAFbWL2C5vHnskCQMxLBjyMe+Tx1/IV0kV9HdabaWxbDkHDZ+6Tzj6cVzur2Fmb8RQE/ZpCyhpflbCnHIHY8c/WtKe2giEYtyCgAOST6f4emKhsLXLWmT/ZNOubSJ8B33Eg4GQeRj6+9TabfPaalAZQVjT5jyPTofzFZ9pbwPpaSEgSsxJVTjgnr+eBU9ikXnuJCcYIUkZI+v/1/SlctFrUIk+0xyW7jylbcY8ZIGenP5d639XubO8uLeW3QRq8YjeNeRkdwegrngU3ICCMHBz396vpsATYMHGAxPfP+etSWal1caZbeGjaRo8d6rkiXdkYPXI/p71R8K3lvYardS6jEJILmDyV2jnIyQfw/rU0ltbXVsEd2jmVtxI5GOmPfJqt4buIH0y7NyhkkVpBA5GNn/wBc/wBKXQLaEUUYn1JnJyiyBTyScDnH/wCrtWxeXAuC7IFAIwARgA/z9T261h6UvlNl8kvyeOnv7cZqe9bbMShIBHC4798/XsaRLNy81G3vbGJSCtwihX9MD098545qLw5cQ2KarFdRvJ9oUeQ+ceW47j3PpWeGwpbIBx0xgZ4H059e9T2pie1PmZMoyAoPUduP1qbCLLBBPFLtyq5yoOOD6+/IP51Bqlyy72jI2EgkMMkdCfr2OPrT7QMxOELADG49ASf689fasvWrQ7ghcrmQAheB789s/wCRVKw0a2parANIjVU8yUjcvPIHpj8/0qhomv8A2OwltJUISdiygjJUj+6T6e9a/iI2FxBbPbRFJGQgquMADGCfesFU8qxB++ApJLE59On4etaKxVrgsu2UjnknAYkk+vHvVO+uHHAbLZBC5Ocg8c/hjmn6XLG1y5dFdApBycED2/Go7hEe4DYGwN0PXA45x269K10JsdDf6tZ61Z2c8Vt9nvFTbKF6MfUfl/OrllLbPpMtvLbj7SCGifGTnPf257+tc7eXQtkSMoIwwyMLjOfrxxWwNdtrnS44vKRLoYBkyAxA4+pNIS0J9Dkh0zUUe9QLbSMVZifu54BFUdZgiF+ZbNw9vHIWhcMScAjBJplqI5CY8FkwSDkk+wH1z196mSBYZPu/IAAMdenYUXNOpqeINYtNWiie2j8qQRhXUDAY9zT/AA/qlpD4eutIuISJ5CXV1A5AHHPfn+dYOoRLiMgkA5w34dx9P51ftLgyaXEXhcAg4kZeH7Eg+h5oB7Gh4O1GLQdcL3EEVxEYQSzDKk4I59PqKb4gube61QSWZzAANqjOMjkge3YfWs6xdDGdhY5OM4GMHvTLdBDdpMhIG7JU55+gotch9zq/G19Z68ba5tIzbFogskbKVIcdx6cfoawn1SO20xI8BpM4Y9B7fnR4g1FJkCxFkjTHysRwe/P1OPpVcKJLcSlMoxB5B6dj+P8AWmlZWJ3L3hzVbSz1Ym/tllSePy/MByoPXoP88VBeGL+0onVA4LYVQOcdgfTsOaqWbo25CCwJO0Lxg9+npzRbyxtqKRAMAnB5yQOcfT1o1C1tTR1rVLe7tJDFFICqkMGPU+w6D6e9aGn+LLey0C3t/s0tvfwkeVLEmVIHdjnPIJz7/Ss64igVcAEq5yMHjJ6/56Uy9t/NtShySOoI5I9j36Dp6U1ozKaurM+mvhh4n+26Wkkh83cu0E8gZA6A/wD167bS1jN/EQM84Iz27V8tfDHxq+hSwWU4Yqx2o2c8Hpk9jX0nol2JtjpymAwwRnJ9fxFDVnc8GtSabO+1EG4gMTnII/pXlfjKyWGJ4ymV6jA4r0lbqOa3AOQ6jJIPYVzHiez8+L5uCVxk+9d2FquEl2PExVBVIPueE+YsRKFThiRg9vf/APXWY7R217HLhXCsSBjgj/69dXrem/Zp3GNwxncema5G72EjAGcdQe9fX05qSuj4mpBxdmN1B47uXICISQRVprprnTBbSgZjOVZV5+hrEaXZIeOe3X1NW/tZA2cgYwM+v8hWxiTaXMmnvMs0aSo5yCQQQcc02G7KX0ZjAyjbiO2KiuJBJDuwXfOB6E03SJma5MUifKVOCBkgUeYa3NXWZItXCSfNkHJwuM+xqnqNzANPCCMxTqQC46Ed+Pp3p1xIUYBBwDyT6ev9KzdRJmiL46LuJA+p/SmiWtR9jeRwxSqUEqSAgknPB/z/ADqlYXKW9+PnDp1C5zx6fzpYJfLhXKn5l6HjqPWsxFcznAyQSQR1/X+daEFrX57fULsPbp5UaDBTGcnrmrc1/bPpMavGouUyVkAwfx55qj50a5Hlcjqw6MP8n/OKrXQLso6oQcnBB4657dqu3QyeppaDcJbxS+YiOjj5mZckY9OnJz/Kq8F+LbW4J0iWWBSdyOAChOB/n8KZp169tbMQiyuCQB2yabDqMU+0i2SA4O5QM5bPcdTn9KhgbGu6vFdXIKIVCqQVTpk+n0xVR9QSayVSjCUEYYnHX2qnPI8lx5gjA45ODgdsf0z7VYlti8O8YLrjBzyM8f5+lZ2RqkaPh+9ubRrhn/0iCVQChGCMZwQf8PSiznRNSSRgDByQpPOD3z/nrVeydrSM5JPQc9SOwx/jStqG+aRxGEU8YI/l/nsKi2pqamqyxyyIY+EcjBIzgenr0qSUxi0KSBZgwwSRjA9vyPX2rJ885XKfdOfUe1WnuS8R8scEYJz27/55pWsBZ0u+FgTmJZUA2gOuRg1W80G4aYJwT0x2+v496ks72CXT3BgcyKSqsy4yAevv0qG1mVZPm3MhPUcf5/woFYk1CZLp0JjwwHbocd8etW7TUIzp0tvKrl1IMbKOB65qKRAUAAXk5DAc/wCe9I12YiDsynRuccVL10DVMfZOY5GchSCc8jjA+v41BFOW1JyI/kY5AwOADjNaMVxEY/3aKUHGCM/r+NVRKLWTekfzH5cAHGB15qDRblrUI4NQmt40j8rLBmZQTnB9q9e8I6fBDp4IUAjB4HI4ry3TbgS3UYNscg5ypyO3Ne1aBAE01GAILDJGOc+9eNj6nLCyPfy2lzVLs1bECEE4U7uASOcVbhb5+FHTGfzrPgl278DGMgMSeDVmGXIIJGc5PbP0/wA9q+Rbuz7ZK2xZeTIG4jJxxjNPaRPJ2kfJyeeo7VSmB3ZGSDzkZ4/zzUjuGiGTyCMAdcUiySzVEYZ6Y4IHAxyPzqYoHmATHB3cHg47VTiuvmdSo4AOeoP0/WpPO3SHk59B09uaANC4cOdxBH9Kcjoi84zgkEVTeYsoOPnxyM9T0FSea7phRmQgYXgn2/pQQSNboWBUjkckf5+lMyFOOdvUADkfh+dVIbxw7oTh1PQjH61I9xudSeOMn60AWpnDKF7npjnFNjHlR9jgkn3qlNcbD1HPY1NHKHXHHToTTRJds3LtuzxgnBGank6/hnpTLFRyM4wO1SSKA5J9OmK0M2TQqCoFTSQR+SS6krjggd6qKdgDdR1PPSn3upmGxkTBweemM00ZSOB1pYH1mPcvmx5zjHHpV7Ulto4ozaSbHGB8gwMe9Yd1qIbVmVEHQk56g5qSe/8AKj3ODnGMY9a646I8Grqzcj1GG4ttlzGrHOPMj4b8f89673wmCkaF1zGoGT1NeR6VqJZ9zINmeVHp34r1jwxfB7cRp3XHPriuuDPKqrWxu6td+dJ+5G8enauV8R6mkFoEAZJMHIIJzWldzy202QeowCBms/Wr2SaMCSISNjOVXr9a3v0IUTjdN1W2SQreDY4JKl/rmu10popCDGVkiYBgQOmelcLqkcbAvs4OQQR3q94VvbuzuowkYe3wAV9q0WxzP3XY7e7kG7nGwcD0rH1OO0uoXCHEijke4/z2q1ruvW1mpeeEoOAQvvWHdXtvNb+bbuHUg4HQ0XLWpHp0ixEq4Kjs3X86tloyynh1PcVkadcyOCJBgjqccYqdpR54QHOBzz/Sp6kvTY07wwSRJskUkHBAByCa6fQI4khXIBOMcjv9a4Ga7Mb5CA5weOtdroRAtEmKbhjJxVpGKlqdHJIkaHeTsxjjnFclrscTzoIyHwckdxWtd6vHgqTgYyRiuWuNXgbVIY1OSSeegpy0RtHVm7pSxxE9vUkZFdnpVtbyxgmQA9u2a5i0tflZyAMjPPNaEF0IIRuOMHsetedUd2fQYbRHTMBbKY3O9cZ45/OueOsSx6i6W8uY84KEYP4U221mW9mkgQkopwSP8+9c94r8P3GjSx6haSt5hO8bTn8xXJJ6HpRlroez6NIJbFCBg9wfWtDua4H4b+L7jWVa0u4iJE6SevFd7muJ7nrwd4odRRRSRYUUUUwCiiigAooopMApkjiJS7EADqTT6o6tPFDaOJSPmGAD61IHNiYS3Mh3ryxIweoz/OtqxVMZC5OMkj1rBsoYjJGFJfcc5HYe9bkcbxOWUEDpyKwlcpbmhuGck5HUelV9Qs4b6FkOA5GB6/lSGUqnPHPXP6YqAXIViSuRkgEVKNLHB6tpYsbqTcMDJAXp170lvpwaMKzLjGATjHrWt4nAuSWAGAMcDNZNtJmMAPggdD3x7VsndEDBpwdiiSEHPAJwPSqFzGIZPLd8uoydvQGr9zIVXeQo78cflWbOsd0S/OMZPPP4elMADxgnByDjv1oJTBYEHP8ACOtVY7cwq+HLjORnsP8AJoL4OQFzgEkcZFBRZhVCwY4AweGHekeSJc5PTnPse9VlvAMlskenr/np+FQrOWyBxk9P/r+n1oFuXWkgkUHOeD9KhCp91zgYzjOapsp4x15JFOMxDB8DI4yeef8AP8qAsWYmRJkRugwM9Pcc/wBKlvIo413B92eQB3H1qipRl6kknPI6+3401WO/GDgnHc/lUDLEThtofAOCeR0qRFWZA4ITcRx681TuWKcoCc8Y6cepp29fLPBA75PGae4WLuyL1b/vqiszz0/uN+tFFgsfJ4OT05HOAaUY4zznjPQ0g4QcY/pTon3Hb93njIrzj0xqYxgDAPJOOtKVCjAHzdBk5x6nFO3AE8+uQRUfAzgZYf4fzoAQDccA5A6nHH+NWIh379ARwfSoM5IIAPueP84qSJSSC2ChGeBQJk5jAQnpxk8Zzz7f0qNHVgQRyeTzmnM2Qo/hyRzzxTQSvPGCeQD156UEMZIuCXQcnnJ6Z+v+elRX+nW17Zz+ah4XJP1GAOKndipA4PGQD+v40wMd4yWBPHvnuf8A9dBjOF1Znzv4x0YaTqJCAIWJGMZyPy454/E1zFzck7CEycYYEYA/H8enNe1fELw+LuJ5IlJcAlgOC2ewyM+9eOXVmBNIMYGQSGA4PPUH8K7IO6Pl60HCTRT80goh3ZYYJxxkH8/SmPGWOHUgqc/LycnoT3/yKsSTbUB2lScAk9AMEc46/So2ORndgY5dep57Afia0SOYiSZ+NgJf0YkED3/+tUgyAGOCW7EY5/l0+lETiPBcDGOgPb/6/T8KYWLYz3bI2+/H6f4VYrkzMygnk8gA8cfTvz/SnszmRcnYoOWA6n2/+vUKuQ3BY4JBGQf8/lStIASMdc9AQPx/Q/hQIkknuC2UmkWMZAUjvng/h7+9WrHxDe2bA+Y5BOScnG3/ACO/rVBN0YOc5xggjP657Y6+1IJUfGBk4+bI49jz9T09aoak1seg+H/iRJppYPKACclmOTzj8f8A9dejeG/iNZ3QjR5Q8pOF5wPY+1fOAQvMBj5gwJGOvbn6f09qm+0TWk5McgRgSR/9b8v0NRKCZ1U8TOHU+yLDULe/AdDyxxgEEZHX9P6VK6EIeMkHJ28/5HTNfOHgXx7cWTAvK53KAELEgY749T+lez+HvF0d/wAhwXYDAIxgen+ea8+pTa1R7tDFxqKz3Okk+ZiuMIeRg8+wqley4hdQMgrjaRweo/X+tXPM8wZGR1Bwcg/55/KqN64CMhwBg8Hv9KwW51VNYux4V43jKaq8nzcdF65x6j8TWBaypHqFu8m58AHJHHTJ/wD112HxItsTfayCNwJIAOAT3PpgGvP2m2qhw2DgjHTHqT6D6c969Sm7xR8hU92oz6J8BXyXdnAGwdwyGznI64/n+VW/GWvpo1lKBtxyM8c5B/Lj0riPh5rgEKSSEMwUkADbyBg8cdBjpXN/ELxUJ5zFvJ4JOTxn+fpWUqbcrnpfWkqVr6nKeJNUOp3jgOsm4knOPzJ7VjzxnyVP8A7A9z6Y7daqtdOsruAChIG8t6+1SyT4UoMkEADn/PSulKyPHe9xyyhQi5Occlhxnp/n6VXGUJQBgp6gD+X0xTjjG9tgx1IOeff8PSmq5Lkgs4AGQxyTk/8A6v1qgGuxDZJzx6ZJP9KQb1zyMY5UjPXpz/XNKZRkggjnA4z9OevP58U9nJIxgDkjA4xj/DrmgByBnjdC+SRzx19s+/8Ak0W6eVGFGcEkgD69vp0/Go8dOQQCOOmP89ce9OXABHbPBA6HP8+v6UBaw7pJkDIycsT1Pt/njmljUbshc4ORgYGfTH0/zmm79jb84LEkgc8Yx/ke9EEgd9wzjHI7dc9fY+nUCqQmzQjAxhOAxznAyB6D8Oa6/wAG6q9vqATcQmQoGMDqP89+tcghO4AcbeRjAJH8h3rX0RympRnfgFsD5uOxJ9qb1Vgg2pJo+mdNlE9vG4PYYHfB4/w/WrynB+6cD0rm/Dsu6yj5ySASevXtkfhXQody5/Mdc/SvLkrSaPtaLvTTLGVweTjAPHNDcjI6Hpk9f8molyCefbINHJ5JOSemcf5/+tSNyUFTwx6jgD1pMlgQOAOxHP4VHkbjzntnFSdcY5A7deKAHhM8k5IJ4AoiwwJGeOcZ6Ggv6Z9cA0qEryenXFPQCQAFscZ55NRyqMdeM44pr/MODyO2adkFRwc5zwOlC7ACMVj65OecntTtwOXAwM8YH+f61GgOM46nOW/z9KVV34556nGaYrDuQ/QEkck1G/K4IyepGOOKe+R16ZGccDH4fhUbk+Zxjk4wf8KsljlPmwuGGExyoAGe9eP/ABLsY4r+QbCTgEE9CP8AH/69euj5VAByOpB/z9K47x7pfmwifIOzkrxz6fTHFengKvs6qT6ng5pS9pRulseAToYXKL1DEAZ7nsMf55qKQBmAyCcYAAxj/Oa1dSsyt4pI5BIznis10+fIG3BJ6Z6ce3+TX6DTalFM+Eb7DSpTpk4PIzj35/8Ar0gJ2A9CRwvXr/WgEqVJy4xk4HP+elKGCLgMCAcAAe/X/wDXWupmCqUJ+XnGT/X+v6UK/AJJBBzgnj34749eKaSRnnI3cAjqP89qUMBjbw59++e/+HvVE2JWkLEnAHPJPJP+f61CR94nGe5HIGe3r60SgIFc9WGTkcqOn8vr1pA5aPCgAEZyBjGOw/XrQLYejbwTgYwSGxyPX/8AUPSkZSfTHQAHP6/5xSRgxR44Idsk59P5Z5pj3LYUEjBI6H145/SgCXz+CcKSQMZ7D3/nSfaTsEgwG5xkdfT86V0Ykg454IJ59P8ACopsiIgp32jA6g9fw6e3FNCsV7mfzZA2eQMHcBux/kfWo4ztYkAA8YwSDj06frUdwBGJCRwM53cZ/LseKbAd+R0AIIHOAf8AINM1Roo/AIADdDxxn6/1xQZC2SNruM4BPGcetQx9GIwCScgDI75z+p/CnsFChsF+AcLzk+pP5VIx4J8snJIJ/hOR+dL5QZwcdD7enQY/H86jaUbN6DCE4IQdPX1/Sm280sY2Y+QHJ28HGc9Pr/SgCcgliHC5zgFQScdqPuk8dCACTyf8+9MMgDHYSeBkep7A/p+tMYuJNuBgfN0Jz3/z9amxS7jpd3nYHPbg4z9Cf1+lPG9VyxzzjJHH0I/D1pMu0aE5+bnap4A47dc1Hl2d3LY8tgADzuB54Hp+tUOyLICKWJG4dM5/z6fz9KYYy0jjYwJ7+x/l3/So1ldAQQSp5GDk/TPegOXYBCQ2c8Ajnnt6HripuxND3jeHBLDkEFRkYGMf07Y6URREOnAPfIGee2D+dRzS7mBfBY4VjngjHr0HT9afE+UID9Tkfl0/LNFzSyLnlCBc4JBHQ8nGataHaC7vkI52nAI6dR/n86gt4zKzAEuCMBSMjHQ8/mK7v4eeFGW+E8uHB+YDGFA459TnHauSvVVODkzWjSdSaj3PRPCNg8CRMELJjkgc49f511EuFwFPIGMDv+f9aitYY4YREigNjOB2+lTYDYJwCM4Hv7V+e16rq1G+h+g4agqNNJDgNzcDAAGSD0/r6U4S7t5BOF4XPT3/AJUiEomV3EdSMc/T/PpTUV8kpySMkD0rnsdQrXkdpaTTyEKsaFsHnPBr40+K/iKXxD4quHeYSxISAnIOc8V798ZPFE+hWE0FpIEzCTI8g6dwAffpXydua7Es0shlkceZkHliTyB2xx+ldtKHKrmc3ZWGDauzJ2qzfMGJ/D/JxS3EYbhcYI49vTj3x+tN2FNis54Jwccj1PP40kkpZ8Dk8k4GOff0rc5SMk5JGdwABGcdO/r/AE60jKCvTBGODycf146U/aBJkEEr7YP+cnrRvBfAORgHPU+4PfseaAHFB8wIxjI4PfqOn8/ek3ZzjpnOAM8/4/4UsaldwySGGdzYzn0/+vSFPLj5zjozf04/HrQAEptUnjthj0+nb25pQQIucrjk5GMH09+hHpSLgMMnIUkEk9+Mgfyp7gFkw+AwIGck4Pp/nigVhixhMucEAHAwFx74+ufxqIt8+CWywzkNzx2//XUhiOOWGTwOB09z+NR+UsRDrgAHIOP19PyoBFjaAOueRk449P59u9RyS4iQ4JOOT14J6UsbCROcEdRkc/5/xpyqjMfMOOQF2nvjP1x/jQDJo3VowrffY5AJ7de3cHPWpBIFbn+I5wB2HX6frVbyxjg7BkDcT1H+eOKl27QMcc4IA/z6/rQZlgbDH2B6j8eo/X9aYFAL4GBxg/l/9YcU0YRQgOBk5G3v39/8cU4SbTzyrdcdvw60ATpsRB3LE5B6Y7f4496QAFtwAyTgYPUf570M3yAYJ5xzgn/H/wDVRgn1GDzgjPv6+/5CgBdqnk5ODkgDrj0PfrSuMMGj9MkjjJHQelNw5JIwwIJA7ZBoeQgY5BHc8jJ7+npQA6M7iTnpkYz/AJzS7z0JUHOBj+Q7/lTUbrkZOeB7/wA/elDIijLc4znGc8/z6/lQXqRSKA5wSARyw6k+h/P3p4yy4bD5JPQnjuPw5qSRtzEqCvuR0I6/yphABPy84OPm6/iP880AJK5XGUHsTxz2OO3/AOupN2WQ4GOhJPXjtSBXdQCeOAGB6Dp+Wf8APNO8s9yQF/iAzk/T6cfhQAY2xZyAQOmcjkmgE88A4PAx3OP8D+tIUyS6DJzyenfnPbrj8KWKM+e67t3IOSOMHr/9agBRMCwznBA57cf/AKqCwKE5Bxg8j/PX8KRlCtgHADEEr0x6/wCcU1kfcQQAO+Bz/n8aC1cXaGCk5AAznv26f/rqA3SAcknk9uf8/XNTgfIOMcgjbnB+g/P86py5dRkjOeOe3POaVzohroI0qyYYZB4JP0ODgc+9NI3LhzxycAY5+nJ9D+FCAxZPB2jBPXPH+Jp5jAO3u2ScnkGpOoihkDHpsJzhgvOff+fNOHXeewIGD/L0/wDrUeSAqE9DyN2c8dsD86kJABIIPoOhx/8AX6YoKQsa+SGJ+dipxnGBnv7UwyhAmSGG3GM5zz0/H196UDeRuPGCTleh78/4etRvtjlIGCQMgheSPx9c96BkhiRZNyKcADOeRk98VCSZWkUEoCQAT6D/ACRj6U8sJAcDGRzg45/n+dK0YzjOO/y5I98n86AHSQgEOGBRSQxHXnjnHrzTPLzKWHUHOQQCpx/kfhRKzvbupBIIzju2MU+NXkJHAycYxjj14oAljjyN5IPYsecf5/pTCm8g/MEGcZxx3/z+FJbRGQHocHJA6Ecen9ama3WFN2epG0Z5yfbqfqKBoY+MLG2Tg5J4wfp2z0HNOjYN5mMlAAAc428n/AdPSnSoGX5n74JPJx6Z7/401VKI+OS7cDnIHb/PtQhjli3MMEgc4Ht7+vpR5TDIGTgYBx74BH1NSxh1X94mMnAbIOR6/wCe4okcby+7AYZPHP8AnkUFkKYDIz/PtyACQCf8On6VN5m9twxgKcKT19QMVE67QQAM5PcDnHofY/pSxoV+fPPAznAAPt3z/SjqAoAG8DsOhBOcHHH+R0qRecDGDgg9+eecf/rpBHtkByM9fqen49qkUgkocgcfKBzz1GPrig0QRgknOc8E8elWY1wFGRgjB79efx6e2KaDk5zjgg89+nT6A/lTlO3AGOOuOD/n/GpYwYeWS5dsZAwe4oSM70CH5TnoOgzx/X86fGBLHh8jHOMdOeP8j1qXbsjGARjIOOh7cf8A6qzZVhsYHVByCOhzx2z+lWEHKggcHkAEHB/z/OqquYnAGD3GTgHP1/zxViPdLjg4B4K9Pf8Ar09akaQ9h0AGR1OTwfx/Gp1I2jHJJA9cCnMoA5KjB5JxgH/9f86R/kJCkHJyCuTx/P19aCth7qZMFBg5yRwB9D68ipWlAtNoCgY7DByM/wCB/Oq0RKy7z0785BPbA680xsBX8sELjkE4HPv056fjVIZRJ3MS4+cDrk8evP8AnpSMFRdv8QHAxjjpkfWnyR+Tzg5JwDnggj/PaopGIXBbPHIJx9fx/LpWiM2NIBlCAdOCO3I9P15p0RJTruwckEDpyR/+r2qNH+ZPvDAyOenrgHpj1oRyicbQOR+J7/T69hVElojBIXg43cDHT+WKjmfKojYJJJAA4Hc59/f0qQM25R0+UHHoB157dPxqOfG4nJ5IxgDnJ5Hv1/nT0JJETChshwDkZOePr68frUk0hk8shzsAxx1B/oeeajjcCMRjKeoJ5x/nHTilBG/CYATkj/H09KaAWD9yASRvxkhjx+Hbk+uKehKOQEHzDBGAR+GaifJUn7wHIwAOO4/ye1A/cgPggk4XI/PIH86q+gEgEkbAtzjkHtn0Ip08TxyLIRg7eSDjkDv7jNI04cDJJ79DjB7/AFx/Okkl87AdvkPcD9M9wKQDwVxggHjoeufT2z04qcr+7JA+7wWKgD6+3X9KgZ1DDk4A9c5HY+n86ljySozuK9SRyf8APNWFiu7B3BGN2c8cewx+VMcI5TEW8lhnPIX146VYKpyWByp3AnoB7e5/GmpsABjOTnLHPA6cc0AMkiWV2JxnGAoXBB9R+dDT/ZrQJ5g80N1AyQT/AD5p5YMTgdcljnt1zj0xz+FR7CFwcA54GPx+nf8ASluPc09P8Z63o1iI7TUHEuQV2rtIPcgD0OOPQ12fhr9pPxd4WkRLxjexIMsV6qAeMg89PSvPFwGYnnnnnIzjH17fpVXUIw0fmkEYwG2j09D0/wDrYpcqFyp7n1Z4V/a50zUEjn1KOS2jYlRLnhscE49/U4r2nTPij4c8V6bGYr2KRXAADsARxzn86/Op44ntli2B4cZAAHOT1z7ZqaK8vLOUPbXEkT5HG44wOnGaXKugci6H3l4t+CnhPx7p5BgjjnLbhLHhSCOhBH/1q8H8ffsxap4eN7qGm4uLKBDI0YOSoAzkHvk9q5LwV+0HrHhmD7PeBroIQBIZCSBjgEY5J4/OvUNI/aug12wuLGWyQCWN45fMYgMMHkdf1pq6IvKJ80IkkLlShGckq4GQT147Y5pLlkh++Qgx0GCcccY6/wD666e88OXeva1djS4GZJX8yMZACg9RnPrnkewruPD/AMAbi2VNS8S6jb6daIAXiXBLc8AsT1+g6mtrdzS9lqeP2Gj6rrrQQWMYnkkY4ESEEL05H6fjXvXwv/Z71G8tBc6vGYlDKWjYAAj3/wAnpWzefFXwN8L9HePTbZJbzG0FQCWz0BPfJ549RXA6l+05rviexe2jtxo0Mc+HlDEPgAnge5xUNtbEu72PpGwufBvw/j8p7aFJExkKAxyB1rhPiV+1Zp+iWslv4ftlllQAlMAE54AB6Z6EivmrUvEd74gmLSXdwwLfMWkPzd+fWs+cRxxucB33ZLMPm9iD/nrWdurGoW1bOx8U/tD+OvFTpbLONMgwSwByAnOMEdT7dq4a+1LUNUVXvbmWRyctJ5hBbj2P6A0MiKw+TnrhfzP0puQ4+dVAyAOfwP4/WjQ00WxVhgLO52SB85YsRjPHUe3B49KvSqmEJ5I4GR6dQfpyaiMmGTnAX5cgk4P+R+tPaTzlBySASQxPc/X1wKATLSYAOeeARxngDP4VIkZ2ghucEHnPPGc9v8moYtqtsXqQCSRxz3/T9akaZVYp1XnABznn8+lAx0YwCAMdAcD9f8+lIJZInjA5wcnI7f5/nSKypICMc+gOR1/z2qzazKs29o9wxjBA/Pnj+dQBry+Hru30ZL8wBI88Pkc56fQH196zZJvPjTkhxwB0Ax0/Pjp71r6vr9xd2AtC+IHQKVBOV+lYQA8jYibDgksOeM+/9PWgteZPYEtCC/DZBIHUY4x+IP5mrSSBTyQM9Mn06/T+XPes6ElMDGFJPGcexI/Hnt0p8LHrnBJOOOAD/Olc00LEab5y/wAgGcgnngcn8On4GrLumMPyMjBAI49v5Y96rQgLyCcLjhR+Y/z61ZchIvnPUZ5GcfgPrmkMbLcF44xjAHBPHJ/yPwp1vKdjDegY9cjt0qNlDoAEJPYg4GfekijZWfnZjJBHYd/1oHoCySQzo6tggjkjtz3/AM9akYl8P0I4GRx70xo23Al8gDk+p4/z0qN3yA4yAOOSD9PamhBcTB4whfOOAScj/GqzghDxweeRxipZSxIBO3nPYnPH8vaoDIOQhz3yBkZ9z/8ArpiY+2leFyRgEjAOcYJ9vU06TcxLl97HBySenXjn8OtNjZJZAhTG4E4yByMdPz/WpHBR1+vAIqrGYXDu+CAemDt459MU6NvlUcqxB5BHQ+v+PvUMp34B45yQTnP0PenHPoTs+UDtk9eaYE8LmKM4cAkkhgc5Hf8AH0pqSOhGTxkDJ559/wBaiJO4gDgDqen0x+XWpGl8pRnkHhfbpzj/AD0pWAcwJSQuCTnOG7ge46mpUlDDOAcgHB544/8ArCiWU3cUeB5YVsMePm9v6802VnibJB2dwByRzgg/gOKLDSLEMgW3ZR0LZIIz+lRIQuCThskYHc1GCJc5XAbB254+lNk8wN8o6diOO+RUjAuXyxBBzkZAIOen0/CtC3t0ujkuMqMjgkY7fyrOA+4MDABIGM4PvSw3MkcTsCSF4OeoB6cenSgC4WeO2MZAyWJUkngZz+FUBGIHcAgsRng9Pr+vNEk8owAeAcgn35wR/njFMhV7vcY3KHBJLDJXjt9RinYCW3lAuAGPsC3Ocf4461YuLh4WIAG48FhyQDz07elUZo3t2RHwHzwV9BTj5jpvKZBOBxgDvn1Gf6/SiwrFyG7JCKz7jjseOODj8Kn3/ZbYlcnIJIGR9RWfCruHCDgHI44x/nirJY+Wcn7wAAHoO1CMyxC8KSiSItvwOTxz/TFMuEDIRGCCD079cnn86jikbKjKpkAgZB6dOfT9ae/mRscnGedo6d8inqJ9yeKRwjpwT056/wCeamhdYoIwQHAGMNj8j+Gf0qnGx2pICRnIPOOO3/66sN2ccgnOcdPTn86SCxIs0ccxICg4xux27c/561QuHSYkj5ecH0x6fy/Kp4/3kuAMgY4PTHf86raxbGAYifYSSwZug9h+tIkp3VpBc8SFxwCAGIAIPp7cVagtpJ41jQgNgngZ4+n61m7ZH4Q5wMZUcA//AK6t2E92JGURM8aH5iBjkj1P4VSTuBq/YI4LZ96ZlYAI684Pv6f/AFqz3iMbPkAHjJxjj60+11C5k81Fj2I3BBGcAHBOfoPxGaZdmQTbcscgEHHA78+/T9atBYqSwC5Ece/YdwYHvjqP/wBXvWv4kskspo8Z+eIMTn7xIwfp3rIuZJFQh/lPIP8AkVJ9rluY4jcAuyLgNg8r24/LtTAv6PHENAvEjBQRSELgZKhueB+v4VU0vT3j1lHkfbFsIJB7kYz6ccU6wmliMpiJfeS20cgEeh6Z/DvTpbh5FJ2ncByVHTtn2yKlgJdWKShZwoNwpADsCcjPPHXoauaq/wC8HQA5GMDrjHX6Cso3siLsCkhiMZGBn/6/vV6WKSa3Bl+Q7TyRnk8np68UgNexsY4/ClheKACzGORWHcEjI/Ee/WodKiV/N534XPJycD07/lTLA3Muk+UocWzOTtLDG/GB7gHP0zSWcqwzvEgEcsafvASMgnnnBxUGq1RMuJLyMh2ETEJjqD3449v51Z1lXsYyhBxkEA9cZ44H+eaqPK/nhyfLwwLFemfp0q/qjT3sf2jGxCQuSOuAOTnseKCrGvqtpANPsJoy6+ZCNw6cg84//V2qTw21tDpGqW9zAgyytFMrfMWPUHHQDj65NYc1zczW9vGWJRM4ycjHt/8AWxSaddFW8pMuScsB1BJ4BH+NAdDQtYF+1EKP3YB+XtxyTjpUeoRZcuJM9Ac8dxk/yP40sbO155YfB2nHYnHv361HctkBJUO/cCSR6HJ/Dg9u1SI1LvSvskILBjuAZSBnP40W0CfZGJHGcHIzk8+nYU+++2WttGrl3DqZEUjCj0/z9aqWryeVl3YAjIGeAe+ancg0LCZIHIGHwM8jHOO4+tULpDKEwudzg84BUZ7D2zRZwPc6pLb27F5GiLRgcAnuD2wM9ajUMCfMTZIpxjnOfr+GapIpKw/Ug9uzoVKkAqpA/EZ7CrUEQ/sFBIOSSG+UEngf/XqvctJcKFkLsRwS3T2z/wDX/pSp5n2QKPTBPY44z+WKpDvYzbC1ia4nBI5BIBToMdR6VE8JFzGAFPzDKk4yCcfXjn8M881r6fA887ogAlI4PI47/wCemKxNWvfstyolwjhgp+bgknAx7H/Gt0rg3fYteJVjkuYvLB2ZC4BPAA5NTxWiXGmxXEZ3yYIIwO3Wn6rpNxaeWtxEUYAMUYZOD6f0FLYW00FhE5QeQxIB3ZJI7H8+/TFIlF7woBdtKhADhgACRwBnscZz7Vqym3t9QgglQZYksTjp+Pp/Wsnw3p1zJqkstqmXjXdIoODjsfw4qe5El3qEURAMpYhTgDnPf/I6UrB1I9eZFe4HlqkWdoyMkA+uPr29a1DA/wDwj9uQ6NBHtRM9lIJI469xWNqVncW87rcbcg4YHgg5wePTofetN7fULPSxnB0+QgRspzgkY2sPwplNaCaekHnTvJZn5gdkinAJ4yQKhCJ/asMRAVC2AQeQDzkAdaj0bS9RkS4liZRFGANpOC2MnPt2/OqkbmfV4o4ypuJWwpYHg9MZ6YB/lT6meomu2YufNiiIYBiBnjvg9fz+v1rdv5MafYr8jmKMRyKvGOOvv1PHHasTUmnsp5I52RJUIJ43AZ/r/jVd47i6hDkMIlAYFTgk8fjjt6c0wRsaDbwXGjagXCLMbktGytliMAAc9OR1A703R4PO8R2o3k7lIKKBgAep9fr2qhpaXEVlO44AY7lBPrkc9P8A64pNJlml8RJDE/kysp8sk4HTp075H6UbldDd1geT5ifK5yT8pxyDx7VoXflywRuoJ2RBMD6f56e9c9dvcxZWcMJVJVgeuR1559auKJ4YFy+9CODg/gB600ZsbAqW6tvRcBgRx+JP9Pwr1/4P+OQzvaSuX8s7eVIB/OvGWkMkT4B24AOeBj1/+v8ApXQfD/U7q217ylYEGMNhiAcg4zjHuKrdWOWrFNH11pRS+kwHJzwAvI9hmtHXbeN4igCjCgcc81yPgPVXlu4Uk+QkAgZwM+tdx4ij8i7Bz+7YBhz+dQnys8CrFNtHknizSvKjkkwoPcjtXl91GiTSFx144/T/AD719Ca/o41LT3KAggEHA/WvDtc8P3FvePGCQcnBxgY619LgK6kuVs+RzDD8j5ktDkZ48S85XB4BORj1pLlDGq5GCe4J6HuP8KnuITHMUnGATgEnt71BqNpLaEZIeI4Cspz/APWr3000fPWsLZS+bC4JwVYjOfpWlorBr0YwCwKnceRn0FZdjYTzQlk4TncTwSe39auWltLbyh8DeOmDznjGaTaLSHTPtnjG3cCxUqR9QQfrU2uWEcduhiyAy42r29QaRof3gLkg5yTjJ56/jV/U7c28KLvWWJuY29iP6Ur2Yct0YSlG03bjlcgEjnA/yKz44SzeYAOhOAce3+fpWpNabbTzUGV/iHP5H+VUbeGSWWTDKBxtOeT/AJxWqZg0VcxyNh+GB7cZFSXSCT5EG3jOF9O+P/r9arX9u8MmcgnOTgZ78/j24pJ/NhG8BiCMjB/n+vUGqRlsaFrbxR6agUAMAclgMkdvxNQ6XpqzXrkRADaCWPGCf896ksrS51PS55o48BVOQwwQMckf571l6MZxcOnnyodpVTnByeh57dKTuCLl8pivRFsXAJyc9fcVdeJFGEPIXgf0P55rHuLeQXSl5WLjKluM5z+Q/Cr8rsYeu4gAZYY/D+dZs2iX7eDzbdpHGABgsvUH0x781Ha2IkuMFBnaTuzj9elSafFLPaOYpFzt3bHOAce/b/A1TEbzTAEMJcnlTg59vT6GoZZaa2jSdUdym0gtsOTj6f56U+eK3iciDKg5IBOPxJ/p71ThR2uSjyY6gFux+v51bksXt4gTIHXoOeG6cikA2NVCZG7g4AHT8qnjt1lbg5fGM9aqD7nBGO49/b/Par2jBpXZFdFkBOAxxnPp/wDXpMVxuNp8vJyhwP5/5zU00KtADxnBwO2fX0qnfvJBcPhBkkAnGSPp+dTXdw6wxh/u7Tll5yP/ANdLULli0twbYuhwFOSM/wAhUlgwnujC64BHA74rO0/zJo3VDnIyRnH51a0Ylb75yS2CA3bnpUS0RrCzaR2vhPRh9uUEfu1IGQchj617RBbxQ20caBQuASSOa838I2cqLGzj58jkV6RGxMKZIO0dCK+Qx9S8rI+3y2lywvYSK0xzj5TkdM+3FPWx3ckY5BwBx+VJb3DYZd/oQD0x16e1PFy+7bkj156eleKz37Dtgj+QcgcAgZwOv9c4oljDIMkk4wMDp9PWmznrkkjgAg447+9Pa4Uqu4g4GPpx/wDXqRi2VshBDngdDn8+fypv2dFcoGz2xjj/ADxSQ3JbIX5COTkcGkWRvPLluc8YHB4qtQJjEFTGcnuOhA6GgKUBZCQ543DrxTpSSDgg8cHsP8/1qMghMluB/DngfWlsBNbwrdQt/wA9RkH6/wCf51GtvFLcIhXpjof8+1FqxJIOV7Ae1ELFLklwqEnA56/X9BTuJk+oWEYAA6jr29qhe1KxApzjvntU+tkxwbiOgBBB9feufXXZ4YWBUSgccnAB9OO9aR1OecuXU6jSoDLnnODgjrxU9yP3i4Oe3A/TFc74S1ti8uVALMcqR06cVvSy75MqOM5H/wCuraaITurj0iwpBGMDoRgGo7+AtpzyDscEH0PtVh5Qy++eRUrzI2nSxEAhsYz2NK9mQ9jyORd2rykJkgk4/wA/SnTkyYV1wSRjP1q3cQmHXHIyNwOOMDj/ACKTUkLSA5GQO9dcXoeFUWrKwR7IhwOxzxXpHga4zBvz1XdntXGm0OpacYh87kAKR1B/nW14BM8eYnBQgFWzxXTDQ86pG7R2WoSecNoIznI9qyL9zACHbjkDnmr8kiRsPnCEHBJNcx4zml2h4Cr7Rg4bGfetk7si3KrmdLIXkOTlSckY7V13he2t5w8pGyNSA2OOT/KuBtbmaeIhVBfHPPStPw7reoQSm2xhCQWJH6VtscT31N/xSkVzeSKo+TPyg88fWsFLWLdswwBPY4/Or+umeJUl2srdcjnrVBbma/tkkymR3AwSKdy0kmaOnQwWELrJGPmbrjJHGOf0pLiG2kkaREAOOoGD+VVxcSJbuJBxjgk4x7j1rPs7u4ubzagBgU4yRk570rPcmTWxswWYuZkwMrwe3P1rsobuDRtO2SIOmQSOBXP2NubVhIAPXkYqn4u1O4ntCF4O0AYGeKq5mopajLvxNbSXLx7dikH5gMgVkxNb3uprLHITsGSSMc0ug6V9st7kBQSoyAevv71Fpdjc2mqsjj9zjA9c+n51nKR204aI7611H9wgzyBgj/P1qC71AquAHGDk8djVG5vxZRqccgAHPesv/hIpbtHAVC+cAE45FcL953PRU+VWR0/hfWJNOv5JzH5kB5Kk9hWr4g8TWGoQvLBHJGSAPKZe/Q4/SuQ0vUH3HIAJGSuRzVbUXuTPE8OAA4Jyc4Fc9RWOyhN7HonwqJN/I5RhuBxuB9K9TLhR6VwvgIlkDyIA2Mk4xzXak7h614lWs4yaPpKa91AbuMZwwOPQ1LFKsqgis6ZPKyVxk5wD681ZsiTEMjb6YqKVaUnZm0opK6LlFFFeiZhRRRQAUUUUmAVQ1bT01K0aJ1ycZX61frN168ay0+R0++eAaOgHBJHLo2pDLkIW+UE46V6HZz/aLdHI5I5Fea6lqlxLMHwkpUZGecdOldJ4V1tpVMb9c9M9P8/4VizSx0dzGDGeMH2HWqIicn1NW5pu5BOD/wDqoiLSEkjpyMcViWtDPv8ATIp4CcZbGTn1ri9Vtlt53Ea8jgYGOa765O1XBxggZ5ridfdll+Qd+B0J/wA8VrET01MMK+AhBJOcnOeO/wDn3qGSNlyAhx6D9aka7JGCvfAPv/Op7a5652n3Y9/84qyLlBWfcVcMCOjEYHPGKmeMqoxGOQMMQRVi9ug4yMcEEcgE+lQprxkUQSgpwcADI/OgoqtFtB3j73oB3qu3yOE2AcZJz1x/KrUs5LHk+xyOfp/ntUAl3jOQSOn+f1oAaqFyQOwxzjr60xoSAMjO7rk8kfyqYOcE57ZJ9/X+VOBZk4AIAzk1AEaDEZAGTgngZ/SlgYhgDkDAAAFEZMcnACqxPWnM+5kcHkHjNAMSaMsobv8ATioY4iUyVwQCSOxI5q0ZN6YwAR1IP5/5NMywxlvkPAI/lQJEX2c/3G/Kin+Wv/PQ0U7jPkfb0BGCM980gT5RxjkgED0pXXemePMx2PX8f/1UzzC7EY7YHH515x6YMvTIOOmAMc96Qrg4yR74/KpeSuDnAHB+lMlwIgcZJGTweDQA0KFwFzkE5NTxpuUZGOexyPSoxvBBAzxye1WI22RgHOST270PcTGEjO3JPr/j+lLtIBwB05x0zQDu6odx7+3T/P0pwIKcYPXjoPx/GlckZt3Y7DnLZ/lRcRggcH5enfNSgB9mTkYxjPao3Llc7jlTgDFFwtcyde08X9k5OQWwOBgDA7//AK68I8XaSbO9ldIieep49P0P8q+i5IzLFtJ+XrjIxnOP8/WvLfHWjMPMkJJCsQBt4PX8+9OE2meNjaLa5rHj0kDgM5YKc4GTz0GMVXKHeSBxnJ7A8cf049jV68ys7kpscNjgZIPXoeP8KqMvyEZJJ456j8OnpXoJ6HgCg/NsK5APJPGP89eKad6vsJwckHPOf84/OmeYfnyoxgY5POf8np6Uhb99jLJnoQP0+tWSSuyA9efUDjj0z9TTHwFJOAASBn/D8+fakJBAHTPByMAk8c/5FIzeYHRv3WMZCg8/j+XFO4C+YZBhfmXAG4deTjj368UKMMSMYB445+n4moY0Cpnf1HHPHXH171OoA3Zw5OQR1x7Hn/OKYrjWY+cuM8HlgO/BH48CpJo/PJZ3I5BJBx+p59f0qqHZX2cuV5OcjOf/AK/6U2SWQyAgHPUDGO2evuKWormiNgQYkEQPIUDOe5/X+dbvhTx2bGVIjKCqnGScZHTofUfqK4+VWfghTgbdpOR9f68VCloI/wB6xHmA5IUDGen+OKHFM1hVcHdH1V4P8cQajaiCQgZAwxPX8f8APFdHK0Ri6gl+cqc4AH+frXy14e8QtasBtaIoQPm4Hvx9BXunh7xDFqlvEEn8xwmCjcfXnrivOq03F3R7eHxiqLlkYnxQ08zWeFDDAztBwCfXPYCvH7UCFTkj5MjDZ4J9/wDD1r3rxpaGaxJBJBU4wcAnp+Hp6V4NrKBbqdAdiAAkZAGfy7Y7eldFCV1Y8nFRtO66m3o3iP7BFKPOILADbxg/j26/rWFqt499dSOZExkDOfvDof8AP0qgJQJGxj5QMhOuT3//AFe1REK6pySp7AZI98/pXUcgSttQkDggEsoJzg8fT0oGdqs+RnkqTyOnGPc/TGDTmQgljGNoAAy2P17/AK01wN+3IYkZIIOM9fpyPp60AOhlAGCC2TjcB6dz/LvU64dQ+FPGMk4Of8j261Uih2EuxLhuSD7H1/woQEEkA7WH3ifwA/z+VAFh8KYhj75IJwcADr/np70SMGOQvYnGeeP/ANXTkU3JI7ADoccf568gdqiZwyngkkYxjn3z9B396AEhl/d5zh+mCOnpz69KfBK/mOCcrgbSfU/y6j8ajCmPJDYyAcg9QO+f89aSAh87XDk84Ck4696roA5n+bJzgEgHOeDUzSIJiqYCDGd3Hb9fT2qPyQMELk45fPftjvSuDlS4IQZ5C9B/jmhMfQvxT+Wm4jJPBJGAe319q0tIuAJ4BIgxnAweo64P+c1hx5mHJIzjGQenr/StfTMRzxOUBKsCee3cY/yKryCNrn0L4VmZrGJRg4Axgn8B+Wf0rr4SdoB9j0xj/wDXXH+D0f8As+KUBlyBwQBkYH+fwrqouUb5wOTgZyR/hXm1dJH2GHf7tXLSMCpye+SB6Urc5GenJB6/X9KgD4yDznjGOfzqvc3GyKR2BTA5JHA+tZq7OhyS1LbSccAYzx3qSB90YGQSBng1gQ6kMj5s5HBz/kD6Vp2BzDwM8kjB/lTcbIUZqT0NFTn27+hppcn2HqBSE5wOgHBNB4yM9TgYNSjToPC9/wC92Bp5XBOPlGOBmmKTxyRx3p5fCEH5sjimIUIdnIzzgjOP8/8A16B8rMOQMmjdhck8Yx1700kgjjCcHGeKoByAMRwODjrjj+WaawAJyMjnnPP4CmspccE5H8I9c0rEZ5456Hj/AD+NBAgXAwCNwzkEAA/5/pStp8F9aTxT5G9DtYjIBxxx3pN3JI5yOfU06Iodgz9Djj8fwraMuVpownBTi0+p8/8AirTxp93KPkkEZOCRg5+vtXIXiFppQ+MBcgAYyT16V7Z8R9ITLOsSHcTk7Rkdvw6V4nq6MkrgNsKnHI54/wABX3+X1/awWp+cYyi6NVxKu/a3C8AgblP58dsf4U5I8k7MEkEjHf6fpUfmblyMEY4A5/z096ejYUgbgc8BcA/n3/8ArV7JwO4sUhGyN/lK8ADnPr1/CgJk/L07j0HY/XFO8zzSTjA5BPfv0/M00Egg5+U8MVPc+o/OgV2DSpKcnPynjsPWmuzlR/cYZIyf8+lOZdmAoxg8HPUdufz4NP2qd2Oi8kg8+5A/OgncjIO8kdcZBYZx/n0680hiTOQoBDAle/H/ANbH5d6VJQBkglycA5yOvb9KfuDMxBzzgMSe/wD+r3oAVArSYDY38E+/t656/T0p8o8skOCCMnHXk9vbp3zUDAFxk/OBnkEjIJ6D61K0gktwFPzbjwDz9fx49aaEzPdEdj0GVPQY49fpzUagIcY35AXOOCfr+maW4d1d09hk4/TH+elQxsC4GQflIOBjkYPb2plIuRsiNggJtIO3r09x37e9BL7uEUuc+3B6+xpgJTJJ528kDHUf/Xp3JAycgdC2AfwqTVXGtCCxGzbzjBHHoT1/zmkMA5UL9D6j6/0qct5qHn51POOOPX/69RiQl9gXHX5Se31/z3qblbiLGNw+QnnAyfrzUxLSrsQAMccZx3/yOai27DwOCQcMP607J6dcggBf8+p/Si4tR2C0nACIeoJI7/l/+ulGMfUgEEEZHt60zeXAGASQQT0x2/IUsY2g/ePAxzj+ft+tGoakmAxJx+QwM/h2pqjDfdY8ZDH8qZGJA4fBxnByMjj2/qKTcxdskH1APBJ7/wAvzqhg0WSAc4zjOMZ9f5VPA2SM9QMnng4PQHr+HNRvNnA65wDk4/z2qOOcljkhB1JByMe4+npS6D1NzR7ZL2+CK5IZsBfX6j8c17f4GsPs0kcGzOF4B9On1rjvhpoNqP31xyxYbGAyTkZOe4/+tXq9hbpaN5qJvkAwBn16c9ea+SzPEKzgj6XK8K5SVSXQuyRhJOQBtyBt7j+tN8sDccjjgA/4U6Qkh+AoPzHnoTTAcR89uCR19q+UufXaEiAgOAeBzxVhYBasZXwihMnPTHqKq233tvByQMZ61yvxS8Wjw5oNxEgM9y8bYUNggkYAP5j9K1irsR4D8ePH39s63d2MEoMUI8vMYBJJ7H8OvtXlUSBUwQQcZHQD6j/DqKmmuTfzTSy5kmaTMgOcg59fYZoY5faA3BznOcdvqRXoLRWOWWrKzA79oIOefbPX6g1F6EbgDkkjn3+lSyNubIAOQc9+559z0/OmlN5z8wPXnqT398D6VSMyJSHibAyCMEg5/wA+tOjWMht5x0HGc4+nHr3phbOAFKkdCeRg9PYfhmjAYZBxgEkAdR/n09aGK48Eyhl35B5GCCCOOp+nrUkmAS5PAbGMcf5z6etQkmSM4xk4yFbPGf5ZOKeHG0IW+UcE47HPf+lIY/hs4OEIBAI9OB7+/wCdNAJ355GBhQO/1/P86cv3QhAx1z1IH+ccfWlO8EuSOhyf8f8A69AEaKRvj/u9Djv7+p/lmlKFsL3JIwe2R6exPXvT1ORtHB7HPGfbt3HpQEVvLKEZyflP6ce9AFeIeWuCvGQCxIwc9cAdamOeQSDk59cj2x0/+tTJYcSHCA5IOGOQB3/EZA5p3zbcYwQcHjHP+TQJk0eGXDYJ6fLnJ6Z46k1KjEZIYAYzkDn3x+FVwoIJOOOCemB1x/P06VPGvyg885+nHJ/LmgzJFyVPQDrk9B7/AMx36UoJYl+5wQV/Xnt2psanJw6nIACnnn0/P+dPztHy4DEkHHpwMj3PNADY1JySCRg8L3OeD+XepFyWPKsvUcZGf5UqDORjAUA9SCPb9f5U94ymFBySARkckc4P8xQBGSqLktk5JOeMHp1+tIFBBwx3E8Aj/PfHXtSYDuAhyQMYB/UcfXtTwgycEZ6EDj68fn6UAEjnzAcAZGck5547df0pOXw2eRzyPXrj9e9OJycjJIBBOB0Hp29efamqhIOOcklu+P8APSgsWNQyYyAmc8n8evX+eaUMVLh+eMZHp7+n+NHCjjAGOg49vr+NOkjBTcBhsgE5wBj17Dt+dAAvzZ+UDg8kkZPTH86DGHUAfOfU5wT1/r3pWjIkGePmxjqB7D9TRsO09DnuPTr07/8A16dgE2OBjg9AeeP5YyMfpTjyWIJ3EYJxjA/+t/SjBIGC2MAgk8gHp/MmgbSC/B9O+D0P+feiw0MWHLKzEnBwRjOT6Cpn7Y3DeT149efak5QAnGPY8j/I579KCqhyCSWI5YAEA98fzpF9RsgDJjJAI6qT27Ee/XJ9KoXEYKEDoORng9ePr+laJIA3FyTkruIwSP6fU9qquiSSHAKq3PPJAHpSZ0U9yssQA4OO/A7Y/P1/yKeN5BZSOvBP+HWm4KyCMnuQCeSfoKJc22+OQnOOhOMnH+fbpUnYNOJJgcjrwQCOT9aceFyecYyCemDxj098+9K08bqAPukAcfyJ/EUi7AoIKjkYwcHHPXPGaADzueCQnqR29OfrUaqJJjKCd6gKcnPTP1qSV1hwXIU5ypU+p6g/UmnyfJkY+QjO45+v40AODxZ8revm4yF659/wphA7OWwCevBPp79Ka2xZGOcDjG4HOP8APTmpI5VRMsRk54I5JHp6cUAReWdqA9hkg+vYf1465p5I4J+YlhjHbg/j68/Wp0uQ65xgdACRz271EJA6EgKQDnk+vA5/PpQARuygFQSMknb178+9RS24ubjzyN8mNoPJIAHTntg5HepPOQEHGxGO1WYkDOOD19u9KJUUhHVuB8xxgfn6UFLQkxlCAQwAySD1z/8AX4/Kk+QAhskNgemR/wDr/lTHmRlYDGOhI45P6c/1qRJg6Y5weN2OMntjqc898U7ANEMZmyiKM8EkHIx69uv8zU0SgEDGCDjk54/xHpTQDjpxjaAOef8APGPShn8lTxhzxjOAv1P49KRa1JZgXIHBLYIJOP8APGaJYVUOATk84YgDjnA/z60hkDhFfI/DoeMDtyePWpktwEZyMEA4z19M/wBefWgaQkbc5JHI7cfiR9cU+FZCeQvByScc57A//WxzUYUFGAYHGMZ6H/OPepYpVHLcDODg/wCf8mpKWg5F2Sv2wB6/nj/IoXLSDJ3oDz2JHXqKsyJG0hRCrIMkNnrx36deOtKybuOMDA4PGDx/n8KDRIYoDZGSOcgqex9e3ryfQU8kHrgtggHOMH2/HH61K0fkxlyRjAAwM59v5c+9JBAZEDbtm0jAznHX8M+2KzYxYIklKF8OQRwT37D/AOvVoIijAGCQenoO/rUDhop3ySAeTgYIJ9vapUTM2TncRt5GTg8Z/wDrdKka3HGMPGSoAPQD3p3k5JGcA4O1vc8D2/wp33sCM5GcdTjPvUoJJbOCSOMY4+h/KgoiCkEYXI29SO2P5d6gYiMOACAQQcHgg/p2xVlAWBAzlSBgDIH+T/OqdyrecSNuOAASSc+4/LiqQFeYeZKDgg4wBgAEj2+mKjWLzIxvGMsGUEcY5JB/z6VJPIcghO/8Q4B6Zx17VHl2GxXOQCQQOV/P/OK0M3cb5eLhMBQCM5wcD8PxH50zYEViSMAYUdD7/wCcVKGc43tyRk7Rnpn0/wA80mcDB4DDP0z7fXP5CqJEjhMkuFJ3gA4HGB/PFSbATGNhJAyDjHHpx+J/Ki3k2TB94wBjcDz04PPXPpTppD5iSbQSM5xxnoefpx+tOxJHErs+DhVHAIOTz7HoO3vViGFEl/eHCHgsgB/ShonjX5h8+AxKnAOemPT6URybVJ37hgjqOp+n9fSnYCa4lSKeN441dEIyh/iB4PHcc/zrYuJoNXgIdFVWXlCORgY61hJ8mwYwPu+gP0Pb/wCtU4ugshCkAf3R1x0PT/8AXTApGJIWdI3ZowMjceSPT8ORQpZR13Pg8HvikkCbdvYZJxzjPXH8qFIydpIznGBjj+tAFiEo1uXyR6c45z3z9P0xT7eQSZBPbkZ4x6/0qCCZ0A4UjJO3qc+nv0/SnK4Z8JITxliowM8H/IFWA+RSwIUKc5G0DHt9PTmn48mMhwOBjjP+fWo2ODkFg+M524PHXj1/+tU2oAS2ihWy3G5l4PXsPrQO5CUCqHHAY5Bxjj3/ABGcUCPcpHcfdGeR7jPp6e9RltxwxB2AE88c9eP89KaJdznYOCOWBxkemD+PT0oC5ZiHmFxk55A56n1H/wBc0pQtiMgYJGN2Tk1GJUhwT1cHjp7nj0FRy3DzYJfgEBSQQcj0A7dO9A7kzADAA2deVHQ9yPr7UmEji37ucYBxk9ycf57Co7qdIdpZGYg5BXnJPTI+v8qgtnaZFgKGN88IBuY89sdu/wBaAuhIY455ZBG7l85YBQcdsf8A68DipQIvPjBiUyDBCxHJPYZxz/PpXbeAvhVqXji5mNpBKkcYwSQV+YdM4/ya9h8Cfshx+WLzXrjF8HDAISqoAcgEDqaL2E5o4H4N3Yn8VxWxTzEXhoQpHXufoa6n4+aI1tbWUUTyWiCYbbcORuB6sAeOO+ea93tPDPgj4Zw/aZpbUXKgkyBgHcnuCcdAe+as6nc+CvipZJDdrBeIuCNxwwPTgg549j6VLqamfNd3sfDl5ZINPdHQSmMj52OT6fhz754rHt7UHcjfv9wyXJODjoCf89K+wPFf7K+hazpM66HePaXI+ZNrnBzng55NeF6h+zr4z8N6o4ER1G02kERnBBx1AP061SkmaqaPOd/kAgcHIwcenT8Oeppl18uSCec8deMevvj0qTxPpt7odwRdwSwFWAKlCD19ewHrxmqH9oDzwMqm4EhT/P6j09zQyr82xI8uFQkElunufb6UwkFfnJXJA5GTn/OafMmxYpUfespICg4A7gnNRZVnk3AknG05zyev5YqBWFYYx0wCTn3PqR+P5Clk37uQ245wQPyz26UxygVCVwcnIwR+n6f/AK6kVwclTvJPHuO/HTrQInMhKnYQh2DCkd/f+dI6mK3zu3OwIyORxzjAqTyS+8nAOAckn/OPzqMfcZUIHqc889f1oLJLD94z7nByuVx69T34/SpGJMzADexA68c5/l396qoXEgGexz0Hb/69TwsBKH7gcsvJx/n+dQBcuo3i8zOC4GSR246j179anQBLaKXKAuhz9OvX0ODz71XvJVulOCWLrk89+nB9OmalDkwIDyVUBfQAdvzoNEJCokPBztAwCcnPSrCxBiCAMAHGBnGPp19ap2RR53AfD4J2j19+np3q4ZfKbA9eMfzP5mpGMVPKIHOM84A6en9asCDMhdpMk8EE5xjPPoOcfnUYdHAYcrwME9RngD/PrVrzwQAGCnOTxn8OnXigtPQQoApbKvznkfTj/PenwpvlI3EDnOPf/wDXmolwykE/eIwB/FzUoATkjI9M44zQBFMJY5BCw+UHovJ56Eev/wBY1E8PlSYKnZkg5JPP+f51JNMts7OYHYsP4Wzjrzg9P/11HJcCRdwQgcEbxgg9+Py/KnZgOvbdI7KCTz4/3rHEYXLKQTkH/GqNnELr7Vjzd9vtYjaQpB7g98GpZCk1rGQcSoxDJk5x1yPwOOaltZS3mq7qARyM8kDpke3t607MllW2jjk1a2UxgiRSu32HfP8Ah6VanG93JGMMQOeMdv8AIqFgq3CT94yCMjsep/T+VTSyJO5IOfcA5P8An9c1ZKEnhQY5JGASo5/HPY1dgjt5NHdzKRdCQqIj1KkD5h7AmsppYlfYQx4459PTt/kVJ+8eJ/mWNlPzAHJGeSP1z+PSgRZ0WOC7vJorq4NvGIyY22Zy46g+gI9e9V4lBaM5DpuBIAxkdD/WollEVzhYmI4GVO4c9M+/+FJbTIb9I5DsLMSAw5PuPy60tSbouXFqlrcnyD8oYEE5GOOcnpWzrCRPptjJmMMyFcg9TknPp0rK1EizfY4CCTgOTwT9evX+tVDeS30UUMAkuZIM4FvGWBz24GKY1JEsCK3mEkllGSMdPw/Me1ODxi5QymTYWG4L1IHHHrV3w94S8SGSQjw9dSR3C7VJCjv1wSMdq0W+G3iq4uk8jw7d+apAJkICgHrggkHt9Ki6XUrmRz14yJJIsWdhYld/BUe59affolugWPOyVQWGOD6/XnNdPefBTxpckp/Zxtd65yAWI+lXv+FF+Ob20tkWyCuqhC/ILAZxng0roXPE5TToo73RrmV1VZbdlQgr8zDH9Kj8Nypa+IFE0YWCZCGXtwMj/Hj3rv7T9nLxnLaugIgD8klSST29Ox61b0f9mPxRPq0c91K3mIPlDtiI8YIIJJ59faq5kLnR5TrBEkzjYXTdtGeTjP8AhirV/cQDUAkWBCQoClsYI6/pj2r1OP8AZQ8RzakTc3gtYCwBMbZOOwBPGAPbtXUXf7JRa+hn/tTzEiUKFkAODjBPAo5ordkOqkeGtKkNqAhXc2QQBk4B7fjn1qNJ8LI7kAAEk7SAP8/0r6Y0r9m23srKW3llSR3GFkBwwHtnvVnRv2erDTLhnn8y5GDlSwwc9alziiVUifLUD+bqFpJsWaIMd7AjG3Gen1x16Ve1WQMMQMN7nBdVGAD2574zzX1NefAHw5dzQbbaa2C9QhGD168Z/I1dT4AeE4htktDcDIJ3sSDU+0Qe0ifJNzIltZI+RJJgYVSAPTPvjrUunT2dxoc5LmO5804QrggAdMD/ADzX2DF8DPBscIX+zo4wBg4QHPtnr+VWrX4OeELW2MSaZCQTnIHOfXJqfaon2iPifQ7lG1kpKr8qeqnGeo6dMnjPFP1wq0SxsN+xsBV5PXOD6HpX2xpnwg8K2dyZYtPSGRhjoMke/FPk+EPhT7X5o0yEykEkhAMmn7Qh1FfQ+M9fs4lkSSytDHG0CMVXP3j1/HIH5VX8Paa8fhZ53tpo72SRmYEZBBJwRj06Yr7duvhr4WAWRNKhMmBkkd+n+fpU0Hg7w+LN7Q6ZbrGTkYjAOR6mj2hn7Rnw/wCGcy3c1v5DvvU8FcgY98YHc1ONOMd/FJPGTGsgMmFJyh6kf4V9pW/gHw5aElLGFEY5Jx+f8qfb+CvDz3/nDT4MgcFUGD/nij2the01PhDxJJDBq8kYgeOKZsw7VJDgdx+fIq1e6XMNLtXSzmGAd5MRwAPwzz7191ah4C8N3eGk0y3aRiSSyA4PtnpSjwfo32byfsUOMcLtGMfjVe2XY09r2PgLwp8q6kl/byIuSYZY4yFzzkEdce460tmyx6nFFKZBETtIMZBPYEnuMA196WXw88NRpKH06LDfNt2g4Pc/pTYfh54ctroOmmW/fLbBkgdB/wDXoVW+5PtbnwnqM4+3lEjYxZwMrgkj09B+PatS9IezhMMDyyuNrBQQVbHOT09D3yOK+1bzwB4bust/Z0W/OeFH86Y3gLQvsgijsFG0ghTgg+tP2qEqup8eaHN5Gi3NtJHI0hBJYx4APTPPT29vpVTwlLC3iyK2lEeZomBWZDjgZ5P09favs2T4eeHri3kin09VRuPlIJx/n+tEXwx8NQj5NPjIxgBgM/T2ziodRM1VVJHxjrcqR6kbbysxhtplIwoGe3rzj171qeJtThmhk2AFPLUkhCCOMDGPz/Cvq27+E2hXLB/skQKkHYFGB7++P60ur/CLQ9agTdGiThQpYAAkDoOnahTQ/apnyTb3nnaXEAGyOBIc7WA6A+x5/HNaHhRS89yEijPmqSSo+4cDn2+vsK+irr9nvSLjTjbxvsBwC0Z2kjPf17/nWZon7NdhodzLLBqE2XUqwLbuDz9P/wBVPnRp7RWsfPI1IQeKrS3CNJ5XzHgnIORz+orW1WNZg87xiOPBID9PYHHHpXuUX7OttaX/ANpXUJZHZtxLID+lWfEv7PdtrYwJgEcYYg4Bz14/z2rJzV9CfaI8Mu9Re5tLfIIREAjUDA47j6/0pNOKXNnIUxJJuwcAHaevPp6fhXu958AEn0i0tvtXlyWqBUZWK5UdATjnrXPWvwHu9KMqKjTQyAksrdCe+apSQ1OLPJ9OuZNJ12O4i2F1UrggncDjNM1+fZcmVE4kbJA46kZA9xXo8XwY1yG/SQESR79wYrliPTjtz+lYvij4Ta7LK8v2SRUBJQnnAHQj8zVplKauczdSBQgZH37Q3qAD9fbP41LZzH7LJkZ4OQy4xjv/AJx0rX1LTNT/ALHSC5sjFKoAExU549cf55rH0yKfT7ee38qW5eYAFRGSEGSME9jVJoOZMp210LLV4mi/1hBUgjJweTj6c+vWs3xLE41CKWFAQ8gMisueM57enbp0rUjjez1UTvGCUBA8wEAjPOR/X2qPU5o7l5HBAQnI7f8A663HddA1O8l1fZIZWbYm0kjkY5Az2A/xo0+N3t9gkJgUn5ifuk88emeKku7mMafGESNCgG7nBbOOfw9qt6HeW8FnPBOFd5TkNnkHBJ9/btQBLod1Ppl+8sRw+wiR8E7hjjH8qqahLiZZCiuWPUg9c5wRWrpGux6FqUV2Ak8ZUoYmPHTkdOvSs/X9Wtr+VJ7eIWw3EmIHIB68Z9f0qdRx1ZZ1GaTV7h5ZifMcAKD8oOBgfhxWhYwyxeHUinkUgygHAyvQ4/X+VY+teJF1SOECOOCSIBSUyN2Rz147dverejeIgvh59PuYj5+7cJM54HTH8vwo1NGnYnivTEXEZzySygcgelctqFxJaatBKgIIOce3cfl+taOn63Jo2oSuEjngmXZJCx5xk4ZT3Izgisu5l83UBOqOqI2VVee4PAPYcfgKtEWLWr3j3sHmuhRwpz68Z69vSrgvEuNHtIjHyEAEinkj0qbXNXtNaj81IIbSZV2sFAwwPcYqrpl+50SPT51TEAwpUckZ4OcZ9vTimTYh0We4E11bw79i4MhA4wc4z6DrzVa4l+x6nA6YfnJYHLDpjpz6/pXSeEdXl8IaxdXD2cN7ZXkRjmikXJwAenp/iK5+7ssaq8yKEiLgxqBkIMkgE+gHH0AoL3ujb1O4a4CXDdXXBznORwTj0+tLHdSC0ii4JJJUYzgentU+q6pb38SOLf7NOowyRnIPuD0/SqguoksiC5RyQFK8Y9effv2oM2mSaY7SJdocEZKEsCORyR+OD+VUbG6l0/XIr1UYbQV2MOcAjv8Ah+ta1hfw20cryRGeOQgkjqSRjOenbiort7T7aktnG6YG4qzbhnufbPtWkTGST0Z7Z4C8ZDUbqJw5BQBRuPOeMfma+g1uU1fT4WlzkKMN6gD0r4p07xI2natFKUEccjAbk6Z68j0r6j8C+KItU0aDY5dkGCwPJ/z/AFpTXVHiV6bi79DpEXyo3Q8jkEHvXnnjfQBM5eNOeoKiu/eYA5zkE84rL1GMXSkD7+OMHmroVHTmmeZiKSqwaPnHxHpzqHzuypxtHUfiapXKTy2kQKsQgBBYH9e9ei+O9FPnsUXa+3JI5Ncdeay8dh9iMRYKuAwXnNfZ0KvtIpnw1ei6UmmZel6hsikiGQFODz0PvVu1nL3gwoOR1zkccH8ah0nUv7Pt5keIP9owG3D071Vju5IbyOaBPuOCBjAIz3+vtWzMUad5GRJgcOpzgDofcfl+FS3im8swg+TgEEAjJ9KtazqyawY53gW3nRQrFeNw9x3qr9rC2oTZyBgEnHQcUjRpFO3Di0lBHyqCCeox/wDXrEtbt/OwI8lSQWAwM9uK6HSdT+yeY80KSxSfKyEd/XNYlrdCx1dLtETCMfkfkMCcHI+lbR1OOejEvrxJSd4QSg4yowOnpUVy8kcMbkMiMAxJHY+nrVfxPdQ6ldvPGgiVwFO09D0/lViXxFHqGlx2klu29VCCVzyQPbr/APWrW2hi9STRdT8q1mi3nBJDYJA655H+c1mx3RS/YkKWOTkd/pT/AA9rCaW8weATwyjY6vjGOec+uO/61BbTI2tefB9yNgULDPHcY9u3vS2uCtctXDJKAw6kZyOOf8kU8nzNgcZ4yMdSen+frUmt30d7cM0UYhJOWwPlYkdR6DHb2qK3mBt1iePZgnnv0qGWixAh8twclCTyBjGf6Z/lQB/pUXBZkBAY+v8An19TS6bqL2rOHjElvICDzyPpn3OM1YtJzeXUckS+WAejDPAzx/T8KzZoV7vcCmOcE8A4PPUfj6+1WZJPMt0DM3Hc+n+RT9ThEkz7AEJPG3qT0/TiobmSTYsRVspGAGxj0zn3NG40kMtkaWMPk4LfeIPUf/WFNeIQSKwGSDkHtz/XHNS6HqT2Ec8EsQkgOcrgnIxz+v8AKpbR4vMDjdt3FiCOcdQDSELM73IMobBH8+v9ajuI5JYACScjIPUZ/wA5/OpLu9WSViiZIIO3GM+4/OrkFxEultFNAElLZD56jtgf/roJMrTJPIaRGYYU7SV7Vr6Mnn6miITsJBPr6/1rOsEji813jb5jxzg5P/18V3Hw80ZJrsTbcgkcNx+A9K5K9RU4OTOvD03VqKKPUvDlr9ns0kaMgkcDHt2rd/1sAGADjkH/AD2pgCRW6RDkKB25qeFwkQycHoR1/wD1V8HWqOpNs/SsPT9nTSILNGNyRtOACTgf5NWmXDJg5zyMc5NNhOxi6cEnbjt2oLqXyO55AHp1rnbudAjZyBxz3z0zTjnaOQC3TI4qSYowUjBA4wP85qTy4vIfglx0IPSkBViBjJ28nB5JzTtpd8BRgnkY7D/PeliA3FsfLjGcjrTypBGMjHXnrQAFTyA2CDyp/nSLJsxnB9DjP5f4VJLhBnHz568/570wJhc9RjPJ70AJ5jk/ujkHAORnp1qCeQZII3lSAA3A9v61YgOCM8g4zz2/z6VDcoJZnIO9W5yRj/OKBMlu78XNiUlI80Dgj0FchOwDSA9OvSundR5e08OcYH1rC1xIreM54IBycVtT3ODEX5STw/cCPUY1wCAMda7BruMMCD1JPXP+e1eX+E9SEWsE8GPABB7etehNJBcSJJGMLk4BPr2NdE1bUxoSurGtDKGjBwRu4ORUhOxHynG0gY/pUcBAQ4OOnU1ahKKrCRMg9vWuc6TzbxGr21+s0JGU6qckckf4VHeyiaBZDwWGCM8g10fiKCGMk4xg5JHPFcvqcUUzkRuERuvOAT7eldcHdHi101JlrSdQe2jyy5XYQHIyM1Ja+JzYXBBbaD1bHHvVbT7qKG0+zvncOA394/SiyjtHlkSeBnXIII61umcLV9TU1PxJJIBs+cHBAB9feqGqatNPZOQQMAfePBqKaOPzhsTKA9Ohx2zWnqkemPpQRFKXWMtvJP6VvA55LSxy2lX0zuVJ2tnIycA+1eheEGuLpsTxLuzwVGePrXDacY3ZIp4mYk5EinBXHc17B4Thg0i186UAgqQDjt2I7fhXTpY4HrKxheLgkcUgRztAxknnP0rgXu3ihfZIwxkjHAz0/wA+tdL40vYr66cxHAznArib64jWF4juEpOemPyoWiK1uW9Evrm/uCjnKK2Mc4/yRiu10pBDeAoAHzkheRXL+HZLSyidp02kkEyMeB9a6DTNbtPtAOeOcMgJBxRe5DWp2WphIIVI6lASPcisMkXakHGQMYYdTVrXNetjZo+4FgoyuORisOw1Gw1K3BhupIJyM4kUgHHp+lJuxcY3Y20vf7NnkjTCAnLYPU1RvNWdbxJFOATg47j1qOWdvtBEj8EkZYYqNViuWGDkZxuA4rnk7vQ74qysbRuheW/L5YAjJ9aq6ZZ4kk3nBxkH3qxb26RhUQgnHQnJ5qQGCIkXBMTHocVl0K1e5DA0kc+SNp6cHvW3b5uGjRGHmkgqCOCR61Lp+ixXA3KS6BdxJ6/Sq8Fxp2maikd+7/ZmbDSICSvv+FctR6Ho0FqjvtJv9T0pUFzB+7bAEkQyDnHXFdjomoSSriToemetY2j6b5EUc2naml7ZMPmBIJwcc4rotOshECefTnivmcQ7z0PraSShqWmUyt04FW4lwoFRKAM1PH0q8NG8rsUndD6KKK9YzCiiigAooopMArnPGHmtaoseffH9a6Os3WbUTwg5wVP6UnsNbnmLiVHIb7wB9s1LpF6bS/G8AbiCSOB+NdDLpUTgjADEnBJxXN31l9mmJ798GsmaHdNdmXDjBGOoHHNWorjYnXAPQY5FYXhG4iZACwxjOGOefeuouIl8s44zyMcVl1KuZ0ubjOPrjOK43xLFKkgfaSMYA79e/wDOuuF5DFIEeTY+cAngcVn+I7COdd4B5BAZeg9f0q46MGeehhMD1POSwPcU1lbgHA5GM/l2qW4j8icopwFJH/6/zqzbJFO4z8jAcHOcn3rQiysZUiS7+oA6nHX/AAqKVJHDMRs4zxxz9a27m3jizlhnPUHIzVeUIc9wB6Yz70rDRnIrhTyTkZ6Z/Con3jZjpgknuK1IlTzM7sHGeMf59KbLIjFSSCxznAxx/n+dMDOijcEncTx0IpGU5yS2zoV9ferzbChJJwAOh709PKkXBI6/dP8AWgCgqFs4yB1yeMfjTirleeMnkHv/AJ4q6rx+bwcHuOgz/WmssUJAPQnIzyMe9K4rlR1kU8HGemR39KYqSHPJYA89fpV6TynBOTjPG7r9KjgMZXIIL91J45pdR3KuJfUUVoeSP7yUUXA+QTgYI4J6g9M+tIdp6DnHHPXNLgbDzx3I/r+tKyAkZx1wQD/nNecemN6McjoRgf596GwFx1z2PX/P+NKvJJDHp3odghIzwOMj+tAEe1yTgZHAz0/z2qzCRIGBP3SCCcc1GihjxkgHIJ9frUsKkR9QMjjjHSkwHGMuRk4x3FIQFXjjPf6+tPDhm4P3RgHHHvSFS/P17dakm4zBOCOgPFLIecdeefb6077o6jAxjJ/PmkYgg9cHA/zmgLojVDgKoPOcfX/9Vcx4y057mxIG4kAnHr+P412Fu4HzbcYB7euKg1a3ivoQFQAnhj055xmloYVrSg0fLuu2r21+6YJGQWYgnnpWRIoGTzgnB4HPevUPiB4e+zzSlkZNwJynP15/z1rzCe3eFsDkKcA45PU8/Tg4rupSUkfJVYuMmiIHY2cqAThs5GTj/PpTZOcYAGBwN2D7j/8AVS5ZWJy5UEjHcf4f1ppVnQgHA4IAGMnt/kV0nNcfJKCw6kA5LdO3P9KaHB+ZkHAwTjkf/q9fakldyx3KPw98D9famFgjYByMDJx+Yz1oE3di5Uk/Jg8qB06jsOxxTQ5AJOAV+brxjGM8+o9aUEIc4DHPQc5P4+2KZuy7Hoeo44Pf+o607iaHkbjzwdoBJz1/D19e2aWchkxnBxg89B1NMHyqCMBMdB7f/WpHy0XIO4jnBGPfP4Ci4aiCQAOTwCOBjqR/npn8KGdVcZUnH8R657e9QIrgfIm/HTn/AB4H/wBep1RvMO8gDHTqcjoBSBEqom8EkISRtYnIU47D8uldf4K8SnTbuNZmJKEAHpz9fYZ69a44Lgnf04z6f56mrDXUiEFTgDGeRle+T79KUkpKzNIz5XdH0Be6oNY0k7HATacgnJIx055znvXiPiS1ls9Vc7Mgg5Oc8g8c89f6VueBvGKOxt7iJk4AZt2SB2wP855qXxfcW5vHcR+Ymz5SBjHuPXmsoR5WXUqc9jiVAZzJuyQMDd1x1x78jvTJQjSLsBA2gbgOPcfiKkkjw4Cc45II6fX/AD2qIgc78E5IIJxj0B9c+ldBiNn8trYhx8+RtwCMgcfzzzSQRuGkGR8w5IHII9vwpJYerAkegI65x17ccce1Mh38jOM8EA547Y/X06UF6FnbuTI+XAzj3P5+1PUH5cnOATnPAPT+tVcEk78HBBAPHTtx296nbLHAAyO+ScAdvX/69BLDa+/jB2455xnr7en86LjbgjZk5ALdsHB5z9PemMrSEZOSBzk8e4J9/wClI7yFV3sDjgqAcAjjvz+VAhyHjI53A8Ng59v88URbvOOdobPIAIyD6fh2560wRlPl4AyOg6//AF+emaemf3g3k7sDkAjH1+g/GgB0xIJ+QsMY4OB9Pzyc8U51EmAf4cDrg5PamXK+TiRySuRgDpjB6f4UkkbuqHILNggEY49M8Z64/GqQFxQ+0ITgEZOByMHp/OrujxlbmFOThs8HPf8AqP5VlwblaRcgcg8jOSPT0z0rb8Pxg3iB8DI4Hpzn68cfnTHG3MfRvhDJ0eFiQcKAOefy/D9a6BIiFOTn09sYrE8JQFNEtym0gD5jyD9a30YnGO+OO3tXm1GuZn19HSmhgXkEjHGQxGCao62xg06dt+xyAcHjcMnPFae+Mff4Izjca5D4l6gNN0zeJ0MmMmM8jnJAz096Iauw6suWDbM/Tbw3V0EzkDo3Ucdx/nmu9tYvLtwCQcAY2ngH+leT+CL03kIknQRljkRq2RjPU/5/lXrFmqLAAhxkDafT06/hWlVWMcLLmuydF4AAPoeDSlQVwT7Dt/n/AOtQjFRnI6YI9/ahCWQBmI78jv8A0rA9AlKbRgZBxzj0oGCAAfmGcc/5zSlgVPHXrj9OlOaQYI6kAYNADFjJ54HU4I4/Ohl2PnJOBgY6A96cgDAk9MZzz0pm7EhTPHbHeq6AQyR+acDoDyc9aekZUIM8jvn69/8AGnumGOCCR/k0cL3HHXv9KCA2eYDwNx75AA/wqNMpICOTnPTr3xj3pwbZ8ncDPT8v5miNWDnkBfY96pENGP4s0pr3Tz5Q3cZY8AjPp7+teC+K9Ie1myTk5IOBjJHSvpMpG5IcZXBOCOuB39Mj+VeV/EzS8T7kjxH1HGR+fvX0WV4jklyHyWb4baqjxmMlVVGUJkfczg59P/r1IIiwB25IxnP8s/Srt5biKXkkYBJ4yR+Hp/hVMYZs5ySckEZAOf8A6x9+lfbRlzK58kRINvovTqMdO/X2HSpMMW3ht2B/Ecj0A5/n+tOYguShOOhycdf8/nSDoC3AGcE/59v0qtiWIVLjAOMnAI9f5U3yfLTJxsxncP8AD8qcGLqNvLnOe+Mccn/Pem7iTnpxzxyfQ07iBnX5CSQAeM5z7fz/ADFOEh5ZQOT2PUe4/wA96A5HUdT0Ix/n1pEG4DG0DnJXk5//AFCmBKED8nOSuQf1p7YRBnCBTkKT1PT/AApmMLiTBAAIY/jyPzqGZAtuQA2W5Gec89Pwo6isVJcPIzEDBPY84z+mMAdfWq3nLubGevp0A6VLIpJyAAVGCSe56EfWq0cQ3hA2SwAGB/jWli0XFkYqqKPm5zjv1B/rUpmZ12kLk98Hj0/yKa1v5BjbYH+XIYnPsce9LsyuRuJByQ38vy/lWZYIdh3ggkjBBPT/APXT4vmI4OMnIxxx1/SkjhEmWHGeCAcY74z/APr604qIlJwAPz56cn8/zoKuGAE4ck5GRnkDtx7Y6UMoYjYSnGSw65HtUauWIHzAkDAA46cZ9O1SSOU2AksMgjHH51LC4ZBTJPqCQPpz/nsRTgSrck9MAA8n8P0qJjkgYPIyMnH14/KlX5WYAAHsQOp/pSJHM5kZRkhAckjkZ/ClKIi5DjIGSB1Hb8Ov14qPzN2+MZDscE8YP9elMjd4psE5U+i/p2PHPTNPYCcEKAPl6kA8YAPX+p96v6Poa6ncHy0B+cDCLjA7nH51RCecVKgZGMkrjjP+f1r0H4faLJHKlwJUMBJI2jnOcjP5H865MRVVODZ0Uk5SSO/8J6N/ZttENuUQ4QAc8jkj3rs0QbVODkDAGMkVT0iIne7kYYEfKCBj6e/v0q6XfqeMDBGc/wCeK/PcTVdSbbP0PCU1TppIkkYKBjBI6f4VEUGOmQfXgZH9OPzpZHA2KBg9cY5+v58Ucr1BJxgKDySOmD+n4VyI7GT2qC3Blcjy1GSxGTyM/wCH518tfGzxibnXp4re4+TcY3XOcHtx6Y9favojxr4kj0nwrckp5cjRnBJ54BIyR6f1r4ivLt9Wv7ueeUuHlLLxxjHQ/jmuylG7uZN6CKC0LknMrZLYPB9x2/8ArCo3weQMkALjuB+P/wCqn5JL8dsA47cd/wAOnFRE5JJIGD1A69+/WuswGbiG6k5BIB/IfX+mKRiMqNxAAxjgAA9efX/61KxB2EgHOeev/wCv8ajdmG4g47BQR07H6dKCBAmFOeGI4zx09/wqJcKznJO7g4GeaRyBKiDG4AkKDzzx19BTjgE7BggDOOme39OnqaaF0EjcRoBtC8E9OnUAH9fyFSZPIxkgjgjqcdcewqIMNvGMAgZx6/071YjJY5AHBwME56/59OtDC499rKcqOuST9On9M+wpuz5WPLZGCRwGxz/j+VLuKBi+CMDDD68/170m9mD8A8kjnoeOg/CkFxSRuGQCCeeMcdSf8+tNHDnK7BnIIB4/Dr/+qpEPIOwc8k8kn36fT6UkxErE4J4HJGSP6CgYgkG4JuJycE54A5/lSqMv13nkg4wOwx7/AI0BQxcAkjqcgZyOf0pBPvkwXJIAAGP889TQS9CwowHBPB5AA5/D27fnTlYABAOMZOM8nH/6qBhOW5GMnA68e3X1pyyoNp5zjPK859Mjp+tBAqYTIJYk9CAM/wCcUoyu8O427sqVbntx+tNeRdw52jJYeucdOOfr9KbBcxvuBwdvJ9/X/DmgWpYXDs46AjABPvwefxH4U1Hd2ySQ3Crk5/yOvXvUS3MFwwdXTeODz0Oev8+/406S4jijADKXJAG3nOT+vXOKBpOw9nMSk7Rg4PTJ5/T1/Km7EaVCCE65GfX/AOsP1rom+HXiW8gSXT9Ma4gkTeXHQ/h0HHFaejfBbxVfW/nJpjyMMrhnIJBx7eufShNAcdJAQwf5yMYCnkYPTpzx0p742vvAG7rk4xXo9n8D/FbziM6UQpHJBwFPvnHpmulsP2Y7+9AOoT7RnJSNcbT7ck0+aK3Ks3seHeZkR4G48j5TnjHp+R/WoVuI2R0lDHByQT0P19cdjjtX0r/wynaDBSeONSQWGSWI9/U9Pzro7L9nXQ4bOKOVwkSjBVVDE+5z15/wqHOI1Fnyc5CKowsYPU5zt+v6d6b5yk4WUvnOW3A8Z5P9Mivsm3+A3hWFl/0a3lRAP9Ym449ADxn2q8vwV8IspQaXb/N1At4wCM8AnH6VHtUaKLPicTGSTIHAwrZBHPTOeBxxVyK1nvJY/JjLndwdpwfwxX25B8H/AApAEUaVbgbuQIgMDA5HbNXz4C8O2oxFp0YAXABPQ+2OnQU1VQOLZ8PSeGNUWUCXT7g85D7eD07f56Gnp4M1u7RfslrcMgPGVAI9we/brnrX3VaeFdFtoM/2VbnHALAk9ufr7U+z0LS/OwljAnXooH4Zo9rEahJHwu/w78T3pMUWnPxngMPTk/jx1psfwr8XTIG/swqQeTuHHI9SOOc/hX3cujaZBcGT7DCzAnCgYH4n8Knmt7KIhILKCNMDGBnn2qHVTN4po+Drb4M+MfND/wBm5BwQpmHPpyTx+ta5+Aeu6rYxlke3nLEvErlm5AGAcY468CvtpUSEfJFGBkjlc4FWIp0MOBBFvDZGFA4/zip9qkaq58Kw/s9eL7qdxDGyBSAQ+Dz27H9a1F/Z58XrFFFPZ2gwdxlJJ78duvSvta1lRJVAQJgZJUYJ9M//AF/So7n/AF+9QJWBwGPoe9T7Uep8Wzfs++L7i+Ql9PgO4BQA2SvYHI989RzWvffs0+LrhHkQxSuASUVcJnjkdyfpjivrTVbZZZEMQbIGPTHH+NWNJeeC0AuRvBPRuDjHA+n+FHtStT45tf2VPFkzCQ3YJHylCu5Qfz49Pwq2n7KPipyRPe2xQnLZjPTPIA68+/tX2bb3bW8brEAgZs/KAfbv+FRfapWfLPggHBA5oVWxNmfF8n7LniZLvZbXiGJFIJkgJ5xjGfX8PyqeL9knxSIgTewNLuJK4ZRz0xgE++P1r7J+1biw65PQcD8frUouiSACehGAO3pR7UNT4zl/ZB8VtCf38UnOSIywHrxxn0pIf2UfFLR5chCSAA4LZBPOccdx9K+0FunjTYHbBPTnp6GiO4LYw5AIzjJIH+eKPbIrU+LpP2UvFJLxm5VHbhmSMsMY6dB0465qxL+zB4gtkBa9eTCgALakjIGOgOf1r7JN47MQDn0OeCP84pxmOQUITjgk/jmj2qJ1PiiX9mPxIIA6SyPJwcNAVGQB0GSfWq8H7M/i2782R2jhEZCoJFbL/ToB1r7ha7kaJSQokU5Hbp3qS2uz5bhwMk4ACgED6frzVe1RSckfAz/AnxvFeG3Olzgof9Yzggn1B/KoZvhh4ugAtZdIlRzwG2k8d/avv0XeyZsoH45yASPpUMsaTz+aQAQc/dAA9eCP88U1VQ1J7nwEvwq8V4OdNkyD1AHIx9fT+dN/4Vf4sgjLyaa+WGCMjGe3GfUCv0DeC38wExxsQMgFQOKDp1kwB+zogYEnYoIz04/z6Ue0Q/aSPz+X4aeK1iEh0hygXOVYA8dvft60S+CteW1eSXTLjYhBKqpZj9B+NffqadbtHsMeUGflZQR+VMh0CwLEzwRzjGAhUDB7UudFKpI/P260a/gVHNpdRlh9xoiSAepP/wBaq4gvbF0DxyHJ+ZvKbIBPYY5PSv0PHh3RxtUWFqMDBzCCP5e1JJ4Z0qWUK2nWeMEkiIfh2pc62NlVfU/PW4e4D7vLbZu+ZWIBIx69z7GpEulZiUO3AyQ+CRxzkngn/PavvO5+GXheeOR5dMhODkHYCPyxVK2+D/g+7UpLpcYGCcYAAz6j3pXRXtEj4htbgXEUjxjIwQGQAj/PTp6U8GdlPyM7/e4wAD9O3A/SvsWf4CeEV1EOmjR3CEEjMmMfgMD86x/FX7POganGHsrY2zoPlRG2qT6cY/OldMFWPk3zyHO8EDnJPJ+n4YqnNIZJCAM9zg5Pt719Gal+y1e6jZeXZ3AsyOjOCxI7/X61mW/7K+rhCrXoJJGHUY7fT6dMd60VivaRZ4BNMIkLvEhfBbDcEHtmhSHh3/6tO4Bycdsfp+Yr2m9/ZY11bmUidbiLaMADHT19evQetcrf/Afxla6gIrbSGuLcKMuVJy3qO3/6qd0XzJnB4BxnduI6Y474/wAai2q7KCoO4EMSRjvx/I8eld1qXwW8cW4DS6PJOMAiKBsMufrwPzzWWfhP4wiVo38N3PkO24YYErjp/j71aaZOlzlNm7OBxn72eD7/AK4qdGMZBBDccHHDd+Pz69a2m8EeIACh0G/L7jhY4yPYZJ9sdPQVSl8G+KQFx4cvsBicGPGOhyRn/PFXoiborLveMI53YBxx78f1/GmKHIwPzzjnnOPT6+1E1teQs9vcWctvOAA0ZVifbnHt/nNV4bW6jaIGKSLyyctIuN2c8g9/x5piJYpixKE79owRnGf5e3TPenEgN6Hvxk/h/ntVcOIC5EgGCA+7gcZ4x6ngU1TJJNgPnplSM4P+cfzpoC3y38ZYYySV7Z4x+fqKeIgqngcDA59PT8/Q1VN9JE+CuSoyQfm4Ofy49O4qYTJMQwG7IJAYED/P0qgBMcbRzjBAI69DxSgNvDDG9RgsRnjvx9PXp60bvLIABJIBJJ69uvv/AEoCeUoIIGcngY+g/wD1UAWMGQjHoS2enA/z6dKIUAz124PI9QOPwHIqG3mSN4hIGHPOP1PtinySITk/ugWJG48kH+v60AQhsBMlTnjAHBJ/x5HHrTXcRyuDgAY5IwDngVJY2V9rk0qafZy3YRcMyjIJyc4Hf2z6V13hz4J+NPEMIljsChkOAJMcDjnPb16UCukzhbgSMQiFHlJA2Mcc+/59hW1o3hTXNbRILbT55yWGWC5AweQfQc9TXvHgH9lGW3vpdQ8R3MURdQREjYUYGM5Izk8nivbbW/8AB3wx0WSE3NssKIMhiMnA6juc1Ldiea+x88eD/wBlTWvExiuNYl+xWvLNGnJI7c9T24+te5eEPgN4Q8CR7pBC8hXcrTEE9j1NeaePP2wYoQ9p4btPMRiQZD09B6AD8e1eH698WfFniyIx3eoeTuJ2iDI2L0wSeSTzyPap1Y+VvfQ+w9Z+Mngz4bWsq28sTyrn91CB34JGOuSK8A+I/wC1ZrniTNvombKNgQHPDDntzj1rxp/MvEkiuHMpxu+Y5wD159/8Ko2NuInT92F2gggDkjpkk8+p/Gml3KVNIk1bWta153lvdTu5JWbjDY4J9jg85rS0e91HQo0aDULmIAEE+Zk/iM47/wAqg8pXY4JJ4PIxnHf8yePepVHmOSTnBBGenTt/WnZFdDvvAXx+13wddIl3cXV9bsxJDOAVHByO34V774R/aw0HULWU6q6QyLkAMTn3yO3FfId3ZpJD5mBlDuIzwB2xj86zrix+UxqVMe3IUgEEHr9Mg0JIzcEz7wTxH8Nvikoil+ySmQcnA4Pp65z/ACrkvGP7K3hzVAJNHuI7eXOduQeP8+h9K+O9Jvb7RrmKWzcoI+gA4YdieePr7V2ej/Hvxdou8ieWSOPBCk7gevHXoBQ7rYUYNbM1viJ8CvEvw8Mc7n7Tprk7pmUnaCehPYV53PIFlAOQQAMlSM8+vTHv6V9M6F+1pY+IfDttb67p0hLAxuAoKnnqQfXjHXrW7rHhf4b/ABYtbZLW+g0i+Y7dgwpfIHB7HnH51K0LU7aSR8kvPlTk4JAX7uefQfjipYxkYIOAM4xkgdsjvx3PevbdT/ZQ1iz1J4tMvLa5tgCYzvO4gc/Q84rzHXPhx4h8Oah5V/AyDcRuMZGOwwenXjtVbml09jLYFWCScFgCAff2GaGRSAclskAj6cc/571VuG+yThHJzkqGYd8cE/ketXFlLRpnaccFiRgUhiJCrHKnPOMtg/n+BNXY44PsxUyFDj/lmMkZ6c9PXn2rIlnW3baco54IUZI9sj6/yqUXRgUlhsTsS3Xngf5z1NJgWmjW3ymQQOuRg+p/E9anjQhARv2MM4boMj8/b8ay7m4MpAzuQEjOMgH3/wAitQ3we0QR4aQIOF5JJ44/yTSsO5PHiOIvGgBwB0AznjP/AOqnPhwhA5PUE5Ofb8/QUaXp+oX8JeK2leDHVUOeT09OPWr9n4L8R6jqMSxaXO0bggAjGDnGfbFL1K5kUvLjIUNzxnHOMDp71IBskPLEYBHHT1H+cV3Nt8BfFGoTxD7PIkbdAFO0Z6ckc/pXQj9mLxLPJ5TzmOJhlg2Rx6DH+NLQn2sUeVrncHwoJPAB7fT8fzxTmfsVL8EnPQ44/wA/SvddP/ZUugkYu7txtHVSBge45J/+tXRaf+y3pCQu91fSzuuW2liQPXGMYB9qnmSD2sT5gdMwbsnezAKqn5s5GP5j9arao39nSSQSvmb+ILwFJ9ewx3r660T9m/w1pl5FKzM4yWKEHBPqM/yrqbj4J+D5ZhK9kkshzkbARk9c5H+cUc6JdVJnw2+mOscb5bZKoYlVJ3DBJyOvPH0ptroWp3KmW2s5pHDBVDKct24OOvbFfev/AArXwtbAD+yoiQMKcDA+gx9PzrV07QNLsICI7SJRnIVYwAOnX34o9rFEusj4h0b4V+KNQdTNp8kSMvyxsPmJPQ5zjirVp8E/F80xgk0+W3jJz5rKD3HGa+3bdYIH+SNUIzggVLJKJB+8cOD1AHao9qZ+2Z8fL+zHq82x50mKHk/KQfw9PSuw8O/skadeWafb7uSM5DKokKsSPXBBNfR80qtlEZwg4Az7CoDIUUj7uTnA5IqHUfQl1ZHkGlfsyaDGpEss2VYZj4AOPXv+tbWm/s5+FtPn3iJZZH5ww5Ixz1r0cEkHOc444zQshJBPfjnqKXtJEczZzsPwl8I2cSB7ASlTkAAdcYxzn07VdsPAnh+1UG306NDkHcQM47cYrTkBYYJ56g+1OeYsO3AxS52L5klvpenQgEQQ5UkD5RwPrUm5EcABEXPAA6f54qh5zgAAHPXjnNPVsSLzyTk8/pip5n1FqW/tXO0bSSeNoxVp7uMw8g+YBgBSMA/h/SswDfz70454HoOh4ouySw9yfLJJI7YB4P8AjUS3AlWSOQsQy4GDyO/9KiePCdMHgn+dNUfOTjsRjNF2PUk+1u5TfIWxwAwGcf8A1ueadPIQxC5bjjJ4quo2yDjg9e9SyxgNjBX8elF2LYa0rsiEjBDZyc5IqxbXb7Cxk5BJAC5yf5imCINFyD14pscWF4B9OnSoHYsLOfMyc4xkjH9aaz/Nj5jt5Bz0pEB8wZJ5HJ9qax57dfSlqFiWTMmASfU49Kbu2x4HQj/9dLIhVTxxj6cUgT90CM89AQcYosUOtn2lsnnGCfQf/XoaRwwUZAzjHbFEI4xjIxkDPX/PNNVcEZ9cDH+NMVgnkO4c57c/4f8A6qjZf3fOc9amlQnt0GPpRKC0I4x6mgkrMeCM8kY+aorcOkuAMAAjpx+VWIY98bOOoPc/rSRIC5Jx07DNADJH5zn86bLKcAYyfXn+f41MUAbkcdMAdqS5tlVs4UDHA6UAQLIzKf0PXJp0bEsS57ZPH+fenwxB4SyOM8AAHkDuRUSAO4BBJ5JI7GrFYdxnI6L05x/+umu25gcYOPug9BTiuMgAj2zTW+Znxg4GeetK4rFm2fdGckjI6ntTkJwcHIxz9Krg/ICBz049KSCdvOKbMjGevai5RZU4YDPBzwfSkfDgewzx25//AF0MT5mcYHc9vWgnIz27Y9qkdiXcVjzkngE4FLbT4EhJ74Bz1pGJKYB59uKSHoR1P5UCJDcsHJBI/wA9aJJST8h6kZOPWmIoZs5wepFK/wB/2OOR+tAFmW4LxkEkhQAARj61FDdMuUIyhHHGaHyT6g8kevpSxoCD69MYxVJ2AliuRv5GBjoPSguHfkAjIGCOO/So4V2yHjIwcUpY5B7nqM8U02AXVjYSRkPaRtkcttHNUH8I6RcWpH2eOCUnBYL/AFq9PywJz0yfTPanRZMYB9ck47VV2guzkbz4RaRqlwR8ucEncoIyePzrAvP2fdKF2DG6u/BIcnHfoDxxzXp0ZMLME4wO3P60skzu4B556YrRTY1OSPEPEX7Ov2tpPsiRQIQC/lEg8egrKPwLu4rcERHIXaGK7j04r6JMvJOMkDHB/wA/T8Kel0Ta+WVKkngg9Mc/zrRVHsylOR8tD4R6xGVBt8pgkxkEHPse2fbiucvPh/qKyRILO4gXzBuyu5lA6jAznnFfZGnXSRwSxmMSNuyXbr+fpTdtpJIXktoSSckMAT9f8+lV7TuaKq0fEvibw9dJvMVlMZVA2KUIBxwOPcde1NtmSysEBt2SUAhkYHgDr74zz6V9pah4e0q/c+ZbxZIOCgAz7HPpWbdfDbQLyEmS1ETbSflGQT9Mcfh1xVqaNFXurM+MrFoBJJvnIUklVA3LkjnHvTmjSGdQMjcSzLjoOnAHPIr6fm+DelBJ1tYEETYJVlGQSev/AOr1rlLz9nwRTBx5mwAkRqcgDPr/AI1fOi/aHi8unpOrEBlwN3J/Hr9D29qjmeGNC/lyAhduQQRkDIxXrWp/CqWH5EjkBXJyw4J71zviXwI8FqgSJkfGCmMZPsP0pqSY1NHCWGpPcWxiCJL5ZCMxPIPX/OfeoFlMV4mSWOeVPTucc/z9q1/C/h2fS9Pv4LuJvPY5X5SOPcms20sk/wCEjSCRyyHOBnhcdOf89aehaZNPIHY/JsHB4Hb1qQoXg+4c55LdMntUuqWyIfLyWDEjauOnGSfy61qXenQ2lhBJHKDkAbVBJAx6n2z2pqxN+hj6bdlre5jOXCthQOeCP6dPxqa2ndLnfAgB2jJI4Pb/ABNR2jjyCigxh3IKnA575+vH5VctQsbHByQMAMeCR0/r+VbRRlJkd7bPMiKSwZjkY45HOf8A9ea9S+Cvi2S2ljguXZHBwQe+MYP+fSvNJQRdKpwckZycc+wHrx0rWsJ/7D1COeMKTuBBU9vc/p+fpWjV1Y4KyvGx9dQTi+i8xFJ4zikEIV84wcZrn/hx4gTVtOR43+UgZ3HkHvXZi3DTOOcHoSO2K4W3FnmJXPPvF2nG4LEL8mOuOvpXlWtWTWsuCnBJ7cV9CavpokUIQeOMf/WrzXxvoA+zFwhVsYOBxmvcwOKs1Fnz2YYO95I8keQquFiUnJGCP8+tLHMQwGzaxHIHTjtV2WzAtWKHLdselUNMJ/tBhISUCkHJyMjoc/nxX06akrnyjTi7MmmmLE4GQ2Og64qE3LnCEYAGMEd/84/OpjOkNym8JIAwLc8Y/wAmrGq3NvKn+jxlHPZhx749qYrtIjWUNalQc4GegFYMqbZycDOTyPr2z/nmtZW/dHDcgYyBj/PWqIQySkhcZGSB6e1aR0Oeepj3SMz5GcKMY9c9M59KWaEbTtAyBzxxxzx9KsXke6YEEDDAgEAD/JFO1Fg1nJJAR5mOM8cAYx61qjAz7QxrGSV5PzdMcfj/AJ60ae6C5BjB2DGT36//AKqtWdukml7yB5q4O7Hfr075o8Lx7rmcvtKZIw3p61T2Bbk7zLnYQuecEemec/p+BonAMZKrwAMAcdTzj/PapLmFVnwgXhgRg4yPf/PNW5FUjOQAcgDIyM/5/CsGaIz4mO50BOT09/8A9XH5Va069azuvM2AsqkhmHH5e9SRwJEAPlOQeT1HuD+VNhhWaRwD8pGAF5/z2pepoMudalu75Z47bKlgx7EZPJA9K6C7u1dCAiFRnkKOQawYLZLa+SBHaQEZBYgYxgn6cVtakkcMMbIQQyhj7Z/z71DAzYRtJJUHGQCw6ng4P6fnUU10DOB5eH54AwPT6VZZk+zAkcZzjtj/AD/Oq0TpLIRxkAAjGcc9KPMLsapEjM5GTnkcHr3q886zRn92TsGCMcdO9UyFjuACOGOCCccH2HvWhdiO0tVmjRnYkZUf56dKlsa1JdGjE5DImYyQAOv1P+fSvYPB1hFBCp8sAk5JUYzXI+A9FS7svtBiCjAyAOgNenabp32ePaDgcY9Pyr5jMsR9hH1eU4XX2jLZzJjGevAH+elXQ42AvnIGBz/n9arhCkuOvOcEY6VYl4QcYx36DpxXzTPrx8EmBjp24/z2zRv8uT5RwT9aSMeYhGAeMnA5/KlUF+G79Dnj1/GpAkZg2c56ZHFSAgwhMZXoBnqaib/WY6HOM9c/59vSi4DxNkMVGBnvk0ACOYscdsBe2PrTXmzKoVcluODj9aRR53JyBzjnv9aZDEDMAynI4yee/H+fegBzylW5BB6gHsMfr/8AXqSS88uE8DBPO3rVieFPNHCgcc/0qvPAIwH55BJI+vT6UAOsJ0O8uuAVyABjn/P0oeeF5SPuHJHI6/U1FHnbjOFzj5f88dqYsJaTA5PTB/w+tAmOucZycHGcEc5+tcp4pkl+ynYucDGCcfWuomBAwemcce9c54sjk+wFwdqjOc88fStqe5wYn4TldEuraK4xykg5IIyT+n+TXomlXAZk469CB1rzOMQSypMj4ZTnrg+h612nhDU0v5EiD7SBgZPH+c12zV0eVh6lpWPQQcqXwGAA+X/PvUscuVB24HcL6VCyvGQuAOcHJzkU+VGQEg8L0AHUVws9lGR4ggLRv5YyOCC1cLPrIsZtk1sCARtYcZz7d+tehuvnjawwenHOP/1f1rkvEGlRC4w6A85BA71vSl0PNxUG/eRkteJekuIymDyQMdfarNpevAQ64L9OnFOFiIYt+AgI/iBxiovLBUsPuDkYFdaPIL099GJFJQIzHkKOKl1OaGeAOYAWRSAVGOcdTWSoMjgAFyeQO/NPurgyQGMqQcnBPHTtWsWZyKtpr39nRkeWk+RlgyjOOvBrWtPiR9rzB8yYUgRsMYH8q5i6srjaWB6rg8c/57VkaS3n3sjYztO0nHfuK6LnI463NbW/ERSZJPIkd9wACnHHqadqVy9zAJjakgAMCoz0602axeZwDGpXAwcc8VoNcyW+keQQQQSOevNHM7Dsg0fxCl1D5EtkJo3GS5HGCOBWrb6tBBIkUUaIQDgKfw6Vh6JILeLLxkdgvPU1Qv55FvBiJ9gxlsdTn1rPnaK9ndGxqusmOT/VsjnjapJz2/WpE1YSQgvEI1jGd2MsPrj/AD0rKmu/texXjAwMDAwT/nir4YfZguMEKMjpWbmzSMUjW06/+2QsAhlJ4JI5H0/WqsU62d1sTKOSAUIIP6/hVjwmAr7xhSWyAfrXU6tp9vrWpRJqOnGKdjiO4iBwD2JI49OtTz20ZuoNrQzxq6RxAz2/m8ZBQ4P5/Sq02sDUBH5Q+RRkZ596n1bRxp8hgc+YM/KccHFTxaMbazE7QOqYyDtxkelQ5qw1B3sbnhzxtYQQTQXcDwPjAkRSQR9PxFU7e3j8SeKvs1jG7wLglmU898YI/wA5rFuLYAmWMMflzlfXr/WvTvhZNFPNE7ALPkZJHXjvXm4ipyp2PYwsLtXPQdB8MwaVaxqUXzAOcDoa3Ao6U5jxQoya8G3NK259DsrDcYqaPpSbaeBivQpU+V3MxaKKK7ACiiigAooopMAqhrVwLewdiee1XicVyPifUTcb4l+4vTHX3pPRDSuzn59WY8Lg9yGPSsm5vnuGdVHTrgd+astkcbMgjIyOtQxwEOWI9tw9+lZ7GhDouomxuhvOOeVz1r0y3uVu7VXDDoDgGvMbi3y6Mo8s5JBAz+B/Wt/QNe8tGt3OSTjGeMe361DVykdHNBBcnEsYfB6j/Gq16gS22jdgcAelX1jkWMODlSMgn0qndLvhfPQngfqakGefaoEW5wpPU53dc1AWjQF8snAHA6Z/nV/VLcPMTnGDnBqssQZuQCRycn/PrWxJVE73AIbk4wcD/P6VEzbTwCcEjDDr9M1YeMw9AcE8jHFI8eZT04GeKBIrvKU7bT1x/nims28ZIYdMkdqnjjEw4xj3GKekWzAZDwcHH9fagdymUJY7B0PJIxTS/wA3pjjjPT/GtLyhjKgYB9OfrVOdPMIwuBgjj6/5/OgWjI3ljHYs4GRgc5zTI7h5T8wIxk47en1p8cDHdkdMdOf/ANfajynT5SMjHbp9P6fjQMZIdzd9mBx3pr/KxIO7kZ7Ee9SlX3EcgcEf5/8A10wRsCTs+Y9Djn/P/wBapsAv2qT+8PyNFJuP/PM/lRRYD5RG4sQM8EZGOBSsx8zBycHr2pdpxnnkcjH+f8ihiMEjkYweeB+FebqemMIG7bnkjB559qaV2rwck8kCpHUrnOfQkjBo+QqO4z0Hv0o1AkjAZd2D0AII/wA+tPLEDseQD6UxASAOfUDNSImWBAB7hjUksaBhiOgIwT0+v9KUvggnJOMYPp2p7OjnMfPGDx+GaY4JfgEY43Ent79qBCdcBuDkkgnOD/OjA5G3HORj8KNmSckcHjg8Y/l15p6hEB2gn1GeB9KCRCBu2LkEnHXv/ntTfmZyMbhnCjHHb/H9KeQGYNnlSMjPP60qr82DwAc5449R/P8ASi1yWcn460yS6sXICv8ALkgDA7/j714Jq9oIpHXkkgnOMHr3/L+VfUN5GJ7bacvk8YGRjpg/nXjPxB8NC2klljgKE5zgkY9sDt/ga2pWTseFjKWvMjypkw7gk9MA+o9Pbp19abuJOSOSMEjrjGefeppUEbvHKmGGVG0ZOT06/Tt6VHImWIG4DuGHPTI/LOa9A8bQa4ZoQUBAJJGTkYzk/pUYO3kjnHRePrx2wPX1qWQqqDLZ6kc4P49/fHvUeXMajA3jrg9Qe/8A9amiWIo3yHuCMBcHv15/CmgJGBkY+bGGOcDuPoeeetTDeAhAGeoI6e39fXioZFDOCCenA6cev/1vrTsS2LJ/HwcZxk9Mj/OPwqMgyIT8uOQM59qmZQucEckdcce44qNSCxIJ3HjJPHI/+v7dKCQCbiDgEZx3+n4//qqdIvlIDAOpwMD/AD9enUVFH90YOPUYz065/XjFPEpI2kDoTzwAOmPzpWAblxKpGTyCSe2O3+eanuF3qQVIUjHPIPHrTAeuPuHkE9R657c4605mOTndwcYI6j1z16UxMhtYWivYnHJDAnacDGP6+1b95KLqAl5SMKMEjnj61lI/yZ8sdT1A49v8+lDXHn/LkDnOCCRjgc/5FK2twTZGGBbODjoeT06HOfTP58U1hzgY6jAx1Pc5P9Pam8eZkg7gcdhxnv79aJywZSOODyTnH0+mf5Vdi1cSSLI/eYywOQp9z26+9IsQA4BIIzuIzn17ZqQSBoyTkHHTHv0B/M0+MdskoScc9PepDUrIrryMHkEHOMmpUCHvjPA3Dj/64p3mjcQRhDxkDnPt68nr9KYq5fHOcc4OOeOT+nIoC4HDkc4GOcngj05+nanshlQYJwQcY49++M06RFUEkFkBOTz1/wA5PrTGkwAAAMdAp5POOD7e/vQFyPBIBZMHHOOTnPb+fFOt8sVXdkY49z6/h+tSxyAZ3HHTBPUevHYVEpJmGTxnjPOT+HHXv7VWhJNKByNnXIA68j69ADTZVA2beRg8n/PuKkJ80kr24AYZye2c/hUixjywSMAEjj+o9apDegkMIk+Y5CE4yMHBPt/jW94Ut0k1qOKVCVAGMjPt/n61lIw3BQFHJzg4OTjH9PQ12ngjSmvpFlETZJGCwIIOaHpqOn70kke36AkcWmwIh+QDBUNnnGM/y/KtdVHTlueh7d8Z6/5NVdJ077JYqjxlWwGIJHt1/wA9ququMADPQ5HY89a8io7yZ9jTuoJEbQF3A6AYJx3PqBXlnxcREYbpPnDAlQex9vw/SvV3mFtGXKguoJBI6H6V8+/ELVH1rWZF3l41J38AYOeOeenJq6CvK552Oq2hY3PBDAKhxySFH07E9+3SvYNOKvCHUcYwM9/XNeTfDDS3uoEdCCiHAZjk9uv+e1ewWUSRKUzk4C4AGOK6K1rmmX35dSZU+UjIyQT16n2pMEYHB5HHtUm0dBgY9vz9qYwzyOhGR/n/ABrlPYHg4AOcE9/ShjgAjkngn/ChOFJ7DkcfhSgZwSR+Wf0oAWPAB4wDnPNIAC2ST7DFKGHU9c5BxS45OcjjH0NUAmAxIXkDB4HUCm9ACB9APf8Aw/rTtoQAAe5PrTnC475OOQP6UEDFAkU/iM1GkZix0fp0PFSj5SctnHQ4pq8qRgE45GaaQmQ8STkjvwBjjFc/410A6naISmQDk89QBxnH4D8K6TbhyDkcZxnjk1JcRx3EBQ85BAA4GcV00qjpzUjmr0Y1qbjI+adcsTBJKQhUZxwMf/X7dq53ytrEgDpxgZOP8+teleONLNrNIQDgk4JGBzwfr36VwEzRRYGV2YGTk5HoMV+h4SqqlNNH5tXp+ym4voUfKRnA389QR0J+vtjpSOjqpTPAGAAMnj/JqXenz4YggZwT29f59jTGcMoIGOAdxPOenUduOpruOUQqNwBOB0yT3+tP8oNnbkvgd+vPv6H+dNODnD/Tb149fU/41JEojjk52uV4GOnqf5/lQBAP3chAJyQR6nA/xOP1pA25wpUNgZBIxk/5I/WnMNk/mg/eABXvnvnP+elOySwI+U45DE5H59+n50EsfuD7FI4YHgDB4x/j19qWdQYsYYsGPJPOOwx19Ka5Ocgd84AGPwpkpEmccEghjk8+2eh/+tTW4r2KE7+ZIThSSOhHt/n9KhEYWQEDuCCO/tU9w37xCOAwzwOcdvp/+qoFOyUoe5OQexPHP41oWWY2xGCQoBJBJyec9fx606RX8zzMZ7gc9Pp1/wAmgP8AOCQBgbQPf+n4VI0vnIWwTngc9/b6DNSNBtJZsHI24Azz1zTfLY+jdOpJyfbHpTiMHJOdoGefun/OKGk242ZOcAnH+fr9celAeghGFGQw7Zx+fI/GnZCxqSRjg4XPTGf60I4Y8EgAnJweP84/GmuwD5IUIxJUg5P+etS9WMI4mkQkYIyAcHrjn/Dj61LGoIw7EHIyQMHn/JqOOcoGG4YyWPHQn/69Em4Rq/BYnBAOSAeR1/HrQgdyOeNllMi5AJACnryeTxTyiiTzeT34Pr2qaNgpcYGSefUEfp/+ukljUAuARIDwMAnPTjHI7880pBrsaGjW73cxBC9SCvOQMcc/rivVfCli1tsiSMomRwoP5/1xXJ+BtHllRJihcE/KT+HP517do1jFb2sZ2FCRyDxg98/jXzGY4iysme9leGlUnzPZFnT4nht1Rgd+MENwcDt/L8DT+RJwcjgewqVVMhJyR6ZPr/nNIwCnAxyO/wDnvXyEnd3PuUlFWQjqN3JIGARjH+fWpUAEe8gHbzgd+PX35piFNqZAJI6rnP1qj4t1qDQvDU945Ee09VOCMdcD8aFG7sJs8J/aC8YtKINPiYLGSQyg/eHfj0//AFV4JFEN0mcuC2RuGB+HsPwrY8Wa8fEPiCW4JZgspABJOcngj0Hfv1rMcBedgXtg+h568cdOa9KEeVWMG7kqYKkg9OoOOMf57+tRuoDlc4DEZ5zz/X9KVJCzPggtjdwMgYHH049OtMf5iZPmIxjgZ5PT09R+taEMYVA2LxkknHqOn+fpUMuDwOcNgcDjsT+tOlieNkf7pYgDAzznoRnj196h3orHORknpyP8PX86ehmNjJBJOSMYBIyOf8ePzpoYfOc5AGSR0P8A+rmpJiEJOAB0HHXsAPr9O9U5bwBQCQAwwAQBnvwew+tUKxYUbti8DJGMHk+3Hv8Ayp8pMeQScKQSRnj/AD0JHU4qouoTMpigj80BhlghyRwCM1taf4d17WmH2bTrh45D18vjjp9efTilcLFOJt8aMSRyRxzx/nPPbFOkn8pSMqMgAMc8n3+ufbnFddpHwl8U6qmI9OljMbEEOQoI6cg47fpXVaL+zR4h1JsXMiWiHnaUDDj1IPHf8hUOSQ+Vs8mt5nWSMOm9sEncSQCPT8qjecQB+p3HB4z/AC7demK+l9L/AGWbWCBG1G9c84Ma/d4PrgHmu20f9nrwvpkSymJXlXlWc7ufxBFR7VXsPkZ8eW2j6xqCRSWenzXiPkBoxkA5GMZ6Vq2vw+8US3gDaFMhcZDMxO4nBHA719u6f4b0rSd8VvbRRx7cERoASfUn6j+VXVESHHlRJtGBgDI/H1qXVQ1Tk9z5G074C+M72EyDT8ZBAVm2sPfmtuw/Zb8W3aIXuYrRyTksNwwRyMe3rX1THdfZfkjBGcgnGTz/AJP6VK+ruIwAxJHHPc/5FZOp2HyHzra/sg3DQwm41RvPzl2j4Dfn2/wrodK/ZQ0C1C/a7uS4kBJxGc9+/b3r2qK8MsQl3nkEkH17gDtSQXJkly5+UA4wf6/jS9qxqCOH074BeELFcDToyf7zIATz1x69614fhL4Q045j0i1kII2r5Q6465xkHiukNy+Bg5PQDr9f0pnnuXJB75PsDz/n6VLnJj5EMXRdKt4wYLVU4AIIyBjsBxx/SrVlNHY2TxRAoAeQBjOTnjvUBlLKTvGTznPb+YpY5NkZKKAWAwemOOf05pczHyoVJ96OeQCAAGJ49/5deKeLgKwIwny8EHIz6n61BFO8kgQvznAAGPqQfz/Slf8AdMUIAAOMZzgf5/nU3bKUUTSTSSzB9q5wBkHBz/n1pzPI6AEnJGO3HPtUby4TBGe4Jx/n1oZkKjgjPB/r+NTqVoSW8jbGyAevUknHbgURbt4zjjnP8+PxqKCRSwGeM459aeHCMACoOePU0D9CV2LYxnPQZIxmh2KhOpAOME/59KiZipJPTsfrUioGXg+4yByfaq1AkEn7o5bOR0I/kaSJNjHGB7/56VFDITGXPXOcsentT1uBK+wDkcYPBx7fr+lOzNFZkoAJAPX06D0pZIg+zAGevXH+elReZmTH3MjjPAxU3lui5GSDyAPT/wDWKTTHpcQjI5Gec5zzShcDpjt7fnT2jYDJUkY54phygO4EexHHPSpsyrocqAg9Tg4yDxTXjOSOcZyfY05JMngZPQADOTTmUpkuCiHGCeOTRZjTQ0fKMNxwQMHqakRGZVB7DIAP6U50xGhPAxg7hT4QJVAQ75M4zj9PrRZjTGKvyjmkX7+A3I557Y/z0pSSJyjZyDyM8j8Pyp4jwA7lQDn2zRysV0NKhmzxwOeOakKfL06HrSO8Qbg5VQMYPfvg1ILiLnc2wnjGetHKwugjBMeCc54HHSnHgnBGOhyPWhZ0GSGJA9P1/GiHEjHnHc5HTjr7nilqGm4RodwzwfbsKc8QJ3Lgjk4B/WlY7Bkngj71NaTYVJGCQSMnFHQE0P24VcepxjnP4UqAfh6U1ciIuRzjBNPWNypxnBGenJ9eP89KRYmPzHQn3pwjyQOw6mkQjIBGDyPc/l/nrROTGCucDGeveggdKjkAAgE8HJ6ipIYkSMeozgYpg3NErkDPYHg46cU9WLRM4zwOeeaB2AA9z6DJNOEZJ5Pfjjt/TvTYgSvIJzwAeuafHgj5scZA680tihWj2kdeuQMVIev8qJSUOCeoyMelAJGDjI/PNCYWHFdyEZx7AVHEgXOScnGGNOUnGP0H+frUiMOQ5xxkcdTVXCw1IimT6HAPT9KcG+bpkg4wenH0qN5TuK/w5B9hTn3jgdOpHvSTYWuTPcbothPGcjacYPsaFmIiIycE5wD0IqvksOQBzx3zTS53nAHTPBq+Z3DlLcR255JzwATnP+OKSIhHzkjPYnIqqjnaMj8BzQ7846emOtK7HYv3EyPgkAkDGD+XTtVaR4pVAkQOnqeMemPWh23KDzkCo+GHHbr3quZhqRnS7QuHMEbKoIIIHfoT6/hUKaNYO5D20Z7jAAGKn83a+3OCemTSEguB05zT9pIXKyld+CdAupC/2OLfxncowce+Kp3Xwu8OTqHm0uAxAZLAqCD27e1bbEq4wO2Se341yPxevp7P4c6ncWrulzEAylGI4BBP1GM1pGo27DSbdjn9V+Evw/vLiaJ0t0yoLbMbiD68c4/CsOD9mj4f3s7fZr0IZDuKvIcA+gAOBzx2r5SvvE2o6/qF3LJqFyRIMLiQgqATxwR+fNU7PUdf0y7D2Wu3lsr9wxbGOCDn867Vqi3Fxe59Qa1+yNoy3hawvUQuOVMmR9Rk/wD1q5zUP2UdWj3fY72Kd+mM8YPGPrXjbfFPxxbOn/FQSPGrDauDlscnpwPxrvtH/az8R6b5cd3aNdqgAAbqeuQcAelLWwaoXUP2WfEtr+981pJFBAjQ5z7AcZPX1rldX+CXjfT/AC4206SYL821UyR6ZI+vSvV7X9sq8azzHo4e4B+bcwVcAc9Tn3yPSt3Rv2xdLntv+JhaBJywOVBC9OcH/PahNjbaPn+x+Efi2/byn0S481iTuIZQCT249ccfWvT/AAP+ynrOrXEcutSta2nBYOuJMjrx2x+Oc16dZ/tXeDzEZfLCsp4RQefT3P19643xz+1dJdrLDoERERGCzcH1PXp2qrvsZ+89j2Dw/wDDTwb8OrB3nkjjjRiWaUjLeuPXnjtWH4k/aM8H+DrOdNPeGSVQQIwRuJzjgcn2/Cvk7xN451vxdN5l5eTLB/BbqxCr0OTjqSfeuYh02JpHdk3SctluT/iDz79fapd29So0urZ6r4s/aS8UeKLm5NhizsgpALDJwc5wM8H/AOvXmV1fXevRRXGoXdzPcjcWyx29TjHbGKURJGeMFsgFvQ9cn/8AVUjkiIDoAwPXofX+Rwc1SVjdJLZFd32EARKNoABxgEY6/wA6niYI2MEr74AzjI+v86HVAR75yRyO/X9P1p0MXmsEXAyeeOOnP589aYbgtwyyIB/EcdBge2e3H41LgMxkIxu64GenT3qGJ0E3IOOiqx6D1qeVQxJHQAk9eD/n+tADdxIJPII4yM/59aVZjtG5iHbnqB/n+XSmqQZHKnIOMbuwP+Tg+1I678YJBBzwMHGcf54qdQJ4JgCQpYdPmbnt0Hp/9b0plxgurq42gkbcd+/0/GmqTtI5wDzz6Y9enYUjADAA46Zzngd8/wBKQEeA8ZAARy2Q2APqAOg6VHOEQyMMgMBuCjjjuP8APepFyGAx8wGCcdP85x+AphiSVPbkHB6+5PSgCq8a3KpsLpggAqcc59BU9pqOo6ef9HnwhAAIPzZz+nrmrMNoixBS+SpIOCQSDjp9KaEVZDxu4IDZ5IzwKdwsdV4P+NXiPwjqCH7a8kbA4jnkLgn6npx/Kvf/AAj+014S1+3ih8QiJLtxtKTFcAntyecmvky5s0uWBdMFSQFH8vb6j0NV30wGPdsj4OFYjJwf5UhWT0Ps7xD8K/BfxU05JdEubaC9YEmMEL849u3YfjXlWo/sq+IYP3cdyWT7oJG5h+R7frXj2h+I9Z8PPHLY3s0Tq3J3E8Dp19OOK9X0z9pzxNZaE9jv+0XmciR3xjPcDBI4HXNGuwmmttTa0X9kbWWt3lvL9Itx4DAAk+uO1blv+zZo9kxk1HVkndBhtz4UN6gdvoa8xPxj8b38ciyaj5cZUmJ1OGJPXdx6nuecVi33jvxGNPffqM2CMybGJBP49vp/Wk07lK70Z7xo/wAL/hoivPc6gkkiuVwJc89PoAAD+vNXp9Y+E/gVm+zR289xgYIYEk+g5x1HevktLdrm7lnvHlTdhmVQT169D2/p71dihBQgBWIBwxByRUhyt7s+lP8AhpLwfYW06WmiA3C9FCjBOTg7sAZ46V6j8EviDbfEPSrjU4rGG28smNkMY3Bh05HYf1r4fFpFBbyAlSHG4gLnJx6d/wAa+p/2O4Ps/wAPWJQK7zSBwDjJ3Hn/AOtSm9CZwsj3lbnDgH5AMkYGKna4O3l+D1GcZ9apXCYfg9Bn6UoJ8sHOM+g6iuLmZjYtNN8nHYZwT1pPOcqE3ZGMYPT6fyqISZXjr0BpIjnOTx3yc1OvUNAkdg+U4HA60M2853ggHOBUTuVkGDnPQU6Rc5Az0oDQkZsp+HI/z/niotxA+vUk0qjK5z0GSRzTIiZVxg8YAwOf8/WgTsPAznPzEdj3prZUAY9sn9KkWN1boR25ApsgfjjGDycdvenZ7CdhkhOTnI746U8HjnGMYqxJaARGQMvAHfjFV0aPynDOofkbc1ai2RzRW4IdwODgjqCOtKyYTr71BHPaQGQy3aKVAwo5znvUNzr+nRcGdT8wAyPXr3yatUpvZGftIrdlqRwCegGKR4jt34IHBJAxzWTq3jLSLduJ1ySPlJ/XNLf+NdLbTIyki5JwcnkenNUqFRvZkvEU4rVo1kXeMjGM/NgYpDEUmHGOwFclH8RdOTKGcbFxlgRxnvn+nFZd78WbJL1okcOq5wVOc/T9a2WDrNXsczx9BaOR6AJgr49+mf8AP9alCEgnnuQev5V5NdfFyyMufPIYAYXGTRe/F6OC1zHvJ6jdxx3/AMOK3jl1d/ZM3mFBacx60oZ13Y+Tp17/AOcdackDBSQMggnHf8a8WtvjD51i7h2EoGVVueenX/PSse2+Lmp/2g22fcdpJB4wemOa3WU1n0MnmdFPc99C7ZQvqcAnjJz6fWrE8aQnDvxj7vTP1r5wvvi1fxMoWZicgsqtjI989abqHxe1OaUOXlIwASvP0/z7VqsnrPcxlm1FLRn0ejxqg/eL6CnJNbgFi6jGc/MOtfOTfEW/a14kKFiCDnPHsPz+tUdP+Il2sk8Zlkcnk5B2/UdvwrRZNM5f7Zh0R9KyXlqCFM6o2cEEjr/n8KhudTsrQ5kuAM4IJIxn8Pxr5hufH73moxW8/nMjMCzJwMZGM/z/AK0/WvFE86fuJGEaN8u04Lj3x0Bqlksn1F/bSeiR9NzeI9NWI+bOi5Aw2ePanW/iPSHgVPtschHON39K+a9S8Suljbx+WCXTJJOM/THB7fjmq1lrk0MDeWioGyWYtyB2x68nGPatP7GfcazhrofTMfijS3lKpOrORxgjJx7UxvFelIBm5jjJ4O48gjj/AD9a+Z9L1uVNSM5/1mMDnHUc47VHqWuSyuEyR8wYqT3B55FL+yH3D+1+tj6Zl8YaUgy97EByBlgD6DFOHirThbbvOwjHAOQQe/WvmzV9aLQnCIHKgHPYEcfr61Z0/XbqDREBwRvB3bs8HpzR/ZD6sX9svax9CR+L9H5EVzGTj5lJGfpUbeMtJlkRY7gF2yNgI4+v1r56sNclSV2wFZs84GAM/wCTzjpWPN4gki1iKWLLyKckqDjHbJ/xqlk6fUh5vLex9OzeNtItGxLPsAJGSRn371Wv/iFoaw/vdRjGMY2KTXzdq+vT3chd1PzHJyePp6Yz9OtVWvzPCARglc8nOen5dqtZLpcyedSWyPpbTviFopQiO4V8HA3Arz759M1oQ+LNKm5Mq+acgeWw24zXyzpepyQoY5BviyTjH+B/zirFjq729+jxE+UWAKbuvP8An0o/sVPqJZ3Pqj6ZfxXp/OZFIzj73Q56GrMmr2aMCzqAeQVxyP8APvXzB4g1u+LTfYSSUYEKxABHU8D2781qy+NL6Gwge4ZU3Rg4ViQR0GD9ciolkzS0Zcc7beqPo+LWtOEXzSgjJAwcECn2eoWTLvS7Q5AIAPP+RXzba+L7ie0eQO6Kpwck8HsD61Ba+L78TMYR8gGThscntj+nWs/7Gb6mv9txW8T6ZfVLZZPL8xM5wTuGAf8A6/FOl1GCM7Q+5MYBzXzBN4w1EX7lrnYpwVXaQc/X/GtyfxxqiLguXIQHrznHesJZRUWzNo51Te6Pou3u0lj3BwR65xnFPjmjdxzjIzgda8CsfiFqCaesku5yDkdsE/5H5GrOn/Fa8luni3mMADIYZBH1rneWVVokdKzWi1e57wrAkkep96ZKeOBwxwAa8Xg+LeoW9+CQsgDf6vPDDgDHpWhqvxcnwbiC0yE+9C7nIA64454rJ5dW2sawzSg93Y9g8tgmT0IB9RUlqBLGXBB5I+teTH4uy/ZI5FiBDrkA5xz2H0rT0H4rLNbOJ4gmRg7Rzz7VjLA1o6tHSsbRltI9HjId/bHQdKimYiQ5wMY6muSsfiRZPcojnDdV3Ajmr0njPTruVC0iBxycnAP4Vk6E49GaLE03szoCSDyBjHHB60qSEr0B6d8fjVM67ZS2kUhI3YyAT1z60221G3njz567ieg4H+NZ+zkt0ae0g9mXkO8nuR0yc0pUE5PUHBJ5zVeK5UShQ+SecA9/an/alBweM5AB7GizLuujLjfKNpxngkdOtRHLL2IPAx2owZUZyWO0DJ9B/nPWmbsRnnC55JGOe9Go7iIcnjtx7/5/xpu4+Zycc8c9P/rdKYpO7j5hgk47f5/rQ5JnT5vmPUD+VAyWclWU4PXkVZSX9yjjIBJIA5P41DcoShHQjtxUkCFbHcOxxgjj160DQ1AZGJUkkHgAf1/xpqu6XGGOB0Ixzn6/n+dS2XDkjoOMY9aiuBm6UAEjODjuKLsGWZ5AwIkRSpAH3QeKqT6Vp9yS0tujhgDluuee1TuAvG/J7ccil2cLux04GcU+ZrYV2jCh+G2lX00jhVHmDAIx7evHp+tc9qnwPsLqcmFYyQR84G3nnFehQIUR8ZCA84PY01WkM2M45OOc/nVKozRTaR4ZrnwBneTMTSeZnLeWfvD0Oe3f8awPEPwj1XSrQvGkroRnDjIGB/kc19L3LSGUZc4VcHjA+hNTi4jnt9kqb4iMAOBjPoa1VRoPaHxZH4Y1jLkQLIVABBx1+nbHfJNVdE07U9W1U2yFIn5WNpFwpYZ4J7AjvX2fFo2ktFNG+nwfvAQSigEfj/nrXM3Hw4sHuJPKtkwBkDAAx1wfU+9bRrah7RPc+U7u3u7XUJ4LwbJ0IU4AAJHBII+h/IVo3+l3KW4l3ApgFQWyMj6fyr2bxR8KkvZRKkf7zb99RyRjHP6d6528+Gd/YwJ5YLxk8BhwSP8AIrrjUT3MKrTi7bne/A28jv7MASIsu0EoTjJAGcV60rkEEEOfXPT8P89K8f8Ahf4NdnMkW6NsnO0EbT3H/wCqvVbe0ltboRtlxgEVzVrN3R5NO6buPvJi2QRznBAPPXGf/rVj+K9HWewIBJ49eBxWzqL/ALxT9zjnv6nPtVaYpJZlHJYMvAzWdOThJNdDaUFONmfP+o6LPZJIQCqqSQuO3auUS2F3e7El8uQKdoJwpPofr617X4vhAtHAjIG0j5V6fU14ddxlL/ZHl5cngH8/8/SvtsJVdWB8Jj6KpVNFoWUgTzQkhDtuGQp4P49etXdYs3sPKzIjggMCvPXsTWd5rw3YL5STg4bPHpk1dvGklXBBA6DHT3ru1ueW7WICG+zu6/cA+6Bms4Nmbej4wuMLg/h9PrWjbQOtoxwUjAIJAyeR1rF0oFbsQEsVIIJYYP0/GuiKOV6CXLYlyewwwPH/AOrPtVGWJ47dQD8nrggde1WtVhCXAGTknhW45H9PpUjyEwKp6jjb0H4/jVGO5Da6ReppU15A4liBJZN3zfWjSY0fgSGOcAswA4z3GPp3+lOilmS2liUsIicMAeMdvb86oRN5N2rAOeOjKeQDyOP88U3e2oJGmEPmj+JSckj9OO/1qS9XaRyNoJIPcY9f1ptuyPIjIcPkcA8//Wq5ew8YPAB444z3P5f1rJ7mqQkEbz2pk3I2M5GcYHbA71DDAZJWWM4G0A44PP8AnHrS2gLW+wIWTJBwMjHQcj3/AEoRJYZh5QBwOT1x7D+tIofLakTAHJk7MwxweDRcJLEAhc4AyAenvxUF/eSBzIh3EE4x19+D0NSSvc7Y2cMQ67gWBGR3x7UAWUjeSBHVxhhzxg8f41FoVg15qMpD7CMYAGTgdSfyojhlMCnBCMML2GT3Haq1oZbC+RIgS7dWB6Y6jJ74/lUu1tALl7ABdjMm4bt3XnPTPr6GtCfSXuUgRXJ34Lbc/L+PrWNfXYE6HnzXO0Rnk49f6+leh+A7EXMS+ehGRghh14rlrT9nFyZ10KXtJqKPQPAGgCz0ZOfkOAR9Of8AP1rtI4TGuB94DAwaz/DkCWVqEXhCeMDOPx/z0q/JP5ZJB6HgE5/zjrXwWIqOpNs/RsLRVKmoogniYSgHgDqff39fX8annjl2Byc5AzgZ/X6VHIwmB9SBVoXG60jjY4CZC8c88/8A1q5TrsQRybd+Mepz60QuxlLA4K4AUGooyXDgcDsQMjPrVeUPA2TkqCDgf5/zmgLF+WTBGOOM/jViacyxDODgAgY71nQ/OUYDvwe34/571cwq8kgYORg4x9aBCxRzKCNvfg96hV/IuN5GSD15OO319f0p6XxZipOQRgEHrjpTZCzTZwdxHPb/AD/9agCZ7g5JxhSADk9OR/OpzKzwYGHBAwM9MVS8sSICy9Oufr/9el80iJAeMHIPB6HAz9KBNlm2QMpPUk5AHOD/AJ/lVUFvPy5wCSDnnB9afDO6McDA6YHp/Woicz5ByrZIyDx9BQQyS5+8CRkZySKzPEdq0mhysdnlgkEk4P8AnpWpIPk7g46H/wCvXP67ckWbxnOz7wyBjI6VrD4jkr/C7nlKRPiX94QCSRkjPHQ/4/SpvB2t/Ydc8ozEPgEKeBjI/rWfe200+oyEjeikhcHJ7E+1R2emPaaglyoYktjkYOCR/XnivTesdT5dNqd13PpK11JbmziJ5JGcjqetWhqEoiCoFIbrkZP51yHhm7M9skfdRgjHSuutNPkEWTyAOpHGa8uWjPqKT5opiRBy+4884x1rN17TxeQAgHeM/dODn/PrWsoJuABwMcA8f57066tA0ezr3z1P+RzSjKzuaThdNHA39zPDZCB8Oq/dY9cfX8ay7S4knRxG5KHorAAAe1dLrtntQ4OOCenU9P8AP0rhI7t7W7kiwSN2AQCMjHeu+Mk0fPVYcktS08ctvfibzSmQOSeD26/X0p1/PJglXVyOcg9qzdaaVgjouAvBUcnBH6f/AFqx7i8doFMbmJ+hyMY/pXTA4p6bGrdeI7lo0g3JKDkEAYYH0JrV8H+F7y5AKBeSSQecn/JrD8PxJK+J+H6nHvzmu80fUJbEhYSBHjOcf1rrirq5wTbTsX5/DMlrcjzcqQMHIrntetjCSpAHIIPP4f0roNR16eUiWV8lvlO7qAKy9QkjvbbBcB2Ock847VTWgQeoml2l3NbI6eVIc5AyMg9uKihWeS52SxJwSCT1z9PSjSbprFDklSpwO2T9fxrOv/Etzb6skpiTy2J3uxwMjkdPXNedNu+h6lNK12T3lkjXYQqI5WOAxNdEvgLVbq1V0SOXcoyVYHB7ZP5Vw/jDXbnU7HfDEIJ1AMZi9R0P4+h9a6zwP8QbbUdBax1dHjnAx5ikg5GOo+prCcrI3pwTdh1hpWt6VL9juLASDJCyx8Ag+h74rstE1XxDpLxlLb7REpB8ucDGORwaf8O2fWtQitA5uIGYkFgRtHsfxr2keFbVLfaEywHU81j7S+53Rw7aujxfVZrnV9Sid9PW05JJEm4En+XX9K69Pt9vohtrizju4JF4Lc7fxqz4g8NbJOI2A5IOKm0XwzqV5bYeRkixhdxIok3bQqnSu3c4ERh5GiCIApwVA4X2/CpPCUs+m6s6eQwCtlWzwR7V6BZ/CzybgyNcAA5JAyTk10dp4NsrMoeXZec4Aya4KsZSWh6dKkoO5oafMbiyjkYYLDJFXkoSEIMAYAp4UVy0qEou7OxsQDJp9FFegtCQoooqgCiiigAooopMCvfSNFAxT71cJqhJlJYcHqa9BdQ6kHoa4rxFapBI7YPGScmoZpEyoLdLn7g8w447cVDdr9mbYcHvz6VSe9nhwYHOOmB+vvVSe9nmD5yDnPB7/wD66iwy3JdxMhOMN0IHINZl1dm2dJY0G5TyV7D1x3qIsQ+COpGd3r/nFMYSyDjdzzyPy4qibneeHfERkiUAgkgZU845/Stq8jZ4S4QKNpJwOK8hsbqXTbjKuSmR8mOD9PrXpGl60t/ZgSfK+MYOKi3UaOV1ljG5x0Yk5HPOf8KpLdGIgkA5B5YdD7Vu6y22TzNmQSMqOh/GsG+kRmAEXIBGRyBV9AuNa5JwTtwSSR0GPrUZvCzFSByPvH9KqyB1wfm4GeRgYqvuIPQgYyCTkH1oGaJmIBAIQAYB9v60hneNRnqR6+/aqsfmMN3GSMkY4xSEtwGGeegGaALyXTxZ5BOev+fpTGfzMseOckjt+FUh5pZyoGzOM+/p+HSlXeAMpnGCRmgNi0HIyOxxkH1pjzjfgnaQDj27/wCFViX2E9OScEVGWfYMg564A65oAuyy+Zkb1JwOTyKXlowD0B5OMZqmRJgkHp0LD8jThM6o3AHII/xPpQK5Z/FaKqec394fnRQM+V+rkD7oBwcdKahI2b+CcjnvTQMMVOfXFC8EZAyD2H+eteYemTNgkDPHQ/Tpz+dRqNpz75HHT8Pel68pgHkHIzSBgrHdgHr1P4UC1HxthucY6Z6VMI2AwDgDkqB39agjbLggkYPIIq3HkEDk54xn8DSbJehET+8Xgoc59uOelOMhLdTgngY7n+lOmCAsSfm4+X+lQ7+vYAcZ75osJj2I2cAH/azxk0xSdoDHk84HU/T9PzpyDaucZx+IpqRlVO8nIBOQOaLCHdeNy5xgkDoef8OtCMGUDHykkYB//X/nFK6fLkkPnqB/OmH5TiMBHOAeMY70yWOMgdSD82T1wR0/yfXtWHr2lrqVu/yGQgZ59x+WK2G5beeU5Ax/n6U1rfzI3ADYYZ4PGfYVS0Zz1IKasz558T+GfsN0SYiQDg4GOO2P0rmJJY1lKE5BByrHn8B/npX0D4r8Nfb7V3cCSQAYOfw/X8q8M8TaG+mTHcnUnLDBxjtz+HPbFdUJ30Pm6+HlTd7aGKIQileAF5AHcc+v4j8BUUaAgkAk5wB1/A/570rTbo9xAIxknPc/5IpqMeADnP8AF3GP8Rx26V0JnE0PACuBnAxzkY+o/Ln8qaY9pyTkngnHT1+v+NRs5dsknzCMhlPPtUnyKc5zk4BPOPQ5/OmL0EYq5B5BwDjuR6cf54pcbsKh4GNuOR3xz/hTHkIY8DBUgkk/n/L9aTJCgoVx1YN6Ae3PT+nrQSSRIG2NknJwTgDkn09aVVEb7CCTgkZHHP8A+v8ASoUnJU7UBkOTknAz/wDX/wAKes2YxvGDkYBxkZ/U+9VqBKQWY4JBHTnrwMe46d6XeGJIXBx0I79/zpjThMDZhScjBz/n/CguEjXlsHgMCO/b+fOOgqQJogSM8dPlJI/P/wCt3pyyor4ADgjGCcfj7/j61TWYPuTf0OQV649R/wDXp7bA/OAOOWYZx/nigCVwBISOAcA59xwOefxNDxjcucdCeB1Gep/T86rPJsP3xkgHcMDPfIP5/pUsrlvYHg46jP5/zoKTHeaoGc55wAR3/Dr2/WpB8mQwBIAweOmPT/Go8nDOcBM9M5x6fT2xTYwsanBwDxn07+/qKAuEYw7F+e6jOOnpT1ZDJyUBJxgHv1z9PrSSSMvI6+v16Y9qimkEYBckyLgbeOc9/wAOtVYlvoW5OUznnnH19v8A63SgEYIA5HGW6D3/AJd6ryT5iIXgD5tuc4GM01bkybxk78Akt6Hr/n2oSAkVNkhz82OSB6fSnYO5AEB35HB/H88Z9ajEnmscAcHBBPfrkf8A1qZJM25MDYwAI5zz34/z0osBajjKohfIwRwRzx79v0qwkuIy5GcdSFP4f5FVkOVPbHGAO3Xj/Pept4TJP3BgscZPTHT9O3UVSVhPXQs6fB9svIEyGIxnAzyeOce3bNfQHw20Q2Ongnc6AAkgDGPQeteSfD7w6+rXrzJGWVWBYsCA3T6/5NfRenwJZ2KxqcAAA4/Ij6/41zVqnKrI9bAYfmlzvYnkl8wADhAPT5j/AJ/rUkQdGyTzjOQeB7e/SocbGbaOvQDpxT1V+SB844IA459fxxXm7n0Vl0MHx/rUmj6OHjGCByc84Pf8P618+ajcreSTkMuGcsCTwx68Ht0r0z4v6sgK2xcONhO1ScdT1+prxu3mikhi3/f6kY5z0OPp0ruw8Va58tjajlU5Vsj1/wCDTeVpe+SdmOTiJRgADj65PFes2s28DnPsRg/56/lXknwgnLwS2uAfLOTkYOD0HpXrluBGqYBAI4Gc/Wistbns4B3gi0uAe3TjFPduACevIOOaiXgDI59D1/wpzHJBAIA6881zLY9cft4AUYbHYUqjdGSeOeBSjIY4JwB19KFJCkk4GDn6UAKGJHHz5HB9/wD9VNm+VlyRjPamxYVvXg988GkkBYpgkHpk9KeoC78gk4A4BFDE5ycHnr/hSNnqSc9cj1/rRnaBzjsTjOaEA5cMCe3qBSHDuMZHXJ96RW2KQc+h55/KlYb2BAzxgg/5+tWiBzHa565xzz/SkJBAAOFPXn055pGzkEncBx82BTGY5OTyTwep/CnuJnK+ONG+3Wbu0RkwMjDcAnPUdK8C1eyks7l1cKkm/GN2eB7dPzr6jljjnhkSVQ6MQMZIwfX8/wCZrxf4geETaai8wTEKkkMOc59a+ryrEcvuM+LzbCtS9rFHmbL87qUw6jJyOmeRUiuGPJY8YwwHXGKmvcmYkHAOAc+nb6dMdKiwNpxyB1OT0HX+vevrE7o+W3EwNowQGBHy9sD/AD+tNQfMQSQCCRx1Pf8AzxUyOcYIxgDBGOf8+nvTWDgZOSBycf4+3PpTCxHz0ODgYBHJP0/WlDbDg5xyCQOeenHqfSmsck9D6hcnOPXuaewJAIyB2IHQdB9DQLQRoxuzzuPBGcjnPb/PWnYLQZCk7QQQvX8KAoJJ4AAyMHBA9Qfy/OgzCNZDjgZwpGOv9KaHpYzLpEWToTxyWOACSD+nH51DtYucFmI6FeCPXr69fwqWXc8gxyhUcgY5/wA4odPmGcYI6Dg47/5963J2JAVUowB3YJJI5Izn/P1p6kkMB2OevQnmoJG3wpJE4cbgoCjt1PHp+farcLh7cSEMjAkAE8n3rNmiGgBsLjGeSAehHPX3pFba+MYAJ4B6D29e/wCdS23Ku/B7jHJA54989KR0STBQZzjBz1HqPXFRcY4gN84z02gD9D/X8ajkbzIYs4+U/wAIwCO+frUjJtUfNwevP5Z+nNNjwN+YzsJ43YHT07EZpD3K2RENhyRkAZBOfY+narMUZZMOF9uc/XApwxGPnJEhGeQDkZ6ZJz/+qpd4eYkY+ZcnJycdOPfrx707iKkm+CYgFs4BUkDkc5IPpj+QrZ0Kz/tW9ii2nBALEAkfTj8az0RrqUQAYBI5YfmMe/J/EV6d4F8LeSiTmJk5wWIwW+nsf6Vx4msqUGzejFzmond+EtHFnaoREE+UMACecf5zXWQgSLx8uCScDvUGl2wgtBjIBBAOOc9B/Kp1URE9ffjtX55iKjqSbP0bC0lSppJDlJD8Y98Hj/8AV0/WieMuCcZ47f57f0pqja3BwM8t/j/jUxUDIBxzjg9BXOkdY2OHapc4+Trg4yccivCv2hfHsMOnJpsfmSO7sAqtx+J7dK9m8TaomkaNJIXYuwIBUcgkcGvlnxx4Xn12+d/tk8spGSSMAHuMfrzXTRWt2Jq6ueZxQv8ANJ3flsDn8qmkkyOeVBAIbgAdT0/LpWpb+E9auL42UVnPKy8iRV+Ug4A59T6dq39M+Afi3VL+LNsY4sgkt2AxjHX9a7LpHPZnB/bI5JCEb5McjqTn29AfWmLemR32jagH3mHUDr/hz+FfRvh/9mC0niSTVJp2ckjYmE4/zmu40v8AZv8ACFpbYljeTHGzJJIOOpz04qfaRW5PKz4+is57o/u4mww+UBSxOfQDnP8AKt3TPhl4j1G4QQaXeylgeXjKrg45zjI/LpX2VpXwq8IeHwXtLAGQcF2P3a6BVtolEUMQjRVwO5/E/l0qHVXQag7HyFp37Oeu380f24m2XIJK/MFB6AnA5PPbtXp2i/sx+G9LaCa/8y9uF5LNkAevA/z0r2klW4QDGQW3Hpzx/kdqZdu0hBOQM4HT8v1H61i6rvoVyI5Oy+EPhW1twU0uCTbxzEoLAdicZPNdFo/h/TNNjL2+nQJkggE/dHTgfgKsqwWNBk4IOVx0oj3NJ2zxkMcGp9pJhypEqSpCUDRRjLHIUbifTntx/Oi6uzE+1AUJ6kHGc/8A16g6TnGO+SDkEnt6+tEignkliRwc8AipbbHoixvUgEk4A/iJJ/D3qJC4BycluBkkkAHjn24FBbHUYPQn6/4e1OUYAGQQcDIPAz/Oo1B2GQufPYZOGPAJ4Pp75+tMkXyyueD3wOfY/wAqkMWPnyDz6dh/k/lUoxIQOck8j3/z/Kmkx3sRkhgBnOBzg/r9akVCEL5yc4x0/wD1+9WZIljQE4yRgZPUev5j3pHWNETecgHJwAaaTMuZIbbnYhRs7Cc8nkegogQq2wncQO/X/Co5b+ytmYPcpE78gtgdO4Gf51G/iLTLdSZLiMqBk/vAOcfXrWqpzeyMnWgt2WpHJOeCAck49+P8+9I8hMp6YXgkdfzrDufiBodty9zjB42tuyD049f8azLn4maVGmY33HJByO36f/qrWOHqydlFmTxdGO8kdkj74+gAGfm4/X9PyqaFHYM64+XJIJ56d+w/+vXlF/8AFuymUJBOqBex+U/h69+ntWV/ws+X+C4BBHrjj1P+RXZHL6st0cEs1oxdkz2g2vygsRnOQCw+Xvg+n/1qz7zUI/tBUuPlPJY4wO/4nPpXiNx8WLhC4Sfb2Izwc8DJ/wDr96qX3j25u1B+0sRt5GeQepyR17V1Qyqo3qcVXO6MPhV2e+ya5Zwqm6UBwcBj2/yaamsWflO/mqUGcnP4/h35r5oufGt05Ijd5MjAOSefx/D8+lNXxReCBj5rAgY2qehyT/kV2LJnbVnG8/7RPoSXxlZ20/lpJvHY5yenQn86in8fWts+ZTjkDJBz6dP89K+eF8S3X2cmR3ifHJALEf8A6+lQy+J78urCJ3jwAcsTtA7H69fStlk8X1MXndZ7Kx9F3nxAtpGBjTkEH5Dx+P1FMb4kWmxcdR1JzkcdvwzXzlL4lv5mLJheeNx5OePyHNC6vdSsDJKMg9AccH/Ctlk0FuwWb1lufQE3xPgHCS7FIPO3PT+VUI/irBExILTY/jYbevp3/CvEVvtxwc5A6EEZGfUj+XrUR1Z3ZNnc5KjGDz+YGcdPet1k9Iylm+Ie2h7pP8VogCWkKJjIOM4I9R/+uoF+LVxDsdr2IGRSQccYHoPX/GvETqc7PnClGGMEfNz/AJ7VNPOW2n76AAYPUAdvoP1rRZTRWjRm82xD6nso+NdyyyETk7c7Wxx+A6VBB8brtWOXfjJG4dfU4ryKG58sy5UAkgDaOCCc4pDcFiHRFLnjB/iHrmn/AGXQXQj+1MT/ADHsD/Gm8jBeN1hB53EZ49s8/wD16p33xl1C6iQGdpS3zZVcZx7/AOe1eVzzLJEcoCeCBjHI/p+ApqzqyIoGMDIB6A/rTWWUOwf2niX9o9TufjBqjoh8+RguCNxHXt+np7U+2+NOrTW4EFx5LqcZCjPsM45/+vXkzuwKAHPTJA/l+vrVlLsLMNmCFA6/jkevrWqyyh/KR/aWK/mZ6VZ/GTU4mQSXDPPK5EkrEkj3HGKkl+L+oMuGuCAhGOSCTXlTs5nR+gyckYGP88VcMqSkhgAc8tjkf5Hpin/ZlD+UpZniesj0iT4t3Y2E3ZDAkAg8ZPY/X86kf4xaiYhIkyyOpwSF755znp+f868sYDYM/NknDEdMH/IxU5llDHYV5wDu6Y/+t0/Kl/ZtH+UbzPEtWUj1K1+MGqYd/tLAAbgqrwPXjH6irsXxjuVcF7hg5JBAGMjtnHv3ryOGUxSqrKec7iDxz0/z7Uw3byS+YMB8EDHbI96Tyyi+hmswxPSTPZz8Zr3zgk8pCbSACByOMH3P8quf8Li81Uwjy9iwOMAe5Ga8Mz++Uu7EbcZY5IOM8HoPX8RVyK6khgQLKw5OVUZHPPP1/nmsXlNB9DpjmldK1z3a1+N1nEoiEUhPUg8qPc9896ktvjt87o9kkcY6EN154z+X86+fomljLlDkEkfT0z/LmrMcz+QAS+WO0jggfp7elZ/2PRfQ1Wb4ldT3qX432n2r9/BiTIZSrZAHuPy/WtF/jRbXA3yshDH7zKOgx2FfM93aSXJiaB/3hIyxPbuMdP8A9daalo08p33hM4I659h09elRLJ6K2N45vXvqfSEXxc0uXchRhIOCVye3YfjVu2+KWjxxcySkkDcAOP8APb8K+bE1OSNQGwUILHBwcDFW4797kB95Hy4PHJPv9MVg8npvqdKzit1Po22+JujSNuZXBHCleR/np9Kkk+J2lq64cA9DuPGT29DXzXHezQkokjOmcbT6U8X7yOgToDgqTnkmsnksO5ss4qLofUZ8a6fNIhaUAMBlQehq9/wkumvAWSdcA9CwP9enWvmKfVDarGoZyxIOQ2SDwCPp/hU1vrczRGOSbC7srgkD16/l+tc8smS2Zus5k9Gj6bstbsLnePtKI6nAJYYP19KkhvbQ3kY+1xujAsSpzwP84r5ktfEssTOiyNkcEg9fYf4+1T2HjG40+8z5jLEST14B9x71g8nl0Z1QzeL3R9Nq8UrLiRXDHIOR0PIq3Okca8yJ0JIJx/k184yfEO5/1sNy6EgghcYz7f8A16RfinqYtZYpZAZOCrHsOuCPf16Vh/ZFW50f2vR6n0TIh8pSpDLnGBg0ttFkEY+YjGOOteB2fxcuIYkYyLgkHaW4J9D/AI+9adr8bZSjCMx5GSWYEjPfn6H9azllNdPRGyzSg1qz2prchzxkDnjmorqEc9wD1FeQ23xxnM5R3jdzyNp+Uj6+/wDhWjB8b7cnNxIgaM/Ng/5xxWby2ulqjSOZUG7JnqUsbeSmQcAcDGKhhUgHvnisDQ/iDD4muY0gdXjK9iMD3FdLI6NGCmACOe4z/SvOqUpUnyyPRjUjUXNHYqiLdL04BHzYxTyp356gcg9qQN8xGSD6e3bipDLg5PJGMZ96yLGTKcjA6joOtc38SbN5/h5q/mcIkTMeOwGf6V03m7JMHJz147f1rM+IFrLqHgfV7W3jExmt2RUPXJBHP1rSO6Kjuj87EeW2upY3xJjoyjgA9RjHGBSyKMoHHCkgc4yegx2546Gn6rpd3pepXgeDyysgEgJJKADGQB6nAFQZRVjPDFm2gZ5BPoOnc9a9KOxq9xWXA4BGTjPcemR+A65qBbdJVcSHBxgbT/n26Vfk2xl1UlmXqCOvv9O5+tV4mQ8A49QeCf8AIFFr7iIhYgIQeCR1HHX8eO/5U2G0gGfMhyoYcA5PTBP4f0q/EBIjOD82eAp549/QU6TexAj3JJ0yRgZ/z/OqSApxafHkyBASDwcfd6//AF6szvglR12khFAByep/D0NTJGMAZIfPJBPT/wDXx2pj2ojO/OeAT254/nxRYBsYJi2EbXwMnoDjnjHqewp9hMI5pdzcOBtGM47HB/z2oxhBnIQnhcnA9f5+lIF8uY4AcA+p7e3fr+lBQk8BR8dDkEAnIH0+tPkAIQAKG5JVSSOfbOe3qOop8hMn7zpuJzgcjHPQ+3NR7trZ2DOMEAn9R7dPwqfIBGQEKQPMPTaTjH+HSiIttOeHII256fiOP8OacvlzEO5LDPGPXJ7/AJ+lIFHRQSpPc4x25Pt+dFgEEYJDgDaFHT1HbNOyrENv+6c8HOOmR+IzSosbF+CSOSpHYn19D0604whiSCUwflXHQ+nv/wDXpANIw4I4Cnn1J/8A1nFRklTwCB355x2yPrUjLsPJwEPRvy/Pk/nSeWSE67GzkjoQPT9fyo3Aapwc4OcADJGD6gH9alxtOOrZPC8DP+efzphQA4GCOelAkHTrzgf1x3/+sadgGuhYkk/eHTJB9Bx70ElVL8kgDnOec560ruRjJwCdhI4HPTOacMxfI68dSe3bt19qLALHllMXXJyRnGT/AD7g856U6RQspQf3SVUnoeP0/wAehqNiFwyY4Ppnken09+RUjKJd6tkkH7/p7e4GaLAVn+ZQ4znrtxjBB7enrmpyglJYnAUAA9ev+e9SGAcPwHyRtzzkcUMqISHyGUZOOgHP/wBfp6UbAtRq24K7MDoMkEnI/wDr1VaNvOEowhJBG45OM+3Xj8Kv3EQt1TEquWwWAP3Rjv8ATpx6VE0i4ZwcYGTzz9Me44/AU/MrqW0kK4DODyOp5545/H+VS3iCSIockMSTk8/T6cY96r2ai4kji34fGSD9P1qzcbY4hyMDHQ+4/wA8VIxsfykYAQ7MAY/Lj15oi3SKxjAXAGeeoyR2+poMkfm4Y4AGflPQ9D2/pSQpCZBJhkdQQfm4468dKB7bjHkySDhjjaRx/nFfSf7H2piTw3f6Zz5lrOXYkf3ua+f9M8J6r4nuDFpVo0iAncwXvyD+nPGK+rP2ePA934G8PmC8g8u7nYGRsc7c9D6nr6VlUtYznJNHr9xyzEgfMMGmngDGBgZ4FJKTvA44PIo2ncB64JI6D61x2OVsdDbNJkAcDOSen51BKyWcjF5FCDjnANZvjzxPD4e0R1T5Z2GVbOD/AJya8EuvG+q3886C7ZUJBABxx9a9PDYGpiVzR2ODEYynQXvPU+iZdT06Fsyy7RjJUEZ6ZH9eKpyeNNIUgmUdDjcw5P8An8sV85yeJNQKupnbKkHJOR9M/wCFZV/qtzsy0/z44DHAz7n/ADxXr08le8meFPObO0UfSc/xD0tI9kex3TOST94/5NZsfxR0+0DIqBJGGS+/PPbB9K+fX1OQWMUxkGXH8PAIxxjNZlreXF28oZynBOQM5PfBHGeBXbDJodTjlm9RvTQ9/vfi9CFJjGQvJYNx+B+n0qvffGFbqP8AcsqALkkcH/634V4PtncbTORnqF4B/qOnv1pl2sroEgG3bwCpwcemO9dUcooo5p5tVezPVr74pXkqgLcNycEq2OPwrIbx3eiGQC7YkjgsfzOB16HmuGa3FokaJL58hG52BwM8Z/PA7VGVM5bc/Ykgcfn9K7I4CiuiOCeNrzd3JnYR+Mb2aUObl3wMcnAGfT61Q1HxFdyShFu5CQcgqT/P0GK5qKBWnILuBtwo3ED/ADx79aseaEjAJ6YA5zx05P8AnrXRHDU49EYyxFWW8i5dX9xOxcXLrjO4DjBPOce596DqV7/ZYjFz3/eMxO5ffH+PpVeV9rgD7qjBJOP89qjysiDJA+bBBOOOvT6+taexh1RHtZtatl23kKQriUsMnJPXP/1v6VnLcSowcEgKSTg8n6U6KXfkBwUGcHoP8/n0pI8SPtLq5I+bPpntWipwXQz5pdyK8uPtCGUTEEAqOACP/rj+tRxSTtZxx3EryOi7QG5z2wfenXUQtrx4V2mNj97nn/8AV/hVq8tU8uIo+XI5Uev19/1q7JLQgq290bckYOMfKAcc9fxqZLkLOkhHznOMHkg4pEhQRq5jyAQBznmkjiB5K4AHQj16f59qNC7uxW/1s3IU85GRz7f0/KtNAJU/1eCTnJ6cf571RkdFBBxjOMe//wCrir88sVigQAOx4CA8jHc/TjrUhZE5uUELhkJIxgkYA+tV7eQrnY5RsEZHXB65/T1qZZUlts7PvHJGB25/mP1qGLYjOcYIIYYGePTHvRoOxJCqLKXflRjIx3/GnPcAtkYLYzgjrjpx+VRJM0lwYyCFAJzjt2H456dKZOAgwOAoweuBwSePX/Gp6jNK71VdQtreNzkxR4ZgADn0/wDrdetQxXcRV0Cb32k5Ixj8ahjRJIo3jQgMoO1zgg+lNgKiORw2QjhCCMHmodiy1YyiG6t5ZEVgjBimcggdR+RzSaoVmuHcRADJ+Uc4B5P9R+VLBCGy544xz6eox69KjlAU4OcE4B9fpUNlFq5vEvY1DhchVUqBgYAx+PekFygszAIxsDAjAxgjn/GoUj2tkKTkHkdv88fkaa2QgcdiMjH07/lS0KsTRXGxjJkNkc+49/5fhUUsjTyPK/JOAMADocDpTYyXD4yHIHQcDPtQjEypFnrzjP5H86NB2Q65jSQbioAIyfw9vX8KJII5LQoRsGMAk9Dnn0p9wRE+B8pXkk9c/wCfT1qtcSP5ICHliehznsePy9a1izGasLpzLZeYCQTIuBuUYANMtQYrjcvJU5IPTjjHt+FRWzbVO9SWB5LD9ff06d6nQpLIAATnkhR+v171oYC3kqs0hHyBxkbRyD1PPoP6VG93vsIICgAXlOSRgf5NV71wE2Zx8pHIzznr6mnXUoSxtlOT5a5zjB56ZotYnUmt70RQvGBxISTjpjvn+f4VraRcxWcofCybSCd3p+X16VixsGtlPOM9Sv8AXsT/ACqRJA2QBjjIJOcAc/Wk1cRqeIJre+vUuIYhEcklVJ9PyzkdfSnx3QmjQlMYUAgcEjvWDLPJ5saBjkkDcfc9CPfFbjuEHyfKmOAD6eo9+v41m0WtCe2u/LsZreWPLBiwYHjnn+n86ZZMV/eAbgwweQeP8jFV5pQISo5JGCfQcY/p+dT6cS1nhcYVwvC8/T/I71GhoiK5nY3SSJjMbA4HU/h+H4YrVu9RGoNnGwn5Wz6f59KxzMZbjleWJ574zz/LipS+yRAMMWJwc/gc/wCe1ZuKN47WZtR6gF0+OJ0yEycqep7e9P0zU/su/AbDA8scDHQ4/OqEoIjJjwQecY6+h/P+dRxkvETzgEe/P1/w/OsnFM2i2tjUttXuYr+2lCJJEjnzOckAj379/Wpr/W3W7EkbfxZPHHT/AD+VZNpLibG0YOSRnnABoldGnJADjGQCM8df89KzdKD6GyqS6M6m08X3smnxW0uNq5IYHkZ55+lO0/xTc2e8vK0iDkZH3R1P1/8ArVhzybkZxEI8AZU46cdOe3tj9aiWbfFgDac5GBz9c9KweHpvoUqs09zq7X4h3qXnmh2ZAONuMn1Pt16Vot8SjNLs+0N5pHORjBHYZ6VwsK+W3TfngZ7fj2qC4tkaQMQRID24IP1/wrN4Kk+h0RxdWPU9kT4mk6YEO0SgDkHk9+fX/wDVU+mfFK3EA89cQ4xnBzk/X+leONIyFCwHUjP+ePyxV9WWaDbI57qoIyOB39OuK5Xl0H0NlmFVdT2ew+ItgLoEMCAMhWOB6n2/lWwvizS78oUcI+SSAePWvnSzvFDcoSm3kk8/h7fX3q0NQe2uEkt3YgclCcen4en61zzyuL2Z1wzSa0kj6TTXLG6AHmKvfPH+fxq0k6GF1Qgq2CCCMGvnIeJWilKSSNHgElgCcZHT/wCtWnpfjh4oiftTAEYUsSM9D07f/XrhnlklqjuhmkeqPfbEpvkGSQAO9OZQsyFGHBySOf1rybT/AIovHB5fyzoQctjBB6cVrab8UIGbouTwdx79AB79K4XhKi6HbHHUZdT0W9kEpBACHkEAfjmmJITERkZA61xsfj6wuJlR5lifOQGPX6GuktdXt7tEMbJgjkg557/596xdGa3R1QrQnsy9DJtY7fTkntTWKswAIJzg9qRCxyyDKgZJHIxznFVo5RuKHBbtWNrGl10LdzKXx14Gc9ielKskZixjoOvIwary5Vhg8Y5FSFsgfIQOAQR1xQIdFL5IODycAkDNOEpD78nPOCD+tRxplMdiePrSdSQOvOMU7tEsfcyiYfOAxIxk9f8APNPN3A+mG0lgU9lIHPt+VVZPmwPukDPY/wD6qFXpkBjjPoR9P1q1Nohq5Y0RRp7iSL5GByeeD/nittrrzf3p6jJ3A4+tYcWTFx174HA70sdy6seeMHAxnPc/596vmvuYOKvoXb6YSKQT26jvVGWUJGiAAgdOf5+9E1wH56cDII49x+lQTYBwBgdMA1SJZBewJNp828Z3DBx6V4P4l0s6XrJniRTESWII9e/Fe+OoFlKxzkj5a808UadNKHcRgnBwSOv+f6V7+X1+SXK9mfOZlhnOPOtzzPUL1b6eJyuJCuGIHHXjn8ac95vidGjz3B3fhnFVtQBgu3DIBye3HXPH606XEqkkYIHIxX1K11PkZRa3JbTU5LVXiUgwPyQQMf8A6+DWcIxFcmdDwCWGRjB7D/PrT/uKwA5U8E9+h59O35VXFzhiOpIyRjrj29+ePat4nJIr38wvpVf+NSQCR0P+cfnUlxqkX9n+U8bG5TBDA9e1VrqTypA6IeT26Dr2/wA9KS5v0kjG5MupwdpGef8APf0q7GdiTSte/slXBtEuY5AwYS89fQfh+VV9Mu5Fu47uNwCjkbWwcD2+g/lVnTtXggSV5LRXi34QyDPbr7dqjt9s1y7xYTkkKgPQ/wD6qbtYSRo6rqAvrgyRxKj8knGOe4AHb60iX8rWwt5yCgJJIABHbj9PxzTIY1iXewOBz07Z/X/69PlVNoIVh15B/LisWaJM09PuIrWEKMuhGCOxxjrj2xVaO5QTk4K7Sc4PX/IxUAkIjCAEjqQeg479/wAff2pbfLHpyT0I5/w9qmxYXsiSyIUHKZwoAyc/4VpR+IBcW8FrcDe6KQgI5wPU47Vl8CTDkHjGcfjgiluAOHVNuBgkHt6D6/0oauLc6HS9VTT4JDIizo+QA67sDHGM1lQSeVe+fGfkXJAIB/n6dPeore4MlskeCQB94Dn681UllPmcE5OT0xn8PTt+NTZ9RFjUb1tb1SB4k2yqQCFAHOev9Pxr2bwPZSw6dALmMl1IOSeleV+F9Ma4v43OQwIKkgdP8/zr33TEMdigwQdvOT+teDmdbljyo+iyqg5T52bOmN5K7Oec4BHHsakV1zjkEn06/wCcVUtZniQZHDHqRj/P/wBerMUoa4/Hkj/P+c18g9z7yKsiR9hb5c854YdqPNTaEKjPPfrRK6lycdOh4qNsFsHrxn1/yP61BRJb7EyWUYIyAf8AP0qOaMSSA4AHXHUUzzCB8oGCccn1/wAn9KkEx5yMZPpjj+lADZnAK4OCecZ/z7dKkikDJtwCCOR1x/n61BO+SMcgggnpikV8JgDv+lBLLdrFHFIDwUI5GPX1p7kBlII29jyeP5ceo9qrxy7k64zxjHal3nccAkkYyB9KBFl5EIA/izkgetKuwpjGRgnJqmUxIDkE8E57inmb5cDGTx9PX86BWLMLiEZKjB7Y6j/639agLKW445ycfr/OoxMZh36cnjH+etG8rIO/sD3zQSTzPlSq/I681y/iWX7PZkyjCYJLdxj/APXXUXd2jsj7DHk88ZHHFcN8SNTcWgeMbwoG4Dg9+a1p7nDidItnCaddR2935q/ON5J3jqPTn2J/SulbUbC/kTyk8uVRkqMkccd64LTNYRCcRq8XUFhzjPetCHxELa7iQRblLDJXjAz/AJ/GvRtofMRkubU948KXWnRWUaCIW8mPmwCcmuyiw1qjqCASefQ+leDS+LDEECOyKSNr+gHJ+vNeh+FfGyXenmPfuB4BxnkY5/GuCcHufRYetFJI7GOEs5OM9jx0/wD10XSBXBPGeoHWqNhrqRRud+TwBnnnv/Sqt1q6mfkHkc4rBJno3TQ7WLSC5s23gq+PlIPX6j/PSvOZ7O3sb1/NzgnJzxj/ABrvpbpLhdpBIPQHrWbdaFFeoSAScYywyK6YStuediaKqK63OEku7KTUw0XmvHghwq5HX1/wo1+PTLkoLTcrkZIIGVPPb8vzrR1LT5NHfCQNsYgkKvX1z+dcpq10jXJKZTAJYEHqP/rfzrupyTZ4NWm4rUu6escKgS58w8AkY+ldVomr21hJi5BeBhklV5yMflXn95rcptkkEeYlG4yYwRiodL8Wm5TYiM4PABBGAeR712qVkee43dzv9c1mwuXH2KVrhG5xjBGPWsDVtZtI4owJNs74ARRkj61HYMjHIiCvjA9/yq/qlzYNAGudOwV4Dxg8kd+KXP0BQe5Fp2sxNEba4jG/JIkB5/KlNrFLdIJUeQO20EHGAf8AParul3GnNbnzLQTA44AwVxyOR9e9SfaYJbzZCg2LyNwwQa4qjVz0KUXaxr2fgqObmNd0RIAz9OldZpHwys7p4keI+aTgALjnr/n6VX8FePBGyaRdWS3G5iY5VU5U+hx7mvefDPh5tPhWW5w856Aj7o/xrzZybdke9h8OmuZlLwX4Lg8Px+Z5CxyDhcDkCutAzSjpRwKnY9RJJWK81rFccSIGA9amVAigAYA7U+indgopBRRRSuUFFFFSAUUUUAFFFFWAUUUUAFFFFJgNYhRk9AK4rxLfxzSSIsgIHXnpXZTjMEn+6f5V5nqUX+lSL0ye3rUs0iUCisDk4ycjI7VDLaonzBzgnBGO/wBKvz2S/ZyQxDDoB0rJdzGSpz1+v+e1SMc8CL0JBJz60kqogwZAcjnngZ7f59Ko3N+I2J4Knq2c8j/PvWVd6r82IkZ3B4weSadiLmzIsbApvweoPT/Per+hzqLgoXL4IBY/0rlNt0yCR1JiyFIx1J54rT0+7YS7ANgyMnH61OwzsNVj8tBKhzGR0yDz/nFYUksUxwDgjgg+vatKZi1mMksFBzz0znH/AOquTubgRXG0HBJyOBQx2NCRAVJHPOOP61DLjI+6VA4wahSfeqDIAyB83f8A/XVdpSWwDx0Ax+lJDLUbBlbBBP8AOhSjMAcKRzyen41S8wDjBU9AO/HrQUDEE5bHGT6fhVAX5I0XkHrnJHT2/KoTIG4znGMZ4xn3/wD1VC0jCLuAOCCP5VXaTa3Q4xzx/nvQBeQ5JORkDgj37YoYqrLk44weexqispKnIx2+nv8Ahio7mUyknIxj7uOfcD/PFAWNSS4jQbMjgHof0/Hp+NNjIeM5PAOBn+ZrIDj+DJGf8j3/AMasRuEUK7kZPYdKBWLn2yP+8lFVf3f91P8Avo0UBY+Xiv7wEjJ6kjr9KaWDM2R1PpTQDyc5OTkEYNNOA3BHAB5HINeXqeoSDBUEjAwee9OUhhhwOmRkdKagBJ55zQ4CqOOck5xmjUCRMFgeFGeOOCasKxQlgmcDIx+uP8iq8TEuxwR6Ed+nSpgu2NievJIJ6e2fzosQ7jWGWBA477un40fI2PTGTjPP+NR+fz2Bx0PPNLwCoycHOSDR0AN6Ajkg9eBwaVG+TO4j3I4H1pNwAzkHIALHigPkbeCM+v8AWi5NiVvukhsg4IBHFVlYK5VyUck4XGf1qcHGSQV4yAf8/h+NRmMdcB+4HWnuTYaWGzGOc4APGOP8/nUplAQAPnuSD/n0NN8sAgj5Q3r6+v5UwRn585ww6DH86BAMSfJIMgsRjGRz1x+fT6Vwvj7wQk6l48EnqQMgjoM/jj6V3PljAKZzjGDnoKZNH5sYjPz7xggj6jv0P+FVF2ZhWpKpGzPlTXdBl0uVyDkA4GRnr/L/AOvWRDJvGBu+7ndjGPoT9RX0J458AR37vLEgwQTwMHP4c8V41qPh99JumQrnAIyQdoBz/Ku+ElJHy1alKnKzRz7QkvtIwi8hmHPuMnuOKJGd4/kkMYHzHkMcDoOenWrFzGfMIV/MQjBGffAOT7f0pHhEUYDhmyOpXIIIIHPStDkILgO0MRUqMnkk5znntxTAAS3zeuDn35x/L1qcQIqg9MAn5gTx29agW3+fBHcnB688n2/D6etAaiRviUEEEAjB7D09+pFSlRvxnEgyRznPfp+NQTwlZHwSuehAwc/5yeak2IeSCHxztB/Hn35oAmDB4I9/DEAEHsfWo8FwABycjg9jxTpFLtxjHcY9qI4z5fJX5cYx1POM5oAQbY5QAVD+gHJ9R09v0qB4HnYcqYwcnPpk8+4/GrRQE8lgcYxt5z/n9KeEKMQf7uQCMc9MCgCqsYiJDHjoFAwAeuMf0+nrUrJtWPBG12CAkdMjBJ/Kgx5AbGQxGM8jjuf8Knmgd4zggOCGBA5x3P09u1A0yO1JjV9pU4YqeTjGOcfjmnhfNxhzgAEDHHrkgex/lT4odqbhjgYIGfw/PHbvT1j3DaMYxgLnjnPHv+VA7lWZDkk56gYJ5x/hyM1GyZYkjPToPugjufxq1yqnf85I4IHQ9O3p1/Kq88RKkDdgDJ47+w7Y/CquGg9o3WLceOMDjnHTj/Peq8WVIyc46k8cf546H61ekJEYGcgqOccfU/z/AApkSklgQMjjb1P4foPyouHQb5YDAHIPHP4dMc+vf1qMJ5jDAwcjPoP89asKN8g+TI5zx6dcGkkgKOX2EOBxxkE59Pai6JFXEcR+fHPGPb2HXqPwoPm3Tm3QhJZBwcYJJxjA9uv41I9rLLGERmLE525yOc8cd+P1rv8A4e+BbjVtUjubiBmVceWSPugAE8+vJ9KHNJXZrTpupKyPRvhX4S/sPR0Dne5UGQkYySMkj/69egOcB8sowASFAAH+fQd6jtLdLW1S3TgAc8d+/wDn6Ur5ZjuIZMYyB3z6fU/pXlVJc0rn1lGn7OCjYcrZwSRnGMnq3b8f/wBdQXd79mhkJ4cZBcnqPT8vzxUiqWXAG5ck7s/hj8q5nx3rUmmWz7yE+UckjrjGPfHt6Vg77FTmoxbZ458TNVe71mUb8FSQq5zn2GOlcHDEfNRCNyZ3EHr68/56+la2u6nLq+rO8hRhjOYxgZ5/PJ9OlUDmEZ2sSvVsZyOvFetRTjFHyFSSlNs9M+D07tqDAEAqc57kDtx15P6V7pbXBYHja5GcDoK+ePheZINVEq5Echz7KO3P+OK94sBIPLB3EHowzn15rKtufQ5e1ym5G4QAnAOPu5pchDnBIPII6ZqGPeyYwQe2Tx7ipSW6DHFcqZ7IokLqSchs4IFP8wk+q/XtTQNxz0Gecng9qXBw+cexH0pgOXkqPfHFD/eBzikDYAUdScknofxpCeAAevOP8/hQAoXcCM/h/WkDjYRj6D6f/WoK/KCAOnTPP/1qavJO45PGCBnH1FO4rDmdXf3xmk5DEdcdDnrSKjK2QSPY8+tIW4A7d8etMkUMWPIAGOMnn0pDj5WHbnk0uMsPpyD6f400DIAADHrg9qsTDIxz06j/AD361zniyzFzaYdXkeTjAzxj19q6SP7oODwcHPb/APVSsgEE5EYeR1KqccjPX/8AVXbh6vs5pnFiaSqU2mfLms2j2Wp3ET/ukDEoCM9eoH/1qzwPLT5cgZAwwxn1Hv8Az+leg/Efw7IJ3lCDhsk4zj+tcK9sY4x3BOCcEfmK/QqNRVIJo/N6sPZzcX0Kwfa5J3dD07eoz9OakWSMkkITxwc4/Ttmk8shTnGOTwcH3/l29aiyQXGckDgA9c9s/wD6+hrpMCaUBMDC4Jz8uPxOf89qYwGQcj68c8Z/DvUUi8khAshwTzngY/Tj9aVkdvvAqegGMA98g/8A16XUdieLDgkkdPXrn0q00EU8OT1JI69OxP8An1rNXKqdvG7OQfb1H+etW0fMYQ56ZLZ59eOn5Uwa0Mu9QRTEIcKwAx9Pw981Eoy43rkgHH09uf19MVYvYyQSOeg64I5znBHb9c1UdemfnIGMdAR1PPvj2rUzJgqbwhy8ZwAR9T2H07+lPR2WEHBPORk9O2B29qrf6sgKGU8Ek9Mk/j7cfWrCQkoiBvuggn1Ofy9aTNFZDoWYPj+6MgHpk++frx7U6OZGAGMDJAyvqf8AIpAAj8ggjgbs8jt7dqaoLvynOCAT059+e/f2rMZYcEo3PBXOeoI+v1pI4vLLYOMnGMnn/PWmKX3n5z1GcDkj8acGEgBBJcEjAGMj0/n170AOWMkD7qgYzk5JB6YPbtRuby2zxKMcAdMn8+9IkexvufKTnkckfyoEbS3aIBwxOAOhGfy/z0NJuyKSuXNFjeTUo2B53AADnmvoTw9p0lnZQRyttzyoGCMHkc/nzXnfgbw2gKzyIQc8LgHkdz+nXFev2UTNAgfI2gADrx/T8a+TzPE3fKj6XK8KnLnkjRUvGgjx90jgnj6/yozuJBPHAyP0pXwVIJ7AUwdxnPcA/wCf5V8s9WfYrYcCF2nIGOR3/Sh5iBgZIz1FNyVYH9cEj3odUIIweDkkE8A09AK99bJOgSRPMTqyHofas1vBem3sKyo7W8xJyCoOOuev9a2JmLFD1OOSetLCNobGAWIJH9P51Sk47EtNlbSdEstNJCW0ccrKMspLFj6gdunQVcnGwkxkoVAOAcD34Hr7U1SVfKhcqR8xHHHHWnrDvcuTkkc5A6Cnd9yb9BzXRdyWY57Y5Huf/wBVJJM23JLE4IBzwfXn60nzebwnI5AA45/L0odvMQDaxx1JPHXGMetCuUMilIiIY8nrxn/P4VEpMjZB+uPf/wDV+lSbDyR0BIG3p+NIsZiyScIFzliOuOn41fIyWyEnY5GQc9cmiVvNx82Quc4HY+/+etR3E8SKQ8sOTggkgYH0H41Qu/EukWTMk92N4HWM8fQfr+QrRUaj2RzSxFOOjZqxndHkAnggY5HaiJ0LlcgOOPl4yetcne/EjTbXAj6YxlTnOf5Zz1+tc/d/F2w/eCOf5lODtYEH0z9K6qeCqz2TOOWOoxTvI9O8ggAglMk5PUE+/tUUiiNtjuoAxyzcV4fe/GUoT88uSpbCNyMevt/jWBqPxR1G4szJE7ISMq+7Ofp/hXoU8prS3R59TN6MVpqfQupaxaWyJmTkglip4wfeoB4z0uG3Bklyem0HA/P+lfLknjLW7m2QmdxKWIJ6jH06/wCFEF/qMtuJpbuWSVhuYbsD0/SvQjkrXxM81552ifQd38UtMt5DsBk3sFAjOME+o6++RVTUfjRZabOYih80fLgdF+ufb1z3rwW3luDJLJK/71MGPA56/wCelQajM93MZPmO7O4nqf6+v511RyimtzknnNaXwo9d1z433gYLbxZO0YZnwAD+H8/Ss6b4m6ncRxXH2xyrg/ulUcEdeTzzk8mvM4o0dTs+/gnBJyAD79utSrOJlKEHIJBUHkcdOO/+FdcMtorWxwSzDEy+0de3jm/vomkn2FmJCqwJ2jPH86yJfELzSMn2kk5yAOFA7/09+Ky40VYyAWywyWJyenaq6AbhKR85GeRz/wDWHTiuyOEpJaI45V6s3q2aEtzLJdlknCIRkKDwDwR/Q09tRfyCJcSnPIxn24zVLjcCAR1JwMgD+fpzS7uudxwckkdq29lFbIzu5bsf9o2Q7ESNTwV3HnGen1pizbH4GDjORnORjP50wQu4wWA52gk9c9P6URB05JyAD24OeMenar5V2HZJEiFGDkhQGPzAgnnr+H/16s79u4oAEbqQcZ/DqOc9MVTW36AcnocDt3+n40pR+d+CMDABxn8P8aqyJ5FuSmcKpwNwAwGPX8f8npUinzTlDhVGSAfx9v1qtsfYCCQARg4HGev4VJGSJcE4XGCB6f570XK5UTJNjPUp1BP9fbPf2qCdgMBSSCozz9e49aUllkcA9MAKDjI6/l/jTPIjnU5Lb84DY69+n4VRVkhAwKIq4GRgYPIGB+nQ1KZQyZB7jBIA/wA9D+WKjlgkEuS4dQMjIx7/AIfXvSrEGABABU54Bxn/AB/xqrl6dBFcl/mIIHOSDnH0ojUBzkNs6A465z2/wp/lhsKnHP3SOnpn/IpxQKgzy3UEjqOh/wD1Gi4tCRXHm8HG7GMcdup9O1XJrZ1iAKuCSCBwee3+NZs6DAJKsQA3y9yDn8/auvtkhvdJjmXAMfynaOpOcAn+hNDJtY5gQvEreaeSfl9R9eewP6UK235OpwRjIHOfbHTIq1eEBzkhDjGcZGffH+earyW4kKEnB5LbRnIxz+dHqNMi81mOTg5wQG568dualjJPIBA6jb/TP0P5UiICQeQM9QDjPQj6470r/u1Hy4zgADJ70aDHSyFgCRgj06ZPYn0+tEUYTOcZHOeh/wA9PrSKCw+bI5OSDyQP8jgYpIjlTxxkkDPf/wCv9aYmHmlwASSWPAI9P8c1OCcnJIfnhfp/+uodhjkOABg4XOOB3/z9Ker45Tktyc8YHqPw/lTQh/3yCBnoCTk9P85/GpocMob5lHqeuT6e/f8ASo0cu2Wc8DAOc57/AJVMrZUgjHJBA9eevpVAInTaMgDjnJ5/n1/lTY0J47cEZPOP6duKejMxAJwMHIHb05/OmNJuCMGPJwQB0/x/+tQBIEZSMgsSScdfb/D9afsJKjB4z0xkf56fh71GHG3BcA9BuBHXjp79alhwroWJ6YJz3xwD+QqC1qP+znayAnIIOcevH6etWILcxy88g5zg54PFRicIQDnzG4JHXr+nFLFLtk+Zsgkggr6d/wAuahs0SCGDDBhyDxuJ6A9SB7e1PMe5pWCEAqRkHPPA/THelMihsg7wT1Hb8vx/SpEkQOQfmTqVU989MY7+1S2aoekR8oAAkdcA4znp9OakhiKK74bCjkZwfz/yetLFcDbgZLAk5zn6DP8A9btUwkSRfXPY/Xnnp/KpbuVuNjiwxGCcDJwSfc/0/SnRoVLkAjjkY7+v6/8A16ajEXGUPlBflGRjIPsf8adJcCGTHIGMEDnI9cevXoKQ7Mkc72BIyCMYXrx6VIYy8fIOG55PbH0+v5U2Jo2Zcc9x6Z78/wCFSm5j3Og6nIDdh2z/AFpWQ1caiMxc9BgADGOnt3/GlMTtyMLkg8EfSkN2LaIqYxIAMBlOD9MUi6hwHaFozyNuOT26/wCeoosh9BHiNuQpG8k53dD/AIU6YFwyNkYXBGO/06+1PuLtxGMcAggnAznr/PNZdxcsVTn5yQc45Oev8xVxinqQ7ibRPbbJUztGcHr6gcf54qTTYhHJLhf3ZXHJwefr/wDXqISh1xtxg4OOp9P8mp8jIjXPIHGBnNa2VgV2JEkVuwIXA3H3/T8vSpL3TEvodokwGYEgcZxj8fSmkkoQVYhRwuetPjnMbbwDllznHT/PPX2rGUEzSN4nrPwmu47eURYQBRtzuwVOB/nmvbLCQzwEgE9vr9a+TfD+vS2WoxyxDCkZcA/ezxkfTB7CvpXwZrsWr6TCVYZxk84OR7deeBXxWa4Vp86Wh9jlWJTXs5PU3ljweTkjgccj15oc8E/pjHHtTxy5PYjqDng01h834AdK+Y02PpbiSOxk68gdD371YjPmQPHsBJXoe47/AJ1C8W5snIOMEZoCuOQcZGDnvTWjDY8x8V/AzRtdku3ljIEwGGUYcDr1HXGa+etW/ZsvtP1i5ltpZZ7QHdGpyWBHTBI6Y9Otfa8JCMQx35GMnnj0qWERKdhijcAcBlB69q7IVklZhzNH50634K1PSJSgsri4d2wUUEMDnGRnt3xWBqXmWbBLiCeDHILxEYP4DFfpcthYOcS2UDkEkFkBI+mazdS+HnhjVZC82nxu5HdR/wDqqvbJmimup+bEd99liAZx94EDaRzzwf51pWUwPmSCQEgZzu3EEev4dvavvW6+BPgq9Q/8SqEu3GGAC5+o9cVhz/s0eFJLeWBLZYkcZJjbGD6gmrVVMHNWPiuyuzIw3OqEMSecce/4+tWLm4QpgglskcE4J9Px56V9WT/sj+FYkJSachhnHmc57Y4yPpVG7/ZF0iMJLBJcI5+YKspJU/TP8qr2iEpnytdTiJAOSTg5IIwBzz7/ANabYXaTOQD8i8IwPrxn2HvX0hqX7IQZmMN1LI7AcNJkH3xjHqeaxbj9k3VoAj22BIgxg4wwPU8EckevSnzotTTPEpH2oA4xnjcTnJzx+fvUDnyh0Lg9Rjrn+XHevaB+yh4jaIeZtCA5CZJI545B5xz/APWqRv2UPEmBL5qj5SuACWAOORz6ZpcyZd13PFkZXYDkluc9uO4Ht6nrUbXaJKo4HO1ByTk/oP8A69euz/soeJreRDHMTgnGDjAJ54zU1r+yb4ojmC+exywIcqpPHsfzpcyQXR5AjkAjDcnGewHr9KmjUyBPnKFSRgHB/M/TPPqa9cf9l/xRHcyq7tP6KqADp7E0/wD4Zc8UpsLGAHHCMCDnsOh/TFTzJoLo8eLoY3wckEgkjJJ9fpjgUqSIYRtkUYUjB9TyRj+teuzfsueJXuYBKwTBzKsGSSMdCSKtj9k3WDcxBi5gZjkDrjA6np36/SmpIOZW3PEJLpYsEuMMAQykY9ifTHv6Uhu0Qr8w5BJwep749u9e7yfsg38N2nkXBlQEfuXU4HryPr+lTj9kzXGuJZPtEAjCgIqrgJ6nHqf0quZC5keBownXA4J5Az685+lNF+PNIdxyAo3YyMcZyf8AOM19HWn7JNwcfabhucA4YAfh+f8A9arUn7H8VyWIvWjAGFyxzn1x+VTzq+4+ZHzMLrfHxg7TkKv4dfToOOOtL9p8oSl9ynGct0zjIH49Pwr6i0v9j/S41/0q5LPgjPmEDJ9ccVuwfsgeFpIozKitICQ7GQ8+xzxS9okLnW58d/2sPMiLYG0bicDBHfJ/XjPWnvqMaNkuoDKcbiMk/Trz+FfZifsn+EIpQSiEBdoC84/z+tXbb9l/wXbPHKYR8owAFHJ/L/OaXtIkuaR8QLNLcYRI5GJTIGOOPfp+pxWlp2h6nfqjwW0pVlJJ8sgLjk84wea+97X4VeGtNtRENHsyDxlkBJ6deOK17LwbolsmEsLdACcARgDHTpUuqkiVUufANl4S1ya4jS2026nQk7nEZwwxkAEjvXRad8IvGOvsI4dKli54aUAAD6ZzzxX3bFp9pboPKgiUcFVC9/p2/CrEVwFXhY0YdSqAVn7UPaPofIWkfsueKNRCG8nhsowRkgEtgjt2/OvR/Cf7KumaYm+9uWvyvJDHAz1PHfvXurXRdXDkkZ4/CmByg4UDnk0nVfQTk2ZvhvwTpXhmy8q2hjQLzgKO30rYBjVuI8DGeMjFMUkj+eDQG4OeT09voRWbbepApB69z0x6ValKwRCUjJ2ljnsBUMRCnoQDkZB/H/P1qh4y1uDSPDzy7wHKlQrEZHXJ9q0pwdSSijKclFXZ4j8U/ErajqJhBAEfAAOCM9fb1rzmO7MIBV8E5yMfnU+t6kdV1O8uHyF3bQQCQcdKy2JikAB5xyB075/P3r9JwdBUaSjY/PsbW9pUdmWVneMDJDnJB54GeevtVW8k+0jYADjBB6/iP8+lV53YIX52DGCTgUSK28ZBB656ZPp/k9q9Cx5jYPPJ9m8sklF4AB4I7gCrGnl9k9uTjbhs5x19fX8hVdPMkic54BwOOnrQkTrO/wA/GwD5eOR3x1//AFUyGWHYeYCAw5PIA47U55nCggA85YHp+NVwSnlgj73AJHXHSnyxlVIBzwQVzgA59O+Tn6UEdRzT+agI4GACSMYH0/P8qRG++RwCe5/D/wCtimyDzMZOCuCecZ/D9Kdbb3jwcPhjuwSMZ9TS2EJbg+eBxwpOD3x9f8O1JKxOw7+Mggg8+w/p+dOVzvBBOTzgDkj6d8YNK0YCZH3hy2O+Pf8AGmBNdHyy4BCA4IxnoKrIhkbJJXIOOBnHfpxSTEmMuRnkKeecY9OpqxbRhrdZ225yQMkDpzyfTnH4UAVYlMW843gADDHsT6fXNPhk8uUEjg8Hj19/yqWSRHxjAxzwev8An6VUMb70RWJODgA889/Tj2oAkuFEl8HIYDAIZScZ/wA81b1GdCIgmdwXBGMdPU9P/wBdU5IJEUHJ38kcnjFPYDy4yXyWHDAknB9P896AHQuxiOCWRjwD6DqfaiE5IIB4OCAe3+f51BDGVWXLkhSCMAZx0x+f8qZuKSpjOMnI3YOPTP0oHcmuR5qYKh3LqATngZGTnp+fp0q5fCKW5EgRdyjJ46jgcH+tVCSoBXIz0G7p+FSpHvAJcHJ3D/OKlgiSBDboEABTnn6/r19KlUDoMjI+8SM8c/jUO5AoyV5yM5/z1qeGF5ydg4A3EqCeBnt/+qkWmEbhmjzgOMDOe9SywiRu+MgE4xkd8fWqbcLgHaMgkkY/D+f5VJ9oOA284wAFBGPp+v60n3GaNy4jRADuIAHtgdRUNnGkdhdxvk73BDDnn0/nUK/MME8n5ge3v7dqdYtuSf8Ae5TcAVHbHT355/OszRE9iPs7BnQnAJGf8/h+NPlQSBDt53ZBAzg9z/X1GaiLCQk5IOOq5z+v+eajM5icDJAGDtPT3/KoGW9QDW8kbqpweSwHGD1/DOO/ehh/o2eSSCOBz+P+etDXBcAt6A5+nSmPIHUgucEEgemOaBpjYE8tnfDBnwCFzyPf6c0+FY01K3dwBHkgtjscYxVZZZGlMYkX5VB25x7dfwz+FJI+1QpJIJyGJ/l/njFKw7ljVCPtLAHerchum7sMmobuLYY26AgYyOtLKzgkZyQACRxTJW3W+wnKYJOTg/gPwxWsTKVyFR5iOYxjZgEkfyqSzl8uUk9ZAVyemPYepwKp2zSeZI8ZyoAyFHUen8/wponxKFYkZPB7elaHO7lm/j3yHYMjIwAOfr/9bmmXo3hHYY4Cgrx2/n7VHdTmPAJIAIGR2OeuOpqSRkaBS5bJGV4xn8unOaq2hJYgCNp+wYBz2PP4D+lPsYwzOpBL46k9D9Khtot9g8sSu4RgGweCPcj8frUMDmS5/dvsfB6HBx79qkCcgiaLGHy2QccH9KuX0reYCBiPGDg5+lV5VKANkgggZXqR0P059qllQRJh3yxGQT/n/OKl6jRcijMlgkhGCTtbHbNW7ZEjhPJ69+CB6/rWPavL5QkUh49xU5OTkelXNOSW68/DlDGMkHkY9Mf/AFqzaNUxLZSmqROAfLJ5J6YPvVueCMknkDJALHjHXB9c5qk05DAZ+bAyo6j1pbiUyxOhlYNnlSPx4/Gs2bRNd4QtumSCoXHBye/GPx/SmR26bQezAk4GSuOnPbiqkqG0tY5c5yM4PUZx0qbT1X7NPLE+DxhT6Ec+3pnFZ2OhE9lkTguVcHGNx6U24hzKcDGOME8tz04qruLzp2ZyAuDg55Pf15/SrswKrjoQcDn07/UjmjYZoXSxMF2kk7QeTkdvzqAReXG4Azg9T09e1Z4jeGMgkhWOcE9D6/WrFozpGwBAwSAAcAj/ABzmpKS7lq1y0hzt6ZGcj0oeIiY5YexP+fp69qrQuW5yM4OVHQe9OZyyAHBPJLA8df8APpQFhb1guPmyCcnaf55H+eat2sofTxvxkNkqDzjHfp65qpOI0hAkG8lT/wDWx702C2/0BZ1I2EkEA/lx+FPoFi7aWwa6kUjKNgckfl/n1qnNKYb8Ljb5UgJUnOQP89KntJmuLny1IiGMgsfvEe5rLuFkkuQSMFW289Cc9CPr9KdhN6GnqEh8w/IArjABPGD3/wA461C8StZbG2GQngg456jHp9DTLq3eBsGXzCAckkYAHAx+gpFXy4A+/cWJLc4x/hS5UK7NHSovMSRFJJUE4HB57f59KdbMGmQFlQgkAdj+Xf8ArVCw84SSPE+M4zk8kD1/z296igKvfDe4wScN0znrz+tZ+ziUm0btzOM5BAIxg4xj6E1sp4mmg06N451yBkEN3HQVyd0xVtnXHQ55IxUKmRIBKuEVj0PIB/wrOVCElaxvCpOGzPUfDfxDligmM03mIo/1bNjtjBHWt3S/ijZXWroj7SMDcoOD+A9v6V43o9umqxT3CTGKS2JWSHs4IGP19hSWMay6pBysW+TbuIxxzyT6ZrzZ5fTbdkd0MfUjofSM3irS5pvMjdgh4I6j8PStQ39tLAPKmEhIyMMOPXP5V80apcX9hcRxrdZBJJIOQRk9e+SPyq1Bqt7FAj/acHgrz071508se8WehDNElaSPpG3/AHtgccfNzx1/H+tMhQrJ2IxjjnNeG6X4/wBWtISUuVkI4YE4B47+vrXVaP8AFHzCsdztEgwWKA4yRXBPA1YnbDH0pvc9Hnj+cYyoOTjHSnSRvCgIHXg8/n+grAtvHWnXpA+0J15BGCfp/k1rf21aTxgpKMZ45z+lcjpTi9UdkasJq8WWrf5UcHOM/wCf604gFsjnGAF7e350kJiuYC8Dq5BwRkA/WkgPmOFAzwcY4I/z+lLYe+wGPdnOOeADyeKbcgFUPQcg45+mKdJIFPIzliOP6U26QoME8ZyMHgU07ENEkS77beR9w4UE/rWLq1ilxGQRwBwcdeuRWzDn7M/ODnoD/SqgIdircp6E/wCfauinNxaaMKkFOLTPFfFfhzbJvReVIBHc89q5G/t3gJzjaRyMY4+v1r2jxho5lXKnHc+3tXkXiS3lt2wPnyCcZ7f59a+xwdf2kVc+Gx1H2cmZ8TbbPGMTHOSSM4PSsu2QCV1cZO3cWIGeuOtWxZSS2wkDLjHIz6dcfSqkNu91vXPl4B2tjgkYyD6Z7H3r2Y7HgzWohijuZMcgZzknHSm3WjAE4LHPHynB9iD/AI1Wnjk3lAWiJIG4ZJX1x6+tTb5I40hJ80KuAzHniq1MiT7Cbe2wcug+8AM8nue3p+ZqtogVL+QE5LcBW5wD6AdfT8R6VNCJJIN6PsQghgD2HIGPSo9FtvtV9MVuRbTgDy2CZXrwaGwNGe6f7YIyDGCwQjbggdDn/wCtU15aPb4ZgSOxbjg1R1OOX7an2m6MsxcGSWNcAdiQOnqefWtLUree3aPdL9oRhlWz29R6Y9OtZs1SGwRhocpjJBAB9Px59fzpLO2czvvQ7cdM8fhUCyPDG+zODjOD0J9RU9nJ57PlijjAG48HuaQEcwVpgeh3Edeg7j/9faluYiBnZkHB5OAPp+HpRcxkSFCflY556e9Q3hZYymQABgEZOD3/AMmgDStY0Fg5Iy+AcqeVIHb8KqaHAl/djqJOTg44PvUM1lJNpiSLM4jABxnhsn2/L8Ku+BbAyanLFFkkMAMkknPJz/nvWc5KMWy4x5mkj0vwfoYedHYY+bOCOP8APWvTIbTYgbHPsckdhx/jWBomkmz2AjYe4Axk9M/yrpSXjTn+Ec56Y/8ArV8FjazqVHqfoWXUPZ0ldWZPBEioBwSDkEn9B+dKse3J4POB9f8ACmxyyMoBK8nHpj0/DNKMkkZA5GQOQTn1rzT2RQNzAbARnIA5/CnTW7psOwYwTnp9KRs78ZGSexI/zinyXL+X8wyuQAT0FK4EaRFVJI4+nShUGdnA4xnOad52EwODnnB6fh+dNiJLc4AyefSi4EcqFCCB0IyP89qChUfdxk8HH9Prmnyko5B/n/nFEjMzjrjGCT1pkslttjxE4APQrjFKQDKQnGDkeg+tRRn5MDgHjPTv6e+acjuHI7n2wPpQIVhl+eeDznkinSICicEc4HYk+1MaXLbyMnIB7flTpQwUAHOOSCaBXCKPC9DgZJ4zz1/+vUYiZXO9MDIwc5NTQuRnBHPcHtUcs4abBfI4IH09/WgkbcKWJGTj6YrlfHOni10+PzCH88E/N6DPIrqphgBieO/Xp3/l+tcH48vXNt5QlzGuWC54U9/8itae552LdoO55bZCL7UYiFA3EEN0wB0PTr746VbhiFxf+UItzMSF+bPA7gf56Vk2mmG988R3SxTsSw3HggHtn196yn02/OorHFcm3u4iHVw+d3PY9Pb+lepbQ+RvZ6Ha6jcvYr5bDkEBsnBGCePp7+1avhrxC9tcIgIAYgZB659/xrk7mbVbtQNQbfIBhpCAC2eO1LbWVxaxeeCAhJKgHHOPTr/+qs3FS0OmFWUWfRGmxm7s45UPHXj/AAq5bwFnALbyK8y+HXjaQL9nlfiTgZJJ6YxXpFpeP9oD8ADnjGPxrinHlZ9Jh6qqLctyW5UY+79T1q7p1u4hJOXOCTgc5qG8ukbkDn27U6C6dEJBznHGayO1ovG0g1AASJnHBz19PrXG6/8AD+Wa4c26bwc4BxwPpXZW14JADtCv1yOcinTXrwz7lBPIBIPatIya1RjOjGorNHmOoeEnsNNeKS3EUhBO4DFczZaKEkDmLYBwcDkj1r37Ur4aham3uUV1xtHy5JBHrXMv4biMLhEGwAYBHP8A+qumNZ7M8utgl9k86hthHImOCCAcc/rVmVDMPK3gryeTW1P4TuBMTAVOSflI6YrPvPDuowXaOYv3IwcoSefp+Vbqqjznh5xeqJNOsI418so0e4g5zgZ9xUMumCznZo8yqwJZiOF55x/9atq5s5Vtld+SwHI6/lVSz1o2iGAokgySRIevtXPOV9Trpws0j1X4MeGo9SlN/dBXW3x5a46k9z9MGvcR1NfM/wAPfiJdaRqy28cOLbhSB0I9zX0ZpWopqlklwilAwztbqK4U09D6GirRLtFFFOxuFFFQtcxLwZUB9Cwo0QE1FQ/aoR/y1j/76FKsschwrqx9iDRoBLRRRUgFFFNZwgySAPU1WgBzRzUb3USfecCkF3Ex4dTU88e47MnopisHGQcj1Bp9UncQUUgGKWmA1uQR6iuB8RaYYZyyrk5PAB5rs9S1KLToS8hGey9zXm2vfEaG2ugZioiBPbIFS1fYuLS3Kd/qk9hCVMYHHAY9a4+58TRT3KxM+Czc9M59P8+lTeK/Gq38j+QFkRgNqqOR+NcxYWbXcgeROWbd0P8AOlsZuVzbuYZ7iUhEJ28ll6Ecd/Xir1jpm4bnjIbg4YYq9Y+bZRCJwcEE5Azgf/qq0tyQuMgkYxnHX1FJsEn1L0ASCxMJRZAWDAFfukDj8aybkIspMaYPrjmpPtbq3HUckZ+vWmtdJMp42HqQBjAxUM0LtlIZUZGOOOhHT2rn9WBS9DSxkDkBguePb/PatXT77y7kHhecZbjP1NXNXgF1CXRMEHJGe/rVFHMxSGfIAwgOAT2H+NWEjbgbc8emf896Lf5wGAwOmMZwf8/zqUTbeencrn0oAQoCBkYGCRx1pfILKeB7U9b5/LwIxj1IB47Uw3ZUs45HYY7/AEoC4iIdpygbPUEH/PpUVzHmXGzaCOcDjP8A9bpU5vChBQDnGRnp9KfLK2DgYyOOmRnqRQJlDaUXGzK+pP8An2pEti0f3Rg9OO3+fSpRcggk4HUYxj8v896Ybho3yhLEDnJ4P+c0AhixhMssYBPGB/n9aDC5PK4HUk/0p0+oO6n90pPbJxnj/wCvRHdO0J3qN4GTj+lAxmJPUf8AfVFR+ePQfnRQB8wSANyMg9eD2pZVGACDg8gkfzpN/TPbgnH+f8ijcScHkDkkjFeXc9Sw5SArYOMY9eaQ8sB39P8A69IMAEBj6AEE01nG4AHI4yD+hxRcRPGQflzjjIH+frUkgDYAOOnJ4+lQRnj7vHfaKmc5xjIBAwR/Si4DShTGDz1Prn/PpUbL169OmMf56U5gVzg475Bzxzn2FMAAxnI9QPfnFCIYyVzwAPlHX0H/ANeq6XOHHIAJwSTjPpzT7lSYicEnPLAnryK5vUbghQT8p7DAGTnnIx9K0STMJz5dTro2EjlMpuPUk4z7j9fripmbcVbjI9M8iuPstWigEbSP+LdDXSWt/DcxEo4z1Pr7++KTi4kxqxkWJDkMAevAwOBj/wCtilKkMBjBxgj3705GDAbyMHnKjr/nFCAc56ZzluvPvUXNAOOR0IBHIFQiPy+VO4tg+xPbNSM4RuMcdcj8KN2UAx079SB/T9aYmweCOSPYwGCOOvJP+f5Vx3ifwjBdRviIEspGQMZ6nB/T9a7MPgZBwDyT6/j9fX2qRQjHBALNwSxyMfX2q1JrU46tJVFqfNOseE5tPndvKIA5XdkHHU4xwP06Vzd6fKc7MAqDjsQM89vrX1Rq/he21e3Z0RPPz93vgdcf4fWvI/FHw7nWVnWLBIOVxwcc8+nP5g11wqX0Z4VbCuGqPLEY7EGG569+cdffpj8ajjjT+JcAEkjtj6f5FbWpaPPYq8bxHOBhgMZ9B9Oh/OsI3bgK5GSoyygcjnHUfy962vc853i7MDGFYFUwepyOpPb0/KmbAuAR34wT19cdffOe1SFhKd4HBPIYckdv6/pTgw3gnHXJJBHHH544/WmK5HIQIyiLszwSDkYz+vANOkw2e+ACSB35zjr7/nUiruLkfJwO3bPHH401mBYjf2wOeVHt2oC5HDG85BJJJAz26k8frTnARtmDnqeeg5GP/wBVSJOIAnGBnqpyR6f05pshDM8mRvYgtgcHHGMe9AJivPGjj5HZzkAKfx5/OgthflDBzgkcfy/D+dPXIQHr15Pb0x+WaaqB88c4xyOef5UF6ASO7SOy4xkAcnGQT+PvTo5AI/lIycgDuR2H69abHNlyhYkjr0AB9M/jTlXzD8+Op4U8jP8AKgXoRPD85LjAyDyT+o/LqKLhGkRcpkKADtHJ56j/ACKlnG0kEjAwMjjPpx3pr3HyEFMnAGRxjr+VAhsO/ayfeTgAYyBx/kVJbr8z8AoB95jjn19acGfAyhGVJDADj8fpjn2qNHCYymSSeGHX/wDV/SgroPiYF22IMAHBU8Z/Pmnhw7IsaFyBkKOT+X0OeKsWWlS3IOzkZJ5TPHr798CvTPA/w4E9ylzLHjC5Bdc9R2/l+VS2orU1p03Udkij8P8A4dyag0dzPGygDcAx/U/gf5V7ZpWjR6RaeUAMZH3fUZ/SnaXp8GnWYQZyAMDGMY//AFVYWT5eBjkk4OfpXFOTk7I+lw2HjSjdrUnXKoeDGcfxc+9LGFdANyk5OODkdhUQJ4PJOQTnt9adBKxkIQEt1HGR7fnxUaHZfUcRsR5AM7R3PX6fSvFPin4miklMO5Sik7gehOSAK9L8Ya4+kafOQ67wCCBxyemfb/CvmLVtROp3ElxLIz5cnDE8e31zjpWlOnzSv0PFxtZJciepWiYkg7ApycNjj6/oafc71AwMAnAx3B6ioLeZ1kXocZxkfkAP/wBVPluzvRzkZIChemc+3br27da9E8Cx3Pw7aKLUYwQQynD7T15HOOuPf2r6C0mRHjB35xkAqcDHv27ivl7wtdLaa9slHzuRt25HBI+v619I+Gbh7mziBI+6AcnnvkfzrlraHv4Bp6HQNIFIQdBz9amOCQc5OOnaqDx7F3ZPoQBxj6/56VPCUjQZznqSxGf8+1cVz6CxZGMEI5ABxwM+v+NIud+0nHfIGfpUaT5GMj15/pSq+1sE8k5PPNUBMQIySCdxB5x1/wA/0ppUsoPI+vpTGYnB4ODk5HQU7zSQcnA7A/5+tACqoZTnHAwR3p20gjtngEHp/nmhG646np/9amKzDAPODklfWgmw9V2k8b888+nelAUnIwT6f4UmcHj659u9RSyZJ2jofyP+TVCJpODjjn0GaYVTPGMcHJ6U+MbUZyMHHBzTUYMjDng8DAxQJksOwO6gqMjgHjP/AOukkAQcjK5xtzjr7+2aihJEg4HB4P8An/CnygsVGQSDncV/x/GrIexxnjXRJHWSVPmiwQQACfy/+vXh17bul28TjYN5wD0PHUelfTV5ELiBkfJyCGHbjtn+leMeN/DaQSO6rhwSS3Ujv9TX1uVYq65JfI+MzbCuMvaR2POXIaRD0OcH1wOv8xTGUfKcg7ThTjqOvX9KknI82RMHgnPHIGPXt696hG8HO5ePbJHt/n1NfVXR83awhb5cgnHPCj7o7fpR5hKbTjGcAA9fb8/WmuBkD5hnnB4OTz+HT9ajbcYyB8xJAJyM9ecfl3ouNInV8gnOcNjknI/zxT0bzIy4HC8cDjqe9R2zbHkaRAQANoJyDn26859utSCcRxhQQTuJODgH8P8APbmmJlG/lIxhs+xBGTz+P/6qz2kCuMg9cgdQP8jj61Pdgh2ckuSQQvOAfpSTOgtkJyXYEAqcn0/z71qZsdI4MYckAnGMj+ft71OrZKrgZHAOefT+nUDqMVTCmWKME8AjOTnBHv8AlVmMBXOfmBHB9vx96TLRYwHbtkckD27Z7fhT44zvHIGeOBxUYc7ztHUYJ5+Yf5+lPaTKg52DsBn/APX271DGSmInOCTyASDwD6H+f40RIGckbju5PpyOPy9ailuf3C8NvYnkdvfH4d/Slt53TI25JyQcYwPQ/T8OtIpEqrlwAScAYH49v8e9aXhu0M2ojuWIyMcf59qxri5kV8LIUdzlecHt/wDX/I13Xw90Cfzd0zb5Tg5U9vT+XSuSvUVODbNqUXOaSPTvDGni3i6ArnIOcdv65rtoiiQAnPyjhgPXpWJaWP2aFMLgnjJGMdz/ADx+FaiqfKAYHOP4hx618FiZupJs/QcLT9nBInDBgOc45JxSKw3jjvzxngUiktH69Prjv/k00ZMnPTBwK4bO53qxJ2OOmc4zxTg2Aeu4jkH29/WmZy4GcEckfnk1LcDyyHG1UxjduHHt701Ft2Qm1FXZHIzEbzxgdxUPmhQ5H8WMZ9aoy6lBbRHzZlbknCn88fSse78YW1lvBkAccjJz1Gcfzrpjh6ktkck8VSgtWjqrSePeAxHIwRjqfYVJd3EdoBvlVcggAkAH6k9un5V5Ve/Eg2+x45V+TuvHI5PHauS8RfEe7vSSZWbIJ5OOSeAAPevTpZbVqWurI8yrmtCmm07s94k12zhGZJY93YA9+uD+n51jXfjzTLORw0pA2k4zz9OvFfPN341u5lzucDA+Yc4HUnFZM3iC5naTEmExwxGc5HJx1r1aeTLqzxp5438KPfbv4mWUkpEFy0SdgpHfr1NYOpfFa0eXynuMBcBghyMdPof/ANdeFteSfaYpY3yrEoxxkEYIz9c4GKgad0uG34U4GD6+xx+NepSyqnHfU82tm1aponY9C1vxfK94Xt73fAy7gwIz7gjpgda5+61OS9bm/EWckEDJ/wDrn8q5y9vmmSNyqZGAQFxkfXtTY7hnC4xj29vX/wCv616kMLTgtjyZ1pyd22aMo+cme780g4ySc+/0+hposI7n5XlWOTd1XPOfYDNUFldufwPAJ45xjr+XpUXmOwLjIIJAOcHJ6cD3rfljHZGSTluakWkx2tx5jyoiBTgdQfYA8n6jpTY7PYiplNgJI9OTnpx7fnVaOB35kckjnLDPI/z/ACq7u85DgHCjHr3P/wBei47LYlFpGsZJO9M5yASMemf88/WpkWNZh+82YAO4cn3/AP1GoDM4g8vIbbgAA8dabHPKk8rAdehOAMe/6UCtZFp9rskaSoDgnpgn17en/wCuqs6NEinIIU8EHr2xUMl2HmztYSKQwUKenuePy96n3ArjIIfruXI9ev5/n2oDpoXDCgXMhLPzjAHH0P8AnpUaQKjhh1cdwDz2yPf3qCQ7iuwEp1IPbHv9R/Ok8x9pQAgnncB+XP6+vSggsqmzILYyMkgc46/SlcoFwSQCBjB7Y6DFVYojAp3FizcMzA5PH1645pfmk+UBsKeD3x/TrQPcsybWOQBgg/e4/wAjrS7VQbypyRnrnjpx+Ax+FVQcxlgAeArEk5HT/wDViiPzDE4ywGcAsOvuB9eKCi2GwmAc84xgc47fqe9KjAnGSSSc+x/pn+tVUjcSAb2AJBznIwM5x6/pTJA5ZwDwp3HPX2PtQXyksrIjkKxRDhSV69efr6496lnAimD5KhVAA/oe2ahRc8SBs8fMD3H/AOvp9fSpGj38hj6Dvj2H5e9OwcpJHKkiuBzgjIYfr9cev9KkikDO+U3Fl2knngHgVT8rY5KHJPGCMgAg5x2/+vmhJPKUbMA4IJOTz/8AW/XPtRYrlJ2lVnKqOcgE4ycew/IUjOAN7IwHBDY45/z6Gq8hKx7+ScdQMn/P19KQE8M7soAyDjIHHGR6mmVYuPKODnKLyB05Pf3/AM8cVIj/ALvJOwAFsgcnHT/PFUwokQOGJY5BJByfpUiZDkEnH90gD6+//wCqncm1iaNzIMkqec5PHXt+XFSP5RcRyDvgBT/nnr9KrtA6HKnGDk4/r+tBBDKSrOQMZAwQDzkD/Pp3qiSeWMBtvHGQdp4/Puen5VqaVfC2sntN/wB4hvYkdDnp7evFZcPC4KDcw4JP+fy5pgYo6EHHPPBPHT9KgCzJskmfAxjnk549RTFPm72GACMKuAAP8ntTVlXJGcscnjj9Dz1/rTY2OUBOQWzkDjBp7gTSybEXB5BGMHI/ClmiBj3A5OQeoAI/zio5EDzOBkDGQwHce35/lTAJNqjcS4OM4/P9KdhpFiJxGhLgDceBnHH169/amKVSNlzgHOMHIP8A9fim7HwrDjnOCeAO4H680eW0hAXkHI5zjHYH9PSmPQetyuS5fheo9+4+vehjlPbOMDoM9Mdx0pZLLyFGfn5zuXjn1/z1pDG/Oec85XJwTzz9f6CgWwpUq2eBjjBOPfHFSQ7wjncDjkDPB5x/P09ajYDjkZ5JyP5n+oqW2TcxznLLn3PYgj+tO4XG2sjvJlxgkHJHb1GM+9SM3IRHJOcnb09OvpSG2CyAkEvwMr2/zjP4084jUkgBQSDjv0/LvQwuLKhIOCQehUjuecZ7VMqgxHBHIyCPXIOPzwPzqKVgyjAwCMk5J+nH0zTrZFCck4zwQMEk/wCePxpGiaJIdzByMMV6joPb/JqQQs5T16Fc5H19qWOQws4G4AjJGP8APv8AkKVCdwzgAA8Dpj2/WoepoiPY2G55XuCSc/57VYmbZMjA8bQQTwDxyCf/ANfSnRxI7FiBgEEmnPGJEUcICxJBIIx6fj146VJaHWhb7PvdsZ4wvBHTg4qe2XcSWG0L0575NRLwCOflAGARwBwAT+nNTF9rRDIPHIIJ56Y/TtUGqEPzzBHbkNgLnOSeOv14+lS31t5fAOduORwPXqaihjEdyDkkkHsR16n8qnuG8wncdwHO7GMUtS9CjbxyRy46oQSeCPxP+e9aCxqYg5TL/TPP+eadbYSPDggYyQAM+35c9OtOikDIUQbBg8+3X69/1o1FdEUMay3IAKgYOQep4/LinMjyuCScggR5OQPU1HbSmO4icfMgBJJHBGeOOvvUso+UgEDDDDMcfX6fSjUm4XCbQRnODzg5we/6VSmRQoPUkkHBwR2/rV6QqFLIc4AGQc89v8fwrOeTGEIBOQMk4A6d/pj8q2jsS3YbAiRRSuzk4II45I+vbPP50+GTeA7EgHoxOP07fhUqiNHIL9Mgbefw/n+dSQReYQqbeCCQTxj/ADmqYJ9iqZnQ4D5GMZI568/5zUu58lElKEDOAp5HcZP1qzLbIxYh1JHJUjjP+f0pCA5RySSR1UcenHf06elQzVDrNBDACDtwfuj0P+R075rrfhZ4ludM8QvHPdKbbh8dMDnjrXIxpJ5T5wRz90cn0/z7UluRYzbiNhKkEqDk59vbnr6iuPEUFXg4s2p1ZU5qUeh9eaVqUGqqGgkVsjsatOTHIQwGQRjnvXy54d8cX+iygea2wsNpZsnHAH+NexeFviXHq48i6KDBBWTPY9ie/rXw+LyypRbcdUfaYXMadRKMnZnocvA4yM4J9c9qMl4genIBP5//AF6dbTwXlsrJPG69AwYEH/PSiOJNhw6EZyQT19a8Zxcd0eumpbO4K3JA7D160KSCNxzg5ApUQ7jwRx6/jShSXJIxk/xDsKnyLGyAjPy8DPemlvkHUDBHTrSzD5HI5wM8Ggh22AIQQAcEetK4rBE4OQzEY5GO5pkcnkvknJ5IBFOK8YwQcHJAoiyCMjkdPrTu0KwNKW424yQQwPX/ADxTp5CJAADjAznik2EkYwTnBHf6UNG7Y7Dpn3o5mUT+bsizkk9OPSmLcumQCfbPr71GUfbsPHYj/wCvTEU9888UczQEkVwfM4JyRg5Pb3qaa8cSA5Y9s5Ofx/z3qqgw469eP/11Iw3H3PUZzRzMCeeTKbc9Tyc4z+NM+1OIh+8YFcDJJ7fy+lRuSykDnjA49KaibRkjGePejmfcdiWG6dXznAxj1P50+S7cS7w5zjrnP+f/AK1VwCMjPI96XBc/kRmi7ET30omIcPg4AJHGT61BHNiPD7iQOMHp70rDOSVJ6d+PeojGMnPbjgdKOZha5cs7orG+TnqCM9feq7SlWBHQZ+YHn/PNRW4KSSFzwwGAfxzUuNxHGO3T/PSndjsSLcGQ55I7Hr+tK1y5HBAPqR2qIReXgAjGc8d6eyGRhgAv0BBp6hYmSYeR/CeoBxUUUr7iB9wjBHelUbUI7+h9fao438oZ59DipCwFykgB/MDsKdLdPGRg847emaYoy5I5OOh9KlaItg45AyfpQGg1nMqAHIHXkc0sMhCOD16g/wCFHPpxj9KAuB/Tnmq1EIkmyUZ6ZxntT2wuCeckjg9KbAqzsATgjgip7i1ZAOMLnjHc07XJuQOycDnkc1IhD4wDt68f54qTyAvMjIABk5PQ9s+lQnULS0ilJljLRjJ+YcA9x61tGDlsiJVFHdkqkhyvA4zk1DOxSTA4AxiuZuvidpFnI+y5VnXIOw5yR1z9c/nXAeKvjTPeTRJp4MYHDHGD9PTnn867aWArVHojjqY6jTXvM9F8XeMo9BgC7huIORwMH6f56V4t4z8az6xGDI5VCSNuTgdMGsXXfEd54gupbiafB5wPQgYH8x+dYM0jS2wikyTkc98jv7V9XgstjRtKW58vjsxlVfLB6DreDJuJHkcuW4C429ev/wCuo8ATEn5Bk8DPH+Ap0SlA4AJTGM5qNgQQ3BwR1/n+vtX0KPn3rqV5SJWIx/FwD0IB656elTX8xlRCAoKqQpXI4FIxRgQp2PnJJ6Z/pxSBvMVIssMjjP09e3b8aZJHY5SEuAPvdR+QwT25/OrdvLFFuEibsqQvPI44NUEcxq3JKMcAA5HB/wA+lSrnCHBY9TntmgltCIjIw3gEKQc/Tr/n3qSY7n4ABPoOCO9DyMOg4x0xz26f5FJuyDg8gckDqfp19KCWxzlJI+Bz06Hk/wA6SzJSCUO4+bnAHGOw/lTXw0PluR1yGXAOD6/r0pqhonckjBGOCcc/570Bclt1zcDA4J+Y49uwzTWO0kgkZ4BJPWgSFmPXgjjHA9cf57USJknu/bIyP8+2aAvoLuaEAOMkjqR07UnlmaIALwpAGMD86eZd0WXADADBBI5yO3qeKjiO3L/MGbGSDz7n+Y/KgRNb2M3mlyDkDBU8DkcDFVXYwyxuCwYHoRnn0A/GpUnlhuY5AWCrn5s5557980y6BdQdvCnncOTnkn27/kKaJuTvL5kzkgAt1BGACRz3qKaL9wmQBggjtx279+PypqFf3h9Dzz0PH8uP1pGB4XO8E5AxyB2/HH86dhpi2ZijScD5yx3kZyfp/k1EiF7uMAhASQcg545NPERiYsN5QkDauMHp36/41Yt0CyDYQWGSGBxnH+NJj0GTfuVbY2ASCAB17f8A16vPDmGN8gsRxk9gPb/JNQsqy7iW3j0JqyhcWvlA7ivIwcYB9P0/OszRFO3d5IXfygUVsEgAEnrj/PrViyvHtZQ6ADIKk5zweOn+FOs98EcsI+ZHOSpPBPemmAKAwB4HIJwQT6//AF/SkwQ2RQ0gwT97gA9Off1qa+gRJ+FPKg/Kew74qPBkAGwgq2TnninSDzXTPzPjnPt7Cl0GOZNsQkI2d8H0PoP89afp6jyZBgBcDKgdT6+vX07mnspWMKV56DBzx/n/APVUltHGqmMdOpxz1/z/ACrNlk1io8+LYgdnYARuQOpxyf8AGq+tWRtru4jQbJI5CpHv/UdfwpiRv9pQgkmM5AzwO+c9P/1VZvJXvrsTnOSApI6AjvUlpkE6booyVKHaAFH8XHf/ADkU6NJGhw3y/wC9yfXtTi7DAfBKnCnGc/4dqakxKNuOQ3IIPPB/z+FLUQ2yRGuQMAluue/f/JqpeuVclDnachcZPJx/hVwfu3OOGPO0DJ68Efz/AAqF1kkvDsB5AJxjg45/D/ChFXFmglidVlHluVBwOTg9OfxqC5gMkJfLCNTgEc/TpV+7laV0EmGcrg4JyQBjH605bqOCweIpvDdAT39ff14rSJnJmNok2yS5TG8eXnkg9OvH4VHchPMiQrnMgwSOgAz0HX1/CrlhEI1lnjYYMe0DOSCDk9PwqtKsckgPLEEMODwRz09Dn9a1MNyW4tN7ljwM5wD0OKlvIMwQjaclcn/Pf/6wqcXJnYeYFxgAnBAz+HvVnU3/AHMUOACgyCDk9M88+hoJaM3SJZ0069jUssXmANzgfl2/D3qOKLyrtGAwQpwQf8/n6VYsGSOKZCCVkYMQR3A4/wA+9WWKeWHTa3BByMH6n8OaCSq8vkqTnIAPCnJHrj/69S6hDcG2SXYSjAEFTg854/nTCUYFPunBxzz/AJwf1qSbUSbeOMp+7RQq+v4/kOfalYA0iFm00FXJiDkbWPP/AOrjHetLTbPddFIn3OYySFPBAHes3S5pI4MAY3EkBgD+H61PZ6g9tclo8DaNrFeuO39azaLWgkcPnXfy5AICrjqST/n1q5eWrW7YlDK4GGGOePb/ABqqbsQzeYP3ZDEgIOQfUe/X86snU5dRY+ahwSMlmHOD1Pes3c3iyea7RrKJNhdSMKQCcnjn+dP062lltpJI45DHESHZRnGeR+ePQVO+olNMitPIzHHkhup57Zqrod7c6cbmSNx5UqhGQjA/Ed+c1mbK4Q5F5ESMYJIJFS37bSQSIjk/MenBz/jSM+ZgUOejDnkD39PpU8zxXBRGQkr0JOfx/wD1+tLc0u7CzuwtVyC21cBh168kdhS6faSS2UtzkMFbYBnBwepOaluZg1pGgjZNvyhic7sDg47fjUNlcvDZmMIMkknHPXP/ANb8akLtklm2bnYEAPYAgc1Jdwo4JG3fnGPT3x09O3pVWMeXPEUQb0XPHJH1H0Jq1d3isS5j5PTj7v8Akf0oLuT6rC0cEW6MqdgGQMZyO3/1vSqFtG/2ZIhHg5G5h0/Sr93ftfafBFOAJIiAChwCAeh9c1XW6kgikAUFXJwc98Y57c0K4XRXsf3l6YgpBCk5HXI70lxbkTneMMpAyexzSpObeQSL1x2GT1/rmpric3VwHcg7h0Iwc9M+ntVaibRHcSAckMXzyQcnB+vHGc1WxugLIcgDnjHGTj8farF1M8exDECMnLZ7fTv+FRRSDy8ngHPIHJH09aZNxlnG7kkEjj6f/rzj9aJRM80UVvF5ly5wEYgYJ65PQcc/hVqOcF8gYOMksMfTp0xTeTciQYVww+cHk/8A66Blq6tpbScxypiRQcZBJI/z/OmwqWsIwSGO48YwOe9T6rqh1KdHIbYq7CT1wBxn1qNZCF8oDoM8cn0NQWN06KeN7hIEY7gNyryT/nrTY4y8qxEMkmOA/VSOefc8VLaXclvL5kTeWc5O04OPr0pkt4v2rzQMuSO/fvn+fWpKuF1byLchJEYMEySff/PepmEi2oOG2AcEc84OSfX8qlvdYk1RE81Arp1de47Cg3xjhMQDGMjAB9TznH/1xUNC8xLBJDEQMZIJBUADPb3/AAqG3tpJLyNIiwnkBGDwSe/8+9O0y8ltNx8tXHJbd1wQe/6dKVbx4blZ0yGB3rzgep/WocUwvbYnuGmtZMTobedW2kMOeOnb8setadvqGqCyWRZZCgGQxGVx357/AF9qx9V1241W4FxcoOR8zE5bI4A9+lXZdaZLKOJSSmMFSCuwn/PasnST0aNFUlHZ2Oq8PeNL2zBQyrLkZ3Ac/wCf85ra034pN9sWBxllOWIOOf8AP868xtZ3QyAfxD5QecH/ADj8qGmWGbzUBL5JIGOT/hXJLAwl01N4Y2rDZnv9n4t0+/SMbhEeMqxAPH+e9a8mowSRg535PJGOa+b7nWI7tQXjZHXkMrEY6cdu+fzrU0/x1La2yQMXCY68nB9R35rgnlr6HpQzNP4lY+gLdwE4P7sjBAGePr09arNjzeSPYY615lofxNe2iLDkYAJznj/Gtqx+I1tcybnIyTk4PQf0rkeEqRex1xxlOel9Tpdage5tCTknGAuOM9q8r8Z+H3ghLrwcHB64/wA/SvUT4rsr2AD5Rxlc8HPoRXK+JdRgvVkBRQhGNoOc16eC5oSs0eLmThON1ueHwxXVvC5kDGBCSWJIwSc8Ulgkup3ZitHUSkFgOucdRxwOorpdT1A2SyxBBJGc8OvGAePf0rlILyXS7+O4tQBJGCSwHPbp2r6uF2rnx09HYLq3uFciSJlm+6YyMDOcfjj+tOvtLu7WHL2bJgZyQcA+3rn2qz4h19tVnicxEM5GVxz7k/z4rSn8aT3GhjT7oB0jAClxzjoAT1q9SDk7e3luFuDsby1ADAdAT+uavaICJJAhJcKdqjoR0P5Gr+i3X2GxkARWMhJYtyDg8Y/lWdaXBN+8oYjPQgYx/nrTeqAszSFnw+RkZKucHt2/z1rRhO2HYytjGFz2rP1C8TVp0EnDqCuV4LZPQ1opcrHbAOhAUYzjn6VkyiM2xe3Mg+cZ5wO/Tmq8Djz0KgeYpPT19fftVl9Se0gKoo2MQ7qeeOmB6VStrsQXDyN8xwNoA6ZJ4o1sNvQdcTMzYTcec4Hcnt/Op2R+I5AwBBIXHYDn2pkkvmyghSOc5A5z1/zn1q1qviF5LSC3eAERggMvGAcdf50E6kWm2c9xEFAPlORwoPHPBH88c16X4F8Kizn84RgyMckkDrXMeDIXby02CSP7wI54PSvYvDlitttcDBxnBPTivAzHEOEeVM+kyrC+0lzyWxqRQGGIgsA/GQSeh9/89asBigBOFwOSRSTSiV0zwR2x15p8swSNAercg+wr4yTcnc+5SSVkSQsGUnHA44HH5fn+VEJzIcEnBPJGCO1LbsFRieTnJz3HUUwMFfJJIB79s96nSxRJKpXacHv8vp/nrUixhwfr1xx+NR+ahcce3Xp7/wCcU5pNyFTyDwDnJH+eaQEYiLDOOPUH+X50wt82AM+uT/P/ACant7kQ8OBg8gD+maa0iSyF0xjgjnHPTkflQBGqluT6ZwB/nvQNxI354BAJyBk/5FSFwxwflOOmc9etLIw8sqWIGcggdPb2qiWMTKoeSR3yf60ud7cY6dD/AJ/D8aZFJsI+YYPX3PP+cU4Jzvz8uc5oEK2QgBPzDrk8Ef8A6/0NPRy+85IB4APTj/JocpuxgE4xn0HWkacFAD6kAkdaAIkbbKSSemeO9JKd7HafnJzkHBqZSASSMg+36fypAgdyUHAOOR29f5U7XJegy42C1fMhQgHIYd/b2NeT+Jn3XMsdwJI1ILRkA4znoT/T3r0vxFfJFahVwJACB/L868ffxzd2c13a3tstzbeYSqsB8oPHB/Aelb0o63PFx80opHJO3k3TykbyxG4dccjt+Rwah1Vnku4sZ7FSgyeTx9PSnQXktlc+fsJ+YsEZc8E8/wA/0pbu8Et0Z4YmC5yV2kcnkkfia9A+Z0uXpbl0WQMXzGBuD8847f57VXsJZ7lhv3iJ+4U4HXv0ArYuru3vLJIRF5Mi/MZTyWPXBx2/+tUGn6rcWiS20oH2Y8kYyQc9v5fjUq9ym0Nt0ubS9WSB8AdFGQpx17V6r4X8QNNaLFI5Eo4JK554/wA/hXmEdyYGEsa+YAc7STjH+ePwrQTxjHbzJNFHIgz84UEDPAxj0yKUopo6cPWdOW57rDOJLYZ6gYPr+VXLWYbAhH0J7j3rjfC/i6DWIokxhyB04IH+f612kUKFUxyD3/rXDKPK9T6ilUVWN0WIiqyArwCcAmpZGHGOecZ9KZBEr8Kc+x7U+TCuEHHqPepubknmh0JIwy46nvSRzYUnOBnrio5FjYfMTnJI49KarhX24GO9MCUgK6n7uepzj/PWkeXIAJzjoTQzBuOoHJx1pss0Q9sdeRyKEzKSRg+IrrahI/iHHGOetcNYytdasQDuw2SuP5/l+tdt4k1XT7S1czlgMcyDBGf8K5PRniXUElQGSJj94AAkemP1qnJWObkbnodvoEYs5EkeMvHkEjHp/OvYtH8a2tjp4SIo+ACEckEe2a8pjMWR5ROD268//WxVqW3iliOHIbjIAxivOcmnc9mFLQ9Ml+Kh24jsxv8ARmrEuvitq802yGCCHGegJH5muQtLdEOC7Djgnr/9epEgC4LduRntT55M2VNdTXv/ABRrupgebfeWjYyinj8hUFtFdyjMly79D1x+NU1ZdxO/GDjHT8qvRzxqNpYqSDnnrUOTZaikbmlWMknL3DBMdCcV2+g/ZbI7lmGSMYZq8uTUEjTY7H5jwQakXUykhw5C45o5ne42k1Y9lk1W1hXLTJgDPBqt/wAJJZs2Ffd9K8lm1SS4iIjmbA4PJJz24qO11Ce2YHeSQckHoRTdST2M1TXU9e/t23dTskAI65rOu9RkuZAEcEenaud0rWNK1EEXEZtrjAyQTtJ9RWvHPawbNkm8EnkVzzlJ9TopwguhZKyheTxn161IpYdeccnFVp9Wt4wSHGPrVN/ENqhK7/mI6k8Vmr3NbK12dLY36Y2OQMdKNQ1pbQfLH5h+oribrxFGxPIwOciq8/iCGSPAk5OCMHp/nmu6nKWzOKpGKd0dJc+NZoi2LdQF7k1jXfxIuod/yIAB125/KuXvtYEkrgFn28nBrHuLq2kV0laSPOMAKcV1I45SsWvEfxHa4aRi5xtOCuTz6AVwOpNeakWlhBKHqCDycda1r6O1t76Jj84AyQo6e4rq9GitLmKOe0xKq5DIeoPfIHWh6Gd3LRHCaJYG6ByCjAgNkYJrtNL0VFtyOj8EFu/+FaNxBawgP5RjnyAdpwOevFRLqaRAxuoIyAGHGPrUN3N4xSKtx5kLAEkY4pqNMU65JHPHFSXOyVw24bQDwOce3FRh0Td+8xxkgAg/56UiyE+YSSRggdOmfX/PtTC8+DlgMkZ4qaV0ORn65H+felUxpsDcknqB+lAbldjIkxKbjnqM+npWrbSySwlDnJbnPfFUyUySCCQeSQOfarthdRGZkGFJ5P8An86Oo7ma8EsDNsBILZwegqF12u5G4c4/Cui1GIRFCSNrDIAHBrFuNsjli2e3cZoGim5kyACcZA2gUHeuQRg+gz27/wA6kV0APOBnqf1qSApJNztA6/40CsVlZs5HPYnHc/pVjcSuHBwR0I4z/k1Y8m3XagdclsccH2qSeAIRznAPIoBmROXJYHOM8Y6j6VExLHOSeQMD+f61oiOKYDJznqpPQiopVTPb1Kg9KARVd3UgYJXHOPemK5aIHBJ/TH+RVqQxrvyxTccHaOop48powRINuDgCkxlHafQ/5/GijzR6N/n8KKkdj5p2g7TnpgZxikzk9cZPQ0xzhOBx34pWbgHHHXPTn6151j07j9w6HPHTP+fpUYjw2CCe+c//AK6fuIV+ev5jpS+YG5zjgZGO1OyC5LCoCc8AHJ7n6f59asHG0YPA4OR+lV12tkHnIJAHGakMn7oBueM//rqBEUg4B7ZyD7ConY7uocdj1P8AnFSO+6M56dzjqKjUHnC4JHB6D/ParItccwLA5OASAdvQD/8AXWXqeix30UiAlWU4BA7DP9a00/1frkgDJ709n+bpgD1PX1/z3p3adyJwUlZnl+v6Rdaa0ZO5+CTkcZPOPbtz6Vl2viOfTJNhlc88gHkdOPyyK9Q1eAXKkhc4XAB6g9sV5T4p0yeAl/IbrgsvXHr0xxXdTalozwMVGdGV4nd+H/GdvqZCu/luO7cZHpnpXUrcrJyCMHHzdc/596+bFuptFvHkyzR5yOB09Tjk8iu18P8AxGMPlieXPmDPI9eOM/U050I2uh0Mc3pUPZABvBOTyBjPOe9KRtOM9+CccCue0TxNb3gOGBc9dzZPT/8AVW7I43IePmGVxzwe1cDTTsz2otTXMmSNIBJ3I/u9f8//AFxTyDgnA5xn6/5J/KoBJ5ackdcc9MVMhB+cAMMDADfkaaVxWaEeXZKCevU8kDHQj8+PxptysVxCIypKZ+8QMnv19uTz6UxPnJGBjn7x7f55qSPCIEUkZ55P+fp+dNXREoKSszl9c8B22qJlhu4JB7Z6H/H6Vwer/CB1LtEpkBPHHJNezlsEJ1XpnHr+tICFGNxHJyAMmtIyaOOeDjLZHy5q/g+/sbkRyRMc9DtPA/Lr0+ua56RZbc5miZEU4w3f8Onofxr7Fk06zvyS9uC3I3E9Pcf57VzOv/DWyviTHwwzlVwR65/H+uK6FUWzPJq4CUVeJ8wRuVbBLfNnOTnp+lSR4CkjAweeO/T/AB9M163rfwNzMJIJtpODjHfrwOe/b3rCn+DGuIvmLJG4DHkDA49c+v8AWtFNHE8PVjujzuRQT3LAgEYwOc//AK+3akklZWwBuBIzj06nH1BzXZzfCPV5ZCWjkLqCAI1IyO2SeOBUcnwn1Vk2COQbSDkA8nv7e1VzIlUp9jm9yMXKI2VGM/rxQJ4yCGK5I5zxz6V2kfwe8Q3FttS2IUkFmDhTx0/l27Vq2PwTv22NNb+W7EgGQjLDufwOcZz1pcyLVGo+jPM/sk9y29IsHsSc5HORz+FQK7JLtwQAQSuBnp0x68V7pcfDF9L0x5XwSVAwBnHYflj0NeY674d+zySDJHOATgYJ56/X1qotMzlCUPiVjDffK6LgkY5A559v19qGsZ2bBiLEjAwCR2/+tx7iu3+H2hWl7elL0F+CdwIPTHb3/HrXrNt4G0eRAUXADdcZJIH+TTk1DVl0qTqP3T5+s9C1C8nSOK2kcHGH8vjGfX/Peu20P4O3Got5kjbE4ByORzjIH0P617hbaDp9koSCJQB1JXP5jjrWhHIEQBMR45yADnj0/CueVZHsUcA95M4zwh8KLXQo3kuJd5fGUfBBPPHtXWeVFCRHGmwAHgdwB696kN0d7hyH4wM5zzUXmkjbn5vX1H1rklJydz16dGnTWiHFOv3hnGMZP+f/AK9MBxs3sCTwGB79PpQZnVgRyQRwRz9P0pLp8g7V4U5HHqfzHOajUtvXQc/C4J5z0B6ev606a7is7Z5XcAAEANgZ4/nnP6Ux0SGBmcb8nIVh37fj+NeVfE3xUbK1MUUgMrHARD1ycDn0qlFydjjr1lSjc5r4neN5DctbhuNxDAduc8fga8zkuBKJGwUzkggYGSR+H5elOvJJLtpLibe7sSBvOQM4wMEfSoIywQcZIOSRxnj8hkDv0r0oR5VZHyk5urJyZPGAcAjO7jPY/wBD09qkJG9Mqce3T/DtUKqGkVs84yOMfz/+tU5UHLjGCAc4x7/r+lWQS2t99n1CC4Q5CSrkn06ED8MdPevpXwbdLPBC/ARxkEHJ56D+nNfMhQBkLqPlAwpHHUY/Hr+le4/CzUgbFUyDggBie3bP+NZVo3jc9TA1OWpbuesyk5APUAEkDABqNkdjkOoyMDJpiE7ee3OACe+f8KlyrHJHXpge1eaj6zoPEMi5BA64BB4NCL5bgkgnH5f5/pQjYXKZGDk88ZpyAYJ69s9aoCUEY5yScDGetKVJU5+YDPQ81C2d/HAwD/n9akDZU5OeM8DpS8gHZLoSFxkDj0p+Rycnrk84qBXKru9hyf8APFCMc8Y55OefxzTJZIVIIzzjr/n2p+3jI6HsTTd20jJ5B5+lNWTaSewOc54oEPVuDnGCehP5f0p2dxxjPcY/z6UxpFbBBHA54yacD5icnByec4xVAIrAZG78MdRRuYgn+HocimF92ORgEDOKViMn5iADk8cVVxMc6oI+Tnvg9q5Hxfoy3FnM45bBLZ4//VXVMvzbgQT6j0+v51V1C2+02rnkdgM89D1H1rsw9V05po4cVSVWm4s+btT0kx3kjRodqjn1zn/DPBxWW4w5A528BTxn19vXrXd+KNDli8+dAQCwO08YPPH07VxEyC3+QkEggcjr7c1+gUKiqQTPzmpBwm0ym53jdgthuATkH3+vT86a5ITL/JnnIwOcjBJ6/wD66luB5TY68fdP+f8APFRuAV6bgOeRx7/lg103M0rj0g2vsBEhBySQPxwP8nijYNmEVh3LD/8AX396qPclDlX2AHOSBkZqzEAIwzOX4Odp5z6fr3qk7lOLtdop3MWWAIxk4HUde/6VG0YwMjlcZ9uf89c1JcyIWQHdkY4z+H4frVdgWJIwQx4ycD8f09K3Rg9x8aIrHgkE9F9c8fn7VYHyNklEbOQAcn07+n9apFxDbmRQHOcEAnGexqxBvmTMiAleAcZIx29fxpMpFkBXUYyecEZ6HsB+VSCMHHOD0yckj/PSqbSC3YAgAnCqRzwef8mpmJ3nIBBBJAz+J/n3qGPXoK4dSBnGM5IGeeD9B65pY0Klw8e0EZBbtn2688fnTnlLOEUAgKAcjPT+tOMJcEIFDMuAS3GRznP50gL/AId0oX2qRy7A4UnacZyeOf8A9Ve6eBtHS02Sv8gBxyD/AC//AF15z4Mt0thG+5NmQNqjnJ44NekXPia0swYGcR+VkZU+2T+efzrwMe5T92J7GB5IS5pM7BlMrH5uMnkDA7/zqRh5BIc47YUg/l6815rrfxStrWJCl0RgFSq47f56+9cxefE+5urcuhMYIOATgn8a8SGAqz1se/PM6NNbntb3ttCDvnjjA6EsOecYI/wrO1jxdZWEJkinjlAx8qnP0r59uPGd5eK4kuZA4AYE4Jx0xjv+FY95rFxNt3ykbuW2jnPv/L8a9CnlDfxM86pnLk/cR7pe/FS2gQhF/eEYG7p0/wA5+tcdqvxguJkKRlAOxPJHpjtgV5bJfyzNteQy844Ocn6dPQ1HKiCRAgMqcNzxjPGM16tLLqMOmp5VfMK9VWvZHRah40v7s/up3HTkHv6c+vtnnNYs+uX1wCXlcEnBGck8+3Tp+dMk2RwsVA4IzgAfX8OvWqwmQryVBBG3cCOecfT0r0I0qceh5bnOWrZM95LJgSSj5huIzgY9Qfrn86q+eQ4AwFAyCDk8/wCGajd3VyME7x8xXBGf8+lGSG3ZCHOcDGRxzXSrLYxd3uNaUEKJOZW5dwDg4756YpplRDxlgTgZ9PXsfU0ku9CCSWBBznoPQZ+vNMkUyDeMYYBs45wP19PzNbRdzJod52442kDBJH0/z271DueQDIAONvzHJPcn19u/Wk7qCCRjAIOfxolkK4IzgYBOe3f+daon0HAAgAHAHJ/nx/Ok4QFgvLHBHXHpz9P6U6RcOfQnA9ccdP1qO4BWLAwX3dcc5H/6wKYtRylNp3IChwQccfX+ftVuCJChG1VYgZ5OOvOf8jFULLKQmNyU4429B3/T071csLvYTjgZ2nAGevA+pzWbNIs07e3GGQ8jg8nH6d+eKJIjCjB+i4yQB0zwB/8AW96fETs8x8Ek4AYdAOODTZVCtvJxjgkcEemB7+1IbGPhSCQMHJGec5/+v+lN8rcyBcr/ALSkDp/P6075GGS6nAyOwOPb/Oc0xU3bwmc8bcnIP1oEO27V5AODtwB6HGfU/wBaaE8xypxs6Hdz+nft9KUkZLHHBIOTg8jg+npSvKfOOTkY5GOM+/096AA4SNRtBBOQucn/AAp6ymNuV68bj0zx3+v9KZIykAkh9vIUnqR1z3oXG4g5kzzuJ/TrTuBMbpSeBlicDnIP4dv8KHXH7zHJ7p6/4DmmRYVDwOOQxOCM+nakjlkdsnGcdh70gtYsZwgIwQAMgjr25P1/nStk8HqQD/8AXH05P40m1ihcA98sB6DjkUxpMoAMAqMgEZ+o/l19aCkrig4JPXJ43DAXsKjZ3fg9h6ZGPf3xUiKHQ5GDkDA7A57+vTPSowhVwcl+McD36/5HOKDRIfC23Ix7eueOv0+tIeFwfQnAwc5//VRM6hxxtJXoPX0/+tULzKGUjJzgHcOh7f560FLQkMjg4IAXAPHr3zjv+dNUk45JbuQe/b/PpTAT/GTjJBbOen6Z608uI5Mt0IwSenuf8+9NMsBwoJyQM4ByR+I/z3p4Rjl2J7HaBkE47f8A1vSofNCl3IHXlQeQOvT/AD1pTcgsQhI64BHJwPf+tMlssEAJjIB7ADgf5565p0Y/ehxuIAJIz1HbNUXu93TDvjI57HjmpVlLIxcscAEg89P8PSgnQujKhecEHGQefX+vSnMoIIQnOOMHH6dBzniqsb44z1G4FjjH1P14xTVm824A+YopIyOenFAWVi6MNgg/OoB5549R7f8A16bKxUEg5c89cn8/r2qB5RDIDgnJByp9P8/rTwwdeQzEnkHkY7/l+tAtOgGQ9funAySME/4/SpdkjYCkFAD7cnH9cfnUMTAO+ARjrgD/AD/9atXT7SSWISc4HOVHHP8Akn8ah1Ix3dhPQpp5gJwcHjO7qT9Prj8jUjgLgk4PGc8jj/6316U+aFhKQRyQQMDPOOeKos4WQIecYHTP6fX+tSqqk9CVcuMd8UnIIxwB0J/zz+FRxmQhCXPygg+/Pr/njFNA+R88opGCecfX2p0Fwqlhjk8Zz1A5/wA/Wt07jsKRlAADktyQeR/+unIxkYHeGQZyOhH4/hjNIW8tgqnIxk5H5iolPmY3k5BOARgA/wCeKYWLUmRCuAHGRnPT/PH5UijaHKDGCARnHb/6/SoXmfCRhuScFfT/AB9asQAMr554wQeRnrwen40BYmWTcofoufvZyD7n6c81H5iSEpkYznA6fQfX+tNQj7qDgDHTH1/LFTpaozbxk7RwAfu/56UFJIcxV9gHUcM2ec8dj6f1p6IiYySSxAxn6/8A1qa0pMwxwemAOAOmcfl+lCr5qPtBMgJ+XPPr26fj60FLQmKKWZyScDgnjnsOP84qOLEuBvB4GCTx7j9BSxSFUKOvJOMEcZNSxqYzwn3m7gcY9+9Q9DRWAbEVx97sM57dOe30p7OEIAJJAOM9c5z3/wA80jx7ScjhiM/NyMdeKCgzuJJfAGSMjpzUlonUD7MG2Z3Ek49u1SxRmVck8KoAAyRn/PP41XXIjx6E4JBBPf8Az9asRIY2c4wCozk56H0qCkTGHeuA+Hz0BwCB/kVNJHAnyOAVwMowxzUSuVAc53A8YGTj3/D60m4OwL8OBnK9PQ+3UUupRIURVzsbc3IyQMAe1SrGdhw69AuBwSD14Ht/KoA5YZPJ7H69j+vrQWeLOAN5ztBHHHHXtRcdiSJFiXGTlcEc+x7fpTZJML0Gw98cjsRn/PSlVGSSPK7XKZJHI/z/AIimTIWjLjhc5B4x78enNUtwZXvHLkc84GFHABHH6f1qqVCgPIDjOSDyM9j+v4VauoRIVMeD8ucdvf3qqN4UAjAJHAPUYzxWy0Rk9WWUkBQ5HOOxyBnpT44zI4G89ecHkAcYNQJjLknpwCDxnp9DUlszqST3IAGfy6UMpE7kEBBxj0yScf0x61YLohA+6AONpx07GoWJVyyDJA5B5z64/HNNkdyE2BT6YOM/5FRa5onYmEgJIAD9D06f19P1pBcbHJI3oQd2Sc9c0zazR5IBJzg55yP84pBkkZJHYH+metLlC5G0m9iMASjJAOQMdPp+VSLeTq/lQvIOhJBODSSIYxkL2xySfz+tCy7i57quOQQfU4Pf1qXBS0aK5mtUdJpHjvUdJi8jzyYlIK4OOP8AJ611uk/F24sk2PIZBydx6YPbn6V5dMHXZhA525yRkYz1/wAimxyKUkwRkHjJ5OP14H864qmX0qnQ3hjK1J3jI990j4yWwjDzgSEYwu8/r/hXTaf8TtOumTzHwpOcA5I+ma+W4DJG4dUAGOcDk/5zTreSeKYyebIgJPCnJH4c5rzJ5JTlrHQ9GnnNWNubU+s5fHmjl/muCOcANjJFX4desr6MOl3GFPYkAY/z39q+QbmWc4L3MxkTlWZuVPsKefEN+5Aa7n8xeG2sR0wen17fWuWWRprRnSs8fVH2Et/b7c+bGCT3YHP0x/KpIp4vMVjyCMgA18k6V4ovoYXd72480knJfGOeAR3J961IviJqWUElzI6c/MWOc+v4VySySono7o3jnkOqPqN7mNJx5bZOeMj/ADmrNxbvDIVODwGPIHWvl6P4j3bTKPOkyoB+ZipHb8qsXPxO1O4uAXnnk4xkyEkAfj/+rFZSyWqtjojndF7o+lcO0KyCMDPYn060kQDoedxHVR1r52Hxc1S1jEZv3Kg9SMkjrjPf8u1WV+Mk6xnNy+f9nrxz1/pWDymuuht/a+Htc98RsSbG4wcEHtUzgBtuQDyc5rxGw+NkG0+YryOcHEZJ5ORkE8cc1Zb4ywW8zlbd7ldpygPI/H1rJ5XiF0OiOZ4dq9z2fDRrkjbuHBGORz/nNRDcY5DjGAK8jk+N1skZn+yyRPwMZ3Ej+XpUc3x+t/I2Cxld+xOFA9Sc/wBfSoWW139llf2jQWvMevQrJIpIGSRkjPOKjR8yIB34P4V5DD8e7ZUJjtZfNcAYJyv4H/I5NRQ/HiKFgkmnMccEg4GeoJ/w9qtZZX7EvM8P/Me1PG4JOBjHGR/KpJoDHGh6hlJIz/M/rXit/wDH6N2BSynjHQqMtg98H8O1Q/8AC996BfLYg5w2MYHXPNWsrxHWJH9p0P5j2iCTdESvIA4Pv/8AXqWPMpCDC8ZAJ5NeHRfHx13xQW+BggBwduf885FR2Hx3ZbvabAGVSSHMhK46kkY+lWsqr9hPNcOteY9yeZFzk4wcckdfQ04SxYUGRAcZB6/rXzte/GS7mv3dyoLsW3A8Z4xx+X51QvPi/fRN5cALMRy2CAD9fxH61usnrPdHP/bFBH0wDFtBMgA9zjP0qul9bTN/x8xqeQFJ/wA9a+YG+KOtOD++IGM53cjtx/8AXrOHjzU5y8j3bkIOMDof5n8a0WSVX1MnnVPoj6uk1CKFuLiM4IGNwOf847VBdeJrOM/vJPmHBAxk/wCH1r5Xh8WampA+0NszzgnJycn+eO9OuvF95nMcrEDOMsf1/wAito5JPqzKWdx6RPp6Txxo0KZeXL4HyggH+f8AMVBF8RNHMVxKJ1jMfGGIIPqCP8K+WL3W3mjRnZw5OSAfTuT7/wCFVY9aklWWLaxU5xztHTg/59K64ZLFfEzmedzb0ifQ03xotIp3aIw4zgENnj1wPr+tYt18c/Od1RwFAwBnnPt/ntXitnLGu8pH5TEfNwSOn9B6etLHLHEDIQsjghunY8D8ia74ZTQjurnLLNa8ttD0fUvi1qM++M3Zy3G1eQPTJ/Wuav8AxZqFzDvju5VOSCCSMgetYUDIk7y5Ac8nA4/SrMamZMk8A4U9R9T/AJ712wwlGlpGJxzxVWq/eYQz3DXs8kjBkMYI2jHP8uM9BTbcZkzyA4znOQPp+tTCUICDwTwGI579fw9PSkhAVcODknk9MEV0pKKskc271dyZQYmJ5OTjBAGc/wCf0qtckhQM459PfPPpU7y7VJfBK8AMPfgf56VHM4EfXAI4PU4x0/8Ar81SIZBIQJGfYOOhIyMURN5rgYzgZK5zj2p8O1onBy7khgRzgAYH9ajSI292QTwF4x6n39qfUhkRTYxyQwzwT2/yR702RAroUyAp3YDdR/8ArHpT5ZCXAXkgjOeSOOf8+9F1KTJu+4cYJxn61ZmEURSIguSGYjBHH8vXNSRukbHO4gjoOSD0ot5HNjGSckORheuDjt1Hbp71CZCshDjHXJAwOP8ADn1oDQkYHceyHoDyf0/GkdgN+MYIzlTkYqNyQ+Dznkkc0IgOd4zx0HHX0HSlqJtD9gjEb9R1+YZyPanMfMhJQgueQT0GO31qNhuXng9Pm6E5/wD1DHtToreMK45J65745ouIIfuAsd+ByMckZ7U4MI1fBJzgnHJxzzS8K2VDbACMY5H5duvNI5TaQPTGM4z+H5cCmA2Z0IBC54yML26fz5psbYUE475AGetK+XYA/OEXAJ4yOpBp5kBhwVGAPpz/AJ/OgCMOSrrtIC4GWxz+H+NI8oL4ycAYYj+tTW8gAcLuUgAHHp7/AOe9ROiI+xeSQOB+poFYazFJDwSPf37/AOfarDRiRQUBJwMEjPT37cfnTAAuAAc/dPrj/wCvxVyI7lUqBnGQAcZ7fpz+lO4bFZh+6dCAO+enqfxqjayO0o/ukE9e44z/AJ9DWldBFjAwcucbl6Z75qswjPyhCTwevKnH/wBfNDGKbkJJwoQZxnsR/kVaMzZOBg4yQRz6fy/pVNAIsLj5AAMH06k5q853EYJxg/Men1qNikhqz5iQHg9euQPb/OaIpWctyRxggevqKRmAA5B4JJB4I/CmjB6DqPXt/nPU0ikiRyT90fLnBwSuf84pjSF5QB8m47QScEcf55qSJMKTwjk9Qc8ev/66ZMgOZBtG5gRjtzxj06CpYy/fXAS3gwnCjDMZDknp/hTdO3PayvjBYdT2Hpn8P5VGSJUxwdwBOSTzT0UR2pjALBRyoPPHofz6etQaIW3lCTOWOWPVic5J64FRuxSQZYkdQMfyH5UsIImj2YCDHUZ+uafLGXlA7A5BB6d8f/WqBjrh94UlQSR6Yxz1/wA+lPjuA1pBnGQuM+1EyDGCCgJBLZz6jj6Ukenm4092t5d5BKgdx9M/55qW0ldjWrsTWibpJFwDlcYxnrzj9P0rpdE8LyX6hyAJCobByMEdv0x+NVPAXh57m+cyEkHIJbngDgfkDXokNtFp5QY2xrx8pxj6/XivjsyzmNGqqVJ63PUpYVyjzM8Z8QeZYakInXJDEEbs7QMjr+H6VWviqRAoB93kjPqRjP4Ctz4gwK+sGeIKBLyQD19Of0rDu4JGt4MP/DtOPyx/KvrcJUdSkpPqeTUXK2iHSJmWN4wDsLFwVPQ85/PrVh9qEBNuT/CB/nPTvVexjMaEAglQWGRwQT0x+n4U+BHu540yQx7g4H0zXccweafOOVyM/LjOOevFLeO5PPIVecHA/CnzR/ZZfnGTk7iDnGM5/qO/aptRtxbxxfvBhwGGRxjjgj/PWgTZThkb7MXxgAZYkHI7VHaHfdO6LksoywPXnI/z7VbhgH9myYb94SQVzg47H37UmhCO3v8A58iMDqp6H2oIbKtwf3pGCPcnn/69OuFkWSMvIyR7SPu4Of8A9frV3U4B9r3n7u4FSxH6jtUV/cLcMhIyCOSRwP6f1oKuSWxc2URLcKCTnr+H6/lUaA3ETkfeJzleOfX6dKmR0azCgqD1XsPQf1p2mSvbPKjnKOgUryAOf61nYaZXhDbwCxcnpuPQ1ehgzvQ9s/QkVXEWy7QgbMt1HRff8eK0JFR5AwQnJPUc/lUPY6IsfcyziEDOxOoBGOg5FLZO0lvI6BdzEnIPU9+npUlwxeBQSuFJYZA9O/19/Q02yiRbXYoweSB1/T17+1Zs2ViOEnzdq9AM8HAP1P8A+qke5dH6Fh/Fx1+n+e1TxRiNlBPBHO4ZOe9VryF2bkfXBP6/oPxqSy+bp2+U42BeFH9e1DTbLY5wMkKccZP+f5U27hDQQkM2SuWIyOPp6mpoIjdWuHUr3Ax1/wA8UD6kUc/713QdFIzjPT+ef605mB2FzwR1zUttBhypwMr94kckdsf4+lNkWOApkkjGQc57+3+eKllWRLcXAYAYXdwRkc1FHhoiNmQDjpnnqP8APvVm5tmjIz3GQeox9P8AEVGgAiPGDnJXPH1FIQkbbnIA3FRy2e3PX/PpVd2Mbp2PcYxn61b0e5j+0yh3VxMpDI3YDpgHqc1FIFaVCAwAbJDDt0/lTuLQknQnJPJI6kcep/XFVlBSJcADByQev5dKs3QARtmQGI2nrj04/CmbENlsOM8ncc/r/nvTuMgWXcrEEZ4JGT24P8qVCPNU8ex/Dt+VJZwB2YEjKj5lJ46dP5flToyqXKFgoQnOSDgj6fr60wJt/wB4kZBHAI/XH6fhTWOEHGW6Bjx/np+tJekRu4iIwCSWJ5P09cD3q3dREwoQfl2ggDoP/rj2rNlXIIZTjIGB39v/ANfpURYcnOdxwAOST1xj8v1qzbLmBwUDknOP5f1qSzSKG9SVkDhVwATkKc+nqahsvSxWcEAtjhSN3JH5/wA6tzISi4wQADgdOf8AOKfqMgYSndh3Gd2OvfOB/nmlJVoYiMncvO04yTx/9ak2DG29tuQkgADk/Tt19OaZtdroDsQT0weOwFWrd0NsQH3gEg4ODn/P86Ww8tXDSHgjBb+R/lSuSVJ4PnwBnHOc96SSGVIV3524znvnPT8anRx9tbkZLHnHOB6/yq3qZUrGUOQy4IHUHr/n6U0xMz4HO0OuckkHPGf8acyhn3k4wMfKeRn2/CnQr+5y0mDkkkDqfcfifxFRojbyXJIIwM9j04+uaskqyo4mCgHORj+fWpShaNIzkD0AwfX6UXAkSQOhJO4YI9PXH0960tSaJ/LaM8hRkD168VQmmyrYK9vCcjKEnGeeB70xYyrHyiVxzgDj/PSrVuzPaHBVt3UZ/nRpkiC9ZGJCkbSQAduOcipsmJpofaapcQTKhlJ6n0/z+tWrzWbgRAEmQlsEDuDVa6t4zcZDBAGwMnB5/wAaL9SsPLHGQSe/HT+n60KEU7pGM22jM1OaS4jLMRjOR7duKy4EkkY7wNhwPlH+fU1qykfZ8HJJ6Z5+v1qhFGd5K8ZzleMAH/P0rug1ayPKnF3KdxG6zA5GPRTzgf06flTLtxMhIB3MAGVxx+fqc5q3NsExU8YIz64HX8Kq30SHDJwM8n2P6f4VoRZle2MkdtsBLheAQc8D1Pc896RWdmI3Nycgqe/+e2K0bO3RrUYPQEsp6j0z+dRWsIZwSOCMAnr/AJGP50m7IqxWhcwzA87sEB+4/wA81sNdskYLJnK5Jzg5/l2qnPiBgnyjd1yM9OtWJk8wDYwQAAhQMjA4/MdKhhYIVkkiO4ZyckkckU2K32ygghcHowBB/wA4q1GgVAOhAwD1z3xk063IZHGRuBweeT/+ulfQZTWRorgOByM5BGevUDGP68VbvbZ9Sg8iHJdgAWxkKf6//WqJ3TzECHad2DkHJH+Pb05rrPC2khgMjBUg5x1HX/636VjUmoR5janBTkoo6bwNo0kNrH5sYVgACBxk/wBO3HFeq6ZELeMEAgHlucfhWJo1ksdnGx7gHk4ya27aQ+W+eSTwOD+FfC42s6k2z9BwFD2VNXHTookyoPPOT/ntQzZQA8emRSMACCP4h2HalkTI4OMHuK8tnq2HRsWUYPB4OR3pFJXOckZBOen+eKSFCqA4yCcj/wCtVq2RXDA4yDx6n/Jx+tITK4YHqCCPXuf8nNTZGBg9Bkcn/PalkCiQYzjHHYfSkwShXGMjBA4/SgBNnmp+vtn+fb/61MjG1cEAHOCPYd6sxQgYI5TGaQ4fcO5PHHTJ/X/69O4FZ8kg8gnjPaldyFHHJHY4z9ac0ZWQZY4BwCD6/p6frT2VY854z60XJZANynODgjk57f5xUkEoGAQGHtnv/n9aeIvMiLkZz0APp61FFGRIeBkA4IwOcY/wpiJmkyxwOuCCegx0qNt7qSfunj8akdeRnknAwPx9anlt9qg9eOM980AV4nMceDgegPH40yObYzjHuc+lSMm5CRnPORjqR1qGFTOW4wCMliOg9+/4072Ymch4+1Q21pI6kHg4GeQf88V45dX8+oK7lA+TkkjPPtn/ADzXpHxLlEUmyNwNxC7nYAVwdzZz6fHuQLJkEEBsjHr2/Su+la1z5DHVHKpboZdst2wKMVAXmMAcjr1P+e1TNdOsUaXIUzrxlTxjr29PStDT4vtKbvLDyL/CpwcdyP06+lQRWcV7diCQlQGA656njIre55hSm1BkPCcMMlgOB/n6U2DUpWgY4U7skcZ/yP61q3+hi0ldeD5eVYqcDk023ght1CNGsi4wCT/h64pehWpR03WXnlEfllDtJIA4B6Hj3NWZgYXDhASVyfTHqf8AOaSwgWK6dwNx+6QOcD1H4GtVCl9OISFIAxgDqKafciz6FS01d7CWOWMlCvIwf/rV7R4N8aJqNjEk5KPtyGYd/wDJryHUrCK1VF8vjON3XP0//X6VLpV1PpTkwbihP3cdu34e1ZzipI78NVnTlvofRdndEkscYPIHr6cU+S43ygnGWOCD3rifB/iH+1IATuD4GQTz0/L8q7FAQoyOcDJx0rgknHRn1dKoqkU0LvIGcH1HFEMyOhIGcHGCOnWnz4AGM7CcZHB9actsohJAznB+b2/wrJuxvyjUm+Yjjngg+/FUtUuxaWzuxAA5Axx6VaEQebIwSccEZx+P51zPjq+FtEYzghhjnn8vX0/GqTMppJXOZ1jWhdl4WRXTuOuR/kVe8JlJssoKJwQDzj2+nFckGd5QEBJbjI7iu58K2ZVCQpHIHPH+RwP8mnLRGVL3pI62yXDkcHsCPWtRo1CArxkDOT3rMtX3OUXByeoGP85rUZZCoiAy4BwoHNcLPYjsO3rs5HTjAFWI5EkhAOAfXGO3NZUySwYDxumTyD29/wD9dSbn2gjjpkA/nQi9CfcgJDDPOMkdaa8wGCRxnqPx/wDr1Az7CR05yfrQS0rkE49mGB7Ug2Hs5fnqOmPb/OKkW4THzAg4AyD3/wA4pqQSJGcDA4OD0pNhmXIGMdfagRLBP5eOvJ+g+tW5p+MEYHGD3qrbxiQFOp9xWvBZxGIk8uAAVYdKBN2KMV+Io3UZbbg7jj+dWY9dl7E4wPwp93a29vDJIp5UDKkDGDzisuxvIJJXDgEngDOPyo5bh7RJGzaa9E7MJRlu6OcfQ1V1TWIIHQiPaGGCuc1zviC8jguPKiKxyYGS4wD1xz0rkNT1G7Eqxy70YDBDLwecZrSMUYTr20TPQl8T2AiYSRMCTgGM5P4/pXIyasItQeSOV/LIzszweeuPeuTtJtRiluHlGU3YjZc5x6H6f0q5HIRKuRls4J9z0reMbHHKq2dxaa1F5DnzSJWJwGGO2Kp3nil4sD5ZUxznBz6dK5yaR3QoTnsc+n+c1f03T5HRAIw47cY5NbLQzu5aD7a5l1Kd5H28nCqpPT/PrW5ZM+lyCWLKHIBC8Ac9f8+tWNE8POjD92EOM5HHStV9E3dDjuA38xUyaZ00423JE1hpzmdVZjxkj/PrVedVzxtOffH5f57U0afLFIQ6YAGcc/nT9u1OAR2x+NSajPJwSwBJPJGcHP0qGSFhJuB+XAOSM/rV4SFFPykkdx1p4lC5bAznk4xSYGW8wbkjtjBOc+/8v1qRXRgMgjpjr+Z//WKmuoRLL8gIz1285Pp+VR+SwXoEB6YOeKQEZxHjDHBGSe/FSW7r9oErbiSOgGDSiEtgnBHfjrTZozsAGQQCMnpn/P0pWDU3ZJVmtTtOSoHGex9qwJWyh2dVOMjkV0GiafLfWyeRslcHBQnGT6Z+uaydYtbiz1GVHgCEDBUEHaPShDRnM+G6A8DnHX/P4dKFcuQRtGRySMkn/wCvTmVmIwBkjtn6/wCIpChA6fXjqP8AOaYwL7s4BBxwynp+FCXr+SA75AOAv+NCymJ1BGckjac85/8A10jQypwY1JJGMdx7/WgCL7SQxccE8cjp+NNkd/vYySecHpUkiEMCU2gjuDgexqRVO/GzIbt/9agLWK4YNGQ4z3POOKjWMCTzAAOpqxIDG3PyHIJBH4f0pBHvYg8HPQUncq5F5y+/6f40VP5Kf7P6UVIXPmFkBwm0D055pTk9Pug/U00gCTrjH6Ui/vAR0B7V51z0R+TgDHsQTwfWoxlh359P6U8knqc9toHNCnajDow659P50/MB0SkuMZHHU8VPkknHOQBkY6f5/lTIyFBbP3hwP14/SnkFEPHBOPU+tQBHICWxjAye/wDSkXceM5470rncTnOQcn/61NLcZ9eMg8+nSrIAoUjKe+PfH+TUbKehOE+uf1/OpnUA43bwSOSO1Nb5RwQT0BzyD3/yKCbkLQmT5TlR24z+NZuq6F9rtXyCQQScDPtwK1iAxBDcAnqe1SLhivPbAwevatIu2qMalNVFZniviXw01o0pERLEdwT+Ht/9auAv9Ongly+IygIwo4Ppj6elfUGqaVBfxOmwISOPY/yrynxn4TMVq0uxvkG4DHPvjFdkKiejPm8ThZU3eOxwPh7xPcWDqHJQgZDDjI9Me/NeiaH8QSNsck3UcyA5I+leW3NlIkn3COoIJ4B68+/f8Kg8942BXIAII5PYcD+dE4pmNDETpaX0Ppyy1KC7tY5BKJA3AAPJxweOvHqfStS2cMOMAMSMY6dse1fOOg+ObvStiCJijYOdxyDxmvVvDXxHt76Py5gq5IOQc47c/jXI6bjse5SxkXZSO874IHXgE9KBGBzjGB+P+ff3qtHfxTgEP1HB9emM+9WoyGI+bnHBzxU69T0E1LVCgdDjgDAJOOPX/wDXSrGNpyOAD06fWnlgqlj6gYHc1LCgL5IABJwP8adytiOMlASCeoBB6n8P89KdHlmBJ+8ckk4yP89venbAHPOSeRgcE8/5/ClyMDrwc56fkPwqWxWF27VABOBnHOSf8f8A9VNJCjBGUPBBxUuR0HJIwQOlRlQQOxGP/wBdNNisnuggthJGQEAGfug/59aBCLdlRcjAzgdqkV0C4Uk4HIH86crfuwQFJPqOee2Kd2Llj0RGZN3ynJQjA9B/9emysJkAcnevCvk5x7Z/nUgHlsATnnJBH8qjbawzz8wwew/OndhotLFa8tzeQGMZxghgT1/z/SvIfHWh/ZbtiY9yYGcr0I5zXttqu1gDjOepAIx61yHj/Sftlo0gO9V4IA6exP8A+vvWtKdmeTj6PPTbW6PD9FaTTtUJzjJB68duMj09ua9v8N3ovrWIxnKAAntz/T8fWvFri38m5JwACcBQOT65Hp/QV6B4BuUjQb5cEDK7TnOf09q6qq5lc8bA1OWXKz0zhffg8kjj6D8qGGU6Y7ZOc807HmbWEahyASOMDIz/AJNMZsBSehBGc55+vavPZ9dFpodheDwccEY7fX2oILMMAE9emM+tRrMhJXPJGMA96lUh2GQQQu4A/wBKlWLewzy8nuDnPyjGaJIh85OeR0J+n8v508xBUyfY9c5J65/CsTxR4ot9CtZActKRgfMAcY7fia0Su7I56lSMFdmT4y8TppVlJGZCXwRgnv0PT8OtfP2tavLqd15jthASxGMjr0/n+VWPE3iu51m8dDkRq5AZjgYPH+fwrFRTb7+BuJyMHOPX3/Cu2FNR1PlcTXdaXkh11DG8ZGGypyB6H/8AXRYR7fP37cFSACcEEYI59hn86HJMB3byCQBu4zj2/Gogzr+72gYJG4nnp0z/AI+1anHsOhUoSj5DsOAecnucdankRVQkA4J/DGemfw/pVQmRRxkseMj8v/r54qfzSXXjqo3ZHU9P8KBXJliDjOSFHGB05H+Gfxrv/hrqBtNRSEj5E65GBz6fyrgFd9uAOSQAMj3xz/j710Xhm6Npf2++fCoCQBwSeOntVSXNFm1GfJNS8z6cUMAgcAAgEYPFS+WCqvnfk+vU/wCcVl+G70X+lplskAEEnnBH9a1kXaOORzgA5wa8hqzsfcwlzxUl1GrCFJIJ69CO3+TUqIM4AI4HB75pFcZz06UrOOeOTxgDpU9SxJMh88kAc4GeaaVIbBG8Y5yT+tOU4464689vpS43DJA46EngU76gN5kX7o6Zx0/OpI49rknuAKAQAffAxjPNKzd+o4Bz/nvTAY0Jdu2O49KY8fznG48ZwPSpnk5IGT27c0xwGcE5yc8ZwOOf5UATgDyx24xx/h/npTFGBjHAOSCe3rn/AD0oyXQZwTnIx6fQU9WCsWBJI4PpVEDGtQHQodw78/1pCg5GcdsAYqVjgZxx6gd/UU9iMdMnqPftQBCVxwDnjgsfX/P606MBshs84AOemf8AIqxgBMg8gYGOtQFixGR29OM/T6002tUQ0mtTivGegrMkoQDuTgnqOg/zivFde0Nrd2ARlyCTg5OSf69K+mL23juodpAJB6+p5rynx94e+yZkEgcMSQAMAD+vI/WvqsrxVvckz4/NcJy/vInj9zblIxjKgAAkDJ49f0z9KZt/dfvBxjgDjn6dfwrZ1C3JhGwkkkEEdj1+nP8AWsbCyocE43cY5Pp3/wA9K+s3Wh83F2ITGJASeOMZznIweD61IYUjlDgqeMYUZJz+PGAKI0IkKHhMc9fTrzVoRkbQRtIAGcce/wDkVKTTN3VTjZoybtSZNoGUAOTxx6cf56VDJGBFHhVIPXb7/wCPIrTv2WLjbgnOcAEf56/lWcswkRT989cZ4x/h7e9dKehxNXY2C2wcHAOcYGQeMZ681bWJ4W3yAbG6EHLd8cVX84zOPlG5RnGOPrnv6Un2ki4G7OzPAzjH+etDZS3LEuS6l8EcZUdRjpn2/wDr0NI3mxpjAOSJCMYwenPfp/KnPL+6UHrwM9CRnPPWnGUMUD4GD1zk49x78cD0qAGhTwEzjPJIzx9Pp/U1Kf3eGUL0zg9R+f0/WmGcvln+8h+VwOGHY49qcnllsA85B4HPr6YyeePrQBc0q+mglYQSeUo+ZQvHOcEDI4z/AIU27vr1XdJJm2k85OSckn9az5MGdQjsCCcnOOOx/A0B97YJ2FRwGyevPB784qOSLd2irvYdOftB3udxPHPTHT/OBQZGmwCS23gKD04Gf0xTCuAMc4554J9T/On+TmM7yBkZ2qO2ep+n9avRbE2uKQY3CEgrkEAjkevH5ce9UnV9xyCV4wxJJyPXHoKtDO4dBnkDHT/PPp0qGUnHADnoece2f51LdtSkh8SbSCoGc8gDHB55PTHP61KsbzEsqBj/ABgEjB/yaSF9/BDEbhkqTx+lbFn9miUo8WWIySSePTB9zz+Nc0sTTpu0mJxb2MS4gkMAGAnzZKseMdTnPPOcVCUUDhFyckcZI7DPp0HTritm5tdylAMuRnoSc9eD0FZNyDHIUIOQcDnPt36VvGpGavFmNmtyDyvLyjsT1Y4PBPXA9B/9emruMwyd5xyDjqOgpxkJOPvbQfugZ4/x9aYh8s53NjBIYH24J9f/AK1dC2uZsWULIqLnZycheuPx9T+VR+X8uxeOm45yOOn9Kar7zvAPQ4BHcf5xRZvJs+fap4ClmyMd/wDPtWkTPW4Nar5mFO9cYHrgfT2/nUYRS30BBxjHt1/zzSvOFlwMDsQR068Z9qY52gsxYnPA9/b/AD0NarUVhQAS2eCBjAAxntnH4il4MWASR1AXjB6f5+lRiQMkYxlM9cfn9AB2qVVDDcDubOOuPcDP/wCvtVbBYRIRFgEgnjHX/PtUttEI3U/LjOMnJ6/561WjLmYkljnpnn6fp6+9XrYgse2T1Ixge38/wFQy0mazqI2dMknpkf59/wBKglBPHryQDx/9f/61JcL9nwAclucAZPHX+dNkU+QJD0IB4bPHY56/jzUIp6ArgYBORk4I4z7/AMvyp0XlxMmJFQAfKAc9epI/z1qojlk+4Seccgk4GAcjj0o3GbAKGJ0O1sjpkcj/ADiqMy1IY8YdgRyc56e3A/ziolAZC2QqjkjB5/D/AD1qAKsD4HTcRjGB/n6VJu25ypJwRgnt/kc5p2AlYBz3zknjv2p8TLt8vnoO+Tj/AB/rVUTDBYOM5wABkD15I9+tKsxdy+SCW5AHoOOn50WAmiJMp4O3k5Y4znv6ev61MyR/IgBDk5ZQDjPfj8OvaqKNlhhAMHAYH68YP/16sTvHGSXbY+3lQcGjQLXLUs4WPYSwlznG4cAeoH1/Gok2kBjySQcY7AZ6/n161WmkUrgJvOMjHYd+evemqCwJAxnGcnHfp+nekaRRbDhOvOASTziladEGN7dOoGBk1VG6NyAzAjjrnpyD/n3qN5nZkL547+tBtZlpjHJnJCknJBPXHX8/6VGxUt0BHUAjA56VEymM5OM5ycjHtTy3KEjHBOcZ/LvQMk+RkZOQO+QQe3+NLEscm5JMAYypzj6/pVZQXR3z5a9gT+o/M/nTkOGBJ6kgMOeO5x6fn1poTQ6H9yFVyZMDCnIGO44+oxS3DgqRgE44yfQCo5JwXfIBwwAyfUdP6VK7HBzHyR/CQQPQfyq0Qx4VBGpXLbgDkD6+vpT4ZFUZwMjJBOev+TUDErBj7xB3AAeox7ehoilG4joNvYcDHfH5UWJ6k+5WHKd/4jjkdDj8vWoyFZ4wCRszgq3B/wD18VGZ+PmTYM9Mgj0HP5/lTgCZCi56g5BwccHv9O9SLUvPGkbqdjEqoH1B5IPr9aargoTneikZ44B9OOR+NNdy4Lj5CcMA2ep9fTNSQyeXAyHLknkAADOP09eKh7FpdyW1UT7854BIC/5H14FdR4Yja4uGiCHZgAhTwc5PAz9evr0rl4l5OOO4Y8dug/TpW/4Yn8vUkII8rIJOfmB/wHFfHZ7OpCmpQdrHVQjGU0pbM6TVfDEaIhIYFRnef5cenqK5fV9MSJ04XeoIIJ7/AOT+dew31jHq1gjw8uMFSDjOPf8A/X3rg/EHh6VUJ2ZYjIZhkg/414WUZ8qlRUqr1PRxeAdKPPFaHCXERkgdIyBIAdu7IGewz19KNMs5FjR5ZY3cAhgBxnjp36cVLPHLHK4YfKCc5HP4j86hSdwyNgEA8EDv7/Sv02lNTWh4d2tCfCZwPk7hSOeOnNSMiBXLxK5IB+YdSO2KrTO45A+XBJ447H8+lOAJXCgpk/wnAPrx1wK3EWAImjA8tRIehPJwOg/z60qIGXcTyccfy46elUZc4D5YMvRs9/8AP6CprSTYXD9Ocgnt14HX9aBehdSNBIvHDZBwM8jp9fzpGU42AcdST0+h/DH4/SqYc71weCwJ4PI/lVjeZSdvygDuO3+f50DRO6eUrkcHgj8ff8s/Si3d4VXABycYOR36H68dajYmUIepBznP04z2x7VLDIJFcEnOc47fn/8Ar60Fx94fGP37iTBJPy46YAHGPrxn61NHLnB+6QckHg/TP+NQBykkalQMDBOc/iTTSo80kk4BzxxnB/z+tQ+5dmXQRJuyOOSTnJ/wp6sAVAjyVAGcdB2/z7VACzY28EHOR1POf/rVOZNi5AOTklQOfcf59azZaTLEb9EDdeRlcjPY/r39akyA4B5LH7306Z7H61TtZdyyOobI+UjGSCKnimLxgnbnPAbnj3qGaIcC+/IOOeMdeP5Y4/KpF+TeSMR49eo9/wDPWoyxMi85zyc857Y/CnywkFcEl26HPGPUH9PwpFXHIrpswAABnHf15wP8g1MfnXkEYBxu54/+sP5VH92NEDMCvVjwc+3tioxmJ3+8QSCpHQjp/kUBclhkxjpjBUjOBzzx/wDXpsnKcrsA9f8APbmmIuZB0PzZPr0x/n61FdghZCdvCkE7cj2J/wAa0WrJZBeKGt0R8nzCCSOg5/8ArYqORd/fjO0dhnH9MCqUjuZQfl6YJY+noP8ACr8LmSAHOAwwRgDIP6//AKq3ITuLGQyNzyRk8cH3H/16fAhRwGIKt90c9O+fp70oTLMF3E4xkDnHp+Z6UkQcyc8gAYB7fTP9aTNUWsjD5+4BjcM556fXjPWnHJUdlGCBjA/l9aj8za3B2KCM4HQ9v8+1KrMq8ZyOmeg+n61I9CRY96fxYAwxxwefT/65oIIfgHg5wCPx/wA+1Rbmw2TkqCcLwPy9P8aVSFZMkYJ4OeDnOPy/pRcCQsu0EkjuOc8cc/ypmN4JBycZAA655+tKc9AN3fJ6jr+X09qiOU6KQCCeRgf55PSgWg2cu0OwnqCMk9qgt4ivmEDO0gnI7ep7+n51OzgqCPpn3H+f1psMe1mOeowARwB1x/kVaM5Cq7h8k/ITjHNRTI6MCXOBwSo6Y57dakTAc9Cc+uf8jn6USAdycjIzkEZ9CKszsEkhDMRnOMAsOR+P+fpUcMW5t55wMb+M/XHSnyqwjQk5wNgHXOenuP8A61MdyItq5HYlemf85oHZCKFiV0IXeBzknBz0Pt/jToBiSMyHE5ycqSQc5PtntT4VjkKyEEdiw74/z700nnKZyDxnpj/9XpSsFkTzoZZRKTmUcAE8EfTpTVkJfJAjOMgA9D/h3/Go/MzKRvGMZyR+efWpCA6h0OSpBwR/nP4UWFYhkBmU54AJ578Ywfx4p5PyIqnO44OAOg55+v4UDJjLuS6nrxyMVXORIp6becZxx3/+tSshW1Laqtu6c8kHnvn0/Gie7dYwQxAJ2nsT6fp9KpojmcEt1IPzDoM9D3PXr05qS4YBXA5HUbjxnP8AnpS5UBPZ3xlhd5RtOSqqSCfTP+fSomuDswN/GRgHjBJ/L8aFSKRASBuGSx3c8gdPrTECRr6nsRn6jH9aLIB4mkMiRIcJtwABz2zjp1OP8mlkcqzlQA4IbkkZJ68fzpbdljnSQoPT3Pb8BnNRzP8AvnZAdm7PXIx1H1+lOyuG495XUIhdtpBPPIz0/wAKajs0Qwnmc4J/Lp6Hp60MS8SOejKcY9/r/L1ogH+iMgAJLE5JI59v89qY7ABsIIy/ByMZz061a2gRpICuT1AIz+P6dKpwqRLnAx1wTnBH6ih4mZy7ODwCQRwf8+9JhZbk9zEAeR85AO04yD65+mOtNaX92ADxnHGf8jtSEsucbS2MAjsP6/8A1qa+RtJxgjByO/fkflRcLDoWE1q/3cq2AQSeD6e/1pixjIAAyBnqQfx/xpEYIHI4cjJb3/wPpSxgnyhySSACec/Uf56UXLRaOQVJKohPGDkjA9PWk8kbT8wBxxwA3HsPamsSJOxIGSrdvy9hSTyu82PM2bBnBOOv9c5qdQsNFvvBUnK5LEkdfT3p8FocHjeSB06H/D8aki+aNnbpnBPUk/X0NS2ro0nmZ5AwpK/0/T8KLsYz/Ul13cAY4HTPfH/66sfZ02kEZcgEgdAegx7dyPeomA848k554GRnP6VI+4qV3kAjggYA9Pf86kseiKoJGOnb9BzToM5IDY7lSeg71GAgiQH7qgYYjOT/AJzSIV8uQjJ28EY/L/P1pMaJQpaTrtQ5wAO/TP506dRKjJ5jJjA3dORzjP0psYAIOcnGSD0wOf6ikZQC77AuSMjpnAP+fpSGWJcRgYIBbn5uef8A9f8ASoFiE2N5G0Z+gx3/AA4p02GxJkZUYyeeOhqsGkaEnAyCflz75H+RTRDLUcShSQc7ByQffP8ASo5mSSYOfUjGDyen6/0FOhcwrlSCDgFQe3f8qrA+bLjOAGxnPb1/kfwNNbkMcyA9QSc9Mjn2x+VPXyY15IbtheP1NVrltxOUzkZII6DvT5CssKYGYyMjPb+nrVkksaIUIyNozgDnB+v1/nSJiVxEgBkZd23PIx9fw/Wo7N5BBLGEyFwW3HoOmB+fSoo5yk28AF1HPPY9f6UtRWLMg8qQDADgZ5OKWeJbbqvzkdvcZHPuMflVeQea4RyCM8jGePr+dTT3BcuSB5mBgHrwBg9fbpTFZDvKIiDbMoSeAeM5/Tr7dKRV3gESbMckAfp6UwO7QhD91GJHGcH39aIXYPnuoyQTjPqaWpPUeZCkoiHOSMFj0HY/hyKSXBc55Ocgj9f0H60srK0hPO4jIJHJPr+FQBz5mCe2ADwM98+tMLE5AxkIBu6ZOT+VN2AIDgHn5jznj+f/ANemzO8RTeCAwyJAehHGPx4qO1uC8EmQ3JyG6Y/D07ZoCxZkeORgq5MmM5APfvT4LZCwy+Rnk4/zj0/OoIhsBJyCR+GOn/1qBemKQEfOnIx3P0/z61XQdy1qVr9nAKYwcZwc8kVXE6x26NyBg5Cdsdf8eKkv7lrnIyQ2Qck5qpndEMIQMYz1zz3+uKLCuT+Z9qUnZkAZJHHOfT3/AKVGr7pBs/jPzAAD26//AF6ntZB5ZjDsJSpUnAxgY6g/hzVaFvs7gAkkn0Pv+H4UmUOeMgSA7gfQc9OlajWxW1R+WLAsQRyOKouhmkyCTJ1BzgD6VaaRzbEb2OSDkcHI7cds/nWY1cjtVNxCZCMhWOdpGT/+qnCE/aDGRyRnHUYHsOetRWszi3uEODuIAbpkY7epp9ncyQsGB/eAYBIJPpnJ/OlqWgef7M65HBIHTrn/APXUs6BFIIPDc8e/P0qusxe5RnyOQWUjsPT68elXbtNzgEckA8nGR1+npSegxxsybVLgb/LcklGHIIOMZptpEkjSl3JCjABGRTjK7RJGGJG7nPsMUkEQDOoYjp+J7Z/Cs2WOi+UomDkNkE85/XGBTncDOOGI6dOf/r9/wpioBIA+NynBPvnkGqeqRSi6CIPkY52n/J6f1rJu2rKSvsagUzRpx99TjjBx078dsV0vg3w3FqOni4JVo95Q7Tk8etQ6FpDzrDFcxvHlMqw5xzzj1r0/wnoVvp2meVCmIy5c5Az9a/P8+z5YODp037x7+X5dLESTexH4f8NQ20+Ujw+0jPfHr7/4VL4gto0BTOFxg8Hk55/Oug0+I/a0jjwpIIOTjIxXO+KZRCkoyAdpAJHrX5VhMRUxeKi5O7bPrcRhoUcO0keReLSGuXi3bSg9eB/n2zWTPIEtI5CfkBCt3APTp+f5VY8QuZL4scbDk5zk5B44rLMzXlgBuB8tySFBAz1/rX9JYOPJRjFdj81qtOTFhQzSyeWPuDJUcNgc9O5x/SofPInQK2BIQMYwM5PB9v8A61Mt/MF25UkF4y3oCemCB/8AX61HLGROjZy4YYB4z+PQDr0r0NjkZeul8qb5j93IBHc8U6dRNFGTk5XAwTwOmCP89aZdROsnzHlskAHIPtn8T1qVrcx2UZj/ANX0VhyQf/rUXJ2HRLiF8EkIM4xxgD/H+tU7ecrN8ox3wOpA/wAjrUsMstzDKgLIe5J5I7CmW8ObtSBj5iCCBjn3/AdKkhodLIZHLseSeckZ4GfpVm+sUttgx8jAMABnGf8AJqJoQzHIymO45H/6v1rTu4n8mLed/wAuRjpgdOR/hQMpxxCW2Up0U7WwMHPoD+dLaR75XAPQ5OD6/TsPxqa10yVrC4ngdXt8gPn+E/TueR6VBYrLLKRB8xxkgdx/WpZaWox5VNz5fL8kNgZ+lWjeIrRAny+cAA4yP85qjNE8UwYuVckZ45PP8u/NSXNnLbagRPho8ZVm5yPX+nHrWbNopGu7BIhnjPKk+tFsiLGSWBI5GR14/wA81Fa2F3dW5u1TfEh+Zg3Tng/57VctLbz38st5e0EkEYBP/wCv+dYtm4yOUlwNvfGOo9Dj/Ci4KRqzk5AHAOc89efz6+1Rxxul9FETtRpNoGOOeBn8eakvtNmt5ZI5nyQSCV6Y64z9M9aQ0TyZECnzAARgAEHHf8O351Pat5tuFHOw9CRyO5//AF1Ebdo7UMQrJgAAnODyfxp+nwtdQvLEwcjDOo5P4n2P6UmWiWBsTYKgjIBP6Dmm3aDzCM4K8ZAxkfX3/pTAWDoiS7GGQRjHPv8An+tR3ayxjfgO55Cp1x2/IevvUjLc6BYsq+ehAY9D/n8KgjlBiIxgHHJ45+n9an/s6WO2ikcH5xkAg4wPT8ahQ/u34Py9wefzoAq20Ba4YCRIyq5DHj14/GrMYwQTjPBPt3OO34Uy0tRPeRxENsIOGPGD29gKdNb+TIYyQCpxuHT6+3r+NO4NMfqQEEkYBJyM4IwSCBjP5/rTFhzpscpck5KspOOR3z+J49/areqaTPYJEZZVkEqF1ZeRj0Bpltau1irF9wUncoHQ+oz/APrpCRm2cL3ssuxQY4+CxIznpz6f4ipI5Cl7HG4wC3APrjjH59qn0kGKG6gABJbzNzdSCeee/f161UuYd86AFRIXwrMOBk9fbt6VW4y1fWhh3RE/Pwdw4z6DFNhmkSGNHdnRR8q4yMf/AF6tXVtJAAJ3yQAd4Pb2/OkWMGPOBtyQGBBIPYGoZSE01o7kmIy+U6qSu7ofxJ/lSWkiPebHG05IOPbrUEFoZWIUE44AA6H/AD+HNSfZ386EJ8jBwMMOv49uorNtDH6wfJDlDkZwBjB5GPw7VcgVmsoJUL/KAobqQSMHjrxknNSap4enKhN7EuOD16+3+etdF4d8MTwWcEkqNLH2IGACf8mvMxGNpUVeTWh0QpSnojEsbDahBOeeCB1znP6D86XT9Kub29EATYjKc468DrxXoOm+HjcZMcBQqTnd3/zikuNOk01zLblonAIOQDx0ryKec0Zy5Ys6nhJJXseZXFhJZTOhYvg4DDg8HjPr/wDWpblh5aYJcZwecH1zWn4i3LMfMjO9R95fQ9z71mXlnKlpBOP9UcgFeQDj1/E19FSqKaTOCUbaCwhJo3O/aRkH6Y6Yp1mgkcnnjHCn/P8Ak1X0u2nuFlKJ8iYHJA4I49jTI98d6RhnAyAMnA+v8/SutWZiS3mImPI7D5Tgj2ptxsSKNtxyRggjPH9P/rU+4byz+8BzkDkZ/EVFNARH8/zDGQPbPP8AX86Bq5Z0uNLi2d84KDAOc5weefzqtaNsvHR8kYxvxjkn/Iq7pFibiGcx7iVblAO3U4FU4rOa+vUiWQJuBBLdcHp9Ov6U0Nk8kyMwTfuAI24ORkf5/Sp9QlV4t+/e7c4Gcgfj+NVNS0650q/it7hAgYZJzg4B649vrWnJo0kVmjF1ZHyUYDqB/k0zKSMtY08jODwMAdQR7VXiiR5BGeeMgAHB9+fyrRttMuLizmlgj83yvvKp5Uev+fSqelwm4uxFkI7naAQcc9q1TscsqakULuzQOhLsiBuMHHB7VDfWyhgUIKEk89QCOP8APvWprljLaTm3kGJVJGHHrxx+lM1LRprG2geTGyRQyOBkZ7jNaqV0c8qbWxUtlzao+FBUAEE9T6VBGkcjg5xt5Gc/mfWnQQOiyBhz1B5J+v8An1q1p+kTanP5UOBI4ym7nn9OO35U20ZuLM+aMTSEZycgEHtz61dACLwQF688kY7/AI8Ul/pNxpl80N0hicYJ4OQ3GfwA6VMbSR0JHK464wAfT+f6Urk2ZDgvGCsmNuTgHg/T/Pp61Hat5jCIqdxJOP8ADtim29tJcIdgLHksAeAatWyI8/l8CTAG7Hf6UN2JIxZ/adQt4jtTLA7geDj0/H0r13QvDlzAkEsaB4nA38gEAHH8q4/w/wCFzfXtvI4+6MHI6+h/lXtOk6Z9jt40aPLgYP4dOtfPZji1CPKj6PK8I6kuaS0Rbt7ZIbdehwSMZ6VJb9MA4wMYHHNSiPcMYAzyPY/5H60+CEjIwDngAj0r4+UnJts+4jFRVkNCAOTySTwKkZDgdemTnvSS25RyDnPI46Uq5RBk8+pHb/OOmKgocIyUAJ46gk4yPSpY2GCuccZBIxj/AD/SkGWHGcZxj3HSkC5xk5wcgE9aAHFxJgk55xzzx2/z9aimATnecYyMnjFJsIYn168HFSSDgF8nAxwOn+fegLDoXOxcE4AwR9aYJB5hQ8DPU8j8qW1+UE4+gzgY/wA+9K0INwOehBxn2/8A1fnQSMknzhXOcZHGcD8qa4BUhzkZ6Dp+dPvI/nG4Eccdhn1/z61G6FYwSScjOfT0FBLNC2dJ7IhHXzMEEHrj/wDUKos4ilwWOfQkdQf61FDIQuUHOQSMY/z2rPnut96IjkOehPT8aom9jXDpMcluM9M1PLIcKMgHGCO+KzoozCI/UHGeMD0+tXGOYjnJJwPei4xofcHwcHJGR/nt/Sq9xL5MTu78nuD1GOf0p9vkA4QH1PSs7VHYgRKMkcj3Pp7f/rqb6mVR2TPFPircyXUhBYlFkBYAkH8/asKO7kFqAku4KOAxySO3Wuk8daeJpZPNymGIIYfgPbGa5uDRp9PtwZUYBlJWRl+Vx6g9Mexx0r0aeyPjq93UbJdNu3kUOhw54BBwOf6n+tXLCO1nkIuJZIueCCScj6elYVrbyLOVVgcHcQpwQM9v1q+bSWZ18uRsKeEz9761rc50rs2rrSo7aN084zRZzvDZJJ6d+Ov6VUlhjjjBjcuhGCM8g+hB5/Go/Jl8rynGzHAGcHkdefwoXTprXYhVSCCwYHIJ+vtms+Y15Qht8/MHOcZJIAxjnr+fSpIQftYLNsH94dc/Xt1HSq0TEzAZILDnHODnByPwpdVtXOMOQ2Q3ynnjv70nLS41BNnQXVmZrBCJUkKNjk4PPsOpqvG0qQl1cBMbSGOOfb/61Y8dyfICOGDnIBc46e5+tV4Z5UkeJt7An5SST1PHH5VPMbqNjt/A/iV7S7IEw44IPQ89j+Oa9psNVGoxI4K72GAF718v+VeaXd70JnIbDhTgAHnH45Fev+CtcOoWUag4Kjocg5rOpqrnpYSbjLl6Hp0krxHDnaTwwPY/5xT03tHvBO3jr2rLgMrqgcktwdxPJ/zz+VaVpLlAmwhcH5ie/ua4Wz6FW6EEly0JPPOeR2zXBeOr0XQYPKIyR94DJ/Cuo8QSvbM4jcDg4PbI7+/6V5j4h1JtSu/s4K78AlSeR24+tVA5K8uhpeE9KlvAhPzZIIOOe3avQrC0ewhbqHJ79PSuW8J2k8FtE5GNpB/Gu3jnaTIzgnj1pzfQvDwtqEM5WdmOM+oGa1o7uSfY8ZxIOjL2xWPJE+Rj1yTinrJLbHekmHHQgd/pXPuz0VZI6OS9/tK3CyfPJGM7jweOmaxzcNHI4HA6fSrVpqUV+jh7fyLtFwXU4D/Qfh+tULqc+YYwCTjJOcg5zQO6J4czPgn7x6Z/z6VfEI5Dj5j0I/wrDxJu3xnlcDIPH+eKS/8AGEVlBidBIVOPlHJ//ViqtchzSRrPdGDMbHJHt/n6VVF8N55wCcEfz/lXG33xFtwXJfnOCN2DjI4rHuPHqXcuICWcclQc4q+QxeIiup6M2sJDu2SCOVWBViBjj2/CtSP4p6Oq/Y9btDGRg+fbgA8dCfz/ABrw3xB4i1C3hdwykAFgpBJXHQE+tc+PEV3qqOjybiBgr3HGevUdcUuR9Dmlikme5+IvF1gEk+wXnn25GVZuCo64x+X515TL4o1CbUpWikbeD8r4Kgc/r/8AXNc5YWst85gBlIQggZJHX/PHSuntbJ1BjdSeg2jqPQ/1p2sYOq5aovzalq+vwhZLwMQoHzAZBByOfetLUW1yayhDSLKEXCyD5Tgep/xrD1O7h06JjJH+5HcDB6dc1Qg16TVIfLt5Hd8HaHBGB+H+eapGV2zX0/Vb+CNoiFLluQ/cc+nBzViO9llKOxUPn5lU8Z7fh/8AWrkyl+twDPJlVGQR0A7j8q2NJgnu5I3U7BkgKRwc9z/nsKrUFqzsNNt5byQo+FOBxnj6e+c9a72006XTtPjEoUoV+UqcEH8KztC0US2iSSHY6LuAI6nH9K2S8jKUyxPXrxj2ou2d0IW1HWl+8YKH5OMDB61aj1mRiA6AdyeCOKw7oOhXJIIHB759P6VEpd1GCRycHtRc3sbV3qJlBIO/JwTnHFU3vZAAAAAeSMZ5qntkYkZxnuB364/z60gMqxkEgjORn0+lMDTt5JGiO9ASpBIHX/OKVZmYg4AIOeR/Wq0bSrgngEdxwasklkXjkdWA/wA9+aAQzzHBDdBnkA56+9QPeZBkxjPQZpLmQggJ1AyAeAOwzVF2kOSeDk9O49P8+1JlGkl8DyeCRkMKeHEmRkccnPtzWK8kikPjB6kYNXoBIgR19OpP9e/rS1A3fCk0qXhWBiR5mNp7A9xVvxN4d1GPUZ3iUyBgHJ7f59qwLbVrvR5RPaBDKxAO8cEe9bGtePv7Ytlijs5LW5UBZXV8q/09BUoTfY50SSIACMEHGcdBnrTvPPmkkhgQeCcZqGayuJl3DjnlgOcfQVz+s315pcisYmnTOFCgArnvmqGdKzMJA6HABBHPB47VPJciWPJA35IOOuay9Hd72KMF/mxkDt7ZFbFvoUm87ycHkg9BQJkAnLIdwBGAAxPPP+e1C7mcYw5QY9iKkv8AR7mIZ2naDng5yev6+1VPLu0xwA4OCvUYoGOnllfO44PpjA/+vUMjnAHB4zzz9KSZZQ5B65IIxwD/AJ7c1W3yfMSDheMjtUsCTNx/z1H6/wCNFR+dL/fNFIdj5vccDsAMfj2/lUQXGFxjvnOc08gHgE9Og9un5f0pATG6EgEZxgnNecz09AfKkY4x6UBk5OMgDBz2z60KxMrnOPTjjFIVfBJxkg4Hc0xFiI7lQZyQc+3H1qSX50+UkHqB1zUEab0zgZBBIz371OMICTnOOg6D/JoEyDG5QSOehBPJ/DtRgbiOOeTkYwae7724GByABxwKax6fMRz1P+eaCRPMzgc49x+h/wDrUuCpPrnPt/8Aq/rQy/KSvIz1zxn0/wA+lITkZxkYBwB+HegB6EEHex6Y578U1FABBIYZOCffr+n8qbtYA7Scjpk4BHegttzjA6jAp3JHC4KsB8vXIIOAc8YqteWUV6m0jJxxjoPx/P8Awp6hAQADnHGSal3bXzgdAcj+WP8APWmpNGU4qSszyfxr4RkwSkShGJIKccjpnuc4B59K8q1GSSzuBHIO4UEHqfqOP/rCvqPUrFNQgdZRuyCc45/HH415B458DfZRJKgB6FSBkfn+H610QqX0Z85isK6b5lseXvOWYxnIYAliOvPXA/xp9pdXNjIPKuCHY4LnkAD0HTrkZqC7tjBccho/4jt5wR7/AJc/UUpuIlGSMrwTxgY7ZH+cZrqsmjzOZo6/Q/iLqNncILmeUoDgoOfQdfXr+len6R8Rbe8WPyz8hOASfp1r58W8wCSBkE4bHXqcD/E1JDrE8EyeSTgDIOOD9KzdNM7KeKnT6n1jBrlpdQgqy7j8rZJ6/X8q0YbkeX2IHAP0r5a074l3EDkPuTa2Dnsf85r0vwv8Xbd1jE48wYySeee1YOi+h69HHxnpLQ9hWVGwCfnJyAeMjHalcjJIJ7ACsHQ/FlhqM29XIGCSXHGPbmtkPHcLvSUEMAQSfx6Vm6bW56UasJ7MsoPLBOASFzliD/8AXoDBsngEjGBjn/Oc1XUELx2GM98f5/nQuJPmCnkZG0cVJp5k9ucMcYxg5yetPhxuwGODzz/nrVdRt25yuc5J/wA81IHUIAMHgjcf6/hQIc+yRmOecduaToucDGCAPbvRuJ24x05IH+famNncAQRz0xxj3oJY9JvLiBBwcYB689u3aq7WontJY5f3qMpyM/jkfSpQCuQM7AMZ6j8/Wm7/ACpSQegw3GRyOn40r22MpJSTTPD/ABjYm2vGKBthJAUDgD09KzPC+ry2OqmKRh5bYAOPxx/T8vWvUPG2lNeWjTrGACD8oOMEd8flXjk7ra3JyPuncGbP8/1r0KcueJ8zUp+xqaH0VoV+LzT1YgO+AQc/THHtn07CrR/eKQBxnHIzg9gRXEeAdZN1aDuWHLN1444H5fkK7FQ6Al/u8ZB56/5/lXHUi4s+iw8+ammQGE+aGGSB169+OasW53yZYqCeOTnPp/nipAdw4PHXIHT6/TrTJsjLg8KemODjpWKepu3ZXKfinUhpGkyXKsC4UjDEYBPTI68V8z+MfEc+rXwM9208n3ODhSB+h59a7/4ueMmkiNpBOIx5gP7sHJI6Z/TP1rxiSTbdZwSXwxbIAyf07fpXfSj1PmcZXc5cq2LUgKqBkdR9PTj/ACOlG8BfUduM9D/n/Gke5BCfKdwyeBg5wBTfMAA4zjpnGP8AHmuk8ks58wYcjHIAJwAffv71Fn5QfmOOMBcDPr+tR71EYHTnPX/P9Ka8x83O/dz1xg59DQVcmR9shA5HAyDkZoI2pvC4APQZI6/qarQ5glACZTPOfT6VPPLmPnnJ6A4HA5/r+VBJcjk67CAOcAdj/X+lNkuXhfKOyhSDwevfjH5flVSNtmOgBPykHPb0/KlM29HVjnHPJxj6n6ir8gWmp9IfDrXotQ0W2eISB8fOW4HTAx+ld+k24e49f5V4T8GdSP8AZ5jEgADYCjJyD2Fe3WTZhBI4wAAP884/pXn14Wlc+ywNRTopdi2hG5V4Hrk0gPIOBjOT2xTAdw3FeQMZ44/wpJQAuB6YIxnnrXId7diaRgAXyOmSQfWmxP5oOCPUAc4I9aozz4RShwcHnNFndpIvDrn0A/Mfh609QTTNNeh556jJ70u8gqMdcnHpTYpFbBUjOM9aGXkfNgg4yOcH/PrRcd9Qc8jA4xgen4UoI7jHGBk569f5e1J64O7jOepoK5Oefx9+wqtBMdA3yArxjIAJp6rsOO+cn2+n/wBekQeWhGeCSSc4/wA/j1pU5bODjBHXHNO4hDgMcDryQKcz8gDj1JPSiT5ipzvOenTH+fTvSMcsOmRwP89KLgIfn4cZI4znvSfKxyMg8YwPz/WnFNxBPBAyAB0pCmFwDjB4OaYDlcBgFO7k8f5+tYXi/QkvrEuH3yEdAQD/AJH9K3kB6qegyFJ6D3qK6YfZZEI68EY7f/XropVXTmpI5cRRVaDgz5y8WaRPEsib9hUgZCnt3rkYi+4F0wRwxUcE9evQ4OeK9o8caWkbtgYGDkbe/bHavKb22NtKSAVOcgEYwf16f1r9AweIVaF+p+d16TozcWUQBICBkBsABiePXn0/QVIZyRtI3bcAY6kDuT/WneUSdx69we49vp09+PWpFTL/AMOCBndng8//AF/zr0DkbuZVycAnByR6nJP4fnn0NVMsoQByUAIHGenT/PFXr1QGOCCnXIJGecc+1UQu/c2cAj5QTWyM9wjlLR4IzyBySTjnqP8ACmsgkJwNr55A6Dt1/P8AWnRySZOR1PcAjGf/ANY/AVIcEJgDHGCo6e3+fahlK47aQwBOCeSCccAdCR9P5U5nC44BOcfMcZ4xx3Pp+FKSSAMEEdGHUf5/oacnyqck8k4JHIz79c1myrCIMRoHIBPJwOeOnemqwHT5znI5Oc/0pXbLF85C5GMdzz9OeKbuDJzx9Pz5A7jOPr2qRkcyvvBB9cEHv2P/ANapVUS/fJ5AJx3Hbv8AQ8VHIXbjkkjnI79CR+YNSQxOkYYEk5zjHtyP/wBfpQK4EllTJX5iSc8fqOef6CnNxGByXYAEgHqf8ffNAYH+8jgk7WHP0/n+VNdhG56uCDnDYOD6DvQCvcd5TxkEBkCjAc5z7EVDLGWySM84565PP15/z1qdmyoAJUjgHOeP8/TtScquTgA/hk8d6T2KRNY8tlpOCBtAHGT0yT/9eur0ZLS8s/Lu0P3hhxjIIPQ9/wCfauRWVY8cEk8FT05/w/OtfStVjtUwOSSMsv8AQe39K+NzelO3PF6HVRtzJM6O/wBFjtLmUIwaNwNjAckDn/EVw+r2WyUou4EEE4HGO+T7/wBK7cax9uACpnHJJAxj3Oe1ZusWv2gkoAOMlSM8D09MDP59KwyjGuMvZ1GPF0V8UTjJ0UfNyuQCoHYdxmoiuYinBwQMH07fr3/Sp9QgaF3LH5QBjAJ47fjUEuWZjghSADjoD9a+/g01dHkETKEyvAJ4PHYev/18U10fICcJg4C+h/z+lOJypwyjBGCOPbn37+xNRAkMQSdmQRwO3TPr171tEzYKhjXJKleM4Pbvx7cfrTJF8yUHAIfgEdMj/H8OtPRhv42YJGcDPfqfz6Uxn2MVCDqeAcceo9e1ak6jDviiJCYOSSMdByARj8fzpyIc5U4LgAnHcj/IpTMIFOScEggAfT29aeZhtB4+YE4XjHOP69qBjVjK55wc4ODnB+nT0HFT26GRxg8jJPPH0x6g9qrZLJ0ByckEcZ9f/r+1Wbc7HfB/PqO3Q85zz+VJlxNjzA8Uq8EhQylf4STzn9fXp0qpOf3WwltnIPfA/wA+tTwuI4gGJGRgjb0/x59ePpTLlgdoySCANwOMev5f1rMt7FdAEJBJRDznafw/mf8AIqNV2cqCATk5PX0/n+lSLId5zyDkj0x/j3/GkycggkHoBgZI9Ksx9BjMW/hAUEY45JHcmleNGdfpnAGAPx9+aeAvI3KMEMCf6/oOPWhyDvU85GOT07/4D8KGVYaUK7QoHc4HYZ9DTQfkHPO4ZBzjH9c460bstxnAIBY9QcdMdQMU7JxwW+bAwB6f/rp2JFYuG2nnkMFzUssSTTiRwGkUHk+h+vH8ulRh3cluu0FT269f8KcpBIyc4OBxkt/LjntRYdxwTaR8vY4OOePp9f1qMjYPmWTzWUEgP1z7fkKmLgBQckjOAoOCe/t7Ux8oqbQemQQefQH+tI1je1xqK2BGARyMgDPT29v60hQEnO4oBkZGSf8APH609kXZkHk4JAJ59B+NRtJlWbIIHTjrn296LF3JZAXYneTkcjHbgfp3pHXEXc8jBx2HYiovNGByQAcEY4/+vj39acrrIhwcgN68/wCfanYNhqD5MuCcdBt6e3HFAjzsJYgjOWxj/wDX16cURMVl2r0GcjkZHp+H6k05JMFG/iweMcfiO1CE7jniGAdvOenGPp+Jx9KkwVGepGOvJx9P89ahziQ+4ycHp7/1/GnwkRLhmPzjPB7f4d8c1SdiAnVghyfkI5z0z2H16c+1MTO0OcdRwRnPoaV3DxkK/mAZ57ZznFKg+YbBv74U45/+tincBu4HBOMDqoPJ71MF+0yAeUMAYxjBFNjUFcLjcD8vHXPXH8qkhcHBIJBGMnoM+36c1JWpaiYbcbc44znt6e/OPwoA+fLptOCQAc9f/rZ446Cmh0QfKCOTwCDz3GKduBGSQcDOCOf0+n61DHdkseU5JJAPG7n/ADz+FaGjv5F1HscAEH5T3x61mLIDjk/MOAOn19qdZXCNqqIkwTaCSCeST09j24FfO5xT9phpW3SN6LtNM+iPCctvLpcaCINIqgj5uMcYyPf39a09V02O8spVKIz8EZBLAf8A6j29K5XwUxMao/ykqCMjle4rtjlHwSH65BHB54578+nrX81YirOhiXKLaaZ+pYelHE4ZKSvoeQav4QjuWlkNwYADjAH+fYfjXByadLpc4ifLx7iQVOTycg+x6kivobVtIW8RzCF3/wB3/CvOdZ0IlyWgUucnGMdP6f571+0cN8R066VGq7SPhswyupQk2loeczr5b/ISMn7oHb6/hToo1eNMHI5yuO3+f51oXaOjuCAi4x8wwfT+n61SdVhJz25CkZz7iv1KE1NXT0PnbWdmNQYIBycdP6e3PH51IEIbD9hjgevalBG1X3A5x37emadGQW5I245Ujt7fyqxCiCOIjywQAfuse56nrRKp83PQbSoxzyPekLCQ8HOCG56df61IcNIQSArDjjHPb6/jQVoEBO0LjOAQSuOn1/P17U8xbEfbjtjB6en+R60gUQIjZycnIBGPoD2+nvT1AOSg5I3Daccd/wCXekyo2E+YBd3UEYAOR+JNTKv7wjock5PXjpn8D+tMjUSbMHJJyfl5BP8AhTnm8rB4544Hf/PNRc0LKLkEHAJ5A7kemfp9acwG0AYB5AOP88U0zhXIxxgDJ9+ufpSysBEhzkcgg8Ee3vWZSuT2se1SsZJyck+vfr7/AOFS7QoUgGQ8jGM988/jUVuypE79eAP97np/nsKsW85wigKrnnIOSeOcf/XpNGgpwFwCuemAMcHuPf29qQ5b1z0HcZ/zx+FHmiVxsAAJPBGOD1/r6U6R44Pv47BsdB/nj160JFWEwzqezKRgDpSl/mxngAlh2/L+metPEqwqruCEckKBnJP0/wA9KYJN6HLYGcgj+tFhbDQ5VSo5GcEHjg/T/PFMu/LaC5flXCALkEZI9u39aWFsTplMA9RyTjHf68CoNQnSLMZxhuOuQD6jsPx61cdyJbGPCAcBxkgYBOevUHFaNtICuc8jBOBgHHHf6dKp3DDIwMYxzjJz7/5xTo2+Td90McdCcelbszRoJMh4HOMY/wBo4yf5j86c4RsPkgn24z61VgHzq+CVAIIPpj+nX86trMk0uwKwIGTke+OD9eMVLXU0RZQeYMkDgEAdM+n+e9KEDD55VBPBU5JwOfz4xUROXdAWI4HGP69fyodGQKXLHbg4x1OTjkfTGBUlpE0UaI2cf73P8/f6+lRovkFOS20nbx0ye/0zS7i0JzjBwOPbpyePamq24hRwc5xnqaBgjFQ5OXAbsP6U1V3qN54BwCDgA/8A1/6UruWY/dDj0689KjnJjfaOSw4z39eP0oFYcQFUAg8HgHnr3qNm/eBBkDAJ5/Dn6j+dSiUFQ+4sSCc9OcYpqMI0dnHAHzAjjB6j/PpVozaGMNvA5BOAoBOMHj8P50PEBK4AxuA2kDj15+vpTVmcyEhwkbcKRyfcU13ZGCAkDHJAzz9O/wBadxJEjhdoB4XgZB9O+fbgfjTowjR8ZbJwBnAx/nv7VXlkIIBGWzgknqOx/lRv+T5CTu64ABz7fnihhYfHIVQRpzgE5z1yeD/jT3cGPLHoQAc9u3/6+tNRGSQPtbeqlRkDqaYPmHlkbBn75OP/ANZBPUUhkn+tl68dcAf5+v4e9PgACbeNqjOAMcf5NMRnRH2D36Zx/k4/WlLNHGMYwRyvfv3/AC/GncViIZLSIckNwADyo9M/jRIT0HODxgZI7YxTzIdj/dBPBBB4zz+tRnOTkZ4yeMZz/THeqCwjHMm08kYxn6dvT/61PdkABGCRn5se3+fypqPgMG2ucgHpj/6/607khiMYC44GTx3oIsNiSORBnGMkkj+VNicbjsBxjBUjoBUqM3lkcE4xlhkfl3Pb8Kjh3F3ORnOQccf5I9Pap2Ha+wvllXBGAOynr9f60ybYwJcEepznJPt+dSq6q4ySc8/ge2fz71Vnvf3mBkZbkgA4P/1sdB6UXCzLjSq6IQh8sYA7DjPb8zjrUETvKDjB5wSOOe/64/OpZ0kQoYuEYAgEcD8Pr/Oo87Fk3YJkOcgdCf60gFiPlPyOSD1OT9ef5VLneoOQV6kE4BI9fxqOEKZpMkAqvAxntzz6delETLJGDk8nGDx19aAJQBIxdwCgwNuOM+lMZyvTKcnHHOP/AK1EoCMSgySSAM8+38u9OBwEOOcfwjHX9Ow/OgpDA5yU4IxjJHUjr+lP3goiYAYd+evrUarkMe/P8/8APWiFAZkDDeOQAOePX2/CgZMGMjH5+d3G0/j39xVgvGkLHywxcEbiM7cfkeahchZCMZGcAAcE/wCApbkBAEXoQMsOQB6nn6/lUDsPtyAMgDGeoGB17ev/AOqpTGiNuVwQ3O0A8en19fxqtAcR7AM/MQOnJ9v1qVVBDZxnGTuPftx6GgocrA92Cjg7vTp/jVjAcp84yepIwB9Paqi/vQI8c5wcjjPt6DrQD++aInBGBjHTHp/9b2oAuow+zAjBBYptHTj+tFhKWkuIphgsBgnGOecGow/lxIxz975Fx29fqPf1pkZZfNDjkjIYcDHYH3xQxonJDTDJJLHHbn6jp6VIxwfm4CjJBORn6/lVdEfh85OMqeh9c59utPw4XkkjJ+v4+/alYY4BipU4JGOBznnqP1pvmLHjI4OAQOoOfX/PSkOFccnGD1Oee/50xQHwQcc4wD2poh2FyGVwCvBAGRz/AJBFIrZcAAcnJBHJOMYpWXfv55GSABg/jSK0aMueDnB45P8A+qqRLQy5yqcjgggn68fh2/KpAojiSPfsOOC2SSPrVe5lJI+cEEjn/P8AnGajkZ5PLJfJVSFJGAAf8/ypkDklCqUU5LHqR6defp+tPhRWcOecnjI7/wCe1JbZ2DPzuBwTwM89/wDDtQrAuASMHsDgAf16+9Aeg+WMKm8liWwSO3Xr7Ukw8yUGRQGBxuAznH9KaZkW7eIOXQHCsQOccnjsPf0p1yVlOQMDrxzz0oJFA3DBPOQMdyQen0pxbbkk/kKYBkq4JGBjIGT7/Tv+VNil35BwX25HHv8AT2HTPegCV3RXx1znPHP0Hr17UOdx55YYB+o5qESu1yAxboQB0GR059/xpLiMOVPU5yB0x9f896AJJpMKhIBYNnOSTj/J/X2pkMmIpd5wvUBh+Wf/ANQpt5MXEWDgAZOPyFTW9sZbMsARtJ6kdOf/AK/5VZLIlk8woACeScnkDHqP88mpip2NjcwBBGR6en696gtLr7LclZM8ggsOfyz6Z96vi4BfMTlRnkMPXsfwwOaBFMgh+R8hGMdf8/ShHHlgYYHHCkYGM1dukQzAl/MwCQCO5HGQPSqz262duodzvIzgNkAGgBqYWUhOCMkEY/lSMwhBIycDIGMYPr/kVEkqvuGASoyMjGSP8+1SAM7gDOzsRj8/19aljuTxSPIo54BBJPGDjrj6fzqxnzIA3VcZz3IqqFVWcnOCQcY49MVJO7SQr/CDjDBufp64NZlJiFgRIcBuQQB6j/PvU8LAgdCxAyCOBj3/AE4qsJQ1oOM5OMkYOB0pIH2YAHGCcjtjnB/DtQyk2TXUgMyRBG3Yyzsc8joAfTHHfNPeYqqIW546nAA9qhb55QT6gYI7A5/lmlbY0yDoASQR+R4/Pj6VLK1L8UghhL5LlhkZA4HP+fxNMinGclmAXAOCM/56etEgIhAyoDcAnjp/LqahhjdwW5zwDn0/z2rFtJXGXYALiZF7E5Geefp68Vs6FoUupahvMZZEOOeOfX6Vn+HNOmu9RQ7yFXIRQB+ft+VereHtLeBd7JjHByOBn/PWvg8+zuGEptQep72XYKeIqLsaekaL5NtEjgYQfLx09Dnvk10UCLFFhBgEc4PP51DPGUwFBCbRk9+P89/Sk3lYsYJ5z0559v8APWvwjFYupjKjqTe5+mYfDww0eWKLNrF+9fqGGAuRyR3rlfH/AMscgyD8pJye49f5V0ttdSxPvUZcKcAjPT1rzfxrc3E1+gcgByR8vfPXr/nmvayKg6mLhbozy82qqnQfmed6iSzbgFJAKkkcnPTnpnP9KrBfLjJ4wDuOOQfrT712aRlKlXU7cA8Yz6/T88VBJkRckKBkgng/5H8q/pbD6RSPy2pqyJEIk+gznHY+3+TxShcz+YfnYHk4/wA8U+wmMYmeP592BuA5x2x2FEkb+eD97cMlcZI9/wDPc123OdjpJElVCGOc4yBk5Hr/AJ71N5ki2yJkMASRx3PX8xVO4xCQDuy2MAjPv9Og/SpDK7Dy26gE57Z6/wCIqRaiJmNi+MgnJAyB/nr78VMYjN5bxbM5JOP1/E49qgSMMOvJII4/z+RHegErJhTkdcKcnH6+1BDuS+efNMbbWOR1HXP9fpVv7VmAROM7OAP6cf1rGkQSTxkjIDA598+vbFaExMMmNwYZ4565/XmgaFSeaCJ0jOInPIPIPXt+n1ptsfKmE4B3LyOcdetCHb3yM5yT370WaGSafL5OMjJ6DrgZ9sfnUsdyRy11MWYjB5PHP+etSlN2A5yCNuCe+PT/AA9qpGby7gHPXjHXnv8Ayq3LE+7PDkcj6ew/X8alm0bmja3lxY2r2yOyq69QcE4559e3WpIJT5SkDLgYLdM9uv61QdmijTByTjODjt+tS2jkQAdDuII7H8ayaSN0TljMc94zwfQjjI/E/wAqmlmklJJwd69Sec8f45qCI/vcYxxnB/SlkbPXPBB4GTkfr1qGWkWo3eGNlcgg5Xbzx2z+lN06aW3y6HZyQxU8EHoD2qS4yI1cr94cM3J9zz+FMslPkFmOBndhT2/GkVYfEz3EpkxktyRnsaddeZ5ibCAvXGADj/6/P5mmWzBZjGc5AJB56E9M+n5VI3+ty+0gnGfT29Op/WpYyQ3k8UMUG8lF5ViOgHb6f4im5kYiQHAbsRnA/p2ouSGiBHLgYAJ7fzpLaT/Rx0PJAyfX9fz9KQEgby2SXJDoScAcfl+VVZzJcznzCSG4JHPB9KfGC7sM44wMjv3z+OKiG+KYcZwewAH0/l+tAE7Xs32WOMuSEGBkZ4H8uKLO7eASAcJKeeMgcY/MYFJMoQAn5Pmwc8/59PxpgBCiToMYyBnH+HGaBNA8zNNv25PbB4/zjj2zUDF3cAjfyTkDgj8P51ICWBzy2SAc44z2/wAfemJlZkGT3yc4x7D19KBbE8N5KkYBJ2IMBT1+hz/OnpcvExEaIFbkhgMk+3+NVbt3zyW6dD+n+elOwRHvJx0wQBn1/CpkUrlmyuJluQy8gDcMjp7Y/OrVpcrPejOCSTggD8/8+lZMKyAyZyQeQx4znqPQD64rS8P2bS3qY+nQ8f559a8nGYiNCm5NmsE5NJHfaRZySssjAkHO0kcAf5/Su1tbiPSYQnmZQgMwPIz/AErnLHGmwZcYwM4J4P4HpWL4g8RHYm35V2kFl5xyf/r1+aVY1cdUajfU+kpuFCF5bna3PjC2suQ6oSO/Gc/jiuc1DxZFfuXQhMdT7H/P61569xPPaPJ5+/kD3Bz1HpUEAdpiX6EkEA4HtXtYTIpQanNnJVx/OuWKNzVrz7TPkkFQcEg54/yarSzTTW3kZzEW3kHJ59h6cEVSMuxkTb1GOef8/X3rX0vTZHODkknkZwP8/wCHvX01WrHCUrt7HnRhKrL1Lem6XKLIMu0KcHGMZH+f51RvdOmhmklcDAwOORn19v613Wl6E7WJb5tvHA5Ge/PbIzSjR2mcxmMOACRuHQ85yOn5189R4gSk1La53yy9uN0eW3krSXJRxjABGe/GDxn/ABpklxKhyDkZGSRjjpjHtz6V3mo+FI4nJWFTOSBknp69fXpXJa7pE+nSAOrZyTg/l+lfX4bG066Ti9zzZ0ZU3ZooR6jPaTl04HIyG59On0ppu7kSmWBwJNwJYDoPbvwakEMj2m84UdDz36mqtq7PM4L5x/CcDAJ4/nXsJJ6nM3Zk97qNxeyqJXzLjhm5J6Y5Pvk1rLeyi0ijL5VFwFI+7/nisBoJBM27sc5HTP5Y/SpZC6DHOMjHrx7Z56nvRZdDN3NmDU5LFJDG/lGQbWwThu3NZTeasgeJ/IKncjqeSc5yB+FOdGeEthuMH3H9Txn8qbDkRfNyMcAH9aasZasmu9RutQuUlvJBLLgDcFx69R/Xmlur6S4t/LIyvXaTwPoP/wBVQMQJOSOQACO5Pb6mmSqwXOOgwVwTz9KrToZsW1Q53qRySCe3T/D+lW7SY28iuh2kHIZeoI54qkXcIGUh1Jwc8gZ+n+NNcSMSvIjBBJx2/wA+tD1IbNbV9TudXuhJKQSoADkAE8d8VnvPJBGY8cEEDPAB/l6GoAHDJw2MkDJ4I9aknMjRIGOXU59z26d/yoVkZtXI4lmtFaUE/OCTnr04q7oVok1+DsbzHODnkdOv+fSoLdJLlMFTnAAFdv4R0ZpHHykFCDtxke+a569ZU4ts3oUXOSSOy8N6aY2Qk44HIH+cV2yD5MEnA5z7d+azdHsjBEOMdT1xg/59K1GXMwGMjHBxivg8TV9pNs+8wVH2UCaA7Qfb19Pr+VSRr3A5BwMnmoj9wDOOOff/AD+FH3yfmAIHTOea4z0CRjzycHtkdx70pcKoU4wc5yD+v+e9RqCJCMn1HrTnBwPTGDxipuBMhI9OcZGc/rTQu84J5HOelMQ47HGTjmnjPPB5ouBI8uC46nGBilaYeWF6nGDx+NQcjGDwOM+tBOzBCE8c5/p+lUBIrnBAzk85P9aaMi4TkYz0x/WmlyoyMAn/AD170nn/ADDPXHUccH0qbgTXM/nybJBjaMDBxUDSFVxjjFNmfJztB7ge/wDnFNLFsHGBnHzfl1ouS0NkP2RXnABj2+mcH0/z6VyTayX1DyushbLc9vb6envXV6iDFYPgkgg5Gevp/WvMLu8ePXQeuOCBwetdFNX0POxE3Bqx6rDdGSKMY6gAcf56U+QgLjkhuCAfxrntE1GWeMKScZ6H+lb5BYDJXPXIwBnt/SspqzOmEuaKYtuojAwcE8nPPrXLeMtR+xwSEHZIo6qe/X8wa660hcnnAOCQ3p6V5Z8VLO+S5CAo8bAtIu7nHQkDr68Uo6tGGIlywbOC8VeLZNbP2Z0/ejH7wD05x7nv+NZ1t4rvxamwuV8+2UYRBjC9TkH8O1ZmoJNYynILjPLcZBP5DGDUjvIsKFQHTIIbHcdwfyr0ForHysved2OtriWDUY5oUVkIIJYdPQ/lW3ZXTahNI8G2KXJ+XIBHrjP0/WuesJpJyyDJ2jG0DIyPb/PWlFzc2Un7uMO2ME+oxnH40NkqJ1l5rTTwR20tuizD/loBk/ifr296rnVr22tJLd4jcQMPlyBkepJ9cfkax/t094EdgUcDO0cEH/63NTm8uRCmHIHJIIzu/H86hs2SWzH2d9f2V/Hc2cKtlSGicZBXqQfc4FT6n4ibUd/2e28qfcCY9pwOxwax7bXL+KWdYtpEgACuCNp78etXWvpNolIUSgcsnTOcg/59Kht7GqilsaIvri8sktp4MOAOAOVPTg9cZ/n1rd8H30mgpIL3ShqEcrY3MuCgHTHrj+lcVJr+q4LgRuCQACOg7YJ549utbek+KryRI/Pdd0Z3LtXAB9s/55oVi7It64qNqR1OwR442BDRsAQSTnn88fgfStLwb4lV9VINubdwQGx0JHXisabU3eaT5Nm85J6gHHOAf5H1qrbTm0vY5yQhznGO/oPQYo6WNKb5ZJn0xYail9p8YKKjA4Deo/lVy1vYLQkXEe4Hlcdh3rzjw3rc13EgcEYAACnj/P1rpZbp0s5HL9Ock/59hXE4tM9+NRON0ZXjnWreGVzANoyAq5JIOcf1ri1aDUdRib7M0UqjDEHOcHJIx68dai8WavHPM0RGZMjIHX65qbwvesuoRGWNsdmyCcnsf1rVRsjjc+eZ6hoN3bW9iYTCN7jIkK/mP/11rRvFC28KCD2H4fl2rM+XyYzjYRjO0fnn6/0p8J3RPjBIPB+vT9KykepT0RoPdRA5XBBPyrjPP196ie4iQnr0z0H4VUSRYSVJAHdiMBT3x+v5Vl+IdaTTMiUAdCCDwR6j8az5W9i5TUVds6SLVbaOHM5RHBzwCScVlah4qsrGb7yyAHO5ew7f0rynVfHsqySGIF0UEAqeDz0H1rnIfGT3195FwhUKc5BODnrmtow7nDPFpaI9O8Q/E23tuY0l2E5IjJIz+A+lcnceNBq6lAkkRwSN2cex/wAaydQniJBjw/zdQcAdO3+J9arNc7YpPNhI5+WRQB68H9a1SSOGeIlItw67HBOYNQsHuIGIAkQjoeuRVqKSDTL0yWlu1zHx+7c8gfX2H0rKhuHSDe8YYAZbcOv5e9XoNTVi7RqqHG3AAbJPrTOfndzXv9a0zU0tzbiZLjkS28q9x0IPoBnvzmrrx6HdafJF9me0vwOHVeGx1rjrq/DneLZ0nzjcDnIJ5z/jVyw8U3MVq8dzAJQmShxzg8fng/pSsaKSe5e0jW4PD90Tc20xA5WSLnIOM5GcV0Q+JdsJ1afR1u7NiCZVJWRB6gd+p4471xKas9zvdYC+CSBjkegoj1qaKZxFaC2JAwJTuUn6f571NrlqXKrHaax4m8Pa4WSyE8UigEpLGcc9ienp3PWrelX2iNaiKSBbC9QHEij5H9/bI9a4GfU5bmNEnswJCRho2CgnPHT86uwX13aqhltxIEIBGASR7+vr+NJqxcZOTN9biK3uWmeM3kDtgKpyBz1/Ku60CC0Cq0aEpnnaOlcp4f1hNQjMX2IwDk/6vGSfbtXbaWpiUIkfljjIHv1x2/GkdtKF9WdR58CriIhOPunmozdBAAep56/px+VUIkkGOM5BIP8An+lWIlX5cxYOOARk+nNJHdZInNwA+XOUxg8c/iaUSRMxAbPJzzjpVa4zAoO3IPfrx2/SoEO054weM+tMDTPkOcDnIzx049aP3YIOUYZPPf2zWejEOdg4xgYPH+cUBWkTB4wegHB/+tQDNmBYgCAcjsc5/H9aciBedwY9AM4z+NZ9sfnC46qcjNWASkZAycYwAc//AK6fmSR3FxAJcOoTPHIzx9e1QExluCBz1PPHt+o/KopV6hlLDGQxHbnt/nrUPmDy+Qenyken+cUii1lchgfX3/z1/Srtn5ZyDuJPr0+n1rHjkLHj8OM5q5bTeW2V44znHpQJnRfYIJVJIAYevTmq0thBbqXK5YjBAOP6dKrw6lvUZx6k46fhVmW4DRc5AYcADPp1rTQRXS5jglACKAM4wMf5/CrzRWd9CPkVj0IIGMdeO/rWFKQH4IB64A9aljuBGoO4A5xk+nQ1IFmCztLSYpFHsTqSeeevHsK2baeNh2IGDkdTXMTXvzPyuO2OlQ/2rNbBBEMhefmOc/59KAO9+zRSxg5x6Bjjt6U4aVbSjCEb8DlSDiuDbxLczRff2OT2OBSwaxeMMeZjkZK8mloBv6ra20XyZBOcE9c/54rmbmFYnZTjHUHGODzgUNezvIS7lxnjIGR+NRvJ5ruSBn0A9fSoZaIsw/8APFvzNFP/AHfpRSKPmIr3Az2GBxnrxSAng55zk5/wpzcgDqACf8imbic4GB2Of8/5FeeegSE44HQnBGaZJl5gTg9c8/5/yKWMY6PkHPGenfr3pDHkgZx6A8+9AFmJuDjBH+f/AK9PcGTAzgdDxTY/lQHrnPQcUuwgYIBPTIHP+RQtCWMGEzgEDpnPWmgk5z04I78085OOm7POOfc/4UgOOMEYJyDxyfegQ3BA+nWnGQlhjpjnFOYAjGBlefX9KjyqIQBg9+aBeQjO5IAzgnP40zJUHgAnPGOSB/XrUyEqOTnvgdf8/lSBQYw5yO+GoEM6YB6YyR7VCFdJB3I5P1/+tU+MdB6kY6Hpx/OlK+uGI/z+PSgBoY8A5AwcnGO/X+RrO1nS/wC0YShJwAQcNwAOp9uorRdSEz3DcZ9R/kmpfKSbA37+MEAdT/8AXz+tUnYxqRU4tM8E8Y+FzGxKLvUE/OAeevGfpn9K83nsp4C6Y81xnBGCV75Hbt1r6w1Pw1BcafPEkSk5yuQD15yP/r+teIeOPCsumSSOIyOCQMknnjrXTTqpaM+axWHdPVI8zCbxgIVKnBLHueeMd+1EUZYcFkGcrhg3ftV+WDagJQ5c5wDwT/L8x2qARbmwnyAE5wODnnnv3PSuxO55TZTkjEjcAklsAtxkducU6KeSyBdMhyeCTkcfy/TpU1wsUc4EIOwKMkZ5PfA9KmRQ6gfKAfXkk/5wPwNGwrvoaOmeLtUtOkpeNDwCcH8D6YH6V2Oi/Fp7VuZWBUHcBng+g9eT/OvPWQsD8xKkDKsfQ9Pp3oSEQqQgw5IBIGSB+n+HNVdPRlxqTjsz260+OFnHhHkBdhyRkgfj612eifEvS9Rh3i7QbQAQeDzXy4LYTxkuQck9uuPb/PUU+G4lsP8AVRqBIcFVbn3J/GsZUovY9Clj6sNJPQ+wINYtLw74512kgdc9fr/SrSSh34KsvbkZJHUivmTSfHVzpWxJcuDwpA4Ax79v8K7jw/8AFWFZNtzuHJyVH0A/UisHRtqj16ePhLR7ns6AybtvIU8k9qk2guOoA/iPXH07flXO6R4y0vUYBsnwWbJAOeOf/r10BIk2iPa42hgwPHNc7TR6MZxmrpi7ivDEhRnIJwfWmScklSCevTvj/PSphC4jcud3GAMcgdsmo1XGcgnGADjrn9P51m9SWjH1iNrux8oH74GeMHHPpXiHjLTZYZiFjJTBJBX9Pbv+le+3MIkBXBUAYJBHHf8Aw/WvP/iLpcVvbM6EEsMHPoR3H+elb0JcrseJjIacyOJ8D+I5LExRl8RrwDjkjjvXuNldpdW6klmBAI55JHGfavnLR7hLS4QKN+GPOcgd8nivafC+opPYAZy3Bx7emfX/ABrqrRvG5OX1deVs6mF2BwRg88AdAeuP896zfE+oJp2nPLycLjaGwSfcVoW8hdU4U84yTjjvXnnxV1gWsE9vFICcDIz79M/j35rz0m2eriaihBs8R8Yan/aerXDgMQrbtxB6elZCxZk3O37xiDk8AkcDp/T1q/JIZcOCUfcSWUcnPp+eOKqGPe5JGOegz2616kFaNj46Tcndj1KHgYIzk8Y6j29MUrciPI4OW+71OD+ecVI0aKMgbRySxyOPb8aRnwvIOBzwPzwf0qySuEwq9CT1BHfIP+e+KgaMJyBk5AwD75/zmrkeJGzzuzwCeo7H6c/zpJBuPGQcZyR2GePc9KAK/wAxPOcEkk55I7D9P0qVYsKAMEcDjvn3+mKdJFmMZAKgjhugH+c/nU0xQryRgAEsvvzge34cUAV9pxt9SATnH0P+fWnwIQjg85PJI5OOPp0xQi+YoAOwKOTjJIz6/wCelWLLETnB5dchgQQB3/SrFqdB4K1JtD1CMbwEk+6mOeuOTx/Ovo/wteedZh5cycZBPf256c/yr5aWcwyi4B2Ih+bHXPqO3OK+g/hhrg1TTkDkoirgDGPzHrXPX1jc93LKlpOLeh2+DI2QMA+3UZqO4J2nBxu6AnHP8qmKZlUDgFfvfyzTWjxkFwQD0Jxz3H+c15h9G9jntevliibD7HwAAVz+v+NV/DcvnPJIrjYCBgj9c8dKq+NB5UJ8sDAyCCcY/wAjPrWZ4ZvZLe3RABhgMEHIOfSupRvG55karVSzPSYTuJAOT6MPyqaNc44xknAHSsrTpzIC+8EDrtPFasZyMZA9McfjXO9GepHVXHSHy3BAx7AckmjdtQKeCevc/Sn7M4JIB6k46fh60roNuccnpk/rUlWECiWJzgjAyAPQ9qSMk45JyB+ntT1TAbIyBjnpTdrAkKSNuDkcYB7GncYzOWGT3zj0H9aHcgEdQOBj0/CnAZYDI64PH+c1JIuBxnrk88fSqFYhMZdRyQoPryTj3pA3XIII/unj8KlXPl4+bgc/Wm+Xu6jPrg8f5PFK4rDVmO7IHHTkdh0P/wCqkDkOd4Vicgg+lPEPHB+nX8aa0ZLDngd/b8aYOxla5pcV5bgiP51ByQOPz+leL+K/D0kM0n7vPJ4YHGAB1/H+te+sp2Y6oeT/AE59P8a5TxTo4vIZmWLoCCeRzg4Ir3stxfspcr2Pmc0wntI+0hueABQwOR856dsemOee35UgC2/zR5JBwe5PbOOlaOpWclreshjJ4ycDABHv9PXrVC4XCAF+enr/AJB/LivuISUkmj4xq25kX8CRTFhn5hgKx7d/8+1UHQvGSRgckAfp+laepuHRS4+bOQegx0rKDfKTnggnAHIxwPr+VdKvYyH27hhgnHAz9AOv/wBelSQeeOQccZJ4/wA96hjYNIoyNwwAcYOfoOP8+9TR2oDDD4OckA+v+TSY0yeaUnnufXJ7/wBaRiQhJbcCMA46nvkHmnEEbjnIA5OMcemfX9aQLtxgjb3z24x9fxrM0Hn5YsIPm4Ljrggcj279KjDjA4IBOcHuO3+etOVgkfXIUY46/ifyNRFTgYBAGQMDJ69P/wBdACuDnnoOmOo/LrTmlcYI4HpyP855602MvvJVgjHAG7vx6f4+lIYy8ZVxnkk8ccen/wCr1obAlyLiNHxmTOAQeP8A9WB+tNWMNyy4C9gOvqP09aki2QQgxljjs3X/AD+HahOWIOMYyQOvHbJpXFdEaYjdhyQQcc4AH/18ioUJY8HIzyTwT6YzVvIGCc4yCQeMH+vT8PwqN9rDHJAycHgHI6/1pPa7GtQVc4IyGzzzg1YhT5R0kXJwAp4z6jjNRqhnaPCESZxgA54/wrcsfDl1cqBHH84YZBzggnHHp9O1fKZpiqNOm4yaOqlFykklqa/hTTTOpRwcMM7lHOBjOa6LUfD3kQZjLuHAzngj3z06Y46Vp6RoRs0R5E2Hsvt/kVs3Eeco8pjTb9zrz0yCfavyqrjpxrc1J6I+spYROlae54j4g0vyJ+cZySQeh5znH44rnJIyOmUOcbgOB2Br1vxLoQlTzAflyQApyeP5D/GvO9ZsfJkyqbNoIGO3bBPXOc1+r5NmTxNJKT16nyGLw/sZswp8k8cEdSBzj0/GmIMneRkngev5j2IpxIYkjgf/AFv8M01ZP3oAB+Yg7TwBxz/n2r7OLurnlPcrtG4wixgDIwD6df5EGlYtABhMZzgj06H6YqeU4z/Dxyc9MHHT8aa/yyRk468kdQPXP4Z/Gt0SQvA8keCSCBkkn2OP8PwplspCvkJjBOc/gKsG45YYDjcfmAxkdvbPsKQDc23ODnHJx9OPb09zTAE4BIyRjnHp/wDqFSxKfNwSR2APc+ntnrzUQJiYDI64OMfTGatW+RKTjI3bjuB5I7HPTPWky0y+GaNQ5HzNjqeQfQgdhUl0oMLBQSVOCAM5PHQjj19KiiPnEOSQ3AEYOT6H+h/CnTu+CAcbuePTP/6/yrMbuVSgJKHGc7gDk+1BXavJ+bPJweRj/PTjrTGV4pM56Dg4yD/nFDOTk/MmeMEZ457fTP5VpYQrxP5hJBAxjB5PHb9RRI7oI3xwV2nd2B6H9OaRpCkWQm8rxwcHP196dukuEBZVJyMjknH+e9NAMCkxjccc4464zx/k0qr+8VScjOcnn8/8+lLGzur5xkNjke3b86FBQIDwByeOew//AF/WlcCSFfLBB+hUYPXr9Caa4DngZwAQAcZ78kf5460pYR8qMEHAOMcf5P60v3+OTgnnGPw/HnnGaLgABx39SuMZx0Gffnn6UbiMkHkHqT+RH+SaXBOecpnAB/l65P8AT3pUUu+zGSQcgHqPfP4frT3NFsN27hkkDJ5OMY/r/wDqoK+YpBOAQOg5yT/+vpxzTypwOCO4BGM+mTSkHOCAOMAY59vp+tSVa2pVmiKSBw4dVOCuDjPrTolRUbHHRgx559M/X61YGck7QBjIwff6d6jWJwvAIB4BPOO+CPrk/jRcoFQvIcjggjIOP07njtSJ85QnqTg+oxxn3pZA/mZQbiQODwM8Yz+tOAKKhJyFOOucdwaED0G8AkbuOQMHr68/5zQ+4FCPXnn/AD/+rNLs25JzkHJGeBn/ADnj1p3MwX3IA9h3/l6cVRm2AACtg5GRnGPTj8Bj9aZDGSQcYwORjkd84/Oj+Nl5PIBYjIPP5fy61LEQkuCxww3D8wfw/wDrVVhXQ6OHfnMmwZyCRzn2FSSZCggEkjAx19z+PX2pkjA7SpwMg4B7D0/DjNOdGb5iOMkfTPNSO49HOAQuOBnJ6f17n15pzqGSQjOOwB5OPpx/9ampudMkEjOAPw54PsalJKZGMYGCOxJ/z+tSxiRt93eACRgH14zjr+FOtY/LaJwmRkHIGB68VFs3urE+oGeuDj/IzTpFdVLIVOOgJ4z7+meefeuLEU1UpuD6ouMuV3PR/CfiCQajs2EBsd88dOPz/WvXYblJbZDkE4Bz3/X+R61896I04e3leRVdly209Pf9f5V7T4bvN1nHlw0hGCAMjj0PbOCT9a/mrPsG6Vdtdz9IyXGKpD2cjpIc4Oc7MHAzx/kZ/WqVxolpcyebJEGIXAAHOT/nFW4JG2Ag46HrjP0/zz6VYVwepJzkcnHPTH+fSvl6NapQmpwdmj6arRjWjyyVzyHxP4Wlvb7da22GXIXORxnJz69OvpXAanpctrOQ2AMkE469hx0r6WurFbiHI+R15yvT6f59q868ceEWkcmIEMFyNwyPU546n+tfs3DnE/NalXZ+e5tk0qP72nseUBcIwbOSeCOB6EfmKltyFDcYPYD0+vbpVu60jyABvZCpwQxx35xnn09Kr+WYsfPkjj8q/X6VeNVKUep8a1Z2ZHHDuOCcgE4x69v5n9KnYAlAOoxgDjGPrzTAoReee5AHA/zx1pxCYOSPbC8ZP8v/AK9dW40hZscYxyenXn3P4+9LAwWMAEYByBjJ5Pp9M+nWgxExhiRjPBB5H+Tk/hUfkZYnPQ5BAP4f40uhokXoZR5vTocDJ4wenPr9fWozMjgkoeuSMd/WmRohYI7EAcg4xnr/AJ59aeyYBU4LE9T1/ACo0NFoObPmZB5J6Z7/AP66n3F1X+IqSMgHGSfX6j9aiEW7OZMNxjI/z+ftUsC4UfOSecqD7evoef0rN6DRctV2o28hzjI3fpipFgjDqVbfIDnzM5GPT9O9RQqrKR0IHG0f5xRHgOg3kEHnK8E9s/yqXKxqkS7CSQCI+AVKjj3wPf0p52NHjjeDhmAwc9jUhQKMHjccjI6Dvj+fFXLjR3gUZyAVBLYzhe+AOp9qxdaKdrlWZmMolVPvFEJyW6ZI6YP4ULhzkKQMZJY559P5VKElaQjYNinnIPA9QfamNGfMCx8jGCM8j6+vPNaqSZOojTYlCbR83IJ64+lY+szmdnTZ3AJUHPB6/wCc8VqTxrFhxgSZxkHlT0x+Xf61k6nmO58wEkckg5PJ4H+etbw3uYzKgcsAXzxgZJ5AHbHpk+9Xoz5ieWGJGRzmqcMyOhDr0BwoHb3PX/8AXU9rOJVJCFGAJwRj8q3exEW72LSkmTZu47Y/zirFshLg9jwWJP8AP6VVjkwQcAZXBbPJ9KuBlVSQeRg4wOO/P61mzo1LEgOATnOARz1xx/k004ktwOSMkDjjBPQ/j3pybZFQZOTkHjkf5z7c0RxxmHBkAbJIJPJzyahjQ2MEFycjoSSf5fT2qQkllIGPmDYIyTnv9KdkReajvnkAEdcden40hAkZUzwBkAHsOw/nQg1GOMtnocfMc+vv+VRlMbTkZAwCR+NWnIUPnhiMbSM9ef55+lRBgC+X38YAYfrj29aYajBlUAJ+TPOe2O38upqMRBWfaFMbKRjHP+f8KnSTfC6ccHIOcdqi83fKAM7NuCcdx65559uKpKxm7ifJgDbwvHQY/H9KYwwueoJIXP0HFHnIoBBJ5zkAdfT0pZHOQTkkHr25z2/wpgORdwG/qV5J6ke/49qYqBc88KMg46/5z0oM4wd4yOnPYdDx3pQ4YEqBt4yc8c9gR0oAVuDz/dHbAGexzUDhAv5cnsT/APqqRCGkRACWZse+PWp5YgrOj7VlDEDYQMj6+vHQUAV0AJOD8uOCR2HA+ueKBkKhJySeSOMjP6VJMBnAAQkZYDoSPb3zmmmP9zvIc4yvXtjrz6cD8DT0AaDkleeR7cD2PtTV+WROQdoyWUc5/wA96mh5yc89QMc/pTANpKZD84wDzn+mc9PWi4mhmGZgEwGOSPz7f59aRzIrhAdq9iT1H+cdaV4vlAQHeAcFumM8fjTtoSMCUncF54x+H86NCSMFgg6nPBIHUn1/L2pq7Iy4BUnHYZAzyf61NFl4yyAjpkDnP4f560K3mM6Y56bscHp1+mAOcUh7FaQNsQdCOMDPPUfr/Wkittkm4jdwcHrk9zVhDmRM89gCOf8A6/SnqdrAuGAU889vX/69A7jXuJJWSJjtGMDHHA4+nPNQFTmU5IBORjjj2HHTFXpNhG88HsQP1J9+ahAVweMgAYz6/UUElVEVWIBJGCTkfnx9akjUJjDgggnOPfj9f0qW0O53BXgEg459qnmMUGTs2kck4zx0HH1xQV1KroQc5AHQ8YBPbj+vtTgpx0IxjgDnt1+n9KkdisOcYGMZ7Edf8KFLyIkgGDgYyMA+/wBenGe9AyMk7XwQGGDnvgj/AD6dKWMnzEKHHHBPH8//AK+aliZJSdnJznIwcD0NB+U8D0AXPBz60AQYKwvwA6scNyeD/wDX+lIzlyGx1AJyOP096sqNmSUGc4wDnOKlYAAJuAI6Y6f/AF+lQWR28Ja2QHOCQCfepkhLyAYyQCACMY9//wBdKkmwdRjP93j34/A9qImLzAAE+Ypxj0B6470AMtoSZhs6Lyxzxj2/GnTRjJfGOcZ/M5+v+FOVjE7nJAYbTgAf/Wqcx+WVfI2LyOPTrQBC7M6BsYUA4HOee/8AMe1KEO3IzgjHA/Ue/wBPpUpJIJHOeMADj3HYf560sYM2RGVaNDhgv655/GlcBsKFcL+B+vof89qTLsCOSOp7Y9venByWIC7gTjPGe/4+uKjJLAhxszxjH6H8M/pRcBJARJwQO4IHA/p6+tLDGTGHBwQTkknincqST1x8vofw/rQsLyIcHhQSpPBP+eKZDY8QhWLggggYz39/1FVvKKtjkAEdDnPoakyrMQM5Hv8Ap75/SogquMkhc4PAxj8Pr9aBXCdAZCgPODkADH4n1+tNSAyLyM9sEcj3+gNOlURtgjBJ6jkf5PH05qW1ZFTBONzgEEZPH8+PWquRciMPlxSkfKikE555oVMueSGUD5sZyasEZ388E9MYzj19qhjGX2A5JGScHA9KLiImgGVAA7Hnp+f61K42uxUAgjgd8e/v+NNDEHH3sZBAOMf/AF/1qSVREBkBDjOQfX9ecd6kV2RxIQgJwAWwc8cn/PtR9nPmkJ8uOOTg/h0zTlkLIg5IBOSOwwOR6k/yqEXAkDbGGwAgkn0//XReyJFS1MrgpIcg4+U5BPfk/wCeKdJA0QIA3dwR198elMhuAXTBJIIBA9frVl98pPyZAOR2x647jNZyqKGrdiylI48vceQBkgA569B+Xar9mxuNPk8sEd1IGevHX860dI8M3F9Ex2ldx43DHH/6/wBK9E8F+Akg04rcRR+TE24kdSM5/HnH618/jM8w2G0crs66WErVrWjoeXyeGjKA8paMAcYHcdevXPXn0rMMLpJsAcheAep/Eew/OvR/G15apMbeMCF0Y7VUckY7/TpmuAecF9hJ3dNxPft/hXp5di3i6ftFszmqQdOXK90QMCo7j8cc9uP8acVM2BztzuJB59/rRPsVlBxux0PYgcH8uadBcKkIJOSoJKjp7f1+teuY6hDCQpPOeoKjt349evWpfLyAME4OeRjB/wDr57UWUsc8s4+4YkDYJ569vU98CnrjcOQO4IP+ev8ASobGM+QAh8nIzwp49P1H60hiAUDkZGdoJz6nj1/lT7idftKFQY+MEg9/XFMuJQFUkAk9CMnjP+TUFk8MaLAQTk84LH/I7/rUUPzOuQBg5yDnp/P0/GiM7lYkALnnk+nA/p+NFkRJcbHOAw5YjG046Ee/HNDLWo4IOTgA5zk9ck9vX6H1NWEgSP5+/UMf5/zqvI4BYDOMgAkcH/H8atSt5cTuORtOATg8dMZ/zmsZuyuUkTAAKJDh1U4P447fiPTrV7SdLkvrlyAVBAA288D+X61N4W8NXWq7J5QYoCCWBOQc9Of88mvX/CvheygUnytxRRjPr6e/1r4HO+IKWBi4Rd5HvYDL54p7aGD4N8Jpbzb3AAUgliO57fWvRJbOGBhGmOgLFR3+nTtiqUdsEk4AjUt93Gen/wBf+tWLqU78HkjAGDz9eOlfhmOxtTG1HOTP0fB4OOFgorcnuyr/ADx8DAXbnngYP9KbHAQBwSM8Y7e1Q3KJHGhR8ZPJHT8vzqwJ1t7GWSQ7WBwvqTXnRV3ZHa2oq7I4biCOeQyfIFBBYnHavHPGmq+dqgKMRhiCTyOv+H06Vu+KPFBN3LbxSlRjICtjHv8A/X+teYazqD3F0f3mDnkg89uK/ZeE8knCX1mr12Pz/Osaqn7qPQdeZVxyQjDOVOeT1qO5tc2RcnCd+3BFWb4JFJCOMNHkYJyMev50u9BpZcgjEhAwRg8d/XB/lX6/GPKtD45iaTDHHBIryDG0Yz0z1HTHoaWKMTzAkgBAeO+R/n61UspCsrA7QmCQM8fQ+/8AhSRS/vX/AIQzZyeDjpWhmXL+GNs7COgyF5PqP8+9UvL2qAMk4wTjHA6/nT5PLhmeNDnkE+ue3+fan3EbRqX4JYZGSMUCsRCHzGI34XBPIx6YH9aqw4EuOA4GAo5z/n8K09PhF1azknLrzgfj/nvWe6xwyAEBXznII6fhQS9yPZvfktjOf8/n3q+8ZaIndxjhQf5D2/Dp71VTEcwQ84OQc+/TH6fjV28lCgbMZIAJwB+f6fnQSVkEaxAbyhzgFQCenOPpUlqEhlkG8nIwM8UmESFyQA45VSOvTJH+e9Fk3mOvJDrwP6n24pMtK7Hmz3XkbgKAo9OB/nmrlztYjaVzjDcgDp/n8qgaUIdgOecHJ6jPp9f51XnmMMhU8DucYyOvHrUamq0LMTqsSEkOVPQD8qsWLho2wMBicBece3P49MVRTmFHHTOeRyfw/wAKu6M0YhnWUjeD8pxj8PxrNmibLAIBPYddw6Z9c0+TLIXjO98EhQOScHv+fFQIRJcBR3PRe4/z9auzJHbOUJ9iRwSakpNivcx3NpCXdt6gAKDwCeSafYNGqz+Y43nAUEde5HP+NVzAi2/7sjBAPTr16fU+gqS3kj4Rj3zgDIAxxj6n6dKg1XmTx4kckdT1BPGO3QYpHYBiW4AAyWHT8e5p1vKBMFIPzHqe+eOnXt+FJdyiGTJUPEp5UgHJHT+tQUErKQHVfvDJ288dMCiMK6FuTj1GB9CBWrqIsxCkluMKyBiQOB7Dt/8AXrOgffbh9nU8Z5PPU47UrldQtFjMzrIeqkDknr3PWka3EAQIVIAIJxyf19Cajtpozct5rlAAfm64J6Ujzn7TggqqnuP5f570rkk05E1vgjYFJOG7k8VHCQ9rtQYZOxBP4ipL25jZUbGCwByo7/j71CkwNvkYBOTk88D/ACelFxajbKEM2QdnUjBBz7g/n+lJIkdtcEEHMeDkcjn3pNOnAu2jnxh+Vbpjucevb8qessZkA2AZPIzyRn/J9s0XEVp3Hmnknjgtyfy/GpwPNjQDnuSxx74+mcdKh1FU8wAHJbn1x7GnNMv2QGMqXPbPOB056HmpewLcs2TCeUpuGScHg4/Cu+8K6JHG6OBgKck4xx7/AI1wXgiAX16QPuqSME59COfr9K9ZsYzGQibSAfmVuMjH/wBYV+dZ7imqiprY9vA0lK8mtiv4rcQqqRMMYI579a4bVJg8IAyTxk9B/k4/Wus8Vy2/mJsIQDg89eP8K4i+lEohKqGXdyQfxH5eld+TU17PntqRjJNyt0ILEIttJCW+TcSFPIP+eKdbtiVAcZzk8dvakjd3SUoAWBOQ2B+Pf/JqtpbeZzIoD5xtY5wO/P8A9evqZOyueYm7mtHYfaLtV9GDbehx7f8A6u1emaboEcFmkzjlsHGcke35VxelSweajMFYj7rDqMjnj/IrtrrWkGnpscPIBgZP19Px9a/P82rVa81SS0PcwUYxXPJmiNYg0+xmjL/MgOF6c9hWTY+LI0uAHdTn7pJ55Ncnq2qW81nOZEkM7ElWU8/QfrXLaY/n38ccpky3O4HGDxxjjrwK8eWVThT55PU7vri5uWOx7WZrbVlwTg8HK1i+L9Ci+zZPzxlSc984459uKNHtXtvLlUsCOQue/wD9Y4Faniy5QaMJHAyG29fzx/8AXrnwNerTrKMX1N68IzpttHkvkiCy8pffOT0Oef51lWyR2945nclHAAKjof5eprZuL+2lgYswySQMYPT+Weap6UtpNeOkqCVCRlc4ABHY9+vtX7XQb9mr7nx0lq0RzOGlAicMSRgjp+X/AOuppoAF37xjIIycnvnP45qAmKxvCkfzpuJUEj5QDkAn16/kKs3xQgSQ/ddeAeAM4zj8+9dGpnYnsjFNG5bI6YHrx6/56VUkZBIUQ8EHnP8AnrxUi3UQswuNsgAGQPr0/Gq9sSzEJnaBywAH5f8A1qEZMrnh+RkK2cen+f6VLOBN88ZyXJJAGT7nH9MUx323AZjwThufX+fBNPv4/s6JLEMhuSm4c+/r17EVW5LirXJNo8ooOQCAOcDjrkf4U63jTeEJLZyQBnGPrUcLB7dGxmQLnPYDuafZ4U7iTubjOeCPSpbaI5SQMEcZHyEk8DoR2/P17VFqM0VuwcKc4yR6EdOPepXgG8E8Edcnp7/SoJ7MXToCHAGcEE4P+NRzJaslweyNfwrANYZMB1OeRg5PAP4dR1r2jwn4eisURCByo+YnOR9K4/4eeHjDAk6KeRnkY7Y/GvSrF8Yz/CMHHH6V8tmGJbk4xeh9TlmFtHnktTRW2AAAAB9Affnjr6UyYAc57djx7VHJdBZQSOP/AK2ac0vmghh36ZznHbP9K+fPpEraDYcSQkkjg8A8k/55qW1SIZLHae2AevsPyqMLiMY7nHWpIVQYQ8YPTPX8qAF2gS5z3Gc8ED/P86l8tAc5z6ZquwPmHgLyeh9c4zTMujbOcdSfr0qbgW2C7MDjnJUimx4ZSeOBgjNMbLKQPvggZ9f8/wBKFJOQ2UPTB78//qpAKUGcHjPTimMgAwOncr0/z3p2fmznKg8fSlK/KQmTnnGcc+n1oAZkYwQoAz9BTkiB5OCQcgjvTcDZkZHsOpxRHgAjIwDjJHB+tADXG2XaAcdcjtUlzEVAw2ARk5/pUcgBZTnPPcZpZh5kJzwAMBT1B68f5FBLKmu74dJdyAmOCRg8143p94L/AMSzoyAFCRknPPGa9U8TzCPRAS4Q4ORnocen5V4voEgOuzyseWc4YHk8+mK66PU8jFytJI9l0GEIIyAAOARjua6WaJFRMf3cHB61ymiXARIgrFgOwPr7duv6107ziSCP/Z9/c/l1rKpudlF+4rFqz229tJJIScKSQTwf88V434zuY5dX8zzOSpGM+p//AFce9en6zdqukyneUfIO4HIOM/5xXz7rRguddfzZdgkX5XUjqT6E/jSp6yOLGTtGwy7t4pS7uA2WyRj7p7n0/wAippdIQ2aOsiDcDhfT8fy6VVaEQ2qIrEkEgnOR9f8APpUltOpt9iyAEDhevHP9M/pXZc+etdmdb6YbeZ5UkIOCGB9P84qWCWwSdEvJlhQnhsdCa04YYpkYGQqyjHB/Tj8TWXf6Tb3shSdDIhwNpznP/wBf1pFJGrqtjHauViYOmAVkCgE9M/561mygQwEocjJAOcY/CmCEafGkQlcxggKrZwB0HJ6Y96fNaWE1v9ptiwnl5aMncp56gf1+lQaJFKztxd3YAkQMpzhmxwP0P0rTFiktyBKyg8YAPvWZZaUlzIN0pQrlgV4OfQ/UcdK0VsxbzAPLk5A3secHjBHSk2WTalpsFiGG5cEZ+Y8DuR6D+dZ7mOCPzEK8nIOeCfb9K0dS0CSW3aPzRJGMZOeCD1/T0rFj06K3jeKKXCZwFbJJ7f5+lIo6PRrJ9WtS8SGUoAGVeTjr2/zxVLUdOMcgG8DnKqepIIJB9fSqWj/a7adDDctAMHcqnG4DOMn+VXLkPeuskuAc5Gw/rk07lJHoXgq+eKeBJSQrEANjBHT1/wA8133iPy4dLldJNw2nBDAEH1/P615HpN3JpcsYllMsQXgA9CfU+vX9K1tY8Std6YYInycHBJz61DV2dkKto2OctLY6jqMjksZWJLMCPXoB716H4f0H7NJGTznG3jkfWvP/AAbazvqJd3yzHCqR6jA/z7V63p0xsYVL8EDhicDOMY59vSpl2NKFm7s6d7VooUBQ8jg44z7D8/zrLOqf2K5eUNKpYYO3gda5zxF4+uLG1fyLgO/VVcggYPPSvPNR8WXevQbBcFADlvLJOAO341Cjc7JYhRR6HqPiOLVJpIYJwrufu7gD1/8A1cVyGvrdSSNBcSMV+6GJI3f556e1cPb2lxFdmRZ2Epk3Fhgn1xnPH8+K19S1HULqNY5JchANpYcgf4+9aKKRwTruZr3fg+WO182MkxqoLMOQP8awrPw+bqYyojSoBklRnHfkD6Vfg1TWbPS/KAd7aZicKcj0wOM+p4rO0q21SO5lnsr5oSVIMDHhvbn09zVmG5ZfSJpLgIQYgCAOMZ/xz6da1HsDbKsc6Hr/AKwj5eema5uaPWYb6OW5u5Uwdp2njJ9v61qazLqT28UcznyiB2weDn8qgWiL89l9i+/GpjZckYyCP5VUt7CSdhJaRhI2BYnOCAOOaSzv9TbTVBuVljQlRGw5xz/L+lR6fbTXNxJNFdiCVRt8tmwrZ/yKC9BzWU0pKog3kgfOSQB3P49PbFX7nRZbVSZYOCAcZAycdM/TH5VTuBcwXDIXDbeF2knP+fanXTXmoQbJ55ETb9wj9eadilY1ovCl/wDYRcxwbwRk7W5A7dOp74qunh+5nkaTypAeuGX7o9B9Pp61X0iHVbK1MdtrNygdgFDsMAdDx155q5JBrEW9zfsSoDFkkyPQg9qnUvQctpLE8aSbUGcKD1/Hv712mi6H5scfnp1BJyO/tXA6VY6hrepxS3ExaOIkICMd+T/9c17No+ny29opkOdoyDjJP1/yazbOuhC7JtG8MwWwL7PfJHStyCyVpMIgBwTgdeO4qtZzOiMQ6kdxnoKsiV5SOSrkYJAx7VB6ySSsSONqlBgcAYK/oP8APelVPmAOPQnFUZXcOSzEYPSo2mmLff44xxjH+f600GpovBnK9SOMd/fio/sHmS7AMIOMYJqGF5WIyegIBzzmnia5yN0hbB5AOMZqgJVshD8gAx04zkd6keIKoXB78EYzUH2ifA/eAHsFGSeaFMq9XOTknPPTrQBYhtyz5HAOAD3q7b2pbIcdSeMYGP8AIrOjuNjHOSQM9cf5xVpbqRBuOXz3x0//AF1QC3lou7Zsxkc8cf4VRk05RlcngHG386s3F8xb5jkkADvjNVJ7hi2AMcY4Pf8AyakAW3xggcYwARjj0oABj6gHdjpj8artcSNkE8dSTwfx+lNe4YHJ24zxngY7UAXhKFULtzgEEEY5PrVmOXdEUA5A4JFY0k78gNg454zUiSt5aE8be5PFAFmZOQ5xg88f41WdXAxkkHn5uv8A9anSzF2HOe4APeoTPITn8Ov0oAbsKE5HuDmhoy64556cY560jSMDxjpz/Ln3pDI+OOx6HFTcB6QCMeg7nOf1qZUKjqeTnOf6VDBL8hBOCc45BxQZnXhDnHHzdhRcCU8sCOSOmPT/ACaYqbGLZ68YIwBmqzO4bIc59z0+gp26T1zzkjsKNx7E+T6r/n8KKr/8Baiiw7s+Z2+70wTgnjjHPPvTdxZXwM8YOPT60u4k7TySCRg9TSxKUbHUsACM8DHWvOPRHpIIwpxvz156UPIJiONoxzjio3XqM47EEf54pwAVh8uR0J/z9aALUGCoyeScgelOPy5IyeegPrUcQDDOMexHpTiDkAAY6cn/ADigli5BckjGcc5/z70ruCmAQccDj9aj28HIGMdQe/alA2+hA64GKBClPnYn0wRnPH/68UB88HpgEbccmlIwOR7nHT/INMY4BwcY4OBnj/GgBwcMAMHGM5PrTUCxg5656kdacBgA8keuQeTTGJ6f3u+OvNAugry4YBc4PVc5wf8APr6UKTlx2GMH070p+QAKeuBkHPANNKjjO7k4JosxDwQDjOFOcjFACIvOTgcEDp/np/8AqqM4AOM59xjpSpyvzcHIAxT6ASK23D4OB6dPxz1z7Vz/AIu8PjUtMleILvIwPwz/APrrexl/l+7nOSfbp/P86FYsrg4OOBzjHXPtRZ3uYVaanFqx8v8AifRZdMl2YZyWHU8Y/wD1GsAW22J85wBgYOMHk/1r6B+IXhgXNokq26OR1YDnAOcf5968S1bT3t5nD5RCchtucE/Tpzx9DXo0pXVmfI4mi6crGE0cUp8t3YuoyMDGcev6U4kbVUF+Mjd+uP6fjU0kcYxtck7RlgBnHp/P8qguCQc4wQOR685J9OnrWxx7DuQueDuOME4P5D1/Cm5BD5GcY6evbnpx7UwOWGC+TnJIGMD2H59KfF8yOivwCMAn06/X8c0DJVPnksD97O0Z6Dvn1H9TUcsBDYJBGQM4yBk8/wCeKTaQUKYJTJ644/kfr708YdxkYz1Knof845FAFhQHUZAJ27g3J6c9T/nFRlSvG/gAk4B+bPr/AJ6mgsEA7bTzk4H5j8qjZsn7xcnB2jjaD9evTH4dKW7HdrU1dM16bR8GHLAsOFJGT9O3avSfDfxdmgQQSseyleOnXqf/AK3SvJY33ZLfLgYyo6f59T6USMrODvIJIJ29x9P64pWT0OiniZU9mfVOi/FGx1WJEO2OUDnBGMYGfx5H0rci1GKViU3EkA4ByMdf/rV8haXqR0+ZZEcxlmBDYP8AP1/KvUPDPxHNuUilk+foTkD24H4k/WuedC6vE9Slj09JHtvmiaU7By3RSQefr0/+tWH4v0UanZlx+8c8FWGePUD/AD0qnpPiiDUCH83OcDHcjHcZx610sMovrfIPGDtAA644OT2rkjCUZanVOUasbrZnz9qlgNJu5dwIUgn5FPOOnP4d+9dD4I8Ujy4Xl5ycBSQOB6+1SePbVEMjuDk8lh0z1HHrXnWgXg0/XRmTCN1VuBn6f1r0l70TwY1PYVrH01pl3HNCXXhChODjr1OPrg14R8T9Vju9TmBGJCx5I/D/ADj0r0K38QxJYExuCSuODjnHIH5CvHvF94LvVXlIBZSWJU546f1rjhBqR14vEKpFJMwEYRopzyDkDrgnr+X+HpUEkmwg85POBxx/U+1MEmwj5uSSSQeOowMflSspeQOc4HXjHv7/ANK70jx7jwAQjh92CSNuevb/ADxS7tq5OSBxjPGPfHX0/WowypFg8nOQMc8dRx/nmhH3jg44JLA+3X+lOwXFVNyEhynYHucY4H04HGKer7W29OeG5+uP1HPrSRkox4ycDGfryQOh/HniiYq8hJQkHnJHr3+nGe3SkFwkcEKAPmJJyRyf8P8A69K0KSQODj5lGOM856E9B/8AXpjEycDggcBcDnj8PTjnqaEbYhB4QYA4Pf36f/WNOwXHwnySwwD0BYHr9R/h6VJGVjlcqfYcZz9fT8ajUiJsnnoBxjj0/PHX3pI3ZpWAICAHtnnn/P4VQ0zQUp9nJ4AJ6HjP+f613nw012aCYwITkkAkDnoM15yG8slOBzgYPUen/wCquj8GSGPVo3QdwNv48nI/Dr61MkmrM7MPK000fSllqJ8tCRnjI3dSPf6/0rQWTKHI69z0+lZuk2/+jRZ4LKDkjAHHt+PpVqRjt27vkC46d+/H5c+1eRLR2Prbtxucj8SJ0isUmDckgEe+QAM/l71y3hXUY7hzAwRucAjrzzjHt1rT+JcpbTflQOgGN59c/pgZriPA15EdSIIwykAk+hxx9f8AGu6mk4nz9WbVax7fo9tGrhnJHABUH8elbiSICDnGRwTjpWNpTGVFIy208Y555/XrWnGCVCDB4zwccdRXHNWZ9HSd4plot0ABPPBoZw4zxgDPTp1phDAAsOSev09adEf3bcjnk5PpWZrccrFyeWyMkKcClZwhA7lRntimgbXGMcDOAf8AOaV8Kd/TPPHc+n86AsDJsPr3X696ez7oyRxgcZ7moJd+CT0xj8+38qUqWjB++AMYPH4/59KA2JA2SR94dce/v7UAZBJ6E+ucfhUdsCFfA784HpUkYO/IIXI5DdvpTQMRcoc5JIJzkentSuPlDNwCMeuPwocbz/sg5AHOP/rUk3zqcgn2UZ9MVQhu8Lkgg4ABCmkkiSdXRhkEY+YU5YgEycdcgHj9aaMp/Hsz14PpTi3F3RMoqSszyjx14TuF1B2gQPxgLnG33Hr/APWrz3UrWSCbDrtwMnjPH+T+lfRmrWKX0DNkq+ACOh+teSeN9INplyCgPBx0I6jkflivuMtxPtIqLep8JmWG9jK62Z5hqZ2xlwM4ByMYyT2+nSsdIwYyCCAxOB1//V+lbmoDzFOQSmDwRxnp/n61huSHGQ3PQE9f8+/pX0qeh8+0CqfNJI+VgMsccnpkD8OtAlIU4OAykU5Ywwf5McZ247f/AFvWnmHaUA6Eg4PUD2/z60mxocuUAwAMjB7Hp1z7f1pPMBgx7AA46ZP5cn6e9SLEACUfzVyAV7gD1Pv7+lItqJlz93HHJ5Ge3b/IqLmhHFLic4GOAQTkZHTn8vSnKq7SeiZwMHHJ6Z+nNPhgDSyPIQABtQZ457gf40bNqlAcEDIwf5Ci4CZAOQMhSCM9M98/kKVz6LgKdx57+nH+eKFiyUCggN154yffuPrxTmTYgAUlOMc9ug/Lr25qdwGbEO7aBgkkEj9T9eaZuYkgZOBkDseP/wBXSplALZHIUk474HH4evfrV7S9IN/M21/nUEBiM5z/AE6VhVqRpRcpuyQ4rmdkZaQySyr5e/LD5hnp+Pt6eldLpvg97pkc4J6E4yT9R+IrqfC/gCVyHkcP8u4u2B0P646Y967q30CKBYzHGEdV+8RjI7V+fZnxLFXpUF8z6LCZXKdpz0Ryln4HR7fJUbxgBgMMPcH8O1ddpel22iWiGXHyZDNIASaj1bVLPR7cSSkZTkAHJ49fxH86838TfEM358tD5cQBUDuSe/t9T6kV8VGGKzCaSu7nqVHh8GvM6zWPG9jbIRDKH5OFJwCM+ueADXnHiLx9dzXIEEpKM4BCHIAzkk/ka5+9meV3ySc8bQMAE9cf5zVWO1EBfaigHBHHr16+9fa4XhqMKfNUevY8GtmU6j93RHqGm+II9SslxPl8BSQOvHUDqetZuvaOvlM+5WLkAsOOvHPv04Oa5rRL0O5RHEXBwOnT/J/Ku3tkgv8AT2gkkw6qCDkEk4I5yeO1cdNTwFay01MZtV4anlM0BWXYE+dTglRnIHH5dDUYOXBUhdpxnpz9Py5rpNZ0gpJI5U7xjJxwRnk59/SuacESShtrAkHJHP59B0r9OwWJjXppo8CcXF2YyUkq2QCTk4J681GYyV6DG7IwT29v6+1TOGHRwM8Eep64z+ZpAj7SMgdeR69Af0/Q16yM0hsSGJCmME5IOe/v2FRIw87l2XjI9Sc9/wAakCc/M+ZByck84HA/+tTWj25Yd8AEd/r/AJxTuWSqokZtxUgZHOAR6/06/SnGQqo4ULjsOhzn1/WooVxsGMgnIHGR/nmpLjCyIB2JyAOMdf6/j+FJlxsjWSXdAFABLAfMFHQ8Djr70Sj5ScjdkfJnJ46ZJpLKTzLdNgwect3GOo5+uO3OalZsSbScl+AfUe/0/pUFO1tDPjZmcH7y4ztz/nk/pStIXUcAEnoTjByAKlFrErAtvBzkEHueRn+fHamSxAyb04OBkrwR/wDXA/nWplrcZLJ5fyYGQCehJI/yf5U4yOUUhACfYZH407zI3jTJ/eMThR0UZxyT3PBPSlVIguQcyAndwcd8Y/Wl6AMEjl84H4ijcZHyDjrkD/PtUvyZ2dScHA9ufxxTAB5gHLAgnI4Pf/OKLARgmTe2Cw3DqemAOeP6VKVIwEfB/kTzSlNjn5lAz0I6/l/WmuUyXC4yeduR+IB/zxRYBVOUJ3bvUg549B36f0p8LsZCcknHJU/ng+39aRVWOKQjg4wF6Y9eaIVHGcgseRxgjoB6+9FjRO4zdmRP4ixKjAOM85+lTHKSEAjGOOMZ/wA9TUXCtkMpYZwCcZOe9PYq7sMA556kD16+nv6UrDv0HMuI8Z5IzgcEc/p+PpTFBAKD5RkEHH6H8aeAZFGTnB49cY/WnSIFjII4ODzxn05/H2oLXmV3Rk278YyMnHXnnHp6f4UyPGzG8kj+EA8fQ/Q1M0QLfe4JJ5Hbuf6UMoKgZXcpJG0YHGf580FaPUUsXUoPpk8cj/6/P40Iz7M9+oBPTtn9RSPJumJTqR2JPNL5jtE2csygdSBj/PpVK5nKxGTtjOQN/TA5/L1xxzSFmYAA5cgZbOOOp6/hT12nDkqCQSDzznv/APqp0IBfKEk4A57/AIn/AD0qmZjYldG+c9fb6emOv1qWRCkann5SMgHk++eP/rc1J5KD52BJzzzkY9f8+tPYkgLjkDG4d+/NSWJEyCJCHZTjnI6c8fn6ipMjnBzu4HI4+n5imQRoAVKZOckE8/T/AD1ocD5CgJ7cdh+Pp/WkwJIz83HzAHIx3NSMd6Ak5B4wT0z6/ofwqKKTa7Agjk/eOcH1/wDr1M0ZLDJKbACd35DkfX2rJoehctLryoopVGPLO0gdx1/oOa7/AMIeIJWgwpDDIZQpPIrzVnIh2hMKflIOOnTj688n1rU8IXxtL26hwsaIuUZiRkjrz29cV+c8R5Oq8XVprU9nA4lUZJ3sfQeiXjTWikkDJ4BH1x79vatHaUnQA4GMnoTn2H/66878F+LDPeWkJKhApBIbhiPc/nXfx3UNwSUfc5OeOmR1/PivwDGUZ4eo4yR+q4KvGvSUou5I8hVgOowSePw6/nUtxaRXMHlOFIPQY79uT+dRypvm3Eg8cAcZ9qmiYiIAgnA5GeMjpk9//rVwxqypu8XZnXOEZpxkrpnl/jbwm0e94xgoMYAOSPTJrze6jMblCrAZAII4GPb3r6WvLIajBL1JxjI578mvK/E3hKV7p3hRmABJKjgc8Yz+f4V+1cL8Sc8Y0K71Wx+aZvlMqUnWprQ84VJIZFDEg4PynOSP69+tPZdz9OgwMevc+mMmpLvzobwxSwESR8FSSSPQH+eKhZ2z9/D8MSOBjpwcd8fpX7ZTnzxTR8cr3sOaHYhOwIM5B/n06ZoiiG4tkjAHI6H/AD+FIjmZnTJOOSe3v/k1MjbMJ3znOMj3+g6VZshVjUTc89MknnGOaGbgZIYnkg8dO3+B7UFjHkqOp7EfTn6+vqPegIQhwcAcgH/PepGTFeOeABjj6+n5Cp1Py8EcdwOvbH8uapqfLOduOM4Hp/X1qxFJ8pydp9V6gEfy/wAazZSJ4FJbehBGO5PJ5B6UvSaMlmwDwcEUQAZHQcEDJ59ufXrUuAoOOWBGRgk5Pf8AKsZGyJryLK70BJC7hwTgdf8ADt0ruLKWO80yyl+UyFMEk9Mf/qriHDlXAbscHPUY/wA9609LvzYxRIz5CrgsD1x79s18ZnEa8F7Wi9TtpcrdmdZdeHN+lpcMiopYqWXqOeOO1c3c6PJYeaUCyyDK57EEcYI9+OfSuy8Oa2moLLGwLJgBlIyPX+ua6KDwdBcrKXOAw+8CO/QH8q+TpcTVsL7tc9WngPbL3Dwi4QooMkWJMgZBPc/5GPas3UlzK6ZALLgYOcdcfh/hXtWp/C8PKfIlY8EkZBH5Vxes/Di6gbdntgfLye3Wvq8BxVha1oydmeZisur0tbXR555MjQRkEgsvOOM/XH1/CprAAiXBLBiOGx2+tbOo+ENRt0KKjggg7lHbvz7VUfQbywsxJs3J/ESvUE9j3r7SjmFCvG8JL7zxuScX7yZCYw0hQHtuGRxn3/U8UoV+ucdCQD0OetSNaXAYERSJuHDAcZ9c+nakaOd2y8ewAADsSfUjHFdaqRktGdC2Lu9/3f8Adxgkj14598frTx/q1BByCc4OfoP/AK3vUMUmwIGK8DkE8f8A1v06VNBakrgkorZAJHGRz/j+VMoZBCZP9YMNgkD1H+fSh95wUypGPu56Z6fjUqQ/vACc/IRleSR6fzqV13KgXHAGWHWgCCR23EgY4zkZyT3H6VC0hEYLggA4y3U/QD6j161bOI5MnHAOM5H8unNRTR7gjgfu26N3A9fegCnDI9xIQAMoctn+EDkDPcn07VaQF2PBHGRgc4/xqdIEjgVIxsAB6Hnk9/f8qgk+UAKdh6qc88VSZD3EWDyuEHzdecfU/wBaBDvYYcnBJwOh/wAM80ZYgnPzk9COSf6emDUpDRDsCeq+o/w6flTJGtseME464Cgdeen1570sEMQt3yxXPYjp7f8A16jKNhAQp6ktjOB/iBQ+SMjHPAUjGDn/ABx+VADkVI5CyDDt8odlORVaQM8v7z+Bhgk5JHB/w/OpmDtwCN+cgHj8v/r0SIHXaoLMF4IPcnrjv/nilcdia5jEgOOxHTg44/nzQ5AtVG4AYIJI4JJqMIYEGHJJOCpOcf5GfxpseWBGCSeR+PpTHbsPs1EbSx/LvUZJAIyP60TRqpBPAyCRnnP+FLCm6UpvKkgkMB09vzqEh9+MktwDuPGP8/WgWpO5GMb+hJ2g8j/PJqKcI4G9Acfxdce9OkjLMQuSVIJC8D2/zx1pEYyRnk7hxkA8D1z7/jQIXbHHC+0nIGRgYJ7ZHX/JFR2SD5xkeoyO/wD+v+VEvmkhGPJ6MPzOQfx/KgEqwxjJGDgdex4/KgXUjdSp4HcHAGc/X8qRhJPkEhWIJHGCOfXp/wDWpSCCpIKZPDDB5Hfj0qd5EiGDgDkkEcYHQfh/WgLEEzSSW+AvO4LwSTj19KdBIiK6Mf4cjI69yD6f/XpYuYy6cBjyOnXv+o/KkMYSXeOOMHuPfFBJHFIIJyyD534O48Y+v5d+1MlyGGM8EBlIJB6cEfT9aliQsd/JGcg44A+nfvxQ0Ycttj4znduP4H/61BY66lEoGOhAAwM4GO2aIp99jGD2BJbGT1P8s9vSgptwFOcDGfxI/l/OmRIcHqGZiQvb/P8A9agNh8EhiYkY3MA3TPP0/wAfWmrKWfP3iSevpng/XFSLGkzq7ZGMHgnAPc5qORAnByTnB/z/AJ60ATTYEbOFLuc4IOM+9KML5ZOOR0Pr3/yPUUkZDJjA245XnHXj8faptoWADbtOcjPOfw/KoHqPjJVGUnHGcEdD3/znvRZyvFcRMCdmMEsMAdcdfemW4LZI2qRySw7fj/nn2pPMM29Hz1wpJ79/14P0pMq1x8oMvLgo+STg5Gfb61Y++pI+5g4Ujr6dfp3xzUSRqU5Qui5K4PYVJh9gVCSCOOef8/hSHYZGouIozjJPVcHAwcfXkelSxZQFc4PXng59f6fgKYEDKhQkOSQxHRiegPbpSlwkgDoOecg56cDP6U79xDTIRwBu9iO3r/OnjBQ9ck5BHTA7f59KGkwysAM88+/B6UMeDjkDk+me9LQGhpQuM4LDGSCeAMdc9fX86QSOsZUgnYCyrjOPbjr/APWpJJBGSRwGAII6CnFw4yTgAgNkfzFO4rEduyrMgbd84OG69v8APpQVKjdgg4yRxj8vw7elSDAKAAgBTlh1x2PpQksj4BIYg8bhnP8Ah+tHMluRYilkzkj5xjOMcA/WnbiLSMEsWUnJA79P0pkSyyNKfQ7Rg8E/5x6VKkEyqqPGBC2Srdic+3T9azdSMd2HK2yOC5Ks0RHzOc5A6j+eajD4u+XPzEkt1AA6f/qq3b6NPNdxnyjgAqCoz+tbFt4Du55Ed3XrgEcHnsf0rz6+ZYajpOaTNY0Kktk2c5cyYY+Xu+UhicYA/wAmm3MxmhzkSEkNxnPvj/Pau8t/h1KfkluGJxnIXpz/AJ5xW9YfCWGSQvIC/QFnxgn1x+leJW4nwNBe9NXO6nlmIq/DFnlUMLz2+AH2ZyCBnt/hVy00WWdXCISCDkYIBz6iva7f4ZW1rGHCqqZxwRwf/rZ71esfDFnbOPkU7eoAGPx/+tXymJ44o021TVz1KPD1efxaHi2j+Dr57lAlsCeu5m46j09uK9G8P/DeNWSS8AViMYH9f/r+td0kEKD5II42A5IXnHv/AI09CgkAI3ZweT+GT/8AW9K+Jx3FWKxbahoj6HDZDSo+9Ud2RQaHp2nwDZEvpnGB/nisfxX4ttPDGjyvAiPKVIAXqM8fn/8AWq74k1mDTrGXM+X6jGACD2/l1rwXxZr0msTsjEiBWyAPTp0+uP1rpyDL62a4lSqXcd7mOZ4ingqXs4JJsxp9TvNR1aS5mdwXYrtBzkds/WorlBJvJ3HJBOR82B6/40QAhDl8OP4geBn1H9alB3TAAlQeOPXp/hX9C4bDww1NU4KyR+cSm5tyluxsqs7DYBuyAC3AzT9g8vqI5Bxwcjr0P6dcDmnKSkYRhja2RnqPw6/nS/MkfG05bAGMYPvXQyLkMamK58zP3kK8Dkg8inKzgHghicjAOfSkOWc5AXGQcDOR6H8asKcgkjtgjvn/AOt6VJVxxjeSP7q5YEhSOOOv4n+lPg06WSzHKmc5JBPA9P8APoKimEiIcSbQOQVGSfx6fh70+yle3Lgv985G4duMgipsNMr2vmSoUcYIOCVYkd+R/h9Km2BFVs+oOBx7/wBeajLYckE5Ixkg9B/n/OKhdzM4QYOGAwccDjP+FQ9NTRMLoSzgqFyTgg57dvauu0HwtPqTW8Zj3xEDezjqcc1F4W8PS6rqDEj0YHOBz1x6eteyaZoaafbxw7PmQDA9fy/z7V+d8Q8QU8FTdOk7yZ9JlmWyxcuZ6JFzw7okGl6UIooiOQMgcDjGOfzraskEayF+rgAAD/PWmWreVbqu85APAOelSRsZSeMbeOuTyO3+fSvwXEYipiqjqVHe5+lUaEKEVGK2IgQWI2nJOOh5xTp0KuvuvYf5/wAimxbnkBHfjI6/l+lLc4WbBBJ6Ag4HPSudWOklZUWBGdGAJGfT1zXHeLfE4t7MwQc4yN2f8P8APWtnxTqiaTpbgMFOM4PT04+teJ6jrE95G75KfMQcEdepz+dfd8OZK8fVVSovdR8rm+ZewXs4bmPdXdzdam88uNrEgEnk4PHHp1qG5iLyqcjf7jIIHWlgDyfeOTzjngdx/SpGbDOf9nHI6DOTg/561/QdCjGhBQgrJH55Oo6ju92W7mxd7WOT2wSpGCecZqhZrI1vKH6iQlcg9PfP9K1IZwE2HAAIBPr6/wBfzpJIEWIsTtPXnn8/5/hXSn3MGZkMUjTkxkkHrnt/nAqZUIJwSdxOfelkhMTuUyMjHyjIxz/L29qYrHcFd8g889h7jP8AnmmToFxaTzcW0QeXG4ncBnHTJP4DFOtbW+WzBuoBG5OSpOc88DPTv+lKkgQkZGQQDj0/D8Kna8dbYg9eCvfr7npQTqLo+IpZcnA2HlumfT05x6HrWfNAJLkZyG3D2x+PpmrYcZZxwACCD1J+o/8ArVH5TvMARu3DJUntj17d6CWxs8LwTHOD1CkdcinNF5sKOecAAkcY/GkuAYiFB9AAOB78/UUl2/lqAjDDYBzx9ef6UEFdVaZfmDbemSOv+Gc1JYRmG4iycAHJ+n4/19KjtstG+ScAkYyRkYzke3WrCOJXcY4IznGBQUr9B1/IFkzt3Rg4BAx35+lT3tjtjBiYOmASCeckZP1yaooruwO7IB4B6Aev5A/pUszPEAM9Rjk+v0+n4YqTRXL9pEotRkZYnGBgE+9SwWI3OpH3sYA9evPpnpVZSzQoUGAR3B/D655qVJXBYs/3RlWAPJ9j06VkzZMcInW9iDvsKON208c5Gc1enQAthsjHBOcn8Py9OtZyZecEjDschQcE/X8fX0rQ64G/g8DPA9eKhotMnVQLZCvyMqk8D+X+e9Os7EXMpAk2EKeQO4GcZ7Cq0iPGoxJg9jknB/z2zRbSOV8wt5b7sErxkenpzUtWLuS29s0F7FG5yCSdxHT8vw9Kmu4MEsScgHOOuPXHpz+tVlmLSEEvx0YDn2z9eKlkleQEP6AHac5Pr/M81LLReitilkrs4KE5XdzgY/nUNhbNKs7EhCvKAH17fQVX82WNUQE47A8DHcj/AOt708TGOLcDsPGBjr7VmAkOnO104fbsY5weMEev8x706/gWInkgnHIPU+lN+0yKN5+/nqBkgHp/jSFnlfe43nGBnrj14oAfJGCDwMFecjGOM/mKkhtQ9uSD93ccY+nA9aZINqY6HoCvI+v0Genuah3yFUVXKEAjIHBz1+v4elAtBtnCjXRMgIfaQp46en8uaW5kMcgEYUZwPr703aS4cgllHpjH+TmoGYzOIieGIIIOenpSuI0tRtWW1ER5O04yMEE8/wCfpVGPS44oAVb5+QwI4x7e3FWY2e3BjcluOhyT6/402UGFSw6k8EHrj1HvzUPVWHY1fhpao+qyxHaku75R90Hv+vv6mvVbePadpHlOCQQTnHXv2NeK6bdvYXX2jftcHhl4x+P516v4Z8QJeLGsr5lYcFsZJ9D/AI1+Z59SarKfQ+gy2aScWZ/jjSWV450GcLnOMAfh2/8A11w0kRjgAB5zye/516v4hjMwBGNuCvPP6+nvXn2rWzQs52BFUgZxxn2Pf8a9TJMRF0+R7mONptS5ktDIsF2JIDw4YgDHPv8A596atqfP+QYDYLNzkZ5FL5JGTnA7c8c9P55+tKhkUjLZPUD2PpX11uZHl3FYT6fOqSYZW5GD/P8Al+NXm1F2gVd7Zzj6f5z39apTXpKAMA6c455GRxj07dag+0FQACSAc4HoSP8ACuN4GlOXO1qX7RpWTL5JeMnK5BBGc8nuPTv70zSbaSfVwCAckAEHk8+n+etQwwN5Rc8L1AHHFb/gex+3XnmEAEHgg9T2x29K8nNXCjQkzpw0XOaR6Hp1o8EIycYAGfT/AD061F4vtgmj7C5ORkDHPtn/ABrUQElAeQB17ZHQ9etcx491Q+UEByShAAPT/P8AjXwGWU3VxUfW59PXahSa8jzSDRkAeXeQxJ3cZOf88UsduFkGG5GBlh/TucU9ZHCffGccgE4J75+v9Kawy8bA5Kng46V+2078p8VN+8xZLHdKS+OuBjqPbirl5ok9rDE4uEnjlGVCjB5H/wBc/pVV7p5MZ+Rc8Hv9fWni6kRcEkjGMZxjJzWmpn0K4snUcnG3nrx+A6H+lXdMsRcOVBweobqP/wBZ96pG78teCOcDr3J5/wA+9R/aLhl8uF9pyOT0/wDr+tVqZi6vYywTleDk4B6A9elFzZhbUFmLFcKFC8qevApovrmf/XMHEfRx69+DTnuC/sSDkE89e1NXJd7C2sD/AGY5PPPPTjnFT2qoZiSQMDAIPQ96rwuYl4GC3J9yf54zTSheQvyMjJyeM/XvUsaL0sYaQAYznr3x7V0PhbQTe3H3CUUjqMDJ5/z+Nc9psoub0wFSZMADaO3Q17D4O0lIIRIRswO/GTXlYysqUHrqd+Fpe0qLQ63QNJS20/IjUBQBgmrcUQV+TjOeR0pYf3KA+v8AOneYZDwSAB3xkV8XKbk22faQioRSRHNDgrkZwOpoMJRQdxyDwxHT0/nT8NgAkgjkZOaV1OASSpHXntjp+tZGtx8USPGH384xjB4/HvTLeAyy7CSDgkn9f8cUKxVcDjJ5xSxtjkDJzjJPegNxrQHcc5z1wc5qUxAAZ+bkg9uaUSkglz6jPpSGXhf4kPJzQFhEDqcjJ7ccYpyoZCdwOQCckdfr/KmodhyCSOh6fqalVuW7kDBBH+f8igLEXlhXAPXGfbNOmUooHQdA1OJy2R3IyMf0p9ycqAeR3Of1oJK0URlGE5JGSMD+ftz+VN27X+XIIODzipY3EYGARz1x/n/Jpqvk5Y9OOP1oAY8YEpLLyeme4/zzRdQyLF8g38gDdUzS+vXGeD0zx/n2pv297PBUbw3JB569DioJkcp4v0m4fSbu5iVjHEnzBTn8ce2T6V4dZO9rrcaIcBmPy4x/n/69eq+PvEs9kJEic4YEFFbAb2I715ENRnvbsTT262VyrAhWAwV9ux78V30FpdnzmNqL2iSPe9At91jFyA2MHnjP/wCvNdGE22xPcDJAGeO9cX4M1Ay2aI+CSBjBzyPT+ddhHLJgf3OhHH+fesKt0z1qDTppox/ELvNprqF3uRlgc/hXgWv6P/autRxoWicPwx6cdBn8x6V794pleOylmjIRkAOc+n9K8D8QTT3+oSSgrG4YFSg5yOp9aVM87GlTVbO70xjFIWQgY3MOD2yPr+lXLexuI4MkkuFwSBjng/l+dVtY1rUdXiSG4dHKsMSbQCMe/Tn2qOHWNSsVeMFFRsYyNwI79enqK7DxdbmrYQSSyoMEkDO0gn/PFXkiE0iRcbjknJ5H1rnP7Vv0mS5SVUlwQSo6n0/n+YqW31jU5rhJ3EKyDIzjlvw6flQUrm5rmhvBACQzBsFWZeQO/NZMelSLbnnEffH5nj68V0Vn4pk1C1+yXcab0+6QT06nj36VUhubuyjm2BZLWQk7XGeOeM9u9LQsw7LTpTK7WxyFO35T3Iz+vHrRMkk80cRUhiwAyMcjt+f4GrzR3EciXNqqJIp3GIHIPuR9KpS3NxqR823QrKrYIC4Oegxn396jQpNmuy3dvbCKcvEWG7Izjjpg/n+FV7TT7ho5Z+SFGQyjcOOTmo4/FtxPGLHUYihhOBvGGBwcc/kas2Gt3OgxmWNPNt5FKlNpIIPakXqU1aW8cNHC8mCeVx9Pwqa6tmubdEJ27SMx8jp/Squna3JDdGeJcPuLKGOB64NWNR164vpvMSNLaQk4I5ye31zQLUuQxmK3jCkRsBk7jwOcd6fZ2U99I7Rl3jQgHjI//VVGbxRJdWsdpJaKkkYwZlAG4/5/Otrwl4oXSWdvKadGBDRgZIGO/FK5Svc6XwzpiW7GfK71YEnPIPAwO/NSeO/EMtlbukRaQgfLGB3Pr7frVGfxGIokltF2bgGKk8jnuawfFHiJNdX91BJ9oQAsY8YbGMkZ/P8AD3qTqUlGNkUpbK/1CNXnDDMYwAvBB98VQsobnTLovAcREEMhHbvit7QviT9igOl6hZtcoybRMByh5xzjHGfyFV01qezuTJHpwe3BIMjr1HqB+YoM3rqyqzSeePKPBIzkDII685/Dmrl9bzXGnZLHAOCoHQ/z6Ul1qMDsk9vZ7sEFo34GSexA98fTmtFvGFnqkCodKkhuYCQJSwK+xx1Pbr6YoEkYGjW2oZKpd7HUkKHPGD0GD35x7VEsGrQXUhkmZ5CSMgAgHpwe/B9a7Sz8VW/2ZLO90tLgZJMsRC4x6981Vj1uKw1bz2tknsEYkRM2Tt9Ce54P6UD0MF7PUL4RIZXd0BXCjnjkH8PxqabTtR+x+Uk5kOQSGJ649Km1LxBHLqj3VlbmAE7hH12k5z+hrQ/4WLbXifZrvSTBJGDtuoRjIHrQOyOZsbe9jRxskDhgAcZGOnWmLpN6moIwldSQQdoJHXJ4/wA9a7PTPG9tpNupl077XHISRIRggHOCQRz3/Olk8VQPcvLFpkc8QIxF5m049hQNJHMXlpfyJvMjAoSQRwT6H19vwqZJb82QafdnAGWGcfjj/Oa6O41qy1NBLbWzW0gIDIxwPcZP+eKivPG2mSuLB9PljlIzviTKkjPOaC0jAgS8SPMb5UHJyDk/TuOCTVS4i1SC+SQSXDh0IKRA7SO+R/k10I1oWoGbaSWNuhjUscf4f41r+GtQN1qAljjZI1GNsi8sDweD9als2jFt2RreC9MuruKK5KfuyMDPBHtjrXo6LNFCIldiQOcdMdDzVezuImt4xFAIgAAcHjj2rQ81GXBwhwMnPesm7u57NKmoRRUjDwgsg6HBI71aW5lQjemcgYIHP5fXFTJeRRKdwUnPBz1+tD3cTHIQHGCSpwfzpHQNZ97EfkfXPWpMl1684xjH+TUaTROSduMdARzQJQp4T2JBoARVOcE7TnJI7HvUqs/HGRxyRziniZBxjOSB15/z1qVZljGAcoBkKD1zQK5GuRngkjkf571CZyCRgZx0z37/ANKtNdxuMxp5bd+Mc9/6VGJ0IIdMtxg4yBV9CSovmAgE4CkDcf8APvVgXUqYCHoTjb6f5zUqvAH3nGMdvX/OKjeSPOA4Jz0HX3z+lLYCGWaR2J5AIGcHj9aYXZyAGJB4GByDj/8AXVhZkkBUrjoA360qTxhlGcDqePX/AD+lMq5VcNuIJ2nPPGePrUcm4PzkDtnP+fStV2Q5xgjAAx1/LrUb3FtJFtLEHpyOlAXKQyy/dBx19/WlGVAxwSB29On40/zI25JGAcZHQfh/nvTmmSMgMeM4JA5/KgZC6kMM9+vHX+lL5JZd4OTk9DwMf5/WpxeQbxuO8gZyB+lAnUoCp4JJwB3oAplZCCFwMeowf8OKapfCg9Pb3/yateYjMQnI77hzTTIm87MYBztNTqBXeNkII654ApuZG+fJyecen+f8mrQeJs4fGARhc5xQZYmQALkDueef8+lCQtCuCRjPII4IPSjZgMMnrzx0HapxMqsAcDnABP5USyKgyATxzVDIPMT/AGvyNFSedH/zy/SigD5oVgvXseCetNMfKneQBk7QfxpSwB5yQD7Zx3pr9yAAQPTGTXmHoDiu7k5HGce9IG2nGccjgY6/SkD/ACeg6AHr/n60BwXOOvTOaALKfMo44HPXnP8AOnjtnHPU1Fb5VcZzz/nNP/gODk5yMc5//VQSxUIPIHrxjH50SEOQATk+vrn/AD3phJBx1AHBHGc05gQOpQY4OelAg2hRyecZyacC4TgEegz+H/16aSAME8YHLHNIeMnAB6c9OfUUAPGCD7ccdh+PeoywJYg5HAHsP/r1HGx65bk88c04KOcAk5HOOtVuA4LwMY6nOB/OnnK4XtjIz+lJknOAcY6DgfWkyV/h2+xNMVxw5yCeccZ6/h2pjpkgjJwM5xzketSICxO7p0796ZkIwJAxkYxwe9JMQoztzkZzzn/Pf+lNXI4xvJB74/T8KMbSMe5G09B7CjkZwARjG3pnvx/nvTArX8aTWzB8fKfu4zjtnHTpXknxA0ARCQRxEFgQCuen8+K9hcKAMJyRwOgHbH51n6toa6hZSgDLgHAxkjA/oOPwq4y5WeXjKCqx03PlS8jNtdJEQQDkAsMnPGB/n1qCaXLEPko2AAcZIHGPw/rXaeNNBeCR98HzKSQAMZ9s9fWuJaMqcPz6MOoI/wAevrxXfGSkro+TlBxlZkKtgEgMEJ4IyeBwCadExfkovT16+vP0z2oxk5AB9DjjJ7cnB7j9aaF2jnaDg4OP6fkasnbYl+dV5ClFGQVPb/6/P6U9v4SMkkHtz7c/074qMDbHnqMcAcZ/z/WnFDGx6dOQAT+H8h+JoC415C2ECsMnIAP+f6elNhMkUZJ+TsAc/p/n8akbDrg/3eDgZ468+lNwGBduQRk4Pr1H8vpigLjoj79QCGAz/wDX9/zpCXRtsh5B547f5/kKkgkTDgJg8BSeQf8A9XPSklGXJK/ITgAjnPt79aBEm+QEkAEZIyenv/L8KHuJAUMaJlTgEDJ9T/LtTY1KRg7jhhkD3Hf8qkIBxnJOM5X9ffuOuaewG54e8YXVlPsldVwMKR657cY/+tXsPhjxt58UAcEqRjbnAI/z/I14EqKGDscnGCSevXn8eK0tN1K5s/lgnKOWyFzkkdDjrUuKZvTrShpc9t8f2cFxYrcREbHPzDPAJGenYYrxe/jH2wOn+sQ8ErzjoT+HSuv0HxcLsSW9yzOB8gDdCOOR+f61zniS28u53xZEYYuDg8gcDHr/AProSsc9Wp7SVzVsL4xWRErjf3BOc+n+fpXHajcCe6mwQASQAR1J7c/Sp5LhnjUnOfc4568/Xn9KoSkEA7CWJwQe/oPXn1PpRZJ3IV+pEjkODjGAegyRn/Hn8qVyYz95lGcZIGOn+elEHOc8MF5zgDnsD/8Arprp+8KnBckHIOMnGefxH61VxjJ2My70AJJ4J/iOSD/MVJCHICLt3YGSD0qQIYoxvGMKTgE/55/rSquI84yBzjbwc/rSKSGxAqME8AEDHBPvSsCBgjcSc8YORnkfif600BpOQWBUDDKMcDrmnNwRjb1I5PBA7/5xTuFiURliGyCME4H9fTvUUu9I9+SQpPPQYzjA/E8j2pZIzwAoaTPAJ69P/rfQCn+SdufUYOR/P9PxouSUw/TH3cg5b8eeP880KzpKNgwnIwP0qVEAYjHCggH3P+e1SLBuO5/YnI7+5HHp+VWgFicnaAcHIAGOnpyfr1rovBqNP4hiAJ2qM4J+9z0x61ihCV3EZzyRye36VreEwLTxBaTyIZFUjGT0J6n8KTO2jbmR9RWE7/Y4gegQAFSf0qaUjgENjBBIGST71n+H7s3UO9gYxgBQV7Y4+ua0ci2YEg55GCeB35Hv/SvHqaSZ9YneB5h8W7mS1tUgKhEYE4PTdn/9Ved+EbrdqJkyIsADgkj6j/Pau++L873tmhGfMIIAbk9OOfp6V5LoUz6df28kgyjHBAPGeOB+td1DWJ83iNKx9P8AhvEOnx7j8hPBB7kc8f571txH93gDOG4PtnFcZ4Qvv7QtUB2gZAwDjJH688c126o4AB+QY259cfrXLV0kfR4aTcEPX7oJIA5JOc8dqcuCCT0HOfWm5AHOVJGR6/SnLvVOV4x1zWB2WFHzdV9sVGXDZ6HHAycU5cknjIHJOcdu9NcZJbvxQUPzkhj0xk7T+H60mASARnPJwMc0qqeRg9eCe/0oYhUyTgE4yBzTQCxoo47ZxjPWl2lW7cggYGf1pEPy888cEf5/lSsSuF/iJ7CqJaFVTkjHUY55x704sAN3Ug44/pUavvwBjI4wOSMc09yBGDzyTk5/nQITO4FyO/GOntx9c0K5IPGO/Ayc/wCfSkJGMDoO4H+en9aavfI46Y9O4z3/AP1VS3AdHEJCc9WGRzgf56VyHjnQPt1u4jTeQvODwSfT+ddiGC8ngjgj1/z296dJCLlJQSFBA5yBk/8A6s/lXbh6zoTUkcGKw8cRDla1Pk/xRp0tjeYC7YlHGVPUdx64IrmiAWZtpbr+PToB/nrXvnxF8JxmOaUgfJ90gk5PT/D3rw29Q2cpRhsbOCQBye5yeePfmv0LB4hV4Jn57iaDoVHErK5ZcYw/O3PGfXPtSPM6E8FicA9y34f/AKqbCo3bgQOMDJxjnJ5PTr70PneW75AOBg//AK8fTiuxnIieKR425/dHnlR+fOP1OaUHax5BXO7JH5f596ru7SsgJyOm4A4/zz708MwByME8AEen+c1kzQtIXfYFwM5PJ5yeuP8AOKjE2fkCruJwQD1PTrTI5AoP7zOSCAPQZ4/nRHEi4YDG4EZ/P0/HrQUiaKQo8e8ZHIweT06ECkbggHpngnnnmowfm5weeuMD6f8A66likQOBuDkHaApzgnnp/nv6VyVqjpxbQ7XZpaP4fur4jYpIZsMQuQfoen/6q9P8L+D47KPzXAJZTnj/AD79Kh+H+r2n2AWaRJ5rDcrk89P/ANddVd6nHpcLyyomAQu0NzgjHH6cV+R5rmeKxNR0dUrn1OX4ajGKqVCaCRLSAk/IAMYwMnI//VXOeI/HUGkAQxsTIR1AyMdcZ/P8q5/xZ43BkkFsdiZwCTxj/wCtg159eX8l5MZJSDg5AJJ4Iz+VXleR1cV+8qq0TXG5kqfuUmXdZ8Q3OqTO0khCMSRk5wM4B+lZM2d+DIWwOOM/lUYYNgY+bAyc8n6e30o9+MLg1+nYXA0cJBRhE+Sq1ZVZOUncRiS3GOuAenU8HH5dKSUjZksdwGcNxnA7e/8AjUn8IIzxzkDJ/D8aqXe6PGOgycqSB9COvp+ddEpWZlYjlcwskgY/KQeuOnX3PNdfoUt5KQ6DeHP3cfh/9f8AL0rD0/Qvt8qNuwGABOMk9v0z+leq+FfCI0+0UeZ91gQpznHpmvhc6xNCi+ZvU9fCYedd2S0MDVdLuLi1zPA0DnOApzkH/wCuefTFef32lS2E2XB2EADnjPHTHIr6LuLCK6sjC20oDjcRknP+eteceL/C8qAgAiMAjnqPf/PpTyPO6akqUtLhjcsnBc8dUeUzom4ds5JA4/8Ar+n603eUUEjg8g4yD6fzq5c2RtpRk5frkHk4B6enc+9Upo3eONRu65Ixgd//AK9fqcJqauj561tGRAE5KHBGSQOvXGPT/wDXUnlmQYLEjJx5gzjHXOP88U2IBCevORjoCe+P61OuUzkcYI79z6fXP4CtCRkMm6XAPQEZBAHQ4/z6VMGI2jPQEgMvOPr9Pr0qpGQjfMcjoW9+ozj3/Sr0Sn5Hdh1BDd/p/X1qXctal60AMUkYJCZz8g5GeTj/ACKe4EWTHvIZSAzZbbj39+evrTYchMOBkNuABwMemf0/GrEkRaJ/m4IOcHqB14/D9KRRRZsjBAwOQoPtj6dKTzT82c5IAJx/nuabjLhcADG4AHI5yP8A6/FMSMgSje3BGOPbkfmc1ZBK+4Ooyc5yMDseo6c5pScKSTkZyQOufxppyMLjaQMFQf8AH8fypqRu647Hrkc4z0/zinqLoNR97AuSCMAgcY7n/PvUzP5jEcDaBgcYP0HoPWiNAuxuOD0Az16f0waNuGOcDJ5PXpnv7dM96YxoOMBs88nkHvj/AA596eqhUA6nHQn+XrjrTZE/f8c9zk8/n6f40qvkIecjIBI7nrwefxoAUMyEMACScYbn8Pr/APWpXcyEMU2bSQMcHH1/OhcbcgknJJ4J5oJVsAnceuMY9Dj+VGpWhYtreO/ifYVheMH5zjPTn9eO1RYKlEZ1lOMBwcEjnt9arQxPFKNpIG75jk49SDVuWPefmXJUkA9v09ifypalXQ0khQQdinBKjrn/APVQ0u5w+McdTx+FNdHYbmwCSFOB7fy69PWlDZgk3kqVI2g9cnt6fjRYd10AESRjIznIIzn3x19v85oYh855wQAxxgD6du3HSpIgSc+2cA/hxUYCtgZwBk5zn/OOaLCuDEL8oJwpAAxgDv8AzpsrbU3jJP0wcY9fwNSGMAdTsxnOf859PwqIqBHhOPmGevY//qq0T1HjOwbCOBgDH8j25Hanx/dUA4yeABxgHpn3+tRIqRyksc8ccc8VMgweCMEkEg/lz+n40eQ7JIaJz5m0gEHGcjkE/wCH9KnYiNFbqATkEdvTnnP+FQKU86RiF3EgAgHqf8gVZkQsiDGABgn+ePX+dSJEu4HDgnsSDgjp1z+tH2oK+OoAJwBg9f6+mKaijyNgOOMhj149evvxRFEPIzk5HO7tnv8AX/659KljHsW44wOpO3rjnr371I0gcEYIwASTwMfQe9QRtvwCcZPC57dvbuKmC+Y2wDaAckD0+lG4rNj3IXBBB5ySo7HHb9Ke82xdoXPGOOBnvz2zz6dajmhThk+XaAASec9CcdcUp+bOflIyOf8AOK5qkFNcr2Y0mWfDl6bG8RwAiK/yjccjPpnsea9w8FXxu2ikHU9ccgD/AD39q+fJl8mZP+WbN/EOnTv+ddZ4a8UXNkAkEr7+FAQ4OPcn0x0r8d4lyBybqwWh9dk+Nlh5creh9ESqIsgEDGQTj8ac7E5JxgEZH4c1yvh3WnubaKNyC4wSQc9RjHPB5xXUgkqHQemcDGcdK/Ga1F0ZOL6H6XSqKpBSXUntJP3ZbjGSMZ6/X071DqGmjUIXQgYIOCCAfy/qaRHYHjnJ5PQ49f8AOafFcmLg9M8k98nsf/rVNKpKlJSg7NCqUo1YuE1ueZ614HRdQmuJUMjYwH69B78//qrzvxQsmm3RIjJjIChV6/zzz+NfRl1bx3JIJGD7Z4Pf3rh/FvgUXMZnTawRMlgORzxnj+VfsnDXFUlNUMTLQ+AzPJXTvOktDyBYjHBHIDsLAZBGTzxQWaZic8oeQ3B/z0rTv9Fe0UpGChB3BvQ+lZ/2d4lKvjLDOBxkfjX7VTrQqK8XdM+MtZ2YQsXkAdTx3x1FI+8n72cDkAdhVhArRg8naOBnAx79vaoX+ZmYgfLgjHcHt+mO1a3uOxOY8SoSDyBk5wP85zwKnRsx7QCCp5YD19/T6e1RuxVQ4I6AAY554x/KpLfLxEE9D1JwP0/EfjWbGkWrVxuOPmK8kHjp7fj70LKBLk/KmMEgfln1oVUzsBOSSeBn8s/WngHoQAc4Cgfp/n0rCVzZaC4ML4f5HUdh27HB/wA802dpPLCA4IPJHPHf8akuX8yUSSSHeyhQwXHA7E/mKYoLKhBB2k57c1jOmppxa0Ku90aGhavJp6y8sA5GACOCOnNeweBPE6X6SRSSZR0IUE4ww6H/ADivCwmXkwcA4BA6Ef1q/Ya62l3KReYVJORz0Hf/AAr8t4hyRNc9NaHu5fjXRlZvQ99aV1kRkJJJwTj/AD/SpHxPIfkG8AHaR198Vwfhvxc1zcCOV0JAGGPUHjnP6/jXdOM3gfORjJIGeoPf8a/Ha8Z4aVtT9AoSpYiHNHUgns45AjvCrDIwFAH1/L0pP7NtrldgSNx/dZRj6Y+tTzMTGADs5OB/M0QxuA5BPPQg9vw/yKIZriqWkJtGzwNCW8UZj+E4r2VgnyngKCAAB7cfpWVq/wAMw7lAVTjcQq5BHcV1cDvGQM/MOcg9+/49KkYu7k9WIz1Jwa9GhxLmFCScajZyTybCzXw2PJr/AOGE0M/mYDoTkgcHH4fQVQvfCF3bRuoEgAHB29vTn/PWvadg3Dd6A/Tt/nNJNaCXG9VxjPTn3/rX1OG43xcdKup49Xh2En+7dj56l0ieyjI2PlRnH64z37VT09ZZGMbp5ci53qRx+H+RxX0VH4esphL59um7GA2M/Tmqlz8ONLvblGEAfZj5lIBH+NfWYPjihKyrOx5VTh+tH4WeETo3IRSCoyO3HbPt+VSOpVURuMf3hyOc44r0DxR8K2urlJ7eSaJkIUBTkAe47msXUvh5qNvCjBpH287mXAPY49a+xwvEmCxCTVRHhV8uxNFvmjojl5CNhy46ZIxxj/P9KrrCSvCApjkH35yP8ita70O8RTG8QHv1Jxyf59KrR6bcJIzHOSACNuBjv+NfSUsVTqK8WmjzGnezRmPvV0HTeQAp5/E/lRIq+dgcjqR/nnIq01sTKQVIIJ6cjPt/hSTqgYLkE8Bs9cds4/zzXWppiSINuxVy28McAk+vr+v5GkVs5OCozwWPYevpUrjDJhd2Cc9+P8/zpMY3gnC5wQen0/n+lXcYxQRLjIGQQATjHf8Az+NJsHH/ADzySSB2OD+X61LsL7MAkgkhRx09B/nvSONq+ueMn3/+vRoBG8YRWCHO0cbumfx9OD3pfLJjRwTkDPBx+HP4d6k2BQjg5J4zjJ+uO/8A9ekCkIhfoCc46Z9c/wCelHQNRFIRXctwBjODj0pkQVicsDu5JB+vT07VOkBlXgl1xkYGRj6fQnr3qNVG7JBI3E4I7eoH+e1FwIjvaYbMnOMg8A8cU+QhRv7Dk/T0p8aBsqe3Oe+fp+f5U8xhypJwV5BJ55/z+tFwIpcqgkwxA4PfqOv0plviKM78uTkZ9O+fw/OpXibJTaQMcc4H0P8Aj7UyOPyndxySAME5A9cD/D1oYEcahWQImEHIBOcH/I/WmXMAI5O7OSWHX3+g/CrMChmxye21jxSPGkhcdQi5yOM4ySM/ge9CARm27Q+MY6LzwPSo1BAb94xIOAQMdfr9f51JbyCTy5iAQy8Aj2/z1oXEkRwAMAgHk59x9OaZAzyyFUJnrxz27fX8aaA4wckEHGM5wMZz/OnrIY3JVt2SCCB1yOD+dLv3RggYHTIwf/1dvyoAjIwQOSDxuA7deaI18xCVGBnIz+We2Kk3APjeWOMkDrn2PTuetK7ARQhwzSPkgYyMUmAgYFicAZ4X/Co34lA2sRwDg5wR/wDqqdvL3EA8AgqSOc9xTIiJJDlwBkEHGOc/56etSUgBLMADuPJ6Ywe31xUrfNnYSARz2Hp17+v41GYxvlwSWyQMDjP+P+e9SIRGA2CMjAweTz2747fjSYyRIsE4zxwBnP0/z70RRFx0I7HAP+fyqSGdWQsGG4pkZHf0/EUkcwUDLnkdeCcfUcdsfgKVx7iCPHpkkAgnqe9S+Uc4BHUgkHtjj61FguwPfJJJHGPp9eKlKbcEEZUDBUZOB/8AWNAwWMpBt7bgxYHjPcj8utJjzC54yFyMk4z25/wqVZHcZxhSfofp/KmohHQIeMZIOT9fwqbgRRModMADH3gSOvofzxUbEI52gnvjH9PpQ0fmEAZOOp65A6fz7+lPi0ua8laOJGQjqw6An1FYTrQpq8mWlfYglYoAh+UE5GOOfX37+3NWbeIiLZn5SRlsAjPT/P0rp7D4d3+p20WR5jBcbicZI55rrdH+EYjt0N0e+SATj86+Sx3FOEwqack2jvw+X4jEyShHTuea21lPJDIpjYuxwCozxn8vSpbXwlqE15EWjIT+5yeP8f5Zr2u08EWtpgSGLYD8uASSPT3PFa0dhbwzB41BK4xlR29q+CxXHSV/ZLU+ipcO1G/fZ40PAd2zZMcgY4JIP3j6H29vat2PwZOsCSyngEcMOB24/l+VepIiNkhAmcHCj5f1/wA5ouFDjBXOTwMD+dfM4jjDGV1yrRHsUuH6UNZO7OO0bR4oYg+1QAT14z0/nW7p9vbrIUNupPJAByMH+pyatf2fHFE2zOBkE445zj9aSzszayPJ8ocjrjnHX/PSvmK+Y18Q+acmevRwFKjokWjFbh0/cKg4BC/5+hqaWQnhSEQDjnH0/Gojl2AL4B5yevv/AFprKCD0OOoPTFee5uTu3c9CMIwVkh7ykxlCckDGQcZqvbsAHYnvgZHOf60/y8wAD5eTnnH+fpSwwfKeOwBAH51orDdnuLEvmHtkcgZz17fjj9ar6tPFZwPLIVAxjJ4/P1pNSvU0q282U7CoyuDz1/oP5V41458dy6q09tbSZGwjcTwD/wDW96+pyfKKuZVUop8t9TwMxx9PCQeupH8QPGJu9aCRSh4lQLgY+904/T1riHmM8T5xgnG4Dt2/rRiNkVyN7BQCwGQSOM4/DtioiXaTAzvPQDoD3z+df0hlmXU8BRVOCtZH5RisTPE1HObJ4ZAl0C3MZGD65HT+WKjZyJfkOMHB2jtnqablI0JcEHBGSMg49T9fSnxvkAYABGR6Yr2zhLFwxY70GCSO+cn1pj4ZFH93kg8H/D8qjjB25OMEgDaM444/KrHniRRHjDYwMEfMe/8AMVNgI1J8zHUZwfTI4/X8KcZNzgbxkk4GcZwcdaTDBmBBIIAxwPrx/WniIb0l2hyDxx1HQ/8A1sUirj0AOQXC8ZG4cf568UjHKAryACQQcjOPTtUdxECvmKRyOM849OTwO1KgdoCQhdsjGG5A7nH0xUSfKrgncRXBsy/VgcFM8kk9a0PCvhu51W+ciJgAcZznr249q0/CXhJtbcn7MFQEYznnnmvavDvhq08PI/lxqHwCcjnng/yr864g4jhgYOnTd5M+gyzLKmMqLpEg8LeG00mGMvGA7gcY6H/Iro5BuUEAAcgE8H/PSo4mHPOMYAIPU+o/GrLYkwoAwexHGf8APPFfgWIr1MVUdWq73P1TD0IYamqcEMMZWDJPUdSM5/yOaktJQQQiAAZJ705/kRUIztGSCMjB5/z9abFGgY4XrzgHge39fxrNI6b2EtQWkAbv2yT696XV1SxIlkYBlHIJ49s/n3pZbpLIGSRzjIILDGPcV53488XiUSRROVBGDt5Ofcd+a9jLcuqY+soQV1fU8zGY2GGptt6nOfEvxMt9cpBbyttYHIzgEDg8muKYu9q+BvwcbdwHPqfpUeqwyzNAXJL4OSeQRn+vFSWKBLYg5yMkY4BHbr/nn2r+kcsy+GBoxpxR+U4rEyxNRyZBaROrqkhVHGSBGc8exP8A9arEseMeuc/McZIwCaRIykwfBHGBxgYP+OabPiQjI5zzz/Xoexr32cdyRZjESgOUIyBk4+tOuHZ4MA8E9Bzk+1Q53spzyoxgDjPrz2HHNPZGaMZJIA5bHXvjP+etTZX1JI7OWWWaSMlgqAlgT19iP5etSeX50kZ64II45J/zxSQxrG7OTlnHVepwc5I9vf0pRlZcnoQAABjB96AB48O2RyTkY6e3/wCr2qW5iQomzJGMg9OnP+cU+VfNIzwWwoOOPUGo4oVSGJcYK9SOQfX+lAC6dF5kUjtlBuwoHGRj19ajRSX/AIsA+nTn/P61ajfy1xtB4JzjPU8cdP51C0p80fxjJJB4/Q0CZVkLySsHyQhwAeM9/wClOuoy8YI57jLY+p9RSuu6aSUiQAkEjHTj/wDXS30kZgzEmZQQCSTkduP8/wAqDMZFEFQMw+Uggrjn0/z7CmW52zHZkgggccnsRiprGQLbGM5JU5OOgJ5PvTIZEjkcDIJOCB16e9BZIsJjZOSO2DxkHng0+WJHk2N/CflOOpx+f8+9DzqHB+U9s8DB6Y/z6VJKAFQ8N7HggD/6wqWrFp3LEQXy/kIAHG1j6jqPpSquGIyBkZAI6d/8arJKpiLAnrkjoPY4qeGUNExyM8ENnk/WoaNkTW/DjPJHGW6gdTj+tT3TASFAMmM5GMY5/wDr1WRnZxlgRgH0z/nn86ZO7xsHQkHowXkHJ6/iM9PSosWjRC5ALnAIzzzn6euMd6NpjPGMZ5BGMj/ORTJJfN2MgwcZ56HHt1qRDvQgj1GQDnP/ANes2UhqqS+0DvkjHOe/H5/5FOk/dAuScZAOeB/kUkIXzzuzwMDHp3/P1qxKU6IMEnABGB9T+lSy0DYMZxggjIGMZ455/wA9aZBGxiz2OcBjyDzkH6dvpTpXDPkDAUdSuTnt9KsWsiS2mxo/3gbO/AJ4BGMf41mUtSC3DMME5YHJwent6flSorBsqQE6Y9D24qaMhXyCcYwDjpnv/OoX2SEZIIyMfU/X+lQPoRtEQTzhlAIz3PtQVCwZ3EgjkqOB/n0+tSltyAjOAcAAAf5+vuKas3mqSCX45PY96TIZBCZnlP3pOMjPv7/0FJJbPdTJHECGZhtA9RzyfarFsREpJyPQA+v+TXUeEYraXVkecb0AwRj17V5uLxawsHN9DSnT9o7GRNpFzBColOZWIJwOhx/Ws+5h8iNQzndgjkcnpz9elew6rpkRUkR5AXAxycDt+Wa43VtCFxZh/L2vtICkdfXjr7e9eXhc5p4mXK9GdVTCypq5w0eXBQYbcMYz0PTHt0HWt/wveiG7RJHJZTgEnvx0/lWM9t9ncrgq6k4wO/07fhTrMvbSJjksMkg4Pqfp2pZhRjiYPS5jSqulK57Db38VwiKxBI4X0JHYj64qDVfD8eo2zxgYc4Iz0AznH6frXmUHimZbxAkmQCQcngc4zXpmieIEvbHDSZZQOnY+uc/z7V8JKNbBTUo6H0VKtSxUeWW5yGoaG8FkfKgO0EDg/wCfX2rEgtXnYoQU28Yxx+PpmvXprOO+tioGBnICkc+prAbw41tdlVQsnQ9/09c4r6DCZ+kuWrucdbL5LWGx5tfxS22UZCBklsAHHtis+eO4Y5RSAORwRx/9avTL7wvJPKhKMTnJUjnt/n6GrFt4SiR42ePAySOP88dq9Gpn1GCdpXZyRwVaTtY4fw3od/f2myXJVySwIOCPT2/+vXpvhLw8unqoAIx2UitvQtKtbTTkQRYbpnr0/wD1U281G301t7uvHIG7HSvh8ZmFTGystrnv4fCKguaW5HrOoxWUexnwccDuMH+ma8t8S6r9tuVlDgpnHJyMf/X/AKVL458Ri7uB9nfLEHGRx17/AP6656C8E0aiSIeeOpAOCD1P+cV9nkmV+yiq01qzycZjeeTgtkXV/eJuJypAAIPB/wA+1JGg7nHHQc89s1HBOGiIOCFJ5GefT+tWLe42vzg7gCR1A78192lZWPI0buyNrSQEk5CHvnn0yRSNDxk4J28E+p/+tUtzeJE7P3J5J6EcDH8uhqC+v4vL3g4XGDgEYPPGP/r1SVyJSS0Q0WpVQSSpIyAT/OpFjBYkA5UZwMdegHpUEGrRXKGM5SQKW46EdSRUVjeR7MuQSTn5QcHjA5/p61Rg5IhugDIQxwNwx1zj/wCvSSkqwIdQMZ5744x/Wp5SJ5sOMAsDj6fT/PWpLm0j4YHKEcDPQD3707md9SGNiEyOo6EnI5P8x14qxZwGa42dQQcgevB4NEahYyEOCTnJGcgfz7e5zXR+B9NFzOGkBxnHAB9P/re9c9WooJtmkbyaSNzwr4aWR45HX5gcg4/LJ/DtXqUFr5FuigEBQBgj/P51T0PTYLZg5HAxkH/PWt+bb6cE9P8AP418VjcQ6krXPscFhvZq73EjbdGB7AdR1pA2TkE45GMYqVFCIvQ9Qfrzj2pyAbDnqeCcc/55ryz19iNCWAJJAAJyR1/GnM4JwT94A9en+fSlOI+Ov1H86ZIU3jHGSRwMHNAaMc3OccfSnRDqD36DA5/z/hQjZxk4PbH8/wDPpT0wMjPAPsetAyOT5X29PYd/p7Ukg6EDjI6c4Pbmp0QORkgk8HsT/n0p80KGI44OPu4x+VAFVDuRevfBB71IiCRiccjnODn2H+fWpIoQiEnjHOc8miNiowSOTk5oAQEg9xxznrSTn5Rg445yc0qMPMIOQCeMH0/wqWWIHocZGR6/h2oEyplwMDnGOc59+lLtOX/v5JHA/n/nvU0RKqcYJ6ZPXFLBH3POTgZ+nrUCsVnQqBzwRgZ55/8Ar1HdxFoHYDecdQPbIrSdF8xQDz+ZqDXALTS5HEmCAT8px/ng0GUrpXPCvHLvfXwLpyh4OMcnsR/WuFkSee9jR3ACN0IzkdsGu61u9TUJrhGbEinBye5/wrmYkRrw7wBgjB65H+fb8a9OlpE+TxDvUbPRvAKvFEFPABwMDJ/Gu/Ibgnr0wRya8u8Ia6qXH2fOSpBAHGOmM/hXq2+K4t+owBkA8E/54rnrLU9fCSThYy/EcMpsHMag5UnOcgDnt/nrXgOtvPbagY3IzuOAAOQOvPavpK4QXWmTgsMgElQck4BH5V8/+J4U/tgoSTJuJCkcY+vt/Ss6S1McZtc5SWeQSKd7dQMjjnk/rU1reGaDeeCD91hkjntxgCjWbf7LKEQqUOCNpyAe5/TH5VIkMMNujxEkMMlgQee/Suw8QAnmHnG0HJGPT9PT0qeFTHMmOuM5A5/H8+9UYJkG/YOWBJx6evt05zViw1CKW6WN2aNcZDADA59cfWkzSJaJdC7gkAjHI9+TV+LVJRGiOS8aqcDH6j+XNQag9tBJhZVcg5DjkEevpmmRywTqDFIRgd+P8+v41GpasW7SfOSh2PyT14BHasy7823u0ljcAg5bGRzzk/yBrTsfKnfCynIOSO2R7+9Etok0xQvsz0bI5HXmkUnYy7uW5u5xK+GRgABjsOmfX0/CrNtd3KRxmNyYl429R+P+fSrkyQxIEkyQDywwMcVJbhRY4t5wYjkMhXk/55qbF3MOIu1wTgZJIGAAAT06+tSSu4ABGMHGcZ6cVpeTCyhwQXUZIHTgdceuKWzjtb25EUrheoBIwF9CCPSkMyBCMkg5GR3yePT8q0tNiktnFzbvtcNgDPGO+RVvWNLfSSZCMwEAhlOQw65HfueOa0NHsI57bcjhnPOQOAMDpSQLUzpNSnklTy13ZyGAGRkdeP8AD2rm728vbK/5iIwSAAMZPbHYfyrvLPSkl1A/MglibaQCM8jnjvWXrdoi3YWVs91YjuOPwximXbqZF3qNxexxObeIcDkHBJ9fT2Iq/ZalebfLJBi6EMMjHp7U+5sEFmNmHIwxPbrnge1aOhWEbxnMo3YyoxnJPbpihaCuVvt0iPsQbA3JBAz7c9qqXHmrKAUAUkEkfz6e3vWvLo0jypkIACGyWAwR2696Zd2c8EgWYFGIJDE8Y9f8+tAylNdyRW6AFmRlyTgHnPX2qml+9wjxhBnOR7Ef/q/HNbNxYvDZRlwHjYArk53Anr/n0pdH8NyXjPLAEds48skE/mfegDJcvtUFQZFAAyOnbnFVJppVlCnngEsOcfjXQyaRcyXawpA3muSAo+Xn1Of88VWvNA1GznjiuYEgeQnG48f4e1BOpnrq05hUuB5QUg5HPHpVKHULiCYmGVUbOSQvX/PvXVTeFLlIMyQbEbA3EjGD6H8z+VQ23guSVZHh2yqDggsCRgdKeg1e5mf2xdsyYgD9MtnGcdzx1qwb5w/zpvyDkg9DT1tXjlCOACpIAByMf5GKsz2CFcmPjIBxyBnj+lDNU7Gvot816kUAHlyKCGkA447Ee/Y12Hh/S3iEhMfOQQc8k9TgY7nH5Vl+EfDzxxxypkoAQCBn2/l/I16Np+mAKSgAIP3gRzjn6/8A6qxk7nqUIN6sbASUCdwOSRzx6mrSTEfwDt81PeAqxBB6jOOlI0BIHReo5/T9ag9W1hu8sB05PccmnpkkjkkA4xyPWnx25AAIycdDUggL7gDhsDP+f/1UAVAxUkjpjJ9M+9Thzydg59Qae8WGOeMEAHP40pgIAAPQfoOtAAflXJJ9cDJx25prSY6AHHI9v8/0qyiEADknBJ46/wD1+lRCEOcE4/3l5oAh87G4Zz0A4oeXI9varBtRgds9SPWoWi2EFgQMYx6k0ARiZ9oABJ6jjgCk8zJHGMjHTGM1aQFAQRx1A6fhkU1rcOoxwQemKdxPsQLcHOBj5QcnODTmmLAHkkjGP51ILUMSOmD1B/KmlDGw3cdsj2z3qiRsLkscZ4PIJzn296jdtkmQOSTjP9P/AK9WAhAzjI6DAxUcgVTjHUk5BzQABjwuMc8e/wCH5mjzNyHgjPGP8+mKEj80DIyCPy/z/jTvL8wjn64OeT6igdyFjjOG6cH/AAxTo8ZOABznPQ8e1TPCyryuSTnJ9P8AIppTlRtGOozz+dAhrOc5OT3yBjP+RVeXJGc45xxxj8ferhiPcfKOMj9Ka0YI+vUg9Md/X/8AXQBXDKFABJIJ46ZNIsg4IO0g4IH9akS3Oec5znkGni3KAgjdwST0xQBCJSTg9uAcZBFOBBJAAIx1bipEtzJu6HPr2/GgxFemBQBF5S/7f/fR/wAKKsbW9vyH+NFAHzKBuH48r/jSbQqFSfoAetKSADnjkED6/wCP9KTAGc8ge46/5xXmHpjSDgYz7E8Y/GnAfMM4xgZIB60bwRu7DGF6e1PDbc5A6YwDxQK5KkYIHHJHT0+lOznqOncdajRiRgc854FO38YJIGOMjqaAt1EkUkY38kYGODSxocqDg4HPGMUcA5zyOeR0NKXxjLDpyCP89KCRducAdCeM05QVBCnB7Aj+VNB5A3ABQeD3/Gnfd6nsBkjpQA0x5x6dQOuO9Js3glQccZIPQ/54p7Fcn9D14pTJsHIwPr+dUmAgyB+JPPT3pdm4nBGcE4x27Ugc8NjIPQ/5+tBO7vkDpxz/AIcUbi2HInygAg8546Y+tIqBmyBzjjHT/PSkD/NwOO/PFSghH+UEDJGPelsIhReBvwEBznP4UoXb64wSCR/WnsfKJO0HjndSM2Izlgnt7e1UBGcnPG7kcE9vamrkEgZ2EHqeBnipenOD9OfzpGfkYJyeDkZwKghnHeO/CaahavPEu47M7QCOR3P5Z79K+edT0t7K5aN1MYBwCx5B9+1fV90SY5IkBBYEEkgZx2/lXknjzwj5spnXBBJIGQfWt6VTldmfOY/Dpe/E8fSLbEW2BSeh6c5IOAaj2jYTkt2ByMEj/P1rUvrIW0myQHb2ZcYI46/zx9az5ERXIRuFIGAeQOMgivRTuro8JMYoTgoCOMZI7nH+c07lX9SDkliO34UyR1LHJHIOD6dOfwpJGTauzGByAT0+v0/r0oLHHLAoSwHf25P8qdHbh3BZ8gHJ4wMjp/njOKjSQqQN4AHOM4P59fX3NLGzleCFGSAMYx9P05PNBOg/hSEXbs5zkZPPt+tSbtpBKxnP3hyfyP6e2ar7lDZf7wPA5OTzn/P0pxlDOQeWzkE9M9fy6UCLMhR8jPy/eyeMD/OaZIgXgHn/AB4P5D+lQSkCEEnBAGARnnuf8+tEah4SePQD17g+/wBeKsCwkaRqPn5JOMf49v0p6bFvMjg5Krz0BwD6darIS4HB56KfQf489akEhxgBdxPpgg9/8KnzJeuxclIgu96ZDDBDYIx/+oVek1b7SqI+SUwA2epPv+PXtxWLcSgDI+YtwOw56/TPFCuWiQk4wOMHOMY/D86RPLctTmNiwAwM5wB19z/9es8YbAAPJ3ZPQH69qfLITnDqAScLggnvnr79/SolcBjwMknI9B7D6djxQWlYbg+cQApIOSG6e4x7CrAcHlzgkfKP8P0/Wq0zg8qQWUgjt7n361Jv4wQADnCgfh9fTjrzTsHUsKUIGHTkZO7jtn/P1oDDYMMeCAAcEfX8qr8Sk5JGeAoPH+evHPJpUGTnYSB1YDtz15+vNFhkxG5+oxnBBBII6Z//AFUrttlIyDxyMfh+H51Fna5DDOD8xHJY/wCT79aGlBJdDjIBz0yf8/WiwtB7yxHeC7EA8EjpU24eXkE5yRubk59sf/W7VTuG+QLnDA5JHt0/mKkj2+WMfK2OCO4/zgfjRYEiWGSMAMTkdx7jvTlmTcS5BBzkkfoB9aggQGXYSAmCSPQgdBT7fY9wI95zsOQwxkAHOPXkk1QWLUbFtuM9QRz2/lx+daOn3Xk6japEnyM+GbdnAOMYH+Pc1mKSMAfJ3AAwPTn/ABrT08Rvf2+E6OoO4c4/+tyfrUvRG9Lc+kvCchktrd5duVXqD3xxn9K3rxPPj38GQgbsg8cH+lc14PYf2bEBwhXkg84HpXRXEoaE4k2IQQR9Pz7+/evJq6yZ9XSu6aPJfigyR2sBJVjkg4OTnn/PSvI5GCxoTnhtwOcj2/z7V2/xVu0W/LpIXjUgKCenPXH6/hXBOFkhKc+W3JxjPHp/LNd+GXu3PnMQ71We7fCy4jlSPDknAIQH29+emDXq7Puc5PXqc4Gc9K+cfhNrbrqsMfm+WI224boQePywOvtX0QHBhQhsuwBJHTPrn/PWsK8Gnc9/AT5oW7E+07QM5Gex5x9faiNyCOMKDjPtUQkdlGTlevJ7f/X5ojO1MdyeRXIesTKB36npx29/0pCRk87xxj1qPOWOfzHSl3IpHOT06/0oAm9sc46YprjeAM+p9aYzEcAHHTPX2/ziljbC89z2xn1FXoBIE25AIJAIPYHPvQMpg8kZ659KZ5hDgY5I544/z1pQ+Cz9u4Hp7etToJkhHII2+59DUb4BweCRjOKCQFyeOOo+lKGVogeCQM5Iz0qhgD8nHO0Zww6+v+fegDJGTjgYyf0/Ck3buoyTwT7UAfvDg4xx1xmmiByr1+979P8APFSmDCgkA85+p/ziq+0/cLkDIO4Hr7VOWMr47dSM8e9XcDF8Q6dHqVoU6Eg5yMHp/nmvnrx14WNpOTHIxGCThc8Dkj8ff1FfSVwoKABgMnk9sf57CvPPGekiaKUeUXHJ3Y554/wP6V72WYt058r2Z83mmDjUh7Rbnz0SI1RNxToCcAnnr+eaMEk54YEgE+2B/wDW/GtvWtJtraQh4mSUNlJDwAe4PfArEfDzdQ4xyVGPXoTyeuc/SvuFJSV0fE2cXZjQpf3xk5PUfgeec/8A1qkhyckqSMfxHp/QfpTZGyGccHH3jz14/wAmnGQEE4PCgEjuT7fnUlAscZbeQX2jsOAP8al2xFFJwGBJ5HQf5/kaZG+OQcgjJI4wP6f/AF6DNhuEHJz0wM+n6dPrSYD3AAOTkeqn8QTx3/xotmSAEmMnjJOCSP8APPWohIRkISMg4IB6fy/+tSbmdfk6EHr2P4/54rCpT51ZjRt6VrMtjqKTpxGABgjse4I7+36irPiHxTc6qAASyZ5Xd3zx06d65+NnDEsQHPJAGQRnjH19KYAThFUgA5OePr/kV4iyilKqqklqdPt6ihyJ6D5Jp3ZizHDEjAOB2z+vrSYK8A5Q4Jz0I/p+HrR5f3jyVbgZ/Tn6+tNlZ9oCAggEAA84HT69K+ghGNOKjFWRyavVhuAIQ4xknkd+nsKcgOAEGCDgg9Pw/L1qMNsJ4J4BDYzk/wCcVLZQyzTBEhMmSAST0H8zz296xq1Y04uUnYrlfQa0TpOgLsg5BXHLHqMDt9K29F8KXetSYSJo4lHDlSPfNdd4T+H89zdwXFwCkAUgRkDnnntXpNwtvZWnk2wRFjGPl4ye59/pX5nm/EcYS9lhndn0OByuVb356I5jw94Ng0qKMzosrYzyMfy/+vW/fzW9vEzFlT5ckAjGOh57YA4qte6xFaQfMcRuBgA9/b8fX8q8s8ZeMrgyPBAd8YJ3NnIx/P8Aya+Mo4fE5pWu9Wz3K1Sll1O0Tv7PxXau7xm4CLksEbAHqOf8O1D6tb66JY0kUSBeSDnIx/h6V4S2pXE8u9nIcj7yjj8j+Fb3hnWjZalBOZME43KxPOD6D6ivfnk1bCL2l9jzI5mq/uSW5e8UeG3Ep8qLfIAc7RzxzzjIH/1q457cRyh34AwCrE/KPb8vavX9R+0ag8z25xFtJYoexGQM+/p0rzfxDpsqKJCAiHAJHU+gP5fhX3uUZmpwVKb1R87isM4NyWzOf8plJIJbkkrzz3P+enFCy+Y6E4POSB0yf5Y7fSlYGNQoHzE9G6j3z15qLlcbsEbiDgYA/wA/zNfcU5cyueVYdt3SlxymcnPH/wCrqKtxNuQDIUA5wxz9OKqKNuR34ycHqPU/n09qmG5s84OfTkflVNlo0I33dweAMDjH+etS+cfuexwf8TVaHKoRnOev0Pb6jmrIIjJfBwFJwDzkD/H86QNFQqAu8HqcFeOR/n1pA5x8gKKR26mkQlYkdsZ+8QBg56f4/XFNcEZyFPGRj+EfXqPpz1rUjoPLjdgDBHJyMEge/v7+9ONwPJHQnGDjGP8AP+FREFlznI9c/wCfao1UjgfOORkrjnH69O2aA3LMbLIoxnOcAZ5Hp056560uCX2c8HgAjGeMc+g6ZqrCxQoCCVxgkdsnrgVYkOJCffkjg4+lALsKJPKOScjBJwM+x/yaePmbee2cA/pz1qCQgT4BygUEk5PvgnvU0gURdeGHBB79ulAxIzjGXyD17Z5NPcqqgk5Ynjj+XoB+FQ22FYgKQcZy3Yev8jT4wfPEgcEKCAp6Nk9z7UASNGBuAy3Qg598/wCfrQAUIfr1IHv2/T19aY7ASDLltoySB/LP4/Wlk+RkySAOBjBx/nP6UAPRxJGQAB3PpnPbt7UrLsMmPTI4xz7H/CoxGZh87sAckHt6j/8AVUiM3qpLdQT7dx2+lBewkUpPTnkBlx3H+famswVSMdTxxnA6805n6kfKCeR6dO3HJpG+fOD3wAD3zz+dADtxKoCNgyflI5A9RUZIIPOASMD0HTGf89KSXOzpnPBweAB6/X9MUIFEGATvJ7DOfQVVgHRuOT5Y4ON2MnHQc+9PSQZAOOCOoH0qGNtuxgDsOc46Z96kLBGUjnc2Dt9Pf68jt1pbBykkibVIIOcg7gcZ/Efj+VWt2YVBHzEEEAdP8/1qrKpE77h3wSCR0/Xr/WrCxhlQnJ4wSD+p/wDr+1Idh0GY0AIR+c564A7fhn86FuEdyBwcZO0Hoe3+fWmxAiUHfgMCDsxgA+nqaLe3IuzIJTgZ+92B4+lDD1F87lMj+I8Nx+nX8/Sp2YqCR1Y4+n+fSmMoLdWyD1x3/wA/zqQQmRvl6MCeBjn37e9SUKrlB2wBnjpn/Jp0cguZCc5IXnPGP8804WxAA7kkjjP40ttYCAySKAXfjr90f/XNZsaZDjzAgIwWGBkd89s+lRIzxTN0HIOF6EDH55q0F3yZAU5HBIx1z+ffHbjNQSJ5blE4Zjye4Hf685rhxFJVoOEldG8ZOLujt9B8VyWbR+YWDKQCoORj617J4c1+HWdPWUMABkEA5P8A9b8K+bJAbdkMYJCrgg8Z+v5HkV33w71wpaskjqhDchh2Pp+XWvxLiDIuS84Kx9flGauE1Tm9Ge4W7JImcbgCSQD7dP8APWoSnmMAE3DofTj/AD+lUNBukuYSA4kk4AYHkjv+HHWtIMSQeOSSSB+X+H4V+TTThJxfQ/RItTV0KhKuBjAHf8atllaKTzP3iSKc464zVCdycAEKBkbgM5/wNWCdkIAOCB1H8j396zU3F3W4SSmrPY4zxp4RimtTLboQQDjA6V5HNpdw1/O8+QFXZgjOQO+Opr6OjgF3A8T4IJyM4/Ensa5LVPBiATmPO5wRjHBOeMGv1Xhrih0JKjiZabXPhM0yjV1aSPEHmyVI4J6Akdehx+XtSMyJkZJLjAK9un4dfy5rc1rwhLZXbxRBIwzEsZBkqfUD/IrOktI7ZvIGcAEkkZ59unvx61+44fGQrRUoO6Z8TOm4OzI4yhToSc4wTzn2/wAT6VZhkCnKcc56ZOO3+faqjIMIExleWIGTn+tXE5D4+boMEdvr3r0Lpq5CJIXYSgGQvxkHHX1pTLIrgKfnBBOP8/yp0XD4XqMEA9f/AK3bpU5xEqAjJY8knGB6n9Khmwky+YWKHOBkBjyB7/59aht0LQ7wehIGTjJ6ce2allcISwyxIBDY6Aen8/emZZot4Jx3z0B+nf8A+tTVhN2GowbJJyRwMjjH+NUr7y2nUgspwCAD1/H/AD19qubkYbwCDjJBHPTP19arXLeVMCo+VgNoPY9wAOnP86zq0IVouEldMj2ji9DOj8QT2N88scpJU5C44J9P5/rXufg/xYL3T4DPcKcgEruBAAA4rwC/gZp5MHHdj37HFauk6xJbRABzsHJA6ntkfl/9avyjiDh1S96ij2MuzSWHnq9D6kSVJYFkQgg8YI6e38vzpomVY2BK56gAcZ+orzz4eeNIr62NpNwygbQ7YJ/lXe2xDxuf4sZGB0/zz+dfh2KoSw9RwktUfquFxEMTTU4PcdFMJJBngnLYxz0x1q1uztxyOvHOAP8A61V0wk0YI2Ag5I6DP1/CpUi+Y9MdQCeePb3rz03c7UWt25QDgEkHBPPv+dIW3JvJAA9D17frUcgIiGTkZweOv4/j+lOj5Gw7fmBB/wA+9XdotE1q6S7skAnkHGcgf/rNSWzbWBQjnjAyDzxx/PHFV4S6OcDtgk449KkGCxPIcnAYcjH+c1N+4WRalZo54yrq3zZwo6e3NS30/wBrtlSVVZIwSAQM8/19/aqjNg4xnuSf6f8A1qcDtjBB9e+fyrohVlBqzIdKMt1cxbzQrK5ziIIcYBzxz6jrzXO6j4Ny+YwJAgyMd8+v0rukiwzN97HGfTPb8j+dRxgk4AAOMZJxwOfw/DrX0+B4jxWCatJtI8XFZLh8QrpWZ4veeEr0XgRYmjjZ9xdxgfhWPfWkcMhRwoJPJb+Zz6Dua+gbm3jljCDk45HUD/Pt6Vzut+Cba9QbItm7gjpxjiv0rLuOac7KvofI4vh+pTblT1R4TIscKk+YFDHAGcce3OPwqJWDISAcHONp9zz/ADPFekav8N4TbOkcDIDn+HI6YJ/z0wK4618IzwebGSzlCMA9sdBg1+mYLN8Ni4qVOaZ8zUw1SlpNWMtZA00aZAHcg06WRIzj+/kEA/y7Cn3WnS6ZcAyKfm6sDyT2yPzqBwHJ4UjrwfxHP4/rXuxmpbHM00Ockon3goyc4x+Hp+NHDKcAkA8j3xmmDLQq4yjhjjLdf8Ov1qxCxViHBwoBIIABzkf4/nVkkQmEbgKuFKnAJ6/5/Ck5AG2TCDGFwD19/wAMY9qkiUCQRjAIIxk8465/E/0qBkKyOXPHcAe+eB/nrSuVYkUqkighecjIHX8qcDlD3Knq4x9P6flTRsVSUYjIABI/Hn9akXJjGcFgQOQeQPai4rXI4sr5r5LDIYbui560ws7S4KZB6nOQO/T/AA9qnGwKeNxJOMnn/P8A9aooXCzqUGCOigcY96Lg0MmyJD5ednUjOTjHAP6+vWldGyScbMAkAcjjrn6YqxcbPNEgAO4ZIHSofM3qsgG3IIHGc9sZ7Ac0xWIo4RJYxEBgoPyknqM9MH/PWnoQxcKcr6n0Ht/kcVMZgY+f4R8wHG0UyNwhI4BJHJHbuT+FArFU5L4ORz1bnB7/AOe1SSMY0C/cTseMY/zn9Kk4CgjBUc/L9f1pdyA7iFJx0J4P/wBbOOKBEE0YEIdTzjOQKkXfJCpfBPPLE5x14H+PrTZW80IAFUA4CqMe/H4elOt3YSOg64xgnj/P+NK4WuJHbmaR48dBkE/Tt+VOKKAOME45znkc9aVZ5oH6gBwFHfr1+vfFSNGI2YZBGQS2Mg47jp05/Ki47DVjUKQSQ3OFI9B3+uKb9yEFgXBJGCce3P8AntVnJJJPJxgLgde5H50wsWtdhIGWyBjHHf364qLjGIBKfMRMIvOCeQfTpwKVCGmMaDBK859B/wDrp6SKAck4wcKDngnHP+e9MXMLRurbixAKkf5Jouh2Y4SCFdhGGABGP4Tn9KmLBSCSfNK5x12gikntHbeIyC+QeSMg4/lUq6NcXTRJGkhcDIZR0A7/AOfSuStiadGLlN2SNY05T0SIofM8sl0O4cD3PTt/X1pbS3kvLkwJGxIAJAGVz+HANd5oHgu9ljxIijKkZC8ZIxn613Hh/wAA2mkxB2QbwMA9a/O834ww+EXLSfMz28Hk1bEtOSsjh/Dvw4eRkmuB85ztGcAfU8HpXodh4a07T4o4HgTemMnuT7/jWmIBAoABBA7AdR79P/11Wkjf5iMjJwAOOf8AOD271+QY/ijG42bak4rsffYXJsPQWquy5HDFa8JGoQfdYdB6Z/Wp1ndVAOMYAyPX/PaqAlIVBjkHjj24qeEF4SOPp1/n9a+UnVnUblNttntQpQpq0UkStKWlyGA2j2/z/Kmh0WRS3Kk9ccn0xUcWS4yxwcgj29v8mmmPaQGHcdD3/wD11KsXcklcxpkDOCeB/nvTFnPG84JAByeP8imFC0gABxnPPpUix4QYwATxg1aJZYhYPG2eSoyc8Z9v8+tV/NV2Uds46ZH+f1pqgq2eh6kH6Yz/AD/KkU7RjOBnOMc8dKtEMVyu8Y4A9Rn2/wA+lTXTeWCASWOP6Y4/zxUDAknA5HPJ5/zmpVtnnICHeegGckD+nr+FMQ1Q7A4IbHHTjFK+pwWccj3MgQbOBnjHr/Wi8vbfR7KSR5CWAIwOB9Dnnj9cV4l4u8XyanfSRwMPKyTuB7jrj8819RlGUVsyqqEU7dzw8xx8MHTcm9Sx4+8ZvqGoC3tpS8ROBICcZ9P5c+1ef6naiC43wRL+8GWXfnJI5x6f59aku53ZgGOSWyCB2HQ4/wAOlRz3e50JTJOTk9z65/z0r+lcpyqlluHVOK17n5PisVUxU3ObJCrxW8fmH5x98A9zn/Paq1sm/exPCDHXvn19/WpQxMXTHckHJx6/59Krwv5RIXIc8E9j7fz6V76djgtcupGQw3k4zg8Z5/H8PyqGSEiQYC4HTnpz09P5UByzHEh68DPQYp75I3Y+VeOmSD6f/qouKwsaqzhTkBwcFRwfr+tWILQKj8AkEYzjAz3/AJCqobdGgl3HAx2ORjr+H8qIt7QYjYkZwoJ6deP50XCxZ2iUnOAQpG0knp3/AM460iqUAUHAxgMSOo64qmpMU4O0kkYAOcZPXp/h2qRnZxiJ8yHgBx3/AJcfhWbmoq7KUbkk9wXXnjAOeMAHuf8A9Z9K3tB0hriOB1A+bqVHBGcHn16/lUekeDLjxDfpHK6i2GCxGRk49ff3r2bw/wCEbXS7CNChygxg9unavzjiTiSOAp+zpO8mfQ5Zlc8VNPZEngfRoNLtTuRY1yCATjJ/+vW/wZySc7mOTx0pLO0gitSmckHjB4z6U23AWYI7gAnBz1wa/AsRiamKqOrVd2z9SoUIYeChBWFkkEcvGTwADn/PSp2mAHBIIOTgY5PvRcwgtgH347D/APXSTRHghuMDmsVqbj2mJG35i2eQR2/nTYp9rnOVGMdcc/yFWLZYhakudufmLA9SP51yXiHxHBY206iUKxBAOeR7j04/nXfhsLVxE1Cmm2zlr14UIuU3sQeNfE8Fovl+aDIRggH7prx3UtWdpixPI4Abq3vn6d/c0Xt9LqmrZeVZSDy2cA+gP4c1U1pEWSM5B4/AHpX9D8OZLHAUE5L3mflmZZg8XUbWiRNLqJmt4y+d/XDcZA7Z9Ow+gptpKmx12gEgEsecf/X4qjHE8ls3Pzox49u+Pz/lU1sm5HTOMsMZ5IPHP4f0r7ZK2h4qJU3tcRouG3nBycf56fmabeOITgkZJ6/1/n+VV4UP9oIN+xMEH0GPU/TuasXm7cChBXoQDkgnr+WPyp20GSyyxBFI4O3kk9D0JxwPz9qnjcS2TKcBeCM+v0rPSI+WhQ4J4IYdvWrUFqzIxyflI4zjPf8AAfSoAS1kCPIjKpTaevBz0/D60/A884Iz1wTk9vx6elMiTbdoHbCHg8DOcnkewpLmQGXI+UYGMck46cUFaFq4kCLhSSOxHQfT86cwEsCM3305OR9f8/hVT5pFJIwAQBg9P6VLBFmAgv8Ad5wQef8AHtSsVoW7FPNdwH4AyQQOPb2zx1qBiZL6JADhSARj15P09OaXTwWmkG7CMpJPIGB09/8A9VQvG8bAb8FeAw649T+lC3JaGajLJEHQbgyg4I6Anvj9f0qx5kb6dGxZSQvYY5//AF+lU7jMo/eANjng9fxNQ5d4kHJCnAUngZ69/pTIatqWLYqrNvAYNkgheo/xPPrUdqYxcknpgjaeR/nP06UrxhFAKFjkBQCf8+9MgIkmEJ4LHAGRkHHB/X9KBCTMfNQBAcsGDDnOOKtXE4kkyBhxyCDj/PbrSTxEMDjeATyc9e/+eKkktoTbmVCPMUgsPX0x/hSZSHwmMQGNkOSMbh37A/y602BVWTYVDcZIHueg/wDrUkYjeMjKgj27+9RwIPN5564IHXPFQyyyJPKkBOMMQNvrzz/j6VPeyJK4A5wOAfTPA/8A1VVixHMj5IETZz2/P6VbvYk8wSRPkSLuzjpmkaImgcJEjKcEjkZH5/kKteaAcg47nPP4H6/hVBI/3KEdTyM9fp/P86tWDBmnjd8ggFRjn0+nasmWhIiDNwQRnjPTA9vSpbg4CFM4I4CnuOoz1H61Cy7LxcDhCRnv6n/CrU6Y5AyOwwP8/wAqze5okEpJ2OmCRg4J/wAg9qkgmDAbQTg5I29D2/nTVQyRjAAzx8vf3z+X5VasreGaOVd5jkRdy5PBx29OazLWhDAwkmKSHZkknjsBnFN/1hzt5zkhgCQe38qVAfNPyYzxz09if896bOVhLOpDBV5JPTPQH8qgehJI0UP3eCeSFOMfT/6/pTFaLyz5QwSD8vTnPp7VNNHH5ayZZcqSfXOOf1/nVeNeDngZGD1PpnP+eopbkjBI0chU8jPHHHH+FT6Zqv8AZtyGyOTnk9f8/wBaiWMNJ85xkYBAGM56f59KcsYjjLSuS0fUkZJHT/PvXkY7C/Wqbhc2pz5Hc9G03x7G0MavIMeh7d+v+e9dW72XiTTkljjXzsELIhwSDnAI6fjXieqwhLPzLbb5cgB2jg5PXH41v+EPEUthaiAS42gHBPYf/Xr88xOWYjCy54bHvUcXCa5Zo2bjw1bzXMwZPIdeAZO56HH+eork9Z002V/GnljywcBiOn49MV6V4e1my8Tb0co7Z58w459R3/8A1Gn+IPC1vcAmPc4GAABxj2/D+VdeFzOUHyVtjCvhFNc1M8R1G3NtdhwOCuCR/wDX9Ota2n+IWtYFxwcA8DHX1x/Wt/XfCnk2olB3pgARnPB9K5T+zMWT4GCMqQOfy+n9K+iVCjjo6M8hKdGWuh6H4S8eRRv5crghRg4H+cd/zFbEXjKyW/IMqhMk5zxXkujadHH5/wAh8yUctjB/L2rIubZzehy8j7WIznPH9OPavIrcOe0b5GepTzNxjaWp9Ct4vsWYgOrKDgFiB1P60l94o08QEpKGlGSDnA+leFyyyxK22Vj/AHckkeuf5flVu5kea1QiVnyoZmAAHPOMf09hXDT4XrOXvPQ2ebWWx6XH8SbJNPntCV87OS4YEgjkDj/PWvP77xW+rXMoeUmJeVx0A/8Ar/hWTpGk2V21yJJmtrgtuWXbxnr+p/rUZs/sU+zjAJyQM59//rV9XgOHqOGlzT1Z5lfMKtZWvZFmeXzXU7fcAj/OKtny5LXKHMinBUEYIPcfr0rPkJJGFyQAAccnp1/Gp5Iz5eUAHGCDkn/6/WvrowUFZHmcz3NS2eI2ht+DjlSPX0z3+tUI78JKQSFdsFSB3BxmorS3L7w752joD0PvTEsILjV7ZZ5TFbsCHkByw47Dvzx7VaS6kObQl9qaxTfO3EjLlgOOT19MCo7tgJG2S/u2GQQcg/Tj1+nSnavZW8EjPFKZx0UnGCBwCT0qXUYo3iiMY4wM4446Hr1PH6Vp6GLlcitXi8hNoBk55J6dyM+w/nRZ6pDNJJFLEjjO4Bux9fXvirOm2SX1pIIpfLIBKk/xEdB/XrVaCz2SgOSXA5OMZIPPFJ2KWok06rcIAmQDwBnGPX8P8K1Z5459uzIDDBJ4we9Ubi3RJSm7DsAQQfzzitK304fZyEP7wKTgZ9OMmspNJXLtqaGn2IvViSMFiTgHHb0r1PwT4cS0twWQjJyQV6fhXOeANGL28ZnLeZjowx+ntXqenW6wxAIOeB1x+OP0r5fMMVb3Ys97L8MpPnkhqwiCQgJ8i8jnn6Gr3/LMYxg+o4prw4c5IPHIJ6GpSgfHXjgV80227s+uirKyEwDGMg5J4z2pYm2mQEnBAHTHSkTGw9M5OM0gTzCcnB+nQ9OlSMfuJckjp+lMkUjOR+Yx07/zpPKMbc5UZHJ/OpZFzGTnOcCgViNGMmCeP6f5/rUitwufTue/f+VIsJaMFACVPIJ6/jUix7jgkg5AC4oGMWVUYbsnjB470+ebAxv4A6f5/wA8U1oCr84PY57UCPAIBBAGTxkUAOSYeVkgAjnimwS7lBYA54JI9P8AJoijDqSDzn72ef8APSpIISoDZOegPp+FLUAOFbgYx+B96V2ztAfIwSPWkcZIB+6OBn0pzRErx0x1I4P+FGoDVIVOThs8+v41Ikvl8ZAJ5IJz+vr1ojtixzkuQcHPf/P9ackYYklBnPPy/wAu1SLUOd4fPfuOuf8A64rE8cXDwWCuMElDlTx6+9bb27pJkjAAwAMAVx/j1yli7biTnAYHoB1GP85zVLVnPVaUW2eRyXEdxCXYDzFJG4jGcHp/L9axBdqkxD7gGPC4A2/5/wAiujstBn1S1n8tSZogXcA54zk8VhjR1nunTzsMxwqsBgD3P+etejDax8nUs5XNDRSY9Wt7iN8ISFIC4zg//r9K9ssrgPAj4AJHKgccD/H9K8HEdxoOpxRyqNhICDOTtGMn9eor2zQLgSWMbDOxhggn2qKybR34OaTcTat2R4iuCQQcZPt/9evI/GWk2yapJJOSjsMKQR3NevWQhDDIODgAd/w61yPxF8MnV4HMWfMAOMY/z3/SuSEmmjtxEOeDPDr829vN5bEyJgjBJIOP/retNaOBbZPK+VHXgLkgZ/8Ar0zV9Hns7oiUbcYIyByPUZ5/r0qVLUpZ+bnPHA9O2QOv/wBeu2589ZJ2IikJjdCCG2lQVP3vcfXpVe1EMbeW4JQDlQQNxxyT9av6R4ZvNcjeWJt5UjMZYAnnJOPaqF9pd19tNvIhidOWjPqCc8d6Lj0NQaZBcxRoWxEFOCAP8n6iqsttHaxgIW2YwNpyMe/+e1TSLLaWS5JVwVBbkjGcE/59KkksbjYHSIzRYJLIfujPGfz7Y61DuVYZprRwo45GTuyScnHWrSSNMSclsHqwyfpVfTdDudUlcW7jzE5CE8sPbp/XrUKJPHqUenuQlznlDkEHHGPSkWmi7dN9nkTLBo+Mg9SO49s9Kmkh0a6hWUXzWZU5ES5wen51HrugXem253qQjDcsgbIYd8f59KrQeFJU083ARzGMNvAyFBz3H5c4oGWoBBMsqW83mGE/NntnoCPw/Ks2WIxsI5X2BxjIJBzUulaTJdXjNCpd88rnBOPbv6f1q3rkAmlSEBon24K+hHB6/wBKnqBEbE+XG0t3vQHG1+mMe/X861rS1toNOBgvxFk58peSTzxntWSNCu0tikrsV5Kll46cc1Vt9JNqTLMzIMnaVBIHfnH50i9i+0MMhaSC7eK6DZ8w8YIIOc9/p71QmuLi6lIvLhp4zja7DGPx/Sql/bXK3gSIecpbhjwB36eh/Cr82nSvEI33OSMAqPrj/PWgad9WTNp7NFiKZ2jIycE9O4/nz9KLbT5ohmC4kEgBG1WIJJ4/z9KktrS5tVjGMBhlck4I9v8A61XbPSb2SMkqcEk5QZPGAT+WaA1KWjWLm58i5ndLkcZkfAz29KuazYXDTB7i5eQICoAY4A78fn+lZ95pkxuVcEl0JOSct68Duc/yHrV9lvbi3m3y75UXIOSOTjA9v0oDUrSabeeXGReyCIj5Ys9snAz26Utpb6hGwkgu5I0DgEq2Dnp1/pVeCO4xsDSAoOQQSc565P068VbstOu3nJIkZXOCvOB6kY/zxQVqLeW9/qBMv226SdnD/wCsPQcceg/xqZb69aEx3s73O1SAZGzjHcEc/wD6qZqOnvZZCT/aA2AoJIAGe34/TpVJrabygdjIRngnB5B45/Gghtl83+oR2ICXsghAA2sxyOuAM9MYpLLUCBgXzRzkZLRn7x/lz/WsF2ndTgsEdeoPGBx07etOsdPlaYSpGTgYJAzk9eaATZ1lhZi+YobiQyMSQzYyB7Ad61LDwfqJuSReEo2Mo4GM/X8BXO2OjalM6G0YJJuBZmBII9D6Z6fhXrvhnSLqCBBcOTu5A788c/iOpobsjuo03N7Gx4f0s6Zp8SbsMRjAPX8PTr+dbltI4Xk9uc8E/wCeaht7VoYdig5weQOMU8QkLg5B/oPXP+ea5z3oRUVYkFwzfefIBznORU4kJxkjIGSQelVzCQrEjnuB6++KQxPjhCAcDBz0/wA/yoLuWCxx1HOeO+Pp+dLHddDv5wARjGDUJjcAjDDgHp+FNSJi5yDhh3NAtS0zs5ySMZzn+v8An0pxlMfQHqASP8arqhLADOM9BS8nIB6dQfSgdycTkAgHv1z0/wAilEm7jIB6kjrVYxyRgsMkYyAAOD65p0KneOSSeRnt/nigLk3nkLs+bAGd3fP+eKYJjnGeD0HcD6UmxghJY46H/P5VEYnBB6g8fSgZMXIUc554IGKeZGdTh+3b6n/61V2YjoCcjGcf1/z0pFicAkckj1/z7U9ReZOjyEkADpnLdv8AJoYlABnJxnH/ANb8vzpm1+y9B70BHV9+cnHbjH9KRJL9zHYYyeMf561G2GLHkEcg4/pRsZ0yM4x0PBP4UioSOScgAE45qyugikqQ/JAOTn/61TGTBG3v2Uf0/wAKj8s5JGfpj+tAVyNmclRyeBigkmkc7hucMAQOh/GlY5GQeCMgA/07VExKsQRzjnimtG+zIz6jP9fWgdiTz8s2TnPGf/r02Vs/MOPWoJWcqSeQBg9iTS5dA3B2ccKP88jmgRYkcYGDhQMcnrTBKeRwCTn6VWMjEph+/fn3NO3uCMHPcfh1/wA80ATByBkZ5GMNzyPT6U8yvtQHByeee1Vd5A7nB4znj2/z60pdtnygjPoe1AE3mP8A5/8A1UVX2t6GigD5tZdxIY8AA/Nznrn+tNIIk9Oc4Pt/n9akZvKJGwnPY+nBpMbucn05GMe/9fxrzD0ris4+bHAA6H8KJD8nr3JP60IQAcnoOMjv7/rTsK4HI479cfX9KBjk+Zep69T/AIfnT8kcDA9yOtJnaueg6ZzSueSBghcE5/z/AJxQJsRgAvbGRnPWnHj0HOcEYIpyY4755wOvH+FOGDlSRjqPUmmiSNMsRyckcYHPr/WnKehODjvjv/KnM2WwevXpwfWhG4OAMcZz2x3/AJVQDcHdkY68g/5zR2YOQB0BHU0rMF4zn0z6+/4VE33hnjH8+n9KAHsSwOCDtAOfekxkZ7A8ehpem/oT29+PWnK20c52jqB2oExVGBglj6+n+fzp2TuywAAwRg96aroFJJLA9COcH+nao2m2ZGSG7Y5OfrQSyWQ5D7znuePy59qjdzIAATnPUgfhSEgSZJPQDBA6f407g54Bzx6AACp6i1Gq+FOQQG6Z6kDuf0oVuBkngYBPQ896cqDAOO/GB+n9KYz4XnoOTjrzRYQhUEFQPn3YHcfTP4msnxH4ZivYTu+RiMDAx2z07849q22m2uqBuFOTnn8fwpWk3RcnemSSR056in5mFSmqisz5o8W6NJp16UAJZBjc3GRmuP35lBfHPIwcEkdq+j/HXhCPU4XnTb15ByB74HX2rwrXNKGl3myWPaTkqNuOp4x+P867aVRNW6nyWIoOlN22MKUEZPckDAOfz/AY6dagY7mPy53dSTnPHH5cVIzM4Pt0IOTn0z0wKZIuI8kjGcgDt6c/5710nGETZXaCue5xnGOo9zUtqp2xneRljkA4HHB59+KhiUo55AHHBH5ZP09aeOJM7OOpAP6+o7c+9AEjOinDHLdRnr7D9BTMjPA7Zz/j9abOuLkgNh+oIJJGe5P6/gKicESHecOMsD/exjt27UC6ltASHb+6AMAZz9P8/lTYmGChHBGQCcDp6fh2x+NMBLJgMCCMkt1Pcfj9aVAqOOoZxnccHHqPXt19KAsSj92wzwnXqMkjtnoKiupFSTkEBhkgAgDPGcfjTBAXwcnBOc8kdz/KmXBZrgDnAyMkdQOmM+9UmPYtAoijaMDoFJGT+P8AnpSRTjLoSUHTJ/x79+tQkFAPu/MBglcc/wBaYCTkjoSBnbxg0tyfMsAgLvPz9wvqf5VErfPzxJnucD8v89KjghcIecDHXJ659Kew2nPJIPO0/wA/fr7c0bDuKPmkBBB5yQvrnJ/Op3cBCdjADoQRwfpVRk+clAG6cE4xxn9BU4h3QZBbDDlQc8Y/PnFFxk8T4QLnagJOCMH3z69RSq23JABY5GTz/npVRDvAU5xnIyTz+Pvj+dOaRyeOVzyewHt346/gaaYCXVyIpjkvsYbcA84x/TJpv2gbAeoTnLADnp/j+Ypk0JwD/Fnr9Ov5cflUhgBUFGwCCdq9Px/SmKxPcbRjksAcEdufb2yefWnWwUZQ4A4I47f59PWoYQTGS3D8AEZ/z/8ArqSMeWd+/eeg5zz2GfbNA9iRnABLE56c9cZ6Z79KiiJilQjPmAEHn149Mc80Kgd97gg4OQDn3z9eParIT3Ge4Iwc8f5zzQA6A4IL84GcjnOP8/zrV0y1nutQtwMOHcHIBPTj/PSslohFwcoMnIBwSfTHv+Heu7+Gmh/2jqUZkLbY8EDPPv8AyB71E2krnVRjzSSR7zpNmYdJt/kTfsG4A47ZB+nSrk0gOnz7xgheCQMqRxn9feiQxR+QkTEIqBTx+OT6VDql0ItIuTzypXJIAOfT/PavHm7tn1SXLA+dPiReb9XxjEWTnJGW7/T16Vy5O9ChPBGSCcZwfz68496ueLbk3PiI7yGC5zg8ZznOf0/Cs2UBYyF6ZBycEfhnqf8AH2r1KPwI+UqyvNk+m6lJp+rW7jIjeRcAZIzkdT2HYjvivrDwzenUNLt5t2ZCo3KCeO3T6CvkQuUUvgZQhsjsevT3619J/C3UjeaKjiQOTGGweMZ6/l/WisrxPQy+ryzt0Z6Iqhc8j0z3oYsMgJnAz0/lRDIZE+8ozxwfQ+nvS9z9OoB9eleWfVCbSH6DOccHv9fyphyCOOvTkGnopEhB5Hr36dvw/pRKpcZ3YQDA5oAbF8y5A4zgHHP4VMqFvvA7Ccj14P8AjTI0CQoRj2Ip/IA4yec4Pr7UANjG0846k5H6U/7y8HI4544pisQ+TxwCSf8AP0qbACg5HPJwOQKaVwAnd7jPb06/p/KnYXYRjAUZx/LP4+tI/wAvHBPQZB4+tNbn33H8Mf4fhVE9RMeY3H3eo/l0pxQbgCfxxxTVO0E+ucdvpSCbn5hyeBgf57UCFK7XwMHjOR6/57VLsywPViCAAf6f56U2Nvn+6SOmf0FKXUOCBg4xin0ArTqDwRgYwePes64tI7pShAw/HTir0rlzwOgOfp/n+dVycP3yecjirjJxd0TKKkrPY8r8feCws2UAeMHAYjgH+fU9a8j1LSV0m6MSMsmMgMpIz2zzX1Dr+n/2palUP71eAD0J/WvEfGnhw2gncoWuD0YjgcevbpX2OXYzmShJnwmZYN0ajlBaHn5QRNjoe2Mbfy69xQEEjOfbrg5+v44pCjocPnKg7s9Qfp+dKk5LgZ3EDBUjvj8sV9I7bo8NEoj8pRkknA6ADtzz/npSYA2lcAZyd3Oe3+P1zTQTkOeXAyCB2Hb3/lSkjAzxkEnoeOuPw68elRdFWJhsGC7gSZyMn8/5/wAqbKiPtck8jpjJHfj/ABquzbVQYU8ZJHXGeP50Y4L5I4AAUnof5nii5Wo8INo6hu5HXPc9z6/kKVUzkHOc5OQSR/kUqBpR9wEDrn39u/eoy5PQFDkcn19CT9P1FF0iLMcMNM5BXZkDOM5wfX60Kr/vCiEk8dOcelMlPlkBRySACB0J/wA5712PhvwlPfyQPKPLXGRwcHg/nyPavLxuOp4WDlLc2p0pVZKMVqZOi6BLcRq2wnOApAz6jH69R/SvTPCXguGz2SyxiSQnG09ATzg9DWxp3hu00uMZQF1U5JGecfp+Xao9Q8SQ6YjoHXK89f04r8lzHNq+Nk4U72PqcPgY4e06xsyTi1QhMIi4AIbBx6fTjrWbPqdsZAgly5IBU9BnP4+1ec618SXMcvlIrSudqjO70yT2wPxrB0nxbcJeebduobcCoIA69P515MMoxHJ7WSO6WZUr8kDv/GCpcrtjk8sYJLY7j0/PNeU6zF5d4Yg6uB1OOM/54r10TJrdgpCAPt5OM+pPHv0/CuH13QNvmuoRZEBJGOSOvA/Cvt+Hq1KlenLSR87mcZ1Gqm6ODkB2pyMgkAc/z9OpqOO5a1ucl8Hsff8A/Vke2ancyfaHwhHOSMHH4ev/AOuoJogeScY745z6e5x/LpX2uIpRqwcZHgQk000ep+C/GqNavbyIZCwKEkY3ZHU/zHTitjxX4dW5sI5Y0AjZdx29h7D/ACK8k0WQrcdTkDGACQR6E4znr+le4aFKb7w4hnZmyOQw5A6fl1r8qxPNgMUpRfU+tw0frNBprU8L1GyNncnaS45OMYAz6f8A66pMUK8cnoSPU889vSu18W6Sba7cbMAHjcOozwB+Hr6Vwgm25En7sBuWUfLk9P1r9lyyv9Zw8ankfKVock3F9CxnKk5OcAYHfvg/4VM+14jtwwwBu6E9Ov5D8hVSRiHUE5L5OSM9sfqccVOgNvGQCpHYk4Pp2/pXrMxL1qQ6sMnHAznnn16c1IQueoGMEHHOe+fyqC3BaIlSR2YgZIxkDI74GTx61IImZShYYAJAH5n+VMCCTG7cQ2OSCec/j2x1/rQSsvJ+U5yMcf5zzSMcFCe44OP8nk/zpjR4JOMemD1/yKsgkJHl7MjgdQMn6evX3pgbkA4JYk4ABx6+vt+dMCkYIIww44zkk/n1/lT1TgkAbwcDtkd/89qLjaEHLAh/nzgHHGAenpUiSFvlP8Iwy46/T3/LtTdoVzhgEPZj/n2/KlXMZJGMnoCQOOpyKdx8oSfKIxjJPGCen+eKEcKSufkAGPp+Xuf0pzjzEDgjGM56AfQe5/lUfzKRyAuePX/61FwsWFIckDlTxu6DPB+o78e1KBtA2gEEgsDx+g9aji5kcfMExwT3ODx/n0peCdj5OCMEcj3xj/8AVRcklCDG443gZ9D/AJ/PtQrIEJySMDGR/hUbxFz5gfAJOcjB6Y/XpTTExC7cE5BPbPHvTLJN+IsbyB0HPvj+o9BilV0VOBxnC47+9NONowmCTjBHHvn1pY4QHJIGBx8vJ/H8BjPvQFuo4nAfOcg4O4jp/T8aDhsnAznAPY/T+WfxpqlAcDGPQDOf6e34U13AYkggduv5478UFiySblUAjGMhicZ7Zx+R/CmwuQpJJBA7gDHt/Ln2pozgEep+ufQ9f/1U+Ji3AAXBIABwPr+vegWxJMoWLamPcev4f560IN7A5xjjA6j/ADgc0zYkjg43sRggZ4OP8KeqkNjI25I5I49h60AmWFmO3HHPRf8AP+RUsLtC5IBOcgDOeoH9Kr7ghQqdmQcAAjirEKo8Sgs20cAd8j396BiNI7fdjHQg56/h/n8aFlcRjB5JAABAA+h/P3p6IVnEb+hO7OQo7fSl8oA4Zd5zjJGDj1oDQcsrlgroMjkEkkH+n+NPe4dJAM7T0KjGM/hUEjHe4+ZwuAcnoPT/AD7UpyZhjIHfuCO2T/npSauTcnhd356gY4HHXj/P0pzykuFQpx1Jzj6H/PahodsIIA+Yk8evbH+fWo4o3fzfvYIwD1xg1m0WhZpgz/dGVGCScfr+FMR90gLklwMFjxkDpn1/GnJCDIGJx2OOvp/9f8KldAGI4ORnA4GM8f571FhjnlduB6cgnt0Jz9Bilt7q5huv3RHl7Rxk9s/0yM/ShkEIC56dQQMj3/z6URkKhPYegyOePxrz8XhIYmm4yRcJODTR6X8OfFaedFHPLgtxlTg//X717IYkYI8ZV0YZBXqBjJ6f0zXyfpUk9vqUUiPhFUkkHknsP517F8N/G0j3lvFdPujJAYMcjPb+tfgHEOQyw1RzgtD9ByjNYu1Ko9T0hVDgDOOTgAevb/69WVwAo+UHJyRzgf1/KoL6ILK3lBgOCCGxxzyP/r1Ki7o0QcY5JB5Gev0r84aadmfbvYsINucdOPw/OlVPMnG0gE5JOAB09aaoEkeCMHJByOAPX9KOR0yOmCB/T9foaa0dyWk9Gc34j8MpcgmLDuQeWHb0/SvLdd0H7NK48t3lIJLEce2f84H417ysYaSMkDAznOc49f8APrWVq3hyK83sBgtyOO34dccV+g5FxHUwko0qrvE+UzLKI1r1Ka1Pn1LeQsUdMFWzwMZ44z7UQo8Z6DJyflzwDjNeh+KvCEmjx/bY+jHBUDvnpXFNEYWfehBOSFI6Eenp1P6V+/YPHUsXSU6bTufA1aEqEuWSsQQgq/XaemGHPbAx+VORAVcH5xyTuHPNNDgOQ+epIAPTFNd5EKomQWODk+n+f5V6V1JaGRIr7iWzgDHOO30/CmyEIpA+bJzz2PXPr/hTmjdmIOc5wR2z3/z9KPLGzC5B6ccfhQh6EDyEj0foWI4Jz/j7VnX5PCZ4xnAbgEnmr06kA7ApHfPHHT+n5msqUebtIDKQSSMe9dEUcVVopSEnPYk8jpwOMe3OalwEiAQ5wMYx2PP+Rz0pDEWD5GAeRz165/xqRshgDwCN3f8AL9f0qKtJVY2aOeLsyzpFy9legZ2bjgMDgY5z+deyeDPH0bLHYXYDugAWYt1A7Hp+vrXiAD7R/FgEKMdR71JpWovY34aWR/lQlWIwBz2r8pz/AIWhVTrU1qz6bLc0qYSS10PrC1uIrnynCrIhBIAPB7Y/Q0/zUKkBApzyM/l/KvKfAHj1H8mCUnCOMgj+lepJdreyPJHj5wDtB6EV+GY3AVcHUcJI/U8FjaeLgpJ6lrOQeACQCATx7VIsi7jnCkjHTv7fjmoplLlcIUcjllBz+ecdKSIFoyMYwck+3avNPW8y0m1TwQO/Pf1p4COODgZOFHX86ghJ4JHqQcZH1xTgQ7HHJJGVPbGOhoAmdUAOD29f8/SjAVTjkgZ6YOf6d6a4/eFh1AyCBj6ipMkgFR8/XJ7D/PNTYojjJMPB3A5OSMcD0+maWB8uQAcnGSBx+tPjTfkAdTyPbOfx60sSnzW+UsvA44Ax/wDXqrIBhAOMD1zn/Oamf5zkjJ/vZ7en04puN7jqxByKGVmcjIwOoPpnH600uoWEmAaIh4xg4Bz14zn+XSsa58IwXxedPkl28gAZJPHXp/8ArrckjLjALZxkE/oPyotvPUEqQCBgKV6f/XNephsfXwslKlJo4cRhKOIjyzijyPWvh9PBeyCENKhJKljyue3v+vSuK13Q59JvCn+tD524H3fXp26/SvpNLRrmQLKFBJJJI571zus+BorqWTYgOQdpUjv/AI9fwr9YyPjCSap4n7z4nG5FJNypbHz4ybETdhMnBBBznuP6UjArIwA5I5x1/P8A+t2r0DXvhzLZRSu27YhBjA5J45J9Mdc1x95prp7DIJOMZx6f59a/YcLj6WKipU2nc+Mq0ZUZcslZlA7hJwMDgAjjt/8AWpzRoQOT15JHHBqxJHElxIcknbgBj0PXmoIzsZBnJJySe3p/LFeluYibUWRyGG3nkjnHXH061G2S52EnccEDr/nNTTKSCqeuSCcj/H3/AAqOOIrG4weAMjPA9KB2EWItkjJAGCCMn/P1pVUKqYAwpxgZBB68/wD1vTFWIcMjn5R2xjkn6/nnHYVFuAkdCCVXlcHH5/zz60BbuRspKnJ5xtAwQCeuf8+lMHyAIoIAGMkZyP5GpC21sZwDwQ3v2P55/OhucYB3ckBuMH0/DrQIaY88kcE5ye49f89vpTBEMbgC2Tzxjj6fpmrCJuiwSATn73Jz/wDXx+lAyC+SQMcE9CB3/r+NArDBGrBFAIwew6/59KbJAAxU4BOMeg7VNbvt2Y43HgE8A4/z+tNuw0iFV5wT0Xp9aL2CxD9lDFVMmw5yOD1/L6fnSC1d380OPlBUjPX/AD/jU07BmQ8ByDgDkgeg9e/0p0EZELdT8wwfQdP0z096m4WK/lPuR9qhM8856c8fp+dSJH+7KAtjrxxjn9D7e9TSD5thIO0Ag+p/z/KkZxHjBHBwRjnpjmkVysb5RQ4HVhgDHfvx9aQj5RyAeSeM4x6j/Cn5zjeSAOhxkj8O561OkHmW4fPyjghhjr2qJNRV2HKzPnlCkpnO1QScceuP5c0zRpBq135ayMTGcFRxz7/l+ldJoXhWTWnknjDNECEAYcZ/zzxXfeGvhhaW12t1NEu9gSzbe3+RXwuccQ0sAmlJXPcwOXVMU9Foc/o/g6S6IKo2GwenUH/JNel6N4Wh01czxh3wMrgZHtj/AD1rYtrSDToY0iwMggEA/wD1/wBKkkALEkk5HUnJJr8RzTibF4+TV2kfd4HJqWH96WrHptiQeWig9jgZH+fwpGld16ZwMEA4J/zxTWdHXP5/4miEqrHPG7qc/wAq+QbcneTPoVFRVkrERkLOAccfgTQ2AdmWYjnOOnsP509QhnHIGc4yevqRUbH5zz8nQ49M+n41OhQOh4JI4HUj8cj/AD3pA/yEkElh0x/Xr7fjQ7ZBYuenJ7jn8v8A9dOGBECeDnkHmjQm4wHecndwM89fpn3qTA35PQYwM98f/qqOJAHYnhMZ69T7f57U7duOOevY+nXH8qtCFeTa+0jBzjkY/wA/jSNKY49wUkAEA5x+lRvMfMBI6YHPX/P1qbzw0RBw+SRgDk/h1q0JohibeCCwIxjOOPbFIuBISkhznGT1/D8vrxT49kqnaMeowCfTFOigEjKedqg544zz1rVLUzew7Y7EScA5xkngGsvxJ4ng0G0wXUsy9c4OO1Ude8ZWmlxbFOXyflPBPbFeTeK9Zu9XlJL/ALpAWKHjd6c+2Oe/Svs8kyGpj6y51aJ8zmeaRw0GoP3hfFPie/1UGSGYNAxI2gndk9M1zkSyYLITgjOCASPcfpVjAMZcAnuwU8Y6cfrUKlw2B9wD8j6fjzyK/ofLcuoYCkoU1bzPzDEYmpiZc03cqysGQAHGOgPQH0/xqRLcy85wc8Ec8jtiq0wBkMgJBztA9B/WnNIyoT6Yxzx+f+ete6rnJ0HG3eIn5+G5znrn+YPrUMFvuccEAcYHNSyXTsqb+cHkg8cd/wBT+VL5hwCT14yDnPf6dPT3qjPqO8rcCFwecBhjr7H/AD1qUKFwFO0AY68fn0Gev4VBCHZ0BY7CckMMH86HLRFjkBAdwI5weOD+JoGPlfCgO+8c/eGMA88+vaobKGO4GQjBI+fr6H3+nepiiSCL96FDck55OP8A6386l06ERiVFjLhmKjDEZBGelYznGCbbHFOWg6SLzrqMbcgZCjGMnqTjpxXR6D4dXVZQNjZznJU4zkcdKveD/B7Xt0HljYhDnn3r1rQNHtrMjcDxz07jn9a/KeIeJI4e9Oi9T6rK8pniZJyXumdonhuPR7cIAeuSTjqa3LhMACPOSMAFv1q1c7BKPLz0yOcc1DI6HYSM5zg/5/rmvxCtiKmKqOpVdz9Lo0KeHgoQVrCqgSAAZ5wSM4wcc4PTmiOMTP8ANgHjBAxz+PpinB+COoBxzz/nvT4ZBDLyBkjOeKxsbhKrl0yvQkbTkD6e/wDKnSP5cLnZ1x27c/8A1+lSPco5znHr2/yax/EetR2GnlxndkAEnj6+2K6qFKVWajFXbOerVjSi5S2RR8X6nHbWgEU4wFySp+6QORjPv69q8g1fUTqKyZYkxvkEd/T6daPE+um9ndFkAHQlT1Ht/Wufs2MRmR+NvzDBz1569q/oLhvJKdCkq1Re8fmOa5l9Ynywegxgty5CAgkgEgYz7ZFJOS6bHdsgjHY4/wAjGaSJ/MYfeVWzkr1Ayc0XqCBtiEkDA3fXr/n2r9FS6I+YJ4cJGDv4POB0wOvH41IMOzkdQMDjBx2/GoduMMFJxxkYPWjJCHYhJBJJI/n+VNlIctuVUlV3H3Gc/jRLGJE+YsHAyCB34/8A1Y74qaDLttKevLDv1yfyp8kCOhBByvPLY4/rSKQtpEhZEeXoSSD/AJ9vYcVacBIQRyc846Y/GofLi27ww3EAjIH5f/Xpx5QDJOOmeemP85qCloRwqk0h+c5Xp3578mluIcoUAwc5O3kH6ZpYokOT/GATyc/5+tIYfmQn5ueByeOo6+mD+VAhsEZEnPzA8jJyc9OBU2TCxcZOeuB9e9O+zI2HyTgEncABxxx+FPMiHCgjepwMAjP4mk2WNjk2hNgJ4565wevNRzks44JOMg/y/wA+1SRRjBVnyjHIyf8AOePpUyrFKAEOWA6L1HfA/wAKLgVWZApXP4EY7cH/AD61TOOMYOf4T2P+SBWhLCsjsASh9hyPpVW5txuQZ7/NjjPr1/pTM3IhVA5AyUfgjHJ/D+dR4VJhINxKng/T/J/IVcQFtjcOSeWYYxz6VPJEAASQMEgED88fWgRRM5PDk5ycZH657c5P4+1TNkPgDG7kng/T+dRhUEnB4B68g+/8v1qeSMbd5OCTjGeff6flSZSYLEFQEk4APHqO1EaByDkkcgduf85qS1Ak5IATBJ54IHbimx7SrPwEyMHGef8AIqGyxQMuFI5JwSDkE9qtNFxgcnBHJ4+n4VDGQsgzjOSRk5z7U7zAoOC2AcgDH6D/AAHrUsaJ0HlonzEk8jPOcf5zTlkKfP7AAgc47Z/+vUt1aGBoyCCpUMADySev+T6UkB3R7cDaCQG7duv5Vmaq4sWXfPylTyD/AD/w59KtIDGoBIGRx7/4VBbx7ZEAJGcjHt/L86nlVpOp2gHgA8Y6f4elZSNYku4I4wRxwCf89M0joFckA5B45wcEdP5Ul0QmGHpglRg+n+eaSPdImB1LAEgduKyZpoSxHeCMDGdx5GD9P896cU3iU/3gAwyMEA8dfrUdqwa5YdACQMc/h7fWpxGWuPKcEHO3LEEcduPrWM6igrsajzbDRGHAQOck8jOP89vzp09g9vbGQj5AMgqc/Xt79K6TT/DD3KcZcYHJAAH41o33hUxwRQTylCxJUk4HTGP/AK9eDPPMNTnyOR1LCVZK6R5/aL5zPwo4yMnHXpz371ISGZhgFFIBUHBz/nHftXXx+CXiiHlKpiHQE85Pcfn+NR3Xg3zGQqnIPJAJyf8A6/pRHOMLJ2UkQ8HVW6ZyMj+WcL9zOQCP/rep6Uih9xK5R8BiQcDPf6cZ/KukuvDb25O7JA5BYc/T+tV5NL+zpk8jAwuevfHT6fnVVMVQqq100Qqc4vVGLpVxNpl+1wHKknqe/P8An9a9P8P+NhdSwQXD4k+6p6ZHP9K4e10sNI7lflYFShHOMc1LBou6VJFDjBHCjp/+o18bmNGlL3oHr4WrKDtuj1G6soNULpkRHBPynjI6Z5rk9a8ESxxSPEg464GeevWtHTjcZQq7MACCQM4x6966pJnkt0LJgso4b29q8KhmlXAz30PYng4YmO2p4pcWEtudm0hwBhm4OPrWVPZBmyD6ZBHHb/P4mvY9a0K31W1LmMbxnAUdPcD8+a851TSJLCcqYX2EEg46d+T9K/TMszmhi4rWz7Hy2LwNTDt6aHLPGQwGCQx5A4z06fWo2Rww5JHQAn8P/r4q/duAy7+D3OeR/h1/SkaMRkgdWwQpOMev+ORX1sJqSujyddmZ7TSb1IBU8jC9OnGf89qsQKWYb26HkNySO3FTkQGNCEOcHO08+39KZCQsuSG9flI654/n71Vw0B3xgAY64HrQHcDIOcjAGRgn1/Wn7AXByGBJJBGRj6/4U6aOOI5GBgZPGePegRC8PHykhOuQec9Dn8BSAFVIBG8An5gcc9cVc8rzIw56FScAnnjsB6+1V1hzkJuIA9M59s/4ZpozZQd8SJghkySo46/0/wDr0s6yS7CrMQOQB0z0B/r+FPMQa4AIO8nBJ4/ADvirksIcE7R1yCSc/wCOKvQysV7djDHgPscDIIGDnPX69Ks2oeRDtYiUDIPcH/PFNmt9sOQOgJwRzxweOe/8qTSHaaRyRjoSTz7/AONQ9rmkbpk5Jd8OSWJ5Oe/fgfhXV+HNLnu5U2ZAyFwf1/rWFaWRubuKMJkMwxgZ9M/0r2PwxoqWaIUGcYAHfH1/L868fG4hUoeZ6mFoOtNdje0LSRa2yFwo2jAAH8/f/wCtWyq4xwMgdAcUquFTgY7EelQtJnjkEn0r4ipUdRts+2pUY0opIuI4c4Jxxgg+3/66HYqcrznn6CoYjtXHJ3cHFTMpVQCCcH8c9KyOgAcJwRnHGf8ACnRO3mY5GO49aTGARnkDI449uaYqP3IPGTgdKAJZH3dOnUZGTUSyENyGHqWNIEJbIJ244Gf84pJgXYjnGABj1/yTQBMxcgbW46k9OtOSXPPAdTk575pmCVHTKgDpnH4fh+tKo6nB59fSgCXduAJ6nqSaR2K4HTJwB/hUeSePXpkcmhskDk8cdKAJFkCLyMjpkipI2dVBBBPJNVsDPdUzjOaeDwRj6474oAsEhsMQo6cmneaRH74wCOvX0qn5nzYGQD0Hv71I02MYOSOuaWoFyO5JUKCQMHgetNRi0mQQpGTyPX/I/OqoORkEEY6inIGOMemcDv8A5xRYC3d3OyAPIccAEgdOMfh+NeQ+LtXlmlkRJMhjjC+meOK7TxhrSaXbDe6jfkKpODkjrXiusau7uX39ySF/T/69XCLPKxdVRjYqz3lza3ck9vdyRHkEKRg59v6e9VLuSSaLc0mZF5YqMH6/rVG4vXmkOAy84ODnr+HXmohMxUvls4A256jr+Fd0dj5ecrs03vJdSe3Erl2hPykc4Hpnk816V4Q1uWziSCVCFzgEjIxxj9K8jl3woZQ5jk4wQRkDHb1/+vXReFfEziUwznEmQenGePX/APVzTlqrGlGpyzTPe4Z0KZHQ8kelJdot9amNyQecMO1UNKmE9nGQc8cBSDx3q/bjfwGwnfH5f0/WuC1mfVRtKJ5D4t0CVLtg7sACSrlf5/57VyN/a3NtE0YcyBVIIHTHqB/MfSvePEuhG/jLINzFeFxn8PWvH9e0u4s7siVGiCkgArw2Oev8hXTGV9GeDiaDpy5ktDkoLnUNMlS4tCBLnIYAhSMdx9KvS3txqh86d9913YL1P+H9Kiu45ZSep54GMZz0z2/P1qtazzwXYPmkEZzwOvHetNDiVi3dahf3ESRTuuBgDCjgdvyFO0zxBrGlRzQrJBNbygB45VycgjkHt2pl63nw5yMk4AzgE9T/AJ9qpsXIPAJxtBAyeepqS9C1GuoWl697ap5ZJDD0Axk49v1qbUdUu9Zlju5I0gvIsDzQOSc4z/8AXrGs5HtGnDyzB2wxBPI7YAHaprW5likGCzIDlg2eMds/nUlqxvnXLy4gjs7xvPyQEAXj6fif5VJbazf6BBeRR7Wt5gVMMgPA6Hj14rKmlZmDjIYEMpxnp39vwqzdX0l5bDkAqhAOevHfP+RilcvQfDcXyuL2zRoioDBoxlW4PUUuqane63cLJLbhJBxuXrnH+HP4Vh2893DhNzMOAQD1P1Hb/GnC/vLOTHBJwc9uvQduaVxnTSeKb1rNbO4hB2HCyA8kkZ/+t371HZ+ObvRojDJZrOhJXYSMYI5xnisQ30rTb2KkSDcRj+XHp9KbNdXFzDyyZQEDK9uozSAtT6tJ9pjuIIPKA+YCTBx7Z6GtB/Ez6iqB7dQ4AJI4PHv+Nc5HdSCQI+3hcEAZ5x2x259u1OZ3iLB155B44+n50AdYfGa/ZhZXloJTtAhkCkDI7E9h70ab8Q7vwpI4j05Z4iD8pJJGcnqQea5pbt1Z32snGeemSPX8P0okuPOU7SXwCM9S2R/n8qB3N3U/FEV1dQanZW/2dmbfJF2Y4zn8yDj2q5qfjq21Sz8uTTTbXaoSZohtDDGecdfrXGvPLbFViYFSMsGHXHf2PtUxvpGXMiLLnjg4OOtAjqtN+IIgsZba40iO4yuFlUgMPQnjmm6P8Q7nRrpCdOgni7ls7s+x+lc7EwCDBOCSemSB/MHpThsKYCb26gZ5/wA9KAbaOgvPGFtfTCaGweI7txViCuD1Gf170useKrLVbID7B9juUOSR1IrnFllJQ7CB1G30Pt+lRz4ZSWyoBwWBB5/+uRQTfuLHqhjIUlgegG3rycjjjj+tb/hi/uIL43CWbSRPn5OxH9KytK0W5vrraCSMgDA6flXsnhHwj5EYchQQBkEc574/z6Um7HTRpOo9jY8NaRHcBLiK2MDkBmjYZA479q7yJYILYRvEA4GAQf1PrWLbk2w2pn03AcY6VKbmTGH5BrK7Z9FSpKmjQ+2IjgDlQOFHGB0pizIcnaCMjHpVUZkUZzjBGBxg/wCfrQJCqEYJ5xgD27VJuXN43ZxjnPXFSR3aMFyuSD19f6/jWfGxZSCOcUBzuO7pQBotMm0kDuc4OOKiLBWOBz3zz/n9KqmVtmPu9M+o98f5600sSp45yMnoaAL29JMH3xxyDSiVBnIAYcBv6VRjlBxyDk46YzUu4784B4447f5zQBYjkC47r7mp3aNlyDg5yQT0FUCxEfKDGOhOf0pQfnwMkAcsec0AaXnRSR4BCEDjiqm5Q5HTAHI9f/rVXV8ZTuDkcdP85pWfD57joc8Y+lAE3mgYOCR6njNLJtRcgg45AI/z2zUBcj5Pp0NJvJ4HPHX0oEy2t1H2ABx9KkSePqcjnrnH51QZvmJHXjIHXFIZcN3AxkU7EmlLJGoOPrg07zEaMHBDDkjNZ3m71A7kgdaUv82DzxwOx+lNIroXY5onzxg54bP86ZE4Lkk5yDnHaqZYN656jHFOM7RnOMjv6/4UNBoW3lCvxzgd+9Ec6AnjknjI4qqZ1kUHOCDgY5/Ck8wFcdRgZzxzQrhclaaMEgk9+ccEDj+tRtKhXhD17jGPw9+Kru2X3dBnj1/z/hTj8h5JAJJAODTJJkMYAwCMHJGP8/5NTlkdCUOPb2NUTK2OQoB4yD6ZyaMjkjJcEDJ7duKAJyyI/OevH17UeapYYORnPIB/Cq5wx9xxwcf5/GnfMmOOOhP+fxoAt7k/2aKo/wDAv0P+FFAHzgrHdjPXGT3APXNOHDEY5xxn1ppIGWIPXPy84pQMg5Jye+f1rzD0thGBVBgZJOOP1/8A1inhsYAI5zlSKX75QAnAIPNCJiU9euce3WgEOQ5UjJOOvpj/AOv/AEoI2naTge/+fwp0UfUZOM8+lNALMSenJ4PGP60BohVJABC8A4HOD/kfrTvNLnsAvJGO9IyeWQV5HQk8U5jiPt1GF9aryDcamAeMnORzzTlPGDznrSgbQORnP8NLkj1IHHPpTJGN8vAGDjqen0phVeMY68471KFAPPbBOeSRRkDBHBJwRQA1lG3kZ79KeAMHAxk5zmlCbc5OR2/rmnKqkfqAOn5+1AmRAFRgfjkUz5hKHwTg55q15Y3HHGeRnk59qZ5O5slzgnBOe/0oEV8CQ5545yfxqUHA4yRjvz0qUxbVxkk8HGfTrn9KUgCM7B1HUjGcfX1oJuRKpIB6ZOOT/OglwRjgngH09sds+v0pzK6/TAzgf56ZpoO7II4xySc0CG+WFU4XIxg88/56UvygAYOcEhu+f8+tPWMiTIIUcnA7nHNOK7s8DAA6ev8AT/63vQJkFxELmLy5EyOhGM4wB/n8K8z+IfhMOHlijKKTwDzt/Q+hr1QKUUAHg8ng49f8fYUy6sPtyGN5ch8hlP05/wA+xq07O5wYigqkT5AubOTznGCcPwpAGQO//wCqoZrdQSj5JwCC2Bz/AJ/rXsXjD4fmOV5Ixna5AwOSM9ffj1rznWtK8hyJAdwUkKF4I/Hr+Fd0ZJo+VqU3CTTOfWBA5CHeAOSw6DHX/PrQYdrriQEHuAf5f571IUKRbyGV8YAYZHX9O9JG2evykjAPr15/n+VaGJGQqZORkDORnp3/AD9vamTpuAfByCGJHpxz/LP0qZvlcABhkYJHT2z+nPSnSKpxzxjHPHfj69xgcUANt7XbG+UwFbABGTjOcnv1o2A5GQ5XPbjn69OeKfazb42PrvBUDBBByPz5/A0/AjCNn5iSGyMgdsD/ACKBXKqROkqEglFGByCM8YI9O3FWJo8c8EAZ2gAH8R65x26k04qFc7emCNo4AHBx+FRu7mQlAQc4BA59AfqPSgOhBIm8IMEkMGzjOfUfp1pXVpSURTgHjPUf56VM5Gck7hjcSAc544P+FOilTYc4OQCNvQ49Pw/nTuSQrHkYJPTJJ6nHqPpj1oKLncOUHBz09zgdKkVkmfJwpBJ256jsc/XtUcchllbcCq45Iyen+fQdaNytAEWDxgjJODwMduT6Y96DCDwFxxkEZOB6D17d6HRmYAHryQSMYAz9ePSnRjcAdw6cnGCP8KNmGg1YznpjqOBjB9B/Tr1oWFs4PHUEYz3PHt1NSA5cjOTnp04Ht604MFbIJ4HIx1PP4+/tzRcYwoF3AAAA4HHOPb8x+tOaAMpAPOOvqMDj2zj9KG+VlJ+VRg/Kfqf8/WpTjBGOM4x3xjuP6nHaqAjjQbQMbD25659Pp14pFiAGeCSc7ie/4f55qc4ZGBx0JLHGCf5//qoizwHPUYwSD+WOfei6EyER7mAOCAccHqOuP8+lSLtVhkuBkjODx349qkXHRhx0UAdT1HHbGffrTpYi2wZ6HgZ9OvvTTBJvRDbCybUL1FVfvE8555PT8a+hPhp4YGj6cJ3jPzcjeMkjGP0/pXnfwz8Dz6xqNvPJH5cAOC3duufrwD+Ve/8AkJaxxQJk4XGCegA7fh+ua4q89LI9rA0GnzSIJFBZXPJJyR0H8/UfkK5v4i679g8OXKYJdgAuOD1/P0/KuuhtEEUh6pjHXrj/ACPzryH4waqZIZIIzwD90MBwDgn19a89K7SPTxVTkpto8bujPNePLJjJyQe/JyfYeuKdKE2EYBHZjxwevt7UKXJzII/Lxxg5I57k/wBKjLgDPDEDAUjgdhzXrxVlY+Ubbd2LDGXAVdwA4wxwD/j2/CvR/hLrjW1l9kfaTGSpBBHAIA9Mde9ee25wpB3Kei5PTAyM/rxWzoN+NPvxK5GByxz6/Tjt+WKvdWOmlJxkmfT+mXJntlfGBgA7R/n0HpWnGAWPJwTjJ7/5yK4zwTrCalpYeGVPKx90nkmuxhIC9NhYdj+deXUVpWPsaM1UgmOaTaxQLxkZB44p0nQkcg5BDfpSBAMHvnrnNKCecLjnlSep7Gsjew4fKAPpkDv/AJ46U4Jkdhnr7UzknPUg4INKgAPBHQkkHNAxSm5jyMZJx3wf8mlJA3HGcdiOM02MDdy2DjqB2qTcigc8ev8An1poBoydgzk5wSfSjBQYHAycKRxQwwCSAMDueaAQQ3XJGORkDFUApJxhQcev9KimUiTkZOCQBzU2cD6c5xj/ADmjJ8zkDGMkkdR6UECEnHBHTgAdTStkdDgkDjnn8aRsZIPA7f59qcUBVdvUj7vb/PegCtLHsBGNoyRVNgUJwAeOp7+35c1YlO487tmCDj1/z3qFnG0qMkkgkkf596AGKSp6sew45x6f/XrE8T+G01exdwvzKCDgc5PTv9a6HdtyTgfjwMf5/WnxyqF5xg8Afy/xranVlSkpI569JVouLR80eLPCFzol8XfGw8lvpx/MH865S4Ie6OVHltj5gMnI6Dn+Z6V9LeN/DtpqdlLJsYuFIUDuTwPpk88V4TqmnNpkwtjbfOScMU4Htj/6wr7zBYtV4JPc+AxmGlhp6rRmAi+UTlGJBxkt19/1H5UbMnoAxJBx+Zzn0/rUtzEYduTnJBJwOx/z+lMZRsO856k4xnI9/wATXpnAmxkitCATyc5wB+vqe3WlCmZSchOORnPP86cmWAGVjOQQQ3b3/P8AWkZgh4AHy46feA9f05qdRjVcbw7kFOQGHp3/AD/rTsF+Xw5wcDIA9e3t/KnIFDISOCMnd9R+mOKWUbJM7wMkYUAY/wD1UmmwvYhIDS/M4RB0OOM+mR+Vek+GPE5t7OCM7ZMLgHnI6f5/CvOt2XwB8p4Jxk+36U5bySzACMMDuMnH0Psexr5zMcvnidtjroYj2L5lueuXnjiMWbhxskBOAecj0x3FeZ3+vTX8shOfmBxjqPb9P0NUP7We7+/ng/xHGfcf4Co/MRjnaMgnnrnPP/1ufeufBZDTovmqK46+Nq1tG9CNoCcueSrE5AHX/wCvVe8tF8yC4wcryWA4xn/63WtFJImBGwHcOOcYHf8ADiqrSqsiRAYBAAXOcDPQfpXp4qjBU3FLRI5oN8x6n4Hd7qzjCbjwPlxjj1/kfy9a19W8Mk200hmIfbkqACSD64qp4BtngsEcBiQu3bnv9OPauplvhZAmQ7FxliwyMDOPfuePavxmriJUMU5Unsz7SNGFTDqM+qPENb8PGGXyUMnOGDBTgD0zxz0/CucksJJL9LVBJv2l2+X5AOnfnPsOa+iFk0zxBiLzYWnUgAocHnP5HHpVUeC9Pjd5SybMZJI4xk/549a+ujxIo0+WrHU8VZNKTvCWh5d4c8OSRXKEg4UgAEE5HY5/Pj2r2Ww0uO0sEG9URVAJGeD6fj0pYdMstPjyiI6g5BbHbkYH/wCqs7XvEXk6VMQ5+ckbex5x+VfHYnFTx9fmS3PoKNCOCpWkzznx5qEC3rpE5IVSA2eVz6fh9ehrzm7QOwPLqwIIGRu554/Dt/WtDWL173UHI4cEjB+vGP8AOaq29s7yxpkFjwCTz9f8+tftOSp4XDRjUfQ+ExUvaVZTXUrNneCdr7eAM8jPTjt+lWWkG1eq5JG3Pr7/AP661bjQ0EZJ/wBaR1I6/Xt27elY8kZiR/NDAA4ye/1/A/pX0ka1Op8LucRatdqgct1y2eQQfbuOKtgYBOc9QD79uf8AH0qpaBljOGGB0BBOBjP0qdrgsAMqM8AZ64OeRWydwdyqoPmSLvD/ADAAgEcEckfifeggtjjI6EEZ/D/6/PSnu6oM7csxAYEf/q70S5wQGK4GeOD68+vT9K0QrDNrkDnkd+3POR/P8KUoEVsgDBPABJJxz7//AK6bGcgHIIBByDxz3/E4/Whbvy5HEZyV+bbjjntnr/8AqqhaseFCBcncMk57jPf9aNhUAZ+c8DODg+o9P8Kar/vN5YOSQDknjn0/WnGUvkggjG4c85/n2osJXW4bdwGegIPTOfUH/wDVTlhLR4f5h1ODwB7UxWZwig8sMFgeARz/AJ+ppTM28pjAAyRngf55P0paFWJI0YrtH8IyARkfWgW/OVLHnB5xj8f8fSmrcCYEAkA4xx27g/lQrBA4QgDgsxzk/wCf89aQWBgUJxtBcAZJ5/zjmpNr+ZkgoB2I6fj+FRs/lr04QAKevX3/AEpomIUByeMADPIz1549O9O4W1JNpKhuSc8YHA/Dof8A64pGV4+hZ93GCMdvQfjxT0uBlkRGcZ5YjjPsP8PSj7T5jnftGARtXPIzg5/n7Ui1cjRDI2cfKeCQeM9M+n/66lFu5YY6jJPoMd8+3H5U17jyhjaAWyM49f8AJ/So/PJAIxgjngntVDJntzAy4AI6jJ/r9aVERoyXPHGSP14P+RUZmwvz4znPLfn9e9LDISpAG7aB7D8j7VSAfCFdlK/IATgev1/+tThHufB5IONvXIH/ANehdjsigYGehI4P+f507kvjOQcEY/DA/KpJsKIN0oJJ2gHvwT9OvfGR6VYJKrj5kGcg5yR+A4oc/Lg8oeQOCCevHf8A/VUYc7TsySozweR9T+VAakirnJI4PIJ5OO3v05pYi5cFAORliOcfh70xcqycgjIJAHHPp+RqWZQkhEeAAcgr1xyf8Py6UDsx3loGZTnJGDgfWpAFdwOSmMAE8/hVZp9gKqPlAJODgZ9Oen/1qekgCDKkbRg4HT+vrz60CsWgEfAB6dNw/Xn+dPUbu+B3wefbj8eh9aqQTBskAkqccEdfarRk3MNmRxywx7jmpaLRMYFCg57geh9uO5oWPc3Tr93jHT/IqDf0GMkHqPyP9KUzbSAUwTxyeef51NhksluWcABR6nPBzT3jSMiP75YHIAPGP8n071XF59lJQxl1IAyvbJz/AJx6U60fzCZCQQTnrzn8PTOO2aVu47XLFughY5HTJBxn6D27j8ataPfjTrgSgDJIIJ/QfpVMEnAboOc4zj6U3cTNkKcZ2gg9x3HY/j6GvEzPL6eNouLWp1UZezmpI+gPCnicarGIp3ViwHzZyBjGB9P/AK9dWilW4HU5HHJHQGvnSw8SyaLcpFgqHA2tnjPpXs/hrxT/AGpZwCeQFwuFYjb06Z98k1/N+eZNVwNRyS0P0zKswVaHLN6nVo5YDC4PU/5/L86cAWDFduOuen8/89PWo4HBTep6kc/njr9aesZ35AJ5xgevv+v5V8cm0fS7jlcKBuPTggjr9R1p7OcHsB6Duff2qBosLhgcg85HI/zx1qZv3bbOT6n179e/f86tNhYLiOPULV7a42ujYIc9Qfc15p4x8Jz2U5niPmwYO1gB1z0P+fWvSyhEYyc88gj6/lT/AC4r2FopY1liBIbcMYyP/wBVfS5RnWIy6qmpNxPEx+WQxUb9T51e3VANxxgEtzk59PXpnpVeNljy/BXrkevt0r1DXfh+ZnMsGNxBIRBkgAnA9fX9K8/1PRLiwlG5SygknIOB7/59a/fMqz6hj43TSZ+c4jB1cPJxkikfnYAdhkZHA9yf1p8TBFPAzngZwcf1z3qNo3jlx8zA8kHnA7H6UnkukRdyqDtg5z/XtX1sKilszz5JoQn5ieDvBJDDoOnH5isKRRBvB4wTxk9M/wD6jWvKhOM4GcgKOC3Hc/lXMSSsXYAOwViCGODj8v8A9dd0NUcNXcmxvJbPAySP6U0ZlkijB2xkHcc+noPXv+VMkkdWwBxg4brx7n9KkJEMPGC/Qk+hxg/n/OqZgkycJ8o8sk9ick9ug/8A10JbCZRlccHqOmeTgH6D0pmn3DiE7ipYKSdwwO5/wqvEZ2ZPmIbOSvQDpgVlKzVmaq61LlteT6bfxPEoxjcMcc9jnNeh+G/iC0UwSU/KSMnPA59evevPQfMctgk7tuAf8+tRXmy2ZDEdhY5JA4z3/Qda/Ps64ep4yLnBant4LH1MLJcr0PqnS9aS+gRkk37gSMdOnp+dajYij2BwDgHg8DP+TXzp4O8cXunKPMkYgHbtY9B/nFezeGPEia5ppkk2q6kAAsct757f/Wr8AzPKq+Am1NaH6lgMypYiK11OjhAlyQec55HBPSo/LfeQfTAXGPr+NRWTGSQRpgAjPXP05/z1q8YnEpfsAMjPX/61fP3Z76aewhJK8chuAM5x9fpj8zUqZU4JJTpz19aHxsGzAzxkDGP8KD8wHynoQQT6UJsrcfnGcclR6c47c/400AqM9ST0Ax/n605QSvBwcc56YH86YHIYADPHPpVJjsKCckgcgcHvTpuqjJwMAqDgj1p0qlCOM8ZHHcn0pMZG88j1PrV3YWEEmz1JHdfc9Mf56U5JflABIJOCRzjHbH6fhVPWb5NH0S4vHJ/dgtkA5BAzwPWsHw34kn1qGKZNxjkAYMcg54PpTs7XQOLtc6tVIGc57cnqPT/PpSF8P8pO3nAzz9P8+tKGBbjJLHjI5/z1olGeM7cc5xnimpSWxFkxl3bRXkOyVcEAg89Qf8j8q4bxT4CGzzbQJsbkKScD2I9RwPxru4sFc9eM59frViKFLiGRJBnAyuB1P+c19HlmeYnL5q0m0eRjsto4uFmrM+cNW0ifTJz5iMB0Jwf89sVlGPb0+cgkMSen5V9AeIPC8eoRPGq7HOCGxnJ7j6d68h8S+GrjSWmOwhNwDd+v+fav6EyPiCjmNNa2fY/M8bl88HNx3Xc55F5J5x0LHt9D7/jUqHa8aCPIA2nPAJ//AF4pjTGMYCFQowR69fShSWs+ikK+QCTnPUZz2r7Dmvqjy7DtgDyAYjIOD3J/z+NGUyRlcYyB7H/OaIVYkngBgQQPU46fpTpI/mHRgByCeuD/AC7flTuKxXkh3Ox4wBxgEjp6/QdaGBO1icjGMAd/8j9KnbgHGFByAMjnucdv8mmMDGwwOcAZz9Ov6Zp3DlIgrKoODkHBHTjrnPvzSoBnB5GMZY5Oee1SEOOQMjOARySf602MeZ9/A5H8Wfb8OB0pXF5DQm1ge4xgkgH6f596QsDjeCxzj0yO+cf1xQ+9XVQVxk9uvelWTdDkcEcsGPQ//XGKLhZAUBwQAQDgHHb+VOScpbOFQmQnr0OBnj9aVVPlA5OTgnPBA/n7e9EcahJCxwevI/mOtTzCsQWpMjgEHoRgjOSMcHH19u9SPHIxYAbvnBwfQDBp0S+XIhfGCQc9yev/ANb8e1LI5hUABclgADxnOM4/lWc6ygrtmqTHnEIEeOWGMeuOp5rqvD3haXVxBwdh5yQe38v/ANdaGheC/wC2FtHJ+RRg5GAMdR+NeoaVpcWl24WMb8cAkY4Hp+FflnEfFEKEHRoO8j6TLMqliJKc1aImhaJBpOnrCoV2OCTjGT/hWjuUM3ybTnBCHj8vbjpTMCQ9MnIIbGBn+QphceaQM5479/XH5/lX4NiMTVxM3Oq27n6PQoU6EVCCsOIAYE8c5xnrj0/lTZFDNwD0wN2ePX+tNDEMc5IPT/8AVSyKWGAW5GAc5PauU6RMKeME5PPf8qFILE5ymccdvw+tKgDRgdcZAz3/ABpIsEleAQATgdPf3pa3Aj2c5cgE889T/n+tK4GegwDkAkHp/KicBZwMEk4AOcH8f8P8afIec9wecDn/AD3/AAqrAIvXk4GfvEDn/PtilwdjgEHOeOmf8/0pjS7T0JBwc46+1WLVI3imYsMgAqM/qPWiwEJUqMY5PIPc5FN2bWIJHPcjAx2/rSxNukIwcjjBHpx/n60rOMnkqOxHJORyRVq5A0x7iCDwOxHtxRJsCkn3II6j2A/WkeMlsE/MuCcf5/yBT5ZIrK0eRgcLn5iP8/ka1jFydkJtRV2OtiixOXkClCMLgZx3/wA/T1rm/F/jOHS1ARxuxkBDnpXP6/47gt7l7VXWKZkJ2g8EDg8+uevpXm1xqp1HUw7uTnLAt90j/OPSv0TIeHJ4uaqVVofGZnnCpJ06W5V1zW7jVL2Sc7ijsxUY4GDn8Bio2v2nghBQbj97kkcn/wDUKh1BijkICIycnaOByePz/GlZI47eMJz8u4qvIHb65r99weBo4SmowWyPzapUnVk5Sd2x0QfY+CdmCSQMADt/X86jRnVspkjoTzjP/wBap9Ou/wBzNFkkkYO4cgfXofx6Co41MNzEhIxg4b1A/wA969RWOchkieUF1Rm3DlRwV9yP8KaEIbtjAIPof6dqmuJSkYCjGfQcU5d+N2wD5QCxHUHqCP5Vd0hMhCoAMgbR2AyPbP6/jSRyRzEp1cckYzg5/wA/lUtwcwAjaCWI4GMAe/8AT60mmW8jCRxGGcHbx0IxnJ+n8xSc0ldki/eZO+Sc44GP/wBf86e8B8lnIIQjJYZJJ69vx4qCGC5mvQigiMHoRgn1H09/euy07w7c3RC7jjqAR1+teRi80oYRXnJHTSw86zSijBSyN5bRRCD5yByozjpk/wD1vau08M+F4oWTehlLkZPQZIx+v9K6rTPBypbRSSIOOq4wPx7/AI10dlo8aWzMsff5Sfy4r8pzziyNSDpUN+59hgMjm5KVRaE+g6fb6VCBGgI54YdSegP+RUvzLMTt2DPbjP4fkKnjYRSJvyQoxgjGe39T+VU5rqSS6cLkIpHy47f5zX45Wqzrzcpu7Z+jUqUaMFGCtYmJ3DB4B4PP+fbn3p+wOhAOPlyDjuOn+femTgwbNwyHUsGHtwealkbzIT94jGQPSlFMctyFIsA5JORnIpsKHzBySTkZI7VYhXC4I+Vu+eBxUMrfZ4meQMApySBngZx+PT8q6IRcmkYSkoptkOsXqadCNwJYgEc9v8ivKPG/ir7eHiBGCRleuMd/yH0q94y8YPcXh8t9vBAUkZUepHtXn+puJWMgxvYHLA9R/hnH61+tcMZA6k1XqrQ/Pc3zRzvTg9Cm2+RWJRTznJ59CP6fnTFyZSecbeSDk47ZFS28gktyOCRxyM/4fXP4UxCUkGT94EnjH09K/cIQUEoxWiPh27u5agjG+PoSP4SO/wDn+dGpw7bnzSQqYBGeOc//AF6qef8AZ5UBygLY3YH6+lXNSuWvrgIMBVQH8h7VqhjZH3RR4AG4ZwOhGccf4021fbFOhQPxlTk9fp+XFIBssk5BYDcAD0z/APqH61Bbb1Y5RgWwCeuPXB//AF1Q7osLK6sNmcAcAHOD/n/9VH2h2Y5JHPPTp9aICUcl8nnJ74Oe1R3seWJC8EE4ABP0FKxSZdUlzGB90qSPp29qanyDbyBkk85x6fT8aSOcSW8RK4cDnt+X4cZqW3b923HyAkA5PB7j1qGNDIc+bzzkHk/n1p0jFUU4HcZHUcAj/HPtRyX5wOoBHceo/L+dQyqRgDLBT8ykZxnnGfxqRlgyv0CkBgOSc5/z+tOUERhyCODwPX/P8qkluPNxtGCQBjjgY/rioY7jfB6sp5xjH0xQVcl/iGR8pXAIz19PWq5iuI5othG/BxgHnn0Ht609R8hzwSDg56+2f/rd6ZFdP5ucbADwT6/TigLl++bdueN9row+Ucc4wefzNVseYVJORnGAQAcdv8+tMnkcmRzljkZBGOp/M1FNhQhDZwOuM89Qff8A+tTRk1qWIpEhiYHaCpyT3/xqNtQQvsC9ckqfp/jVOGQbTnHIPJ6kHp9OMdKZbKGcuT0+6d3JP+H+NIkmlIDZAIwQffH+fpU0rlzvOOxIJwMnjv3/ADqrIp3oRnYDliDxx6fhVm6UtCNuTgEjoM59vpQUh9vOZLfagUckEkdOnFOtZJPNlQbSuOcDAJ6jr2/xqLT3T7J0IyeMc+vT/Paljf8AfrhjyM9OM/5yPwrN7mqLcIcSI+AXByNvcDgfoTUt2SjDPy8ZI/rn8R+dVtpabKtjB6jkEf8A6qmvmMspcjnAyOvHrkdAP8KRSdi95/mIibFwF5PsP559sVHYtu8wYLgHrz/npiovMKw47569T0z/AI1YsbsWvmksSHOduO+MdfYismjVMlXCzMMk7cDr7Z/rQH+cKOAenGe/H+RUDuWkDZPZTzxx39T2/WrZGMnfsBGQ3GT+H1rCWhaJnIVOcHtwec9/p/8AXqTT1eeKXZzCGBJx1B6AenSqt0onssKzCQnkkcjnkfljmuu8E2ot7OVJEDxucEevXn/PrXl4zGxwsOaW5vCDnJJGDplnLa3RcxuFLZAI/wA/rV77GTdJIRzuyOn5n9a7e60iJ7XMQxtGQM5FcXqEj28mxU3AH5dx5x3H6ivlq+OnioNR6nbGn7N6npmjTQXFuojiAYgbhnB6d8+9a91ZxXFoIZ4lcDBSQjJB6Yz0ryCy8UPZqBnZIo5GcD8+9el+GvFEeraYAzgvnqR7dOPbvX5jjsPVpzcpXPrsDXpyiodTXtIRBBskRTxgMBz/AJ5pAkDMpcIDngZ/z6AVGJiDMV5AHTHU88f5zXL6ndXmSIgV5zwD+v8AjXLQUpPQ76rgldo6LVbG0dthVemfmIwf8arXGjW0dqCY1baAR0HBz+Hr+lcBrWuXcboZZmDr1Kk4H0/z61EvjS5l04RyTtuUkgjr+H06+1fSUcLiZJONzwqlainZo7uDQLRkBVFyxP3TnB9P8+lWIPDMKOMEbV68jp6f59K870bxpc2igSkyHPDKfu/X9OvvV5fiPK12cp8hz0ODVTw+LSd0zOFbDt9jtpNEFhdF7dy0bLwpYAe/Hc8VoIS0aEgEgcc8A4ORiuOn+INvKsf7xT0GDjj6f41r2Pi6xntwQ4JHoPUcA14OIwldu7iz1qOIopWTN+BcwgZBAGRjqTn/AD1qhfWFpc83AUA5+YkcEd//ANXrVK38V2AWUSXCE8/LkdTnH5Vy2r+IkmmPlSg5OCAePy612ZdhsR7VciaMsVWpOm+ZpnPeKNMt7eWQxcFT046A1y7HzQRhggyD2yOSPf3roNXnllY7Hyrd8cj1z9Bn3rKu4PNslzjKEt8i43Adz61+64KM400pn5/Uacm0Uo5k8hiVJJPUdCO/B4x3pkZO7nBZumD278+2afGUKujDL4+8R+f+falglRXBZ9ucgAgfWvTMCVJU7kZIwD1Gc9M06STev3OWOCBnH0P51UnO+b+HGQxGSR+OKs+aLjLocMRypOcemP19aBXHWt4/2T7PKgLoxCyjuvTGPb+lOt7uKDJcPJgY4HOD2z+XrUdrsKokuEJb5vUdsVGVdHBBPUgY5/z2poh3EkeORzKiGMMQQv07/wBOKsHUIpCCisnc5Hf0NQ+aIWB5yMkE+ppksgaNGZwQw3ZHXv1pmZdEwkifHykAKWPv3zS2EfmTARhSeMgD/OM4qnCrvFtQbic4GeMeh/z2rsvA3h+Sad3aLLtwSBzxxj8/0rGtNU4ts3pxc5JLqdL4J8MvK4ncAOT1Pp1xx716jbWYt4UIGMj/AD/IVQ0bTv7OWMDChccY6+lbMkivgBASBnIPfJr4PGYh1pvXQ+6wOGVKN7aj22SxKCOQuT+Ge9QC35zktyPw+tTiRGA67scnPX/OKIOd2W+gzj8K8w9QesfTBxg9SeakXcrYcnPqTwTUYYmQYIGDzkdqJAc7+/Yg9qAJFdY8du/X+X40F0C/u84OD/jx+VMVw46cjqR3qNcsxB6+h60ATAbWBOMZ4yOKbgcYwp6Dcen+f601jtYAZzwc47A/lTpefqMEAj/PP19qAHEDI744OfWnQvu5AxggAjn+dRFvkzjPHGe9ESHnH1Iz1P8AnHWgCfaDgkZXscd/WjbsYggZBySDUIldTjGR0PBHH/6qfIR2GTjg55FAtSQOGGM8dR/9f61IGAHcnjnHI7VTZiyk9hyTjFSQMHOCSCBgEH/PrQGo4ACQ884ORnPtTmKY554xnOMe39ajlkCsC3POOmc1BKQ4wMDtyO3pQSWkcNx7dMf5zS7tgAzgsCAScAe5/KqqSYUAkYGcgfX0/OsnxHO9vZs5fucHOCOKOtjOc+VXOG+JOr/6Z5YId04BUg/kelebahKDAHBzkHC5PB7j/wCvVzXNZe31UMf3gyThjz/n/GsHXtYtJIbcxfI5JOCOM+3bt7V2RSsfJ4irzyd2PsruKVGSSQRy7cZbofp37+/SpbW5tVlMUsqxAcBmPGc+3rj9KyDcQXS/6sCVQCSoyQRnOT09/wAarKQLgJIQiM2Dng57c+/5Vuee2bl7KiTERsJQrEBlOQ3+T9aie4itb22dAzsxG9c4AHH9az4bhrSWMEgR5IAwCPfAPX1zWje2yT2vmxYMrMDk8DPt27dx6VKCO57j4A1tLmywjowJAAzkdOhNdlbMCTwck43HGDjpXiHgXVRDaxpIgjkXgAHqfp9a9k0O9+2WhDkYABBI5Ht+Nc1RWdz6jB1OePKzUt5EiY4JY55+lUPEHhuz1+3BdAXBJUn9Ofy6VIqlSxyGyckeh/8A1U/znQ4BbA9B69enX/61ZXsd0oKas0eOeJPBsunyMQjFAMhCOpHp9cfrXERKgneK5+8checnB5/Dp1r6auLa21SB45UCsQRuwK878S/CZbi4MsLlBuBAQdx0wf5j3rWM09GeNWwck7xPLrmz8pgQRsxgnOMf4envUE1o4USAg+uOpHt7dfWuk1fwncWMhjnUqDwdy/jgdu/61nXVoLdsL0Zdozxj3APNXo9Uee4Sjo0ZUEUZLuQruDjDcg4//UabFLHNMYGIDkgqCO/8umauRQxsCh+QjoTyf854qk0Cwyvk/JuyrKPUetK4krGpFaxrIqyg7DnBB5P0/SrFxpsRMbb0dD3zyR6H06YxWYzeWgO/eRgHB4/z/wDWq7lTENjsS2MD3HepLRasvD8VxHI8E0UpdiPLU4P69ay5tME9/skAj2krtA4GOtRRzGC7+RygyMgH9fxqcOs+XDkYAAwcHP8An+dBaK8lsLC6RfNyucFyCBg98duntWzeeHyth9oXDxN/y0Qjr7jt+XUVlXtqFky0wbgDB98Z/l19qIbki1aITFExkLng4Pv/APWoGXdO8KSXURuIjG+Bn72G49vy/Oqs2kiWTBf0IGD+v5U/RpRaTmSOcxO4JYq3b37dM0lxOWvcyS/ICQWByR69OKALx0cXisHuI4srwWOMgeg+n8qR/B13YRpKXDRnBEq8j/PHT3qGQlMHzlcDOAM456n8vzo/tC58l445yYyQdpOQeO4/X8KBdRbHRf7VmcLOqPHwVbgkdsHviql1o01lcmO5eP7wKrkZ4HXP4g/Q1Lp5RriOaSQpKRwAcAH1PsOPyq5qjjUFzO6b1yoAPJA6+/frnHSgpBd+ELm006O5jdJIZPmZVPzKP8/zrf0P4dvfaNHe2ksNy5yXQMAynpgj1FcdPFcwx4S5ljRlyArZAHX6e9WdEstQyXtrueAkjLIxBY++PX8qC0m9DY0/wuLy9ntzIkdyrYMLyAEkenrVib4aXovUjeIhCQ5bIIJB7/XH4VJpHgm7utSWeeVmuRy0zjByeh9+wwTXseh6M1rxO5eTGcnB544+lS2dlLDc2rRznhvwJFppE0owQMgg/p712tpYhIwYwoUAZXH1/wDr1JeQYxh8EAZxz9Oev51EgMbk7yMnkfl/M1mz2aVNQWhbMIICAAY465z3qF7QZLOe3UHj6UgcEff55Ixx+VKGLnAcAdDzUm1h4j5Pp37Z9/0ppUKAMHOOue/vQxCgAHtgAfzFOBySN+OPXv0oCwCMDBON/TbnpTmjzhgc9jg1GoKHJcZ7ADHv/nNP3sHPPTsD3oC4eV3IJHc1KkIkUnIHPc846Z/SmHLHjv15pFBQZ3gnoDjk/hQMV4lXAHJByCBn/P401ojg5I9hnP1//VTlG4jJI788cUg+/jrxkYOBQBIE6rkHHI9KcBgEZA54HUZpg6n09R0oLNjkcZyD/KgCRIfNk5AyODSPCUzxgdjjmltmUkknk+nXNPeRn4JJAHHP+TQJlcrtzgjPTI/oKVY8dhkjt1z2phG4ZAwR09u39KeCQR83+HFUiQEZL/PzikMW/oevGVFCvuyc59s/560PIseOcMecelPUBwiKpySMnI4o5DDPIHOT1/z3qIXDkHBOc4AB6560biR9AcZ4x/n3pJj0sPIz0AOTnJHFKqFs/U1GxI454wevSno77cjnPQDgH60xDfLIJG0j0P8AOnhctnuRgnmk3kEZJLEck803zSeM9OMnrQA/YMnGBxnI/wAKjaELz1B447YpdwJAyBk/zprytyFJJI7c/WgBMA52DPHGe9KYNx3HIGcnA6f59qbGV2E8qDyMf5+tSBggOCTzyOvNAAY8ZKfn6Uwk5yTkdNuOTmgSHPJAJ/z/AJzTgSAOfxx6UAR8+350VJuk/uj8qKAPmrAyx5z9efqPWnKQCW5I6Zx2/wD100ArgDPPcfz/ADNOJ5I7Yx+FeYekyRecEYwQMHPf6UrHayZ+gGMkf/XqIg7cj1BxzxQhC8nHBIHXmgNSbO3ODgE53e/+f5UhwCCwzwQRntSryARxk4yT0pNjZP49DxQLcU/OAc8A4z2Apwf5srzx/nioiuFAIyT6dDUu07eOOhORjHf/AAp3HYeqg9MYwCP60mSzEAZ/Hn60nzgEY49e1KGIkBIByOeeRVBYPNOWUgbhxnHal3Ex9wc44xRKQ7AgdCMc0zafNBzkDpx1FBI4EuwyPrx3qWMlh3x0JHeoQSoJPy+vIxmpVBVB3BHJoBihzkgAH2x0obnHTnr6+30pANy8g8jHPH1oOMYA9MYyTQSOaR8ZyenBJP8AOm5ycc9ODRgqTyfU5oLcEKOOCTn/AD7flQTYdgNjkbhwc/z/AA/rTMDIGdgHUZ7+1IMq2ehxgnHQ/wCf5VGVJ5xyooETMeB6EgHnjB6Ej61IWG44ABPA55/zxUJDtggHGScH2z/jUgII5zjj65PoKCWOyMEk+pGPX+QpscgcDAA7lSP89+/vTXb6jJyT2z0H+eKjbdJJ8jcdAMdj709BBeafBdxIjDGQc98k+30NeVeN/A/yvLHmQFiTkYyD2A6//qr1ZwAPTaDgHpnv9P8A61R3enRXtqQVLDGDg4Hr/npWkZWdzgr0FUWx8tavZvbSFH/d85Axzg/h9P1rGDKju+3ec85B5OB/h+tfQHi74Z/bh5sbLvzkKOoAyM4/M14r4l8NTaTdhHQ7HGFbnGQe/vXZGakfN1qEqT2M2YlIieeDkYGT+P68+9EjgbsHHHt16Y/nTbljHGMjHzAEgn9PbrUUzBZSGORnA5zk8Y9z+la2OUlhuP3ipkFCcMvc8Y5Hf601yI2/d/vOcndnPPUj/GmxyYwQQRnJAXv6j/8AX270FgA+MAg9xnHPbvRYBzSBmcKeMZCj19PU55/M5pspOzr5YwB8uM9P8P6U2UlMFSSR1Oe3OMfyP1pFYMcsSIwDjaRxxz+XP50ai9B0T5VSQMKxBYj8Offn+VPihjYAqeM8YHzcfX8vfFRrOjQkpgfKRknHOePf3/CmRBoQhDAnGW49eg/rzmiwWJW4kxt6kY49vr7U1pmjX5EBABBAxyPb8P6UAhgcHLsS2PXjj+R9KjuI41uBjkjDA4HI6H24oW4WFuMxNEN6/KCCwxjkf5PUUsDOLdWEYPODtOQB3/x/GoLna6IQTgjOcdME4zn8Tx6VPA/7kKNuVHbqR7/l1PpVBYmTYWxlcAjPHX6+nf8AOlJAGBgpkkj8fbj/ACKZCNz8jABBOT09P8acQU3kDOTkHOM/Xp/OpsCFZnVTjGcEABcn6/n3od9iLklem04HT69vwqtcqHnBLujAdcgfnUhhDxoMY7YzyQemR+dFh3ZNEwKFHGcdcnP4Y/KpomLOoyCAcAZ5Jx0z/npVS3wSULhn2kkLjkZ6fzp8Vpdz3XlwI7uTwQDjjp/U+2aQrSb0LxUhEJA4JJzwfy/PpXReDvD0uu6n5rxubfI25Xhj/Pqelbngv4YXeolJLognGdpBAHTHJ6/54r2vQPDlpoFqYoIV3qOSBjoP8c1jOoktD08NhZzkm0ReHdIi0e0QJ1wMKBg/U9uD/OtR5zMR8g4U45yTz3Hr9KjmmHKYwhzypJJz0pcFzhHGc4BYduuK8+7k7s+iUeRWQ5rk29g7smzgg4P6/n+lfO3xKvvt+qSBH3ITng4JH4/UfnXr3xA1qbQtFZ94Ic4wOecYzx1xXzrrOoveziRyo4IJX0/zn8q2pwu7ni43EK3IivyjoMDOM4B6EDueM9zUe9cn5jjJJORyR/LGO9MknRgiqT8xx6A/h9cDnPApqMDGVyMEAnHQe+e39a9A8UtrKWGCM8jHrjjn9ev1pty5ZACeDkAHGB6VXjOcZBwOCDggHtz2z/WnFkI5PbOAMZzn/wCv1popNrU9I+C3it7F2tJRkRvhQw7HBABP0xXv1rei6RHB+fPKjpx6GvlLwvIbTWFfLbMAncQBkcEY6/zr6R8G6ibu0RcD5hnIOQPXnv8A/WrGvTTjzI+gwGI+yzpi/ltvzkZ4JP54pUctk5yST2/z/k00qASPvAHOeufwpwjyoxnJzzj1715h9AmmTLKrKCe3UnnP+f60kRPI4zk8A4xQkJCjk88bie9IqlJDk9Sc4H+cUB5jwxDgq4Iz93GfyqUZYZzzj/PFV1AZuvAJ+YDqKsBQeQckZJz2pphcdjcACQdpwSfUf5NCEyZCJjjkg9PpSEAKNvBzhs8c09Gwjg8DHpVBqRn7xU8++c0jMR97r0II71IykMChAHUgfrmkZCSP4O+cUC1GsQwz/AOckdTTlOUG8AYOQMZwKVYwoweccgD/AAoSLaevIzgY5IoCxTlyQSARwMcVV+fzEB7Enge1WblgkmMHOeQOn4/l/Oo9gYgh+Pf06f0/WgQ10zzggYyAT6U05IHYc8AYyfT8f6VJ5RBPJc9we9Lt5Bz+mf1oFqMTZPbSI4OGIHTPqMgf415l8Q/Dckm+5igaU44AB55z0746/jXp+0LtxjGT/n+dNkhjuEdXTORgY9TXoYTEOhNPoeZjcKsTCz3PlW9sZEdPNQiQg4GM5OccD/8AX0qg8LpkOCjEdCP5ivXfiR4eFnc+ZtchskHH3fY/Qfyry3UZdsgLgZ6Ed/p/n1r7/D1VWgpHwdam6E3B9CtEgaPJRTk9l5OOnvTMYLjsvABznPXj/JpRIoOR0yMkDn14x6e4qPaM8E4JAJ64/wA5/WuqxhfsLtIIC8jpkk4754qJmLOOoOcAEcEcZ/wqYLuxghSvOW9f/rDA/GmlY5Rkg7xwG56Hr+PamtBbjZAcLyPmOSM5P+FNYk5GzvyCOPxP14qRkjUYU544BI6en9PwqaGRFwCW789c+x/T1q0yCq8bSbQY1cA5ODgg/wCHUc05QrYITaB2A5z7n6+lNKiTenCYYgFTnOcYP4fhSrEEXJyRkEkDIz0qJaoBpB3MCSCAXO0EgjPTP4Z/GtDRtPk1C9jlcgx5+VVA59/X8OarTgxEu5I3LjI69vTtmuu8FW/MTkNsBwDjt/n+VfK5ziPq+Hk76s7sNFzqqJ6R4bs/smmxJjJU5wWx1zmuI8d6tcrfPHA7xxgkYU8Z/GvSLBIIrB5MDDLkHpyf8nivGfG9yhuJifXKr04/z9etfmGVYdYvFWkr9z6fHzdGhaJgxa7PY6lFOrlSpLswOQ31A6ev9a6m5+KTxKgk/eJIcEqTweuD6c/zrgkWOQ5Ugeh6e/pgU10OApBHcDHGT1wcd85xX3lfIKFWzaPmaeYV6PwM7nV/ig91bA27kN0JA5HHb0yc/lXKt4m1SaRTPcNKhyAmfmXrz+XHYVmyomSACOhGPX8u3f61bsNPNysZAJypG0j3yT6k9aqhlGEwf7yVtAqY2vX0k9xujRyXd75rjG4kkEcnHYf59K7nwx4TW7cvJGRhvlBHHUAdv1qz4V8GIzI7I8e0DAx/n8a9MtrWLTrbDMAFwGIIGQM/mee1fO5tnkv4OH2PXwOXX/eVtjnLzwnp0a4DnewB3N0HY9+2PfjNedeNNGjtIBKkqOm8IACMk9iPauu8c+LYbdCICcLlSTzk54x+vTnmvOdV1AXs3mE8EZAbrnt7Eiva4ZWJqv2lRuxwZl7GM+WmirbQlVD4wSACo6gnt/KnGEK3J+fBAJHXjt+v50WrgJ8+CSc8H5QMevXOfwp5cj5i2e4IPb2r9NR4ZXlQITnIAxkjjp1/Wo2XzWGSMd+O9Pl+Zz1G7n9c9P8APSnFvlAIBx0OMdeP88dq0FcaULoT93jjKkc9Ov5mmiIoQTgHH3gOTj37fhU4ugASMnGBkjII7dfw/Wog+5i2MbuB2JHX86BXYhUONpHygZHHUZPP8qHTaFCnCnjIxSAhcFNuRk4POMHn+n4UbhknvjAYHueP5flQPUGbpg5UcHjOD9f8inwx5U/3yeST27HP5VGMmNxnk8Ag55/L2pI3OCSMBRzkcD8enr0o0DUkiiCSYHPbI6/4cil8ld+CARyTx+v8qb1UOepOQM4Hp/h+dSDhAc43YJB9On/1/wAKB3YMfmwBgcc8nnj/AD+NMly6EDnnkAfy/U/jSy5Y9QQCMMo6e+P89qRmy7OOCWAGff1/z3oJuyS2jKAgnIHODx1/n3piSbmHBOcgFR+HT8PzpyzBFdOBxjGP5+5/SmkhSHGQzc5xz9CevNUO7uLIodSG+YY7cn1PPbv0xTHVjGmMggDOOPbvx+dT4KgnOexAGPp059vzpByE54xg47fTt60GtyOFHcAOAMcgdvx/z/KiIkTEKOACCCO49/UevtUq52kkEAnoSMD/ADipAiFwQBnGMNwSP8cfzoC4geQB2wwHc5GSPalTkLvHboRjnrxj1/rT8+WuwjIIwO+P/wBVROZXdzvLtxggAAe34ccmgLk5A8vBwCBxkckDH/1/rxT4PMa3lG0IAdx7H05+mPWouYzjkOAM59TyM/yqUHdlcYOBzjp/9fHagLiQtjIIKjHJY5B//VxipBH5gfAG44OSSD7VFIHLIQCFPGQBx/nB61LCoUcEDI4x6g/19Ke5LuSSxltvGxcclST0/TmkeEyx4IwCMHHUDp+lLNM6LgDJxgEHGM9Dj8ufSl86X7KkblRnjdjGR15Pc/Wn0HqTwWcUFlPv3CXA8oEdSeufTvREvlooYYYYGDxx34/z1pIXx7heTnn/AD+FNG+SfMj5wc57gdOO2MVIaj/sxJ+U9sg9Tj8Pxqx5Y2DfgkdMD88f59KY7mIAIUKjIByfwP6g/nSuZZCcopjUAgE4yP61I9QMIkIJ4xkkHPJ9v/rUtvb7ZN8YwxXkZ6+x/wDr0RsTwAQAeO5478d+oxUscuxsdM5OcZAP0qWXqKqPLJgElwPukcD8cew6U+KDYQTkHIHfr/nNORizIc98EdAfw69uvvUnm+a27kdtpPXH9aljVwdWflhk4JOR0+nvXVeGdXNrGgd2GMHOSTn/APUMc9PxrlJPnYAkgng8/wCf19asWdxNDCQdwCk4PUk9ecV8tm2V08dSaa1O/D15UZKUXY+g/CuqJeQCOSQEMBhtxHI5xjt2FbwQsMA7OR3/AM98fnXg/gzxDLDfmNyfKB27Qxx0/X6+1ez6RN9oVQ0m9yMhQS35/wCe1fzbm2XTwFZxa0P03LMesRBRe5rEFckj0wVGPxNDqWOU44OBj+v+etQm4KgAgAZwdpIH+elS78nITKgZPPXHfr/kV8/c+gSF8t3jyRu4GMHg+/8AKltyREwPBPBHb2/TH5U3OdxG7B7/AOeaeuSQQ345zz7UuZjsLCgS5RtmMHIyefrSa5olprlpscc5JyoGfb8PrS42ydCDwMeh6Y/nT3nwUUk8noP0/wD1V10MXVw8lKnJpo5a2Gp11yzR53rfw4MKl4gBhclVHT6e/NcZdaLJZwujozhc4IHQe+f88Gve3lY56YxggjHP0/XmqMmk2F2rl4k345IHHcfnX6DlnF1ai0q7uj5XFZCpa02fNkv73JVlRByGA4x9fc5P4isB0HmBmkVxuK5I4PPH+frX0pqnw/s54cw28e8nkhcDH/1q80134XzDUC8Ue1UORj1+g4r9RwHGGCre65WZ8disoxFFu8bo81njAnyBt4xgnnHGM/p+tK8IkiOScA84HYYPf04/Kt/UfAup3kkhSKfC4B8pcng+v0/nVG48P6np6D/RnUDkhwR19a+tpZrh69uRp3PCdCcHqjNt0EecYIOCQwyfb/D8amUYcYHHAP8A+r8+tSW+j3whJeDZk5DDn6fn7GpjYuAPkI3Dqw6eox/XrXoc6lsC8yPC8HjvjBwc98Z4OPf2pphD7HIyOGyTjJB//V60EbWCYO4HBJ9Txnp/KlbKSKuDkAjnt/nPtWb1NETR2wEQcnBLdiR0/wD110/hnWxZ/IZTGyk/IGIGPb8fyrk0nKpzkADhsYHb1/zzTo4jLcK4dh5aklYwOc9P8fwr5jMcqoYxNyV2dlDETou8Ge8+F/FMclzGueMAEk9MjoT+f6V6AYxIqehA5/z+H518sWev3On6hBDDlFZgWLckAfz7j8K9l8JeN2+SC7kyjgBccj8c9O1fgmf5LLAzdSC0Z+kZTmqrJU5vU9DZEccYyAQSDS+UWU/PzwfmOMfh+f6VCjAoJEOQRnjGR/nNTbs5wSRzk4x/nP8ASviEz7Jaq4QRnb1z7j0pIxtkzklcncfb2NKDtGBxxkkHvTlcqSQN2RyPb+lWmWO4boQepHByPrTJFLBRuJHcikchXJx9D6H2qQ4C4zznnB4/z1p3IGS28V3ZvBKgcMP4uRj3qO20yCxHyYAxwAOw9P8A61TxsYy2c4JIwfT0pA2RgjjGMj6//Wqrt6FXYh/d/J2PPUfr+tL8wk+c++Ce3+c/pTi4I7AjjB447UO24jIycHkjpinoSMC4TIAzzgA/4/0p6vsHpnjDc5/Ok4U+uMd6CoAHJBHTBpisSRkM/px3J5rH8QaBFfwkMm8sdozyCewPp3rWVipHp1B6j/PT8qW3k2tk4bcc5I6CvSwWOq4GoqlNnFiMJTxEXGaPBfFfhKXSpyxiKKzZZT7dj+lc+IxjgHqSS3BJ/pX0J4q0aDUFcYL5XKsxyefTHYV5DrWhHTlkJAHUDnIHv/nFf0Xw7n1PM6STdpI/Msxy6WDqeTOZTlkA2qp65BPHT09eac4PUHco54Bz6dOaaW+YDJzjPByAP8k9fWl5dcAnPXI6/h+OePcV9ve+x4omDjg9cHnrge/ajACucL+Bycex/M/jTpI32bnBHc5HTPcVA0oaTDAH3wcZ/T070XCzexKuwqyN/CCSaaiBzgnBOSc9P8/SnYOASAUA6cYx2/nj8KmEW7AUkjqwwMen+fwpX6By9yAbEQGQjGQOF654/H/64pDbb5Q6YPBDAA849qkZVZeCeuTg5OP6U5gyHajnAIPzdMYz271DY+VEB3D7wJGeNxz6f5/CnRo/mHJwOMjHp/gaeFBwOevTGcflzUlsu8SHqqjjI5J6f4/nWUp2VxJakcsQWRC+ABlj2IPPQ+/P6V1fhbwodZv4pSoSFFyWPc46/hms3w3oo13U4ogOQwDEenHOen869q0awt9NQxpHjYCoyPQdee9flvE2f/VKbo037zPqMqy54mXPJaIfZ6cmn20MUA2hQQcdT/T/APXV63VhEI3BzxlietPL7ckDkjgj+tNMp2YIPJ57j/61fg9WtOrJzm7tn6NCnGnFRirJDYJRGrAH1A5zUW/gnHOeh57+v5/nTly6nbknr0/z3FKTuzkd+oHp2rHmNQ37DwCQw5/Hr+VRyPuXABGOcseAO/H6VIH2sfTPH4c4pW27dpGSeCAehzipuBGjeYhUfczksCDyMD/OPSnwsqE5HB5yR+Wf896YAqDIyMHnH+fc0qoHYDAOcjA6jii4CO3mTADAHPOMjH/6xSTHzOo5wAf6++KaFBPynOD64xQ7ESEg5HXnH+fWruAAlYiccdAeP509XHlSIcZI5xjt/nFBlwMHPPOQOc+gH+e9UpQQcoNozweP8j8aLgWo8K49QP4vp/jSuACmCMA5yD2qNNxXsOec8Y96eJfKbLAcDPI/U/8A1qaZmyS9v4NPtnklIJC8e+eOvp3/ABrzLxf8RUuIXt7ckH7oOP1P8/cirPxC1ed4ZY4iwTJXJGe3GPwryZoGt4z88krltzM3X3GOmMGv1Lhjh9Yu1er8J8RnOZyp3pU9Caa7FxcICVwFI5znB5I+pzVaEpbsjl2ypI46e+fTn1p0MIkfP7wgAntn/wCsBz+VKIAGCg5J7dcDtn9elfu1ClSoRUYJJI/OpylPVjGcTSMwJHPygD6Yx/nPNRyKP7oU+innjrn1/WrCRFpShGBtJBIGOP8AP6VYktN0mzyxnAAP+NdMq0Yq7djK7uZ9pA8c28Z5GcAZAHf6d6vvEMRsM7WJIPXI7ketadno11LbCR4xtJAJUH34yO351u2Hh7z3ETKwwM4CZ4HoK8qtmuGopuU1950QoVJ6xi2cNKgQnILk87Nuce/0P9atvAQgRUaQkfMMYyR1/wAmvSrTwrZwSJ9ot2l3EqSB0BI/L0roYfAWntMCsQDkg4I5xxxmvlMVxfhsPdRdz18PlGIr62seQWWgS3cYxCYjgAnBPXpz0rsPDHgq52Sb4FG8/KxHbHOR716SNAsraRPLQdecDnj0/Wr8SrCpKptIHIxjP1r4jH8bVqkXGirH0eE4bV1KszjLX4eLbyeY5B3HAwAMH1roINCgtmBESA99o7itUZZsEjqAP/rUfKJcA78nJIGCf8+vtXwOJzTFYt81STZ9TQyzDUPhQ9gmxUHcAk4z9P8A9dFqvkIUJwcd+SR70zcd27ABx0J6j+v9KkSYAHJ5HUAdv845ryeZt3Z6aioqyGSRujknkDOMHp7/AP1qiYAMGOCAcA4/zk1Lv5x1ODknjGec00jAyDncMhgf898U02MZI6sSCOFH3cdD/n+VPi4X0IwAMf5/zmo2PznkgjnB9KlTYFBfBLHOP64681tG9jGRJCQrEkDGM7j6Vxfjfxgtm0lpEQd4xjGcf5zWxr2tiwRtpAKgjOcYrxvxBqn2+8MjnOSfmzk47f5NfecOZLUx9ZVGvdR8nm+YqhB04vVmPrjm4mOACW7gc/T+frVfY1xaKMEmMFST1IHfpSXszyZAO1lHoDk+v4DNSRTJHDhvlfAAA6nj/wDX+Vf0bhcPHD01CKskfmE5ObbZHYxBjJvbCjBy35dO/wBKZJh5VAHHXdnOSOn8+9J5h2kKPoOmPf1//VUQymR/d7Y/Hp/UAV6BlqLIy7dkgVg7ABTyevH5cdKklUCUOApJBjIPGcf5xzUM3710kwS5cPkHjPQcnk8052kMuB1yCCeSB3P1oJJ41QwkYZSpyvPBB/w6/gaSFfmOB0z1PT0qKaYkqR85I5z/AD/z61PbsphJLL6EEn2/KnYpCAFACDj5uDj9PrUkg39SCg5Jxkf56/lVZ7naQF29Tkk4H+e3anpIQwyCAOxGaTVikXLcQtFjfhz/AA8c0JEkCyhATuIcknIz0/z0qITArn72R16H6fjz+dTo4CHOV5ORxz75qChlpMBdhDzgEHPTI9PWpZYHa6DpkjbyD0znj9BVaCQG7lXg7ug+nB59f8KsPd+W4IBcp2J549allLUnk+4hBIfsxPf/APX/AEqxZWtulpPvXDDOGHr7/wA/rVCUm5wSSrZ9cfp/npSM3kk+X+8IAAGeAcdfy4/CkBNbOpmClwiEHk56+n+fSln2cOgUnPPykc9P85qv/CDgZXPGTnj9P/10ITwhIwASAe3ufrk9KALFw3mREocOeMZwMY7H8/yqkp3RBWBTBJOBk/4/lUjvsJIAJJ43du446cc/nUZkX5c55Ixjv3oJbGRuEkeNlAGCQxHf6e3tTceWVK9COB9fUfTmrdzEssW/A6g54xjHP69qqoBuQA4xkADr+fbn0oAncD95swWyByMjuKsSLG0ETn/WMpyuMHA/rWessUZwXIf0xn9fw/WrM7AOgGcEZOeSfx/z1pMaJICI0dDnBJ+UDOD9aWCPyryPJBQggjH4U1HJjwxyrdATn15qSLMjIOyjkEHkd+fasxlqXmRyhwMggE/p/n0FSTxRbi8ZIbAIGQQR0zn+lVXZjsI4IwMjoD2B/wA96QOkbjqx4IIGOSf/ANXvQWaEEKOhOMEdSBwD3ot4kjlcOOw4znHvVcXe1BgdTgnv7+/0PrTreVmJYkbBwMH/AD/+qsmaIuJFsfAwQOSCc8e9WPMG3APXgemKph+ACc467eTjp1/X86SaR2UEHcWIIz3FYS1L1L7rE0WXbfg5Hrx09PTpXT+HtSR7chxkNnHGO1cpZ2kkzrkHy84556/4/wBK7LRdLjWDeEKuvHyngf59K+HzmtS+FvVHpYaMnJNI2bHU3hlAIyjDByOg9Px/pXO6xaEzMEJKMScgc+pHSuis7ItM6AEDqAQcn/P41fvvCjSQkxuOcZGR19TXzmExdKnK0noenUoVJK6R55eWCNbDf1UgHAGef8+9SeHNZOnF0VfLTOVP8uelbet+GrqNhlAw25BGeD0rnbnT5NOY7gwHUEjgE446cV7tWlh8XT0aZwqpUoS2aPRfDPiyOSUJKwIYFTk856fnyO1dTPb2tzzGEJx94DgnOea8KtpHjlDxuVCk5XGTyM5/Wuk0/wAV3FrNGjlghAyVP5n/AD6V8ZWy+VGbdNaHvUccqi5Z7nSeJ/DO+N3RAxH+zkk/57V5/NpDgbSgGCQA3f6jHr6161Ya/FfQfOf3ZOMHkEVS8QeHFuAZbfaQwOQvOfw9+texluPVOfs6pz4rDe0XNA8usIBJcPFKwRdhAYeo4AH1/wAiqFxYl5ijFS2TtYHAI/8A11u6rp0tkzOqsDngY4GP5fp0rEkIkbYhZNvLHGefT8a/RKMaVaKkrNHzc1KDsw/s5UxIAdw64OT7/wCelKi3EVsXt5SgOSVYkdD0x+NMlCSngtgDGCcDI9P04ps0jhCCS5zk5PH09h1rZ4KjPdIjnktmO0vfcSziRuASNxGP1qNUNveuTISgOMMeh+nbio4p0VXA65HBzgj2Pf8A+uajkZndXzgkdzjHt+FaU8DRpu8UkZyqTa1Zt3cgAXaRkDIPp69Peq6xxG3cliJOcKvPH1//AF1mvMSRgDK44zz+I/KkMzAgE8jkcEV6CSSsjK5d020ivfMR3SMYJQscDPfP5VDaWQtNTQzqJYQ2Tj0HPX+lQR3C7TsJRs884/z+VOF1LKRyOMgDOOO3/wBeqC5e1C2j8wzxE+W+SARjGTwMdKq+ThBs29QQwHGOfyqMSHJLk4PYfr/nigXHyEg4BBxx17f4UCJoLZHJDBc54YDrxz/nvxVi2a3WZEnJMYbkp2HsPbmqdpIGZ3ByV4x0/AD86QOrSgqx3gllGOP/AK2fSghtGvq2keROdjCWNxuSWMjOOOCPXP41Qk06EhCP3bY9O/HOf89qiidomOCwBHCqOAM+varUcElzPEEfzCxGMj1PqamUlFXZG7NPwxoN29zjZmMsCAR39Dx9K9s8K+HoraMPIoR+xA5zWH4M0BrSLfMWJJ4U8joBXbR7gMI5I6YHAA/z9K+Ux+Ncvdiz63LcGrc80WjB5T8/jx07UsqYweOR0GOtRLIRjJz7Me1SBwT7dQfavm27s+lStoiQRpIoJyD9e/8A+uiNdrEdscnvjPT9DTGk5wCOoBHT8PxpVYKSep9PrUjJJYxEAM4yOg7c0rh2GQfrxz9KgeT5stn2yMCnEhTg9AO/rQKw9AXQjIHPGOlJGMyYIxjgkjIzTfNKdMDqA2O/0oVwxPTj0PegkmkQRNjnDEkkmkCZj6k89PSmSTb8c4OMAE8ZxTfMB43/AEBIxinqBaXY6cle/Xr+dRog6AcYxyarlsDKnOTgYOQKlinO3dsUkDAHfNFguPfC9SMZAJ7etOmgIQMCdh6YI59apX9yRHtJAIOeRnpVSG7kiXG8YJGBnJx7Y/rVculyedJ2NIRmRCG4LZyc/wCf1psMYSQ5IHGCSCBgen40K7IuOD0Iz0+lI8hJyegHfsP84qCiV/vIDyMYOTwKZOAMZGcngn17Y/KmI4Yf3X67v89M0K+WUGTIB6Y6/jQA6OIuC2GwAcgY/wA9jXnfjTWomleEvyTjOcZ9P8+3vXbeJb8WGmSkOUcgYY8cY6V8+eMNSnvbgoz7QDk7TyeufpirhG7PLxlTkiYvii3+z3JLk5zgspycHoR69/XFZghSS3dwcpnBYgA59/r/AE61VuZpZJlElywQE4jA+8exJPTpimBZFQgZ2kg45Hvmu1KyPk5NydzX0LRpdTVxbHBYk7WPH4fp3NQw2An1MRSSLBtcjJYBdw4GT6df0pNKvHs596SmAtkcnH0/mPSnXOSc5WVvvHkE+2OwoHbQm1vTJNImVbheWJBZTuBz3B6f/WNbcWmSQ+HpLuB1ngCBkKMGBPoR2JzmuVuLua6/dPKcYyATnHHI/pUOm3N/YW8scVw8VnOR5kY5BPt6AdOKASOx0HMim7gy6ooJQ4Bznn645/SvWfBGvLMQH4+X0wMnp+VeARyzafIHgkKEcYySWz+nP9TXYeA/ELbizzkknAxkfp6cdaJJSWp34eq6ckfQ5hMQQNydoOQepPv2/HNOMIAwBg+wNYfh/X31G0AMu4KATuPP4VuJIcdzjvnk/wBa4mraH1UJqaTJre0EsZcN/FnBHPtU0OXkIOcqcAnpUEUpA68+4ycd6ckuzGCPmPGDn6/1qbGhHqmnwXmIZ4kYcZbPI/HrgVy+tfC6w1hHeB2imJBDKcn/AD0/WuvLM5KumOpOcZ/D/Pao1uzbkHOQByPqetUro550ozWqPHZPg3qcUhEVwpJUkB16/T/9WKybvwNdWy+VcI0cqHDBgQCf5V9AJqQZklB+ePJBIxjHI/CuJ8ea+LmSSd35AGQoA59f8irTu7HlVaEYq6PGtT0mWybLpsHYsDjHQH8ePyqOzs5JVMmw+WDtyuSBkcZH+elaerazNqDeW4LxlgFYnoD0/n17ZrqfCnhW4nt2Fo4yy/M0mDzWrVkcMY8zsjgH083TkCQcHoowSen4/SqEltNFOIxGUJOBkFeenGa9Ku/hbqumrLc2s0TkEvhh1+n1Ncve6LrepuZLiznjkU7SxjIA9hxjH61DaKdKa6GTNbvaoIrpXR2PBZeAPy/U+lSxeHLn7KJwGWBhjzEOQR0znt6fhV+/1fWJrAaZNEkwYBUlZclcds9uBj8aqaJq/iDwy0sUFgbuzYANFMRtU9wMDOOlK5PJPsZEOmTy3RAH3DnC9WA6jNWbi3ML7XjOCMnJ6+x+taEt9cz6nHdQacYJS291RflzjH0Aq3fSXer7I20/yyuSWUYJ9sj3x2FMajN9DNexlj09pFUhFBBI5GO+B1P1qtptrLdWyTJnnnaTnH+efTt6Vv2serxv5X2HfB1y+c57Hj6Y963fDWiXMbyB7V0jd8gFeACP/r0FqnJ9Dz28UzyhIlPmMDkA9P8APP51pWvhy6vygKFDjAVQQSeen1616jH4AikvknSLy2ZQeOvr0966Ww8MW9vHuMSiQYwynOP8KzcrHVDCyZ5Zpnw4vriOISM0GDyoGQeP8e1d/wCH/ARskCSHJU4Jx3PT6dq7bT2it4UQxAuhzu6EH2/+vVsX2VIO0lucEY5zU8zZ6NLDJaszLfTVhVSAN4GCAPz/AK1dR4yuCgBx1/XNPlny3mcDBAPPb/P86ikmEhxswQcEgdff6f4VJ3KKitCbImXdntg4FReTuTGfUj6+n40iyCNQBxk4HPJpVl8s4xwecA9v/wBWaB9RiwurAEA8c/T0pPKfbgA+oA4NW2nDkhOOOo7etRvKD2CcemCe1BREEJG3BxwcnmjYQehPrn+v+e9SCchSjjIHQmnRSIuBw2Op7D2oAaVOc44OD/n6/wBadgqRxyRjJGD+FOaZODkjJJI6DNILiPaTnIA6k4oAUb8DJB70sqZPX1OCaYL2MR4Pz9SCp+lRw6gMEGMnqVUjrQBN5LKQccEcjOeKcUO7gkcAcCkN0ku1xHsyMEZzj/8AXQsqhQTwAO/J/wA9aBakuxwvQHH5evH+e9RohGQM9snPanx3OwcISOTkdP8APvSiTLZx8jdRnHv0oGIuATknjJ+lK5LqD369PenhlZCEwD1JHp/n+dR+cuChA+p556UC8ivuIIxwTnkf59MUEnLEnBJzgjP0qQ4GCRjHT2/D/PSl3DHToejHp6UEjFy75H+FJPEWyQTx15qVXEhK4yck4x/Onq42/P25wepFVuBUWFwcsOPXufpUrLuUeh4PFSCUY6hRnIDDrSsVyGXB7kf59qEBEQTkntwT34zTYmMmMrkeg4/GpldCp2k57kHg/wCf8aECAHuOuTx+NMCORSxI6n19/Wm/MB8+fwHNWDIFJwc9OAOn4U1wgwyZJJyee/p/n3oAgaP5wSBntg84pNmG3DrnrgdKm3I+cDDAcDHb3/OkOwgZ6g4Iz2/zmgCuY3YtjkYyCR396AknByQTxyenpU7jawAywHcHnn2qRNgjyeD0AB/z1oAqywthRgkk46kY/DvTsO0ZwSGJ6diPSrRWBwA+4g4IOc47fzpuxLd8j5hjG49ge3+fWgWpFib1H/fdFT4X0P8A3yKKAsz5l+VV3cjjoaBIQwGQpOScDqeaVmBB4CcZGOeR7UxYxtQde59R1rzD07kquSMlgeR1NODgkYI69BUaDaMZwcYww/kf89Keih1GTj0APNAdCRCDkdMHJBOSfWgAn0wOTzTGXynyvOSRjHbinSOSvQYzgkDv7fl+tAIU44IPrx7ULLtUAYIA6nr6UdUyOARkg0wsQAQQT0x6igY+OXC5xg9B7ipAS4wTk46jqKromSSMbM8YPT/P9KsfdzwD3H+faq8wFG0ZHU4HWkZU/wCBAcc4/wA9v1qFCyOCcFjnOD0/yO1ThcqMH2x7UydxBgqcjHcEDnrUhf5TxjuSaYQAoHpzj1FKr89eCOwzj/GgQ+PkAcEnk5HINCna5+QnOcn/AAowAueCSAfrSNtVTySPfmgljiWfBAPoQe+f89fams/PBJJB5AxkU5/lJC84A5PSmgjPIxt7nnr/APqoAcg2569M4zTADvPXOc59v8mkAP4H0PQU4qM4PK9TjjNArDg/zjy+/BJAJ9zQfk+/kHoNvcH/APVQCMjHQcAHt7/X2p6x5U4PJHTPbr/h19aCWiIZcNwBxn5uo7Y/n+dAchsnbg8AqM49eKlPD9eMZIYc/j/n0pmTzgcY69jnv/nNArMNxz3bBxgjoevWpd6yIsaHao46cHH+f1pqjPDDjgZxz/n/ABp6rwp3HaDmgkaZfMjK5wAeMDqPpjqa57XPCNvrUYKRI0oBxuA6+1b+NnTlSOTxge369aktiFQgHkMMnOM+nP4VSbWxjUoxqK0keF678MpY0ffHtCkn5Twf8815nq2hS2V0ySEq4wFOORj/AOuOn1r7CmjiuMgxh0YAcjnjv9PeuO8T/DKw1bJQZfGRtA5PXqOf0FdUKttzxK2Xu3unzM1uka53nc2CNowPy/Wqwh+cgqSWOB0/EivXtX+FEtmhZIZQOgCj171xWo+EJ9Nf50ckYIYjpzjj1zz0rdVYs8qeHnTeqOce3JdEjJGRkYHUcHPT2qvPCUxuyQDjjnp7f0q9cxSQThAQu05Knkge/p17elNu5Q8ZIXGDnJ6ntyau6OezTKSwFhwGKYB56enT/wCv2p7R/PnggDLYHYYq1GpMLkAlumNvfr19MeuetRwDzoMAFDnIzRcNXoRBI2OCCT2I/D8+o/Gka1M0h5KnGSfT1z+p7dKtQ2zozb/uZ+7njGec+vrxT54xHiTadn4846f0ouOzKE8CfICQhzznr0H4Y/LvQtqnBOFJHBxzj6D2Aq8ilnJCPgjAC8j8R/P3qWOzLAiOB5TgjCjgd8/1pN23BJsz0t5HYggkYBDA4z7fTinsrxoCcuQMHBP45+gzzz2rRm0q4it9728oJHzBjg4PJx2IB9adYQ5wDgRMSAjHJBGOOOv/ANalzJ7FJGRJZzzeWUUPuznac89s9MfXFaWn+HNR1NxEAEBAAZlz16dh9a9e8B+GtFmiBeM+a4wWxnnAGMDjuK9HsvDen6e4Ihj2Ljqgyvr0rN1OU76OF9pqeHeHPhfcJMizL5u5uWK/TivWdN+HNvp4iZANnAIYYK4HJzjNddHBBAiBf9XnAGOfr/SrTMrKAoHAxg9z6/rWEqt1oexSwcIashhgS0j8uKPAwTvyMn3+n+NQMTg4kYk4ySf885AFShMRgFskgZz/AC/Wk8opgk4PoR/n3/KuRtvVnpJKK0KzhWfAIVsZG7qcf5zyO1RTeXGsjuQAvVjwD/n8KupAPMTJBcHkAc/ifwrL8WX6aJpUhclWJHDjHB7/AK+/WmtWY1Goptni/wAVfEr3139mSUtBEchASSSO/wCorzm4ie4QPgR/KARj06+n9a2vEd6mo6m5Uq4UkZUgjr+J/wD11lSxk4GABzwTx/j2z+FejBWR8dVnzzbM91RA6DcCFIBYYGBx/WhLYoRuwSQcY7nsD+fSrM0QdOBxnGe47Y/E0gXykAL5/iPGSB6flz+Famew2OMxopbOVHHqCPT9f0oTYXLlckHooPf+Y496cu+WQgkgEDAzyB704KoYY4Kk45685P49etUgT1HvukY7FUEAEEjOD6j3r1n4TeJJcJGSyFRt5b73bIP515Uz4UAk/MTk5zjrjnv6YrR8H6lLpt1EWQDnaQvJA7Z9TiraUlZnTQqezkmfVdpIIo/mdWJ+b72fwz09KuAho++0jIXHH+RXH+G9VSWFMvlyPlB646deldYhLDI5AOOvavHqQ5WfX0ZqcLokY5GQcHHUnJB9KIW3Ic8knjI5oMabSFHGQcnP+f8A69CY3k7PMJPUnBA9fw/rWRvcFOGweCDnHv3qQEADHY5yv+f85pkowTkDDcjHHTnPpWfNqqQyAEk7QcAHIznGD39DmmlcnmS3NlD8u4gnGAVx9f8A6/NORQUALY659vb/ADjpVXTLn7ZbCU4CkjBPU/8A6sfpVhvvAcY6cDjNFjRarQIyc8YwBjHenbgpznkdcihs9MdsEHnnqKacknI5xz7f409iiQHp9OT65p4OAD2HAOec/wD16ifGxOSOMjinKR5IB+XAOTn+lMCnLGGckntyM/j1qJRvJABA7EjjNWHU+YAME4JqtIgjO1B054NNAGSvXkjOeMccUMDk4OPXn+f40SfO4x2A6j/PFKxBz1OR6c8UXIEC/Icn3A75oRiOQDnIx+X/AOugHAzgZOAPT3OKFADHqTgY7f8A1qpMClrOmpqduQ+DwAWbk/n+FeEePPCZtL6YhPLRckZHBHI6V9DIcYAzjPI6gj0rnfF/hcaxZylx5hCgqCPXPX8q97L8Y6c1CT0Pn8ywUakXOK1PmFofKyu7exGC2D1Hfn+vr1pXOVCY+XABwO/P+fSuo8R+H7jTp3d0CnjBHYdP/r+9cykbpJwT0JJz1J7AdhxivtoyUldM+JacXZrUavzLjqcAHPoevX8PzoLSROEAwn8RBHHFNUOnzEgDJ+bPJP0HT0pN0hOGcAt0KjqSff8Al71ZIpQIB1zjv3qOTLRAAgANuII9Ov49vxp5Hbkj0Y/zpzfJwQc5yATjJ46/55oExgUOrhMRkEE4BBP4+/P6U5SSF+YgMcYJyDj6f196NwbBJUDH3QAB/k0JmRXAOCfQ8jnv/wDXpPYZCR5T7Hfam4KOD09/8+lev+FtNghtYD5qkbQSB3/x6YrySSEO6BgTgjGDwc8jn16V2nhHV3iCDeX2jnjnPTjtxX53xLGdSCUdj2MtnGE25I9RuZ47fT5MlVBBAU8A5HQ/5614Tr981/d3COiJsJyFOT19ew+lel+INVivNGIRzHIpwcYIOffrXj1xCRcyPkEscc5wTn16+nSubhnBum5VpI2zTEqpanHYriJYjtjO1OCTycH0/wA460Z4x98jHGMYzz/hmpZIVgj2k5DDJKjIUep/z3q1pelz3YTAPXjaOR9PevucRVhSpuUnZI+fjBzdkhY9HfUoI0jlZJV5AxwwPqf8M9K9E8FeAPLtxcXpIcY2lBk4Pt+HerXhXwdJF5W+EgAdZB3/AMO3413LiLS4CE+dkX5iT1HoQPpX5VmucSrydGi9D6vAZcoJVaqI4Bb6VA7grsC9Se/OB1/H8a818b+N3a6+yQkgkHc5BIwOxz1zzVbxh42kN48YkzyWVCOB179PX0rgNV1VtSmMmGLgYLHoT0P866cmyKWKmqlZaDx2PjCLp0y3qOoi8mTBBKjgjjB7YP5VV81JozwM5BPB7dOnfpVWGUBvMJw2ASSfwqyFBThuvJJ4znPb9a/X6FCnhYKFNWSPkpNzd2SW8j/P5uHODgEjjIx9OMg1LEfliQvgABSAMcDj+pqKHDlHB5GQQO/fj6frU3lbIvMUeYSc4B4/D+f0zXVzpasjlfQjmjaO4ZSMBSflB9OB7f8A66bNlQxB5PAyDnPTj0HUVZaKSUEAMjqPvA9M/wD1vemS27qAJPlYDAP5e3r+eatTi9mTaxWU/KRzvB5wByO/88+lIgOQAAWAOT+HX0/yKsLbZbds4I+8Bzn196gaIQuAPl65IHbv/L0qk09gGJI5zkgjAIGMnGOv1680vUqWPGeo54/mev5EU/g5CnoeAeMjr/k9aY6hxyASoPKjBPr/AF/KmO4xgQxxgDHGBx16H/8AXVpkDRnOctzg9eB0Pf0qGEMuzqMAkEk8D/PvT5QXXIA54DZ+v5UC3HxgrgAY4yQc/nn8O9NY7XBB+QgDJOOvXP1p/wDczxjADZ/Dn9P1qJ3Qg8g5ODg/zA9jQKxYlkQbRn5hnOBx+NRBcKMHDYPCjIzSKjkjjKdC3t/jx6DrUjgLtO4dQDuGOOv0B60aBoMdht3H50IBIxn68/5604MAwAU4OAG2/nznvUcRDzMZH6DAbP4cfgPzpYwgXk4DHhWHJH07fXtnNO5asRyuxXa3p8wJzx04H68elTxkbkB3AAYA5OB06/09qZOxAaTsQQefvZHb14ogLYHBAC43dsenoKLmlkTgZiLEAEE5OD1x1/LPFMV97rnaRkhQR1/H8Mc+lSRMWXGRIg4xk/Xp19qdb4lLAj50GRnI7/8A6qYrDY+AMnGBkZPI/DoPp7VOhKyMSpAweScD2H48HtUS/uflP3V+8Dwee344HX0NDOMYBODjPbn8R0oJLNwwZkf5TxyoHA6Hj1//AF1GgXkjBOeQfTtn/wDWac8mQoKqSFweM9e/1pQ6fZSmBuwcuCc57Y7celA9BI1yByD0yQxyD7fl+tSQOIXwCSScg4xgn/PX2qGAiQxbDlCDwo7Y9fc5/GrIBiLbQcsOWPI9gPftigRI74mAzhiCxBHH4Z5H4VHckRqmcxgE4IOevY/nQzGNSecADBOBjPYH2p+6N28oAgYAI7Z75/n+FA0NhkZUkjKDywQ24nk98/y59qfDlp0LkYJOQTwCfQjrx/Kmxu65CAAE4wB2PX6d+PepwQlz8n38gc8Z+n1z29TQFiQER5+6ACcAjJ59/wA6NiR9Co4y2M8fn7j9aR38tSAO/IY59OmPekkWR1JjiaV+CSpAK++e/wD9Y1LHsPdP3eeRngNn6Z/oKIGxlD6ccHn1/r+dMEsjQBDuyTyo4x2/+t1FSgbSVxgnjp/P/OKTKTuWI1yoGOBx06D0p6IAqiMgsTyTwf8APFQRyFXQgH7wBJOc8Hp9M5q0CZ3yV6jggYGR0H0qGaDmYednG/IxwBx7n/Pap+TCMHkHPTGT349qixnnnAPQVJHl4wgycHjsRz3/AC/SsJK407DrW4lsbjzY2KkA5BHX6n/Pauz8E+LZ7S+TZPIhZizI5yMDqMH1Pp0NceofzAO7Dv8Awjr/AJPtUcTm2njnj3Hy2HAHbv7n1/Cvic/ySnjqMpJanpYPFzws1KDPpS01QajAHPXOeOc8f/rq44JJA+fdyMHGP8/0rzLw54yit2jOA6HGUDDj/P8AWvSrO7i1CGOWMjB7g5zx/TNfznjsFUwk3GSaP1PBYyOKgnfUsbwgCFXLAYHIxnGKUEe20AEAfnjPXsadHBtQEBuODzx7UoHA2EgY4Uj8v8/WvK0PXGKQckDGTkjOf50rfOwyCcDnPH+fWnHsCQXxwR75/wA+lMOc444AJ/x/LFF0LUddYYA8nnHA6/8A1v8ACo1lITGGA7qPp3NSzMWUnCnnuOPxP5UkbbIyAO3qMDt7/rmk9wt3IVnkQHgYB65JprEylCAqBB0x16nkino+N4L9RggH0/p/hUTEC4I2/JkZPXINVGfK7oiUVLRoqyoRPmL5Cx4GB39qzdd8PHVEO58sBjsDwe4//X1rcLJuL7cc+n6+uRUjkFYtgAIGCT1PPGT36/rXrUM3xOHt7OTR5tTLqFXeO5wieB4igEkrhA2cKARgA/jWM/gG4knkKTEopJVWAGQPcc9MfjXpxjD449cgccfT8KmgUDfhQRgZ4Br6ahxlmNKycro8irw/h5fCrHgmr+AbvzIpX8wIz7AiHjOe+OR+NVNR8LXdjIf9GeSPOMHnHXnNfQtwY2ZXeFWZDkHGORyP09qJre2nVy0H7wnO5OgB7c/zr1qXH+Ki1zxujzp8LxesJHzhN4buXVGCNyc8DP6Uy20KWNnjMZ84AgpglfUZP9Oa+iZ9Is2TmNcnjp09vw56VXXw/avch0UhiAMnoccgk+/H5V6a49U1rE4nw3Vi9GeD6Zol5LqUTi0IcAht3QZ7E9z34r0Tw74ZkkvYt4YpGeG7E+uO4Fd6nhyytzuIBdgf85PTIx+dX7Wzjs5EARfLA454z/8AWr5XOeI1mMFCMbHsZdkk8PUVSo9i2kYhijjA5C46AY/zz+NSAfJsPODgkHBzSNL5jgjIGR6/59OPc05Mbec5HAI4+v8An296+C1erPuEklZAhIJ54B6HrmnKq8fTIYf/AF6Q8cYH0J54/wA9fb3qMkKfQ57f5/TtVIsezDcMrjjGc4z/AJ4pQAVHTHUgj1/z+tJIMMo79cDn/Pb86NwY8dAMnHfNUgGsCQccHPIPPHtT4mJj6eg575PWk2/Lj+Ej8Py+vrTg/lu2cY4GcetMXQFILglAWyeT7dKdMMOCBzyCB29v1FKOgHTr07/j7098YAL4wOv+f6UEkbEfLgAkjB980u1wCCOvGTx9aRU+TA4JzjPOfxpVj/d4HIPTd3INWAgRmXgk4BHy+9RplMZHTHTj8Kljk28Hvnk0Phep7DHr+P0FPQAkHnnBYADvj/P+RXOeLPCaX2nu8YBOCTsHJ6/5966BQccY55Iz+lTsSUPzgIRwAOvbGele1leY1curqpB+p5+MwkMVTcJbnzfcWgs5WQrhXyAcmqBidJog4OMfdPPGfX8P1r1vx74ZhuLSSW0Gx8lun547fjXl20uASuzgrnHYHHP1xX9NZTmMMfh41Y9j8oxWGlh6jhISQu6H+IkEfKe2ev8APrUZhG9BnOQccYHpipfLKE4xtbnDDH+efwojAwMHOAAM45/z+Fe5c40hg/1TAcHGD2z3ptqCCVcckYwcjjHf/PoakGSMA8Y5BGcgev8A9eoyE4B+90z1OO34dOaQxszuuOdgyAduCTnpn8adOjpIUwQVw24/TI47DB/WmyIGhOARkckZzj+n+NT5IXB5JUAYGSBgf5/KpbsFrshLb4oyBjjJB/nnvnNS6fb3d6DBb/fdhkk5AHc4oRPOATLHng8DB/8A196774c+HRNL9oYqQrYAxznHPNfNZzmCwWHlJb2OvDUHWqKKW7Oy8HeFotIsI22BJ3AJk243Hrz368VtrAGcnGRnJ+n19qmO6MKANwIGAe/+RzxQF2kA4BOck8/mK/mDGYqpi60qs3e7P13DUI4ekoRQMx2dQRnOfT6UzBYAgc5xhTjjtSYPmlhnOOmPrigqE43seOSTx0//AFVwHUKBtJGCAfzHGaR/lkzjOMHGcUvGP7w7kE8/Xv6UKcHBA9DxnPNAEZBdzxg8cgc8/wCR1oIIYjJXaACT9f65qQrnpxxy2Og/rTJcKoycE8ZHr/k0CsNYHB5xnjB7/Q+tESMBzuzg8dx+P5U/eAnqccnNIHwqjJ9QSfx/lQFiFMbgec/zpwAZ1yehyT3H+RQWALPkjnORz+n50A7mB5JJ5BHf1/woEPmQk8nvnBHp3/8A1+tIlsPL5GMYy2eB6f57ZpJJGYHB6H0zntS4ULnd04AboPY0JAQpgtnB4znH+eabPbi5h2bznpjPB/GrMZxkYwSMgYGD/X86iY8Akgc9c4/HH+elaKy1JaOb1nwvJdIwHzgjAz16Vy03gOQRbFd8gY3BR1/zmvUnBYge3bj/AD+NAK4O6PIxg+h/z719TgOIcVgIclN6HgYvKKWKfM9Gzxq2+Gl6kk7qTKZBhmUcEdhjpxxxxwa1rD4dsjRNLEqnBGD37f59MV6hE6xMygqv8RwMZz9OOPSmpI0jEHHXGcH9fyruqcW46ppzWOOHDtGPxannx+HMTyRiQAAckrwc/Sugt/COlquHtkaTA4Zc8D39f8a32QhsN6555+lL5IUZxggk8Hgj/PrXm1+IcfWXLzux3UskwlJ3cbsjtfD9hDBiJUQKQdg/LIqe3060EoKRjI4yD+HX2pygs7cgjbxn/P1/Oi1kCkEEjHQ9Prwa8api61X45Nnpww1KmrRihkluryugQAA8bh19x/OpzH5bAnGQOo46D/8AX+VGOSckY4wP8+9MckjBJPGCRwP/ANfSubmb3N+VJWSJZB5mUDcE/eH581DgEMAMHPU806NjEhH3geWJpWHmMMAdOfXFK4hinaeCSD3GP507y/mJJwOpAPX1P9fwpoPzADsecj/OKkZn+QYAwTkkZzRcBZR8irkFPfp6g/hUbOfs4JODnHAwR/kU8npjLYPGe49qhJ3qThsA4I6YJ/yOtFw6jVOyUuOecHjt9Pxp6RlXGMA5JHYkEc4P50gwueuegyf6fjQOChYZHIzjH+f/AK9WgHFQzgDgdOOh9/rVXVtSt9LtRulRy2RgjnPpk/hTdU1KKwRzIcHGQQfy5/KvJvFniB7uR/mywBGBgg9a+oyXK6mY1VFLQ+fzTHxwkNNWReMvED3SuE5QEg4P5A9q4j7RISTjnPC57Y4qzJcmePDBuRzng5+n+FQbCjEqwLZHBGBwa/pXKcuhgKChFan5TisRLETc5PcNoXc4I3Y6HPJHbt9PxqKRPuZYYx69uv48+vqanG4x8AYJIGSM4oSF5CmDlMcH37c/nXvnDuRMQqMdhOeCTkY/AVCQVYEYyV4X2qdY3cSAkb488qcZPfH/AOqoFZsjr05Gc/j61Yhtuz5KbJMHkuRxzkfoM9fSr6kOvC/OSSM9f89enpUMkhEQGc8j5Qenfp/nrTZXwTvGAoB4HbsfzFAtCwyGS2jfyhkEYdWOQSefyqvGjK7gZ6ZAHY9/5mlSSXyzgsFGRgDjPJ4oRyFPBYYyR7n3qg0KkUTyXUaggryWPUdeD9fz61Yunf5ypI5IHHXB5496ad8MUYBIOSSMevIxj8fyqbcXB35OckggYz9KTKuSRxMUiIJBYDK45wP8O55qVQ6odgJIGOnPpz+H8j60x3nH2dScBVKozLk4I/wNJZPIYimQXBOPbB/+t+OKzGh1q/lXCoQEIBGR2A6Z/wA+tOKbpBnjnG4DPH9O3BpFBW5RipOcg4PPtz09KmWQM8iZwVGSPTJ6CluUmRzRZwQpxjGR+XSpsO8QUEAng4HJqMt1yCUAA4x/L8RzQHkLHBwPT6dKkYqIUVz/ABdx64/z/OkKnA44YYKkY6dMH/PSmRSFZCCmeACc+vPb0/OlmjJwRlhjDEHsf6/4U0A2ReSTnrkg9PT/AAqKRSyp3YjJAHGM/j9afuZ0+cgDIABHfv8AzpyMFO042dAR25/L19aRk9xEmKoeSWJyOM+3+c+tJFEROoJJQAg4HJ56/wA+Kc5fzS4IwBzgdeev/wBce1QCQmUHOcnPzH/P5GgCedVZshDvAwDj/Pc0bQQCCAQBnAxz2/z/AIU95AuCDzjI4Ix/nkcUsanywdnIJLKeCf8AHHr71Ldy0xylmj6MCeoPU/hU9sp3HYWz6Hke4H6dagjckle2eueQfr9f0qxBmNMYBGc8+mf89hUFClAXzwcnB46d6gcFJeufRmHQdv1p88jxuFbaCWztB4yf8mnXmWZCzAdsIME+hz/hQVcQpuQAlhnPJ9cD+f8ASptPkPmToBuAAK5OCBjj8qihcskeSCMk7QOn1qxAC7MFKnIIPy+9YS0RomSJ+8lQkDYw25zwTkZOK3rDQ/ttwkapvC8AgZ7/ANP6VkadZvdSIgyNhABHQ/5z0r1LwxpQsER5AASB2x9cjrXxecZr9XXsqb1PWwdD2krvYu6Z4Rgt7RS6DOMg8ck9e/4/jWklnbWkWcqMHoeo9eOP8iszxN4mOmWyCDBbdggH14J/z7V57f8AjG9u5CEbAJIOT0Pf6dK+Ap4XE5hNy1Z77rUsMrJanqtnf2U13kTxoI8goQSx469e1C+J7Qz7N4ODgkcZ+v0rxcanexy+aj4wcsM8nA9f/wBVMTVLtLplzw8mQ7HgZxkV2zyHEJNtkLMYJ7HvomgvIjvwwf8Ahz/nH/1qh1Xwpb6jauMBPlGcjqB0P+fWvKrPxZdWEkaSEjjJJBxg+mK9D8PeMjcwAOd4HBI4/wA+teM6eIwU93odqqUcTFq2pxOp+GpbGZgAQFPG5cgisQSvDISELnGCCOAOgyP1r2d4oNSDBgvzDj1x0GD+tee+L/Db2E7vDGRGCMnnBH8+favpsHjKeL9yW55NfDui7rYyk8QfZ3jXHlBcMCvAz0x6f1r1Tw74gtr2xQOQXYYIb6EY/KvF5ogy4I4ZeCRyp7f59qs6Zqt1p1uIx0XoQSeOuCR37VONylyfPSHQxjhpLY9Xv9Hg1OGQoB1xgc/T6dPxFefax4da2uMBSEJJK4OPUZ71q+H/ABeSQMk8DKk5yOQM10cd1aaiSCAHwc579cD/ACKnL8XXwcuSV7DxFOnWXMtzyi8sHSXK8An7hHP1/Un8faqUylFwQQOpwenPvXYeKYre3uNx4iIIKjqCemPWuXuBuRXKDqcduBxyK/TMLWdWKkfPTXLoUo1IJJHHue/1P9aFgBlwN2WGGOfzqRSI8hvuE5wT0P068Y7/ANaaXIdSg6n7x4GPz/zivQOcruh3gj5ckhc8/Tn8KdMhVQCcgjBGcDPsfwp1wWbgZwp3HAAzzxx+VSO+/D8jjAIGefXnpVi0KsUT+SDn5CMkgc8/4/hQiF5sA5yODjjI9un/AOqpgDGjq/TpjBGD9P8AGmnMR3Dr0yQc+/WncQ1t0jAHGAcY69OMf1ouEwhBHcAFTyT0A4/rTypByeDjvyev/wBYfnSNlygCYwcHAwfTg/TnpRcnUgt2Ijkx97OcHOegOPyx0pYmHnfN8x4I6/z7flVhYyquD0LZAwB05yT2/wDrU61JeZSEJcnBU+n/ANYenp70X0JsSw2T3N6AjZTOMjPIOOK9K8GeERuid4wE6g+gGBn27GsnwX4ceS4RmjGACSW9c9vXv+ftXtWmaRHb2IbYUBGCMdq+dzDGKC5Ins4HBOrJSktBVtVtVCIOAOMdCP8APrU4wq5B57ntUwG1cddowOMc1FJwORjufQmvkZScndn2sIqEbISNQGPHcA56H61I+VXIBwTwPT/OKIsFcMcDPUinvjBHGccH0P0rMsYyYBIz0zTlyVyQcduOKei5TJ28LgDOQaiGU4zzzwe1ADw4jySOgyOPXrSZ3AHOemaekmEGeqntwKbLKo4OPUH1oAYDxzwegyabEOoPGTwTx71KZAylsfhjP+exoUqCpxkEcEjkA/yoII8biD2zn3z/AJNPK7kyCoPJHvQVwcjGBxx6c/5/KlYfh6kn0oAYe5P3cdBwR9TTVBIyM8fwg+//AOv8qm2B+QfmOMA9T7enNIgYNkgsMAkk9/Yf/WqyXoYHiDU/sdyA/AbAyeeuf/r/AJVX07UEmkUOQCOMA461k/EDUo4r2ON3O4H7obsP8iq3hi8E06HqcA4AGM10qPu3PKlW/fch6OHzFjPQZz3qMKQh6jnAB/xoILKjY6DkAYH+PTNPQts69ORg9+/51ydT1VsRH5j0PXpjjPp/OoZgySh84TPBGcH3/CpCdmMc5JJ9/wCtU9euorPTy7uQ4GBg9Af896NyJzUVc4f4ieJojFPaA4Qe/f8Aw9vpXheq3kjXjfOeeCVbj8/89a6fxprC3Er4Jcbs8Hj61wZuwr7pUJ+bOAc59/pj8q7YRsj5PF4l1JWWxYePYqFyXweucc/hRI42EJuOQABn3wPyqaWeOTJAZxkEjGDn/wCt/hVMXaLE7k/uduQQepB/zx71R5t2WHB2gEBz0bj/AD61Asez13k8nJGB2/yKnsbqG4iJIdH/ALpXHGOTz9P1qFZzHJh8Ng4LAHHJxx+tBVxzkpymcYzgj/P51eto3kji+8rkFjkcAnnHSqRvB5uUbcMcg/w+tXZL0NADHz8pAJPf6/Tn8KC0RxOTKULEqO+M8e9PKPZMJImK9yVPPqOPwFJA6NHx8hYc9sn1x3+lL5iSOfMBIwAATjPH+enemik2tUey/DTVftNmuXEjDAJHHGByB/nrXqsTERRtknPPUdq+d/AupDTLxAgKRtywBx6ZFe+aPci7sQyko+3IJOTj/P8AKuaorPQ+kwNXmjyvdGgDnr0HODSJJs3AjnsBQAiICOc9MZzjvQmxskk5C9cZ/l/Wsj1gEhyfvdeCTwP8/wBaimYnryQMdP5fnUm4b8hR1wOM4Pt+f605owISS+D0wfU9KCWZ13efZbIk4HYenvXkfivW/tFw6bx5ZIGBz+X512vjC+xHIgl7dz97615HJHLf38oyR82AAcnAI7VrFaXPExU9eVF7R7eXUL+OJEIQEHJ78cgCvavDumm3tAS+WAByBj8vauT8E6FF9oVygVCAASMfy/H8q9VfT47O3CI+Bt6KeT7/AP1qU3ZWNsJRvqxlpOQnIzxyCfywKa7eccONwzgg9P8AP+NPijVwDxgAEAjAz70jABm39c4yawPY5FYpT6LYyyb5LaMZHVUwT7VSn8MWDSZEI5GR0yefSthhtfOTyBjnNOKoUHTJPTPPAqrsl0o9jGPhexfcUiUZ68dqUeFbMc4HHUEc4/wrXij5zkE98f4VKhCn5+R3P/1qLsapRXQyY9Kt7UnYmDzx6fSpyBwEUAY7L3+v61ZlhQPuH05oAwBgjjjr1/8A1UtR+ziuhXjfk5BJB9xjPt3pyA7sdM8kHgYH+f1qVY284gjkjgg8Y6/nStC0JAIJweAOcCkVZLYhlDxt1B7jnt7/AOe9KWwuASODyecf5/pVhod7dQenfFRtHjrzxnI/p/ntQIiDlnwcgn06UGU7yMZJwc575q5bQRvG5dlB6HntUX2VUYAHgng9ef8AOaAGO5ZcHJ5PTH8qZIc9Aenb1z/jgfjUs8JUI4IOTycc4/zinRIHQ7Dz0z+fPP8AnigE7ble2kZgc/L2GallbYRntwcdR/kVLHAQxJIBxkMx5B9Px96z7zU4oJQJGGGOCQ3HTtTSbYnNJak0kmd+Tgg4yO3vmmf2kE+QnkcAk5/T9fw9653VfFcEeUQ5ZQcMDnP+f6VgSeIZrxiEwu4Y6nNaqD6nK8QtkdmuuCO42Om4c4xk5qK41CQZC8gjIUDp+FYumafNdvvJxnI4PT/OK6S20kqgycEHkkcYqWkjWEnLUjs2YjzGPB7d8djWgCXkB6HGMEckH0+tWI9NAiZs89x1z7CnJBhgRkdiRgYzWZ0JWQRRkKeOc5+Xp+FPAJBIBODgADt/k0pQocMASTwf61JtIOBwM/eX/OKBka546ccAen1p24KD7DFSBSXx36D8/wDPSmNbFDknaScc8mgBFmcEZ98nGKa0ZdxgZxyOefx9MVYFq7rlSCQM/wCTTUDI54BPr0oAiIAHfg9Mfj/n601piuCQDkEc1YdTIpYkZ6/hUQhUtnPOOABmgXmR+YVOcc4x8p4FNJ3xgngYyQP5/pUwt+QfbP8AQ/yphh2deoPTtz0/yPSnckZuwTwrAdR6YpyuPXB6/Tp17UgiBAyQccZ6njpzSPGccEep/P8Az1ouAGRtwOSOpyacWKg5ccjlTnNDqUXjqRj5hwKj8l2ycds5BH6UXAlZiDjHpwf8/wCcUeacHsc9hx9M0mDgfNj0zzk//rpPLLFscgDIOe44ouA9OTngkDJHOc09RvTp15JP1qPaR3IyM9OR7YqaPhSOx45PP+etO7YETD94MEEdMdyP88fjTHlUgHB/LrmnbSZAQeeh9/8AP9DUaxFXGW4OR1/z/n6UwE3bWwhJwc9On+FNkuWDYGSo+uRn0qQpjcQM84I9On8qYVIwDkHnGB/nt/SgBftPsP8Avn/69FVvso9D/wB90UAfPinzMAOegI49qcoUEYwMYwcVCWH3gc8+n6UqScZyAc446c15h6ZO42ghCQVOSaZH8uSSRkjBHOaQsSwQkYznnp70H5lI6Y6HFArEpKkjn6EDuaUYLlcfw8AdxUceXYADIAyRQc7MkYI449KA9CVBlADx14HrSqqt/L/P40R5CEEgtxxSq5GRhfUc00GrDZtIGBxkH1/KlOEPHAUYyD0FNViy5cjnqAOP8/4UMoPzZwRxkD/Pbn8aoGSBMhScggZB60pB4/EZNMyAQM9fSgMF98DA5/U0Ejk+6R8ucHAxj/PGKcgO3GcFjwQPSgORgk85zzxSMSOOnvnI/CgCTd8nXvzjnmkxkHBIAHI9Tz+n+NNzjLE8dBx/n/Jo+5k8cDgk/n/SgBVPlgjPGccnp6fpSsNu5eAcAZz/AJ/Oow/sOwPGDz/n9aUfewc8A9PTrQSBfDAg9uCOaie4ErAElzgYHFEwLNgZznPI7+lZupKbaESIu/nnce3PNWkQ3yq5rWtwHLxkAkngk8n3q0di/cOeuQB1FcSutGIxnJQYwc8kHP8AX61YXxDcA+V5nmdG69snAyM+oocH0MvbR6nYI2MZzzwCeRinb8nkHGfvDBOawrXxDBJEY5TtJ7Dv39e2fStG3uBImcqRnGM9v6VFmtzRTUtmWDGjy5Un054z36U4qAqEHl+4OcUySTb0BP0GePX3/lT9iBBznjBx6UDF+9njIwBkjGPY0MojycjOOcDkH/PpmmZKkjHXrnpTmwOxCgZznp/9frxQKw5Txg+vbgjI9P8APWrSMI0BbaCDgenbr6ev41WBKjbwCBkjPOPT/PrTWYbSSR04PbPb/IoJtcuJsmyHIC5zycjJ5qldaBp+qBlnt43yQQxGDx9OP/10qkuvysB9PfsD9P50vmbVCc5ByeMDBOf8/WhXRm6cZbo4rWPgxpV1JNJG4jyeP3Y/TBz3JrldY+AEzRFLYrJuAUleO+envivYVkfd98ckjg+nPBqSS6coR6/MMHv/AC9K055Lqc0sHTeljwG4+CWsW6/IECFcg5AOOnTr/jWdD8HNfE4FrbRyIqk/OQMnrxj/ADxX0K6hoyOrk9D1GD/Kp7a4MMYHG7uWBzj0z7U1VZg8ug9j51i+DXiSV3kltkjBGBlgeemfb/61W7b4H6veLH9ofaCMbkB6gngZ9q9/WYkiQMQM5Izjt0x/ntS+e7nG49cksfx4qvbNAsugt2eV6f8ABNYIV83h2OTkgEjsfTjB6V0Vr8NdMsEPmgPI/DYxkccDPQn+ma6tnBUuecnjJycjr9Kikcq4Oe+eT1HvmspVHI0WBpI5HxP4HtEsM2kak4JJAwMAZ/Dv+VeFXdgkOosMf6piTj0x3/yelfULDz43SUAoQRgcAE9P6V4t458Lz6bfS3CAPGxGAnpzgj+Va0p2dmedjMJ7Nc0DN8EeIX07VvIwqRqeCDknPcfQc/j7V7jYXaXcEcmQcjgg8En/ACPzr5cWV11OCeMhBghgzdugP/6q9g8IeI3ljCeaCCAAFPTjGT+dbVE2rmeDrcr5WepKA3bGMtz+VPMiMuQoJwBjnj1P6/rWfp+oi4QuMOQAffPT8hz+Qq6hLEvIMKWwR9R7Vwy0Z9GmmidFBP3vkXsOcj6/19qJ3GQOeeBgnGMZH9P1qLcSo52cHJIzgf40wsBwPlPAPOT/AJ6VFxMWNz5u/OVUE8nBI/8Ar8V478XfFjXczweYAAM4zz6cZP0r0vxNKYNPaTOOpB79OQB+navmTxHdy6jrMocBQCQct3/w/HmuiiuZ3PFx1XljyooM67kBfBbsB1H19O3vTGl3OMZ2AkgnA2kcHOfT/PWoJH8yRfkxg8YPJ4HXv2H59aYUyigIACTwSTn3P5+/SvQSsfPeZYaQeWAHx3AJwOe/v3pon8s9SM5GCOPQ/wBaiVZFADYeTOSDz9cD2pRIVZyQcgYwRwCenP8AP60xNkgOGAAHGTgDjP8AnP504PjBzz6n/Pf296rqOQMZOQOecf169vf2qTG9hkk/7JIz14/yasRYkYxx49BggjBI9c/560z7UlsgH3GyCCvTI7j9OvvSNKGQHdjOcKSMcf5PT0qLCTOcquQOTjJ69vyp7FXPW/hr4oErxJM+Sfl55HXH5nHrxivdbVUkgSTzFdMAZB6j1/Cvj/S759HmR4pPMBOTzyMnAx9BX0B8OfE1pqdksElxl1/hDZAH+TXHXptq6Pey3EJNwkeiqwyykDZngjIP60sb5kI3YGD97nHb/P0qvFICwAOQMAgnP05pxj8ximcDIzg8n/P+RXmH0BKZS8YdehbbhQMEc/0/lXHa7ckamFXATJwWPXpzj0/HtXUzqkUR2Z2dNpB7+vqP8a4vx2zwxpJgEjgY9jnk1rTXvHFiJOEeY7Tw9dBrBEBBIIGAea0xKCcHnJyQO5615z4F1lJZdjEgY79cnj9M16BApPJIJB5xwMj2/OrqRcWb4eqqkSwJMEkggkE596FYOuAcc4GegNNmkxIAeQcHgUrjb0IwBngfp/n1qEzqsO3DYOxxkgdunSpA/wAnqMjjA9OtRBcgZxjkn2FAQkEZyAQQc9v89qZRHJ8soOM4GSQPrVeU7QDyCeODgj3qeVsnByecH0/z/hUDknI4B4yMdqAGg/NjrnJHf/P4UDkA7PYAcZFDgtjrjPPocetNCg+pIHfuPp/jQQKxxkD+LGQOMUn3c8ZI469KcpJAzznoB0x35po4f5vu+nY98igAZtucDJzyCPTpUpl35yAeMDHU/Sox13DGe9IABs9Ac1Sk07oTSkrM5Xxt4VTUbZ5wxBCYIOOT/wDq9a8A1LTHt79gFc4wAAMgj0P/AOrFfVctul1C6SBNnXBGQT+FefeL/BkQl3xIADyRGOp/zjrmvp8ux7XuTZ8vmGXrWpE8HktGRyMYGQT1wMdRn+lV3XG89AMg4BH+eua6TxDpxtpCwUqMkHGeD3P1xXNvG5GQ5YuQVVhgAAcZ7+v519dCXOro+SknF2Y15UjUmRwfQ44Ydh/PpShBtEmQUIyD6H0x/ngVDPB9phKHIPI3A8g9B+f4Yp9vGY4tjHBUcYyTn3Pt+PSrIuOwdxJJPOD2wDx9BSOcMR0PGB2OOPyFNO0/J82GHJAwP8/4UbGYkZ5HTkc/y60NXQXHkZHzYyuTznB9j+P5fhViz1o25OJCEzzkHg9v6iqU0rsdmcAEZUjgjsP0qsICPMIJw3Pc8cce/NefXwcMTHlmtCo1HB3R0M/icahBiJ+QTuDDnHPQVhSS/vSxH45wfz/Pioli5BBKHGNx6kZ45/TFPRAjgd8kkEY3f49vzpUsNDCwUIbEObnK7B4w83HQdfU5+leieDtJ8yKORtxAzlT2Hc1xuj2RutRiCIJF4JOMYPb6j869p03Rhp+kx4QGRhnkdOtfn3EGOkmqMWfQ5bhlN+0eyNe71eLTtOR3l+4CoLEcgZ/P8a8t8TfEa4lUxWcZ+YHEwGMD69+uORVLxhrNzcSyW6XTRAEgblOD+HpgfnXErJdCART3PmGMkDA4AznIHTp+mK5clyBYl+2rfCbZhmcr+ypaJEV5eSTXHmOSxdgOTnJzjj0+nNNuYBA5LBgeQBkAA+4/z0prw+axzjAOflzgHqDn3/SjypG3MQVPTg9Sfr1/Cv1ujSjQioQVkj5Vtyd2AWBY4pJ32JIxXdg49Mf4e9WE2NF+6YdSAwH8z9Koy2/IEhJjQ5C9sng4/nyasqhMe0ByXUgMOOTxwO3b8qucklqEfInspQJ8eXxjBbJ6/THPf1roNMtXuHz5RKZ5I5yeMf5FU/DGgS3F7vlRnjC7cueeOmfw4r1bw14YiyjPHhAQ2CMA8ZA9q+QzbOaeFi4xd2evhMLKtJaGLa+F/wDRRK8HmMeisO3bNczrWg3ru7mJAoYYC5AA75z3r3Kby4oSCFRT0yM8DuOa53xAIry2S3R0ErNuLdB16H05FfEYfPcTdts9bEZdCKVnqeV2WmSSx7/LIByfm69+w7f41R1TR5wyFAckED1P+Oa9ftfD58gOEEpIyVUjAJz0NYniVLTTrE5j2XW0ggjOR/iOtfUYDPa1Wqoy2PIrYSNON7njvmiJ8OgjKHLEk9R/k1ZeMeTktgsMr7554Pvz+dElspuXOOWyxJPU/wCe1TiLco4GCMZByPX/ABxX6FGfMrnlNIqgrk70IcDA3Dr/AJ/rUkSKwIGMAZwT26DH0wKle2ghQfIzliQS7ZH4AcUWsf2h/LRDlvlwBx1wOap1FDVkWGEEuiYPA6d8nrn3OB+dK2MH5s5OCQcZPHB/z3qfUdNu9OuSJBypGdnHH+fSqfmFuAPvcc++evuPeiNVS2CxKHG3BwWPIIOOP84pjyHyTkAnJAGePz9Ox6cZxTWjeTgfLjJznHH+ePSnCDCFhjPBKk/5/wA4rS4aDY8OWKY69xzjtn/69SBmUqEGFPGP8/56UyP/AFmCMH3HU+56f/rqQjDcJwMgKB/nt1qi0ITsbJGGyR8xBPrn26U0l1XAJwDgsoB5PoD+dSMgRicDL9iOPWkADR4+cYBwQcH/AA9KBhG/kMQRvyM7sd8+x9f/ANVTrIFmO05BGASMg/j+VMj/AHcwAwABn8cfrmkRCxA2ZwcEZ/AZ7ev6VQAzgkgyKDjBA5Lc5zx2/wAacrq4AJySe4zx0J/z6VJHDj5dyn1BH07/AE+lSeSFwO57A4J55/XtQA4llXJC8Hrj8R+uf0pC3yF/lwScDOeeMf06U5IB5Zwc4OBkdR3z+XFSRwDcxZzgD5ckYB6jH4kfkKBaFeDDS7R0AyCwz2GB7GrSgu+B904yyg8Doai8ssoDnBzliCf6dR+nFTM2Tjnpj6n07cZ7+1AguJicDlwMgk9Mew698VHEw8rmJSGJ5Iwcdvr0/HAqUIWAIwSByw4x64/XrSAbF+Ubc8ndwP8AI9/SquCRLaIHyXYocAc8cY6E9c9ue1LFKHlAJALAgnH+eaImErMGOxwCdqnPHoMe3FNjttsiYJAUHALf5/zipKIzK7MhPJzhu598+wq4bolEPQYGAT0xwD+PHSo3to5doI8t+gK8jHBGfx9PWppof3S57YAJwBgcfjn9M0MpDYmIjAPJGQTj/P405ZiZADkDHTueePyqMLhCCMOeMEkj9Pw/OnwKS/3SDt5x69OPb/CpKSROUILF8vyDjGcDt9fpU4l6bF4I6cAg0xSfMwegGDjqPbP/AOrvVmOHBXY33hkEHH+R171ky9COfKJGx/iYA49cZzipoGklhlKHARvmXABPrSy26fZ9wGCCCATn3H9DS2zHyygOQSCRj+v9azYxVJDbnT58A53DB7j+VOkYgYAGTjjHJ9/x/GnbUDcoC+cZyMcdCD7e/wBacvR+OMgAEDAx1/n+lQ1fRgN3GAoyHjr+n/6q77wT4wa10eL7Q5jjWQqQ56Z6c/41wpjDAgAleuF7jv6ev0pY9/lFAD5WDhcjGe2T/WvhM9yKljKbklqexg8ZPCzTT0PpLRNRGr6eJdw4AK7TweB26VZR2DY6HrggnnnNecfDrxHAlmLTzMOi5AY9R6euBnJr0gzRmUeWQRgEtnpkfzP9K/njH4KWDquEtkfp+BxixME+oCQ5ftnkAD064/KiQcDAI4BOQOO/9acBjgDHJ6nqf8/1pf4jkEEgcH2xjH1ry9Oh6nQYJCkPHTHOBx/jVfcUztyR/tcHB71buJMRhFHoCc9P84pvAGcZB68/0684/WpauBSJdWBRsjJA74xjOR+P1pSCrcgk45yP5/zpR8rHAOMkYI7/AP1+nf8ASlxuwCc4ODzz1z1+nrjpU2RYOAp38kEckHgUqkuCSCeOBgHP+fahsbeRkY6f5/zzSb1VDkYxzgAHGOf8anRADq5HHABycH/PSiF2D9eSTk9efp25Ap6MNxPTP6mlyisOOPY8/j+n50ahcieULIB1AI4FSuMSZHPGCc9f880hdFO0Ejcec/5/ziiTIA4yeAc9PrSSAG4iJycHpkZ/E0turjdjI4yPr36f54pVbgA9gOQMY/CpIpcPyDyBg44+gqkholUMXU5zjqOB19e9LMxjTGD165468/59qYWAUcHA4wRnHP6VKW3KeGx05PSrsXckj3BQR1B4z/n3p5ZJA+AQQMkkYwf8jvSK6jPJ46H39M0K2IyxwM5yAOaNhahHlpQTlz0ORmlOQ3rggcUQzEAuODjkHufSpHQ/Nxg8HHb8qtFD3OD2JAxkHjJH+fypwI2gMSTjOMfr7emfam7QrZOWwMYPT86TG4Dr0xz6/wCfWqSAcuQcgqcHpxjHtTWIzz0/T8vpSE4zwMkjBx0HT/CnAbnbccDB7dKYmBwM+x7AYPf/AD6018Nkjgd+34+3Wh49qgjpxnHBPv8A5xTnOQDjHIUZH5VWhI9WBQfTGfTv1/Sm524yePTPH+fzoCEZC5yOACPz/KlJIVuhPcdv85pgRgN5o3EgA9h1p04JIwBwenTn0/z601nIIUAEYxn1Pb8eKc5ZmAxkZxjFArMRlb1wQMAf569aVQChBHYcEdeOabglj93PXHoPrT8/KXznPcf41SEQtZJOrIw3o2AVIB+v1+g9MV4p430U6DrL4UJbkkA44BJ6V7pC5jJx1HT371znj3w6mt6ZKqAGRQWKg4JI5HWv0zhDN5YfEfV5v3ZHyed4NVKftYrVHiP8TZAwOeD/AF6+/wCFIV+UAYOOpz6+/v1o5CmN8qykgjuOvb6U0RhAN2WxngHJ6/n+Vfv6d1dH58Iq7uAc+3fr/SnLGGkfkhs/eHXHp9PbmpYoi6O5zg9AcDJHqPSohkEb8nBwOxoEHyY4BY9M4z9CP19KimxtAAJz6HABx/nmp5NgJT5tx4z096HcQwOEKbmyB5i9Sc45/En8qynJRV2Wlcu+GdOOoEJgFskHbyAf6cV7R4P0EaZacRhCfmIz19Ov/wCuuU+GHhr7DpaSzYMkmHLKCAOOteihgAU5CYByOn4V/PvFWbyxGIdCm9EfeZLglGPtZLUJoiJyCT5bAYXPIPsT/KmSZOARnHQ8e3P8qVFdpA4OAMnk9Pp9eKfMpY8Hj0Az+X+e1fmx9jsMky2f7pGePf09OaI0IHAyRwTnjn0/+vUjxuiEk4OOMcfz/wA9KYsR8vggZ5x6Y/z7UmwGRg4fqT789/T9KaFO/g8d/T/PNPQ/OSRyOM4yBn29aXB3Nx3BIx/WkA3GD6E/w+/U/wCFE0JmQMByMZ4pHbdwORjjAyfTrSEvEMDgAHr1J68/zoAbEAise+Oo9uOnfv0pI3LyEAEIFyMjgnNPMhbOBzgg4Pf2/WmqSjBgmUIzkDgn/OaBXGyDMxXbgAZPP+evvRLGQQQT2zjt+VJKMvkkLnHIPf8ApTmb6ce3b0oEJgMqZBxnow703B3HHQHv1/z3pzMQoHPbHPbrkd/wpnV85wD0PH51QAOJUyP/ANZ5/wA/WiVSGwOSDwR3P8z/ACpyr8gBc7jwMjJz/LqaRyRygbOc5HOBQAjqcDjIx1B6VJChaHpgA44/L8O9Eg3qHHL5/P6f570QkojRkfLwDg9D/wDWzVWATZ84wMNwCM9R9acI/vADA4JH19//ANVKq4YAlh7Hp3/+v+lOVwCD1BGSAM4HY+/4+hosibjbgPuPcHBIH8s/57U90CDO3GBggHqOxolfzTkEgdPT/OKaBjAxxjAbPOe31zmiwhYyCCOcEdcf4U6AqzAsAwwT04J6c037pHJHOcd/89KUrlzjouelWhMbdHCqSFGCDhT2qRozjnAyMgdTz3qOdC57HIz07/571LuDrg8YA4I4P4+tMVxm35RnPXHP6fiKfCAEP94ckCoyowwxjnIyc80qn5yMc8cZ65/SgQ3l23jGSfXoaViDnkjA4Oen0/z3oLbSUzj/AGc/5zSnBycn3x+f+e9ArjnYMAMkYGCR3/Go9gZQQMDIyTn+lKy5PcjJAz+lPijcrjk8k/X6+n40rBcbbpmXATbkk5IGOO1RXcgjjRmIHJJXPv3/AM9qnluYLaMySOI3QZwT+uT9elea+MPFsUjSJbPsxkHaf1/Gvay3Lp4+soJaHl43HQwsLt6mX8UvE7mUJbnKbQpZfU8cfkBXEFw1sqHdkrl2Y8569aju7l71yZjvyeB2x6jtmmxL8pBycfMGH68entX9LZNktHL6KstbH5VjsXPFVXNshCYHTJJJznA+n40qtlhznHP5ds9zUx5B7Z5AA4H+ev40xdnmlu4P159h+VfVpdDyXuRMMSl+AO2T68nHr2qykpjhWPqmDjPQ59PX8arytvdMlQyjndkdeT/T8Ke43ImMHqRgcEdcY61ViPIjEgkVzymeGJ9f8/pUEKDzC4HTAznGR0/z+NSK4ZiEwBxkHnjp9PyoaPy2DggEEcHnJqkQyG5G1SNpBySMdPTBp0keVBlxyowVOSR9e/8A9apWUShyBxjDLjj3yOtMlbdChAI2LtC46D2JqiSSADyfnJJUnqcc9ue3Sq6NmZw/LDkenHT9aW3V5LcAksQSCc8dc8fnipbc7ZXUoCMAZ79ef0oAhAQup+cjPcHFSSKIlJwdmM7iOQR7f56VHLESh8ttrg5BYHBPXHv6VccBohvAJYDGO/rj0oLHrcedAmQGAAK5HGD6j8vpUduTsK7ADnJJOD9Mml3r5eAOcc84HvRbgL5mRw4xjHT8Pw7+lQNEoQiUNuBxkjPt/n9ajkALTSgbQ5AJzx9f6fjSl8EbSWxySfzGBSOA2VA5zkKc80F6Ehb7gzkNycjp3P8An3olWN4w4XJJHzccjPt+NMLBgm7jGQcY49zUsF2jRGIYKnjJ6j/654qbBcZbIXkkGFJbJUg9h/kU1ZDHwfmYHGCOPr/n0qSHENwrZBCqQF/Dio/ka5j+R8EHLZ4GOmRSBjZElJJ5A5Hy9jgdajZvKtwn3jjuMdf/AK1bM1zFKEbADsMHpyeef5/pWRdSK0hG0c5GO+aq5DCzkdEfeCRyVIx0759Oveo4syTDA6Ekgjnr/j/OrESQYI/iIGdwzj/OKhjP79WzggnGT/PH58YpaCJlUGXdkhsZxnqPY09nKg5BAYc5PP4UxiHClRkjqoGM4P8An0oRhI6B0BH1/n/ntUMaLUKgZyvAHA7f/WzThGScjG0ckZ49ef8A69JEQUfBG5xwQfr/APW/KnJGyrn5skgZB5x/kmsm7F6lVlInRxjOQRjpgd61L1DKN6EMgA+ZffH+ePSkh03z3IVjvcghQcnjrgdq9H0zwFb3WmAkiHcBgNyCQOp/nkV5OJzOhhWozerN6dKpU+FXPL4vcADJCkZH0/rVu3Z9wB6tlQR1/OtrX/DL6RKVKEAglT68kZH/ANbmqOgIkurbJdpTghhxyc5Hf06Zrjr5hB03KGp0Qoy5rNanXeDvDZLW57g5BxjP4mu51NYbC3TfJg7cDJGfcD9aj0WySKKIJ3GRkdP881R+ISyHTiUYRuq8OOTj6fnX5JOvLGYyzd7s+xpUFh6F+tjivEF80shgEmUBJyQMH0rn0QJKQTnb0zj8OamiuTPaMs5AmA3M/Q/kKgiAiIB5yNpYcf55NfruDw1PDUlGK1PlatR1JNjgg6jGRgjjjPH9PX3prLubAIHIHJ5Bz6ds1MCqHcCpIJPPTHQ5/LFRzMHvZChVC2HOOg7cf5712tIzTL983mW0Y43RgABRnn3/AMPar3hvVmhYRPgYOcEcgAevQ9KzGdJLYhSgfjA64980tmfJUlnztUA44Psff9eteBmGBp1oN21OylWlTkmj2Lw3qMc8iFCORyFOB/n/AArT1uyS/sXjYAleoY5HPTOa868Ca0iahEkp2bzgfN2Hr/ga9SutkkxII2dQM5yPp09a/Ka8ZYPEXj3PsKEo4mkeNeIdGktZXAIH90Y75rIRytu8WOVPGOoJ713vxEtNpVk+QMufl9T/AJ/SuBijCROON+ec8+mef/11+rZZUjisOpS3Pk8VT9lUaRHZXJtpCQdwxgMw5A/CtaPXniI2PjPIw2P8/wBaxrCMW9w5J3oeFzwBnqfenTiMOHBy+MYIxgH0/SuupllOclKxxqo0rIk1XVZL6QZzhOQCOCeucfn0quZQ9puDsCCMEd89/wBKWSKJolkJG5Thl7AHg8+1K0SJahAwZTyCCDjHQY/XmvXo0o0oqKMW29SurB3IwN+Sckf1prMyuF2DPTAHb2/xqa3kRbj5xnbxk8exI4/lUkkUbT4VxgE9BkH8/wDPWuoyZWJDgbzwehBGMjse9HnFsjAPYN7j2/pS3ccYMmCCAASM5549KtIkD25JjxKpwCDjr/nNO5FimSMcDJbggccdaI2LPgdjkHHOfx6U+KIRjBGSpyTjr3+v5e1Nkwr5BPTJB6/5/wDr1QhZpOnOCMrgdT757dvyqFnBUDBIyMnOOCc59qdIodEwchuCc4J9atKscsSIWBc5zgY56ceuTipulqBDbSFz5ce0OOcY7Z7H8D+ddF8P9EfUb+YvEcI5CkjGeOuP8aveC/Chvw0m3OTjOO39a9b8N+GYNMUHocZJwOT/AI15GMxsaUWk9T1sJg5Vmm1oSaDokdhGHKHOc5UZP+f8a6SSU7eCVGMYx/T/AD0qF1AIAOPrzTwAVwQPXPpXxdSpKpK7Ps6VKNKKjEYN7ooJ+vempwSFAOOQDzk/Sph0AIx17dKiVSo6ZyckgViaACAQMj0H+H+e9D8rwTzxweDSSDJHsOB79/61Jt+XI5yMBSM4/wAKABCdnI5A6g4zQCGPuRj6/j3zSogAIwc8EDHHHrUiqoJ547g8mgCu3yfQ8AkUjBGAz1B9MYFPlX94GB49eP5VE/zrnBU5xk9+Pz9KCBxO4DacA8EdQR689KTcCvpx2P61LAAFIwSPXHtUe394QRgY5J7fhQAgkfd8hBGQMGnynKnGByMgHpj/ADjtSeVgYzxjPzdPw/8ArU54tvzZwM8eo/z/AFoAaspBJXgHjgc/n70ySYRxOzJnock45qWKEEYJwTgZA6elVb6WKy3POcQjJJPHAB59BVLRmc3ZNnjHjzXg2uIWQHbuBXqQD/P8a6zwTbjaknUMckY6E+46V5p4tRb3xE7ZBjM2flzyMjHTjp2Net+DrXZbIUHybQcgcZx+Y7frXc9II+coy569ztXGY12DjGTz6/SmR5AwR94gcjjP/wBb+tOUZQDngYGD2HvT4VSVdrjv1B6GuDqfRrYrwn/SyDzgZAPQDn8//r15v8UPEghSdUIjAXPJzggenevQ/EV9Fo1uHLYIX7wPOD2/zzXgfxJuYtYhYrKJFJJODypz0P14rWnG7ueXj6ypwsupx1tfQ6npmZULyoCWYdMHIGf51kWF9BYzP5qMXyAxVSRg/mPSrOlWcUqziK5MUkYIaMj7wA4yenHTjHWq1pFEbphI55AJZhjnB55x712M+SbbdyxLeiC+EpAEAJYAjP0B7/n6U/Urm0vvKEaAJgltmNvIzn2qDVbKEuhiJkQqCTjG09CMc/nSw2UUNmSjZOCdgAG3HH69elSCuFxqKXSFJIsyYAWQDBwM4HH40mmajBbuYL1PMRjkuOTkevcf/WptraJNvfGMDOCep60kNrGl0BIAu4hvMJ4wcAZ9qB3LnmRLJI6JF5WdwK+nGO3fNPuHjdPkAHf0x26dOnPHeoLuP7OQqE5PQA4xzznPH/660J7SNUheCQShlGMDGD3Hv0/WoNo7alWHBHOMk9B1A/zmpIvLQEOV6kgkDg+o9PTmrumWEd6Su+KN1JIWU4zxgAe5OPzpPsCvM0TrtkztHUgE/wBODz9KdykrlzQHC6jEhcptOBg8Y/p2B+tfQXhiVGtIsHjvjjIPfmvnMW7WN/AyliTIG6cEZwR9cdc96+hfCzb9LglxxgBumM49qyntc9rAv3rHSEhSQOSD0Jpp4JIyAOMg9qljQTxDbyw4I/rTBEdxAycnsa5j6AiikAmXkgZ6gf5/+vxVXX9TisbRt+SxJJYHG0dau6jELK0eWVNoALDJwM9OM/yry3xrqUtxaSlGLqVwSp6d/wCWauOrOStVVOOpg+I/E39pzywK4UgEdOOvfP8Anmjwjo0jzxn75zndjqOn+Fc54b0eXW79JVjJfJ4yeAORnNe1eDfDyQRh3AB6kDtx7/jWrdkeRTg6s7s3dG01LKFC+MYwMjv9Pb0rbe4DAucknGPT/JqCSHaAowQeDx+H4U5lJGTwB/n+h7Vi3c+ghBQVkTxyDbvOVB55Paon7k5wDnPvQgZg+P4RkHr/AJx6UvOcHqBnk9/apNCNmOSecdAM044jAJ546+np+tK8RB55IHHP9aPKxHjPQZ47e9BY0HzOQ5z3brk0vmI28YI59cZxTkiYjjr9MVE1uVbGT14685oDyHBgQev0NDZHsvU4H+ffvTnt/LVC+RnqwHahoDj5Dxjv3/zj8qCBi8vxg98k80rOzNtzjHU+9Njh2oVABwepIwPapNnmEZwFx6EUALFKQATknB4I5IH/ANallbkA5GR0xnrz/hTjFuU4GCOrYyPx+lQudpLknAGSe2OnX9fwo3BtISOOJlJ8zD54GM/j7U9pwsjZO9NwwScYrBvdei0yR1QpIcbtxBPOPTr61z2peOTGhQOI3JyNowf8BxVKLZzSrxj1PQZLmOGNnlkAA6nIyB9P89axNU8T2lvGWW4OcZA6E15H4o8aaxID5SM8WRh+x49cda5aGLWtWR5ZGmUOfuqCRx/n9apR6nDUxa2R6xqnxDQoUjkBOAD835Y965W88Ry6swIlblioVSeD349PfmuXi8HXlxNDsnmedTkAdz78dD7V3fhrwBcRFGubZBkjOc59yeOea2Vluc3NUrOyKmnaBLdyvlyf4SckgjH5V2ui+FUtUjLOZGwCcgj9f/1V0Nn4XjtcOq7HCgAYPP8AXmtNbEovTDYzx6/5/pWcp32PRo4fl1ZFa2EEagx/JkdM9/r61aVipABAxjKmmpEeV5xzwDTZInXbwQBwMc/56VjueikorQtNICMKRyMYHX/PT9aYMqM5IxzkdajWNsDscjOP89qf5QUnOT2J7fQ/0oGOVh37YIHXin7wOh49AeDn/IqBkI6AhepPtTijEkntg9cUC3JfNAPUggE49KYWIRcOOOSAfWkaM7enfr7fzpkgKgHHABBxQMeJTheWGc8g5zjnH6Uvn7m68Y4Of51EFYqOCAOBmhkK9M46Zxg/56UATrM6owyfbt9ajE8qB9pAHqSDTNrLuGTk4Az1x3oAcDC4BHQ9x+P0oAkWbKdMYHJOaWRnOxgcDGPqKasrJGFc5GSCc9KawDHcpzgZPGetArDt4QDBAznj0FKzAkjOSOev+c1Bj5cnrj8vp+lABZc4HTJz1460EkylZDw4JY8gnH1/rSnh+DyOCTjGKqsGU8cjPp/n2/OkUOowCfUZHOf/AK3FVYC0TypzxnJGP88daFOMkdSMHHb2/lUKgpkjHqNx9aaJHHB24Gfu/wBP896FroBMHLnI3PwARnjn3/DvQzjDnk545FNLnCgfexjGcYz/AJ/SomJIPoACBnHP8/el1AlMmemCR1OcY7UbmwADnrwB/n3qMnnBBzjGe/rgenrR5ROACSB3/wA/jVAO88g8NkdMfWlkbcccgAgkD+VIVIAAIBzgj68daOTznnkY/wAD3oAdsPqfzopnlP8A3B+R/wAKKAPnZjvwQOM8HtQka7SQNoBzj1x/n9KaH3pwuOcZH605WxwR04yTmvMPS2DcQ65QAk5GO1SiMcd+5x09qiGCM46dfrTo3Kgknnue4oDUkEXlMM8Hp1z1oZSQDjvzx2+lOzuw3twPUUuck+mMc9BigZGygcknJyDjt/8AXoVgMDqScAGlHC8DgdBimmQbsjAyB0/AGncCRMgBB1GcU4g7j9Bj6/5FMWUIxBGwZGOPT1pxYo3HPOMgdfwqhNXAp97v9eeKQAdfXjHp/WjcSSMdeT3+lNwScdABkZ/PpQSSfdPOOwORjH1p6sH+c4x6Dmom3E8AYIznP58UQqEYdCTggjPU0AWGOM4AA6gDvmh8rjsM5JGOB9KZu2MMcHnAzmlbeF4Oe5/rQAbd7YPIwSMc+vNABwD/ALOQwPSmj5VXCndkfjTgDu7Zxgigkj5JLEEDPQnt61HJCk+Nwz/DjH4jj8qnbBYMDk/TqBmmn5cZPy+w6/X6VRDV1ZmXc+HReRlAuHP8IxgDH+HauLv9Mn06coA2OW3gcjHXB/L8q9LD4HJIXkfKOp/zxVe4so7uFi+cDBBY85//AF81anbc4auH5leJ4pfa7dWN6HeR9gODxnn3A59a09H+JXAjfJG4AluOnfnFdLr3w2W+R5YCehJAyTwc8j8P1ryfXfDE9i0hkRnjDZUt6+vsBitrxeh4k3WoS8j27TfF8V7II2lCEjAP5f54ro4bsu3ykAE4BBycetfLFtqd/phDxyh416BvvcY6/wA/xrstB+L9zZpsuCcgDIkGTj14rFw7HbQx99Jnv4GeQeRyuR0z705CjYzgE9cdPf8AKvPvD/xV0zU3CSyBHYnO05/MnoBnpXY2Os21x/q3Rx94YPHr1/I/hWTTR60KsJq6ZoBQ5fHcduP89jSlBjIwfTJOc+350hk4yAAMAhs9c/8A1qVmG48AY54Gf1/GjU29BiDB3PgHPJU8VIV3sD1O31/yfzowNuQOCOMen1pc9B09R0ABpXFchwFc4OBjIyetKQQM8DPU4GSetTNGRkjkE84qPgdR0Jxx69aYbibwG5IH0zg9unbt29aGXnGeCAOOmO3+frSMrhTjkYBP4dR/9amgYJwOc59MmgLEgACgA/IB07A9Of0pv8YzkgDIK9fXvUYUlyD69VHJ+tTBOhHcgdegz/8Ar/OpYajNuOpOSeA3Q9qjniDocfL9OQB/n9akf5sDGDkYye1IAQ2WBxnBI4/D9MZpBqQBPLAIGASBgDn0zWb4j0dNTgkwm8443DrjoPb8fStbY5feCB14HYU+J5DgZOAOcnPFJOzujCpD2kWmfM3iTw6dPv3yMdQxHrn/AOuPyFN0ic2s0RBkDscFlONo74/X6V6T8QvCBne4uIpI15LfMcHJyK8eureXTXUSnDqwYHdx/wDq/wAehr1qUlOJ8nUpyo1GmfQvhTUS1pESRnGCc8k5/wD1V1sEmYs7wRuIO0c5459+9eO/DzXFaKOJGaQjoWHKkDke/b8q9Z02USQ5IAJ5yDyD6fzHFctaCT0PfwlXnjYuIxyCVOcnkntn/PFOuI+pIKknIPA59M+/9KrhyrEk8ZAAzxn3/wAmmXUmYvLB+YHnHJHrXGzvexy3xKvW0vQSHPzkEqCfxz689fwr5iEs8kkslxtJ8wsrAnOD/TmvdPjFMwjRHlGQAR82ePTHT/8AXXiTzbmIcb9xABzk47fl/XmuzDrRs+Uxsr1LEUjorAoMeq+vf/ODUM778HJG7jIGB7H8PrTn/duF/jJAwfwz/Tr6UOCEcZPykHB9PX19/qK7LHDoNDEpgybyhIDHkj8fTtmlYAvgngZwq9Ceeh9f8KFXIcAnJOME59Oc1IECgA4IHAYHH+T7+uaZLEaTBBAOSMHHcn9KZ5pjxxg4IwT6cf8A1qesaBuBvbAwGBx19v8A6360GEooBBAyVBYYxyf8f0qzMY3zAHGCOSF556f04pUkKDg4JGM/X/P0p8qho8AdxkZycH/P/wBeiCA+W3IPIIHXjPbvxjP4U0wHqd5KANkkAAgY+ufz6elehfDa9OnuiAovzYJUj16Zrg4oArMwwHOQfc47Z9xjvWpol8dNuIyCDIxPPUev6dvzp2UlY2pSlGSaPqfR7k3dt5pKnK52jpn19hgda0o1OOScd+MH/PJ6+lch8PbsXGlhg7CRVBZSMBj9fzrro3AIGMJ0GDwD/n+deNVjyydj7SjPnppsfNFhAG4AOAc59/6frXnPxOuRBpKnJT5tgwODzx9Af616JISzLwcgEgfX/wDX6V5z8YIv+KfcO5BDDIIzk5OP8Kmm/eRz4t/u2kYHgEg+WSSDuJyfQYr2fTGBUlpA27GCPX0r5s8FX89rdvGHaSLcCpIyecZx7dPzr3vwzdme1QhGyBjnOR+H9a7a8W0pHDllTVxOhkGW3Z56H3xmpFVsHA6gYz/n6VATtUA5z1PoD/nFPYlT16cn346Vwp2PpCVRlfyHTinqflJORnqSfT+lRcBUxyOpA6++amjBKkHAGSRRcClc5EhI4HXJ96gbG7OTkDH4/wD66szHex/TBzk9qqSE9CPThvWqAcxIBGeAMcj8qAFVSCM8YJ6/5zRISRk884465HegcKHHY8kH160CsO2A4PbHJx0oHyuvGcjHOev1ogHUZxwQB15oKEsCScdOOaBWGsFDAY64x9KXOW6E56AdjTQM55wAcjA60Bx3B6ce1AhWIyNxxgHOTSNClwpSQBsjG4nik7nC4+ozn6UDlgSGHGQeBzWkW4u6JlFSVnseZ/EfwiBbJNBHuHIJUd88f5NeOzReVIQ4+ZB8xK4x/k19U3lst9amJwNnYH/H868c+IPhYQXErxICGUZIzyPpX2OWY5NezkfGZjgXBucVoeVEgZdQGBPUDjPXn24P5U0SpIQ2fuknj+efQ/1q3qNh9nXChUYDB2jAB/8Ar/0qtbwnyXyCCOhIIBP+HSvp1Zq6Pm7DXG9ucYAySB1P+cdfeo43G4hvnwSCWXnA7Z7/ANKikyWI6rkfKeg54x6+lPDYJ6DgZPUZP9f8elDdiR0q+czkgEhcHpj/APXULsQR/GByQB3zwefcmpHIDA5ILjoq4A/p71G5Dx/dZGAA3buuM9PTHseahiYqEQqN/sQBjAz+n+GahaQStkjYgGAQOuf/ANdNfGMgYcnKn0z6UBChyVwD9QMDuR1/OsKqvGwludb4HaOO9Rz06njIB+lexNcEacOS5QY5Hc5PGT6V4Lot0bW6GDgFgSCeCe38u1e1aRdJrGnovmLJJtCke/1zyQK/H87puGITZ9nllROk4dTynxMs8uoy5TEWSdx4OMj+Vc3OR0OHA5JPT35r0LxzoF3apLJA7kbiANvDHHQ9wOvr1rzO0ma4uGDxkFSQVJwPr/niv0PI8TTnh0o7o+XxcJ06r5uopYg5IyOcFTjj0xSSyodoJAPc85GMDH5iiYCJnIIIzjAGMD3P4VVkKSs5BwoA+YnI549O/wDWvo3VhFXbOJRd7IlG55B3GeSB34P+c5zXU+H/AA/JdxFimQeMH0PY/Q96v+EPBbXQRymExnd27ck16lpug21nGCMHAA5GR09fXjnv0r88zniGEL0aO/c+hwWWyqe/LYo+GtCENtG8oAdRnb1J9x+fSuhvNRh0+HcMFRz6D0/z2rntb8SQ6euFKq68YU9Sf54zwPevNfEHiq/ubv7PGfKtwQGOSSw/D3/nXx2HweIzCfPLZnvVcRSwceSG50Pifx/IJ9kW0ISQB1B6/wA+n4da5G48X6h5zyxyvHnuFyD78/Tr7Cs+5ZX3yn5QrDaXGOenfuP1qGYHbkJncQSMc9uPy5r7ihk+GpQXNufN1MXUnK7Z0lt451kqE+05AUDBGBn2PYf/AFqy9T1LUNUlBu7hwBwFOSOxHP45qOOzkdeFOV4IK+/Ix3J4+lWk064mjQYVzGOWlbn6Dt7V2YXD4OjNSTV0c1WpUmrGUkoYMSDGQwG1snHHB546VZ+dsfIqHHRf6/ic1Zl0aZZkOzduIJLHI/zjPWkuIJI/McoYnYncFOcgdcD0/wAa+tpVYSVoM4nF9SqVRxli2MfLn8uvFWtIeW2uipcgkglQeMjjj09aoXCExZOWXcMY4HOBwfTIxUllvily7njOOc8//qrizCTVFtPUqCTdmd5rtpPqcYl8obTH97P3iOeR9R/9avOJyxncDBBP8XQdsY/M/hXqEGoo+iO5bHlqAozyeceteX3hZ72dwdo3EEgcAk+n5Vx5NUq1YydToOulG1h+xMhHXGASATk57dOwpVgKqrF2JPU89fr79PoT6VGuwIuwkFTy2evr0p6yEKMDB/2jz9ABX1JyoFV0cnOMHGFPA6Yx/wDrFPVSw+YkE8AdCOO/160wMzMVRT8y5IA4b6jtnk09JNpGWJPYkY4PPbj3po1QLA7hH3H/AGsgD8Me9OAaBNhwWznOM5//AFHjrUUuXVdjsOM4/wAfrg9PepYwfLHOW6nP6/5xVDHRuXbexwMcc9fp6/rToST989snA5x/n+tM2HyzkAcHP+ev0+lKgKbRlsnqM8f/AKufpzRcCcAFiec4xtHI/wA5phmMcgQk8ngE+2Of8R6UwHJAQkYOPUYB6Y7fjSzgSSg7txB5bGMY7H3qhMsC4ZM/Jzg5JJ5/pgcj606GTdyWwQCeB+YpsMZlj5GG6nI6Dp+HQ8VNCUQE7A6KSACOOc9/elqFhQ4KnlTtAyvcgcD+lOiZAxyc4GRx0/z9ao20YIOxMeYTnB47/wCfwqz5AUIgG0Y6k9OP68Uw2JkcgqAGCkFgcY/DipCQsbHP3jxuPcmo7pcxo4OAcEL7DHXv/wDrp3EkKjZhwScDue5x9ORinYQWwKuSNpjyAxHJ9R/LNSFi2dq9BwGOeB29/rTYlkEYVs4HUZHT1NRbG3D72eRlefp9O9IotM24cPyRjGMAmmSSt5mxvXGVFIVKPknOQCRng9/6dfY1K4R/3n8R4BA4P+eaAJUHygjgEYBzzn/Pr3pFEnBGTlQCMHGT3P8A9anBfkAIGBycdBx2+mT+VSRoQdnI3E5A4z/nj8qhmiHRNuBG0gsMk5zk/X6YqVJCg652jBwMkj+tRRthsgk84IA4P+f6VJKAGQKMbewGeecZ/wAR/SoZRNuYBHxwxzn27ZqWLCglTyeM5556VGkaXCIckEck4zx0IPanqmzr84BwD06nrj8MfhUNFrUmijAlGRhxzxnGe+B+X1FDYc5AJUnPTjOcdvYd6I8s+d2QQSMjnj6/5zj0qQYTBUBCOgXvnGOf8ahlJD0cFmyTnPQHHHuMf5xTyx8kY+bdjnj/ACPwqGR2ZuAA23A3HgntUnJiQsc4IUsoxz/gf6VlJKSszRE9nOdLu5HhkaPy1GD3b1r0/wAEeNo7mOC3uZiHYE7n4Of8+leW4WOZickGMcjGM9On9PepbSea0uRKhbaMjbngdutfmufcPRxSc6auz28DjpYWad9D6Ks7uK6bzI3yp4A64/zz+dWJwuRkkcdQRzz+g61454V8cXVrfLBOFWIvtDjoc9Ovufxr1iC8F8EcEZODwR17V+GY/La2BqOM00j9HweNp4qN4vUtyYROgG4AELnmoiuFJySewB44qxIhWInI65BzwTn/ABqtIDtcnJ7kZ6+pH1614zTPTsQg4JwCEHTtyKbHKPM2knk5bjjH+f601QXkPGBjIyMfXH1/pTdxSUcZAOSemR7fT+lRqyiaWcK397BwCTgf5H9aUsMZGckAYJ/z1odQTwwOcjgY98/59aDEEjA46YwD29/pU6gG4FmKDIHUj/D9PwpY2BPfgY5GPb8qdGcJgDCAEHJGPf8AOmhPnxjnGM56/hRqAgYISSCM8Anp+H/1sdKn3ZYKOXxkjjv19/aoyQSJO5OADyKSSNtqgZ35xuGQcDt+PWjULEuAAS5JB9eP1pUy5L85A/h5/wA8etMiQlAH7gjp2HfNSRqisU555GOOOv8AnFaK40CzZcEgY6Edc/5/rTZZTb/OBkcnap5x/nin7ORxwAQTyR+PrSyJuzgDdjOD69Kq4yV5Mx71QoWAyCfT+VPiO/JOR7knkfyqF3d0AIycY4H4fp/WnIMKSQTjjr0/zyaksmVgpOCSAM5JyP8A61SRyBlBBB7HjHPeoVzjHPAzyc4Pf+v6VIoLDnHqAR/h+FaICbknHO3HJNCnABJPTsecf57UxXyCOrnjoOe1PCnYCRjHP4c/4VaYDlceW4x85JGeg9qcnzdDxjJPfNNZiqEjnkn2zTI8Kz4GCcA57+tPoLzJWZd2OuBjnjP4UhOBjkcYI9aZGoeQEcnoCCffipp8kk89Bxjp/nmgkPuqMHjrjPOOtNU5AcDHoe/vQ+TheeRgZ+h4/n+lC88DHoSf5f1qtAIwdhKDpnnHt7UA7DxkdgcCjO6U8kjoT6Y6n8KcU3Ngnr2OMZFMAlHGTwAMFge//wBahCWXfzgg84/z0qC/hlwAhUEnO0enepbMFbYK+eAchuT2qxaD1ZicoR8oyQTxUTDzCUHRicg9/wDP9KltyAHGOOSB78849KLddrhxgjHTr+hrpw9R0ZqpF2aZlUgpxcXszxXx7o/9la+5YeXkBgcfj/nFc86AAfd5HY+vfPtjvXrXxU02LULNLvyAJ0XAYZ5PuPyrx5y8U0QdN/BBOew7+/Sv6gyXHQxmFhOLvpqfk+MofV60oEqS7YH+XhTgEjqfp9aSKPPJB5xjd06f4Z/GlLgtgHAPJ44J+v0+tSMDuABwO4HNfQXOAjlkChGIDEdz19aRYzLLbgDeGkCkDJGemcUy4bCY4JJAyBnB9P5813Xw+0CC7Z5ZYmkKEBSw4U/44/lXzWf4xYPBym9+h24Wi69WMEejaDbGx0aCMjEiqB0zkegrRiAZcnOemc9P8+tLIGiCRqhQoNvPOD/n+dNU7N5x8/Gf8/56V/L+JqOtUc5bs/WaFJUoKEeiFX58EHODntwOlMa4G3ATJB2jAPJz+P6VIpG+NxjHRs9ePSkm+YkpkncTtXgn/P8AWuSxuI/K4Yk+mD09KOXUHPTqM9RTyu9ARyR0BpoJVQc4AxwD0x1osAM4HGW6Z5H+ff8AKo0kw20ZJHAOaf5TM/GTuJPPIphj2yAF+gwMjH1pAJIQruCDz3I6+v8An2pJJcRc4yBkc4z68f560rguMEHI4UDtzz/Kmyx7guemDlh3xxn+VKwMZGMZ4xjpg45/lUw27RkcdeD/AEpI1OCBwevPUev9KVcng4B9R69aYFf+InqAecdO9DttOSxIPXAx9KkI2jnv3xz7f596JFzj6YAb0/yRSSYr9CIMSDknOOuMfkO9OVgARjOOvf8ACnNgKDnt9fb/ADj1pi/Kpx7Ej+R9qqwipLcSm6TCMV/hIP8AP+dW9wQ5AIyAAOwz3+lIFDPk8nPXvj/PH404/J/CWAHUnufamAgJBIPReqnrjvk9OamLFwpwcE9hyf8AI/lUe8EgYJJOCR/M0+MFYwAcEEnkdun401clixuD9/JHHU4P+fpUWSrcnK5647Z709ULCQgdBxS7ScZGe+c8Dj/9XWnqhCYCk5GecdMY/wA805lxg4IPPsM96Qt1HQcjkcc96cVL9jwMYHXNMBI5d+Tg46ZJyPrSq38I75GR/wDXpyKYwQ2eTg7h/Xt/9emopdhjuc8j61SEyMhzJkMwB4wPT/HrUkiohwS2eo7c9f8AH86UIXkGG784OMCieJtwPze+BkdcdPx/lVWJELZHy8AHk55GaUYbJ6jpknnv3/GkETsqkDsOgwaegPII5Pt278UWFYiK/vOMg4AOfx/lTuVYBODkjB4x/wDX+hpxXa2SMnGBnA4//X3qSJBkAgj3/wA/h3rRQbehDdkRyABguRn1J6d846evaqes6zBpmnvI0uDnnOT9APXJwKj8Q6/HpluyAq8vbPBBHvXj2r+KLrVXniI8oIxwc/e9x/ntX1GUZDXzCqrJ8vU8LH5nTwsG73Za8QePZbud4kViM/xcED39TXFXdzPdSGXzPvN9wnGR3H+eOKluRulJ3de4P449zUDDIAUnjgAjPGf8a/obK8lw+BppKKuj80xeNqYubnJ/IkbaSNmQh5Ax/n9PShdhUE5znOQcD6ZpC5VVBz90jGO3+f604HC4APB6n/P0NfS20secOVgSTnAAORjqfUetV2b5wTnk8cZ45z7/AE605QSPv+uB7Hkn+dNZcBeckkkbT0I9B1q0rCkNmyxwSTkc4Gf8/jTnO5UHbBwRn9adIg3j5yMjBx0/Ln1/SmyRbI1wQOeOMgcfz61Rk+41TkAAgjk5JGSe9JEUkj57EkcDHT/P50gUz7wOSp+bHA7YxURMkcoGGIAHUdfX+tUiGKrtHKpXufx75H4/1qa5Db887zkFSehPpUaLuk7qDgkk578cf4U64UDAAIcjlm7Z4698elMkbHIwjROeuSQMk9ef50IuyTO7KZyT2z/9bmlInWDLAgsCN/v6H09KSDT52yTkEDdgsMkAfhzQA4bSm8ZyT0PHGT/+vNBl2nAOcHgdM5/z/KmKd7pgMSOTgYx6f5HrQ0bNLnOcnpjpnvQUi20irCHUjGTgd/8A9Xv9ajGXjJPL4ABycH6/pUMmUROPk64z0/zmp4VYRYBPAyNxxz/jj0zUDEVPlzvGRgEk/WpWQErztOe3HP8An+lR+Rkbs7uc7R0z/wDrq4sQQnI7DjnI96CkVmQwyh0GVxyMdP8A69NCpIDnIGepGMn1OavXUOwAg4G0Hjucf/X6VS2sIxx90evA9ee1K4xUjKoC24epz+WPXP8A9amQtgjJ3HOOvf8A+vzz7+1SWsbzu6ZKgYY9iPamG2dthReTkn1ApgOklEQ2Eq5B6H+f86hJyucDC89Pf3omUrJySvcj26c9/Wo5Y5Fg4+XJwcHt2yKViB7SAqQR69Dkjv8A4GmWsYe63ud8QXgE478fT8alMBS3dj97OBj8z79eO9MtozGykFs7QB9PqOOtGgFlVTClDuBPoeR0/wA/jS7WGCOByAAf89f0p0UOEGeo5GM5I9v885qaWIHHfGMFevT0/LisWx9RI5EQDOFdeBgZIHrU0dzGj7d+ATg5Pt/k1AuAgcZB5APc/WozlmI2guRwSMAn6+vaueT0KVrm1oM6yanG+77hwApySO5A/rXq1trf2eOKHy2YY4YdAef8RXkPhDTpZ9VA5jQnhcYLdM/h717SdDFtaoPvcAg9OPT/AD61+Q5219ad2fWZdH93dGL4xRL2zjldQxOBtx37nnpXnNk6Wt90JKsOQMnOfX6elei+MoHisYShAJBBIHTFeawvvkdxwzMSAB+f+P4V7GHX+zK2uhz1/dqns/hefz4o8PnAIIJzxj/9X61a8W6b/aVgV6FRkZ64zyP8+lcl4C1iP/VvJsJOOmME+vb3r0fyRN+6baDgAhup9c/571+fKUsJiudrZn0sJKtQSv0PBryy8i6kQkn0JO0/lVW3UbVdXyBweM8etdZ8QPC0trqBmhX5DkljwfqK4yMPGAvKFQFKlua/bcFiY4mjGpF9D42rTdObiy38jHL4DZPPUj2x9KcpHmHf0wMFQPx/z9Krxs3mZJL9SVH51Msm75QAORn0+nPtivRMdCX5dwfaM9yR/WnowDY68cgfqP1qMZWQEYwSSPbt/nrUirtXOCMgDAHBOenauapazRoty94cffrC47cjHO3scV7LZki3jLZBA6e/+FeR+DLYT6jLnO8EZJHQY5r17ToAyoh4QkKcZ6ev5V+P5yksRyrc+uyu6g29jnviCoaCFXPAXdkHk+p/z615lcnaSQCR068ivUfiMyW8fHO0BQQeSenT/PSvL7iM+VgAnByDx0/+v/jX3XD6f1dXPHzK3tborKMNkjpnJzSAB2L5YA8gdTg0sfPUcd+2RSgiQAAEZOMg8/Tp29q+yPFZH5gc+XggZBLe/wD+rmnSRoFAByOTx25/rx+dEhC4AyMcg9x69fX+tDp0CdAME4wcfj+H5U0ICAqH5wOg2gZzjtx/jUYcJIJDgg8BFJIBPHHamxr+7JC4G7BPPAPH+T9KfHE3m5HOB0zjnvx9P6VoZsjkKSfu8jf3Xr+vfv1p7xeWnIYEEEBTz7flnPpzSvAkZB7E5J6nP/6j+lLK4bAcEnkZUfjx9etOwtOo1CCASeWGAMjvjtTiPmJB6jJz0/yfWhIlkjLkbHAwCeveoy5DrzyBkjHH4/8A6qLD0HMu1WABUZ4Va2vD3hg6rNFI24gAEeufw+lVtO09ru7jQKfmI56/p6np2r2rwj4XTT7RHddrlSNp/wDr/l+FeVjcUqEdNz0cJhnWl5Fvwt4dFhaI54GCMEYzx1xXSRMpUZAA7Y7f/XpFDwxAY2qB0X/69CqQM/eBwcZ4x3r4erVlVlds+2pUo0oqMSThnIP5jsKAoxkYOeAfWmA8YHBx1xzxTjx7YOcHkD1rM1Aklic44AH+falQbQCfXt0J603B564J69c59KcFz0HfnjtQQQ5JYE8HPJ7U9nCgDk9gP880u0B+OqnJA/z9aGUYHznrycUAAIXBOVB9T6/SjO/qSOeP59KcIdq8nAzndnkD/P8AOmHBU9xnIBoAQYLHBGRyf8Ka2G7D5uR6gd6DG7EHDYB4J6j/ADxTtoGe34dPaggaxK4JyR6E/l/n6Uoxg9c9Dk/zP+etIPVjz055H+frTcEZA5z1GeD/AEoAeud+Qc/hg/54z+FOeTaOvbOOSfpVcElgeMdBwf8AJ6GpFzlsEZ7Z6/5/OgV2TqzuFz0x06df85rkvH155OnmMyDYVOATwTz1/nXXwfvBnKggcnH+f6da8n+JWoyqZAFAABwS2Bx/n9KcdWkcOJnyU2eX/a2utUwHKHIABHOAf8/pXuHgaRxaIrvk4we+f8814HpbpJqMZcjLEnqev+ea928Go0cKAAdBggk5P+Qfzr0J/CeDgnerc7ZsK3XLYwfw9B+NJE6pKNz4zyfp1/z9aSRcDJPQEH5f85qBUDZBOc8gDuB65rz2fTt2RxnxOvpltCpk3DrhSAQK+frqYiSdxMx3nkE8E5H4Y+nrXrPxZ1IhHCHBztB6HnjIrx2ePfAA5yc8nHfr0rqpaI+Tx83OpbsUJIds4kGQAMnGc5zjkfTNJGwdwjnLrggscjHf+X6VYQ7mYE8jIypwAe/+fpVdLPNwrDLDIOBxkfocH/Ira55hYQsJSevbB6DHAH4Y/GpRKcAZOMgjnp746fhUMsQjQ7BgMcnqeD7ev1oALY+82RxkAdvfjH1pATNKWkT5sEDJ7kke1RyuJVftu6kcED2/z2pYx8oA5JGPm/XB7/8A6qhkVpEYgdOpz1PfB7dO9BVh9uzo6I7k5BCk9PqfX/E1dO+FQAei9McfgfxB/Cqk0MgVCgJAGcnqPw9T1609Yy8KH5hjoV/l/k0tDVEyK7ybzxtIwTnKkjsfQevtU7PNJg5OQeoJ/XP+eahtFLlxyRkE9+fr+fSpEU5AyQcnnn/9fr0pldCRZ3NxEDI2wOMtjPOeP5V738P9SeWwCZATAOCeM9x/KvA54y0ZkTHmBhjJ5z/L+dex/DuU/ZoucvjkHsMDn361E9jtwcmqiPV1c7Rg4Kj72O2KasxbkA5PIIHPFRRrlUz0xg4HI9qWZ/KTpgAHv1I+nviuK6Pq+lzmfHHigxWbwE7dpIG454/l3rxPUdbubyfZHIfKYkOCckn/AOtn9a3viLqs9zfvGAcNgcHqRxWF4c0SW4vI/MR1IYnaeeT3/wDrV0RVkeBXm6lTlR3/AMO9HMcMZKHJIIYev/1/evVoE8oISioQpBCj0Pf9aw/D2lfYLJCPkDKAADzj6e5x+tdDECVwTwD3HX1+lZSd2erh6agrsnWfgAnpyARj8acG2jJI5/l6/wAqqHCkqOuegPr6g/1qUOW75BJIU98Y/wA/hUHbdItwL8p28HsM4Gf88fjSSsxwTwCMCo4X2qR904wQOO1D3kClA0qgrkkMc/p+H6Utbg5pbjDdE4UgHb02g8H+dOSTZxnjGSSO9Yur63bWwwJ1OT8xU46/5xWe3jC2iiQZU44yTnn2qkjJ1orqdpFOBGQBlsZDH1qN7pJ3KkYI6Ed++K46LxzBDGf3kbAdCT0Hrisu6+J1naeZvIDEkKwU46Dpj/PFVykPExW7PSFuS0LrLgADkkdOe3vVWK/jiOODnjLHp+H4frXlVx8VXeByXDR9M46nHb9a5y/+JcqpgNgk5BHIxx2//VzVclznnjYRe57sdUtbaN5/NQeoI4z9Ky7nx1YbTmZHKnChen6dAcV873njjUtSRwkjBAQCCCPx5781QF5ebfnncEnOc8E+w7Uchxyx6eiR75rHxRsEikAwM4GVGcHuOP61xV/8ZLmISJAfMgUbduRznrx2rzS7eYuPnJYnJw3J4xj04qrGHYYK5PVcjP6/rVKKW5xzxc5bM6K/8f6jc6hBLZwMM5LCRsbcdvx4rQm1uXV7JZ57dYLjbyqEH68ev8q5OBm3knHTPA5A7c1btxcu4EbshIx364/w7VpY5udyd2dAnjSYWX2MojwPkFSvJOOMH6CtHwbcaxb3oCRqLB1OI5RznpyT6+1VPDfg+e9ug7x72A3Z9Ppn8a9a0jwslkEL5DqvygjIx/nn8ahux6FCi6lmyTSvD6edHcrEIj94gHOPXHrXXRuHiRCANvAOMf55qvCv+joAMEDBwcGpWUYySSc5JAx/+qsW7nvU6Uaa2LLXKsMEc9s8f/qqLzxG+5enXHaoclgvTGc8elDdOQD6Z9Kk3J1k/iHHqAeal8zcmOOBjrVTcFOAvXA4NPBCkdh27AUATBxGjghXTtxmgMQAVKkHmoAxVskDOORzTvOLISCMn60ASzcMHBxjnjpmlEpY8xnOMkk9ariRgCMkjHP/ANagqeCDzxkg/wCfegC4jgrggnHQH24NNkdWGR0Bxg/55qqJT7gZwCR/nmpGYlRkZJOT7UASLIBnBwBnnP8ASmGUCMEDOOpJx65/pUanJJwMcgdqZjpgn05Gf89BQBNJL8+AM9uRyM1Gr57ggds9P8mmEtkdjjNMfDKCcDHr15/z/KgCcyjyXRRkggjH9aYXAXpwO4PFJyozk+54+lNPzNk/KSMH3oAcXwcgDr6c/wCckmn7stnn8CKgYOrf7vUikj4zgn1JJzz7/p+VAFhmQkdM9Acc4/zijeihsknsMDHHvUKjueD6n/ChZBuye3fpxVbk2JxMmB8nAGSMY+lOVkXIDbeMADtUfIYHOOBk9qYzEEZOeMkjn/PehCJjKGGBn6Z47c/r1qNmGSCTyOoHJ6cf59Kj5VQNh3Hpz0/H6c1G5MbA59cnPSl1AsqRwSWKZ6k9fb2/+tTjjaSoGOvA54//AF96qORImDweuPb2ohkkMewEnHc9Pof/AK1UBahIYZOMdiev+eDSqCPv9C2ev8v8iowpU8Pg55/L1oGSRnJJ/rQBPsg9f0/+tRUW0/3B+QooA+blO48cj+VPJDn6jnAxj8KDkKcHHH60RyZ4GRx1I/rXmHphACFJJyCSR2HXj9KkC5yejDqWFMBXnjJB6AcYqQnJ6HAGSQKAHuOAR3Ix/WgLjknt29fWgEjOc8Yxj/PembgcbvvA5wfQ0APHbJz255P/ANemIm8/3TnPIxT9xXjAA5PSlQ7wDjP4UAGNhAPP4ZzQFO04J54AI5/Ont1A6HPJx/Smscgc5BJx2qrgCg524IGTyCPypVycnB4xg0CIP34OOg/yakiG3nPQcc9fYUriYICGyOvfjt6UigKAMdyc9MCnh8Feh4654zQsgAJ69sEZo1Cw1UDNkAnjrmnABioORxng09lyuffg9qR3BGMcjqcZFUK2gpUKcDIxz60hCEHdnZn0xn6Uu4H8Bzjpj1/GlBwxAznnkDB/L/PSgghaIbhgEjGRnn8MU4RncMjHHQdKkxgEg5PYg4xSnIQkZx1JA7UARKpXJYc88Dj/AD1pyICM556kDqP6VJnA+br3560MTnJAAIxnPpQGosYZlCAYOCASRj05/X8hWJ4l8J2uswCN0YBuo7k+/qBz+BrbBCkYPBxU7OsmS/HGQPcUarY56lGNRWZ4L4x8ASWL5t4mEWCCg4wf889utcE1nmWSKaP5gRwQBu7da+sLiC3vLZxLGH4HIPf6n8a868a/D+C+h8y2XY3IO1cn6/59K1jO2jPCxGBlTblDY8JjsDbyt5BMeRgEHGc8D+Q/OtPRfGOp6W5Czu6Y4A9D/n9Ktan4cns5XdxtxkMSTnj2/CsRbcsg3jk9do4GO+Px/wDrV1JRaueXzzpu17HpOi/GCSK5PnvIASDhhxxjv/jxXpunfEHStWYu77VwBiMgZ45NfNMcaqgDEb+SO+fwP/6uamt9baxZVz6Dd0OeO3sSPTOKl01LY7qOMnDRu59bWdzb3qh4LuE5JAUt82D0yKtGDOXwMYxuJ7/5z6V8mW/xB1bT7kPAQ65G4Ftp+oPIx+feuy03423qBfPjwmANxYng+vesZUmnoenDHRfxHvako4AOTg4z0NPZVBBPGfQHB9a8n0v41W0lxsmyQMjJPf2/Sulsvilpl6wIkyqnJy2Pp1PTpWLjJHXHEU5bM7BlI4B/H0/z6UYOVAYnuCR+vtWLB420mcYMqo5Hcj+hq3/bVpJHuS5iK56Env0+tTys09rDa5cEY2k9DySSeSPTPtTwCW+TAIxn68f571C1/bx7P3iAbeAGzx7g/gaeNQtn5EpL84AGDnpxRysr2kXsxJEWUjkL1yM/qBQ6lSArE4IJGMAn3P6/jTWJLkhvnB5xjGe/8qezhxycngEL0BFZu63HdDSoycoEIPRTz2/x/WlVQhIPAI9OfTP4/wBaWP8AeBjlh0AAHGP84NMZh5pCOBnpkY/M+ntU3LK2p6VBqVoySRHI6ZAIyP8A9f5ivn7x94aey1K4+Q7CcjJyBg8Y/nX0Q7GN8KAB6k8DPaua8d+G4da02WVBidlIBxyCB1roo1OWXkePjaPOrrc8L8L6udPdMsUKMMjJBzkDr0//AF17Z4V1k3tqCwXOAcE8Z64/+vXgl/aHSrsxOCAudrYxnkeo56+1db4L8UXFqyRPICnQngkfjXoSXOro8vC1HSnqe6q6uoAT5iAQqnjrxx6dOfemSKUbG3kcnnnjuP8ACs7SNUS+jjMZByCOv3T0/p7960r1tqsdgU9j1rypKz1PpOZSjdHiHxau4pNXYh2YYIKk5yOTx+Xv2ry5EAkjYHdkktnPTPp716f8WnSe9jdPlIzxt7g+v0rzNVcFTjAwQVzwPTnvivQofDc+SxDvUYyR4zmTGCTwpAxx2z+f41XmUxRjgb8jPbPPPtx/Q1JKdpGcgYJBPU89+/aq0h+QgL0Bbae+OuRn0Oa6NTkLEZKknJCEZBIyMHmnRl2TbgjqODkEflk598dKqadJ5odyMxqRgHOcY6j3q9GVEpdSS2cjPXA6AUxMWEIJd55IOdqngn1z+fHPSrEzPNIuMABiSBxyen9PzNUy23Lq+VI6AYxznHPX/wDXUl9cF7fZFiN9wy5UHj0HucnB6c07EbEnlbzyCCDwfX14PH4UBMjggkn5W6VFDMIUzkPgHJY+o5I/n+NKCC+0pyuTkZwO/wBODVBcsIA+OdxYEE57fTPpz+FPCmK5ScbSFAAC8kHr/h6+1UvtQVsDb7nvxx/WrKsZQRynA4HU44JzVIpNLU91+FXiT7XagFx6cfKRnk/lyefWvTRIJAHHManqeOD39K+WvAesS6Zr0CDDWzcAZIyScdOgr6V0y+E0ZBk/hBCk5P8AkcV52KjrdH0uBrKUeXsa2/5yQAeg2j/D3/w+tcP8Vod+gyZ5AYcgZA4Pbp7121wxjwUweAAQeM49fy/Kua8eoZvDN0+V7EAkgY5/X/GuKLs0dOJ1gz5+0bVv7N1QKowCQGOD83I/Lr+gr6F8CamlxBtMi5IBA5II9fr/ADzXzfJEPPuB5W05OQeR9cf19jXonww8TfYtQWBzuKnkYxnPr7CvYmuanoeDg5+yrK+x70cvICDjHXHI/wA9adJycnk+pP8AOqX28ZGwgBuSVHHPfNSpKx6H5e5zzXlWZ9mnzK6LSEiEBAAT1AGP85p0RKmQHjI4A9f8/wAqS2kZj646E+1SLIMk4B3HOf1o2KK8igHp24JqnIpDMQOT+WKnuJEaSTGe2DjrTCQWGBzjg9vSlcBnsQRkE8Cl2YXnBHYDnn+VGCV6jrnpxSDBTJBHfHbjv/KqAkhUDJzkNwB79/6UMvUhMEEAndzjtUaMQp5xk5wBx/nrSPIQOwOOOaAF5BGTx2+n+f50pYE+3sKaRtAx3GeO3em7izZ4HcYoAey5zjg9CMc0m0qNp6/rz1pyE/nzxjNNY8+nWmmKwD7g4OAcnHpVDVtCh1i1lQkRSlDsz1b05q6Tggc47/SlkfLJjnAPOe3Wt6c3TkpJmVSkqkXF9Twvxr4JnsgcxMqYDAdOnXH155rz1rTyVZWGwA8Ak4NfUes6WNXtCjcNggFuScjp7frXi3iTwo9jczbFwM7gMZ7c/wCe3pX22Axyqx5ZbnweYYCVCXNHY83ZwXJQ4DMcE8ZweeOnvzxQ/G0EcMTlSM4qy8QgnaGRMAfwnGDk9Riq86nzHPoRxjOR398V7m54ZK4SSIg8ZXOM9x2+tVJYAHOQSCxwepB9vyA/OpVVl4CCQY4B6D2/D+lAkBBOzBzklW6HPUf59aXQTIIkMhy/y4GDjg56Y/SnzSBuMLkADBz1/wA9hnrTGlKkg5wT+GT1/Pn86Tdx/Ce5BHbv+tZvUEgLGLB+50ACjGR/+uup8I+Ip7G7QvKTABgEt9OCPUj+Vcs7A8DDkjBA6AY7H6fTrUc0rouUkCAEEY5/z/8AXr5zMsshi4vTU7qGIlQkmmfRFtc23ijTgsm37u4cg4I5z65PpXM6x8OLcIZYdoGMEFQDnvz/AI9a43wf41l02MK5IwScMPXP44Ht716L4f8AGkWragtvI8YkZSFMmSCQMngf/X61+fe1xOVNqGx9JH6vj4rm3POp/BUd1dSpmSOUHaFWMAfh+Pp6e9bvh74UAxn7WAqDH3xyw6/56dK9DkFsku/ylBXJJU84z2/HFWbvUYDCuyQgbSxLsBkjvXn4rPsZiFyR0OqjlVKk+aTvbYoWekx6faLFCAAgwAR1HTv34qj4j1VNC05sON7AqqBu+OTjk+/4VD4i8ZW2laaZI5YpZWUsFznIHUH0P5147rni+7124QOwOTldp6AHkZ/Koy3K6uMqe0qp2DE4uFGPLT3I9b197mZHfJ3MdpXpkdj6Zyahil3TZlGAOpDZJz1HT6VTWNjMgBJOSD0GSe5z9D+YrrtC8MyahcRN5WYomBIPOT/9YV9/OpTy+lppY+fUJV5d2zR0vwzba7bJDNbzYdT+8GNy8YGMjAI7fSu7sfh5pciwB42kEAAVn6kd846n36VvabpkWnWsQRFGY8sx9fb0q19tjsYXkJUDOOTx3PFfA4/OcTiJctJ2R9LhcuoU481bcz08K6TbIAltG+QdytxkHuOfrUJ8Jaax2G2WPA42kDkdx+n51z+u/E+2sXdYlV5CccDgd+lcdd/Em8ubp5IzxgDGcAfh3/8Ar1jh8Nj6kedXCtiMFTfKkj0d/CNnj93wQSBnA5H+fesfVvCUTQkgA54BPqeOf8/hXJ2/xGvRMOS6AYIJwQc+nfH8q9C07XIdf05CXAmUAHjsR9e9evh8bjMDNOTdjzZww2I+BanmOr6QLDeHAyCQBnOccdfQ/hXKROfJDjAOerDsOPoa9r1vwebmxMsfEmCTzkAc4I9PTp3ryfWdOlsLlQeAASxVcknj/P4197hMxhmELdTwMRQdCd7aFvS/ECfYntHACPgDPUADgHP4c1h3rBbomNcbzkkH+nt1/CoHG6XcTtbONygg49Dip7iTeQwx06kdOmf5D8zX02DpKivd6nnzfM7shUOoIC5wDgZ5B/KhGYNjYe24DGPf8vX2pVzEqBx34OD19cf41JG6spDDI6nA5z9a9IyQisV6ZOB65PPYH9aCSHznGeqgdcYPP/1qPNGRkEITnk5wP8npT8YlU8DqAB6HpzTRqhSSCCCxBBOcden/ANb86YgbbkcE9yfy/wA9amk2gAgqABg+/wBM/l+NN8shTsJJzk7Txz1/p+tUVbqOR85JHPXkdh0OfyP50oysm3BLbeCcAevJ6+/NKjAId5BLDJBHTtx+HFR5ImBU5cYHHr1OP896BDyjqXJ3Z4wQMmlZGOPlAGeMHp9f0P4mnyk7M59yTk5P1pgPlxgkbTnHIzx04P8AnpVXFuWFkIYDnGCTg9R06/jRuyuIxsGM46cZ9fzpseZIg+AVyQWUZ6dhnuPenKmXQB/mAK4+p/MdRQGpIpHmRsx4OSAARg9D9KlcKsvIypB6DIGOnHt/WqVsJRcg7MEEkg9PrnsfYZ61cYO0iYOU6kEcfUenWgQ9sOQQEPU5Y4OP50qHMZwFJ6EZ6moyP3JYbQCCAc9AT1B/D0p8S5XHK846celA7Eu4McuOScAevGc1IFDYBPBIzu5/D1quABty4G44AYcD8eMDNOUncnPBHP8AQ5/D9KB2ZZcmOTJwBjIK+nfHpz/WmMPlHJGcDGPfj/H8vWldjIw54HoOf1/w5pyAkbVJTPXHAxjr+R+nFAJD4mBjJz3I6Y5/z/OrK53Z7evXJ/znrUEbeWrkEE/7XJH+f606FywIfPGDuBAxnoB9OlQzWw0A7t+VwSMkjGQOBVoSNv5wAB69QP0/IVFCpVhvycc5J+uMj1/xqd4fmQbyWxkgce3X8B1qGWOEhMaKcKevzdMYx/nFP4dsjCnIAHrURQtgcA9ySTgD/PvUsUWQRkYTgkc4J5zWbuWSxxBVPUHJJz3qWNTuwQSMZB68+w/P8qigQsVJz83GR6f5NSyKUyqHIOCVHH4VA7rYliRdqggZyTkn8+fenMI2AJ456Nnp2/oKfJboghBUsNgyQ2Dk9vwqJAHjBycAkFhn/wDX3pWLRJzz0U85YYJ6Yz7f/qpYRgSHODnJJPJHt+v5U1UCyvxkqAce/wDnv3oMgYfmSCfw6cfrjvU8qGIXeIgLtRwQVI7EjnA6ZrsNJ8V3lg8QNwHiUcBVPBPXn/PGK4tzuYkE5xzj/P161NNdOzR4+TAxwc5wMdK+ZzXJKWPptNK534bF1MNJSgz3PQfHdvqNsvmhRkEFh2P+ea6CEpcRh433Bifu9j/k9K+b7fVLm1i+Q4GRgg8j3x6j+tdX4Z8f3dkCJnITGAM5IHY/l6d6/E8x4ZrUG/Zq59pg8657Rqnrr4Qgj8QPQ/X+lRsuBwc4BIYDkD/OTWHpXjC01ViPPjTAGQSBg8cgd63GAn2eVtJHIbORx0I/McV8LXw1TDy5Zppn1dKrGorxdxQc9TzjOSevPWpSqsd3b0B6U2eMwohKkkqMrjPPfr+Jpscm6IgDHHGR0xyMfX+tcJ0EiOhzjAI4IIzx3x/9el3CTkAODzycVWhgYOSBjIBOPX3xUkQ54PK9z0H40ATSyfP1HBGR249fpTnwyh8k5xgkA/5NRSxljgOoHUk9fagsIUyMEYHGM/iP896NB9CdSAh5xwScc8Dnj/PeiJ1dkXLbQSck+3r+dMikYRkBOOuM889KWIiObn5TjkA8fT/69UrAiSNQuSc8njnAx/kGpjKi9STyCADzVeQHzBjoCMgjnnHI/Kpbg4ckHYASBxn2z/nniqshkrMHUYY5z1H9BTgwZCAnTpxx9f5UyMYjbBHI6Af59qckrBTwTkdR2/8A1+lFholiAYkeozzx/n1/GpmkRSjgcYOeOOP/AK9VVb5ht2nI5PB59KlGMkHIJI4JzirWg7ErKjSEpwCDwac0uVwMDPTdz/nH9absAXkjgY2g57cUi8xkgdwSO2fSrGPQLLwOQ3GQOff/ADxQDgZ5OTjIHXt/KmRsVyD2JYYJIzilQ7znOT0I6AYzxQBIpCZ49yMe+T/nmnmUPg8HAyen0qBn2bQGOcenT1+lPLiMdgTyeefxqrECAhhwN3pk+/qfwoJO3BwOScZwKM/Jk44PTFIFBdj6jOOgzjjn9aYC5QM3uAOn+etKhXA6dxgjqfemMSpHGFxyD0H40h3BwDyo5xjFAdCVueNoX5fx/CnCRFUkgEnGSRyfx6etQktszg5BJPHftSxjehPPTPNUkSSrNkcDnoT701Gw3HA55Peo433ynAOCAfXvQWO/aDggkE9cf54/OrSFYr6zYR6jp0scsXAA5yMg+v8A9b3rwzWrdobiQBAgU7Q2ce2f8+tfQiAiNYj88bghlwOmDyK8P8exGDVb22CFFTlSBgY9c9+c/lX7JwRjE4yoN6o+GzyglNVEtznYxt3IWOVHAUZOP/14ociJBnGWPBB6fX2p1q6KELkb2AwAP8+5pskbyzyngRbso2MEj0r9cufI2sNmVo13F8pgkA9eBnnuOwzXtfw5iEWj28xVcFQ3pknvn2IxzXicyebMEcnCyAYUZ+uPTqa978M232bQbYRgY2c55xnrX5VxtiZKjGknoz6nIqV6rm+hsTESOC24euAPx+lRqoDArknOQFH6H9KRVKx5xz1I7D/IpYCDnGMHOT3ye34V+Hvc/QUSJjeMKAc5yOv4/SllfackAAc56ZqMF2dOCfUAc4p0wLqQQ2cY5HQj/P61mwJCSrnHQ84I7/5x+tR5LA4GNp546UoBMYTnAHXOP896jUlk5G0d80XAf9oHAxnueO//ANemu2CAAD23DoM//qp0KlZxxnjBBHb6/nTZkZW4DAE5B749vw/lRcBsjfOD93kdB+n+fWlLnyxzgZJz/np6UyRHUEdRkY5457fnTHU+SgI4PIKnBz647UgJOQe+OCMdDSbyMgE7z3x2ptsp5wOM8ckn3OKaFAkPPPPHt7H8qAB3KvhgOeVGO3+f6U5i7JzjJP4Y9f8A61RyIZHHBHAwP5nH+etFzKUjAHAIwcDnPrmncXUVnwyF2J54Kj1phkDZKnoegHv/APqpVQrb796sM5wDg89Pf1pke/aeW+hH+faiwgdgCOSTk84xjPqfaiRtw6YIyPwH0psJ2kbkznqSM0snU9M9ufWmBKnzqMnOAR6846fnSo5IGSeAeSOh/wDrVBv2tj72BU0LZB6cjPJzx0x/9equAqNt4OVAOTjn/OaDkOMPkc4Ht6fzo3FpMDk9yB+X+fam7MHBO3ByCf0//VRclskbKDAA47dh6fWnLIVHTk9PY5/rSSqGU4+916/rTSrCCMEZPXHbI/8ArGmIOcndg5OOucfh+VSKAHUlzyOx/Lmo4xtBPPsuMgD6f40j7/MTJ+QHkHjIPXpWi1QmrksrCNuBjALE+tONx5qAbSoxk447e9RuucEHBz931FSGF2XIGdo74/GrSYdBAQxIznpnPUHmnLG8jj5S5Jxx0z0GfaqjX6W7feBYDIyQMH8f61xeq/EwWE7RRAbNx5J649hXp4XAVsVNQpxbOCvi6WHV5s7K41m20+aSO42IycZZug9zXE+K/inDp0zRWw3oVIGM5z6g/r3rhtd8Sz6tIQcIrElgeMAnkH354/CsG8Xz1BADFSADnjHoK/Wcm4Nbkp4jY+Hx+euTcKOhe1HXb3XCLiWUwpkgKGIYntn2qlbSuS4c5ycFjwQM9+3X0piQxrarMgUuCRtyc578dvTNQwzEM2VxnkEtn8/f/Gv1rC4Gjg48tJJHx9WvUrPmm7jpFJlJzwxJJYkgkf40GIAHkAjI6cVIC3mAYJyOh7enb+dMJI4OCwOOemfavQSsc45PmjIdQCACW559qOOMEk5JOCc+34UEliCSoyMAAdfpSMXC9PYgHPTkfiB2oFqK5LsehzzkDAH+etM27fm6/KRgjtUiQkvnGQxwQR2x1/limvbSSFnQOMckY56/5H4VVyGMaTaRn72MY7kkU/Ia2ZgOWO4cjg8dO3TtUbRF2AwwdRwfr3JqaWPyoh3THTPY/T/6/SmIrxQkQO4JxkYLHHXp+HeoYnbzsFvmOVyM8A9enpV6CJJonByAMlTnjHsent+NVo4My7lO3JBPrx/nNO5A1kCsWcKMHOeueOn59vpSzoduTyMZA7gdfX+WO9S+UXb7rEA8gjJ/yfTtS3CbT8+OACQy9f64GBRcViHO2LJJ4AHXIx/jTIZWlkCDLuw4wMYxx/gcU94h5ZIdsqfTqPr/AFNXNMVZGXYVywJAPYVQyoLeWOYEgoQT0PPPBx/9fNK5EZTD4I9B1Pt7fWp7yURzEAjkYJ6HP0Hf2qGZBIoJIJIPJOCPy9P61NwD53j39F6bT3Hf/Oalt2DJs4KEnIb0OOn+eKIlK4TBAwCTnJ7fyqMJ98D8GGcde9ICdXVmKZ+bIz9eo5qwJY0AD7gMEHI6dOf8+lVIcmQYJ6/MpA5I9/ypL0OjKSckjG0Ht6g9unNBSJr+8jlkBQgDAAyOcD+v+FRB1KAE9yMehB4/qKrshGCRjPViOMe2f8+9Bh3xMAdnQg5IwPx6nk9fSlYVy7bkGeUKcS7NxIPUDpn19utCyoNgJyp6hup7Hn8arWzPHMT6DGT1I6D/AD9KguGcvHk7BvycHgjvj9elSFy3dovXcSBxjoce/r3qNnO1MkYzj347012d3JyRjBXPGD/nj86iKExgcnnGOeAfU/l+VAi5DKjo46nqOwOf196qwEi4wjZZjgdgOe36fnU8EblXGAeORnn0P+NCoBcAj7wyBk5GfQ+n/wBahgTSTCAYBPU5H64x/XnpU0MxljRnIPPTPI9/5/nUMkYeRd/AySc/yH41MLYxKGxkcEN1Pf8ApWLAYxO3IzknJxzx9f0qtHMfNIU9s8cnqeh/lVkZOdjDBGCMe/p2/wDr1E0QR8FsknA4xnvz6d/SsZ3sWlqdR4N1SK31cSznqADkknPT9P617PHdKxwqjBAwwPb8/TNfNks0lk5dMg7s5z169ic//qr1b4feJzdQeVdSAyKowc9sdMevSvx7P8HUVZ1lsfWZZioR/dPqdT4usHv9LxEOmSNvPPHf3/pXjjwy2ckoYYdTgjHXpzj2/wAa+hI4UuNOCEFY2BOR2PXv7V5p4p8Ksty8ikkbeWxnJHp+eMe1XlWPjKCo1Hsa47Dyv7SKOQ0jVBaX8ZDsMEHBPf8ADivYdD8QR6nECXXzccrntjtj8uM9K8LlsJY5hFMMuCSD0HUdB9K09N1aXTZEKyOBGcjHsPXt2qczy5Vl7SnuYYPFui7S2Pe9UsU1Sx/eRgkLgEYP49f55ry7xB4TME0jiIbiMg/pj/PvXceD/FUerafHI5PzqD8xwQRx/P8ACti40pNRVgRk9toP515OWZlWy6r7Oo/dPYxWEhi4KpT3PApbaVbgRHIx37+wFLcoYnG5SxwSSRjp2/z3r1PV/h9IZxPDk7TkA8Zx29+c1yeteE7zfteNgCwG4DP1GPc+tfp2HzjD1op8yR83PCVabtY5uOXMQcnbnk7jg9DV/TNOub63D2535JwpHP4+n1rorbwI9wkYbLg8YYY/Gu28N+GYLC3kQwbSpwWHToRz74FeTmOeYelFqlK8jroYGpOSbVkZPgLw55ADzx/vCSzBhnA69a7G5uRYBxkYUdB/P/63vSPJHpNsxxg4x16Hnj+Vee6/4kMs/lodoY469e/P418HRp1cxxF7Xue/KcMLTsiDxpr51C6eOVwAxO3vjt+Pf8q5NjL5IRgJAOA6nrz6frU1/LLJPwFAYkE9Tjp/9fNVkGEAzkY/iGB7/ka/X8DhVh6SglayPlK9V1JNkkcfzBQwHONx7H0+tIVKEHPpnaKjDEyF8l0IywJ4H1Htx9aaxkP3HUy7s4I4OfTH6V6hyDpfmKkjkZPGefqP6/Sm7cDJxjg4J5Gen8wafKswzvjwTxknknjsPT/OKRkZwNwB7HI6H2/E1SJeosXIJBOQuDxgfU8/5xTSdkpC8EnHBqeEuIyFHyA5LZwPXPSocnPUE56E/l/Tt3q7k2EY54JAYA5wPx/Kl+zuFy7KxGCcj/Pb+lI0nmSPkAHG0hePrn9KlkMskSIQQpUkc44HHPr2/KjmKUbkLCTyjgqBknd6Hpj8qt6Lpk+pShQnzZwcfh+HWpNL06WbKBCIyRliOnp+XAr0rwT4YxeIWXkHBwOvTr71w4jFRpRbbOqjh3UkkXfBvgsR3Ec8o6YwGHTP8ugr0VkWIBEBwByeuff+VQCFYYmQLgEjnP8AL9f0qQkhQMHgD5s9a+IxOIlXndvQ+xw+HjRjoh2cx8cDPIz2pi5LccdBnufwp4BYsvJHfPTimopDH274z/nH9a4jtHLjcccY5yByTRIQmcjJOO/UUnQgdCD6daJGJwSM+uen1oAePuk8nHIOOfp+lPQhieeAemf8/wCRUT52HOD3GeaSPdyDgHH5f54qtQHyHY+c8gDAqN8DIbce+BxyaGGWJz1Pc0NkkZLcUXJuTtIGjTOSMYOT+H9Kj7sepAwPx/wqNc5I7euMU4F9x9PU9DTEDSYHbpn5hzTHJZeQcdC3b/61MkYmYhz09sYHt6//AF6lAPlkDj2zk0CYwjnILYBHfkDv+dJG+0HgjsDj60bWWIkE8DGR1/L86i3cgZ+ooJJJJNxwDn0A6mkco+/5sHGeeM+9G4EgcZPOAOOOf849KWZA3zEHg4JJ6/1oBkczG2tJZGOzA7nA6f5/OvAfHOuSXd75GRsyQcHOPT/9deveM9UFrpjxg4GM5J/mK+er/UHudQvGcq6Mw2DOSMdf19SK2owu7s+ezKrZcqK0JdNQgAAYg5AI46d/rz+Ne9+CWLWdvjg7R379f6V88JcSpqCsFYADqOFPOMZ9f85r3zwNKFtYsn+EY4/TPeuyp8J5uC1qo9EYh4xuJwBkk47ds1SnkaGBigzjJwf1qRyxRY88Ec5GOfes/V98NnIY8A4wDkjr0/z715zPqpaRPHfiRdie8MbhdxY5BHA+g/GvOLwiM4UYJHBUdfb3H+FdP4xuXluXkYl2U8tjOAeM+5+lctPJ9oBOxwOc8fSuqkrI+PxLvUbKYuPLV/3a73OAWBHQdcd/w70tldFrgEpugAI54GTwD3/rVkSHyfJxngYJGSDnt6Z/p0qvaWvlM/ONx5GfxPp61tocZZOUkyMgbcYX6EflVd39sDAzgdfX/P0qWRj36qcADqfWmTpKxOxChJwPXHqf896RYyJ8gAjA6gdv89TSRuAzlxkZyGK8DHt6f/XqWJ8AxugyOjY4yP8AA8VJEvlPuYbgeuTjjt+dJj0LBmUwoUQkgghjxxjvT2aOePA4fHIHT1A/l+dVJl28jO0kHB5Hp/L+VSxMwkygwBk/MMHHf8+eKk0LVpMsSsPuliCcHjOOB/Ko3uFP7t1Lc4Az39cdfWnpIksexgc8EsM8ex44qByY3wNoyQABzz7iq2An+R5MoAVxkgjPJP8A9avV/h3smSNDhCo6Z4I4/wA/hXlSRsvzDPAJVhxn+leleAUcLFJgFDgEc5H+f61lU2OvDO00ez2ax/ZXkIICDqTgMe1cJ4v8VJpi4Eu088gk/r/jW1q2rNBpjxpgucAkHgCvE/EGryXV3KJF3jOMHqBjqBXNCDbuz2a+J5YWW5Dc36a3qiSRBt5Y7gRwfce39c16j4S0JJFjndBuwMY6duf8+leaeF7GK9vtuzjOSCPTsBzwOfxr3HT4rfS7NFBCFkXCk9D/APqrpltZHHho3fMzchDYQAfdXHqCP6VZDJHgvgHjGD9764/EVyGoeNbSyjdTKpKgDcTjv6/41xur/FeMCWMSqqKu4gnB9v14rJRbPSliYw3PT77WLeKUfOoGSDg+3r+v4Vhan8QbTT4dkZwQcfN6jt/n0rxDWPiRqF5c7rcMIgSuM8gd8HpzWS+qXOpORI5IY8jr7Zz26GrUDhnjb/Cen6j8U0upG/0kpIMgMDkA+/6/lXOP8QdQ+1Phw4IwCCcD05/zxXKR25SM55Q5+Yjoe/8AKpIJRbSIhUFMcjHB/wA9Pwq+VHJLEVJPc1df8UXZkiJZmGcttPt+v04qT+2XvLNJElw5GMZweOnFYkziM5fJzkZzwB6/X/61OjdEQYTkLwM8f5PX8amyM/aSfU07LVJbhf3gUOCV3Y6/4cA81Ye5RZUDnzIzwQoH5/1/GudjnE0o3Aq5B4zjGen1pzzhGAPKIM5xnjpyPz/KqshOTe5ra01nDGjpcRg8gIAcj39PwqtpcFpJayfv0cqcBmOAR+NUCY7mRiCpPQqRg81E0KIqjGAG4wcc9xj8aDN6mzpkVgbt1nk8nHKyA5AP/wCrHPvT5lghnCB1kiJJMnQE9uv1PX1rnjLHJMnkKgHA5GPXPXrWhJJHLAYjuck7guOMfWizBJI0ry3sXi82K4ixHyYT1B4GQfYdgaktf7Lu7dh9ojgdcjBHUcjjiueaARMJV5QZBYHnnrVi10c3lzvBJjYfwjJPvn86Ckr6I39EsIr6aVYkwORv9cdce31rvNC8Eo0kTyYxjJ49AOKf4F8JxSpFK4IwoB44Hqcfh+tekW9pHaLtQbx6nr+H+fWsnJrRHq4bCc/vS2E0jw/a2MKBCC7DPA6eta0duD1GMDAycj6iqcMhDjK44yOM8HpU0s5SM+3AArJts92FNQVkTsAq7Rjngk9f8/8A1qduRRj07nHPpVaK4EvJ4I9KerAs5A6c5z/IUjQl2KTxkdwAKCoA9eM4zkHpTHYAjHfqCOn+TSSkGPPfPUeo7GgB+MDkHOcjFJ5hGAVz7EDGe9RtgAnI6Z5JphQFxnIJ4B9aALT4OH3fiOKaDkZGAQTgZ59ahdQjAABU6YHp/n1p2eAc5/ligCbYHXKn35PWj7oAIzkYz/So1KLwDy3r1OaCwLAlgcE8D/OKAJgeDgnPGSB/KggkjnHuT/Oog4D8DIyMk+lKSHJbpyMc9fwpNAOyACScnt9aRkxggZHU57D6UwyISTnkj8PwpvmlCDn5WH3R/n1pgSGIbSegJyMjPTqCKahHUHr1IGaQOSmckAEDaRx6UbuM89OMdaAHkAAfNgjqfQf/AF6aFCjIyCB6fhSB8EjvjqDj/Pek3nJA6djjjFAAqYBJHBHHGf8APelCDGccZ7nt/n9KR2BI7Ejg570NhgTk5JwQBzQAu0q2eTnPfOT/APWpRh14wrccD+dNUk/JznqQP5j8qPughyPmwc5xmnYB8a5lxnGRzipliLjrnBycd/p+VVQShBz05Ax+VOeVn4ViCB0HTPrRYTJ2g5JIOMA881C0JVieoPA49KeJ3wU3bzznI6fh0qDe/PJORznpTRI6OAAAhs+oPBx/n0pxiC5IwMjjuM03ecYGOOikc4p0eDGBwCCTknt7YpgAUYBPLEYx6elTOm3BAwB1B7mq4yucYweSTwSP896VjtBwW6c7jQA/bH/zzH6/40VH58n9w/8AfQooA+cd4wVBJGMgEY60QqBMACcngjHSnYIJxgHt6cChUG7JHy8HGfSvMPTHyKQQMnHfI/nSPHI/3QcYOGXt/n+lKMMuc9fU84oVzgg8AngjgH/PFAEq5C4AzkDj0oXO85Gev4+v9aF+6Tkgnrg0uAMZyMYyT/hQAAnBxwMgHscU7cBwhz069c+1ICcZPIIIAA704KBg456heoP1poBqcsck/N6Ckk+RPXByTjNPVeSSRnOcZ9abw0hAxjH44/yKoAiJVgcnjgkVMHLEADggn0596hCgZ7kHJxxzUwYFUGSdxBBNTYVwOQfmPToSMc044YnaADjOc5zTCAc5ySOo7n/OKOAQ3XnHBqguOwSRkEYORzkUe+SCSRnjFRhs5z029DTgpTGdvJ79s+3vQDZLEAhbjGTnkf5/yaGJzn72Bzg9B7UgOFGQMDk9/bH+falKEufn3HBO0jGPpQR0HHY/AU4I65zmnl8EgDoMDOcf59qh3+WirtzzyR/n3qaP7pIOMH1/lQIYRuPU5xk8dPrSF8KeRnqSR9MVJjbjGMZxyePx71HMgcnnLdQPSgfQWRN8Ln7hGCuB0PX+VPGRGdw5x0HSgncuc4yMjHQ/WgoAQgbgDJ7igQhcqOuBjBGKjMaSKqMPvDHJ9fpilkUbGGeOPu5yaVeF46jHGO1GhLV1Y5TxD4QTVIXClPlHAxgsPrXh/iDw3Jos8ixghSxHTJOc5x3r6amCyud/ORgkn27VgeJ/CNpqcOEhL3CZw27IGf8AP604zcWeNi8EppyjufMmSynaSnIB3cnBOBgdf/1mqK2oDo2WPzEkk5xzj+v8q7zxl4Rk0uaQpG0eRwxXjOemB9enNcRcM9q/lui+aSSRkgY6A/y6V3Raep89KEoaMcwBJAJGSCTjrzzx/nqKJWPlE437jyuOgHt9arI0gyXj55IXpgDvn1zzipt+2IjHYknkAY6+/wCGK19TK42AkRyFpCSTjAGSB6A9B/8AWqP7ZJEf3edw4Azj0GT26fSmY2sABjHBGPpjP+e9MbIf7gcjjOM8/wCf5UrJhd9GXI9cvbXBiI8wHIDdMngnpkE1p6d481eNnWWRQASQqkjHp1rACq8h+U9eScc/jSTojMF2DPUYHHqAff6f1o5UWpzT3O3t/iDqFuhMszEtggKRjI/XH+NWf+Fq3cKOYzI5XBIb39vbpXnqN5ajODg5GeuOgA+n8qcH3AgA8HJxyQB/k9evNHKjX28+jPTbb47XfkxB2JABBIXIBz0Oemf61sWnxo2RwAsR5hPzKen4+/NeLeXvyTj58rgDjAPr096c8BXCEYjQg8jkk9ePTt71DppmkcXUXU+nNB+KGn6jBsM4R+6g8Z/ziuvsL+21Eo1tcIx4yCwHOM9evr618d2zy2U5lSRwAPujgH8/yrp9F+IFzZzZ8pokQjGTkk4HXHr+Nc88Onqj0KWYtK0kfUkrBRwOAemcdef159KjlON6YHPY9B6H+deRaf8AGQyRJG7B2IAOR+J6ccc/lXoGl+MdPvIPnuAMjBDdc4/MZ4rndJo6/rVOrszhfiX4Wdz5wjHTcCvJx/nrXlUUklnOmCA5PU8EDrnFfS+sRx6np+xHSUSJlSD0J64PqfevD/Fvh82V+Mo0ZVThh14POD26V10H0Z4uJjaV4nWeBPEgEkSGTj0PbH+Of1r1DzQ0JKkEYBGCDkcnr0//AF181eH9TkhvRjEZ3DbzzjIPP1r3bwlr8FwkcDvsJByScj25/EUYmlpzROzCV3yuEjzL4lbG1c/KQVyCD1zn8ew/rXms0wWUgAYyTjORz7+9ejfFeCSLWpSCuGJO4cnH4f5615pc5MqA8fxD3/L3/nRQ+E8uv/EZFcOA5XCjjgAkkdOn6ZqGUefApGQSctg8EHpgjp3z9KfcuXAKHOWwAM4xjnj8f0qCGKRyQ5UxnpjGc/XjFdOhz6lq3gljcAOQFUggENkdgD9Px5qSOP8AjfAAPJBxz1zTYYWiQbiCOnyZyc45Ip28ud+MHOcrjnnv2I/GmSBcM4HIPOT24J5/CllX5TwcnBwOMf8A1/8AGoJD5cuOcEAdPXrTmJ2YJ5GB16nI/wAOBVhqxwXEXU44zx19OT9P1qS3jC98DqMA5z/POOarvKSMO+STwMc5x0/r+FRRytFOkqSHceMjJ/In+VBPKyw64nJD9Tja/oAP881LEys2CCozzu5yAP8A6/bNQh5Zrol8F2JHJ4zx/WpZxseIZ+dzg446f/XzTQWsWdNV/ttvOoOUkABXjAJ/z/kV9G+Ebt7m0gldy5zjk849ffvxXzpbqbS4jfnIOTkjnI7+3b8TXv3wx1G3vbAAkCTjII4Hvnt/jXPXV4np4FuM/U7ydg0WSRjucckdc/z/ADFYHjSdj4dnwdw6j3xkYroiRJIC5B7EY4xxn/Pauc8czpDosqp82eGx+ePTgGvHSbZ7tf4Gz5/uI1GoyEKV3HJAPbHT/wDV61NpWoS6frVo6AeXIQrMT079x2J9+tUL+fN9MOnOB2OSfbt0pI7hobhJSciEkjbzj3A7/TnpXvQ0ij5W9nc+nfDtwl9p8YfOAB8ynPFb8C7UK4yvY+/T/wCvXmHw+8Sx3McYaRWQrjIOOOleqQzo8EZGRlcAjkD2Irzqq5ZH2GCqc9JdyVFIVh908Hr29v8APejHJGfoBx/kUxSrZCEA4zyeRT2fsOvfBP8Anv8ArXMegivJHtHqBwcnrURyhzu+ToefyNTSEAjjHbBFRYA3EkAEcEDNOxQoIVQARznI+lIvLHtxg5/GgsuDx0GOnem7wo4wTjrnNUAp/M9P/r/pQV3bATxnBAFKjKOc98Yx/OjdgnOOmBx1+hoAUgDr9fp+H4UFOEA9Dx3/AM801hlNgwD/ADpxyMEnB6g9j25oAFG0knHf6fT/AOvUYGe/fGe1T8H+HIz16/Q5qMHaR0APJz1p3AaIyOc+3Jzx9aaw3EdcY5wfwp/mfMQFyMEH8uuKFfaRkYGM7gMj0/nSC9iN4mn6EA9RkZB9j36d657XPCyX0Tk53ZwcHBx1/SunMZRcgjp3pqMGGPz4zxzn610UqrpSTRzVqca8XGSPnTxp4SSynMqOxIAZdvUjpz/nvXGmB4QDkg7cAEDg989D3/WvpXxN4Vt7y1kdEO/PAGBwf6V4l4j8M3elvgoxAywJHB7ccfWvusFjY1oJN6n5/jcJPDzemhx75ReeXGcYOTke/tnvTAAsgJBBYdSeo/r+FSOjxkoeGzg5XgZqFY3jAJbLgZOeleutUeW0M8wlyPvHtx6+n69aGjfON+QeCccf5FKYgAMkueMn+YFRrcBpZFO4oCNoUdPXj86diNUPdAUAbGSecjpj9Ov86gx5cZKkkZOAFz6Yp7sVXfwASCOMcd+P8KjebHyDh85OPr2/Sq5UyWSxBkkIyQ7KQTntwcf1qzZalPp90kqFkCZK7T8wOOtUwz7zIRnjBLD06celRiZnbLE8g49B6j8ea8fE5VTxLba3OinVlS1izqh8Sb1UjRD5jgYCls+vJPbrmob3xHqGqEGSUwxAY2bj1PbOf0rmLi22lDgcghhnBA/mPTmkSEQRZQOIxxhmyPw/KuOlw7hoS5pJM3ljq8lbmdi5e3ks42NJndkDjOB+XB5+lUrWAIcueT0IHIHt9OanbcBgngnPTj/634dj7UtvPFJI3lhiHONwPUDr/n2r0q1Glh6TUUkkc8ZSlJNs1PD2lnVNbgiCuE4Y5bAGDxkH/JxXvGgaGukp2JIyRjPPf6+vNef/AAw0mK4l+1k/OTgZ9ADn+X6V6fcXJhQyk4K4AOMDPOB/X8K/G82xkq9ZwT0R9rgKKhBVGP1m6Gm6eZH4KrkAnA7jGa8n8SeKGujIhkIBU7VU9D2/p+VTfEnxbOxMEUnPAC9vfOK4CI5Z5H+fcQSDwBn8x/8Aqr6LIsjjUiq9ZaM83Msc3L2dNiSMfNJABJ4LHJ/nzxzVZkJdfm4wSSTkYB7j8f0qw6gngcdt3I/P8vyNM4DY6gcZ7fhn8f0r9GjQpwXKkrHzabbuycIWWKRGUuy4I7/5B/pW1oWsT2jHBYIxHCkd8AHP1x+tYULRhkyWJXjnqe319fyqaOUQbigwQcYz2Pp+vTHavFzLBUq1Nu1mdtGcoSVj3XwZr7ajZtbzoHHJDHk9O31zXM+OdFj+ebySRknkcA//AKqb8ObhVG9DgKMEjgcf4+2a7a/tYtYs50xt3DcM85PXg+pHbvX5lh8X/Z+Kstj6apQ+tUFfc+c5IR/agjThGIyO4J962r3QZBbRmIKSWw4HOB7D/PU+lal54Tlh1AzqnmFXIA6AZPFd7o+nWlraYe3XJG4yE5OfUDocV95/rDCnayufNLAznfyPGLq1MKmOeNkZTjbgjp/Sqnm/vCeTntggntn+ld18TdNFhPa3Fu+4ODuAGN2Tgc+tcPKgT5ScDqcj68/z/EV9ng8SsVTVRLc82UXCTi90SZO4HAKHI+pzkD8zmnDy35JVMAHAz19f8561DA+XAyoLcY9z6/8A6+9SCQkk5GR1Pb6Y/Cu8CWYhkGCNoAO0jr7Cg42+3QHqe/8ALnnmmOvLEnB6jJ7+v4+/vTopMRgvkKSMHHJ/w7/nQUPiGwkEAjbhSTz26/n+tO58zoEHGAAc+n+NM3cZ6EEcjtz37Yz/ADpA+4EkZbjIJ5Az09+fp2qwLDOquRnknkH/AD/n1pzyJ5YLOB2wQSSOP8/iah37HznOeQcdDn17H+dS7AxQk5yRyAO+f8TQBYtHcwrGhUjJK5OMHqf6VFt+YkHnocDkjnk/rSpEFYcnGCePz/znFNjUgYB565IwTyTj+dUBOZYzGgfd8owMA857ceoz69KeNsQLBieMYJGP88/pVaMszDIQEHIKtkevIPTn/Cp5JVII2Hj7xxkd+PwoAlVH2AsA46fMeOe4pyPtUjCk42kNnkcjr19fyFMNwHRBsGFGfm9sDH+elLEQFzwd4HQ5GQf8/hQA9AI49v3jtwGY8EDOQfpnHSkIj3BUIwRkqeo9z+dSRtHkZHBOAPT1/Lj60CdC+8E4HB4A4+nbFBWpINkaIM4B4x0GR1P4UsbFhkgkngnGCev/AOvn0pHYBcYwBxjHY8nk0ud0AKD5T17d/Sk2CuSQgHAZeMDJHPPp/njip1ATaAMA8YHTnv8Ap/nNRwONjAjlf4lOOOn69ePWleQA4U5IOcDr6Y+v+FQzWw4A+dk4HBI54H/6/wClWVlRkw5AGOOD9P5c1XhYjcehAyM/l39Pf1FIwMj/ACDAzkZz17jr7d6ljsy9kgA4IAIIJAG3v1/p7VOTvYcHbjPT14xn0qujloQ7v0OOp4759PwqRGD8kk8cA8Y96mwEoKHPA5ORwckY55/L0pZHCuCedxORn/Pr+tQxSDAToc4Bzxz79PSm3EjbyDyOnXP+R61LRpYW2vnkQQbT5cZwJCc5AznPf/Iq8pHIQj6HOc/5NUFUKrYUngYUn3z06fh1xVxWxCBvyCOQxH4deR+PtSsUNCjzN4wu0lTnqxz1/wA+lTTJGVQnfgYJMZyevX/631ph++dxxtGc9OP5UwPuYYcjBGNnH0/kPzp2Fdk0+zfnJ6gZxjPsfzpJgAiAfMF/ix+lVrlDOmCTkDO5yOvv6YqQsNpxyMZ+bI5Ht+VOwXaJASu8kYyMgY55+v41nsTHIcZORgjt75/HFXFkXyOT5meQpGMegH5VmF/OcgHAIB4Hb/P6isKmGp1VaSD2jS0F/tGaAFo5DG7H5Tn7vfp6/Suv8PfEm5hvUgmOUWMHgkAnoeP8K4ZwSAWAwckemaAEWRiMg4wDycjGPr6k18hmPC9DGJ2Wp1YfMa9CS5JOx9EaL49stbQRiX50G0qffrz/AIV0cbI6jy3yg6knPT/Pf0r5estUlsFQo5Uk5znnA6fnwMV02k/EnVLJRmcygEAAjGQO2ff+lfj+a8H4nDSbpK6Pt8Dn8HaNbc97/drlk5bBzzkH3/H9MUeXGjCQYDsc4LH2/D1/OuE0L4safqLCC4iMEzdCDxnpz9cH1rrba+S9mUiVHUcjB659Of518BXwNfDy5ZxZ9XSxlGt8EkasxDRyPuyRyRjqOn9P0qMsNmOcZ+8OOv8Ake/FROXKhFB54AUcfT/69SSqYgiHqM5zXE01udsWpIGm2HYEySCcj6/ripeHlDg5OMHcOD/n0FRghlxjceMZ6cdMihYzu69SQR1IPQH+VNXKROXJwOevHcc1Mz7cLjIAyOenr1qnD1UZ+qk4/wA9vzqabIAHJOMEfljmtEWTbw0fBz9D29vb3qdcdc9RyAMfSq8cZ8v09fTP+eKRS7SOEBGOM9Rn2+lLYSLUKquCV2kknHX/ADxUuAxPTkYx/L/PtVSHJBJGSMEk+g5/DrUwb5gB1JIwfQVaGWFGOh7cHtmlEmF2E8kc5P5/lUDMdwPJUHBDDIFSHoPTHVhyR7/rV3Ac7lY3PVUBPTn/AD9KitCWOS3AyQpH5A/yp28vGwGSCMN3pETD47FcjHc0wJgUyMjft6YHPShD5i/InXnLAD/PSmkHIC8Y6DOPw/8A10SFySOcZxgD6f5xTuyB/AypHoQD6+tIrHHA4Pr1/wA/Wm5J+8ckHB4x1oR9338AA5/GncBxICgevTjqKMpkoTk+lMQDd97JJzkcg+1EhAyccZAJA5pgPZvlxgE5OMjp/n+VLGQq4254/EUnAIPr0z/npRkYGTls4APf0/z6mquxNDocDoQecZ9/880kmxJMEjOSeD/M/wCPrUaBpAQRgAkEg4yPWmkNuyDnB7jn60XFYnifa55yWGMZ5x7Y/OuF+LugC7s7a7gHzKMlwQMjvn1PHX2rtkUAnJwCM7gMf5/+vWX8RYDL4VEsIyIxnOM8dxX2nDOIlh8dBx2Z4mbUlUw0r7o8IRd0wJIIAADH2x6fh+VSsNjEAk5xgE8/gaghlKeaMfMGIKt157D+VPa7SPb5icMccHoT7c/n+tf0Xf3bn5qWtKYS6vFCMg7gQQP5/wCe9e/WO2302BMHhMHHTPcV4HpkX/E8t5A4IZlUkHPIPp/npXvS/ukGwNnAxkfpX4bxlWc8RGHRH22RRVpSLSMHBD5GOcMP88f/AFqGQAjHGOw/z6/1qBY8qABzjIJ4+nvUkalgc5GeAMHrjj/PtX5fLVn2I9FAYODz1GOCKa8nPXGOev8AWkXKvtw3OO/U0ki4HrnIORjB/wAmoaAk/wCWYGehOR/n/PWmY47Ed8nP0x/h+lIyfKuckYOQP5n/AD60RLmHdySM8KP6UgJYz0IJY9eDyP8APWiVDIwIz2B5wCQaZG2CRlT6Edz2yf8APSnRsDITkcd+maAGXOM8kcc5HGMdOvfFQhSkZz1PI5z9B+PT8adcpuc8Dk9P06U+V0AHGwcAY+nb/PpQAiNhCRzjGMHmoSrdzyevcfjToyMP09sZ4H+c0yMBCQSRngkDpQAu/G58k8cHPao5D5ikckgYGRx/n60SD5ShJAPGOBz/AE/+tTMFeh6HGCf6U0gBUVEwg29AMev/ANejeThjxg8gnB4pwwuOMDPYdKjznOceoAz1/wA46UyR+RuySe/PTrz/AC5p0mCn95z0AHPH/wCs/lUWQXxz1HIHbv8A1on/ANYWQ4JOADz9apK4AAEbjAHPJ6+38qdbygHAPJz0Pf3NV58hRyOQOcZx/wDq5NMhmXOAy5AIABz6VXKwNBDlsgY5APPIPoKWSVQRnGTweOM/U1XsJt0x25wF69frz+dPuFkdXAXPclj+oH+FTysnqSpLhsY6/wB08e//AOoetSNkrwM8fl/hmo4hmJWIEa4yAeenf/8AX60lzrNtaRbC3z4wCDxnrWkaVSWyuQ5xjuyVY2EgxuCHsRkHFOWMDaHIGckAEfj/APqrBn+IGn6Xkh134PzMeOeOh7dq4jXfigZZylvId3JUqB+OPevoMFkeMxLXLB2Z5WIzKjRur3Z6Zfaza6fG7PImCMZPY5rj/EPxKgt4fIs5QW6k9Ce/P1xnn1ryrUfEWpam8gKt5ecluwz047Vln5HR9+HPBJ6de5/rX6XlXBbbUsTsfK4rPZWtTOq1fxte6s75LLu6MO4H4/zxWAXcv5r5aToD0P1/DFV7fcA5R2x0Xn0+tSq5bkKGOeMHk1+n4LJ8NgV+7irnyFbFVK0nKTuMlcsT0BB7Dkjv7+tPkbCZIJ6YJwP/ANVVw4DMhBBz8vOT69P89KWVnZThhkgjI5/z3Fe+kkrHE9dWTLI/zANgHkZ/mfwqSOJYEdyeSMk45zzwOeag8t44UDOdxXJIIBz7fj+lCs/lnfglffgHqDRqTYVpSz7uUCnJAHGKDLgPhj8uCQf5/wBcVDGX80Acj+8Tj6/WrEqHc7qeG5J747/1plAHPUdQM7s449P85pUPlKeMAcnBPH4/lSO2MkjGQAD2Pb9OvHNB5VXwcZJxjH4/55oIJYZ/mU4JIOA3bGP60z7Tk4LYOcjB4z6nt+VRxKS+Shx1Ixj6VFMUSQEEcP06Y/Pp/WgVi3JIWYEALghWIPGP/r/1pLgmYBUOQByCvTP04qCQ9WHPQDJyMnuKWdgiI6OR2OOMfT8fSqRJJb4jXD4GBnIBwBxxjrUEzP5zKDnnAbHJAOf6n8qaFklGMsV9z+PakNnIJHJK8HdjJ+mc0zNjJTJMS4LHjacHHv8A4VPvJgG8kuRgge3qfw/SqlvdNFc4zkdAAOv+fT3qzcKVmGBg55HbNA/UWKQLJInBLDaSwz/n/wCvQsTRFNhVNgwSRwy/X1ofmI4O9h1K9x/Xj1qOIvhiTyeBkdP88U7hYa7szEnJbOBxgH6dqk2blDcH0B5BH8v/ANVEm6UpG2BkgAf3fTgfh+dPbMeQc7sYGT/X/PWi5I+3d1jKn5juyc8cY/ycU5VKbiMcjGD0qEf6sEZ6Akkc/jTWJKk54+9u46dP88Uh2JopRG4IO0ZP3R26Z/Gp5pQ5zszx0J4B749v/rVmRr5j539D3Pftx/nrVrdncHGACMDPX/I4/WoKFMrSgh/4TjnHQ802NWQYD8dAe3X8/wD9VRzSCNgMg4GTgY6df89eatOAISAeR078+/r2oAifIIfO3A5Uj2//AF9/SnyWYcOVwHxzk/55qtISvQHoDgZwPr/ntSwXhwYxgKSNpA6euaAshdxfAcDHQgjHTqMf/W60tmwEOSQRnnb/AA88cfWor53M5kWPAZQCFHpzn6mjyojHE6ApxnPTr/8Ar/SlcmxYjuAs2OoYEZPP05oZtzPnAcEEY64/z+VQ/wCs4Od6tnOQeO49atabayalqSYXMe7AwOSB2wPc9c1hUqxpxcpPRFWuSqhdA7AkdCf0H/6zU9yZIbfqduCSGOef/wBdehaT4OSfT2gaEmZ2BEhAAHqD3/z1rmfFPh670qWRCM8YJYcYHv6etedQzChiHaMtTeeHqU4qUlocpFdSphAoC9CGGT+fY+3HSmm8kMyIhy7sQVI4HuaYYHYHk4wRk5xnt+HWlsLQxzCViD6EAgfXnn0rvbTRzrsPuyXncjGVGAOR9eTV7RL2XTHjlAP3j0OMjvmq7SxxygAFupOD/nJ46detSSxgxoeqKCQfrXk4zCwxEHGSN6U3TkpLdHt/gzx1FqlqbZ2AkPC7sA4FdL5EV9G29FIOMEj/AD/k185WOonSbuKVEKsR6nAA7HHb1r0/wd8RDexeXcfIc5yeDmvyPHZZVwdRzg9Ez7PC46NeHLPcl8U+E42j80oXO4ggdcA5BritUiCrsVQAuQDjB9Tk/wCe1ezs8eqW2NhcMM4J5BFeb+LtAdZHlt4yUGCRnoenB7969vLMXHEL2U3qcOLw3J70dmYGg68+kQiIAhkbAOexPb8/1rvvDvxGSWQCWTByRgnA+leSzRSI3IYp1J6cZ4/T9ab5cp3yR/uznOQegHfNdONyBYn3obmeFzCeGdnqj6Vs/E1tdAOjK4IwVLZ4+uf51LPPaXLIgjAJwcj9CP0r590fW7zTIxmcs20/OeD+Q79q0IfG2qKA5kLquAsecEjvya+aq5HiaLsrtHtxzOlP4ke23U8FhgPtjxxtHOAfT86zr3xjZ6WjouHRwSTk5z7c/X868pu/GV7qGHaQoxGCpOePY/0qi17JcEyO7EHgLznH+cH8a9DC8N16kk6miOetmcVpBHX6r46S4JQEncenP6GuYv7sSyF1GS3YjuayQjfaAMc4J689aktdm/bIcbgdzMMEH+RyRiv0HAZVRwS91XZ4VbFSrPUvyXPmQDcMFVxx+R/rUEDny/Lc5Qgck9cdM/lTHXbhdmBjPAOfwH+FKgwowex7cDv+de0cd2ySEBHJznIIOR26U4kCTeq7SAARjJB9D+ODSICvIA6DPP5ZP5Ux3d3KZ+UZwP8APAxmgNi5cT+dGmRjbkbgP0464qsHLwgHdnGBtGR+B/z0peSoCEfNng5wCO4Hrjn60zkgY4J657euPx/nQg0Jg+1MDPAIOe59PT/9VNVgXBOFxjk/kM/j61Gu9ULgbyDghjjg/wD16rSXSq7I+Sx468Z7AenX9KoRcvZ4LgqNn7xSQxBwpHOM1asbmJYljMcjvwFwM4+p6/r2rF+eeaMJGELHjgnPTH5f0r03wh4RMpiuHQHoSW5IHoO1c1erGlG8jelB1JWijY8E6Kkqh54CjEbQhGQwwOp4r0XTbGKyUbEwQBnB9DSaVZxW8ICDGeBkcfpVmBQPlAwOSR718TisQ6sn2PscJhlTim9x7qrdyCTx9f60Ehk6gY7nnH1+tK5wRjOAePpQ2QfmHynrivOPSGBsqc9uMGnDEfOeByfpTWJVeTk4zjHAoJwv06560CY+TAYkZ/z/APrpeGjBzluh4phwCOnXr3pCPXcQM4wO9AiRSoBRxvI5zjHtmlTg+nqKhwQvXnGDjj/P/wBapE+Vip6kEdM1WhLGFhJIrD15GfT/AAqRyqqOO+fU81HGnljAGO9OcgJjsRj396NBCqAWyCSMdx7U6IJ3xjOOvGKjJCrg8AHHTvSRjkkgDBGAfzJouASIEYZbIycN0NCgbdwIHYnHSnM258epIzj+tM6PjnpnaBxn1piY9V3Kw6nIJA4xUSR7WOCASMAdzTuCc5wQcDA5p4JCD5iQDnkY/wD1/wD16CRnkgMOSO+Se/f/AD71Ya2DWsrM+xR0U/TqP/r1VeR3dEQhSBkjI/nVDxFqIttJk/e+U6jhQc5PNBMnZM4Lx3eRq0qu/wAjDAJPof8AJ/CvIp3SK5dMq+75gQBgDPfsP/rVs+KdekvJpCT8g+Ugcjr/AJ/KuTkw3A7EkE/59v1rspaLU+PxkuebsTTRqt1E6Lko24AkYJr3LwCkZskdMA4BIJ7/ANa8NQpIpeU4BwVBH+ff869f+GN7G6qhb5EIB6jkAfp0/Ktpv3ScGrVUeqIvmAA7mbHDHjH0/wDrVk+IsLZScZjIwe2D0/OtaR1yu0FRjgL0x7/zrI8SXQGmSrkuSeMngHBH+fpXmn1FT4T588Wj/SyEIcAnJx/Mep9fauedgF4PUnKkZA9/f/6wrV8TMP7Tc/MQScr2B9zXP3C84VckAEYJGM+/T+VdsNj46v8AGPWVJWYcJITjJHXv/nNTQSRy+WSFwDyGPBPQf1rP2O7EHaE4yx5JPp9PxNTQNlXRCAOw6cA+/wBf5VZjYuXscEMRnHVe2f6fh+VSNFHNDHJHJG6FeSOufr1/pVIylMISMgHqMD2HuOlLAQMBGD9yF7n/AD+poGWLNY5yVkmSPjAOOTnpz+dJOj28gEuQ3qTn/PGabNaCVAwUEggjPbPb24pjLI+RJIxK4CgnnH0pMdieSMvno4xkHPA/+vSxiIW4w5E4+9uBOemPy/rSxFBnkA7cAEc/T/Peo5cRgEAdCQB1P+TUlbFm2MUkhBdQ2MjJwTn/APX0pIjtuBuIwOnGcZ9/pVAx8ROoywbsecfX/wDVVst5kjAEDnPPTHofpj9asRcm2Ki7HDtnBVunXP8AQDivWfAltHHpIuBKrrtAKYxg/p+deRLsbALYBxnIzx9etdtZ66ljo6Ro/IJBA7565I/r6VMlfQ6KU1FnYapqySyMm5QQpA+b69ff/CuDvbJJb0ysgIJGGyAMnkfjmufudZnurr7QkgQBiijJxk8ZFT/2jJJnEhOwY2t2x2z39ahR5VoXKfM9TtUeDSAhVAUKjBHPoeO+c/zqHXPEd3c2v7oM+0YBBPH5fjXJy6oZwquWIHdDjr/n9akS7DEAu2DwAGyMY/L/APXQzaNRxVkUJVu9ZUxy3n8WQgzk+oz3GRWaNOK3SQSOLeNn2ySM3IzwCc+/b61utDELnzIFU7gQQrY/HH1qhfad9pGH+fcMjgjkZxz16U0zJty1ZJq/hXUPDkivOGuLdv8AVvGRsI7EHsPY1c03Tg1vJPEN6Dlhn5l9v0rHEV4kKRx3cyRKADHvJGOwOciprIm2kJ+YEj727gH196NSUrGlAkdwhSDcHbqCQCB7e/GPzqNLWI6j5E0bRkggMexxkkfjSLIjkuJFwRklB0/z7+tV5k+0shlcF1YMrLnK/T8qLF+pq6tosmnxh5FBTGQ4bk++Py60v/CJXdxo0WoWpWeDJEjIQNucjmqkt1cvZGCS5eWAgHBP6DuOMniodK1G80JWFtOyW7E5iB4yTxn1FLVC0M+K0ka+lGVLIuMdCT9KsGwLTJ5jAHBBBHU/zyabezPJM0o4LAkkjHJP+GKBeOM5fLdTu5OaSuGhavNEk06NZAjqGI+dTkY/Dt17Vbh8M3moaNc3dpD5sSEfMvVeucD86yxrN0luYUkBgY58phke/H+cVPZa1fWJzBcNAG4dYzwwxxn2B9u9PUdyTTNAk1C42RBfNRcmLGDn1+vWkuNJn0zUDHeREFgSFPG30Bz69ePSoFvr77fFcxTmKdGySg+8PQ/ritWW21XxLdNLdO8jjhSQOBnPbvn1o2Fq3oV7DQp7qVx8xVzwcnDA9jkccfyr0Xwp4Al2hyPlJBPHIz/TnrTfB2iXO9ElQhE6bl7fyr0/TIms4iiYGeoJ9PT6/wBKylI9bC4dy1kP03SE0+Hamd+Mk+h/wq4YhMMdCOfT8RUiyBsY4YDPHWl3jYR/EDwDyR61ie9GKirIj8h15/iHGcdPp+tBt9+OMg9j2NSiQqMErycdcnilVipwMYA6+3tQWRpZlQe2/t/h/wDXqUQeXGTnJ6celKsu3nI54Of8+1OaXKg9Oc5HrQArW5ZQxxk57f57VCLZlBHBxwCO/X8vwqUXbthMgjHOfUfypRKOCBnnOD0oAhSDJGRnnnJ4/wAmntDuOBkHOTx+VOeUD5yQCeMAdKZ5z54zkZ+br/nsKfUB/wBkIYAnORk85FMePYcAdB0Ap63ZYEYC5GQc01nLsuex4PGBmpvqAzyyT6E8cnGMUuwgt6Adxyfp9KVzn6nk/h/+uhZiyk4B7DPUGjUAC4JyCAexPb/PNKFI9cHqc9B6inBiTyTxzyeP8jn86SNtjA/qTn9KNQIpIyHPy53EENnB/wA5qMQOuSMnsCxz/n/69WXkIjJOOeRuH1pBKzADaOBj/PvjtTARFYR44zgDBOeaYFzkHOcZ47D2oMpAKYBGQCQDmnPIQc5KjsMZ47frQACMHkexBI7VHIhVlyTjHp/n/OakSXapGBnOcHt3pXlcjBGcdD70AR7AWxgkdfm/z/hS7cPgjPGeMU9H2AjH0PT8qDIFwc47gEcHtQAwodwIGM59uKACewPOCB1Hv6U7zAy/MSADk47UB+TwXPT35p3F5jQhdQDkdsnv6frQTjrgAjjjt3p44GCeT0569jRwc8478DPPbH1ouMRsj6kY47YqMoY9xIJJ4+g/zirK7T8wADDgbiT+lNMvByQcnoBmqFYiOQAuMccHPFGwgcc9iSf8/rQWO8qNwOCMY4FLHLgYYYwOef8APpQSPweRkgZ4I9cc0Ebm24zjkADH50qzgZODwcnI/EfWlEg3dOo5Pqf/ANVADtp/uUVH56f3pP8AvoUUAfOe4gY6ccH1pp/1nHzHHB7ZoI+YAggntjt9aUggDPA6gZrzD0xIxtHXuQTinDGMN26D0NIGGfQemMj8/wDPWpBGCM5UEcZ6ZoAWMKAcHGeg+nOacCCewHck8+1CJtUjkdv0ppHABPHX/P8AnvQBICHIHQ5yCPTmjkZHIx3zyaaGw2ehyD1/z0pyDnOQc+/WgBsjMQTk4yOhzj2peVXjAalU4XGD+FAyFwRyB7f5/Gge41I/mJJPJzjPOfapA+G4GSTgf5/wppQJk9Qev/6/wpyoVIHpwD+uadxWsPwctjg4yST2/lTAN2RgcDoKeew6ex4zSBNxJ4zknkcAUXFYaM9DyRyTSp98AHOc9RQV3ORgH0yOtPSEcHHTHf1pDEU7X649sZ5/z/OnmVixIPJAPIyT2xmk2fKQAQQeuexp6x4HH1z9P8mqSIGKh29c/hnpUy72Az29O3+eaXYFHQAHgEHt60u3AIIIwMimAm7J25OQcj6f5+tOXjBAIzkk/wCf88UEBUxjqRz1GKMnJTvgkA/57UAIMnGTzgkEf0/z3pckLym4nqAM4xTvLRfT0Jwec+tH3cjJySTgHoPp/nrUskjU/NkjocgY6D6flSKA7HAGCO3qOePb61K0YwDuC8YweMD0ojhfJw5IAyQKQEatmMoRnB5GMY/r270cMSAARnOB6+v+eKVV2uxGSQe568//AKv1qVnC4wMBuAcc570epDb2MnXvC0WvIzFVwoztccZ9B9TXifjr4fGwlMiJ908DAxj+nH6ivoVA8UZXdk9cjPT+nfqar6hpUGqWrxvHuLKRhvccfrVRm4s8vE4VVFdbnx/ewNDcY2lXQYA7Nk8fqKpyZQYO4k8AnIGexI6//rr2Pxz8O3sZxLGnyHjHTAHIH1rzbV9LFs4RiOBgDHbOeO3r0r0ITUkfNVKUqbszDTKIUAJHbB6+/HFNMGYwc8scnB9/5+hq2kaMjIMe656ev600ANlm+6DjPUccAH0/IVsYFYQ4Z2Ayu4gNnnHfBpxy5KYJOMkjuPT2+tPlAyXBwik/K3TGfz9/wozuAGwYxwRnke3+elLYshlx5ZIxgnbjHP8A+rpTLe1eQF0+XBOUwc4H6D+fFWmO1PYAcjjaOvH6fnToZEjVx8p6cev1HX3pidyrCMEBcggEqCCOgJyfTNTx71UADcWHJBB/zz1z0pWkAkAGMZ53H7w/Hp/9emyFYxgHkjHHUZOP6UEjW+TGQX5x1yAOlMaJ54yUPzgEsM9PbPoTmrKEMdxJOACDjP8ATt7U7aFGcgNnhc++ef16560C1Mk2Ekv+rd4yMEMvcj1/T9a0LaTUIZEY3bkA4wTyenOR0/8Ar1P5g3cnp047dAf1PtQkqnJJJ9OxPc9P89KLXGm47Hf+HviImk2jw3hmc5AURk4AA9//AK9WdW8e6V4nCQBJ4pOSGMZIzjJ57fjivOZyzsD90EgA5yM/0oEiwfcdkIyBtGOnr6//AF6SglsaOcmtWT3sUkU+9D8hbORwfTGPbiuz8MeIRbyoWcqUwMZ4Gff+lcIl1LIOVPUHd/Cck+vXmp0cEpiQICeSDyeOen1q5WkrMSk07o9D+JEn2tLe4TnehJYdu/8AjzXmdzH5jkjaASMBTyAR24HvXUHWBcacVlKgqRjJ7c8Y/OuZuNpuH2Y2YyDjI9/0/nXPTjyik+Z3ZT2jPPI5zzyOvT9etPiVHQK4DcZ4B6/5xSTRhGA7Do2MDH/6qXftQk/OQcEHpn3HbjPt0rWxFgyrKqjhOcADp/8Ar59OlLMo3ISBjAJDEY46f168UiyqqnAPBzkDAY00OA7E42nAIJHA6D8aZIoXGOhIBJOODn09aa0TLnIzkjODxinvOCgJU5AwCo5I9v8AP4UCZCMkBTjAzx78mnuAkgzG3I45yRyB29uPw6e9IgByEHzjgEcE+pz3605yAueCcYGBgnoeD+nrREQMZPPGAecE+/cDpz71XkF2MjGZY0OA2fmPPABzkD8/zq8YUfYWOWBwob16ZHf0qoj4lO5N5JA69uSOfep2kI2Z42ngdh7HseopokmZixBI546DHI68+gxXrnwvlG2JEACRgAMD1HT/ADmvJWnQx4RhnoD1Izjgn8vXrXpvwwEscauuXAIABzjjHHTPc1nUV4s78O7VEezSriQFRvUAHpj/ADj1Ncz4yUv4fuXRiArAMC3IznH+feukiKvEvyhCBknrj2x/WsDxpPbDQrkSupc4wAcAEA8j8OOfSvGV07Hv1n7jufOd4PLv3yAApOWyM89P8+lJIxmDbM4UkYxx9P6UmoTH7Y5/vHB2jqOvSgzx+SqJvcEAFiORjj/Oa9mOyPlZbnVfDrXhbXcdvj584yoHHrmvofRr/fbISR0wNpz/AJzXyRBqH9n3RljLCRW44zuP4fyr6C8Aa4mqafGzSnzNoAAOCO/p9azq07o9vLq6i+R9T0mAI6PgnJAyOnvx9P1qVfm79R09cVWsZ0MIXKjcR1HOB0FWI8L1we+COe9eY9GfTp9iC6fDAdc8kA8fh/n0phO5c5B44x3NPdd754AxgZpm3AxgYxnrj8/pxTuUDHgYAyOme3bNIGAGCMsATx79vpUi4IBOeRzznmkWPCkk8ngY6iloAwA54zg9QOPxpTwQSefU8daUgDA59wf8+tMkAznBOemOvFUBJu6k9T2I44pxYGPIHbnOMe3NHVMD0weP8/1pFVIlGCM9eD+v+fWgAjJWP72B6ZpmSrYfjI4281JGAhIOcAcA0bgvTj0A9P8AP9KVgGltowACM4OfenNhlZOOmASPSmkbscdiDj0/woADsW6j0P8AnpTJsNDFF9DyOc5/+tRCRu6EHuMdsc1IoXAA7jgN1/ChAEGBx6E8/l/n1oCxGqL5gV0yOg3ent2rL8XaCmrW4dEAfaBsBwD2HX/61ay8Nnrg9Dxz/n+dNMokcsSTjsO/pXRSrSpO6Oeth4148sj518b+EJ9OmeUpsOfT3H/1u9cROPJ3g8ZPp36fjnP+cV9W+ItFi1ezIkTd8pB3Yxjn/P5V8/8AiXwr5HneVE4CE4Yj8R68f419zl+NjWilLc+DzDBSw8rrY4RiVff8vyHOc5wPQihWRi4/iPIAPT096knie3mKNAwwRknpn2/T8BTHjjQg42HPUcZA+mffrXuHipvqKcYHU5HXPP6fTvUKuCgPzE85JHI6d+vr261bRd+NhBx1yeB0/wAQOKgaFgxcZODgAZx/iP8AGrVxNkcUgeMYDBecqeMn8fShFGcAcnqCO3b8eKBkSDje+AD6g+tBBUAkEEtgjtz0PoOn86dyLjHXc7npzheQc4H+fypJishyQDkDtnPI/Shl+YlDzkjgcH2x/wDroRS+TnAJ5wP0x/XrzRcYksuIyh7d+pwR+P8AkUzTWIuY0wBE2Bn3+h6VJKpJ+5kden1xx9f/ANVWbHy0kikZEBIAXJxkduev8q8rMZpUJLrY3hqz2b4dQRWOnoQ+CWOTjJyR1z/jXQ+MLkQWB8skFhkEHBycZz/PisH4dlZkiiQAkHkZ4IPXv9K0fHe0oRwRnAGcYIPQf5/CvxKlS9rjFGXVn3SnyYS8d0jyHVZpJr1izgkHBY9f84+nWsuZCGxnDHk5GOfoPXtWjf8A+vPy4G7kHPGO/wD9fgVnuNrEAEKQOW9Px4//AF1+44WnGnTUY7JHw05OTuxsbguAQQ4O449fTP8A+r0qOZMzPLySwxwAMY6YB6//AF6kDbAgIGeTySR9c02QgpIQMDaCB39R9OK2ehmiGNmkcIBzg/Ke3Az/AJOa1YISYoZDgqikYA5Y+pPWqERDSh+vHOR/OtvSF88HYf4gpXGM9xg9z/nFePjqip022d9F3kjqfhmTbXc8RcGJzlSRgZwOg7Y9K9Ot12NggIdxBIOCT9e/pXH+DtMBbc6HGc4I7n0rtJBGEkDtsKrlXJwD7f8A66/EcZL2uIbj3PuMPHloq5xHiXXLKzeRCWzv3E8DJz6/hXJXvxJAtz9mQIueDjoenHfNZHjm5ku9SnRJcDf1BB47/Xv9KxoNOLhJBGSAche349+9fcYbLYxoxnVZ8vUxL53y7G7qV5PqtojSHzSm4gAHp1HHr9e5rAjtZTC8jhgFO1uBgEAHBH4iu/8AB2hzzweZPCuFOQT3HTOK3da8DW93B5tspE6DJtwvIPOWHqeR+FfWZdmuFSVFOzR59bCVre15XZnjMaMLgPkSAEtkEHgcDP6/pVlkck+me5xnuQP5VZ1OwfT7yW32YlRgCpPP1NVgQ5kiU5KkrgDjoM8+/wDSvroSU1dbHGgBJcYQlT1z6dPzp6qQCBgY7EcdO/t79sU3ooBwUBGCo6/j6/4U+MmR5CBk9MDvjp7/AM+9WGg9Qdqc5GM47HOAM5+lQmJI2xnYMgZJ+v8A9brxVgdQO3OAByPUfkTTJAwgyoAbJO7nHPTHagHYSPd85IyijAwMjpx78DtUgB+TJKgnJAOc9sZ9R+dNWOR3Pz5z1AOOvGCPx705PMwMnHGOODgdRVkk+NyuNhGTncCc+uP5+lKY2LKiHcCCSqnGP/14psW+ANg9ASQOnqQPz96fFgzI+4EHHfkcfy6frQLUiQyRseendRn/AD0NWASdoPzDrkcHP0+mPeoioRs/e5OAM5PPr68VJIpCk+vQ+g6cf4fSqGtyQwmZQ7YI6kZxxnPPP9QealVcGRAOpyBg8emR+lRASMN5l3BBwpP9R68U+GRHlIOcEDkDqPTNABIPmjwFBHGMnt6//qJqRFcnJGY+OM5/nQxR3wT97K4Ix0/yO9SLGETcTg8ZBzzjjB/yKCtQf96wYZXHUZz0+v8AL3p8SHaR2zggj69O5p3DK+eo6AD6dqSJzP1JBBzjpkfTr2xUlIViXGPmDgDp0B+v6/jUmHLYOSep7ZOOn9aVVwrkKB6gHg5/zmnxAl1B3DOSAPbv/wDWqdC0xQJMEb2xjJBPPToPp/SnhQQh9jkYPP8AninhDtO45cqCCcnI9f8APrTsOqkgd8k5H059utSy7kscbmMDoAMZAyM9f1yPzpIUJYnkHGMHpRbKZur46/d5HPf8OasQ2zy/JvEZz1ByDz1z2qRjFQOq4Zchjx7/AF/yaVos5LkfMOh64/yP0qRoEtyxSUbySwA578+/v+NSyMJSXC7ONwU46egHuPSi4XZAI325x79e444/yKkiU+XvOMDnHTaM+lCZMSA8jtzzwP06/rTwgJyMEY5wTnn+WaB3EA8zLlfkK5APAx/kn1puFC4CnYvU5yM/5/lUjKXfbuDgrjJ6ce/4UhQhsIScELx3/H8qBX1GsPm4GODhevTA+nX+dI0ZVV4HTGc889B/L61JgK5DH5lyQPbHr269KiaL9yHYjAPPGf8A9XU/nVWJchGTcoGAMZztP54H+e9ZsigT5zx0IAx+X8q0iwlhdwev8PT6jPvz9MVmI4kkyGOOnJzz9f8ACqRhJvcZJiPhxwTgA+/p+GacURd54IYDIJwB3+v5VPLEMF+rk5xjHFQywecwPbocjP69PX8qbuJMhEKlAcBMnqe4p4OY3UnAAOQecHt7etONviLK/PgDgDHHrj8O/rUdpCzSPvBRMjAY9D36f561jKnGfxK47tEMsLvIs0TfOVGQTgA9+nX/AOtWnYeIr+wKCOcgAYIYkgjuB6VXNuGJGCeCcqOfbp/9ftR5CKVJBzk5JPOP8+mK8PF5HhMXrOKudFLE1KLvBnaaL8UL/TNiTyGeEHbuZgMD6d8Z713Om/E6w1GGCV7hIy/UMe/Qg14m9hF1wshbkgggE8Dp24/lTfsPlkOQUIPAGcAeo/lXwGZcE0aqcqKsz38Pn2IpNKTuj6dsNZgvVdElTjGGVvT09ev6VeVPtByhGABkA9h/P/61fLuk63fQXh8q5bCDlmOM49vpkfUV1vh/4pXmnzxx3Tm5R2JVhxwOx9s81+aYzhXF4W9ldH1uG4gpVbKpoz3bb5c4ycYGcY5z6f8A6z6VI8u9hIyNjBBwMgHv/n1riNH+LVneFRKg3jCkZAP+PNds2p6dJp63IkEeRuOXAGMc/wCcivl6uCrUdJxaPpKGNpVvhZYYlogDxyOBn/P4+1JCm18ggntuPB9P6VFp0tvfWUc8MoIcsQQ+RgHjPsf8mrVqYpmdVceYo5XPJzXE4NOzO9NdBI5t+CBwSQVPX2qQLx05PBIH+TUCzxmcRZI3nkZxz/X/APVVoOGOAfu9S2Dk+9NIoft4xkYI7nqM55/zxSgfuhjqOvHUfX14oBRQC/LY4UEfr9KQtnqGPXp/OtdAFHCnk5J5Yng4pyZfjHGOBj/PvSW4XdgjsM96JDhjyGA469v/AK9SAoU4bJGTyMdAf85pH+UjPOTjI5/ClDpt35GeMHjn/OO1PUhhknBJB9QfXH69aBWBVUAnABx2/H/65pjxqXyPQfT/AD/hTo5A/Pfnp/hTY2Cu4Axzx6f56VWhIKNjAA9sjJ/yfxpzy7+CPqfqOtICoyAMMDgnAP6U7zggxjoSc45/z1pgMdgSE+XJAOcd6cqlQUbAPOR1/wA59qkSVFXJO3Pt19f8+9R7h0OOmSBkVdkJjoUJdgR0HJPb8fypshCScAHIyeOAP888VJHICR1wR3/z/nNNMwD4dVIzjIxyB/L/AOvTSQiOYHgA9ccH1+tV9Zu1h0KdJAkqhSSrA9QD2+tXWlIYEAZ6jj/Pv+lY3iabNg+1CDtIYA8HA6V9NkzSxUH5nk5i37CR4rOEndyY/LLZwqjI/lWdc2rugUbgTjnOB9K0rmcfaWODhSdpz0z/APq/Ss+4lLZfOME5JyMjAzx15+tf0lG7pp+R+ZPc2PCdgWv4scBXVj7kc/5Pt7171/DGw4yoJGe5HtXkvgi1Erxv9/oNw5/+tXrZl3W8XQgrgYPTHH05r8A4mqe0xMr9D7rJI2ptjUQ98A45B4H86RRtYA4JxyT0pyzl05PIGAuKVDkkdcDnIzXwctz6sb8xZR2HXjnFPZckIeuegP8AWkMo2DpnIBHUA0O4+bHJ4I46n1rMCOYOx44BAB6dqFGwd1PoetSefgIRgHuSc8/Sm+Y7tuOMg88dvr70aAM8vLDAOOxzj/Pant98ZBx6le3+c0hk3HHc+nH4cf54pWc5PXk5wR/n0pMBsq7mGTk55496Y7/dBBHPr+NNllPqCOhyaUNlD0ORkHsKQAo3Dv8AXqDj/Gmgbpsv1wCCf507JYkdhjgjmm79zZ7gjBzxQLUjIc8HqCSGHb/Oaa6lDuIODyeB1/DpTp2MbEnjb6H/AD7H86jflMDOc4J6kf8A18fzoTEPG7ywoOQDyBwBTCm0EDHYDH49fxpPNfaTtbpksDxnPalR/NYnJJAwSCBgn+vvWiuHmOSMsfQYBJHrTTAzyYIIIIIOfqcfrUyzRxAb3A7YJxjn07fh1NUtY8Q2emKTI4GDyfY+9dMKM5tJIwnVhFXbsSXNtJsyBtcqQARwT/n0qjNpr/ZFdX2S7iSwPUY9+e/8qy7z4mWluUCkMc4AYgn04/8Ar1yOufEqW589BKfKIG1cd6+gw+U16zSUWePWzSlT1Tuek2moW1hDJ55BLDB2kdf8msjUvH1nbSOS6+WcLween/668jl8QXdyD+9byycnLfp/9aqU0kQRy5aaZyQWY45zkDFfZ5dwjUrSvV0R89ic+mv4aPQ9W+Icu5kTKoAMAN1/wrlNZ8RahexFxL5eDkENkkHpnvzzWN88cW9ckkZ3cE/r/OmbxJFyMngcDnrx/TrX6VgeF8Hhkm43Z85WzSvWk5N2INk9zIDcSNKQMfOQR609AY5Tg7MDAyRx/n8e/pUqzhcjYd2fTg9v1HrUT5Yc4BJ25A9OnP4V9XSwlGirQikeZOrObu2TzRiRtxL5bAweh9Ov9fT3pnlq5GU2gHABHp6n/PSmZKEDnIAxnGBTjIPmBcZxjkjArqSsc4kaAIBzvzkKT0P9KcMROSpOcEDAJwP8+nfFEarIDk7MAYC4x/npTIw0cv7wEgepyM9xj8O+aq5JHJCWAzk8+o+p59+elTtBsOMjODnHGD6f/rps0xBlC5zgAn2z/wDq/OhmCRjJL8EbsYIyP50wGouYwS+eBkg9ev8An8KVIgykEgDIPJ647e1ETR7BGNp4HHTj6dvw9KlzsbIAwOOBwc+n19eKLi1ZAMo6jHJYZ9Px9j+tSvCHYqW4GCdvX1+v6UxpNjAYBOSeoGT/APX9805WOMuByMEZ6/l9OOlArDiApQO2DjIOeoHb8aRQFQoPU4GOCP8AP8hUk0YmRXXh8dOOmOenFMUgKAOoORnoe/Qf54oEEYK9wrYOSThcduai2+WCgByWB3Aev1qRT+9IMm8kEjt+VKFTIVskdMqeh+v5+9AndkcmwZ4ADAdM849D/nrTTCWj4THPoef8kmrUjRuwAblBjAH3ucjNWIbsGE7iST1AbnPHtTTsSUrfO0ArjggjH4n8KdIuwj1HOf8AGppZ45UbyyG5HDH+f0z9ahhucMPMUDGQCxzgfj1z/Wn5iZRMGJuFUndknb257/n+lWZ1Mq5JBC4xjOT9amnnjDHKKr8cjj9P/rVUnZVVHXnOcDPfr+HWmQyW3RpVKOPvDPIyf8KU22cqcYwQAeenHX9afanbGjh/lxyB/L86dIwVfUk4JHUZ7D/PpQIqriNACQTnAJzzQ1s+5iuDt6gng/5/wpC7qSR68kkcc/lx/SpDKQApPQcknH4UANBKkAKwfphjxSlN6vgYPA4Oc+1SSKSM5ycgDn6fjUIx5ZPRGJIzgYH1oHqNjUhsNwW9B1PQf1606VSme+eBu9vX6A08lBIpPJ4PPGP8/lSXMoLqUJKAAHGAR+A4Hf60mGpFNFvZN44K56flx+n40/JERBy/fAPOB0yev/16cY/lTuV4wDjFSKcRb88Zwc9/85qQuJHZi4UhyQSpbcBwMf4+9V4kQTAgMY8cknB6+n496fG+yYkDGQQdx7en1/wpks5MigkSckkYxwP60MEPurcQMMMTuG4E88Z6e1SLEdu/A688d/p/TtQ5DvwOT0J6j6f571NsCryck9c9Ae35H+tZ7k6lZE+c5Ee4jGGBB6/0/rV7wvfR6drFuJcIHfDEgk465/Pjn2qowDpghWIU5Cj+tP00ItzFInIIJIzknH/1/pXi5pS9pRcU7M0g7STPofQbmJ4I9rhkYclSOBzgZpfEGhQX6iSSMHIKkAA469DXjmkeL5dKk2B8RFiSM9gelewaRrdtq1lEySA+ZHnJOcHHfn3r8hqVa+WV1J3tc+6pOliqXL1seW+JfDcVpGDEM5JwuO+e38641leJwj8DBJJz1Bxj+VeyeKdKfYSVJjI3D0yT6V5nqVhtu5ZSm/8AhJPX61+mZVmsMbBXep8pisNKhNp7GFsLsC/HIwD65rQMbhM8gnggc+vQH9fpVHlJTk7RvJG3k8+tXS5AORkggY5Pbn/I9K+iaucAfZXVBznkDg8+3+fQVd0ciyu8EspAGQ31/wD1dKpQgCIOASCc8cZP0qaCVHDsC5YDt/D7gV4+MwirxasddKbi7o9j8H6sLuONcjoAUzg98d+f69ava/beUzEgGNuMsB0Pt3/HpXkGgeIH0u/tnO/mUAjPb3H+etewx38eowIRJlDyc+p5x/n2r8kxFOrluI5l3PsKFWNelZ7nG6zp9lNa52bGwSAozgj1x9K4qaADEnJDdBng9OP0ruvEdobSKZkOQcgDPAHfp/nrXEW5Wfef7i4y3TPpiv1DKMZHF0k+p83i6fs52RD5IRyB1yRu7kf57d6WZAGZFI4AAwMn8/8APeoJ223SCTjDY445/CrEjfMUUZcjuMg+n519HaPY402PPMY4zxkMeo4GMehqxbs+0cggH1JxnnByPrVfYIxkjZ2Pft0z/kdKsQgOgx8hHJI4x7fnj9aku49YxI5wMnqCen+fxpxh+4BhMkgk9R60ltK6KUYDluSOP855pzyqr5XGC3Ldh24/Skykhzp1BJd8YBU9vr+RpDACAyAnnDZJ4/H3Hp609lEeMNg4yCv6/wBKA+V3txzjjrntmouURx4DFQDkDOB+n1p7AiVZB8o4PHPX/wDX2pI2GSxJBPGfUmpPNy5Q7fLOCrFuOM5x/n0ouAy4iG5GTGcjJ/pn24+tCxFuh6E8EAAf55/GkmjeI5LHDEAb+n+frUpdGHLnpjkcHj1/WquKxHFD5pcknORkdR+B6fnUen6UJdSchAQxGSRjnp/jVjTUeSQFCXPKn0HTtXeeEvDwuJUkMZBznJHPXj6jt6VzVq6pJtmtOk6skkS+G/AcV2YTJEcgZI28dQfp6flXqtho8WnWqxIm0EY3AAZA/wAiiy037EiIDtOAcgjPvVzcVVRkjuScnmvjcXi5VpWvofYYTCRpJNrURIhGBjIx0GO9KigE4Oe5GMdaUyDHByBTdwPcdeDXmHqCMN2MDIzinSrkD1HbPQ0bQoySOmeO1Ejbj68cYoAcsXyZ9e4PAqNo97Hv6HGafAxC4IIGc/nQVDt6sDwfWgljFBLA8gj+VK2H56kHPoRTFYk4JwRkY7EmjZhsjk+v/wBagBzc4PHXPA/CjnaTnj29ff8ASlBymfbnmmJkMfvY5yO9AriY+cDA5IwQO1WCvAGRyOc9+/WogOvBBPr3pwfA2tz6igWo9ojnOQOeeo4qM/OcEcZ6YAqdG/d9QeR0P86hGN2B1ziq0EJtxgZxz15/z+dMlRh8+3B9c45+lStkEZJAwevX6Uxycc5X0wM4pgBXan8PqTjikVSEAxk9Dnrz60u8g465wD6U5ec5z6HBoIIfJDyEbSTjnnoB715r8SNX8klEcYU4x7c12fi3VfsVvI9ux3KOSM8Af4V4L4t199TmRd2e4IGMnPX6cd61jC7PKxmI5I2W5g3Be5YkFTkncDxj0/Godm3AOPlGAcZGR1oUN5LsG+XJAbsT7H8qhjJGeeR6DJA9P1rrStofLyk5O7HtALklSgzjIyOQc5r0X4a3Q/1RfeVYAgcA4x+HevPhy3Hy4HAHp1/wrqPAmqraaqiODgjGMcE5HHTmhvQ2oytUTPoS2i3wAkZ4Gfp7/wA6y/FGnNPpriHIdQWxjnHT/PTNa9pPutYnzvGBj6D3qa7JmtJSq8FSMgd+f5VwWuz6uWsT5a8TQyw3eyWNlYkj7uTnpn24rn54BMAyZyDwR0H+f8K73x7aOurk4CHJBOcD6Y/WuOv5TIOOJOhX05xn611QvY+Rrq02igLdQnzrl85PGR06fT/CpfKDEFCNuAMEcY/L/OBT41wmT06YA68/160Wt68UkhBV4yCArAMD1z19q01OWxDIhdWzwfUDv6VJGiooORzwQBwuOf8AGpJpw4yWG3PQLgD8PypZJf8ARZFODJggKOBmi5Q21/emQ4KBehGSR6c/X0pkwLNycI2AeeSe2e/PSnW1x9nBQ4KMMgZzyPf8jTZBg7wRscg889Of60mUSS2+cEKAQMZznJ/yfxqPy8Py+ACCOOD9c/8A16m8/IXIUZGCVGSMZJP6/wA6C+IxnaDgHA7H/wDV/SkXuRRIZN4Y/e7gfd9j9asQocElSMHA/D/IpVk3R5J3Een+A/CpVYBcA9Ogxkn/AD/WquKwwIC7jOSeAD6/So3llDbC52Z4BznH+f8APNSea8coYHIxjOO45A5/r+lOkcvgjqwzkDuO34/h170XCxHHHJKzux8zd1GPy4/r9aeEw4QgpwCD3H+RT7ZtgIcdcEEdDnP8hzxQ8mxs85wOOpBP6+hpXLSHFXtzwAT0JJ9fT1GTmgP5Qx2wSQR6+n1/pUEs0m0OPvjDAA49ec+9WZJzdorSQKJcDJB6/wCTSK1CCaRJgWATcDyOx9f/ANdXYLn5dhJODkEnnHv/APW9azA+3cmSBxg4yR/nj06miG7NpcYOREQQT1wO2KVik+5ry2yTMREMx+oOBnr+JxTL3Tnij+6wGRkdRnr1/pVc6r9huY54XDhQTyO3Y/zrcj8T2Gp2SW7jZLjgt6jkD8cY9aWqL0Od+zFGORzkEso79cY9Pr708jOPm4GCSOhH9a1SbSa3K4fz8kFs4DA+o/r9az/9TOWySCecjgDp16U7iHeS5tydwGeQCCP59vb2qmFkiyp3dMYUf/r/AFq88+4Acljk4JAB7j/Jpk8iOjocZVcnHBGP/rH8aV9QM8l34bkjkY6j1A/+tioB+7wzYHPcc9ev/wBer9vcKowQDxknrx6Z/l9KikMQmyEDgkHJ5578fl0oAgkD7lIQnqTjn8efYUrRlkDkbeoyo5P4D8a0JTB5e4gvx/CeDznGT/nrTLS5tpXTcTGd+1tpyT/nBNF7AkO0vTJLzGAWBIJGDz35r1Twd4RYMkqAgkglSOuf8M1L4L0WCVY2YZR+QSBz7/jXpGm2MVkdqLmLkEjj/PesJy6Hs4bDc1pMS2sRbRhGjG8jGfTsPftViOLZwMn6Va89SoBBIBxkjpimlQwIJHsOay1PcjBQVkQjBAHXB6Z9KcEbA55zkHHrSrgtsPQ80qbFxtY4Axj0pliYDfN365I7UhD5PfbwCeKsh12jknjkYBAprMGHqMHJ9BQBDn8CAOc9aQttOSOOgyf6VJsDsSc5HHHBIFCkJjIyOvP+FADDhTkccc56e9OjITJ7DkD+VSSqpUnIIB5AHr/nFMYoIkB47YAyP8nmgBn3hyuTyDxggen86aQAc85z1A/Dn9PyqVWTkMeO7U0fP3B54yePel1AZs53FeM9QKXZkgkYI7E4/L/PanndgHkc9+nNLsyMbsEevSmA0nIwcAYxkjt/nJo2jIP16c8/5xTgRyC3tk0BlYYHToSOn40AMHtk56j2/wA5p6KWzjIx2+nvSxgAkE/UdvpUi45zgDGCBQBG3Hy+3A70zJDcHPcZ4x6f1qxJtBXbnnA681HgKORjBxjpQBETgnBznk/5/wA9aAQQcDrxnHT8KkktlbkE8e3NMVSGGeh4B7YoAjYZIxx+Hb61IG2tnoB6jnNTPjrkdMDI5z7H8qYhABPtyAOuKAGEEqMkdeo7UMSw6kkdP8/0qVAgHJ4x1HX8v8KNoxnpno2fWgCqxIBwMEjkE9OtLGrAHrxxkjjOO/61Y2hSBweOCRnvRtAJckcc7T/n+VNAREn1Oc4Pc4pBlCBtwck5Uc/l/jUm0O3cfQfp/wDrp2wMOnbPHX3/AM+1VoA1GG08c9APX39aH+bAA4Ptgj8Pwp6gDjeO+B/j+FM3MuPu8ckkfy/I0AMMeeThyOaVIz94cZGDjpTm5fcSOTjp1pxx6gYwSBQK5GSAh4IAxxntQzHOMAjjOB0qYBcBj9/BGRjn/A0wxBmByw55Gce/5fWlcVxm2f1P/fVFT/Zx6p+Q/wAaKLiPm0MxAJJIzg+9OQkJ0HGQM+n0qMDsRnB4/wA/560+TO4Ac++c8+teZ1PTHI3II6dhjmnrhYyD3OOec01QdgHBGewp4GR0xzkcYBNMA8wJjIIwPTjmjzApcnJJAwQfXrTcH5SDzg5HXNNbDMAM5zjAOO3egCfbyc4JI59vTPv0pd4C4AJHfB4/Go1JwQST6E/5/wA4qRSojIPB7Ec8UAO3889Mclu/4/lTVIZMYJwMgk8U3yy3JIGecE0KMNuHpzVWAlXLds+gz0/GnLwSD26Ajt3qNZMvnvwBgU5SWxjPPUEVItRxcISSQATyG5wKTPy9jkZPr+dDoAnTkdj0z2pqjIx1OOeKBkiEEjJ6c4I/KlQ55yACc4wfxpmQjckc8kihX2njkdh05oAleREwMYOMk5pWkxgAjJ7VXKljvA9skmrAHAycdsZ49qaIZJFnAJ598dOtOfAwcjnjI/WmqcAcn19M01gCABnHJ69BVBYfnJx19OPyoHLk4AOADntUatjGOSemRin8bcZPXqB3/wAmgGWMgufbAx0OeKb5W5c8EqMjNAyeBk84JHX60Fic9Pp39amxNh0ZIDDPGeB6ev8AnilV8Rg8Z5xjg/Wo8hiMdeDg+vYYo+6/YcZAHvSAkz7enXj2+tD4dc9O5A6duD+nNRgbiwGCAMkjHX3Hehs/x4z3OMHH8qCCVSGG489AATk/5/woBxhCQB0AJ4HNNVCUyBgdQQPTtS8EE9MnnPp/9aqQFDWtI/tK0cOPM2jGPb+VeMeNfBjxyiVXGzn5cHHH+R1r3VjtLgk9Mk9P0rM1nSbfUIMOhBwcAgc+ua1g+Vnn4rDKpF23Ple+tEjJPPyk545HbH4is1iIvmznnIHQ5/zmvRPHvhp4Gke3VvlbIIHBH8j/APWrzdleWUxgBQCA2Qc8DOMf4eprvTufKTg4SsyNvlGSBjknJ7fz6+ncUSskZ64B5yTk46Y9KBh3C8hccdz7c9+lKE3AA8cEliAff+Q71RN0RPC+C+BsPDH3Ht+tLvLnghSBkEHP0xx34qcRAYG4HAz1OT7/AOfWqYYRqAOSGIz1z/k/zoJuTIArgbstjqOCT09celNkw7jJycDnHAP/ANb+tNhiywPTBxtwT+n5etLKAhQgEdT0wR+tAiUyhogocgA4ySMe2evr2ppOEGRgrwd3HHfP6/pTkiThwvlhskspxnoRnvmkZwqjJBzkZIyRjsfr/jQK4q5f0zjgYznn9O3txQJNrAcYAyGxkqenA/8A1dDTUZFkkKEZxgBe306e9OUkPt4BJ4I/L/PtQFyQyHILHI5AB45wen1HHT1pskgYABMMckZPT6jt1GB70k7phcYJByVJzzj+ZAFRGIne4b5eg/LHXt1xn/CquO9yxCQyCQpjjJUnPHTFQBXZgqZAzzuOcf56Y9qIVMe0DAAUgYPc9v071KuByeck+2O+fzzRoAPM8KHOHwDwR+HQf196Y0uZflOCcE+nTPH4fhUbP5pA5wWGVHrnp9Dye1LIh3Iw3IAcEE8Z7Z/yetSQTSbdwJGBgkY5Ofp7e3vUYXB6kADnI6dgfypzwMyxuG4UEk55GfT1wB7VCgHlkHJfOSxPb1/+t2oK1HRyJ8pOfTaw65/pwetI5DMCeBx1Hv2/z2pTmOTAXce4PAOR+h6UyT53+cY2jqRxjsSe5xmgNR6MFdSfmRsnHTHp74/wps8e6EFCNwIy2eo6n8aa8bHkrgrxlTnPY/pUsZGT0Cj5SM556n9O9BDFgQDJySCAST35x/M0Dp2Jyee/XH9aIkJd9vCdCCeQTjOP8fpSFSHUkKMnopGM+tNBYcSGYADEmcA59fT/ABqWYKE284OACBkcEk8f1FQkB2OMAgEYA4z9Py6VZICIDknA5YHB9+Mc8VaYdSMTFIHHy9CeB3x/+v8AKvafhZbmPTrftmNSMng//X9CK8W2mVwmGJyORzkZx7d+a+h/h3pizaXEXTgKCMnpjpnFYVpWiz0cJG9RHdiNGhDBCEI+6eTn146d/WvPviiqW9k4kxHIAMZ6f59uOgr0K3RoYfLO1znOR/F3+n515r8V4CdPM8jjAA+ZuRjOPxNeVDWR7OJf7pni966GUHGMZIA559yP59KijR3U4AIxySTwMdj7elSMUZsnIHQ5Hbp1pGJDfuHBBOD2BH/1vxr2I6Kx8u9yuYWnRcdMj5un0x6d/wAq7vwHrBsZ44hJ91sksMcZB6muKhzxHk5BwTj7oyfWrtvfPYssicdWC46HODj19au+hpTbhJM+pfD1z9rgd0PmMg3egH+HXtWrMMMMEHIBwD6ev8/xrzH4UeKftcbxlwxZNpPUnIyOPzNemvhsYAJBwAOc57/lXlVFaR9jha3tIoZI7HA3g4HQjH+f1pA4Iye/GQe1LJgHjgHsO/8An+lAU4AOM9BnjJ9axPSEI7k89QDxSA5JO8gdOmR70EMCQeCORxzTTkYPYfw5oEkP3EdSM5yPy70oKKD3wAAM1GG3NycjoTj0oMuxHwPmPTigRMcIDgHPUnNMRVZCwOTkAgZFLHIzIFIycdCe9OX5ckjGT2NPUAGDk984J/lQQV6gZ69BzmnDBAwMkYzTWXOBnHJA707AG1ww7ZPHFOyAoxk9cDvR0wTxgcEdf85oxhRyeRTAaSF4PU+/AzTjyRxnsMdKSNd+TjHHBJ5p7HCBScc9fagCHBUtn880ccEIVJ5xjvUkpUkjb78Gm7iuCMfU/wCe9AEc0PmxkHkEEEYwD+P61ymu+Ho5JTKsW7AOBg5HToB7/wA67BQGGTgZ6c/pTDACSQMgjB54Pt/Ou2hXdGV0ceJw0cRG0kfOvizQgrys0W9dpwFGCP8AP+NcRPAkakAEJnADYJz3/LnrgV9F+KfDIuHLLHkHJ+YHH+c8fjXk3iTwmbVhsjwAeRjIJ7Z/LtX2+Bxsaqs3qfn2LwkqEnpocHLuVFOdzEZLDoB2H/6uaapBiOMA5P3hj8D/APX9auXlq8UmJAwGD164H+RVOEeYoIz8xJGeuBwOv+ea9xarQ8khDFzh2wQDkgdTj/8AXQ/Xac9dxH+frUhhMUhGT7AdPz/z3pzQEyYJ+Ug5BOSQOg/z3osBC0AZA6kNycAHgcdPT0oeTbHtwCeOTyM+n+e4ppyCQCQM5HPHNOZfML+w45xxgfyyadgIVdijcgsTkDOAT3/lT4o/OkjdyMKTlMfd9Mepzj86TYGcM+1j69vTn8cH6VIiZGUIAxklfz/DNceJpKpBxfU2g0mdx4F8RPYXqnBBLDKg4I54Of8APTGK9H8VlL3y5Rh1cBlOOnHP+JrwayvTaagG83aOuMfKQDznv/8Arr2fw9riaxYW0U7ADaQBx0Pt3/8ArivybH4SWExCqJdT6jD11UpOmeeeIYpcuSvyM3pjHv8ATn9BWC7j0O8DHTjHPbuc167rWhJLHsHzgA4wOB1xz9K4PVvCckMpMQO9ucDkD1x+f519rl2aQqRUZOzPEr4dxdzmlUyYcn5s45HUe4xTZZUjYlzyOGJBzjgf5+tTnT7khAiPkkjJjPHP/wCv861bLwvezyDdF8gwDlcD6EnOf/rV7NTF0oxu5I4405SdkjJlt3mgJtG82QrlVVTjtxn15PXNd38PtJF/ZxThCCMZEq8gDgnnp9fatPSvDTQQIttaLGcAEqTye2T3/wDr12Wh6alrGGcKhUAHjuR0x9f51+Z53nSqxdKiz6LAYKXMpVFZF/S7VLBCUAHruOQefSuL8eeMERzDFJ6hlUDnGTk9/Tr6Vp+LPEaWUZijyC+TwB9M5714vq0plu3mQl8ncyrweO2fWvEyvBTxFRVJ6JanpY7FqnH2cOpnatcPc3j3KISrNu2889gc+1d94V037UtsxTYAQCCMgA+v8qxtO8G3F+9rcyCREkw2Aec9OfavX9A8OC0si5QIQRswpyAP85/CvdzjMo4ej7Km9TzsvwjxFVN7GppunQ6bZgYDHghQfmOOv5f0pk95JFHcSKGj+UgZ46ZPXtnrVvcVXAGARgY4/Aj/AAqrq9r52mSlM5ZSDk5x/n19q/PKFaftVK+tz7WvTUaLSWiR4H4kvBNqTyuv7wMRuUHLDPJPGapoUABJxu6hT6/Tv+dLraSQalsILA5IJOOPb/PNM8kgYKsAhB8zPOO2P89q/pHK23hoNvdH5XU0kxZI0MezOHUZDE4GB6jrmoYblEJA5BzypxwTxnuPrzTyCTg5IJBxxjGO/c0qW5JJEe8AYO48H0/l+leuZbjvNQOoIbKkjpkdTznv+FDylcjOOQTz/P8AOnyhI5gBlwowcHGCe1PktYpY9qpsOcsVGBkd/Xn8qVxDJ3yC6HfzgYOMHHP6GnofLiiySrsu7BOOvXmpHg2EZLOCRkHggngn0PA/lSCIIX4JAOAewB5/rVIWwsTAtxjJ6EdMf56+tRmFBOHOI8DBbOeP8/0pynmN04BJBXnp7degp8iedgMCMnGeCcngmqL6C4L42v8AOrEggcf5IqSWZd2ONoyCQehxg/59qPJSJsD5z0wODn0//XQyDPCDHBxnJP1//WaohO5YeNPJxnhiAQvpj6f5NLBAEiOchyMrgdR6Z+vamogBz07DueOn170pXJyOh4IPXHXoO/8AhQWhyJlgfvAdB2P5/wCeKd5gVcHrnIAH+faoll8x15yAepPOf8P6ZqVQGI4wecr2Prz/APWo1C48tnBwcY54x+NOSR/Kw2f7ozjgH/P86RY0Z0TccKBk5yB/nvU4GEJG0f7IHof8f51mylqMslfzNmcqx6Yxj/Pv61c4Rsg8+me/fj8R1qvHzgg45Izjr9P1/SpGCgjnPOeR6dz2/wD1UjQnW4QNkY3kDG4549sdKlmkMiZCAZ4ySMj3GO1VPk3gIATjBGcH1/Dn1qysT7Q5zgngj9aTKRJAdoxnjGcEc/n/APr609JHR2PyhCPmGM5P8+tOt4UVCQxcjGA2T/8ArpWAx15B5x+tSMEJ87OzAHJYdP8AOMDmnMzOXfom78x+PpQn3CMAknGcZOB24/H8ulSdCFx3BIGenp/+qkwBXOzPUdwODj6/4+tERJUgnIJzgdP/AK1OJI+4fl9+3X8u/wDhQhMmXCsgUEkZGfrikAD7wHQgY5/OkmmEFuSctIGwM9wT/iTT485GQcdQcgYP4deopCgbZkHKjIbHPsc9vXpTQmhEw4LbgGJzkDBH+feoxORbgDAKkE4GOvv6f4mntbhAWwCcY6/h/j+dICCMZBQg9QCOPQdOeatGb0GxK0IClVOd0gHfH/1qxonKvxgMWJJzx1yf881qvLI0pKYJUYHBwBnkf59azYleTYDIMjB+UcHrn/PvWqMmyQ3L+cuCOBnDDv8ATjHSnyX0kkYHy8kY2rx16H0qF2CyABQc4PBzn2/nSDf8wLHbkD0x+HHtTsPQcbkiElkAx1HI/H9Kd5nznB6jAyO/+RimhPlJHynrjGffoP8APNNjV3QZyTg8nvx/h/KhIkZvlBykjJuJ6EdO/wCXX8KeXZS5cZJ6HPt0qVChX7xIxwMcZ+n+etMdUwSjnoMheCT/APW/OiwEl7IXtrfAGW4ZV5wB0NMjWUIC7ZyCSCeBz3H+etOZkCAZA54HI+uaETEZIyeSCcHB9P6+tFikyCE7bkyDkOoALHpj9D61HKBvwd2wngA/iP07d6s+QccDlRgc5H/6uaQrtCcZKnuOnasZ4eFT4kmaKdh8KvBI7qT0BKgE/iP/AK3pWhd61qLadHbicmIEgAHHA7e+apvKEKphjuPUZJx2INKVjjhIOCRyeCPQ46dffjrXhV8gwld3lFG8MXVp/C7G94Z8f6xp0fkEERKwAXOAAeePwBrsfDvxR8q/le5IDkgAA5HpXmkly7W5dE/eNjJ6Ec8fTFRxW3zZOQ+4ZJJJX6HvXxuM4Kw9STlBbnt4fOsRTSV7nv8AB8RNOklRiio54JJ4J9xXTQ+IbS/ffFKm1hkAEZNfNrJJLcFS52EgI2O2efpWrb3N3bRlhKUCtjAPYV8TjeCa0ZXpH0+Fz97VEfSCKDamRNpQYBOc7SfSnrG7x56g56DOP/r14VpnjXVbA5Fw4yR8rHjI6c9Pwrp7b4wTogDx4l6EKAc/4n/GvmcRwzjKDta57tPOcPUV27M9OCbG5zg4GPbH/wCumsMkZLD8O1cbZfFGKXaJYkWViAOeAPc9q2YPF1neDDOEbOSMg+59MV49XK8VRTcoM7IZjh6jtGRqTEqSMcDpmnqx2DI2nGDVb+1bW4Jk8wOuQBzgg59D9B+FXo1DhfnVAT1J4x9e/wBeOleZ7Kadmmd6qReqYW4O0hSCO5H6f0pWi2TkE4DAAAnJzjr709Ec554JCggcd+/60GM/aAChJI6Drn+tPla3Q20JsLljkdOpHX2olXoQM98jk/ifzproQSHOHOCM8euaRgVAye+ABxk/zqLNAKu5hg4OM4/Dvn8OlO/1a8Z4HJPY+v4dacIgsbAZGOSB/n0o2kg4BOM0w9SJGPnZ+7jIxjOf84pZRuQEjg9QB39eeakXDs4JHIGcDJpzMHAGQeABjrn/ADn9KtXJdtyBmyoxzgcDNY3iNDFps5wc7cgg8e+a3nj2kD+PGePUe1ZmuBZ7GUhMjByQOfr/AFr38rv9Zh6o8rHt+xlY8Ovk23LsCQByPx9v89KqugZHCKenf07/ANfyrU1cobyTC4Kg9Dzx/k1jgcgAkknO0njH+c+tf0xQlekvQ/MJ7ne/D9c26IO4ALAc9OK9T+7DGoBKeUD7/wCea8m8G6slnIsUsZCMQAynJGT/AIGvVUkG5UIUAYwwPbtxX8+8Sp/XJ2Wh9/krTo6EgGF5XGACRjt/nj8KUAu+ABjkZ/z/ACpiMCpcEEZwMev+e1TRnOBnBI5yO/rz+FfDuLWp9OrEIHQk8ZByOwHpUso2EfTGc45pTG2cdTjnIweaa4ZM78ggYwR1Hf8Az7VNmVpuJs3pzyM9Mf55/wDrUL8mQO46E9qk8okEjoP4hTjH5aE9zz1B/X2q1TlJXSIckmMCKxLl8Y529M9qruQGI4wDgsf0z/nuatwQIT852c92B4//AF/zqBgkhKAqwyDgcH8RT9lIlzSK1wQrDAJPcH0/yM06L5oQxBBA53D35/rVu5kt4IQZJIxLjDL3x7VR1DWLGwiYvMjEYIIOP/1VpDDVJuyTMpV6cdW0TRxZOCByOM8D8KbArJKc444zjr/kjvXJt8TdIgeVJ7nocKFbJ6ZJz0/OuP1j4vyJIPsZ8xGJwVbOM+vpXtYfJMViJKMYs86tmuGorWR6xcqXfJyR0yuCRyP8KpahLHZRh5XICHOQe3v/AJ7V47N8S9QnjJBIQ8kBsDP/AOusvUPFuo3arFJIXDMFwSSfr+pH419JhuDcVVklJWPErcQ0UrQV2eqaz8RbCxiJjwXbAIJ+o/8ArVx8vxPLzGOM7AT8rKCQRzyT0xmvPbkPMzB3YkNye2OR+vPNOjtihHAyRgEdcf59q+2wfA9KGtbU+crZ7iJ6QdkdBe+OtXkug/2pWQE5TuB3x/nvWbq2s32pSh2d16KAD/IfkKpxx+i9SMr1P4nrU7RoChABAJA5PX6V9nh+HMFh0vcTseTPHYir8UmV7bLwfOWQoxwSefrk8579qRCwcAyE5ySD3/D/AD0q48QhTqvUnJGevcn8KdZ4mjJVCVU4y3b349q9uOAoQXuxSOZ1ZvqV1jdQHHc4DKec/wCfrUwUufvg4UHp3z/j/OnMCQRs3EnA449Px/8Are9PklMPDfL0GAMc459/zrshBQVkZNt7kaTSsh3nO0cYApgSRAeMc5yDyO1TLIGiOTzjGcYz6Y/n+NCgIvzEB88cc5PvWtyNRiIWcNnnPTHGfrSMpU477umMYP1/z1qQkqAQSc8FgegHf/PrUckwJ29cjJIPXPY/hQgYsnXEeTnBB7/h+f1qRICYiAcHPHQ9f/rfypkYwwJxyACTjuOn+GKk+VYx6jjnBJxx09uKokSKzySdwwpAKkdz/n+VMukQzADIHUntn/P86khdhGQjYJOCcE/5/wDrVWvCXzgbnAOCOox/n0ppC6Crhi/XOcA8nI+tOaPenOSAMkYzgn/D2FQxsAck53AgDPGOn5flVhm8tvmJAAwMj064NMRCIAISgxgDPP19fX/GlWHcCM5AGcHt34/Wp1G5Dj+I8FgDj1/pzTCi7zgB16Z5HJxj/wDX70AQPEZFKE4TcD78ev8AnvVi6jMZbaqqpwQAQQB6Z6elROBLlAeGIOT3HHH4/wBBU00oK7ACQBgYPPHTP+egoAiGcAKc5JwOvv09vbFOVWZC43DqMjn26+3WpY8YC4GzqD7f5/lVuJI3WQHAU5bOOc49Pw6UEGZvcsSckjj3z1zRuywGehPX/H/9dW0jChunl4BBB5/Ae9RNGi8pknOMDt2oAgaFs5AGCMg9z/njp6U1Yikas5zt4yD6/wD6ya0l27ThSMEZ9MY/z261WlcYxhuR24z9fpQKxFDblicjt36/Uf59KjkhkbCcZBwADnIBx06Vahk3K4AxtPft6mq4xI3LjoM56/h+X8qpEMY6+WzE/O+MFgeme/txSyRkxJgklW56dMY/ln8amccAPgDGSD6+38/xpSdkbLxu7DPHv/Q0xDYQfKbA4BBABzk/5x+VQh5Lm4EUYJ3HJAGM+v0FSI5VHAPtkEkfp/nk0+GSO3Cbcicg/vFPOe4x6H+lK4FcDOQeDuOOOR6e1Olj2qpGTgDg9R3P4dP1pwyxLt1z6Z9j/jU+0eXkAsSRkn/Dr/Ki5BWgVzkAZAJIXGMj/P5U+RCWAxl/T1+v/wBf8KsLIIg+3OGOME5Ge/8AnmoCA7EoSMDBH94dhmpAhRCcAHPcknqR6dT7596fL8rEDkADHH6+9EKl2OP4jk46DPX8hTbwbHAzgnqcZJ/z/hSuO4rZOxzgjGQxPf8ApTg6MAV4zwMDj34/rTY1JTGMAZznBP8AjTyVZdhOSeMEnr2H48frUOVhDFBuJyIyUYAZAPJJ9u3AqQ6FcNMDsaQlgAWAwOmcVa0OGa7u0CIMg4Ztvb6+nGK9W8MeFoQglnkMvIOJAMD0xXzWZ53TwKtuzvw2FniJcqWhxEXw+uAoniQ4xkhieDxn/Jq/F8Or2a3Dhs9cAA4U/wA69RvtStrGFRJsG3A5xyOn51Wj8WadbZEaAuRkckDH/wCrFfCVuI8VVd4KyPoIZVRirTep5nB8N53hcSDJ29WJAP8AjVG28E3dmAJMA5JxwcAdR7f/AF69ntdasrmIEIoIIyuev1zWd4svbI28hjiiQ43LtHK+uPr/AFrXC53XrSVOor3OXEZdTpRc4PY8V1mwFupcDaFwAcHOfb/Gr3hbXptKRCctGSMHoBz0qS/1NJ93mYBU4IYDP0rF+0pGhAIMWcjcOgPI/wD1V7+Ly6OMovmWp59GvKjNOLPcdP1BNd0v7+9sAAMPukjNcrdaKC/lOMMfQdSe/wCXNYXhDxYlhciLAMZOcgnAHf8AWvTreW21iHKffUAZ9Dz+lfn1OdXKa1raXPoZKGOpXvqeQX/hmWG7k8wb8E44xz1/lWfPbPbNx6Z4GB6HI7H/ABr1XXtL2kxOm3jhs98frXnet2Emnsd4JTkqVGQBnGK/U8tzSniYpX1Pma+GlRk1bQz7aM+QRsCDJ5DZOD0/Ko4o2EqkE8nBGetAeTy2KfOmOSMAj6DrUtjE5wznHPI6/wCfWvanUile5zxTGrblbyMPu++CMev/ANb/ACK9U0USwoCmCeMZPA/Dt/jXCaVphvdRTIJYHO4jAz0HFet2OmraWqA8HbnPfjNfk+fVYVKto7n02XU5WbMXX7L7Rpz7iSnfacEcmvNnsxZSSbHZ2ZiQD1AHFd14s1c29vKiIGToBkAf5/XivPoroyOWGQCeM8jj6/1r6Hhek/Zyk1ocGYSXtLCpGJJAW65yQeT0/n1ps0RWRiMkgYBA7Z5z+dJ5u912OX5yx6Ae9WBkkqQCOhAHP+fevv2rHmpk624eNQxBHOSOxzn/AApUhCn5DlBk9cc/j6g0yMkRkZL4I5Iwe2Bn9fwp4GwOeTzjIOeP8knmpZomPydxIIy2ASO3v/WmTxDEiAMeQBz0PU/4U/IbaDjcAPlx3B/X8KkT5iTjBOTwev1qGWhsgO3BHAIAGMH3NPX5trsMqQcg9R3z/n0pQ2MBRwB1/D/D+VM3AAZIPOCAMgn2/TjPep0LQsaiTI3MGGQB9eeaUwrGsSEKpzkcc56ninqcOTjYeDz6D2H4n8abPdFnGVU4wCR+Hf8AGpGE7M8b8FhnjpnPrzU2n2UtyqCIM/XlhnHsO/emQD7QUTBwTzgZGCf/AK5/OvRfCuieUERojg4PHr/9auWvXVKOpvTpuo7IpeDPBDvNkrgZLEY9T2r1TR/D8Vo0YTKkcdBjjp9Kl0rTVswMLgnqCPz4rSiQRPn+E8818jisY6jstj6jC4KNNXa1EkR8nKbOcEmgLiIHB6cHOc1M8+847gfQU0sGTGOcc+3+f615l9T2LWWgyGHcCSDnIyT/AIUzy8Hrt5yamRzCo2D1yOxpsjBiT0z26c+lBJHKfmIAPTGR6+xpAh2qT178fn/WpsjafmwcDt1pgIAxk4zkc96ACPPPHOeM03BJ47evrT+Bk88jkg0zbls7h9TQAEA5B655NKykAH+HrnFMDfMM55OcAYNSNIAASD1P1NArEZPzAdcjr6ChDjA6EdQBxn6/lSscsRxjHT0OKYMqxI4znPb9KBA0pjfGfx+tE2WQkHHOCOhqvLOjyHnJxnH0/wD105bkEk7+eB06f560E3RNHIY0AOcDqO/pzUsZDjOcHoTngGkRVCEcgdcn+tKo8tgQf05H+f60CFYbXHUnsR6/T/PSmyqSuec9l9/8mpC67QF6dDux3qPcCSCeuMntx6Edf/rVYmDkBFyCNo547f54/Co55vs1uzkY3Yzk4P1x/npUsbJsy/3c4yD2PWsbxLq6WcR2bSnQHOB+Pfp/KmjGpNQi2zz3x34lMSzR5wOAOfw5HvXkd88lwDI+UcnAHp9Prx+dbnjTVReX8mxzgtklRk56jGfwP4Vm3F5FqOnKgVoLxBkZxhgODke3vXZHRHx2IqOpNmTCxjTyBlgOgPfJ5IFLveNwibi7HBCg9P8AJqTT9SRGeG6i3xOMmReCCOBjue/1xQ+IboOhJGc5AOB9Pw9Ks5Bb6GSMKU3BwOMDjPXj+dWfDl6IdWihdGLb+M5OD6gjpj09ahbUcHI+VuuMZGPelTU0CRPsAkjYc46nIB607GsdJXPpvQJWl0pPn6KAMn8+a17VgUkidiNwPHWuO8B6j9s02JdxGBjk47A/jXWxfuGBLcHGCO+fb3riatKx9XTfNBM8l+Kfh+RSJYkwVbdkd+5Oa8fv5HATL7FwQcjBznr9a+qfGGlRaxprOrklAWKY6njivBvFGk2/lSlAqSHgqFJ+tbQeljwcbSalzI4uINJFvXnAGcDj8Pb2qJVAbkYcnPAxgeufrmr1hJsSWKSIbcjByQQMen1qAqiTtgcYzyM9c1rc8vUYFMgxg8cA9/8AI/rSiI7icBiBzzkZ/lxn25NOE3lsNgyPUn9f8+lWyYLiEFH2P/EP5YqRoplN+Bjtkjrk/wCfr+lPt43GWIwcY9fbFSRFFmw+TwQM9/8APH506K/isrmIum+BiA4UetAxhRgc4GQM9wcd+MUu0sCxPJOBgZGR147dc/jV2+niaVpbaQPFyVBGGAx/n8qgYRTKTvIxjnOTnGKC9hIFKqOCM8naM5/zn9KJMmVcbgTnBHTr/n9OaIpEjHHOD09T26cnFWbecMBE5zuBJz/n9KBXKoVwwBBJPClh/PHrx+dSIrRjONgx3/XjH+FXtQa0zGYLkSlx84Y42nsB+vFQyX1obJ2aQBwQTk89wR+lVoMqFyH9QfTpnv8A057UqTMjHJyuPbqOKt2c1rdQMJWKlRlGA5f1BHbHr7VFYtbxXRS5y6ZIDKe5/wDrVJSZCVkOMYBJBJ6cemfrmns6qTkgZzyBn68/19hVzUYokaNbedJEzkEgjPA7f4UGKCe0Z0KLIp6EgE56n0x+fWgE9TOFw6k9yQQcDnHr/M0wkzSY3ckdAO3+Sf0rV0WCw1KOWKUm2vIQNvPyOCeuTgAYFRWLQWWoNHOykIxDsp3YBPX8Mj8qBlJoipK4UhRyCcde34ZNDW0a9VAGAQy9SfU59vWtjWo4reSKW3O+LOcggnHQD9aS1tY9Rt3InSM4AIkIzn2oGjNt7kgYPQcAD0/+vV5S4dEb7p7L2B57/h1qLSFtri8ltJpUicL8hIyGbOMAn1OalKPbz+XKcAHcCSfoPpn/AApaMtO424VWY4B46fT6np+NRS72QbwcEgEgc/54FWJ0RgAB+7A5xgkD1OPSt3T/AA7Z6npVxcWl7HJPGvmGInDYGc/X8aQzkZJ0UDMSj0Zjkn69qY90Y5OhweDjsO3H59u1XYbKMuUfiXklgMnJ4xj+nSohp0LXkdvcv5fB256EdiPx4xQVZiRTtcMIygBBJAJyB+ddt4Q8FRzXAmIyGYZB6A+ucVS8PeAzFeRyo5kiY5/+tn6V7f4b8PraWqHCAgBQO5/yKiTsd2Hw0qju9ibSbCOyt0XYMoAMYGfrWoNigAAhMZwDn/P/ANanpbhMg4Jz1x/T/PSgjBxwfQjp+Fc71Po6cORWG7skjv34/WlY7VOcgZ5GP6U7yzvU5BJ6An/P60KhY5UccE/T0oNdRnDdBk8n/wDXT0JJ5JPIB3dDUixoe+cdQB1+v6UjpsJGSOBnI/r+FADC2HO0fd429vell6ADvwc9ead5QT5ie+BjGCO1EYDIcclRnB6jFADmk3RgdDjBIH5ZqLdyc8jPGDnP+eKUjJynBIxz0oMe3AIHqcmgaGnggZIPUgDjNGDtPr14PT607ZkjjgnHHWnCLaeeg64GOKCiE/dByMjj61Xa6EB+c4Hc9eT61aKOD8oHucHmq1zaGTGe5wMdKXUWgsepo2U3jeSMjvirROOD2PXNZEWju9wXB2uowOMAj3HetWGJgmGJLcg88/8A16ZIuU6EAAnI9KMjHHTsQe9KFCfwnPIJzn/PHpQCAwGODkDgc0ABJ28DPOR605eATgA9AM5pXjBXIGexz1Hp/WkEZwcg8Y+v4/lQAeZ0P97PbH5UbhxnqT1+nr+dKYnJJB5J7nAxSFDG3fOMA49evFAAJsBgCQRkZz1/D8qaTkjBHoPf1p7R42k59SBkdfWmGM5JyPf1z2oAFOF9cdqACnIHJBJ/T/6/50oDEjGOPQYx3FOKk9s+gzQAxm2oCRxnqam3jb2BHqM8f5z1pjRlAcnIJ4HoB/kUxk3djg8j6UAG4YIXLd8EcUhJJ5HucjjH+fWnRxbiM5XB4z0PpTlg2pvHckn1p7gMGXQ+gIx1z+XH6U7IKkhgSeMZ/DrTMleHJGM8kYAoWImNOMdSOf8AP+cU7C9ByjJyDkgYyB/n3pB93v146Gl2EcZyOnBxn0oIYY44Jx70wuJK4IOMbe4I6e31o4CjHOf8/wCelNkjKkBRjrkg8fyoRRyfukD6dutTYkkR9mVbB5yP8/8A66XlTnPGM89v85/Woyu9jkZIOQR/n/PFPI3dBkZGRjr/AJ56VRWon2lf+eT0U/zv9n/x7/69FAz5vYoXG4ZGcgZpwB5BG49cE8f59qYRv6nrxilUELzjPp2z0/pXmHoEiHgkHkY9sinhyeCenOTz+YqInavAweh9DTkIcMB6ZwB370ATLjcecEkfMDz9aa8ibiB1HU9v8mmr8oHXkgAD1pGA3ncMdww6/lQA8Dr9T39KfvDKpyMk4zjNVtxZ9mMZOfm5z9akTc6kngr19AadhomJLAnd0HGaTGBxnk0wDbySBzznt+Hf/wCvTvvjIP6UXEBzggjac5znNSRg7RkcHI9cfSmglR0J9M/5/nSr24BGc4wcc+lPzAkOcgkdOueBQ8gdMoQRnnt7UhBzxwQcAA0MuHBHGegI60bgBbKj+Yo3ZBx3GPXimq24gAgjpz2owVPKkjBB46f55qQJVPBxkfj/ACpdwManvkYGOMetRZ2vkYIPPApxwm0YPoPpTTsQTqd2MYB6nnimjDHADZBySCMVGW+UIh7DqOPp/OpUUkjBOckHA4H+cVQArEZ5zjjGPSnqRhR1Oe3emsDkEgk85JGPbtUeG4A25yMbSSOtAFsAs2RwM5PGPb+lIRtbkjrnGPyoXAwc/XGaeIyAMbsZ7nOP88Uabi6keOB9Sfb0pSRgDgsMZAPT6fnSshZTtx3A96ZDDhQCpyR1Xjp6/n+lJiHocEb+MnPP+eae7fNnHAOCAefzqPaY2weo5J9c/wCP9ak644wQMEYHWpF5jWGQABjnPBpyKcZz15xnk+vFAPBzwc85OT+XahSFkwNp9z/n/CgWgyTJbHHTnP8An/DrSKwwd4yM5GP1J/X8qmbAAHUY4bHU/j+FQyZLnavXuRyPwqybXM7VNJtb61eF4NkTAg4A6/WvA/GPg6bS5XMakpkkrt4wSccj+lfRzRbyRs3ZHI6H86wdf0hLyF8xgtzk47H0z6jk1aqOLPKxeFVRXS1PkUWs0UvzjZICQAx646dOwJx3q0yuNhPPyjHOP8Pbn2r0Lxh4PkhuZJIwFAySOme2Bnvzxj3ripItp+YEDJIyM4J9ew/z0rujNSWh83ODg7My5idvfIOBgdfxqJUdsE5IHI5GeOM+3atIwCUF059VBxx/LFRPHHGgBwUzzkdPr/LFaGJSDur9XPONuPzwT+P5U+XfJkhWAxhsDr/n+lSY+bZnHTbg8Yzj/PTvT9hjUnrxg447c/5xQBHHK4jBOc5wVX9Pf/61IVDRkkcgZB+h9Pr/ACqVwEY5G0jAwBgDj+RzTkBK5wE5656n25+lAFBCIxkFkOcFgOnp9fzpJFy2Cc46scnnuP0/rV1E2tnAwQTyM4/DrSSQ5kKkEknPA6kD0/z1oFuyL5wMAlWBA3E43GpTGQmDgg8nPOB7H8cZ9hTvK4yWPcZI7f48U5D5yEYIKggj6+358+1A9iJVABA7gjHY4/p+VKR5kmGYhBw2QM/T/PrT0B3OVzxggZGCO/5UijLAZGSR27c9ff2NAblWW28ycOOSnYdPp/L8verD7mRBvbLZYknP04Pf8qmCeWSuMEgn0546iowm6R34cYIXd0PbGKBWGhAqjfuTocDoT057dumaa8AHTjrwR1PbPvipPLLYGwhcYJHHH49P/wBdWLaF5VfCgDdx0wPQ4/znFBJREJcoTuAycnPIGPz/AJ0+WI7uF+TkEYxjHJHHv+H51KYRA6J6sRgnI+g/w96ljQMcZZTz1b26CgCr5YaMjo5OQO/+cYFOaIBXOMk46cn06/n1qSTICfJwSD0xz1HT8KSIblGc4zyDzjr19zyKBXIDFjBxvJGRg8A55AH504xtyDjZkAKfbpVn5DKP7qnJBPXuAf1p0vDqAuFHJB7dfwp2C5WFsBIGxzwxI9O3FWHRMYzgkgEA4IJ9+vPH5UjAxsMqwP3goI4qVXDuOSSVHOCRngYz2qkiebU0fDeinUdWgycZKjg9gcDHr3619KeH9KGl6ShKA7gNpPGMD8gPxOa8p+GHhaS4uEmeJlUEc9Vb6Z7da9uvE8tRECuFG0Kozx0/D8a87FTt7qPocDSsudkaOpjJAI4yAD+I9/8A9Zry74zBLvREg+0GJ95Y+WM5UEH8Rn+depWyRLbb9pHUbScZx3H614x8VJYrq7xl8qDtYDjB7fz/ADrjpt8yR04t2pM8lWANGAhwSRkZP0yB07dqmIRFPzkY55Pp/n9aaYzHH8oY44GT1+o6/wD6qkYbmfjsT1wPy/X8K9pbHzAiHY24jtzn19PXr+WaXG7gEgg4PbP19cfgajU7zuXLADJ56EcdP60+IYjBGEOMEEcn6foas0Wx2Pw3vV0vUxtlZTnd14x6fkB9M19EaNqsd9ApD5OOrdScV8paZutp4pd4yASSOmO46dxXrHw/8XPK2x3CNG4UEE4IHtWFSmpK63PVwVf2crPZnsEhBJ788j9RimiTjHfHUf5/nTdwljQod+Ryc8H+lDDPK5BBxnPI+ufT8K8xq2h9VGakrodI4Kpkj1HrimxtjJPHpgU7G7J6gcYPeo0G04TkkDPOMD/Hp0pFjl5YkMp5PT0qCebOzJ6YxUhVy4A5AySO/vVHUU8oAkkjOAVP1xx2GfWqXYhytqy+jZPBOMc4+tT5PPqT3/SsK21BJTneVccEMMZPSt62O1ASMgjH509tCoyUldCjLKADk9xjA9qXJOe46j3oGQ2Og65Ht/8ArpzjDcdM846e/H40dBhs9M4znGcc/SmgZODnr0OMAf5NNKlcED9T+dSPggdMqfyzRqAm8hWBGCOnNMQuSAevUc8VIvzbufmUf5NOXETDBwQMY69aAGgjLgYOT1pHGEBPGD9MU0jJ6deSO+fepGBAB4A6EUARMpwMccdfzp25+AOR39xjpQqjYw7k5PFKr84xgZwOKAK8i+acHkcZ559xjvXPeJfDdvP5bgAuQcqOAp7f0rpYQfMJ7emKR4Fbgjf1HJzxXRRrSpSTRx4jDwrxakjwbxV4QeFpA0IXcMFVYEEdcn8K85v7SSxklyrNg4wvOP8ADv8AlX1H4o8Opqdn5kSDK5BAGfqfw/lXj3ijwi8YcRhSODkjqPUf/X9a+9wOOjVik3qfn+Owbw8m0tDy9JTMQMZz2ByRj/OO1MnXLAA4bjoD2/z7VdudFewl+QHdggjGcf49Peqs6ETt94YIxkZz7Z7f/XPpXuqzV0eMncjKMyjkDnJIz+JB/P06U5hvh3KAoA5A9M/146UfOzYLK6jk7jwcf44NSIT5CJICSVOcHnPYH0palESj5SM8k5P0x606JthAHBxndzz6fz60sVtt3hgp4OSee/Gef8aYWIuA+MjOOv3h35/l+FJq+5SBIAzjIBK4XjsT2/H39a3NO1WbT7lYw7EocYGRgGseEFySQwIbOc88+/0Pr2q4kTPHmN945JXPJx/n9K8fHYGGKjyy3OqlVcHdHrmheJobhVguwFcgfePXvz+YFdLHp1nqKOQBkc4QDHr/AIV4GYbmHE6lkjOTv52g+31PbtzW1ovj3U9HURA+aCQMsc/n7e/tX5tj8pxNBuVK6PdoYqm3aornrz+HLVmU7xGWH3VUDHU/piny+FI0mTEpGcZIwMk+oziuA034qyrI0skUZkIIwRnA7/T68daSX4nXwDy+VkKMqRx+tfOvCY+ekm2eosTg462Vz1JrCKwgC7wSpyeQMkdP/wBVcx4w8WJpumyLC6eYRkAfrn/PpXnGo+O9R1HLvIIQf4CcHn/PX3rCuboakriQlxnJAY9PUHv16V6uDyKrOSqVVZI4cRmkWuWmgPiC51ieTbJIccuxBxjsAfxxj6VJosAv5UgjQnbkEsehHYn/AD3qjpGmvdT+XbI6bTkc4APXoRz1r0jwZ4GMDSyzuX3v5jADGOp/E8frXt42vSy+lZaHl0KdTE1LI2PDWlTho/nwABg5P0x74rsNd1EaVaxRvOpGckgjP+e9Q6jN/Yeni4TEZxxtXHGOvrz9K8h8T+J7jU7j945GAcjPBz6V8EqFXMJufQ+pjWhl8OXqz1yxujqNuksW3BYIeQPX171Pqjyppc4QgvtJ4IAAAPfp71xXw5ae+0UElSvQAnJJHc+ldfqe9NGlBIQlCSV9gTzXDTpezrqD6M9SVZ1cO5rsfPWq3MtzrJLnCOThmOCOeMf5xQpEZcEjeCOe54+tSa1Gkd67qRv3AqN3TnnI/IVVmkIXknB4AB5z/h/hX9C4OXJh4LskfmVS7m2yWbG0kZLIDnA7Htjr3/WrenqJLIeUCBknftJyD29vrUWn2MuryIIiAmCpZTkkdvbP+NeteDPBQg0giYAL0JIAJHsK8vMs8hgl3Z1YXCTxMml0PJLy2uIJRK8DGNvlDAAnPYgVCodH2EBXGTyOo9fr0yK9l1rQLbTYXl42bTjfzj3/AJetePX+J7uUlNsYJIPbI6/zrqynMnj1zE4nDuhLlY54ypDu4GOBz17fT3waHO2McDLDB5z34PXjrnB9+Kiij2Ejp0wMZGfb/wCvT3B3AZXg4DDgcfT8a+pucJLbkeXIO+cqQOD/AI1JEBgZUvyMMecnsePSoMBFIOfXgd/T/CpiMYcDyyeSM8j2qh6WJDsIweDyQcYH/wBfrUnl5Iw+AOi45z2z2IzVVZADudeFwAcck84+n1qZJPKJYkA4AwQQPT9effJoEtB0ilFzkcnAAHT6/h2psUnnBw44UY+Y8/48H19DUkTeZuAGTu3ZB6k/y7daRYlJbI6jB4554B/rT2KQ63XoBznjpnqeP8+9WJF2ygDnapzwRk//AKs1FGwRcA5Gc4GR/j3zUkrHf9epB/n6/wD16LjJFTD5GDkZwegz1/Pp+NTRYZSUwM9wcn8uvv8AjRGpaMHuBkn8O3ahnAQhXJXHPOOeOP6c1Ddyok6IFBALFBz8wx9Pz/CmS7WYDJwByBjgfT/PSm+aTt5IB5xjH/6h/wDXpqSEMAnBHQ9uff8A/VSNbEikJIc4PXk8D/PtVjzfM52gHg45x2zgVXU85YH645zVhWAh3BTnOAQMj8u1LUNCeJyRgqSOc7T+XH+elTBMnkjIAPJ4z79/SmQqjQOvU8EdhntzUcO4MEGN5J5IycD0P+etSCLSIQF3kE4ycnPTtT2cF9wJJwQfoO3r3quu9hg4xjIODnP/ANb86UAADA5wCSeDg8EeuTQMsQvlAemTgkY9O38s9eKVZARhOOMjuen+fTOagjwqEYyBjjp9Ofr/ACowwzkZyMHjIIPbP4j86A8x8YBfIwB1Bz/n/IqQsFB4zzzk4Gf5+nTNRjhg4AdwBnHX6j6/pmmyMPLIDng9CMc9/wD9fXihbiuhZ5Gwc5OcYJ5Az9KEYbBnB6kqMexH+fQ9ajHAJBIIAIwOvHrSKXdQTjDAgZAHPHX8xVpESkmiOZwqS5LdOoOP89P0qlA3lyJjBBGAGHOKsSBzC3Xng+nXHX9fxqBHO9FdAU4IDdT+HrWqMdLjfkZyM5CHnjB55/zj1pxfcwwRgjnk56Z/lmpJIxJlhwcYYjg5PI4/z0qIrjBHUcHnr6/4UD0GS8xZ6vkYx06+lSo5aI54xxtJxn0wP89ajYZUIoyFOQcY/wA9afFsZ8EgA8HGRz6VWoaEAVoH29cnGDz0/wAelToMZPOM9ex9vzqLAll3cgYJPfGO/P19qlik8wHnI6kkY7dM9PU96YaCurPsYdSOCO2fT1/TkUglIRQ5yV4J98jGe/cce5oLnIyDsHTHQDPT09fypGjHOQTzgZHGPX/PqKCSX7SVyBnODgkZJx/nGagikPngA9889PT/AAp8anhugxkY7gdOf8ilaNMpwD1IPp9e1AD2BDgggBRhc56UkxOVwegzknGD9e/40N8u/IyMbgc549CPegbJYU5PzLj1GeoH8v1oK0HWoKR7znAHAyfwqxbzSF2znDDJx2+oqNECwY6kYHPA9Pw//XT1bYxycDHGRnsTj8azZrFluC62klcZU/KScA49vetCPUWkz8jFyACQRgc9Rj/PFY8YLIhJGV6ZGBjj+Q4q7BEIzknDYAUj656jrn61lKKe50Rmafnh1RCgIyMADjg889qkSUPZykYMokwrN1XPFVYQeJQCMEgZ6Duen+eakhwECgj72cHg4Genb/69ckqFOWskmdCbH27mOZg3zg8bT244P8qfHNOBmOd0IbBx0z2xn8OPehMZJcEbgTwOR/k4oKArsKkDOSeMe3PT+ua46uX0KqtKKOmM3HZl5tb1C3aSOKQlOMMD/T69q1G8d30VqI8tIcgHseO+egFYLN0UgYIycHnOPT9KYxV0T5jzkH0z/nFeNW4dwlRNcqTO6nj61P4ZHW23j/Uhz55fb91cnA9v0rQtvixeRTnz3GWwBgcY/wAiuGhZIzgEZA5OPX1/IfmabJFHIx3DIB4IPPPt9BXiVOEMNO72OqOb11uz0+P4tREpvPmEA/eHOP6fWpLj4t24iOFBkOCCDnP0/OvLo4IkkJQENnO0jIGOtBQOxcnZ6FRwAf8AJrzp8D0d0zdZ5W2PW7X4l28tkjuccj5Sev1/GrQ+I1mSTgtwCCCSSff9K8fhvAbIxGKJHDEB4wST6H9f0oguJIuCeSeuecDj/PWuB8ExTepr/btVdD1+1+I1nFPDJvDqSVKMD0PTP51ZufHNkVEg4wQcDgfQj/PSvGgcsP3hGG9cE/56Uk9xOoOH4HIB6Z6n8PY1P+pPZlf27U6o9pk8f2TDzcryOM8DPv6enFYdz48gmdI8YRwcqmehBx+X9a8vaWSRcF+3THb3/wDr1KkiL8hyW4AJP9fQV62B4RjhqqqSd7HLXzipWg4NaMtalIkl25BxvOBg++QTVMkBg4wecgE4/wA5wKjuFDzYI3gE444z6f59KcjCMAgHgnPHGf8AP86/RVS5YqKPC5le5PY372l6DkBG4wTgj+nb9K9Hg+IcaWsRkRS6jAPQ4HSvL3+di/OOu7Gefb9acJP9GycHByBjv7V8XmPDccZUc+56GGzCeFVoM9cg+IVs9uU2Dfn5tpzjnmmr8SomcEIp5IDYHpXk6ybUCFypyDgDgHn+ef0ps0pDpsIKZJPPGD/X9eK+dfButuh6Dzys1qeqXHxPCiN4Iz5owMcAY9Px9abL8RgWd3AIcjo2ccemPp+teT3Ek0n2XypGijiySMfe+pPIprXEp37ju5wGx/Xt1rphwVTVu5g88r9Gei3HxPeIkKQiDIHv9azh8TriQvk52kEtnI/H/PY1w0jC6QghZcZBJzkfU/560gKQ7zsCOQOg4HQZH6V6UeDqMTnec15dTuJfiPePLgEemRk5/r61zmo+O9YFxmCRgUIJyT19TWQuY7gYGO47etJOw2jeec5JPTA/z26V69DhbCQXvxTZx1M0ry0UmaN7431e5nHmyuVzwoJ5P1rOutd1G/8AvykAkgg88dyOagkcMpIGOAc9SP8AP9aapLptPzEcjoT9K9ejkWDp2agtDhlja8t5MmX99kHa55BYjI5zzjv1qmtulswWMALks3fPb3wM+/eplUpIQcZIwQfX+vT9KhlQs5wSRkfd6f8A1vpXr08JRpO8IpHK3KWrdx8z5t5So+YHIweATz/TvUUknnta7j5XGScggHBx/ketOcrIWwOFJz/P/P1pRA5QMQAiqQCcZb3+v8811WSJsIjeVESrqNpwTyT+H+NTLcYJztyRgYOeBz/nikhRYwfLBJBxgEAepyevvSjeGKlQicDIHfscUgsQlwGAXBcHG49eew/X6ZqwWKozFjkEEK3TPXP5fyqJrZC+ScEYIPc+2e//ANerDfeYtgk8n0z9Of8AJpXGSM6yxEHIOcEsOcHv/LrUUGYieNueMjjr0/p+tSJGdoQZJ6Zxzke340pzgnBIODx0Pvj1/wDrUXKQ62G2VDvPByQDy3f86bcxhvLIJ8znjGepJz78c/hTFdI5cEEN0zjGM56/SpgTuOccYxyc47c++P1o1HoQyIevrgZJx/8AqzTsqqEHk9CB/jTiOMDI7g5yc/5J/OnbQyOChIJzx+H+fxpkEGT5qgYwAc8+3PPt+uaidSJFXGADkdSMc8//AFqsoQG4GMnAB47f/qozjG5BkDBAJPI5qrktDH3YKAAFsZGOPT+n4U7fxzzjkY4NN5G/AyfcZ/L6f1pwAVBkE4JPHTHp+X9KYgSU7JE3kErwcjsRxn0zUchEewjAz1yeSPSmHBY4GSQNvGcev060913kbhhsjAJ/zwDTTEyS2iGzJ6HJCngA/X/GmzysXOQBn8vXB/l+Boe0fbnkDGemf8//AF6alt5qggF8A4wcHA74+v6CmIUMfKB5z0wT2zx/n2pVfZkkdR0A4B//AFYp0Sgx42AZ7njrx/j+VCxgDe4IAHRSQfc470rgNLYw59egA/z0NQtKWu5AOnGAemD/ADwR1pzDcgIAwnYjnnPf/wDXRv2ZGAWzznrj0/Oi4Ft5QY0CD5QAOBx/nv8AnTFZxGecDPTPUH/9XrSeWZl3847BTk/maW3fCeWAoJJHzHH1/OhsBYR5mQSVJ5Y4xjH86RYdwABKBTw2f/10YIfvzxkdMen9fenlgp25xxgAY6DGf6fnRcCQr82OCT74OMc/p3qGRR5eCfnJ+70HrgZp5UspcFgBySp4P0/SmearjJ6kfLkZzz/+qi5NhFi/dv8AN3yVbueDz+lRrAUwMEcZIJ5x0/wqRnwcgDJPIHB+ue3eogM/MMqh4+9jBHt6/wD16ZGwvlky8ngEE8fkPwouk3eWd+3GSR3Prx/+unADJGCcHqeo/wABUjKkijjPA7ZB9KCbFeFOA4JfOTkHgChLcBm+vXPJ9alJwvHIzwQ3IHfj/PamxHcSMZHJ6dPagGhiYRk5II4B5pZgzE5JB4BGT9TgGldRgHt0x/j+n40k67nxnnAGRzxjJNVoIGl81QTuIcYzjj1/xpqJhWT3yQeMf54/OkIMS8AEA9cZOfekZs/LjherY55/kKkB8EhJLb9oAycj/P0xTJpN7AdSPXr26jtz+lJu8pxgbgwJBHU+2PwNAXeHcAjGDn2Ppn25xSYW1Bp23AKMZ4AHPPr69M1FEGv5EiwVKsQ3PYHj6U6UhcEcgHBAwD6n6f8A660fBmnfap5XAD4fDH06fh9K8XMsWsJQlUOijS9pNR7nf/Djwt/rQyARqd0eR971OfQZPv1rqtXvF0ZBhgmPlPPc/wD6/atPwnCdO8oEAHGCce2P161wfxE1kRXrxjOSc8ccg9fr1r8aoxq5ti7N7v8AA+vko4KhdHL+KPEN3eX8iCbfGnJQHAz/AJ/pWSuq3KAAliMAD6df06c1XnZHkuJQ4YOc5P8An6fhikjO5Ux6buvbH/1z0r9Uw2R4elSUZK77ny08XVnJu5pWXiC8VSF3McFgCc/54pZvF+q3iLEfL8vAJkYEMM8cfhWcmAgXPUZzjkj6/wCelWFWP5gGJPOSo7/SuqnlGGpz50jF1qklaT0KUt48zOZfnOTgewq1HGHQnGQRxjp+P+e1RSwIwwecgHPHT/P8qtW7xooAz8oAGPT/AOtx69a9VxVrJGNxi2otULo2xsZZs8+v610PgnxeY7x0cOkZP3icFj0zjPr2+tZB8uZcSA4IIA9z6/T8OlUbayNndPJHIRhhlc5HvxjjIr5PNspji4XS1R10MTOhNNHvMd1aaxFGhlXLcKQckenf6Viaz4WkuFdeJMcBiM//AKv8a8+0fW5NP1CA+YfLPyk7uhJ6dfb9a9l0rW7fUbcAncGwCxHQ+n51+cyjWy2fut6H1FKVLGR97c82n8IXEsb4gVADjgYOP881Z0fwTcog3gMeg45we+fbH5V6hJbo8BwyMAwLHgAZ6DPP6UwXNtZI5kdRtBAwQeuR6/5xTlnOKqKyZr9Qox1Zj6N4TSwkEkrqduQQeOPp2/8Ar1B4o8VQadGYU2rt4UZIPpnOePx96qeJ/HEFrEYoDggZx0PfHP8ASvKtT1KXULzdIQwJyFY559fY12YDLa+YVFOexzYjFU8OuWnuaeu6xJezFVyvmMcNjqPXJ6Z5rJt1PlkuPXhvyPTjtT2USgM7h+OAeT6Y+lRrJhiE+YAEde3T8f8A6xr9dwuGhhaSpwR81Oo6snKW5LHJvbjdwOp4OPX/AOtU6nD8ZHQYI/P24/rUESAHjdgHBwOPx/Hn8asFAgwnIPfGTgdM/wCe9dTJViZm2plMAtnAHt1OPrTYpD5Weu0g4Y459TimEgBcdCMZB57Y5/H6VNBGGjYkA8cE88dMn8u3eoZasKnJyRzjk457nr6HmpUkckEnI4BB/r9KEUltvUk9z1OBx+FJEoLDJ5649vpUMtMnOCDtBXIwSBnJ9PxqEkhVYfOM5x+Hb/D2qw0e1AMnaR0zyf8AOPaotu5QCMEE88etToaXQRHKOVBIHc/r+nt61U+yyajcNGjhGYYGc9eeP59far9nZvMABnJAOCMfh+Nd34Y8HefJE7ofl5x6jH/165K9aNKLdzoo0nVkkiDwj4UknEbSp2GCB+ePxz19a9a0fSRp8C5Hz4wPal0zSEs7eP5MgYx3/CtkJuX2A4r4vE4mVV7n1uFwkaau1qJE3AOec9R1PtSljluM+gJz9aFXYuMd8daEX5/zBGe9eeeoMJy3qewzxQ+QPbr6UsgPboAOM859qcevXnHQ8/55oAIiQg4PcevPvUa9h75xUn3Rjk5FNXG8Z/PvTuLUaMbumT3PvSOygfj3/wA8UpGGzjJzgml2DGT0xjj3NFyRIwMZHHsetMJ3OcZwf1NSjCIC2CM9OppoO7B6YIJ20bgNAKsAAcgZJ7Af40SJlscHv+VPCbC3XpgZH40hBzgc8cEjFMTISxYgg4yOhNSRjb85OMAngcfh/wDX9aFjCKONo6AgdqgvLgWthKzMN/Ixn6//AF6e5nJ2VznNW1RIrsfPh84yD15/+vV3TA+/zD3IPX+dcFfXH2rUMRv0YEAnjqP8K9D0hm+ww5wM4B5zVSVkctKXM9TWMmQevA4zQHOD6A8/5/KmpwDgdyA1PCEhjxkAHBP5f596g69BuScgnGORznFI7EsOSBnHTkUow2MZ6cn0PY1ZMR2uccA5ye570EsikIitC77S2DnPfr+NeLfEXxUQ726fOn14B6fh7Z6V6T4q11LSxkKPgLkYPNfPes37aleyud3UgBhjPPT/AOuK2hFtniY6taNkY1zeiScB+rEkdeT3/wAnPWq82FkHlHA578kH+VT38LlkfB5GPmPcYz/TsKSKCJ4d3I4yM8D8f8muxHzbuM2cZJw3UhemPf6U+OMMwHK4HQcknr0/AfrUgtQYlc7juOScnjP9MU5Yx+7CADjABOP85pkEDR5JIJ3NwMd8egpiwCUFXG4MARk8A9h64/qKsbVYZ2ng+uNv4/56U9YmVDkjOcDGcjvkn/Pamilvc9V+G+oCO0iR3DDAPvnjr+X5V6pFIWjBJJH8OecjrmvnPwRq8lhqgtw+V/gGOBgjOP0/WvoDQ5Tc2QJ6rgHPf6/59awqLW59HgqilHlNO2Y/vIcY3jGQAeT/AI+/pXmPj/woYrl5/KyHJYFQcZ78e1emKp80ckY7Af5+tWdQsotYszDOBuPQEcA81gpWZ1VqKqxsfJOpWRs7wxpjGTnPT1P+Gaq7kYnjkcA+3px7cfjXrXxH+H89ohntxjgnBHGB16f56V5WLWVUYFQZCQWBXAHPX8ea6Yu6Pl61GVF6lRwsz5ceYOvXB/L0p0biNDjvwOeB9P8APrTxaFC2Dk4zyMcHoff8aka33Rl3AHQ7cd+oz+n61djnuMyhy+RnGMg8Y7fz/Sm+WiqRgFepBH4Y/Mj86dHA4c7ACAM4xnnr1/SnDG08AHIHAOMn/P61JdxFQKQEGOOoFJggEhSRgDgZ5P8AkU+SPI2EbGA6npn1A6HrSwArHkuCOQQTyMe/oOtAXEYeXhwAQTjjkHHr+nT3pkbhn+c4cg9up6Efzq3HGXTgDf155/zyRSG32nJQ9f4h0PqfWnYLlZ4QsnmDGehwuMd8c/n+FMiUgykKDkZJPHJ78/5NTS/PvPR1Ay2ex9R7+g9alVDtDY5IxtJ4BI7fzxSGVo128AqDnIAOOg/z79aS4UsRg4Y/xZwPT/P8qtRWzKC55XgBf69Pc0gjDsxwQuAMYJA9P88UF6EG9kQBnIOepIHA/wA/rUjxBVO5ABweT0HPf8/zp0tuqsoz85H3WXrTmhMqjjeCD24wO/6dKAKqHbuYtyTyCT+HTt/jSxIEJwqDIyQRkn8f8PSpI4WXJGQAQNvqPUfnSi0dm4OcEEqB0FA7jmYuC+8gAgHJz26mq0iZbrgeuOMmrRUxOgI3AEk55Hv/AENWJIxJEWQDCcgHjI9vqPpQGhlrbeSylDsOc7ic4wT/APWq9NMZZASDuxkE+nf69+vtTbZRP94Ac4II4/z/AJzT0tjIxIw4+6Qp/LP5ClYpMBMM7QepIDKeuP1p9sHt33q3l9yQx5PXoP5VHtMGFdSRnk4wenHWmj91GCfu9ABn8OfwB/CiwczuNmZSsjqSXJAIDYyenf1rqvD/AIMuNbUSSSNIMAheDgY/OqWg+GpNUYB4wxZsksMjp1r2bwb4ZOnWyZxtA57cewpOyR3Yem6kvIf4Y8NDSLeCN2OQM4PUD0HauwiZYwAgx1JPvUMMJVsFiSQcccY9D+tTSLgjAyOCAf8AOO3tXK22fS0oKCsOL5POQSMCjdgOcAgc8rgVGqjnnGemTzmplBc4yMdMHnNTqdFx0Trg89Rjp+v+c0gk2DbnB6jHX/PT0pGh2vnHoMjpSlN44Hzj2/z09Pen5BcJJCPnyMYzk0GYugL8dyR69hTPLKggg45P9RTgST1J4GM/yoC47JOM5HFND7HYDpnoBz/nr+VDfIw69egpGjyD1B/OgQMzMA4HGee1L5u84PB9AO1N2nA/kfUdf8igjG4dj05xg/SgCQMy/e4z0GPyNHnbF55B4JH+frTVTjlynbp69v0o2bgATycc9M+ooHYcWQsSARwMgnvSEnaE7ck56/nSeWeQM47+w+lMLZJAOSRggjp/kml0ETxnyR8ucnr/AJ701v8AWYBwM59803d6Z56LjjFNRmc+gzj/ACaEA9myAc8+3H+ef50gYgEHjnAzycU4YHIAAJ6k1F5gR+cnIxnGc0wLH2kKMEYJGOPX8elN83Yfk64//XUXl7Scc9CRjpQykFSM4GTyaALAnGAWODnjHJ/+t+NSNIMEYzjA5Hf/AD/OqhU7PfHUinqCqljwff8AlQA8SPlQCHAOCOc0je5AJBJHtQD24yR09/8AP8qjIKjJPPr2P40ASRvuPQD1Of8AP61KPmAz15HP51VB7K5HOM/5/rUqPvU5z2xnjNADmkTO3rjk98jtQJQrDAHPA4H8qYw+Xr69OucHp/n0qIZTOTnB6Ec/5/woAm84tkYP+NWIroKmc5I4GR0z3qi4KjOMgY49aRBg7X4IOfXn/OKaAnzgbCcjrz60K4XvjjOAeKYeNpJOOozzkU0kk89M9qoVx/mFl6DBPHOKaWGCRxg46ZphzgHHHY54NLtJPByGJGCMY9KCR+87cZx35HOaQneB0zjOD6e1Nb75yB05GPzpGG3GNuM5HP58e3FAD/Nw+wj0BGacZADwOMnqe3aowuAT0IPAA6A/rUcs5Q794xnn5en8vp0ppXdiXK2pb87/AG1/I0Vlf2wnqPz/APrUVr7NmftV3PBwoJyDlBjjoaUr059ckiqzSEYzyQMkipuCoGevI7/r/jXjHsjm+UDgDjj/AD+dSRgO3PAxjrxUDNsHGRg9uvHP+NOjJPtxnOe/egCyAg7DPBO001jkZYYyMgf/AF6Zg7sjGDySaezEDnpnPGBQAAF25B+pHT6ChVwAA/G7HHbPp/nvQxIO7rzySelO3knpx+HNABkl8Y3ZJyByBx/9amjBBz+A9KeoIAyMkdRTFGSeB2PHX/PFPQCRAcDGTjvjv9KmXAbpuPJHbiotxDAenGVGDTw/HT3xjgUaCY7buOeSc4yBQAOf4QTgZ/rRjYuB9QeD/wDrzzTUcMmScEEduaQx5XAYA7s8Y+v+elBHlkDvjv6imKT5nQnBznFSHAY8cZzkdTQLYTYd2QcHpgDjFAQMvLcH8xTickeg549P/wBVOUYyOOeme1BI5YkA6gjpk8dRTkAAGemBjtUEbumAR14J54+lTEfL1ySO5/rVgOUYTp6D3+tBQRnrxxz6UjDaeencYzQH2KTg4AHT60ATn74PUHt60EFQePSmJITjaBjnn0/GnqTJ/ENv+etKzDQXAY5PUjJBHUUoGxM59QRmlYZbGR06dcimFgQOOPbr/npSsSO2njIJPT6/4UDIOcY3dugzTecYJJI6454PX+tBfaAeoOAT6Uaksdt78gZwT/LFOWMFVGctyfQke9NVs5yc9cA02SXLZRs475x9R/OkIcrbiqgDI5PXk/5IpCAxwT7jB655xxTCvJOQMkEgjt3/AK9fUU5soehDHgjJ/Udu/SqTAMF2wUGSMc+uccVIgjdsSAFB0x07f4VGWJA4OSMk59OmaZvxk7CWHJOPX/OKHcT10Ob8XeF/t9s/l4BIJVQuT6dPxzxXhfibw7cWeRcWzx9ycEfUn/DmvpkTEY+cEc9Txj/PpjpXNeMvDUWp6cX2jzMYJ6nnPIH9T0xVQk4u542MwvOuaO58zCEKpyMOeME4AP061QKIuQQD1OSc5Prn6V13iPwydIuXyjFEyQO/r06dv0rl5MPn5Sw6gkYGff65r0YyUlc+bknB2ZX38gjk84AX8O/Tn1oM5XK8rjqBg9f8g4PpUYm8uTa4JQnHBz7j/wDVx3pWAZA4b5RkFT6fy6VZIrNvAIbrwOQSPx/z3o80heAwz0I6ZHT+mKiBKEbDkDpn1+v40QK5yM5AIPX06f0/OgCUSMWLHjAwDgZHc80LgYKgnk8nORySD/8ArqOU5faFUsQSGPHoR+dCg9cHoO/4Z/T/ADmgVid5GAA5J5HHPp1P+RTVmIj2uM8/Ln8wfrUTMAoOSAowdvHXuAfWg7S2CQCDzgnGfr/+rpQMk80FiFHOMfp3/LPPvSpIIMNvLnbyGGD6c+/So8eSuF+4DkEgj/8AVjp2pJuuzBbPJAyACOuf0oAmd90mQcnk5Ucgfj1xzTDN5KgjkqcYGOc9z/L61D5gVz0cgZP4evr3p4wwDHg59MHA9fx9PegVyY3JMMZ2EOSRwcYB6fnzz7U6G6ymwhtxIBIOPz/n+NV2fERGzByOc8deen156GpApDdQcr0A44/WgErgm9yAWGFJIKjkj+VOkl2Sgbj754HqcY79e1MkcxxoQAWI53fl/n6iqs6k42HIyAfrgkg469PegZfvtXcx25lPmJGSuIxjIOOn046+tIkhaPaCYwMgLxnHX8+lVoWVLeMOo3jBLBfz/wA9KsRqpJPGB0XGOo4/Dp+dAtBQTGCQvvlTjPufYmiArI2TlFB4AGe3v/ng00u4cHnBIBJ4BH0+nofrTZLgWc53/OoGSSvfsT/+rvTuTZFu5/gfpkbRgj8v89a6bwL4Ul1u98q4yLdHB+UkjHB/+vWP4Z0iXxNd/ukIyQNu0kAev16dfWvoTwX4YTw9Z/PD8zqOWHGOOp9eP1rOVRRR24bDurJdjpNG0Ow0SyQWoZH3ZOeScDjjPQDmp5VDYPTJ4HXce358flTpx5WOgVh1OePT2qNnyA45wSTk88eteNNuT1Pq1BQioroR3qfZ7WVnOERSeuCeOvvXzR4112TUdakUviPcxBB4A56ccn2r3H4geIE0rQrl33fOpUD3IIz1znrXzdc/v33tyGBABHI9cfjiujDwvK76HiZhOyUERF2kJJwUxnLHvwM4/X8alUTjYYlUDB4Y56df8+9NjhDRcgE4zgjGDzgYFESMe3IB+6cDHvnH616h4mg1JnJJIVck5J7j6UrTShAQA54IA7n6+n4dqPIAJONztwcEcdf8/hQHHmbOoUcgjJ5/X1/OrGSvPKZIiHAReqHBGfr+lbehavLbSJ5b7FJyA3PH19qxAuIwEB9eBzgcH8v1qSVzCgKuRgkhs9T9fxprfUpPld0fSPhTxHFdWcSSPluOvIBAB6+1dIzxhRjJBGenQ+mT9P5186+AvFax3EMFxLtHTGefUE/zr3fSNRiv9OiliIIB29fQd/8AEYrjxFNLVH0mBxHMrM2o2wcZ+Q8ErySP/wBVDFWcgDIz9Mf5H9KrwHAYE5GSCev5n/PSpd2D1GOCW7478eteee2ndDscNkjkdCegrK12TyoS/JZF4GcdO315rRbBDHJwDnB747VR1aNZLGUjPmOMLg8jg/p9fSmnZmNXZ2ODt9UC61v37PM4PPT68YH4ivT9MlNxZpJvVvlzwefTpXguqtLb3COT5e1sEnjJz1/MfrXqPgO/kurVAZfMDAcEjqewxx6VvKN1dHnYXEe+4SOyJyBgHOOuMUc5J3A4OScfnioyW83AwOMA+n+c050CyDDDAHQDr6msLnskhK8c9sDnjP8An+lCMFyeCR6c8f5/lTHYFR0A6jtx0pWUlNyAH2HGaoBwIGdqZyMgk8Zx1pjMC/TGP50KhIBO0Dpg0joQ3JwO2OlACnBYjHOQTR5nGMjg5z1FGMZ6j2Hal6rkDAI6D/P86ABX5ODv4wc9/fNG7cQMBQcnp3FNiKICDyT0JFOYEbBsIxkjn8aAGuTId2Oc4Ht/nio1ckgP0OByf196cygnHIHUqO9MK7uANg5yMcVRNiZCxGAAV5yG5yP8/jXPa/ocepRvsgjDlQSWGTwfyP09xW6CUXaOmOSDRt4OeD07nFb0q0qbumcWIwscRFxkjwbxZ4RuYGd0jDktkqBxjHP+Ned6tZy2zvkEcAksOQO/T0r6q1PSY7uNwVBLHIx+eP6V5Z4w8E7PNl8rkn5Wx1H5V9jgcy57RkfE43KpUPejseNSkDY574IIPc849PbtTDMUJA5yc8EAY/L0rb13RXtZAQhwoyBjj0/p+lc9LCyoiKBnruBznvj8RxX08ZKSujwbNbkhmTJyevOQScn1x7fjTZB5fKjgY6jnGeOP89/So7I+cPnABBxgjt247D/CpmHlgLkls8sBkAfX8f1pliedvOfmwD9Of88Z9q0Vk2kZOzIyFHQ/n+P5VmqkjOhcgpuDEMM85xj16CtAMXIcIAiqQvrzUtAm0XFuv9FdCcxE8jPHY5x+VVZEALqNuWwQD2I9xQi4TBBIJyGxk/gKpx74pCevJG714GKylCMtGrhzNPQn3FJMscgEAHvn/J6U15VCPvkxuGMAjpyahfJk5AJ69SPqfTGTT9gDAAg9MYGfw/z61z+xpp6JBzN6slDYVPMBIIHUcdO36/lSW0ZUSBOCOqgHgntn6/pRJKHhHG/H3hk5x7Vv+FdOF67lkbngZOR2J/wryswrww1JzOqlDnkkupseANDuJJRKUUIX3Y5xn0P5V7BGE06DL4yBkk8c8n/AVjeF4ILGIMUCpgBSeB07dO2K5r4geNILWR7OB95JOSDxj8Tx168cV+OYmdXM8RaPVn2VCNPA0HKT1Mv4i+OZru4ZDOVQnAwckY9B7f4V5285f95K6hFJLMwPOR0/E9s/ypuq3iXepQyxgmPqQfb0+mO+M0+yuStx5ZRJctkqwyMEiv0KjlscHhUra21PmKmIlXqOTZ6F8Gb+Wa3lZQQDKQEPBQAevt+RzXc+My/9nTyB8Ip2kA+v+cfjWR8OhbJE08CIryE7gFyCcZyPT/61Q/EC83okRdkByzhTjAxxz/ntX53Dlnj1p1PrHJ08Jv0PH7yaO5vZNhO9Rj0HX1/z1ps0DsFTDZJGVAyB7fr+lOmtEiJKHcWyScZPXIGR+WPWuw0TSPtAtn8vg4wcc5H+OT0r9Rq5gsPQ32R8lToupLTqbHw88LoIx5pGwnOAu0A9efz/AEFenSX8enae5DoCq4BBGMnP9eay9Pli0XTslAG4JUjO7APPr7/0NcN4u8ZlvMgTaEycDBOD/Pp/kV+X1Y1s1xN13Pq4OngaPmYXi/xdd3l+9sk5fd1IJP4Y+lcwIwQ5JIAPIYZ5z2/yajO+W681XIfJyxxjPX/HrVuadHYAIWY91GRkj17flX7DlOGhgKCj1PkcRUlWk5NkTSAc89MnJ/z7UoeMId+3oOTx79qm/s6edN6pz6468c/yqwug3ckJjZMEgfdHb8ff8a9v67Qi7SkkcvJJdCmH6bQdpHJIzkdM/wBaEbDYOSO3H3h24q9aaBdxgGQNkDCgc/n2/lUV/bz2wQiI5AJLc8HPTH+HYV0wxFOfwtMlprVjQEEYKgeuM/59ulOChvmYYA5GQAeg5/8Ar+1VllPXIHAyc8E+nH+elT+f+7AUlsHoccDvkV0XXQSJ4YnMIcHapJIIPJHrj+We9OjwWwcHA6569v8AJ+lOWUGPG84x0B9R/Ln+VMHLIcD5uATgn/6/p36U73HbsJICuBvY/MATnjJ7fyq4VCsN3UruOSfwz29PbiqysNz4ySMEkn+v4VblxIA4wBgHPPIHtUtjsMLHYePTGe+fb8qns03x78k84x1x3/Xj9argB4DgnOMjHf0/n/8AXqe1eVJHQJg7Q21cAEn/APV/9ekUtCwqkyemRxuA+v8AL9aWQxLwwB5B4HGO5+vv701CVfl889+SR6n8+lMkXzG5OOpHGcn1+nNBokWriSNcKACw9Bn1/PGf1qVFOwZ4AweFz09f0qq0e4hieQMn0z3/AK1NFOefk2A9PTHp+lK4yRAZGYlT07HnjqeP8KcjL5nKdhwD1z15+poikUqydOw7E4P+NKTucZAPrkc57kH/AD0qQJpAAhcYGAMqT39x3o4Ko+SAQclhkH6f5NJG5kymeAOBjH+fwpd7yBCBvHGckjgf4+9A9RIQFQkcEnPIx/nt6U5T5pHJwRyc4/L0/wDrUjcbxnnPQHgZ/wA+1JFhMEEnjHJ5NAumo5WMkoGcDqBjv3x+OOfrTZJjFkLuzk8jkH65pqrtDnAHGOBj/J60jZG/JycDhR0HU4P6VZmySSUGBCSDkZPGMZ6/qKglbyYvQDgKR0z6f5/GgruMePlTOGJPb/63H502UCSMqcjPGT2/DqataGbSKsdwZJcNnyh7ZGcZ5Ht6+9I7sZBgg5Ppn2OD+IHbrQPlbg45K5z39f5/n7UwTCF0zjfyRt9O3NXcn0EknwwjPyYPQAg+ucfXnFOVl3c4HGc5xjPp36kUt4NyklTsIABxg9j29OTUC/vFBJxu7E9Mcf8A1/wFPqInJG0nHXvnAqSDJbeGwnJYHkg+/HtiqzsXJQcjI+bpkg//AKvzp0ZCTHAyGAyc5ximVYlnj2SYIwCBnb0Oe9JuCLsbJA53FcDH+fXBpJ2yS2TnAOT3/wD1U2QlxwSO5GM9RxxQMcTtVSvA7gcdsZH6fnU6lPLHmSdAQSe/tVVYtsPzDJHRu/tSxqVZgfvgEgg4wB/kdvSgWg6CQSAEAnk454x3/M/zqO6kCEKrFckDP1Pf+f41LCyxScjAYZKkd8HP6/1pkiiY5C5CkEkjHv8A496BWuWLhFQuDy6jBz0/zwKYXKoB26HAz+f+TSFw7sSB1yc9PbP+c1NbOFUkngA4GAP5/wCeKCuVbjrZ8bgBkjrj1Hp7/wCeKeJhKwIUoPTAP/6+9Vom+YhzgkZK9ePXPepdpyH9SQSOoz0/zx1qDRJEqyrgjZ9cg9/8/wAqvI7b1CjgAg89Af8A9VZ8RAY9OV4J6jHTI/8A11at2JIyMuwySRyemD9KlmkTUtysVqoHXkjn1PA/X9afbHc2QB8o6nnHt+I7n0qoGzH0wAcnj8/61NYqWZynJJI2gduufw56VizpReYoDkhlwccDHHt/PFNk+aI7eCSCG7+/H5dabHOPMCOS6qDgY5H+f61JLGVf9AB6D+X+NSapitwSCMDGcgjAHqKRSBheCMfex+dG9UVCT84wSFORn3/Tr70CUkNkj5sDcRjpQPccibXXYM7Mkk8gj39e1G7LoRg88e/f/DrQh8uXjk4xjpkc9e9EmwSbVwowDgcZ+uPp0+tAWGvJnptyexH+fT6c04jK8gKccD3/AM4poJ+cHuMgDr+NEZ2gHA+XqRzgde386PMLCopOCMBwM5xk/lSneXUH7wHOe5z1z/nrQNqlyPvZ69MewP8AjTDISwyA/IyPb0qdw0sPJIbP3cE98/WmvIWOADwOMDHP+P0qQDcOu4gZBHp2/wAPwoPr6gHPcfX9RRsGg9MeSAQAfunJGMj/AD+lJFOUiKfLnkBSc4H0603ZtxnkKTx2xRGuZNoCk4444BpEiIz5GdobjO0Z+uPcYoYllAbnnJx1OPxpXG3G7C4BHr+P1/8Ar0055IJBAwQB/L2oK0EJwQAGBwckcjHQHmnRu4VE6n1JHao1Yt8gy+7GcZPbrj/Io3HaQQRyQQOOc/pitEYsk8zfnJwOpI56Hsf89KVWUlH64JHzDHH/AOrFQ52h8kDBBAwc/Q/jTZZN2CuQB2xxz7f/AK+namGhPuXdnBGcdAcdO35UkwRYyHX589Rwfp/9f3qCTfGDk49wf8+mOvaoBM8sgOMAEj8OxzTSM3Ym8z7hAGQCfqT0468U3AJOfmPqx4GKhJLPwCTnHTIzRsfIBOEA4Pc/5561Rk9SRpcY2EHjgdfSoZzxn5eePu5496juN6gAZGQMjtkf/X+lEjS+SMn52O0soGOn+fXpVWF5Em7cqYOM5Bx/nqajUkKQQc8kFh0I9f1pImcW6q7EygHBbgcdeR7cflSIrMGLr2xgnOD3+vPemSSQusUxjfAYDcMc5A5xn/PWo9jmR3wFA6A85PXBPr/9anScnJ5IGScZOB1+vp+FVpmOwv0Qkc4xwOen+etBYsqyBWJQHHO5c4OT1q8swaBUQgHtgDOOnXv3qpG4WMp1O04BPXHX9M0yJw+AcjB4wOfc+3GalgXYbhFQeYCCGOcn29aliYB0GQQVOe+MdB/n0qmIiC20nPTBJ59SP0/WpIx+8bDbBnk+vp7f/XpAOneRZyAcIcZAGOe38/1qRHODjg4wMdOB+f8APNNlDkF0bIB/h5PP0/H86ljU5PybDjngDt/TB/KgrYWBSkIB+XHXaOckc/pTwu1D36jA6f8A6zxUStgcJzgbT3/zxTthGCSQBycdPT+VLUYeXuKknleQBzk//XHepS2RhmwRx0zgH1PTtUT5x5gJJPGSP6VHl8kc7iORjkgn8qYE9322sQoHJHJ/D/ParEeBE3znkDI+vHP8qqKx+UkADk5/l1/zyad5mXODzjkge2OnWgTQyEktljgIMY6g5yOfp2/CiVihAzuwOVzx7nNJGWdgegz0B/THXnjmiVSwJ4RgeM8j6/h/WnqQwJMRzz2Azxz3I/z604yJjs+cYyc57ZqNVLxoSepzwD+P/wCsdKQPkFd+MnAJHT8e/H8qokVCUlO4kZOQAP0/WggedknHIwc9vemqSeByemMfXj8gaafnlGAcg5HHb0z7fhQAS3LIrguOecY4BHTt7j9amMhKoInyCAS3v6Uy6QksB1J4HQ5xx/SkQALGQwBIKnPQnmgd0SEBQFwN2Rwen0Pp260wASuTwHxzg5HB4H+fanIiyR7Cc5yeRj9KTYULZOX4wQMDPpQK4by2Fx275GcmnSRDIOcnrkY5yP6f0pBGY2IkGOoGCf5U4KWweEPfrjP+cdKCtCcy4T5ODxgcj/63+TVeN+qmMZ5AOM8/56GpQnyjGSADzjnjk9OnFMAKNwTgjGMc56/hzQRoSFXDHoDjOCeR/nmonU4OcHnBI6+//wBb1pQCsoB3kEjgnIz9f8fSneW5jfA2lSACR07frQO4yYEH5G6jBHAwOf0PFSvD9ntFc4wx3AYyce3t1qJiVTeR82ccdSCP/wBX5UR3DXaCJyDtGcEZOB6+tFhXGIxk3HB65GTnH+FRAlJjgMeykcfWpoo/L6vkH+E9Tn/638qb5YJJGQe2D/nrgD86exm9WPkwJCmcqD0A/E8/WopXeHawDZbuRwfb8KfKpVwQMEgkgdvr/P8ACp1BlhAPABzycHn/APV+lMgitmWWFyThwCMAZx/h/wDWpkLCV8FOoyMd/XOPyqwg+ZzgnjPA69uajCBZ9/TBIBDdj9KB2uRvwCM9TjccHnp/k9adNkJ8uAVxkDjBPWmzQMrBs49iP1B/zmh034YHk5BJHIPt9eKCCJAGTnkHIweeP/r8c0IWBIHHQHHYfWpI4isR5JOMAtSqMsd3B2nk4Iz9fx6UAV3kcOFLny8g4C/59KcScNGBvyeWY4GB/ntT1XBHUHPY9B7fSkmUogAGRnGDyQP8/wAqTGiCRtycEgYwQPbpn1rpvhPN5Dz25TOWJyeuT6+nWsEwCS3D45fhlPGP89fwrQ8ItJZag/lPsL/KTnoTx+fSvjuIabnhJNHfhJKNVXPeNFdElTe+cLng5554ryXx9i+12QgEJyTjOCfp15xXp3hdftKxiQl+M5Jx7Yx+Vcb8QtJS2v8AzUXy8HBIx09x7dea/PuHpxp4tXPocxcpYfRXR57dWqxIo+XDLg5z1PH6e1NtQPLYYCE/KCBnH1H68elXLlTK4/d5XH14x6fh7VFHEqKRyTkY4zn/ACK/ak7rQ+OWoqnDnPB24IPr6fSo45jBPvA+8MEHGcf/AKu9SrHubyxndjBJ4x2/DPSmNassqDoFPCnIJ7Y/z60noaWRFcSbnQD6EHpgdfr6VchtDJ5flkZKkbfUfy49aoalaOLlHiwQACfX6kHiuj8Nac+pQFxw3mbSy5JXHTI6+lefisVHC03Um9EaQpubUV1KkOkFrcmPLSjIAzj/AOt/XrVZoHgYo6dOcZxz37eg716xpXhpEgJfB2DcWHqOv51w/iCBDfTkgLyccE9a83A5rQx0nCD1N6uGlRV5I5SRNkhKAF85znHT+XWtfSPE8tiyRE88Hbk4HsP5H0zWZJbkPyS4HAwPx/Oo5LYSjeDg8Z6j6An9K6MVlFHFXclqZwryp6xZ3k3jy4e0CFgO5xn8P1z1rn/+EtuLosDIyBzgED26kdvTNZIy0ZB3Er19aZDEfNIOVOACQB/+rArzqXDeHpyUmjonjqs1a5Jdaibt23sS/qenT+vt0qK4AM2UKkMufp06n16/lSGEq5UgE8/NTmj8sgMud4yGCntxyfxr6ijh6dCPLBWPPbcndlh5w0K/gc+3vS26guxIyeu5uMj/AOv/AEpLaAvHnaccEjOOn/66niiDHkADBBJJOP8AHkfrWrKJI0JIAHH97PH+T71Ntyp4BHTAwMH2/wAKjJ8vYR0OM5wePb888d6fKg5UDJPOcfyqGaIkRdo2PySAGA5zj/8AV+NSrg8E9e3t/QUJDujBGCcADrkf4cY/Wm7CseeSMgjPUVJew6OYLOQD74BwP8/Wn7BFIkmOhySOSD/nHWoIseZyCP4Sc8Zx71YUmNwCSflBCdOPf16Vmy1YS7vfKIBGQASoA/HH48Vo6bYNqoWQICvIz16+9Qw6PNf4EUZBA2jB7/1Neq+CfB4t7KMyIQo42lcke+P89a8/EYmNJXvqdtGhKq9DF8MeFHVkMkeCBgbh+FekWFkliEEaZxwSOn4ewJq9Y6ZFbfuzj5cEADJ+n4VYFvtfAQgA8A18hicVKs99D6vCYNUVd7k0cfy5J7YwB0zUyIQuRxg4/wDrUMnlggcnjjpRhioweME815p6traCA7hngD0PNKck4z+NCR5bGDwfwNKRmT1Gfzx/n+VAyKRirDjPPUD+ZqThMjcSMA4I9aknJ6D6EHtUbAsmcH8OxoAANwz1wcYGajG8hlJB5yOMip4gUzwQO31qNkwxOeSe3TP0/rQBFuye454wcmnkfLxggdQKZyh4wcnk+lPMZZeB1560C1G4kfuo7gY70schUkHknkAn3/8A1UBcgg464wepFABywJ5xzx39/wAf5U0SDyDGMdMck01sBRk9Qeg5ocYb1wOn+frSSZUgDgZ4HXOev5UxMkjkGQT+I9vpXHeNtXEEUmxyX6gseCf/AK9da0yx2zu555xgfrXj3jG4/tLUDF5h2gnIU/4cela01dnnYqpaNkQ+Hrn7Zegk5Zn3bSMj6Z/x9BXrVnCyopkAUnnaOgx0ryjwZp9wNQJZMJnsM5xjn/8AVXr6QFbePIHAyMDucmnVFhLtNsUN0wp44JJx15/xpPMOePl68A9R9f0puH2Z45HfpmowHJJxuIHbpz/k1z3sdxNDKJJuN3TI4/z3pdZ1L+z7UGUKOR8zHkccf596hBMOSfk2nqcgjHUe9cL8R/Eo+zyKHKhRgkY9x/PNNaswqzUItnGeM/F0rXckUUodJCeCeDg9f8+lefS3L7yxcuQQODx/np+dSz3QuZ5HILjnDMCPz/I9aiktkcjDYYdx2B9sf5xXfFWR8nXqOpLUWacTsOPvcE59vb/61VvMbygiZ5GMk+meg/T8alnTy2CoFViOASMdfX6/jTWJhR3fnBGAOeSAOfXjmtEcbHREiMvvZwTyBxz6+3Qnj3oiXGS8mADxgHnr/Lr3zT1JSPHAPXhe/b8qgkR2YIE3Z4weQDTJ0JXlHl8kgY7c5zz/AI1K8rcgbjnHI5AHeqhQp0xkdeeDU+zMJJORjOSOfr+P+TTTsFwebyJY5IpT5sbZHGMfl+Jr374b64LrTzE8mZQByxwG45/z9a+e5YzuLdxzx0I/H2BrufhpqZgfymDPsOCScbR1/L/69TNXR3YSpyTXmfQSkM3yNhx068n2PYf41Isv7zYSRkZBY9f88VnaTeJNFGIkIGOuc8VcckMCMkH0OMVxPc+oi7q5dmgg1O1eK4A2bcKVGTz/AJ9q8q8ZfDUwGWe0KuANxwvI/D616cZCvO4jcBge9PjIkYB+VIJZT3/w/GhSaOevh41lrufKOqadOk5YjY6nGGHt/n161T1BJBECNylidwYYHHoRx7/jX0j4j+H9hq0geJAj9Tj1z19wK8z8WfDae3JCBnOSwK56ZP4Gt4zufPVcHKm9DzK0aR48cEEnJXkg46GnQsS391m9cgH/ACf0rTl8O6jpEvzoVt2JOCOoHX/D8apOrmTcOhJAAGR9fb+daHG01uhpjDNjeCeScj9Pfv39Ka3zJsBzkgbscE4P5dKGikWMvkdc8E5P9P8A61WWjC2oJBQjkAf/AF+evFBBWWWSM4R8EjIwSP17VIszgZPPIOcjBPqevf19KbJlpCQGIwMDGOoFRtG45BwQDkHk5z3/AM96rUrQfLmVnwwBIGdpwSev+fpinuSuAwyAC2/HGeoqO3i81slM7TjIOPr/AI1aeM4znYDkEkfl/n0qRjYZ2UheSD1LHj6dfp60LI0ZPzb/AEH+f6U1BsH3CwzgMDz3/wD105SznCggjoDyPT6/lxmgBrsZJtyEEEEHPOfoffGKm83eMYxxgDGeOv6ZqMR4OMgDHTPOf8/zqQQyFScZB64PT1+uff1FA0RPKgIcqTjOFAxge3r24yaS2vTGxG0kEgEcYI/+vUkdsXj2MSOeAV7e1BszuP8ADjgnqPy7fhQUVrm43zEqNgAAC4Jzz+fFPe4IiwR8+ADzg46ZP4U5oNrYYcgZJJz+P5dqUqLiNFIOcY49McYP+GaAH2VwnlkMQDyASMe/51Ja3r2cjyAjBPQ469OlV44h5eEBDg8H39/UfT0FKlpdPkRRqXJ+Yjpx056cfnVWGiXU9Ua+mTYCFA7LtOPQj3/pWxoGki/McbxFZO5YdT68cd+5qxoXhSWWdT5ZOdpI6ZJPY/nXreheEI7ZY2MRD9ATk4P1/Os20jupUJTZF4T8PJZxx7k5HPII5PrxXc2aJAgQooHU8Y5+npTFtFtkwMAgc8Z+v+fenq2xcBCD0yeeMf8A6/zrnbbPoKFD2aJHG+QuODwcj/P1ocgAcYHX3pqIck56DOMfp/IUp/1ZHIzz6VB3BGU2gYz9aVcLMCg4Iz0zjpUb/u1PXtxn8zUkTZbvyO1AEjZLJznjPX9KafvZx1JOMUSP5OCAT1yB1xTGYHnnGOppWGiQsMYJJGenX/PakC5BIJycjOahyCM9SBgfy479qejBeM9+c9s/5/lRYGSFQx+mMY7imO+4noenB9qe6krnA45/r1quxIB6jueMHH+f5UxEowo5yQexHApoIB747DufU5pjOWOSCQBgHpSx7QQehJzz29f6UDVicsAeQeBz359aTjB7EY571CH2MSTjtj/6/wBaPMIwcAE9e1AXJioDkHPTIIH4fSmsFAByR2yPSow3z9cjscHn8acOeeo6DikxDgqvnn2wT2p20DHTOeQD0qFcFm7DqRjvQ/OWyOOSPWmBJ/Fg5Pc4HTnijIQ5bkdBgYPtTUz5Qzz7jnmm5yxGOQegFAEzAE8FiCMFh2pF5UnOe5/l/jTAe2MAHOc80FvMkwSAT0BP86AJFCAAAjAHXrx/n6UBwp3ZBPB/z2qMAKCM556j2/8ArU3JBPYEYJA5oAstjBUfXI/zxTXKcA859P8ACmLINu0/w8/5P4U1+cMCAee3r2oAMDcMEYzjJ9OxqQgcnp+HTrUKLsOCQCTz/n3o25bpgdeOv49/SgCU5GMYGeeDjmlDKwbjkYHJzzxio33bMAYJ55HU/jTCdykY2nPJ/wDre1PcCyrqpBJBGCcj19B9f6U3cjNw3Pcd/wDP1qItvU4CuAc+n1qNExvYcdAAPT/9X8qogn4B6hBjAGfyobDL1O3HQng//X6VXd9rHA56A471J8hQEZ3Hrg9Ox/z7UASBQgIGDjr7GkyByep5A9R/n3pgIXAB688nJpFbDcZ5xj8aAJ2wcdOeCo4xTSqIckYGAPaovMKDGc5OCO/FV7i5AIy5AAzkE447Vai27EOSWpYubtLdyRlEJwOmPxz9f1rnNb8SxRROgfL44HUjrWbrviFFkcb8noATjHpXnur64bh3HOzBBz1znn+VezhcG5NNnj4vGximo7nVf8JN7yfn/wDXorz7z39V/SivY+qRPE+uTHbOhxkHHbHH41ODtXBwD0254P8AkVGQgBLlgcAhc8Ed/wClHmB0+g53GvzfXc/SRyjcmD8oz1br+H+e9A2K2ODwcAdvpQX+UY+cD17f5/wqSMFwGbqeB04/zzTAfCodD1xjOf8AP4UiqQ5GM4PO0dqFbGRhhzgnPf8AyaVM4POCDnk0AOAAUnv1+n5U6NcjkEEcYBxn8abvK4A4HfAzSbucDqQcA+vt7daAJE4PTAxzk/5zQAWbGBk8k9SR2pyrhc5BBGAo/XjrjNIpKjjHqOKAHYBG4E5Bwd3+FPICdcdOx4PtijayKHIxuHUj+dAlOCMBhwdv1/8A1UC9QxsPGfXk8f5/woGWJAzk8c/59c8UhYvIcfKB1AH+fakEnzYIJGRjnH+cVXmHQco+5yRgnJx+VKmM8HGTk4FMbL5x1OfxpqqCQM85ySPXvUhuWAuQD2Hbr+FCHOMYX1HpSbwOVGMHkE84pygBs44Iz1zmgkXJU5JycHBNOEoJHOOMH0qEtzjpnJ4qRchVwRk9Bj16/wBasBzE5xkdf5f5zScmR1zxtByeuTSYODk4GMZx1oz7jpxg5z/nFAErDYoGQx7EClif5CefXHoajzlgSD1wTkUsZIBGMNmp1AnVtyjOR3JPejJX7vfIDZ6f/rGKZjOcj5cYGT1NLzEANuB2wOaQrAVIYYIyD1XHX+lOHHy89hjHHPeiRd3bnIO7pQpJAzwf5UCYu3gtnBHXp06dPpSGMNgAHOfvA0oA3dBx3I4xQshSUEAAYIzjAFOwDSPmHPGMkdcfX8v1phB34Hc9Cf8AJpz5JPQ8454/MUZMYJHDg9B0p+hNhwO04OACT1Hp/n9abt2K2RgnkDtig9BjqxxnH6009Op6YJzycf0phYYSG44x0GBk57g/570lwmcgngAAnH9ev/66k2EEkKSc5/H3P+NNbORgc4PUf5zQS43Vjl/FfhlNXtS4jw2CMjB568D/ADxXh3ibwjLplzmT5VJJDfXPT+ePevpRjk7Ocnljn9cdKw9d8N22pwkSIHyCSR0z64/yOauE3Fnj4nBqWqWp8o3dibZdzBScZGfY9Px5NRlXOM8pggAnnPXH6/lXrHiv4bIpMojYxkEqWGAPy/L8K83vdHmjPlOrkKcqAeOeOf8APau+MlJaHztSm6bsygLlI1AB/eMCAPwx/KnbgVGO4AHHX/PTmnrYkSrs+RzwWxxjn+vb6UeQEyNoBzjGcZPXr36VdrGKImiKSbgMkH7wPb+fannKHqBjBB7E8cGnSIXJJbvgkkcDt9P8+tMlQJICCcd1xwfw6DuaA6kTEFMgggEngdB9Ovr37URSEZBzv6EZ5/z9akZE8nAJcEDgnJzkf09PWlMWFPqBgZ/Hn+v50DFWQuOSBg5IJxz7fXGKN+TgHDn5hznj6fT+dLHB5nQkYxgnAGP6dP1pTCEACnYSO2SCP8/SgViu6gzbwdoBAIBzzg9/896A3ysBkgDjHc561OYh1X5gOhI5475+uajEZEewZ3k4yRgd+31+tAWEX5kyDkAHODjnp2+lSCT5gMnCjB4wTj9eKWGFBKchQCucbTjI65/WljT5uhAIII6AHGRgf560uo7MhOZXJKcY4OST0/8A1flTs7MZDA9D2OTz/QfTJqwoCqpPP+0T/L/PenGJAQcjPoB60WFYjI3HBwd2DuPb2/XtU0NvlZQ275iCcnpjr1/zz7VDGgZgicknGA3Oc8/hXQaV4S1HU2ZBEVBYDIGPTkZ+uPwpXtuXGLbsjAYGOdRhnBJYYHPp0FbujeAdV8VSgxwskTNgsw7EfnXqfhj4RR2QzdgSSsQS2MnGORn8enqa9P0vSotOiCRRqQADjAyMDkjH5fhWMqqS0PToYJzeqOc8DeAIfDsEClFJC4Yn1HGa7W4cclAQi8AZ/kD/AJ4pMBSMEdOvHJ9KhOCuAxI4zzjv6f1rhnNt3Z9DToxpR5YojkQPDsc/ezkDrn/P8xUXkEKe5XOcjOPbHv7Vbk5l4zwMjcM/X/PvUF5H5dmz+ZnOc8gD0A/z1rDcc9Fc8V+NWuGP/Q0OQSML2I//AFfnmvKmuAqukcbHABCk5B9x7f4V2PxRuDf+IwEJkSPIbt9Rjv37jrXEyMFXYPl/iBBx+I9OvQ+tenQjaJ8liZOdRj1lYMcn5SDznGc9vXr2z9ab9p4VQevIOecc4wPXHamLlnc9MAjPYHH+P8qdGglBLfO+O5xgn+XH866jk1GxTPDdYKELnj0IGOmakmkxM+wgA8gnkfgO+PT3ppc9U4YcE47DjGPz/SmsqswcvkY6Zz/k/wD1qB7Fi0lRgMrggHJzz3/rxUxfemDgAZHzeuP8/nWcvzsFH8RBJ79fy/8A1VbvCWgYqcAKAeckY6cfl0oEzElmubPUY7i3cbgfmRumc9R3H0r2/wCF/jHdpiW8rqZAcknjrjH4/lXh8kJjAO878D8D0z/n86vabqNxYyKUkSPPB28d8n2zn+dW1zKzKpVnTkmj7FsZVuMHcCdoIKnPPYfjnpUkql2LgAY4IHH615p8NPErXVkgkbcQMYJH0x/WvRYneYlR07nPA+p9q8qpFxZ9phqqqwTJlAOcLyeAFPYEf549aYzRiQcnGeSDyB7evf8AKlZjGxTJ3KQc+/Q/X6/Sg5bnAJPYn178c+lYnRJXR4/8S7Q207/JiMklSeM89enfr+FQfCLWXhuZILiYEqxKnd19v8+tdf8AFyxW50AyDmVOAACSPXHp0xXhGiX76RdGSPh92ScHJI44/wAK7KdpRPl696FdtH1vHKbwRyoOQvrjg9/8+tWhlQmCGJ459e/9a8+8CeInv7aPzJCxIGeMEH0xXeM6F1CDHygkN0z6+9YThyvU+hw1ZVoImKbhyBgcZ65+lOh4BU8c88YqJCVBUnOeufanbxt3v06ZJ5P4VHkdpImC/Ynk54pNoyA3XPrx+P8AKmM+H+TGe/P40j5Vy3GRwTjgUJASSfNkc88cUinC4OcD3x9aPuPtz6GmsjbecAnIGO9MCTKZyfQHpzioYhmQg9+cknnP+RRGCeox698H1oKh2A3AOMnng/5PNADpF3MQTgnvjnPpTWYgEAgDuO3p/n8KbKCSoHHGSc5NIpwFJznHBI6U0A4jaOCCDgEjketIOecjHU800N1AwARxgUAgAgjHpnrR1AUoGYEfQ/zqhfaYl/mN32p3we/+f51e3AMSBk9fl7/hR5meuegxxzW1Obg7oxqU41VyyPOPFHgUbWBAcEZBHPufpXimteFzptw+BsBPXb+f0Pt719YSwxXMZRycYyCRgAn29/6VxHjLwFBNatNHtcMM5AGQff1/wr67L8zivcqM+OzHK7LnpI+aX3AjHUEnkAnA/WkExZwcZGcFlHJHTj9RXX+K/CEmmoZQhJxkFR0/zkccda4OxlDLtlLbtxDAAjafUj/P1r6yM4zV4s+WcZQdmaiszuyBQR256duv6ZqzaYjQgAZB4J4PTrx7/jVAl4ZQAGA6duR6jHU9+c1aSN2DhMoByM+3J9+nrnk0MCaRigPzZwe55wRjkfgKqgkZHICkYAGTz7flVmT7pz87AAk9x6gccfSqm8yDPuBjPTPb/PpUNMgHchnywcDoBxz6VJLKZYxkbDjBUDJ7dPp14qIlUODzwec84+lPzzwAMcZAAIz2HpWTuBHMWt4SxP3SSVz15zwfr2rt/h/q0ClDKBsBBIGTkHk/j35NcRdI0sGxyuCMBj+n5cfrS6TqLWlvLGSRNkBCc4I9R3zXzuaYKeLpckTroVXTmpdj1vxZ41ggjIgdQFB+UZ6+3+e9eVXt7Jq9wZpWId+cg4yB2zj8arwXUszSvLIS5OEXOQw9+mDSbyGc7GVSMjA6fTNcuVZHDCfvKivI6MTjJ13Z7C/ej+UjPbjj05H1HanWqlrjeDgDIw3Gc+vv70rDcBjrgsOORng4P+eamt1AaPYjFyQpKjP4n+f4V62PSVJ37HPR3PWfhnJ/xLzIM5HUDpz/AI9aXx7AJr0FASRwQxGMcdRyOTx+Fa/gPTfsullcFPMAIJGQD347c1evNBS/vESdzjBJJx3Hqfxr8MdeNHFup2Z9/HDyrYZR7nkw8PtcA+WmSwChSMAZ6fXn16V6Z4L8O/YdOi+0EBtpOCc84yBkVoW/hOBZRJ5pATkBSMH8PqOnWl17xDBocRjJOApJXAGP85+ldFfHVMa1CHUmjgY4VOcznvHWtpYW5RHB2kBTnseDj/IryaW5+13DPLyMnG1iSAe47+3WrviTW5NZuciQiLfkKT29fX/PWoNIsXu7jZGm7kDGOBnqfrX2+WYWOBo89T4tz5rFVXXqPl2HW+kSXBWMpgHG0kZJA9eldj4c8J+cdsqFATx8vX1wenNb3hjwhGoQkHevUkAkV2scMVkDzlF6AjB715OY59OTdOgz1MHlqdpVTKsPBdlBGj4B5PGMZx/L/wCvWmbOwS2cGGMRqc7iRk46ZrA8R/Eaw0M+UoZ5VIJVRk49vWuL1H4mXGrWFwhWKDcSEEZwSOnJJ69f8ivAjQzDGNSV7HpVZ4SinGyPT9M0nSr6YkMhIUkoCOg7Zzz2/OjWfAtlfxj7MnlkfwHnA98/SvGtD8RT6DqETRzicSISzDkZwO3X1rrNJ+Kzy5yhk+YAAZ5PTNdn/ClgGpRbscEJYPEq0lZmV4k+Hk9lfOYoygU5LYABH1rjLixksJ/LBJJJ3bTngnv7V9BWuqReI4FjlQHeM7WI6nt1x/hXI+L/AAOlnZSvAhSQEAkDoMHHP1r7XKM+dWXs8Q7M8fF5dKHvUtUeZwQkNOrHOAOeQP1/pSK2XAJGOeg/D6VbktpIYnGTuIHUY5Awf8+1UICTcoPm+cnK9eMcf5681+jU5qautUeNqtyytuzpxzwTtHGfoTU7K8ceGLcrgHnj+vv+FJEdhDsm7BPRT2/z39am3AHJQLwAQCcj3/L+VaFEMULY+Qk4Oc4OD3B/z61YgtXfMm9FKnBXknB9D7UoX90gRmODwQeDUpICZBGM4OehPqc/iB9aVxpD3j2D5fwA6YP+T+dLGfMIJ4ydxUHqB/h7/hTI5CzJuGeeuO3fr9QaaBIocH5cj7vqM8UXNCzDGhXGTyTwTz1/r/WkUlQQAvynvx/nvSM6oD94Ee2c/l/WlZAynICjOeDn/OP8akCRUffyc4yOOoFSAkkj5kxgAAZBHb6U1IwSR0XGQR39cfX8KQFjIeSOM+2euMdsenXrQBYVG2EpksM53AY9/wD9dPJRRgZy3JIB5xn1qsrvErIWJLk8dee5/n09akIEiKuzJUev48fl+lArkiDaNx+bkADsD9aUY3cdzjBPP+ePamE7YckZAJBGM9f5U1MEurYIIIwM9ueP84qtSGmOOAce2eBkfUfl7/rSHDMcHGBgj2HXFICHKhhkZyVBwP8AP5VWmDBwBkHPQ8Z9Ka1M3exMGGdpbI+82cflz/nikADx4IxkA89PUfXNEsY2gHqy4yO+Pf8AL9aY7AqIlcZAHODk/X9a0RLb2IplBkYAjBxjng4/+uRVR18+Y4yOgGB2NTuoRmyfkGeQMnn09uppgXa65cdicAZPJ/pTETFtvyPkAdcnqP6d/SmR2sUfzq5D8nDEZ49P8O9DMocEdc56knnr9ehpzOGyck8YxjjPfj6cUAJ5KAAkqc91Oevf/PpUflAsCo7ccEE/T8gPxp7gyLgcEHHAGc9Dx+Zz7UQYX5CCTyAN2fw/p+tWVqSN88ZP5nPb2+vPemuolQnhcDBHYnPY01pGJ4UdRnPSmvKd5AyeR9cj0NAMk2A4DuGB4GOOn+NNbDqXfqoCAY5JJx/j37CnS8hB91sZB9Qen4//AFqGGQSeCSec+nt+AoJGooSQIxyVBBDHPX/P604IgVsHrgEqeMDuP5cUYBcE9uRj9cf/AF6bNOU2Exk8HK546/19qCkSJCMdSTkfeOPc8fhUi24CA4BGSBz1+n602Vl8uMRjlhkAjjnnj/D2qN5WCg5KBuAMdAP8j/CgNSQ229sgYK/mT7H2qzDD5knl9CCPoM/5zUFpOXD8HsOcAt/hTmkxMjg7ixx1x/nuKgtXJcB/u9eefTnj/wDVUsQAcDJ9SAeM9CP8+tVWnZ5imCMduw9cfp9elTyKXZcZOM7hjjpj/PfipaNYl/KIELcB2ILepNTRkMSeRzwf8/WqYdvKAkz8oGBjmrVm5bOcNgdM8cf1GKzZumXI1QSAnnAJODwO/wCZ/lUxYnkgc9CeT+X+e9RgpujOMc/Nxn8P8+tKQZg3y4VSQQB26/nUM2Q9UCyAsQAOpHX3p0qqSCpGCDjB5P41HO3m4UE4PO4DgEH/ABP45p21WwMCToBj/P8AnNIY/gsHHBUE8den5jjNNQbyMnJAPHQev6nuaVSZGkJyRnGMfrTZMkquCOQTx0x/+v8AWgByrGVcMep5x/THpnvQQqqRjII6EdenX/63Y0HLHqSMgfU/5IomTfsOcAHJyOv1/PHHtQAmQEBIBGBjr24/z0pF5lGf9YMnGMg9OB+nrUkS4hIBLj+9n+f5UnJIKduMn0P+f50ADKMDgDJ6e3of8ikJBc4J4GQc+n+PtS7SVUYxwCDnk/4YHFEoMciA4OcEgDpn1P50CbHBguQQAD6jjHt9KQAE+vB6np3/AM5omVVCbeTzgAkg1Eyl4uBnPXJPIHbP+elAiZFBPPPORn+dPBBHJPcED8v8euKrW7EjPHTGR6+n4+1I5IkHTBOB0/M9vzzQBLJI1uQB04BKnA/z+dOA3AHJIbnn8OAf/r1FOiHg/NjoQMDHrQw2L8gGSNobOcZ61SM9SaQIMnp15xkjH8sf5NVzEsnIBznJJ9B1z+n51KrAAgntjdmqsQfzQRnB44PBx3PT/JFNAxzBCX7jGfcipA0dpCCQN7YwMD9P8/hVYnbnAILYIGcgD6UydiW7nkcD1Hf8xVGY4SBi+TgZxgjH6/nzT4xkDDDAPJHIIz+vpUB+VeC2c+uc/wCePXpTUbymzlgGB5I6k+p+v5U7E6k8wTJVMYI+6OpB4+n86gD+Qxyd5C4GQcemajMhkbDjgcnP5f4d6cW3gLnDAcA4zkVRmIf9VFuJyckcc+34g/zp4JIDpkYzzkEnHr/WjyW2q2BuC7iO3HT69f1qIyEoRyARz346/p+fSgCYSLI6bxnByPQHH9eKczpI4DsACMEcj8x6VDAvIyC3cEdj/nmkDmA7nGcc5JHP41L3LVy2BAoO3HmDgjHIAxinSIP9ZGoDE5OfT3/CkmjKtknjHcY+mfwpY5twAHKkEnI9uh/WkOw2JU2noCD+ZH/1/WhSGYqQD078H0pVV2TeULkEE7efrn+X4VVt3LTHzACdxAHYen5cUBYnZPKAjGETcM9iT9OlTsdoBwAADtGOcdMn8KivFyvHKkYzjGf84FSMRuD57AHI64GPy/8ArUmUSZBAPA3DJGODxTRMvlnjfgY5H8/ypzYeIKgweMjPTHX+lMjiC5DEA9eeOn8qkBRhpuBvGB0Hf2/z0FTTMgIIGcgcqBj/AB4zULAKQd2RkEjPqP8ADHWklU+Z8+AOD8pAx9P5c+1PqJic4Bzxk5Hb2HuaAf7wAQjqceuOT+P60soBGFO3I5yfz/KjAZAowApxkj+f86okWMx+ZknfxkfL/k0j9ThsZOB3pEYBiSAecKx6nHp/jRkuRh+SeCD/AE98HpQAM6hRkd88+/pj8DUPGTg/7JHt/nA/CkuJAXLnOAMBcdz1P6fpTwfkyD3HXGSOeg9uasgbn5eoPGce/wBOvpT1b5jwcAZ/E0xmLEBivTkj9OPx/WoZpTGwOCQQFAxwO/8A9f8AGgroWFOGXIxznOc9OeB+lNClQMlso2SCR1Oc49qGJ2gkq4zggenf/PvSXBdMEck87W9fr+dBCQpJUEoOoJ68f5/zio08xyUPO4YJBOfXr+FWUiDRYfOGH8IyP1606CIxtkqrHBGD0OQPw/L0oLsQxy7wNp5Bz+Xr9anlKTZUPkrj8sdfx+gqHYVYGMbgOTgfKOoz+p/KllGExgcnsP0yOtK4WJNwCbBgZGeuACeo+nWhQY23uQAMAEH8cHpxx/Oo5AZI0DkHjGT29P55pAADgjKZJGO+eKLhYtqwYnoc4564HfA/MVG7IWwrgnPTP3vr/hTLcDcQPunGRzx+P50jIGyccDpjn9KLk2LM4RzsOPu8Z55Hv+P6VVXCBiPpwMY69e9IzE7CQRxjHXOak5RASctnB5ySe2f8+tK4uUZgfewMDHOB+nvQZFDujHYMnkDqT7f/AK+lIZCm4kZGTgDnnOB/+qmW6B5NoH3sngY/Oi4WJ+XyDkPgAE55/HtxmmPnjsOhyc5x7/196imPmMSyMoU5DA8cdc//AFqmkm8ryvk3K4GQMggjjJ+v+FJzUdxKLYgDRM5yScAkA/nT44nnwhJOADkDkfX6VJb27lDlOFOQWHY+3bPFSJbT/aUVIt5IOGA+UD39uK53i6Ud2h+zbKhjbBZwQAudvXgcCkI2HJ6cZBPGf8n3rRXSZXbJiCRt0xnHr/kVVvrDykkBLRg8gEcZ6frWkK9OezMnBx3KqSEqDz05bGMHnkn+dIj7tw4OB2xkgdCf89qHj8mBQdzMCcnnnpTY03FxyGGDgDt0P866TPbcbGV8zONx6MSM8fX8al88O+MgMMkAf5/zioX3K8XpnJGcj2/TmoLgiSZlBxxkdTgf09aTBalveAoGOfTOcj/P86ksp0s3LA88bRj9f84qrPIhVAeHfBbr27464/wpmUS2YhiXyNv0z+uPxrx8bR9vRlB9TWEuVpo938GatFf2EDqdjrycDB46/kcVJ4o0+PUAo6g8Fsdvf3/KvN/A/iA21wI3PByMg+3Bx/SvU7e6jv4xjByMk59fQHj09hX4jUhUy/FejPtqU44qhbyPG9QtXgvTBIGUEnacfeHt/L8aqiLaeSRzgE8ZP4fXpXp/ibQYiT90nnk8nPTj9Pyrz/U9PkslcugQZzkHORjnjOR/9av17K8zhjKS7nyeIw8sPJqRnMwjmIjLEYwxJz74z/8Aq6Uvm7nz0OCeTx05pkJ2lww4+8McDP0/KnInmzooO5cEkZ4yele25Lc5ERmQT8Zw4HAYYBz6euPT3rsfh/bTwoETOC2XUjAJPGTXHpa7bqJpFJJfEZAwc9OvWva/C2kx21vFKowWUZyP8a/PuJcXFUvZp7nt5bQdSopPZHRW8RXT5w/ytgADP1715D4rHk6hKh+QHBzn1zx/n2r1y7nFrYSOSBhSAc/49P8A61eGa/fG+1iYtJlHGcjkj2/n2rwOF4TlibpaHpZryqmo9SkqmZnbOE7A9fwqJRhtoHOTkZ4/CiJ9wcjgggDIxjnrTL0liTgEEcluOf8A69ftVz4+w/eUR8tg8HIOBg8cH6gfhmo1lG7OcqOQcY4puCF5IP4YGMcfl/ShUIGQS/pnoP8AP9aroFiRWXcWYY44GevemmZBsG885B54z+XrjpSQspbawyQOMkcknjJqpdksSgIGByT3P/1h/OgZqR7YogoYncOMdB/9fnpUkfGRnAyAMD09vzqnAXaBBwCADtboB1qUAnqRknB9h069BWTKRb+/833eg46c1JEQzDB4wcd/8561Aq5A6jnGAM4zSw/K/AkOeScYH+Rn9KlmqL6HjaAATkkD/wCv1pUuCCT0PQ5P5f0qLJOBvOM9evXuD2odX2fuzkjIHGc/1/zxWTLVmSQMGkwAzYOAcZH1/I/rW3o+h3OqXIQoeDjIGQcYwPp2q74I8JXGpTGWWPKAgKp5AHH4d69i0Tw9Z6ay/u2Mh4G0YC/X/GvGxmOjR92O56uGwUqzv0Mfw54Qit7ZHlGCOgxknHT/APWK7SziFtAgQYIGAQP8/rTmX5vlTA9x/WpQuUyBkn8BXyFavKq7tn1uHw8aStYfGobpn24607JZlz16ZHUY/wAmo484J5BzjPrTx8zZXAHU8YNcZ3kjtnqcdRz/AJ9eaQkHbtHXqM0xvlOSc8ZyTmnRgk9BgdwKAFiJCZx16Z9KUNx1wc5z6UhOOeozkmgN1OcgHoOuKAHSyAHH/wCukLFB04wM84ph4bdxyOoocknB64z+NAAJfQeucjinE5x9e1NC7VJ6k+nU0gbeSMHjoCOtAtQbJ569jxUmQi9O2Acc1EyfcA4+vanSFhgZH/1v6UC1AnHPHA4zS5Hfn5c8c81EG3Lxj8DnA96erYP4ZGP0oEBA9OemSM/5xRlj/tds5xnpTCCzZIzgYp05WKB3B28EZxnA9qBPa5z/AIo1NdPtiCcMwJBJxg8jpnua8cuNWE+psyYIyMkLg54rX8eeJXnuZbfLFUJXdnoP6VyekKZLiNdh3bshmbjjqQOvtXRC6Vz5+vNznbseueFrPeI5R0K+uDnNd0SQm1yORxkYx/n3rlvC8P2e1jLghQAAAD0xXRmUyEdehAJP5f596xm22exQilBEjKEXHp3Pf8KbFH+93DLAn5jnkf54ppkO7OMjHp/npTBefY4ZZHOMAgemTWRs3ZGd4m1yHT4HAIDAHAz1Pv8AWvCPFfiFtSkkCEE5xtJwOnb9efrWr8QtcuZL+RIpM9SBjgZPX2rzyeWTaSXMofqeAOldVOPVnz+MrXfKiSKZ7bkBXAGPL7D6fX1pv23cQ+3Yck4789s/rVb59oTJwTnAOP8A69PUkscHBwBkc4/P/wDXXSjxJIfcsJSTtGQvAJxk5qaO5xAUfl14DEdhjj/6/NV2foRzgdc4A+nfjj8jR1HDDIOTgcAH+uK0Rg1qSRXBQFXBKYxkHk+n64/OpftAtrhDHtOeBk5yT7fp+NUx8wYjJIxwOnPX26063Yhk3qBg5yOMep/z6CmQS3s5uZGwBGnBJ9D6/p+tIrh4iWOC3oMHHQc8f5zTJWIyuTlsgHGDnr1qCRCSBjGRgHd/j6Y/T3oA0orlESVJEDoAVznnPbn/AD9RXQ+BJ0s9T2EmVGYAEnnBx0rkoTksVAJPGMenXj/PWt7w1KJNWi2RgHgHnsP8OaHsb0/iR9I6MkUEYePAO0Ecf5/X1rSdkfAxnPIrB8NMzWCAnOB1zxWzuPoR05xXFLc+wpfCmTq4OQ6ggEEHgmhGCEleMDAJH+R3NRbiCcEnnHuRSpIGQDjOCDkZ/SoNWPWQK5HI4Pzev+cGlmME6APF8/TOM/pUSElj/EMADkH/AD+FRXE4tmLkkDHBYfzoMpJdSnq2kaPLpdyl7DudgAhQDIAzzz7/AM68R8RaVZ2JJt3KbDkcAE+o969C8beLEggPzkknACjHbH+fwrx+S9m1W/c8gY4YA/MSe+fTj866YXtdngYpRcrR3KtwoVkGVzydhOR9OKnkED2/l4MbgYyBxnvz/wDqrs/DXgQ6hIhC73ByDjPPWqXiDwZd2FxPlCXQnHHB/HH6Vd1c850ppXtocnYzxJFKhQl1GFA6Z55x1qnaXCpdtI0JkRmA2kce+PerUiS2ALNksBkvtIzk4xVcSb5nIfgDA5/Qn/8AXVoxLly8RUtbnyywJAAzg+xq3LPFf6ZgQpb3SrywOd5HX6AiskoHYgckDAIz/n8qmJaMRHlUA9OW9KY0+hKpxkOhycnI4yeOPyz1qS0iiN4C5LLgghMY6enft0qGFi8XzA71bg4xkd6lWRIjGgQnOSOcZ7/j27VBaFvLeOIq8HzbjjOOn0/z2qcNAIlIGCyguAOhpkrJIyIXyx5GOhwP89Kd5G2IHJGSAADz371Nxl3TWins5IJ4xHICWVyD6dCDVFlS1vdkqs0fvj8CD/hU9t5hUg4DggDHcev5fzqVoRNMu4bS2AMLkf5zTuVytmXeogmBT58A/L6j2/Sp9OtYb2zdxLskUgBT19sd66Gy8K3OpvgRshP8QAPHTn8K6/Q/hqLZ1M8QJBxkDg96hyR0QoSk72OF0Dww+rQF5rbynyQrq2Tx14/L6V6L4f8AhzEnlbwFwM5I9epIrrNM8N22nDBgAOCRx39vStxIvL4AC4Bx7Vm5voevQwateRmWXhm3s0HK8DIwMHH/AOutQxYRSDg9gOOfpTi2QCe449KazMxAJ4BHsfwqLs9WFKMdiSJSwOTnjB6cjmo/KExCHIHBJ+n6USOCTu4weMZ/Wl3jaSevQY55qTaxZa2+ZJQQYh1Xv7U+SJJYncdiPlJ6g9KpLI/Aye4IPp61OJBuODwc5Bz+lAxrLuHAA46E9xTIV2MCemMZ7UOQFA569V6H/GmHIbOeMcDFAbkswAKEFTn3pHi4yhyOvI6VA249u/r1z/n9KXzNpA647j/P+c0D2HiMEYB2c9x+lSxRhl+b6kYqESZXrnHXjnn3pEkIbJ6c8j1oDUsuQM9z2PpUbxqY94BJPXj/AD/k1H5uAcAOOhPTP+cU3cW5PAAAI6UCJI4QhL7vnOOp6UMoz2z1yD19/wD61QyPnPGM9QaFLhc9Djk45oAm8kouRg5H+fzpPI5Ug5PUnrTA2ect0wQP604OQV68Ag47UAJtLAgkZOOlIwKSZIy/QYGPpT9+5TnjnB7EDtTMlCSTkAHp/j+fFLdgOCcjPIIJPHIPp/n3qRrfcgZBjkAjOf0qBJSwIB/Afhj+XtT0GCTz8w4K88U1oBIVWTg4GCBnH9KaIRuwckYIyM5prE5G4k45/wA/pTpJ3K4zvxypx2oAWWMZGDx3ApY7YEAZJGM4A5FRl2BPHJ7GjzGTG1sYPPHSgBwAVsepzz60GMrknAbrjPX8aQOTyW5UDIPOTUgkwpB+Y+/bjOP50ASCJFXjBJ5JGfy//X61F5JVQ3Y4xnk/l+NOVyEABODjgr/nNNllOQegGQTnkY5/z9KAIAxOcjnPIPSjBV+Tx1PH07UrDdgdcke/+f8A69OUke3PGOh/zz+VACyZBz3zjIHJz/n+VRlSAQTzyQe3rUqOS/JGCeRj+QpJGXcCjY5zgjP1qrWE3YQQDdnIxjjtTgm4nOR04z1OfWo+AwxnOM9eCKf5+5MHnByeOlMkbJbYQgNv759KYPu5UnBIBwCCDUhbg9TkdzxmoXdunJBIxgZH4U0Jiop34OR1BPWnhNwIAxjnIGSaQTYJA4OOSvOM8kUSTiGKQq/AHAJ54/8A11SV3oQ3ZXZFdEQx+Ypxwc8YyP8AOa5TXNdVbd0DlXJwMDB4pniLxIFXJkGMYPPB6/yP/wCqvNdX115XOx+R6Dgn15/OvbwmFctWeLicVyppFfVbyWa4cea5AOQM8kdQKoywPJgsMgdAB1J9f84qKOdriQvLgYPBwc//AF607ZpJGABB7HjJ/wAK+iSVNWR83K85XZR8h/7j/wDfAore/smb/niv5UVPOu4+RmHvEhJHIIz0qRNoGGxg9cetc1oHiO21KNQHGcY5PQ9ee/NdHFIhyMjnleAPTpivzWpTdN2aP0ynWjUV0WIo84OB69OKcvy5AIz1z/OlR94JH0OeMj/PFIWzkY6HBwawOgXqw79ju5zUi4CA4x3zj0/yajU4KgkHGTgntTyQ5wnr+FACqSF989PX/PvSgABOxHPTmmjhsEcd6VQrEjOT1xnJJpoCSPlux7YBpCPmIAOevHWhcepz12joKkCZySwznAJOfei4ASeM5OOOnSgHaOMn2NSMc5zyBwf/AK1RsC2AcnrgAUXEyTnIGOegPSmhQGyTkcZJ6UuS2eD6EEf596cMBduByfSnckY6qQhznjr2pyjGQefc8YFNYBRx1xxjPpwKcHBU+o9uv4VICquMnjPdh2FCknORk4A/x4p2/AwOcHkE9aTgY9c8gc9afUBwU7MdPwp2wE8HPHfikA2keuPxzUi5JwOe57D161QDdn3QQO+eODSqDnPQAZ+Yd6duyAT948HPTFG7HAOeeR6UAAUYzjHIz9acAeo6HjrzTsDp3z2NIcZ4PXjgfp/+uoACrkgYHTqW6/j+VOUbkBbGecAHJJpAduQMA/3TT1wo65I9+tO4C7Ru5H5HkfT6UjY+UqTgHAx0yacXVmJAHTPH+H403g5Gee2eOlIkUBgMcDJ5HXA/zinAAyMQFJHIz60wSYORzyRk9QO/9fxp68DOPp2yf5U9QCTAwRk8Y6e//wBamEFRjkn17GpThmzwMcE/zobG3J5J6j1/z707CuR7Nqg9+vvTSmDnnGc9MZ9fwxTkOMcj2z6dxQuwnbgk88Doc0wbsR5AGCSPXJ4ApGG4jAyOop0uFIwCFIxn9f54FOaVNoGcHGduMZ+v+e9ArlRihc7unbgd/T6U2dwF6gZOdp6H0/n2qaTbKMhyB1PA/P8AnUZjDjGcZyQSPzp+ZMtdClJp8V6pjdA6nALkEkcV5z4w+G0/2mSe3jBG0t049fw/+vXqaJhATxnnrgGrCyxyIySjzTjqTyo/z/OqUmtjhq4WNRHypf8Ah2Swd94Me0Egbfr/APX61jpAzNlky+cAP8uPf8M19Paz4Ls9T3ybCDjGBjr9PevO/EXwumILQRYCclsDp3x6/wD1q6Y1b7nz9bCTpvRaHkLWjBiroEQZGM8H/DnHIqUWTtbh9mQflGSQMc49u3vWtqPhbU7A+WsZMqsSSwPA6gfUVlXNtLI6eaG8zJHU9vb8PfvW6kmea24uzKs2VYYHQEEMOPc/nTRFyCBwBx6Hrn37VNLE6KQJQ4yMrIRnp0z6j8KArmBHyNinnGM+34k+9UPcjSIlMlSASck4/PHX/wCvimhcICPmO4gAjoAe9OTKBztPA3EHgDPr+lNhJuhGEKnBOGwR1Hc/4d6ACSMDHGSAMk9/Tv7Uu/YgHQMe3Pbv+nrTZFIkGMEcdD/jx/Op1RwhcKT1A3cDJx39/wDIoHqRoxAy0fI5zyRnJ/wPvQUL52cjqSOOnr+Z/PpTXmISMKGYkkbVUkAY6fpirVpo2pao4+ywZ+YAqRgMDx/n6ClcaUpbFGVngkUnDBTyuRj/AOtg96uRQmdQ4BIxkc5xkdOnp688V6r4Q+A0l2gudTR0UkNsDY4x0wfpXR+LvhrYadaFNPt/K8sA5LZ59zWbqq9joeHqKPNY8Q0m3+z6pEZowUzwX4PODn+le++EL6xvUiiAjiKgYck5btwfz6V4bqmny2D7pQA5bggAbT35/wA8VreC/E7aPfAyESBWG3ORtzxjP4Z47CtHHmjoFCfJJXPpl3QoFAxjAOB198/rSs2FAOQME7SPvZ7f59Kx/DWv2+s2azxOHkySQOQD681seeHPCN0wRnjGP515Uk07M+vpyU4pxHpy/JwoPPuP85ppgjLZxgNwcj8z+n8qiWZMsCNxBAByeDQZdyBRl15wBxj/APXUMoneTBBznudw6fpWH4uv0tNEd9rA5ILgdODj3961ZpCjA9eB0OMn/wDXXGfEO683w9JgFCTg4GMgZzz/AJ6VC3MKz5YNnz9rt1u1dijufMYkHHbv/nms6ZS2DtBTPOD0/wA9qku7n9/JHy3YYyeO+e3Hr7VAX3IQTvJ5BAweOuc9T1r2YK0Uj41tttseQHi7ckAjqePU/h+VESiORyVOARzzkg9R6VCSepPB45BPQnH1/wDr0oJYne5Cddozk46D0qyGSFDJvAIPUkYxx/n+dNlTySAUAJAJHXgfy7/nSLIcgx9ME4PXHv8AlShgVLkEle46k9v8eKBgGUkEHO0ZyR17/n/nFXHhaRODvGABzySenPpVLPmgjJBPQ55x/kirJIjiIBJAGQO/I5/zx0FAmZlxGBKDkEAkhs9OgH61WmBiLuRiMAFipzjsCAPzpty5acAl0VSSB6kHv7ZPSozHGszSg5LAEupznIznHt6D1qzDc7r4b+JP7KuhFLKFidhjJxn2HQ/rX0H4cvzcJ/rBwchlPH49u9fI8c5hlEhPmbSOO+Op/GvoH4R+KbWfT0tmcrcsACzDjBA4PtWVWClFs9zL6zjJRvoeok+ZKTgZOcFfX1zSEMuwBy5AB54x9O9SSyhEbPB24VQPwwfX61WDbFds5cEEcDp3+teQz6hu60M7x1ELnw9IhAOTkqO+Bnk/XmvmjVMWt9IAMHcQCozgnuPU9PSvqHUwbuwkiOW3KSe+Mjp6/wCTXzhrenLa6pcRxje4Yk5HPHcfnW9B9D53MIvnUu50/wAN/FQgvILR3y5IByBj6nP4173A2+AyYI3gbVJ5OOtfKmi6e41+2uTL5YiOCFIG4Hv/AD6V9KeGtXjvreNSwcooAGcjA4yP884rpqq8borLqnLLlOgB+UDHJ45GB6j/ACakWHEfL9Rk55qETBsAnjHY5/D+X51MH3kjBHHOOnPauKx9OLEro2cZHXdjAxT3YuRxwfb9ePpRHIclGbII478UOwAGT9MdAaYCNhc9cE4z0ppJZc5PXgjr/nFBIJwPvE/nTsjAOMc4wB29KAARnk9Mcnjrx3qFkYEDhuc1IXwB0I6Ek4pzHaue5OD3yKAImDs528Z4wPT3NBjAQg5LHtnp7UpPl9upzu/T+dK0pyCB8/f0oAieMg4OAeh5/SmxZyMjHOPanKCACBz35zTs4bGD7c1QCYxwT8uOPX86AueTwc8Z57UnWQJnvwcDmnswXJyc+1BNhhXI3HjPU5/L/PtTlYCF4zGCrDJyM56805+Iyc9T0x+lQoxBxncBzlfSrTcXdCcVJWZzOv8Ah23vVcvbqQeMDI5/CvIfFngoafJJNDb7EIyVC/qPcDn9K+gwA7gcEHII65rI1fQkvw0cuzYwycjPqP5cYr38FmEqbtJ6HzuOyxVVzQWp8sX+N/AI2kDpjB/n7j6e9OgYxxFzjhgMk8AHp7//AKzXpHjD4cNDdSPBGXRTkNtwCP5Z4/SuFl0h9PASSNwWOMkE5PpxX2tGtCqk4s+MqUZ0pOMlZopzRhndXOB2BOB9OPr6VTkZA4AGE5BA6A9hn6fhV4wF2cgYPIIJ5yO5/X3NU5Z0jvQvl/u8ckdCe4OOldDOQhMeyU8HORkA8ceuPqOKddgZifeQOm3HX3z/AJ60TFOMAJnlieh9+Ovf8xTjtIOQCfXHU+v6Co6ljVx5RfIZe7Hrjnp3/CmBvNAcjaMEbcZ5zx79qmjkEZUuhcdQAOPpURuJCxKBSnIIA5+v/wCurQXQhwOGHPUFRg8AcjimSTmNikil88jJ/p+dSK+3BAI55J5z2PP602bDBxt+cfxBSQccn3zQ2QPjyvTAHrn07/1/GtHQIjLfpvPGSNufvDnGTWYjFdoPyMe+O56ntnv+laWiy+XcAoclWwWx6ev5Cvms3dqEuXex10PiTPoHw3GLfQosOTIwACk5I9/StOBC/bBzztI+vfp2rl/C+oLc2UYQ5C44B6D8/wDOK3bmb7CAS5Ctk8HA9CPw6V/O9WE5VXbe5+r0KkY0YvyIta1KLS7aWTIBBBB3dT9PUf1rxvxl4tl1SfYknIyBgYJAPPPf9a0viJ4rjefykkLckAEZ9Rkfzrg2mDxjILZBIJODg449+Mmv03IMnUKSxFZa9D5LM8wdSTpReg60i89x6sQTjjr/APW5r03wToZjQOAGJB3ZXJX05/EVw/hiy+2sCWVdpwQDnaPUfhz+NezeF7Y2kOFUhduAGPHPr+prPPMU4L2UHqzHLcP7SfNJaI2YoBYw/OhG0A5J6dx+hPFcR4s8bC3WWCM/dXBYdcnp+f8AWt/xXqD2NlI5kYEjaCpzx0/zn0rxXWbozXBPqcnccE8dM9uMj8K4shyn69W5p/CjtzDFuguSO5S1C6k1KRJJC52uNu4ZJGecenGO9EMMIYBIyDuBO7k475PvmiOUG3jRgwHLKVOcZ7fy6VJ5p8sF8EngfXt9O35V+xUsLSoxUILRHxznKbu2TFQpOAQCMErgcdQPw9e1QF2gbfGCAuCATkg5pRIT06ZGTjr+P40GYCQ55Qtt5HTPGffmsMThadaDjJGkZuLujvPD3iRFlgc4ToADkcnHPr717DAsWqaYpf5mAwTnOQf6182NI7TDr8hwdvAyMfp3/CvobwQxfw5bl3ALAADPtxz654r8YznDfU6ydN21PtsrrfWIuEjzHxnosmlXMoIOxjuB7Y6HHtnNcZBjzPN6EqVI6/56A/jXtXxG0b7Xp0sjEgopKkkYJ69R7fzrxW3A37SWJznsc/5/Wv1ThzFPEYRNu7R8tmNFUcRKK2J4t4JPzYxg5OetOd1Y4AwPcdfzoAxhRnptOMHnrThMFUb/AF5IPTHXP5V9Zc81MVHdVwM55JB+nQnr/wDqFSr/AB8EAEZIP4/WpH2GDODggFRjsec980W7JuJ6HGeuPxx7f40yk2EZHJxkjkD2+v5/nUnU7sHcD8vbJ7H/AOtSg7HQk4/3u+Oc/wCR0NOaRZAArdxggZ9zUF3EeE+WNwC8A9zkfT8P85psEjqShG7HUd/89KtAqBgdgRjv+dG3YpwFA6kgZJ+poBjhtYAAAccgnB+h/wD1miFQJgecYIHfPt6dO/vRa4ZPnGDglcHHbn/J9KdFz8oTO45yBwM/4f0oFsGMIw/iwPmXqfQ+g5/rSiQlUxnPJPcY/wA5qR2DZwik4wN3cf8A6vb0p3meZjlI8dWY8semB/LigdyAqNhOcZOScYP1oIMeQFYdOR19/wClTxTIsZC7QpP3hwT/AFqGORAxyCNp4469efTp/OqRm2xVicggAnPPzdP8/nTJU2pyDk8jI6kf5FSTSDeCMgE5yD6ccZ6j3qKS48vPykY5GDgfTPp3qtTNsBvMKIRtwc8jHX19McVXkB3PuAC9SQOTnj9f61ZlmjCBw4IIIAPX/J/pUAl2rzgE8+uMk9varRHUhMb7yw+YgZGRg/XHb/61RvGIoix+Z24OOM/15z6/hUqPuXcxBO4kMDgZ6f5zVaU/NkgYHJz378d+tXcNSX7OVwCDuAzgjkD0Hp/hTfmwCSAc5A7H8P0qTe5xlyWYAjd1A/yP0pkgwmAMP1wCM+mB/jRcY6MPtY4AGMLkd/U+lOYkOCQMEZGBgg47fX2pI5P3bJk7sZI/z+Hp3pofLYbaSBjcDj/PNMB3luxJwck7jnjGOB7daeyB1BdeDwxzgAep/wD1UzDx4zI689OnHFNYv5uQcxqOATkEH/P60FlmWMbPk4yOBjge2ahTkkknJ+Uj09//AK1SQOfs+TtQknAB9Bnj8OvNRhV5fDZ4wCM+/wBfwoIHLGWyBkgAgjb6f5/SmTW5YA5wcgZznHPP0/8ArUpd1cZbBJ6E45PSkRSjHljgEAAc/p6/0oAXyZIsgoQn6YPTA/HOKdIoYKHQk9geB7cdhS3Fz+6QgcgAA54+v1HXtQG8xMsSQck54/zzQWmORfvDG3/aXrnHNPwDgEFgBhc8c/8A1qajOOQc8AcDrnrn/wDVTGk2SA7igHGDySM9Mc4/HNKxSZLLBkAdWyD9PbNWpMrGv3cHrnPBHQ+3pzUDzMz8ZBBxkZz15A+v+FSO5YAjBA4AI6etQy0SxSFo0A5Qn8AauW7EtnJOeQ2cn2/mKoxDaM4OCSM1ct5Bu5PI5BHb8Px9qzaOiOhdWLyJV+cOGJOPQ9+f1q0DhCAOCRkk9R/nFUYQZpUAJXpkdMGp2AVlI5wMlSPT1/8Ar1BsmSS+Z+7AIAz0VcZH9f8A69TnY6lCwyDxyevbNRABxnJzjgqfX07VHCJFVySHwcAY5C+/4ipKJELcHIHJ3DPv/jTkAVycgAnnB5/H/PalhQTuBuxuAIBP15z71D5nzHC9eRjpxx/SgLMmDbHznaD0JGPpx9OPwqWUb1JA5xgAHkE1C2RuzwSOCpz27j/PWmo5ZeXxkEj0B7Z/yaBWEVSRz0/2s9f8/nQQVIABfPBJ65pVjAR2IyhHPp/n8qaABNyqZPUknr/nNA7MlVysh5B4IyQcf5602ZcvnOBkDk0wYznOVyRz/U+/9KVlLuEVSQ3Y+v19OKCR2d6qf4u4zjB6D/JpEQxK3UEZ4xgD+lIAjQiRHzklcDoCO3+fSiJxzvBUYGSOme2B09DTROoj9U5BLHGSBgd/8/WhvlPJBK5GRycDr/n6VCgYSh94HBIBGfp+X9ac6lmGCSckHODj/OaYXEabOduOSM5JyPp6/wCFJuLckBRg457f5zTpCytjcTjjcffj/H8qV490J+QE5HzH070GbbFZCwwMNzwBxk9P0/rTBFjAz3weevHP5/zqa1IJOTk9Tnpke/61XkJFz8rEq2TgYxVIVxjNznJBPfj17/4UMpGM8ke3PB9u9R3GY5hkZA5yD059vwFOkkyUyTyeMnkj6f40yWOICsWHzsASAO/pz/nrTZvIHl+RJLNHsAxKu0qx6jjqB2NRSSuMrnAHOQM8U6M4Y43Lgg4A7deD/nOasl33Ea0h3l1378ZOc4B9ce3vTVRMdc85yeN3/wCrNEkpV/v5THJz29v/AK1Ok+YDAG/OcNzx/nFAtQ8xmJfkgA5JGfwB/P8ASiOMMx46jcFY8Hv19+acWUKvQHGCSep9ahLYJUDIAGOMj/P50BqTIwklD9QCCAB3x27HHpT2gEwAc8McbSep/wD1/wA6ggQoxYnnOCBx27n8RU2TnIfKY5Tt/nNSykWZvmQA4UADGDnoOx96rRttO05JA6A9c/4/1pwXH3jtwQegGc/5xSGMtCZBkYY4J/XA+vp6UitSWyjEqy5O3g7WY5/QVEluY542LDacAfLnHuR9M81JDN5ZwOB0X1yfTtT4iWY/w8cnoOv696VwCRUkwmc7Rg8e/b6U5FCkEggYIzjHf/P505yuwkOScn0Ge2P07U5ihQKcL3Hrnvj8KLhqRHIbj5Tjnjp6f596URlmIx0PJx+fH4/WnxSbVIJIAJA4z+H5Z4qSGQbmVgcZ68fy/wA9qkCIsETHOMggHgAUkgGDnryCP880XcwjUvjO3oRyc98/5xUtyAucc5AJBHt3P50BZkQBUKT05wpGeB2oYdDjPXkDBJ6Z9KX76D5gDjkA9D/+oCm+UQDk4OTjpyaq5Nhm0uyDIPPU/wCfT0psr+UWDcZbPA59yD/nipGyJQA+eM5zz68H/CoHYMSfmznvjoeKaZLDORhxgbuRjuf8/pTwjFgEGDnOcfdA7g/pSXByoJYdMA9/x9j/AI0yOXZGAvLYxg89cfyqybWI23vK55+Y5HTr9KnTEjgHC5HDZyAPcevSokXDE4yPXGc/4/8A6qe+B84BGDgkdBn1+v8AhQA6QPECMZB4HOCfXH6U2NPNXZHkn3OB747elR3Um4JkZRQW2k9+nSpAd0URjChkwzFjjP4j6GlsFhyqShRskAkDDHBI/wAKmhhw2CzJk4OR0PXP+RUakIME73JyCDwPX+nWljGMZbv0PQ9z9akuzJTEmz5CxXOCCffuB+X4mjyQSo4fHIIPT3/l61B5hVyABnPJIA57c1IXGxcgnPCknGcigWo9ojksQAeBgjA/CgsCr+gIy3b/AD+dRrloME5wCAQfw/Xmi1RVik5zlhjtgd/15wfelcZI6bSSCCGxjA9uOeppm75DjOcdAfx/w/KlQPuBcnPTJHH/ANemXTYwoAzk53H36e340XAmcbUHfI5A4+v5/hTMYXjsQSQOo6/h1pyq8sIxkDHOcY9OO/P4U1GKjJGcYzgY9h+f+NTew9x6wxSK5GSMcrkkn0/LrUT5togYlLFDux1PPX6U/wAwLKSMOCAehx7d6ba+ZPdx4yTkkepPoR0/CuerWVOLcnohqLbJXhNxLhUdBIAwBGAD16/57108Hw+d4bSUvvGNwjwemO5FXtE8MSyXEcpQ+XjJJzjnnj/CvT7LTIobBQj7cKfy+lfnWa8QcrdOhufQYPAKfvT2Oa8M+D9PmsyksfluRkrnJx0HX8D+ddFH4S0uLaBHjjAIAHP/ANb8Kzr3xFBpGdpG/ac7uoHPT9fyrl5PidF5mzeuc8/nzg9DXxrnjsR76bsexy4WjpJI7V/C2nyuVCEDjBIxz3P/ANaud1zwLlS+weVzg8Z46ZHTtWUPilFHMAzjORkDPH0/Ot7XPHsE2kR7HO91JK4ORx0NehgcRj6FRJXd2cmIpYSrFtOzPOtf0NLCA5T5ww4x0B6c1zjGOPOcZPJOPw6Gt3VfEEWoR7JN+8DAXBwRngEn/PFc0t2JLsW7gjcDtPB6D/PXFfs+EqTnSTqKzPjKsUpNLYaxd5UAHyEdSeOucZ6j/wDVUMwRZf3QCIcnJGQPy6//AK6sOoyADgk5Iz0IqCUsrHy9obGcj1+n0JruOYsyD90Ag/hBOB2/z9KitgI4nGGJHAIHqPy6+vpU0czyQJuAV2PIGMYH9Tx09qWMBd+c5bk9qykkwIbFpI7kBjtCk7cHgj0Neg+D/FCRsIJTz5mBnnOOP0+tcIZgoTD8jqT29P8ADj1pLWX7PeBoMANztB5znnn8hXxWc5Sq69pFanqYPFOhLXY+hrrT7fVdkisBu6BSCDxn/P1rnvEvhgGyYCIeYQO4J689PXPSuV0nxdd2yAOTgdAeMc4OK73T/GNle2TfaMRbQF3EElvoelfB0qmIy6d49D6SSoYyN3ueeL4WEVwweM/OAAwycH3/AD70mn+DLma62Roz8kgEY49Pyr0i2l0++curpEcnAJyCPWprOZNNuUd5FBAJAU84JNelPiKu4tKOpxLLYX1ehymmeBR9rjnuEwYxlFbGM/T1P9K7/wD0eytVEgVCFIG0YGemSP8APWs7V/FFnD86bUPQkHkn/wDX71yHifxcJkHkgn5cEqeM9Mn/AD614So4vNKl7M9NToYKFkyx4s8QxPZyokmAATnA6jp+leWNMjuCAMlskY5JPerxvjeGRj87O5O3JwMcfT0rPYIl7H0X5sHA5HHb9K/WMkyxYClqtWfJ4vEOvNy6CbwB0Lk8cdce386e8mQSVxgcE+vc+oqOYZkJCgAnpgf5/wD106Q5UAcd/UZ45x+Yr6k87UbuJ2kAlRng+vHb9KQTo0hX5sHOdp5H/wCv8elORAI3OVL9OVxg1Wg3pOQUABHI7Z7HP+FG4XLIVEmjk2kBWBK+3+c+lVpAGlOQBySSRnj6VOW2PwByeDj8Bn8e3SnSQ+Y4bOEYcgcZHHSpbK3LCRhowQSD7jof84/OkRACULAjHXjjp3/IUsauIuOWxyx6H/PJpbVVVHJAHOSMcY9cVmOxJC/79MjCnIyR+I49eP51aZ1BGXwpB25zn8uo/D1rMiklGoRIULRyPkyZzjjPPoOP1rdgsGmuwNhJBBHOcde3/wCqs5yUdWzSEHLREUVq1zzGhLk4O4d+39K73wh4CN4geQZjIBORyfx+orY8KeDTKkUrxgKRksSBn3P/ANavTbK0htYSiIuMcnHP09fWvmcbmHKnGD1PosFlsptTnsVND0aDS4QkaAYGDx27fj/hWh5YWbcCVGc8GkEgPTABIPHenodr8DnqM+lfKVKjqO7PrqdONJWiiXbkjnPJJ7Y/WpocHAOMDgc1CRvOQe/40obC7jxg4rI1JCoBbBxznn+lLxtPIIOR6EU1X5Oce5xx+FISMjHfANAD2C46nOOnapMKyZ9BnjoKifKZIzjHUDn/AD0qRZN0JD+mMjtQAxeuB6Zxj1pU64Bzjj2qNcHPUY45pgyXGAeDjFAEzDapJPHYEU2RhhXxjJ4OaJJSuQSBxkjFEi5UYPT1559KAFU5U569STT7dck55wP1qJRhRgkj+VM835hz3/L1oAkeLBz7g9fxpJm5Gee3rSu4Ccngngj/AD/hUbtxnHp1zQK46Ngq5zzkAD3prEljxgng8803cSSDkHPy5Pf/ADimCQk8j8weaBXLShieW4Izk81h+LtUGm6Y778bgRg9Mf5xWlNOLVCX6HIzXlnxK1WS4+RZNyMT1GVUAc/596a1Zy16ihB9zhdXuhqUsswGcthsnuO31qx4RgR9WCbeQABjnnIyfzz+dc4oMDHknOCdpAHuPc10vw9xdarOeCiEAN0yT/XH866Nj56D5panu2jW5toMcD5QPqffPSrkkZVvkYEY6niqtk7GNDuJGRwOP896t3Iw2Acn+IDJrle59FD4USQpujBIAbqc1ynjLUTaWjw5IUDIyec84rp43ESb9xAAIJ65GOleRfE3WUad0jlJJAA56D0/z7UlukZYifJBnAavfJeX3z+vPOfxH+FZV0Qc8AYwcEZOPc+54/Smu4MrkEkgY3Eg4z/LHX61TdZZOQod2xjr06kV2xVkfKzk5NsdHCrMx2jpjJPGR+HBoLhJP9vIPA5HuCP5VIskcKkY74Cgkj/62arS/vJCQBhQDjHb0H5H861TMmSMqBcuevIAzn3pzgEHHTryfT0qKUL2GQSMj1HX8KZI3Qg+2M9R2/x/CtEc0tC1tBjI4x9Bnj0/PvUIGeec5yQwGOevTPtUXmFSu8bgcH9f/r0pkJJ2nHbOeKZGpPI4AfjPp3Pv/LrUJABI2YwMnLZIBx396ZIdqoCRjHBAPB45Hp+nelkA+zkgAPt7Hk456e39aA1LFkpA2F1YgdTzkH09j61r+HwE1OOTnrgDOfwz/wDrrDsA0hGT8p5PPfHT9P0FbmmzA3qKAd6jk5wMe3rR0NoPU+iPCYE+nRYcKGOCOhz6VvPGIjhiOOpxXIeA7lvsaRkgnPHGB6iuuuJSx65zzXFLc+uoa00wyo3AknsM9+3pSqTjGOMZ4I5+n4UpwqnHTHAzwf6+lMiDP0weTkZwOff16VB0McvAPK5PIJFc14o1YWkEgLkcYHtWjrt+LW2YE/vM5ATv69DXjnivxFcX148DyPH755/Dj0q4q7OHEVVFabmRr15LqF1vGSgbAwepOOn5j9a6Xwv4Q+0TxSeXxjocnAx6dR/iKzfCvh9rySMBSUVslmPQ9e/+elex6Ho62ijK7SOSCe3WtnJLRHnUKLqSvIv6JpyaXEgMZD8EHGCTWjc6faX0Wy4iDsepxwM+/wCn4UpIbHmfNxgc459qjVthOOHBJwOn1/r0rK57Pso2tY5jxH8KbW+h821OCBkKoB57GvONQ+EeoM0jxIdgySMYOfWvd1vZBFt38HIJxj65P+elItycvk5HQ5PH+frVczRyTwUJPRWPmlvh5qVrJtSDG0cgAnPX179f8io7zwxcQHy54NjA5AQEgnvn0J/CvpWUpJIC6KzryDj/AD/k1SuNH067lR3thkEknHJz6f57U+c5nl1tj55TRbq2tsvHIznPJHUgcf570xNBvZgHETAjBOR079vQ9q+jT4e06VE/dqhUHLEDJ/Pr+lR2/hqyt2G2PAznAH6ntzSchLL2eDQeDLq62O0ZBUZzj8R9M1fHgK5mxAVYHtzxjvj647+le4LpdopfCDHbjAq2sNuhXEYbgD5gKjmZvHALqeOab8K71wokjYbsk4GARXV6d8JdriVhsIAIHp64r0j7WCh2DAK4AHAoFw4jGDwBzzn9O9HMzqjg6a3Rgad4ft7CMqEGV4HHPr/Sr/lhpMlCBwcdR+fp/jVvzcsGIU7ucMME00sF5GCMZ655qL3OlU4x2Q2WNSAcdBwR1qGRcEHkrjn2z0J/GrQ+VCM5wep446f1pozg4G5yRx2xQapJbFMqWLZB6Dr/AI0nC8Yx6EnNTOx80n7oAyccZphAQ4POc4B+mapgRsvPfA49hRHGWGe/fvTnbaN2OowKATgEY49BjFSVcapIA5OOOQKc5+dc9e+70qSNgV5ONvXPXNNedQ2CBxjJJ5z0oGKec5B7Ec4/GmN1POPXuRStexCQAOrPkkAnkf8A1qjkuEkbemOnIz3oC9h6x5cqAOOCx/pTXiBIB6EZPGKFYrx14PUc9v1pwl5AI5wQO2DQO5EU2/QDjjtSjBzz04GB14//AF08EYyAfm4zn2/WmNyoIwe2MUFDSFPHzZ7kHFGFZyMHAGcmnH5AegGMkEetJn5gO468/p9f8KCWIqkqD3PALYPuaUp8gB4yee3GP8/nTwcg5PbOf8KCRkE9cDjtQIjIHp0PDf0p3Xk/QEf5/CnMR1wFxwST36cf570rSK2Aeo4JBoATAMeCeCBhQO9R46DgnvkU4EFcZOcj8BQGDcrkknjuf8/lQAMp2cjjHI9KUZU5LE+/vTty/KDyeCfxpDjdkcYPBHT/APXQAMpY9QT9M8U0DywMnvyOooOMYGcdT2/P0prOuMdx1GP8+1AChTvBGCAcnaciiRSz8HkHkCnoQO+c9cjk0/zAQME7unXjNAEfl469AOOOtKgK546/dI/rT2IGDlSCMHjp7U0AFgufwHr/AJ/nQAuCdp5zwOT0p5jMuF6k5JOcY6fhSbgrDGRg8eg+tSeYJVOc5PAwMUAVWiMacc46HHQURruyFOSQDwPwqZ2AO3OR2200gYPIxwTx1oAYykgEH1yPf/8AV/Sm8grzkjOQeMZqVti9eTkkADAHT/61RF88kAHPGRxnr9asTEbjBA78D+lM+6B09cHI+n41KG+T0yc5GecUjMCxJ9BwB19ulBIxzlickEDrjoPXNA+XknOPy6dMf56VIAgIwTsPBBqG8nWOLJITuSe3p/Tr61pGLehMpJLUZNP9mV5HJAA5Gen4D/OBXGeIvEQRxskIGDnJqfxD4nihidN/yAdWPX6evrXn2oakl+TufK+nr7cen+Fe5hMJzWlI8LFYuz5YlfVtakuDJ3HYZHXkn8q5t98ku/5iSAQQeD69P61fufKlbqQTyFx2Ht/nrS2ts802cHAGTxyD7flX0EUqa0PEd5O7KtnBMzJtckdCMdQT/wDrrutA8OT7wdhAB/iHHrn6ZFSeHPDKTujuny5HGM+/6/jXp2l6Ultbh8L06MeMjHUfhivKxWLUU0jvw+F52m1oct/YJ/55n/vk0V3eE9f0NFeP9bZ631SPY/Pfwr4pkguYkkRBHjnIIPUd+P8A61es+HtXS9hGyQeYM4QY/U9v5da+d/MaPAUkYI785/Lk9K6zw74ouNPnKmQlOx6D9ff+dd+LwaqJtLU48NiXT0ex73bzEIMnGeo7fgPSrEZD7sntnBFcbo3ilNVRAXUSAAEZIJJ4rp7d/N5POQT8vHFfJVaUqTs0fV0KsakdGW5ACwYdemB0pw+VASTgHAA5z9agwpTPX6/y+tThvk++cZBGR1Nc50j871yDyR6Y/SmxKV788EnPelUbucde/Gf89KeowTj8M8cCmmA4fKQeOn6HringYGfQ9AOPSo85UEEnOQcjp/Spd3YfNxxgY+tVoLUCAknI6enOaUkqRjJzxnOAPw7f/Xpq/dweOOcCgewJzgbs5xU6EkybQvpn9PxqM8scKE4+o/OhGG0+vr601XyT8hy38Q4/SkA5WLnhfXv/AJ/+tTWwhPJOOMn+nqKk27DkZIwARUUnJzjtgDPNAD0YkDjvn2qSNiw4HBz045/zzUG0lByR9BnNOJO1RnGDyasCwG4ByAAOM9aQT8kjnOMZ6/8A1qg27h03c5znkfh09akUnryeeDjpQBOW3jB7c8moz83Xp0P+etOfjnjsSB6f/XphYDAz74HXH+c0AWM8E57DjPGP50/cAOOhB6dqgwRyAcjAyDg/nT0IYPkHHYgc/hUASbADyTu785570byMZ57j+XWmbdwwDk8Y4P5n/wCvT0ViCf1HP4kUAPBBwTjjvjt/n9KTKk5OQAMDimliV5GOMjIpxKuoYDIPp29/50EggMf3R1GeR1z7fnSFsHvnPanKD34GcHHGM1G4ZWBzjnAOOvvTQCiTcBkg4B6nqc//AKqJJPMQKOoHbnOabJyAH6d8DrVeXcAOM4HJzgYqhXLKnAGcEdiDk++P5fjS7tv3ePUk/wA6qrJsHIzng4P+feo3vArqDwcZ6Z44p2FddS4/C++Tjnp/9emEFn+Y5x1I56//AF6rC6SVgYzvyMjnj/JqWNw3A69Bt/WkG5KJuSSQDgjBAxkU1pgoweRjBBGAT6+tOVRswfU5K+v400ZAGMDsfb0zQKwRv8/cd/pxj8M1DcqTIwHyEjDHOfp+QqQQlpQRwM845BGP0pzwEMD6gnGen+TTuJojQ4QAvng4GT/Pv3p4RHiDuhPOCpHT60kcIQfK/QYAP589qcxDKAvIyQPQikQ4qSszNuvDlnfxvuRUyMHgEEdjk/nmuM1f4OR3V2ksE4RgCV3ckdev1969GQgE5xyMHipIkzID1GCNuMc9s1opNHHUwdKprY8J1T4QXNqCCPOJ5zjjPt6d6zLv4Z3GmW+DEQpAYBRkg8jj3r6KkKyEBweSBkHp7VHLZQXCkFAAp4JPT/H15pxnI4pZen8J8qXHhDVP3r/Y5ipyQSpBBPQg4/zxVS38I6gHJ+w3TnI+7GQc9yf1r63S3jVgGQHGAMDj8qdPa2rktsOCPuseM98e3T8K39roT/ZzPlqz+H+t6vMIRbPbnP3yMkAdPYHHHJro4fgtrF48AYMqhjvDsFyOAcivoGO3ghTEQET8H5e/5+tDHzDkcYPUnJ4H/wCv8azdVvY3hl0VueaWvwFsrO3DtI32gEAx7sg+4P5V1Hh3wpZ6HFEBbIsi4JKjHr/9eujdjGAQe+C3UZJzSMN6hMAggHd29azc29zrhhKcNlqOluS6/J8p9QMdMdf61TkX7SXDuPLOFHHJBJ/z6VKAY8HAdVGMnNNWM7QQQcc9xjngZ/z1rM6HBNWseb/EXwRGqPLbIWGRnHOe/T8v1rxrU9OkspJB8wBJIBHOTwQfUdOlfWLQR3EEouPnOBtJHTtg/nXlXxB8GpFEs8cQcIxYkcEjPT8K6qVVLRngYrCOHvxOU+HPjd9GcWlwG8rocHBBHGf16ele3aZqcVzCHQ/OcFSDgfl/T86+aUiaKZ3w2PvAsMH6A+39a9B8BeMhBPHFdvheFAY5IPb3ratBSV0GDxXK+WTPZWXM3BA5HJPOO2cfWmyrhySTkDPynPP+fX0qOzvILpUaMgBlyFXHrz71O0ZZMZIycYJwfX+leY7rQ99NSV0QbTsB2jnGRjk4rkPiWQvhiQgZdiQVB6Z4wf1ruHdliJBxx3749vevP/iUUOhXYeRlOVxgZ/8Ar1MfiOXEfAz55vGZpijRqnQHnnA6j8/yprABEABOCTu3c+mPr/Sp9Xt1iuSNq4VTyBkknpVdQWjJcZzgY/z/AJ5r146o+Oe4IpZcllIznBODj2/+vmkJDuVBYAHBLDk4557/AORTVzt2gAAfd6E84/LtTjMFIHU55IOeOnT3x+NWKwOh9dg6hcdQff15pzfKBg4HUEjseuPr7+lNxhz97jgYP5/hwTTWclCAOhwMngDnp9QO1AWHooIAHBGSBk8ev6HtU8n+p37s98A/d/D9agCqAQO5AJ/pjuPeklndEVc5OSOR6frx/SgGZlzOWkYEAp0AJJz24/DIye9QMu2TYQAOpKjGPrj8KcJSGfPRiQCgxkc859+9Ry4MiknBC4J24HHt/ntTsZadCYCTkx4G4AhuAM9QMdBn+ldV4K8Sy6bqESGQIjsC+PvDGMAjv356VyqyOsZC7QCMAt1BwBz6d+eO1R2LzxXqSOgAUjLknHBGQD79qpJtG9Kfs5Jn2VpOsW+rWCOjnftBzjg4+v51Nx5eAcnoeOPx/OvOfhj4nhuLXHmCRAgAyMZIPr+mK9HlKOyHcBuAOcdPy9s9K8qtDkkfXYesqkQRAzvu4IBIH09/6V4d8SoItO1uYrjey8qQB16HP+Ne4uwjlDAA9u54759a8Z+NcVtNOk33LlhtJUZIGep+nFY03aVjnxyTp36o84vpSybOC7gHJ5GOOMdOemTgda9B+FvjaSICK7LCRSFKk5wOgB+gwPwrzNkdDsJDggHIHTsPzxj2pLHU5NLu4pF2gKcg44Y9a9hJNWPnqdV05Jo+wtNu0urGKWNsckFR398+lXoEzk8DB+7np/n8K8++HniWLUNHhO8O5AJXOSD7dxXe286S5O/JzzkcEH/P6V501Z2PtaFX2sFIsbdkg5yRz1pXQEZ6HHBFGPm68AYHoacXCMOOducj+VZnQM64yBjHFJyAwHc9x/n6fhTj8irnGTzyDxRt39PxPSgBsS5I+Uj0H+fxpZtyj2x1PYfSnABD9OCAaWYlwCeowBg9+9AELDoQTkcU0kt1I5HPtT2A3Y4J5+tNPODnk8YNACqCVOfT/IoK7iCCODzk0mSUIxtJBAGeMelMUvypBJwPmxnH+elO4DiEjLEEj3xkc96jDbiT1OODngnNSgbRk4wfTtTwwK8468ZpgRt90jfgkZwRxTFBIGDgA5G08GrLAEDJzkdjxUTJuI+nTAx9aAIlz5nPrzzzT1UcZ3NjnPc5z0pzxg8AL05P9aYXKKSP4cZycn6U79gItQs0ukMZI5HCkdz3Fcfr/g3zrVzBbqTznjJJx/8AXruTJn1HsTx7cVLbybVyTnIzkfrjFejh8ZOg1qeVi8FHER8z5d1bQbiwkdHQxjocr3/nz9a5ieAwzHA+Y4OT046kj6f0r6v8V+FrLWbWSRYArhQS2PzI9/8ACvB/FfhF9PuiTEQmcru7d+Pb3r7XBZhDEKz3Ph8ZgZ4Z33RwMmS5QgnJzuPTP0+tNB34Jzwew69vrwc/nVq4sn3cZJBwQQRj/H61BImUxnnOAT/Ie+K9ex5O4u7YwQjGAflHTPb9aiHJARRsA/zz+YpzE8/MCQCOTk+5/pTg2SCnOVJORnkDr/n3qloVYYG2MMjOTxxnr6jv6/jUsquUYp9AD3Ht/KovMVlRSAQQT+P+c/lTxLhigzsxkDqAR0x/n8KBjNh8sKcZGTknP6ev+FOtGljZvKOCT3OT7Hnnv3ohJ3gsodSM5IwP896m+XbvG0LwBkZ4zz/U15+Iw0a8XFmsG4u6Ou8L+KZtGu4xI4dDgBTjr6/Xv+NdT4m8ZLfWZNvHgHAOM5ye+T/I14/JLLLOjbhtUjkcY5/X/wCvWh/a0rRpE7M2zpx/Xuegr4qPDdN4hVJLS56n9oVYw9nFlS9hW5vnd3YSMc5JJ6dvp9KjIDqF6NnBOe/X6d/0qe5bzrgyEZPBw3r6mkmt8Wwb5Q4OcZxke/1/SvralONKnyxWiPPjdu7e50ngC28y9kJGRgc4yT6/1/SvadHAMkZfnC9cY4Of8Pwrwvwdf/ZdcZOQGUEntg4Az+HbFe9aJJmHeOQSPlI7f/X5r8czpP6xdo+zy2SVNnDfFe/dTHFGHEYX5snPf8/Xp6V5bI5kyOd+MhSfy/w4613HxPu5Jr/IUYORtznr/wDq7Vw8eA+H4xyCD1FfofD1NUsInbVnz+YTdSu9dhgU7QmMRg4LA44A5wB3q1pdhLfnyIt7LuyAQCBz6/rVf5QpwMYGcH178V2fw8s4/tSzy4chThTyMZ57joM+9ezjca8JTc9zip0faNJGLe6LLZXOxiCxG4hFxke2eOPf1rLaExkkKRtOSCDmvfL3w7putRDygYpCCcgDrjnHP+cV5p4g8MiGZxFFJsT5PmQjI7kdievX2ry8HnlLFXjLRmlbCVKOrV0chFcbjkhZCCOG+X6ZPX869D8K/FCWxsxYCJSkOSA3P+eP1xXD6hpAtAikSBsds9unP+etU1laJwEJ3E7Sepz17dhxWOOyyljtWVh8TPDu8HY9g1zxaPEWhyABYn2naFOfz/P868oijMWXBy+eRgY+n51Yt72V4wHkIiGAAvAA68/n1pIGjaVlHAJyQRg9fX9K9vJ8DHAUnBdTGvVlXm5yeor71YEAqADgdD/n6UQTCZYkdcMpJz04/lUjOGJQgfdAIA6ev+NC7EwoXnpxz0656/5HWvdbsYFsIJXKbsAcKOgx2/yKbDIDceVy27AIUf5+tRPN5Ee/oQQDxkgc96t+Cx/aGreW37zByVA9+nqeormr4mNCDnPZFpOTshZ4gsuwnjPcfz9Kb5WyQ/KcE5yCDx9PbrXqsvg5L+MGGAZxgHbz045rltV8E3dhchhb71HJaMEk+ox1/L1rzqObYas7Rkrmzo1I6tM5qIDcgd/nJ6Z/D8etTI4Cnlhg8Y5HqKXVdPnt0A2nIXLkjGM5/LGOntUUQAjRiWQEZJHGD3r14TU1dEdNR4QyydW6ZO8YHXg/yoEYVsksDj5gxIzjtj/6560+GYFRgl1GVDHkc9/XOcUzzyZVAzn7oyMnnt+HFaCsyQrubJAxwATyMD0H4frREoYKOCBnAx1H19v6U6RkHAAK88f1/GmyYVR3JGR9BQQNBGTxjJznt+P86WQDaCQDnpk479vx/nQnzAnA3dDk4Bz6e3FDEyOQSPlBB469s+35VaQPYZuXYeAAOBz+v5enpUMqgneMYBIIxg4xzj8P60pmy4GQ75IBAOeP6VDIp3gfMARzkc+oz+FWcrY+KMlUySRnG044Hpn/ADwaECRGUAYDAAAnkfQ/pT1wsYJGOcDjv3/n+gqEtvU4JwAclTxnp1P1qriTuIFy2EOxDyxA5B9v896YygA7CSB0JBB/D6daWMkMMHA6kk45xwKWWUyDgkdiP6H/AD61LZYm6PaDjBxgZPAHofrxz7n0oOCmGB5ORgH8/wAKdKBuCHAyBlhnt1HP41CXfcAMEEnjPP8AhVJoCRo9pd+CMAjPQ9/x6fzqYKDgZXfgE4659+1V93moUOeByQvT0B/X8velQ5wjHdkgcH0/n6/jVehVyZo/MbDgDI6dPYe3X+dI8QAAU4Ug5C+lQjcjckuASB9OnP8AnFSAuOuRgg4X/Dtx/OlqSSIcopIXAGcjJ4J59uOfyppjEjb+GIzkc5z9O1SMpRTtI37s57fTJ46U2NuSc8jGT2PYn8wPyqgG+UA8YwFAO4qBz6fpzTpRvYnIzyNuevPQ+3+FNQggscZXIBB/zz0NNMmVOOu0DP48j8qAJFY8o69uGAwMdOP1/OlhjIBUkrtyMr39/r+tMKYcnBx6k9T9f0/GhLnZEcgHLZAPPA9Pqe9A1uSxqQSMngnAzzn69PXr1pxJVsHv3B4yOefTvUfm56OMYycnPBwce/4insSyKTzyRn1/z+tLU0RLJCrnKdckfp7/AK0i7tuwOQQRnIyCP8jvULy7H27Og5Oclvb6Zp8L4YY79j0H+eDUtFq5cj+62eFycZ/z/h0qzbkmQcjJPBB6nsenfP8A9eqCv8pAQnsG5PB64HX/APVVlJRKyEchQe3t6/rWbNYmjatgfNgZHBB688e/61JLMXnDkgYBBGefyqnG4cF+eDgBe2fb6/0qdWWPOQd3QHGMcdcdT/8AXqWjZMs24IhQEkgnB5HIHXgVJ5pQOOjP8gJ469ahgKogGRgDHJ557H9enpTtxWLd0OMDj37/AKdPWpNLip5EvBOJACEbHGBk/wCeRUghSEZ8wOAMnIyPfp0qNPLPBQOG59Rn3P59qdwzhB24U49e3+T0oC5KTu53DkemBn+v4e1RucLwc8gke/8An606TEOEOcsMgA4/w/yKZ1yMEZ+bkAdf8ipHdjo9hDqSQT1zySOvH+e1OZo0cbGBHJGDjnPcH1qGIPjJG4EcsB2HsPz49PentIrMuI8ZHVTzk9+adguxJiAqbDkZBPt+H0olAeEMCAWJx1zj+dRk7W2k45Iy3GB+HYE04usSRkk5A2gnp+H6DrRYi7I7bMMLx5zg5wTnn+X9asEAkjfg5BCkf41GjAINwAB5OOo9afHxv2nBUEZA4P4+ozTWgrjPM4+c5GcgEdvr+mKaSEkzjBAAxnqfT/PpS+UqSBTl9wJzjjIxj35qJ41ByxY5OQfY8f4UGZKyll2k53Hgfz4pVfdHsONpOBn0/D+uKaZAoGCQSOgHfv8Ar60Km1S2Mk9Mjn2p7iuN3hHIDkAcEY6D/P8AKmghVQgnaWySxBIGOo/yc0ZRHbIwMYHHtx/Ko42HZAOMZxj8aaVhFjdGQct0HJXpjH9Kqs24Kc4+bAOO3f8ArSyyBCwY9WBO45JxSO6RJH8vGThUPGD7/wCHrVIgaUB38kYH3j29PfuKQHy3Q8ggY69R9P1z7Yp6qhhyCCeoB7Dv61FGCWzgkpzx0HPIGf8APNUG+gjNh8D75OTng5/zkce1SMPLTkfN61GzLI67TkkZHHbuPx9aWVivUZyM596BajyUATOCxyTkf1/pUaxB25OFJ6DjnoP6UKSFjyAcjIboef8AJqSNcpuJIHB9uM9O/vzQMdFH8hwBkclmPBxTbgBXxkHIAxyASe38vzp0bDOBjjggHk//AKqHwxOBkggrkZ/L/wCt60tNy9SaQoMjjkAcjGMdf1/nS2yjYgBJQkgk9sf/AK8dqidhFcbZBnIBOOnt7+v5VZCbId5KkEgAHufr09akaI4Vd2OzOOvA6ke/0qVkJzk4HHHXr1/z70gbLy7TtxkA+o+nYZ9fSlVzKwGMNjPAxz7f/r71LC4FCAdmMHHIPpnP+TSEFVxj33dT/n/61PV9pJAHUYB446mnNhyOuSCBg9h6n8O9IY3G9du/jGQCM9e30/KmKSAASd3UcHI7cf8A1h0FTQTCWDcCM7uCcdhjj26fpSIVm3gDCc4A7Ad6AGDG0sfmUcc4/wA+h70kzl3zg7sdMjB7DB9qbyhGSTng57npjFSynYxTeSSADjAx6UBr1IkAj4wBg4yOmfX+tN37B0IwPu5yCB/+rtUkgwASeM5wRyPamqpkI45B5x1H1ouS7jfMwoIHfBXpx/hn3pAo2nClWPBzjgdKk8ttwPGAMYHXP4dfxPekkjwgBIftuH8v50uZIgjYB1G0jI4BHvjn+VMCAgHnk85HQZzj6g1bt7bcnHGBgDGee35+9bUfha8lgDRwEgck545/r7fWuepjKVJ2m7BZtaHNhArrgcg/eHr7/wD16CpbqOvJBPc9j39fyraudDmtVEjxuBjPK9Mev+cVhiUMIw/EhYllI5HHp/nrW1KvCqrwdybND0RJNwx0JxjOT/nH5inBAsfB44wAc8fX6cfhTC42hhu6EADv6Z9un5VJEwRRlAuAcEtgZPUH0zW17hdoAFKk7QXA5yOQc0YOcddvGBkYpyyEbiDndzjHQDp/h+FNAErDkkjJ6Y/P1/8Ar0FXY25QLjnJJzgc4H9fwpfmKAshBJ5Gcgds4pfL8wEdzxljj/65/wDrVM42oozwOckUrgMWM7WTONpznOcn/OOhpYFwD1+YZPABP/6s/rUgbEQfjnB46Y9f6fhQEGGd+hOSCcgfT1qbgIX8w8jIyc4BOf8AOP5UkqLvycYY4IHfNS+YnPlqTwAxBA6e3am2/nz3XlR25MbdZCufp+f61jKrCGsnY0UW9gWIeWFAAcHaSeuAMfn3/KnxwggkjIIwTkH/AD+dXNT0ifR5j5gAjK7t235Tn0Psaq72Ea43AEnIJAqVVhNXi7oqzTsxiW6BQeBjIGecHof5Vu+FvD0uoajbSJgwA5DYOePr2Pr7Vzal1uDHsLYwSueOf/rV614Cga3iQuMcZyox9f8AP0r4biLGSo0WovVnqYGiqtVJ7HXPbC0jwB9xRk49uK57xL4pOm2sgDneVIAUYI/D05710F7J5VrK6cnkkE5z/npXj3inVBd35zyCAufT15r4rIsF/aGIvU1SPfx9b6vTShoZlzqF3qE0jyufLYHAB6gdjWXBZIsgkdM4/iOScZPb/Per8ZAjD4GwAY6dPX/PrShwQV28ZGCTyPT61+wU8HRox5YxVj42VWcndsp3MOWLxvjceARxx1B9cnipWvZZY8HG8ABc9eeoyf6U66kEi4SNt44LdyO//wBepILe6lSPEBZXHygjmsakaFFc7SVhrmnoinFB58hQdTwCCev+PH61esfCkscnnGEllAw20HJIyc/TnvXT6B4Ie4Mdy6OCpDDI59cV6JpGnRw206FMhk5yMYPr+P44rwa/EuGw8uS9zshllaqr2seBXNjLFcEkMcsVIUEevXv6nn1qFoTjBQEgfxc9s5/+sa9F8V+HSLqR03uvZR3Hv9PyOK4u/jCgoCQSeQRj/PSvqMDj6eMgpwd0zya1CVGTjJalC1jcQjOD1zgdP857+lSY5Ow8jGRjjPT/ADiliTCAtwB09c/T35/OlU7X7nPAZT3/ABr1dzmsyONA0uwLnByV6D3/AKVOLYQyB03dcleAB+P+NVyNr55Bzzxg/WpRN84YEE55HQf/AK/epaurDSZY1C4ZoUAJjCg4UHA+v1zz3p9neXLQlJLl8E5wQMD9P88VBciNlAfoCGyfTHP1p8YMigiVdgHAAzkdOuK8qtltGt8SN4TlHVMns9bu7OTYs7EAEZzkD/I9KuSeIb4iMiXJPGc8kd/5e1YhgKSZQ4Q8bcZGf5d6sJICwcAjnGMf09utcccjwqd2rmzxVVq1y9fXt5MRm53oSMjb/nNNkctbhCDuwTnjnHrVbzm3kZA7gDr+FCzhlIdMHJwQMn2Jr2KWFpUFamkjFylL4ncn06MZIAUHpljz7YqrcLumHUENkEjBBz6/nUqN5a/fJOOCMd/8ahjZg+HGTgkZOePp2rqRmySdRGxAIxzkDpj6+tQTEKBz+XP4/hxUrk7ACwyx4BA44qBwgbBXJBwCvb3FaGIqoZAxOOCc8kHBpjQ+XcIo578jtUjyEE/M2cYI6Hjr/T60wfMATnjkcZ689f1/KgL2CQLHuB5ORgD06dR/T3p2wAqwT3Ix275H49qCCvzkEnIGO1AYKOwycggnIHXgf56UDuWo8MDggjPTJ4+n0/pUsRLSeXg46gjtj/63FMt4pOFyCScAN+gx/wDrrtPCfg+W/ZZWjaQsR2yBg+tcVatGkryZ10qbqtJIy/D3hmXV7oDZlOxycD/PPX1r2Lw98P7exa3lnQOoXB5yc9B/LH4Vf8OeG7fTUTdF84XBx69q6IHacDPqBjkV8djcwlNtQeh9bg8AoK8lqENnFDkQjCAYAx0FSRIMYwfTJ5H501Dkc/nnmpVYkDPp3GBXgSk27s+ijHlVkMSMo2McDg4PSpEhzIOo5znHQU7J+X3xxinqTg8H0qChZMDnrk85PSlQbo8Zxn8cVGzbhjI5GDmpYslEHQgduKAFC7jjr2yeKaAd2DgAHjjk0/cRjv7Z7/5xTTKGbkDP1oAc3yDr0OCSentQ2GTjg44BH8qazYLDoCcjninbsnI49RQBGi7ScgDtketGcEcnOQDinAgn047mgAFu2e2aAEmiKuHIGSPvDv8AWmFc/Pg+4BqQ5K89OnXFRs+05GQcYI7UdbgOQYQD+tMK4fg4OcDNKG49D1NJuDNtAPI6g96nQBXUls5yFoHAznGBkY6U3JGcg55GCMcU0ALwOnp6/wCeaLisOX7uCPcA84NBXLcYGMAZo34UZBznGKrXF4lopfOAMZz1/wA9aol6K5m+K702Onu5dS+OPrzj+teLeJL55nl8xw77eh7dPz7V0PxK8XPOWjSUAIdxYDpxn8/8ivOjevcjfK4d2GSCD368e/P5VrCPU8LFVU3ykYiGR85JPqQOnrXVfCqwJ1yePGAxLKWPTABHP51yIlIYYKjggYPT8f8APWu7+FivFqD3Bk8193JPPOAPy6Vo2rHJSs5I9osAVT5gRwFIPfH+HH5VamG0Zyeuc55z/n1qAuikgDkYyQfx/l/Opt4ZByM4wSR+tcj1PoY6JFPUZWGmykEqAevTivnbxRfXFxq06zk7MlVxyMZ4P8ua9l8c6vNYWrpG4AIJwOv0NeAaleyy3pZ2yckKnXd6n8M1VON3c8nGVPslW+H2aUZXBbIPOSeM9P079aQwAIjB/vEEEHgDrz/nvS3cpcFChJA529M9zn6io2mfywpGFBOBgdj/AEFdnQ8R7gun+eryxkseVIXI49x60yFTl1Dl3UYCtyc9xj3/AJCpbC8m0e5cxkOG5ZSOBn1z6Z9qjkmL3Znji8styQORkeg/Lv60zNjpA0KqhOSwO444XPT8/fpTZI1fBI9jnr9M98n9BUkpMwLEgOeuMAHH+e1RM+FAPOAcA+v/AOqtEZON1cEiypxnGcZJ69OfYf8A1qVLKWd+EDADJYHJz9PbioopTE5wAUOQBnknt/SrNnq8tqUfYEOckYyGxnn64rQwK5QF/IJ2SDHysOD/APqJzQ6EYD4BJIIxj3z9M1Jqri/nadR5ZyCQuQAfUfj1+tEt+dQtoEdFDxjBbAG4DofU0AOjtHXy5QMAZBAPfpn+Xf1q1pAddWjzjHKg5GT9f8mobW9e3gEL/vEJBUY6Zzz71JpO4akjfKzhiQR2OfSg0jufQvgsfu4iB0UAse2K65wBISQDnjAyBn/P8q5XwZl7aMqpzjA44Ht/L8jXUPKGA3nDZyTgde/+fauKW59fh/4aFjTcGOTxyD3x7fUD3qMXH2fe2QMKRycc4/pk1ZfUY9PiBlcEEEKDyM//AF/0ry7xv46EEz+RyQPuDuc46/lSUW2TXrKlEwfHXiO7TUEit5tjluxyD19f6Vk6bpU+t3ollJYsMDI64x1Pv/Ws9TJrl5HOAwyeA3J/L8a9d8G+Hg9vGZItjjgHHIxj1/P8a2+FHkU268rvYv8Ahjw6lhCh24TgnIxyP8iulgG0gA5Ocjgjnr+Bq9GBFEYii7MAACoAFjIIH8XIzj/IrLV6s96nBQVkDt5hGDwT1Yc46daWWEogOBjoSDyKcpEZBBxg8DP+fWnO0bDknvyBkZoN0ivhkI4JA9R19OaeOMHI75JPP+f8aXbjghsjgKOSKcD9zv1IyT09z3qbjI+cccgAjBxxn/PSn4YHjrzyODxTmI4wRnORk9/f1pQ4ZTkgAevfP6UXAaCQB2IHXvSi5Ct6H3FPMiBME9RhRg/z7UyNkPBU5GDk+ntj8vwpCuKhyvU9Rjae3alkZ1c7MnByW649eKYgAkBDghSeD3zUpZCmdgzkDk5I/wDrdBQFxfMOMEr3AB609XO0Y+hx1B/qKijUE7cgbgeTz/8Ar/CmIBDKB1Hrj09/89aAuWFySw49BzyR0pc84bjjAzxVeadDKCnTOTn/ADipgRIM7wMZBA5x/nmgV0SxyF16kjocngj/AD6Uq5YtjIwcgE9D60iyJtAGME4DHrkfzpGuobc/OSRnBx0FVZj5klqNlXJHUDA6elN8vcMk4OQAc9/51VvPEthASDIjkHAxxn/9Wa5/U/HFvbg7DxjOAefw/wAmrUWzCVaMdbnUPIsavvxweAOeBVG71e3to9wcbxzjsfUVwd94+juiURyjcYBHI+v+RXPSXt9eyhJGbYWIGO//AOutFBdTkli+kTv7rxTEZVZJMgA/MDyP89O1V5NckumIi5zg7uf89657TvDU9w5lOAhyTgZrtNJ8OiNEBwQByCMfjj9PwqZJLY0pyqVHcr6dLck/vAQT0HHIPtjtWvY204YuSG4IG7v9exq5b2UcakYAHXkdasCEAc5I6A9QT/nj8Kyudyi+pW3fNg8Y4PH8vz9KZnaw/Q9amkhyec59un+elO8pOTjeAO36ZqTW5AG+Ue2e/UmnbgCeh4yOOvbIqRkVs9uP1qNo9pIc9gOvU0CI+eBng8dOKXbwTkHnBwPXOOf85pemCDkc9D1FLwQOmc8d/rQA0Bo+DnBGAR27c0gY7CeeM4+bmnYDIRn5hgnsP/rUigE5zxkDk8UANLnGMHB4BHQ0jdj24yc/pT5E8sJg7voe3YmhVDISOpOTkdP8+1ADS+8EFc85x3/z70q4GAPwyP1NL5eQfUHOc9Cc04RhlUFsjqSDxnv9aAGjHXpkYxSOdwAxnHT0yKfLB82dwyORjrUYXC89c9D2H1oAcGdlzjjP0H+elNU5Yj+7x3p6gnPGHByNwyPX8P8A69KELYBGD79ef8/pQA0thu57cDt3oY5XIIHv0/z/APWp3l7CMHPGeT0/z/ShVDucfgOASfc/56UAJGdwOeMc9P8APvS7znjkdMf5/D8qFQY4BGOpz1pw+Q49uBnI+v8An0oANytjg89vTjn6d6MgL8gK5HJHHP8A+ulZM5BB7ncOMcelSbNqjBY5HXFAEIxtHJznORzxRuxwobJPJ9P64pApVmABx3wefqab0lzkkD2poBsj5J575J9qaxJIxx1z6fjT9rZGDwckEnJ9sH/H1pWGGPI5HQjnPt+tUJkaAHnOSMAc8fn+NSb8dRjBwQTzntTVQdGJwBzkYGe2P89qq3twtv8AMTgKCASR9M1pGLbsjOUlFXYt9fRwghnDYGDg85PTn/GuO8SeJxbW5AcZAywzz3HA6VV8Q+IEX93vIDEkdO3r71wWr3L3kxIkEgyMjoefSvdwmEu1KR8/isZZOMSK91VtRlGZMDJxnPbB/wAarBShABzgnlup7/nnimmEjnB4PG4EE/XH4dav2Nk8rRZHIwenAPUf1r3dILQ8G8py1G2mmSXmGAcHGQCMceuT/nmui0Pw87lDsYBSCCR+Q/HP6V0Hh/w8ZlDsjdOMj+n05rsrDRltocfiSOMcf5NeRiMZbRHrYfCuTTexX0qwEEIyBu6gnuf/ANWK3ImxsyAeSBjkd/8AI75psUIB6Yz1yOh/lU3lCPIJ5xkcf5/+tivnJzc3dn0tOnGmrIdtf1/U/wCNFQ4j/wCebf8AfVFZmp+Z88LpguCAOuRn6c/5/SmRMzyEKGAKkAA8AADpXb+IfDPlO5AwQSWUDoe31571yUtq0D7MEc7QOMHr1r7iFSNSN0fHSi4uzLWj61caTPA7SM6ZGQDwOfX/AD0r2Lw14piu4gDIMsSck85xzn2/CvDYTGEJxtbng5Pfj/IrW0TWZbKbkgAEA4OQfx/z0rzMZhY1o3S1O3DYqVF+R9ExypIqMCCc4YDpVhchlYEkdBn2rhfCnimG4hKSuzkjAwM8j39+a7OCYbOPwIOc54r5GrRlSdmj62hXjWjdbltZM4wO3GakB3jBHJxjuajGWUYAxjv/AJ+tSbyqnCnPXI/l9K5TqHqSvPfB/wA81GZfLBbBJ7gf409j0PYDjBxzTRjdxjpz/n8qqwEu4tFno7fw4/rSYxgEgYOD25+lLnJycYAJpWPI55wfw9DRcgNpbI6HgA4/E0uMnpz2OcH/AD7UbQQM9ccknPFC46A47/8A16fUB6nGR93sMHA96jcEtnB5PPp/nP8AKl27h0HAOcjGDT02ZCrxwM89/egCMqc/d5yc7qXHAxke456e1PVRz1HBzjt604oAR0AHH4fzpbMdxuCeemBn15pQCq8g565pScjjODxkDmnbSxYkZIPODTEJI3JxnJx0/wAaQfJknPPByen/AOrj86kWLccjGPU/SmyR4UDJ6dhzmp1AbHKAxA6A8D3qWNiM569cdveoVtWyACTuPGOMCp44vLkwR0JIGen+frSK0HqT8+M9wT2Hb69qXdjPYDrz1oH3gBnkYzjp9aqyysXIx0OOB0IoFuWyS7AnGDwD746GpA4A5BJHTPQ1DEsmCXxgAYyMn8qnJ3DqTxg49f8AP86CdAQlieOR14proMkg4HTPtTkHJP0Bx/ntQygoTncc54GP896pCIcfKwzxjOSf5VG8e4EcnIwR6/WrIXdIN3BxjgdeMdaegHYZxzjk/wD6+9MmxlNblQXGQOoOSe1ZeoKZRuBKAZDHGDgen+e9dM8AKEHB5zz6/wCf6VUmsImJA+ZyMYzwB1pqVmZyi2jipbm4sHBQtBEoA+U9sdPQ/hU1v4vjhiTJDc8FuD9cY/zmtLW/Db3cBkjJMoBC7mA47Z6Z59a841vw9f2LGSOIu5zu3dD1HH09q3XK9zzKs6tLVbHokXiu3vm2BwHAzx/9bj0retLmGeJ5d6nGQQDzjHt9a+eJL7U7ScHYUCkHGcce5NFp441jS7gkuZY2yyru+6Px6/8A16bpprQ54Y6SfvH0Pbu+1ODtxypGOece9SuwZeBnk8k9f8mvINI+LU82zeHjk4BEnQ9On+PtXbab8QLLVVKuUideSQc7u+aycGj1KeJp1Oup1TkbQAMnoRnr+FNBRgAD0yAOvPaqEGrW90w8qVSRwWB4/wA9KtDBxgggjjbwDjvWep1aS2JguWwfUZx/n/OaUKOM9B+B9uR+X4URruIBPPcKOn0pzDhSAcZ9ep9wKL9B8obySDjkc4zjp0oZ8LnI+YnIYYNNAG8HH3QcnP8AnNOYjaUAHQ4yPancWwB9qnLZ7dOOnrTgVbOefVhnA/Co0JC/3CCCP50oUAHvnoSRyaNAE3iJ8Z3OTxxxnv8A54pzHGe4xkjp/OhlbCkgdPXg/T0ppGQeD6jccHHsKV0A6T50BHAx90jGP8802NSU6Dd2P+fxFPRiRnHHXIGP85p7NhcD720/X/8AX9aNAIdqquSCw/uqOf8APX8qhckICflxwRnHrUys2cEHgcYHpz07f4Ux4w42kDOeRnBz3FZti1EMjzZY44XqOB61HqFnHqVoY3ADlcnAH+f8mpJcKAgHBySQef5fWldHMeQxABHB56+/1qeplNcy1PGfG/hg6bLJLBEDEckhj0PXiuB8xbSdJDlc8Ngdefp2/CvpXW9Bj1qxmiUhXKjG09x/jXg/inwjeWV+Y9hhhDcMwx6jj8q9CjUuuVnzOJounLmS0Ox8D+Ky0sEDSYBOAD1YEcY9q9RiuI7qAOHOxRhjjOD9Offn3r5etbyTTb0GMkOpALE4wOmf/rmvYPB3ikXQ8mSVC7cjggnHbH4+gqqlFyV0dWExaXuSZ6QwzGwxyBnj6df/AK1efePCJtFvYyhOSCB04ye31+ld8gfyUOCOCMkYGP8A9dcn47sTLoFyEwM4y+QPXr+n5V5lmpWPTrtOm7Hzlqn766ibgAg84GAR3yfYZrPkcjpnGclVPPH+Bzg1o6rcxCcqHxtIyR698H/PaqmCuTsGyTIIxjtxj6+1ezH4UfIPcrhfkxnB556k/wCffpinKo7fMSBgg/56fzIpUCMMgkAnBLHlv8imh8SE9M4O456f59farIuMz3OCBgDn1/ljnJPFTPlIt4AOGCgk8f8A6uP096hlEaybGI6bmBON30x9f0p8sg+y/IeBjJzxxzj9cf8A6qBj92xmyDnngHIHp/j+NRzAxKcdwAARg+uf/rdamjAcjOQABgYHJ/l1J4zTpWCxAsMhjwAOevP4cfrQD1MG4YK2CTv4GfbPTt7fmKbtw7nkuMe59eR15FQlw9y5fKksAeSTgHByP88U6aWNmAGWDZI3EAgnHp6HFWc4TBsK+eoIGD+H+H61atY3WyUZ+Tgs2Qc+h59enSknSNoEI4+UhwCBg/1x6UkcwKuGIIwORwGI9vQnimmOx3Pw11VbK9S3JAV2+XbnIxzkj8uK+jLKbz7BHJAGMAkcc84z/nrXyd4Tu/J8QW7s3YqqgZ44xz9D3r6n0CXztNt3jKkOM4A5B9D+XtXDiVpc+hy6d04mpYtIu7ADoAQQRnOe4z+Aryf4zW8lrb/aPLQImMEjLAE5P+eOteroHQSjzFz0AUYGQcZ/D9cV578W7Oe7sXBlDxsCScDBIHY/h+tcVNpNHdi1emzwVCG2gDGckgdz7e9Q3e5hkAls4HHXnkn9evpVuC38tcFd3HB/hx1xz+PPtSQSLgZJ3kZ4I6f55+leqr2PlXvodn8NNbGk3HkSSs+AFj3DAUnGR9T/AFr6K8PX0V/agjAZQN2eRgc8e/8AhXyEs5s5o3Q8CQMyqOT/AIc/SvcPhV4tt7+4lgdxFIFGFOcnP1rKpC6ue1gMQ4SUWewrKHYkDHGSc5A5/pQ+OTngc8D/AD/k1Eg7B+FIGQef881YZACR075GCa4T6pWauIDlcgcgZ9hTlI9+T+lRyRAADoTngHjNOU8ENkA9KBjgxMhO3cCOMGmjHcnk9/50IgBwcnaentShBwOBycEdfxoAZJgnDdegx/OkkHy4HJ6cHvSyAk/TGCeuKdguMA7Oc5HT3oAhUoFAG7pwMdPxp43g5xjjAPc0BduSSSSQR9KULkggEuTg84zQA1lJAJGT1OBx9KMEhRjBwQCD3p2ETvnBzk8HPpzQ3JxwGx1H+frT0HqtSPJ4Xt155x9aMfNnPT2p+QG64464/GgkDOMEdjj9c0guMTJzzx05NIWw2R07jNSY3NnGO+c/zpjgHPc555poYkmW5UY7Djp+FTW7hIQCc8kEe9NPzAHOCBwfepFGBxgY5we/FOyIZKrBk2DkdMdj7H9a53W/B1trcDNJK0cu0gFTlVH07k9PYZrf54K4z3P4UrNvYccgggE963pVZUXzROWrRjWjyyWh8+eIvhlLp+9zLIQMZIXA9Onv7V5/quhy2s+1z8iEnHTnt+p/zivsC6skuEKOqyISDtIz09/1rivFXgODU4bmZI1jfHCIMtznp+dfV4TNr2jUPjsXlE4XlS2PmSXYBxgYBIyPbv6npSlDCQvJHGNxBHPY+vpxXV+KvCVzpk0mbZxGnPK8H8B+X41zF2CsaEZScAZQLg++Pr/hX1VOpGquaOx841KDtLdESxxtwAQCSQc8j059OtOePkgkZzkkcYqOPDq5IYFhgZ7Yx+P9M5oJkBVwCQByMd/8g1oRclGXQbRhscZ5A/D1/KnrH5qY578AYGR1GahjkAhQfccAjAOSPbHXn+pp8TOinD4GcgqP5fr09KyZstgYZuCAQoGMADJx/n+VNcNGT8pIPAbOO/FIpKEcYOecnGPb37dKczOZN+ScDoT39QMf5zR0GOyISHwMhdpBORnqOfw/nUbMZPLfnBGcjt/j6/hUwOScAEkYyTk59f8APpSRsTheT1OCR+vpz65rKUVJWBNpkuh3CW93PIqYmYjOcnOMY/Udq958H6ql5p0WT+8I5B5/Dj1zzXz9FJudyNoJ4+Xggc9/wruvhv4iOmSmC4cEsxYBjken5/T0r8w4iwTbVSKPo8vrKL5X1Or8f+HRdkzIrcEkIBycen6V5RcQmKQiRcHOWyOD9B7dMGvoiO5sNXhjd5V2lQNpAOeD3z3rzvxx4USG6L26Zj25GBkj2P6dK0yHM4wj7Cq7NFY/Cvm9rHqedFH29Dtx1YZ9McD/ACaNJ1KTTGIj3ImQR8x6g9PbPH5GtSXT7k242oCdwAbOPx/l6VlzWUtu4JiYNjJ56+/8vWvrsVSp4qHK2eNBuDuj0Dwh48vI70i5C7N3Oe/bt6e1emwXVnq9uPPjUnqMDPXvmvnnT47iaZIxGyMzA5wSRznGMV7boejTxJBLPIUBUEgEc+2P8K/Kc2p/Uqq9m7M+py+Tr+5NXQ7xP4IfUY9lqiuyg7Q3HI7e9eXeIvDN3oduTcReTkjjqSfbH5fSvf5dXs9MtyZZdhAyew79T6GvFPiB4si1rWF+zOjwbTh1OQccZ/CvpOHMxxOKqKlNXS6nn5nhaVF80Hq+hy0OST1JcHk9PqBTRG/yYH3Rjbknv9e3FLvIPlr144B9ffgj8fSpGEqODguAQx3ADIHt7V+qKyVkfOjZXOTx8hwRjgDnP+FTW8nTPBHAHXHH+efaorrPmHaQIyMgke5Ax7dajhLeWWOSAR7A49P896mUrIo0TCJYTGwOSDk9hz6/nz1rsvhJoTy3Ek53EZyDxkj61xmnwPqIkjBJxgMSOeTjFe7+ANKi0nSo0WMBiADg889eK/O+J8yWHoOlF6s9vKsN7esnJaI6GCMJsKYR+MqxyD3I/n2qZ8ORkYUjGM9KaZIo9REUBHyjOMggYHPfrUzsm5UPypkEt2+pr8N+sV07qTTP0R0qdrWVjkviJpFvBpAvERU3KQyjAII7/hzxzXjlpCVhxv3vIxy2cj617B8WNUSHTks8qC6sFI6k/T8q8XsZJNpEmTJwBwBx6/jx+dfv3CVatVwSlWbb8z86zSEIV3GmrIvQ2zgZAUADrjPPYf59aXygzbuhPPXPX+v+FQtdurbTxgn7wxz7/T+tRfayyEIehCgEAnn1/TmvvOeKV2eRytllEIbJOBggALxj6+xpzxbtuduQcjA6HvVuHw/cvEksYLqV6bSRj3/WobqyuLVCXR1x0yOD17dKyhiaU3aMkwcWiF4/L4JyB146Zx/9b8zTT/reMHg4BP4nPbH+FR205ufMIfaVOCGHfB496gmk8ts8E7gRnPTvXUmnsYTutBW2buQBwCOOlMkD5LYDkDGwkD8TTJWPJUjjkAN+WfwxTPNcqvQDGSoHP41TaRzstYJj4zuwOBjJ9OfaqygkPwwQnnPXJ9P/AK1LbyOykIgc5IIHv/kenSrlnZ3DDbHAxJOXJO7Azjp/+rkVlKtCCvJ2Q1d7FXq+Tgn39+R/Ooi8qrgEkDIxz3Pr/WuiPhW7nGXikiwckgc+o/yfSqk2nzwRn5SUbAySOlYxxVGrpCV2a2a3Rly3rwYJQynhQB0Ge+fT3Pau3f4eRXtlbSw3KiWRQxODgccjg1wUkjqWUhiMHGev+Txz7V6T8O/E0X9mx218SfLAGSecfn/nFfP5hjK2FmnFXR00KcZtqRyOveHpdAhO8mVn+ZZI+BjsR6//AFqyI12urE4wM5zjnH8/avUviBcWmtWiNYAmKHKMSeck+g9+K8viBB5HIJHXJ9sGvey/EvFUlUasZSjyyaFRDuy33cjknGfz9PxqeQF2Jwx46dMA+351FNlB6nqc8nt+Z5/WnsCxA8zIxw3f1/Pt+NeoQIkqqBjr2J/zmhsBOCfm6bR973/XnrTo42kD8AgDA3eueTj9fxoweO5Iwc9vXP6UAMjb5icAFuTzkcZ/+sabt3MTwQGz0/L8+fpmpJFdpEwMITycc5+ntx0psgKA9B6AnnPvQBJLIWRgDn2PT/PU1HBHlSeQRxgDAz9f88U5iXAKjHGScZ//AFUkOSrkn7pJ64A//XQBKhAJJJyBjAHXnp7Z4qOL94yoQ2MkjPQY9vx7YpyNumPzHGAQW+mMfl/MUxichgepzkDOD9P84oKRL5SMpABYDg4B54/z60/y2UIAeFGDkZ/z+NRbHI6jg4BJ6Y5OBUoOUAPJzjI5yeuP8+lJlq5NGAiD5yfcDPPfjt+OalQ/MRgoXGDz+dU48iVwOwySRg//AFj9amQbhnt046e/+fWpauaI0IZkKehzxgdD0/P/AAq4zxkcFsjI5HX8e9ZDPIMEHJJGQPc46/jWjKpP7xsjAxjoPy/wrJo0izQEqNGgTAIxgjkY64qOVgwfkk5BXB/p6f4VXiykCD0yRhcED/OePapYYpJriVE9OvQZ64I96g2JY5A7HA3nHPOQD/j9aVGCSIQQcHAOecHg4zUMCvHMhcjrjgDJqSWLCl8hRkKN3Un29ulA0SS/vScE8cAjuOo/T+VP4YAZO4Y4J6npzUMiOpBOOAOAMYJ604/PHyPcAnrjvUjG+U8YGQAeARu4waD1yACBlQAOnJ4pyQedl1K9cEE8nmhUIfB554ZR3/8A14HFFxMTIWM84jAwSB+X+faklB2EenAGOT15/wA+lEylX4JLjrxwP8/0NKWwvbIXAwf89qohjIjmJBg45GQM8e/uKWIbdxAPcjjOR3Hpzz+VNU4U4wSTuP8AWliUZKgjO04ycDI6f59zQINxLIGAwAcqAcY9Pb6+1GTgDJ6Y+UfXn+ZoUbWB3fOAFODnH1J9Ka2STk59Fx/X/PWggbIpKYQE+2eT/nihyXiwB2zgnGO9KPlQHggAD/8AX/PvSTHzI+v7wnpjBH+fwqkwGlw0fIJbAPQc/wCP4+tRqAXGCRg556+xx+VK3yjBbG7HA6ev06evpTmfkDIIycDGefSmS9xh5l79CcNgnH/6u1M2Kw5HTOOOPalkLBlA5JJAB/z+ntT1yQMfTPIz6daaIGM/yDYGXYCSeCOf6dPSo4FJyucuuSQQcc89PzpdrBZSOgBx69ePyx/OpERUITfuZ8EDPPY8H35qgIghikX5MZPPGO/+P86WWMs2MAgdQBnr+VTN87ZAJ5zjOPqfYDr9aZIjhjkYOOSBx+H6dc0ARAF1RQrJwSCOCBj39vWrNsxWNcncFyAc9T7+uKYYgYg4fA5JUDofSlhGHIPJAJ4HbPpU3Ach2bOFPXIxg57fTPFSRxqquM5LYPJ5wO4/wqsRh8bSWB6txzV9VIVjuDuSDtIwOf8APvUs0RDeL9omL5OQB1GDgD/9Qx9alSXdbRgHAwQyEZBPp/nNSMGB7EEYHPHbA9KYqhjnGzsRnqexP/16kY2JCku0gkhc7vX/APVUinLxkEnjBGOR7/hRgRnGRwMZzzj+X/66hky2MHIwDz/P8KB20JgR09cgY9f65pThgDvwQOopWjJ5z2yCefr15/SmFcDrgMATg5J/yaBCxMBbYPTOQAAQM9/x+lEMmGIHPqSNuB7e3+NNgjCE8kdRjr9P6U7ZlACSRwBuHr/+ujcAY7xz68gjP0/r1odBnPBIOScZ6YOP6UGFFII6EcEDofT6U1iQo4BIJJz1/wA/5zS6ALvzsAJHGQccE/T8P0pEkCopJz16jFOtoy7kl8nAyMdzn1/rUcqhS4Aw2MnAxnp+dQyR0l0RNjOVIAO4+5/+vTUuHdcdwfvAdv8ACqssYjEWcElgpHv64/GrEml3UFzslwRkAFSM5znt/KsZVIxXvOwrNssC4Kt5vfpz7cj2PX9a6Cx8Z3EdoEBZAMAknOT0/wDrfhVW10d51wUIzzgjP+fwq1qHhSS0sFuURwsh2kkYH59c+xr5rFKjiZfEWuaPQ09M8X2mo+ZFexLLxg7jjPHGD2xVK8g0PzWKOwOCVBAJ9Ouf85rk1s3t7hichsEAZ4x+X9aiuUcsqBzk8Biece9dOCw06UrxehDldali/aJ5z5RICnAGO2D0wMVWkPmJh+R25yc9jj0prwlY8l8n0z/I1JCvyDIBAGBx1HHX8f6V9NzJLUVgSQIxDpkccjgr706JxHhM8dOeevf86bHasyyP5gck5OOmfw/D0pY42kuo0HA6MevGMf59Kh1Ix3YJX2F+0FJHwOnIP+fz/Gh5PMOFTGe3p6c/TmnXtnJlBEpOTtBXnqMgk9eKdHplxZjbcu7OQCGJxjPQD/Gmpxlsx2aY1JGWMAZO3qOpx/8AW5qWFsh1xwTk5Pfj8e1RogUjD8Y6ZOccf40kiO0gCH5sZBGeP88frTdrAixbyrb3UTkZ3DB46en09a9P8P6Xby21u6IPmGCAeAfXnvXljo7bGxyhOGzjHHt3+ldf4R1+aBobQkgBgTk8jNfnnEftlDmg2kj2MC4c9pdTvvGnh1L/AMOxokYZ05+Y985H58V41qCCJHRgI3HQEZz26evQ19EpJ9qtikqKTtGWH0PB+vr9K8j8f6MttdGRE2Rs2QQPm/D17dPevN4bzKUnKhN3O7H4VQSqROOsA39qp9102gdMdv5jFex+E8paogBIOMeuenX0/wAK8ft7dhfIThFC5JJ5P19/z616Z4K1SSWSKMnfzhTjJHpn361PEic6alcMskoz16nW6nAVsJCqYG0jI6ng4/qa8O11m+2eWAp2kc9Rye/vzXv2pRvJaOBldwwQ3PqMAV4v4l09rXUC8gARjggjjA/n/wDWpcJyUZSiys3i3ytGApZkxwoOMYHU/wCfSkQEsCcnJxngk/5/wqxJEY3K9hn7o9fX6c0xFCsRng568A4/l/8Aqr9Nd7HzFrMv6BbNc6rAnyghg3IzkA9D27V7PL4Z08iG5AX94h2hVAGe4wP5ivDbe9/sm++0xkhyQG46c5wP1/Kuvn+IMr2qRs4xGDjaDnJ756c1+eZ3TxWIqKFK9j2sDOnTXNJanok13Z2VohyAV+UL2/8ArClsNTtb9ZfKOcjbxk8jOfwrxG88SXt1aPiYggnB5/IdqveB9Y1DSdUkcS+bFMAWj6AHjnPvzx7V8Rislr0YOpPc92lmNNyUEj166sBdo4CqZCNufUHOc+x7V4r4s02TTdQkHlk84XGckdO/f1+ua9s0m9EsySEb2BBIJ4x34rE+IOkRXMTXAjxknJYflmvX4ZzGWHrewqbM58zwqqw9rHdHjBtyIomKFCwOd3U8/wD6ulMZSUbHQjgNyc98Ve1UjzghHIBHv7f5NVIi4UkjG4cHPfHp0zX7hF3jdHw/Ugjj2lQ+S2ODjj8f5VMsYQA8jBJx6/1pHZ1lDDgYGcjHPf3/ACzUjAyqCDyoOMcZz1+lXdkkUoJLP3wQMHBx9D/nmlR/9HVMkgjAwcH3qWeMcEcDBG4dfTp2/wAaZGh6AegGTjH4/wD6qQBCeTjjJIPcj2p8WAATwpPGTyCeRTATv2DIIABOcD/PX1pUUsxI5AIHA6dgf1/SkykTthsE9Bj5gD9B1/Go2XIwrEhie+QMf/XqaQlUIGTnoxH+e5zTREGt95cMOhI6g+mPei4yOJSqgHGd3AI5H+cVIhCMMt1AU56nHU/n+lORAo68ZGcH/P0p6424IOAMA569h1+v6UJkPuVGT5snoDnNSMgfGXPIwAfzyP8APpTnRG4YHGRkEAcDmpNpUh+GYHovb/P9aq5kQfZAULsSMcbcc5P5f/rJpsOVcrjtkbhnH4+3FXY5TNahyF3ZKgjkn8O1VID/AKayE7m24PI/H8qTaAjMTtKOGAJJzjBJB6c9vyq2NOe5uQqB/MxjGMY549q1NJ02S9mA2EgnOO46DP8An1r1bwz4CRvILxkyAZG5e3FebicXGitzvoYWVZqyOX8MeDpJ2jaWLCYGGIP16+/Jr2HQNHg0izj8tCr55Kjg8frWha6db2dskKxqCM5Yc5/z0p6J8oA7DAIGM18Zi8ZKu9Nj7PB4CNFXa1IkUh3PPzZAP/1qk8otIOo4HJ/OnJEB0HOfWpSAeSOOo54ryr3PZsorQYVGePx5oQ8An16Y/lTsA9AAT1HpSIAVz1DcDnvSGhUPJwB3IHagDIz375pw4Hcn0pxXaowMj0H9akYmwnPGT7e9LyUAIPpjHNOAyMZx3GcZoIJ5zj2PA/zxQA7O7Oe3t0pgPzH169KlDBeCRyME+9NGFfAfJ/IE0dQGlCM8YHrjOakZAAOuAOeAT+dDEFSc7c+xNKp3YCnt16jNGoDNue2CelNzsfknpxg1IzBFO9xkckg81X8zLYPQn16n/P8ASp1Fcc7kHAzjuc8USA9iCOOgzmmnkfL3BAFGeMAkeoHPHejUY8DMZzzxxio847jHqT3p0Q3A9++O1Jtz04zzkDIpCYx3BIwc8YJBzmkxkcDj19vepGiKyfe+mOMmnbAUI4BJwRn/AD9aCRrKBESTjbjnFcX428RR29rIAQ5Uc5459v8A69bfiDX4rOKRGZRtUnr/AJ/l2rw/xH4k+33RYODGR9wngjp9fxHerjqzhxFZRVjH1+7e8l8w5QkZOTkY9f8A63bNZMUT4AJy2BuGP0/nzVq9mSTcOqk5PcE47e2f5VDDKAw+bAPTHXPuf/11sjwZXk7jS+3KHAOcAjnAA6ivQfhI5lkTA43EYOOcdz/kVwW4SH5gCTkFumPTPevSvhOqwhI8cqSTzkkdeT9KHsaUF76PWVQ7iSSr5Jzgcf41YnU+UhHUnBJ9vrUiIBgnO9jwCf0NQ3M4ihZ36LkjH+fasGfQLY8y+Kd8sRWMHaWBG4/j6ema8Xl2m48/djGdhbnaD1/p9M16j8Q7yO6G4vs5yPXj29/c15nJIjFJQQ4OcAjtn/PatobHz+JleTZXkJYEKGODyxPcev8ALv0ph+fueDnBP8//ANQ6mpppRHkgYJ4AHX6/pVctnJIJPpjGc+/5j8a3R5zGMhZiRk9B1yef60bmV+OVAznHJ/Cp4Ng3uWJzwQRSb0kbA+9yQR09OfX6HpVXJfchEj79o64yCO4/Hv0pjsQ+8g5xyT2Pr/n29allUouQTk4BJ5Hr/T8qV08yI89BnAGc+v8AMf5FaRMZaIqqpHQHJPX1HYf/AF/aj55Dknb0Uhjg5JOP5YqYoThwfkGMjoAR/wDXz7cVLEm5wSRnOCwOcfT3/wAas57lYb1QjdvwMEA5J6Y//X708xGOAT9S4yc87QM/ypzsFfYSFAOeBjr0/P8ArSzoyE5+QgYAA6+3p+p60BcbEx3IpyQOGYj/AD/k1p6J5kusR4wQCAVc4POBx/n0qjanG84OdoOe3Pb9K3vB9kLnWVkxwAAAR0Gc/n+VD2Nqeske/eFB5NkOeVXB4745A/Wted0Qb5PlA5PPfrx/9aqmjrHZ2MfIB2jGPX1P1Fcn458Ti0hKI+Rjk5zjBrjteWh9MqqpQTfQo+MvGLwo8UT5/iwDyT06V5q7S6nK+/cXbBAB5AJp1/qH2646NySRgZyefx/Kur8D+EZbm5+0Sxk78YIHBHriuhLlR5E5SxEtNi34I8M3Bk3+USvcnn0GP8+leuWdr9kt4zgg4wOcfh/OotLsI9OtwMBXYdzg8Z5qzNdLEpDyIBjufz/yaxbcmevQpxpR8yZpnfqcHjII/X+dMjY7Tk8A42isq68QwW8YO9Dg9c/p+PqKyJfHlsgZI5ADyAoIzmkotm7xEY7s7GIb+B16DB/n6fpQY3Uu/wAwyeM9PpXm/wDws+OGRYhKBzkAHk9vrzVS/wDikFILS4JPBJ4znAFX7Nmf12meq7ZcbjjjseDj/PNNLYUhgRkcc8fjXj8/xVnESmQrIASCY3yPUZH0/nUFt8ZftAEaHzSMhg+Rt/T37e1P2fUn67DueyxyIV4IAHUDrx3/AP1UecGZwhwcdcdfr+o/GvIf+Fpktt2qMckg4z/nkY70RfFSNpMBjHxjBOBj196n2bG8bT7nsJRSck56Zzzmkk+XjBBBOCpyCa8oPxOKsSZMjrkE7fp+P+FMT4mvKh2ukgYZxuznH+fw5NHIT9dp9WeshjH1+8xxu7e+OeajmnELg7gR1PqP8/1ryBviZcNKiK2CcgtnPt1/OsbVvipeQXJRoJAg53hgR659R3pqmzOWPgtj2+61GFckDbk525GB79arT+I4FXcZVIwTuJ4B+n5flXhd38Sri4hEioxQjnBzge//ANesuHxfe6o5TDRRDnOQSc9cCqVPuc0syVrJHuY8b2UYIE6k9ck8/U/59KxNQ+JcNvMESVXGOW6cj19a8WvBKk+0TyISeWTv/wDW/KoY4fK2ZkcKpO3cBnn1/wAapU0ckswm9ErHqt38V5l6HI5I9R+A+mKzJPihd3JkAypPy4Jyemf8jrXCCJwgkRQ4X77c9O2O5PSmRQvLOXgRyinJVlwecc/Xr1p8qRP1mpLS50x8ZXN+HMpKOGx8p4PHpj6VJYTT3twTvaQscEn1x2Pb8ak0DwnJesrsjcHH3Tn8T+FelaD8PEt2WV14ABIwQPb+v5VLlY3p0qlV3MbRfBxnAlcZkbk7hkA/5xz0ru9K8HwRxgumGHQA/wCPStm005LOMbRkYwGxyfer8RLFyRjvjHQfSsHNs9qlhYxSbKEVituoQADbyF6461O/CgE/U8gH/PvU+N33Tgt0PXp0qCaEhiTnBGMdz6c1md8YqOiG5AAwc5GePUelOVixXjk/56U0wkYzkEDB47c05QQTkDBHHFBQm8hjjng9TUQY7s5wSOccVM65OT6Y/wDrmocEPwOfpxQAm4kk5zyMc+vSmElmOc4A5Gc/jTjnknPXoe3am5OD1PTp0oAchVfkbjuMdaHwRlR+Hp6mmqmFIB68lSKdsOSOfUdf8/8A6qAEbIfOOSRg4ofgnHGT97HT/P50bTt+U/iOc/8A1qVlBGM+4A96AGbs/wC5xznOaVpCqnBOV56YIpO47kDBAH9e1McYfoeeDkE8fWgB/mCRg2MkdycE1KASgHuT71C3BwRjGadkhQB165z/AD/LFACSMQ5XO8HoQecZ/L3p5KSMuBjnkjp6HimgASZJIyOg6dKQpsyMDHUsDk4oAUlw2Dg9zx2/z/KnoepGM9c9Of8AP86iHzA5OD356U7bhF5ODxn1+vp2oAeMk5OD6AjmkzyRwCByM/nQFK4GDj9D/n+lNU7m68YOc9PwoFckd8Dg8dOe5NG7gZ+gphORk8YGc+5p+QRw2SQMDNVYLio+0cn5cEAY/Sn7yq8E9OQRUIwpHBPOOmQDUp7DAXkke/40eQajC4VCc8nk4NQvJu7EnGPXP+efzqVhk4PycYCk9qgIZyMErnjpyP8A9VUiWx8L7VIkyhH3VPp65pklyoIIYE7c7COfY/5FOnXaAsjkEj88df8AHFYOs6slpJ8oIAPfH+RmtqdJzehz1Kqpq7NK+vhbW5dzgY798+n5d6898R+KnXKB956Bc8/jWf4k8XtICgcjsFBOPw9e351xl9cS3Upw/mAYJOPQ819DhcGlZyPnsTjOf3Ykt/eTG63hiVJxjnI/z+NVpN7OpUZz1BGM4/Tt7VG4nZS2Mlzy2Tu9vatDStPkvpMEl+uAq4z2yc9T9cdK9nSmjyuVyZDp6TXknJJA4AP+PX1r0DwxoRmI8xPnHJyO3f27fpS+HvDZXBKZT3GCT2/pXoGl6fHawAoMbjjnrgnOT/KvFxeMSTjE9XC4Rt8zJtNsRaqhXIJGMHr/AJ+tXt+SoIxjgAnvmkC+XlgQfl9OMf5xQVK4zglce/P8q+blJyd2fRwgoLQkI6FeFBxwDyfxpzTPkHB9Dk5/Gogxy3Up7cnHsadg9hnJ53DkVBsJkf5//XRTsJ6n9P8AGigk+VdW0MTQbgA7kHJxyCM8n+VeXeItAMMbEQkdcYU8HGP1GPava2dHWTJ4AOR/j6/Sse50WK+iO4Lu6KxH3c57f0rrw2LdN2exy4nCKavFHzvcIYneIp6DJGcn/wDVj8qSVXXgbRIoOGIB5/zivRfFngto5jJECCgIYYyPbnsTzXBT2D27FnCowyCM84HqfX6+tfTU6saqTTPnZ03TdmS6Vr01lLGHY5UA7gcAk4P4c1614W8YJeQIhb5wDlSc8nA4/wDr14r5BDDHOCQCOBz06/WtLTb+XSJBIpJUYIbvgdPTH/1q5cTho1k+524au6Ut9D6PtLoBkUEB8fw1djbcTwOecd8dq8w8J+MUu40EzBH4wT1Oe9d7Y34m+cDqScE5xjP/ANevkq1CVJs+rpV41Ea6n5fmGCB34oUZ7njpkdqhSYSIcenU1JH8+B6c5J6D8K5TouTrgKuScZ6jqaTCknPBPoc/pTWkO7AOeCMd6aC3Xo/Oee3+NHUkkztzu545Hf3/AEpysM9yOnIqJc4IPzHoVP8A9b8aeCMH5gSeCP061NgJHwMgdQRgg8EjqKABhhtwOOQOv+f6VGCBn8j7ULJtwOcZIyen0qgJNwbkd+nP+fSnrKFXgc5wMjt2/rUWeSemBjnnHtQDxgduRjigCXdluuw9c+3t+tPRcZJJIJ4yMc9e1Qk7sYPPTIAqUAggtn5ep9fSgBTgKQvTg8c/SpV+6AQCe+OvSmKAyjk9ScUKvcd/UdP84qWGo4TAEAZ6c5oLYOc8kHnrz2/PFR9AMkjP48dqf3zyQD0B/p/npSAkBymAeSOAR+f0pQ4U5JGe5xUQyTjHGeooYM+cjjI6CgCVXwvfkYIanqUyOzHnJ46elRISrHuuCeuMYpyKXwSRjHOf8aBWHqwVwNw+gP8AKnlgynqP8+v4UxRwRwX6g9aUiRgSQR7DNAhUOQw+/nkkk9aflUGABjrkdKrElxkAFAOcnHehCW5KdB+VUmBKWywxzn1/pSSEmTAPbnjrTFUErjHTIocAHAGe+e/+etMBuUckOQAOOR/nrUdxZwXdr5UiBhySR1B9j3+lI+xnIONp5OfX2pEJA4GMYAo1WxEoKejON8SeCYJIR5CkjGS2QRnn8q8q1/w7d2FxveEvAqnBVSSPwP8AX1r6JJDg8k4Jzxx9Qf6Vj32nQXrFHUbGGORwo6fT1PFXGbizyK+B5veifNU42rvMW7OCGI6fX/Gs+XUJbWfzUlcog+5GCOT3B6cY/KvaPFXwpikDT2chAZuRjj2rzPW/B1/Y3Rdy5jAJICjGfTPbPHT3rsjOMlqeHUo1aTKOmfEPVbKVxC7SJjG3BLZ9ff1+ldZpHxwu7EeXeHe4OApyCPcccVwLwxLMyMMYHOCRwPQf5zzVSe3jlmKI+4kAHHJHGe/Oec8VbhFihiqtPqz3LTvjbYSgRyyeU45YYPUjjJPufStyw+MWk3DJHJcAFmAGMdD3NfNtzEroihCJGIVmJ5wOMDHAqB4iGyJNgAxkD0zx6g/X3rL2KOmOY1Vuz6/g8SWNwhKXkD5I+UMM54OMZ/nitGDUoHX551QdM54PGev6c18XRb9wYSukq9JEYhsdSa0Yte1gR5j1rUEHACeYOAfXil7G51LM/wCY+xY7q3myBKpK8BVYAHr19O1D3cYcYZIxjj5x19q+Ok1/WdxEWqTksQRkd/Qke9WLbxDq8M6PPqEruDgEnG0d8/T1o9hYP7TXY+v2u0VhmTLYyFBA/H3x/WiXUIuHO1QTgnIyffr0HNfI934v1oxgLfv0LfLxxxjH6dahuPFWsPGM6jNkgAFWPT2/lyPWl7Af9pdbH1wdVtwuCUfPPLDvn/PNQR6tbl5FE8YKgYDOM/5FfI66vqMy5+3z5xkkMR7dOOmParKazeJBs+23AKk8g/e6dPrR7BC/tK/Q+sk1JPL3mQOmcdf8/SpU1G2c+XFLG5yAMtkj8PbAr4+XxBrVvGANRlEgOBkgg8/l+tXbTxxq8Z+W7BQ8F1ByTxnn9OnOal0BrMl1PrYupAOSSGwcDOOvINPM3mgfOxyNowcYP0/+vXzEnxW1C0iG1532EDIbPJ7dea6HQ/jTdFdk4aNEbLA43E9eR34I55qXh2tTZZjTnpY92tp/LfGdhJ3EE5H0rM8V6XZ69ZGJ4/36hihwTz6Z64J781xWn/FqznnxcoqRtyFUncfxrstG8WafqcsbQFkK4K+YcYHHHX/PNS4Sjqi3Up1VY8D8R6PLokpjniKAZGAp/l+X51iWeqXvh6UT2zSFEOAgXHB6ZPX3/Cvoz4geHxrNo7xW6uQMhiMkDryfpnk/SvnrxL4fmsbjZLE8sj8FFYquB7fh/Ku2jNyVmfN16bo1NNj2vwD47j120iR3O8LkqWHXtk8dP6V1mpWX9qafPEHRInU5yec46fr34r5k8M6tJ4fufkQRIWBIyWORwMnpwePxr2/wp4qGtaPJEkuTIpAPv6cc/wBeKwr4e3vRPToYpThyyep4P42002OveXF94EgcDHJwDn25/Ss6WIyKFBX5SGLAnjHTH+T1rpfHFhLZa27ySLKASQADnk4xk/h781z3lgqcZAIxjHX8K2p35UeRPWTK8ZHmcg8DCnIyOv8A9f0pVBCgH04GeM+n+cUbSCAcZJGFxweffgcn1prZ3bCNgY4zg59PxxWhNxXjLP22ZGSR17cf4+1OmwkTpHwuMdgM8/nTGYYKLk8ZAIII59fzpzMShC8EZHyjnsMfzP40BYW12NgOmTgkYGccYzj/AD2pl1kqULtL1wWXnPXr/wDX6CnxI0J+XHGMle+O5/wolQgEsVPpu9D/APq60C1RkPEP6DIzjr+I4qrLGhZA3B9AMdf6dat3geWbnapU4yDkZ/LPpTJl8wgnAPJ5HtjBPY/1FWYiMQkJQjKuOfmwf5f4U22xG4XPQYHc+n4c+9P8rcoLE5YAlgM4/D6jv6UsKjjZjAYAAnt7++KpFXHAmNTIvySxOAjAc898+3P519S/CsyXHg20leUGfbhxjPPOD65wO/pXy/cWLzOXjuPKMQJYAAq59PX19819B/B9rZPDkXmXLeeoG5ckgkdcd+P89a5MSrxPWy6VqlmejQbPNG4ADIPzHjPc+n+RXIfEaOKXTpYX3BCSS2cAHnoPT8+ldf5ayS5DtwMkYxgdj6fnXI/ELT5bjRHcPgjJwOo7ZH8vxryo7nuYnWmzwS6SJ2kRONudoA9OnT05zj1rIwfmXoc4JAx/hU4ilWcnA2sXy27GMeuf5U0uXJ2c46DH16f/AFuuK9uHwnyFnfUilcNsJJQryCcYHqM/56VqeFNTl0DW7S83goDtkGM5U8gf/rrLlAJ2kAgEgHJzjHPtU3mBUVT8o6/KOmDzj1/DtWit1NItxd0fV3hXxLba1ZJKJFUEY+8Mgn1HtkH8a6YtsG4FXXsB/n618s+BPEsmk3cexz5ZPzAjjPHP5dvpX0lZeIoNctLZo1CyKmGUAAMex9h1rz61Pld1sfV4PEe0ios1FIdMgjk8M3tQHcSEYz6BRUcY8tBnueehwaepyDnPpx3/AM+1cx646KQLkHIB5JzzTt5Knjoep6Y561ERhkAGT0Bxz9KehcKV7YzjPagBLt/KyeCTjK549P8ACoo7rzUBBAx3OMY+tLqEJ8gOHyGHIPb6/wCe1c7PqnlDy33BWOCcZ5p2Ic7bnSLP5pPIIGMgcYz70BiCeD16E9COtZukSjyzhjtOMKcdP8/yrTyFIAI5OcHPX/PrSLTuroRiNxyPQk06RwRnnpj0puUUgckHOeMUuzjGRnPQ9f1oGvMRQQM57ZBx+dNXDE9h1+g4/wAKeF29Acd/X/P+NABzgnjGDmgdxuSW7DJyMdx34pZXEQJHGB6daO4OCce/ahk3AjtjGR2/zzTsFw3ghSSAT/k4/wA96lBxwAM8HFNCkqBnJC/dYVImGXBPIGMA09iRQMNg9+QCaYNw4HODgk08YAI6jjg/57UOA5xjnqR3/wAmgAdxuBwcDjjv602eTOABjA5zz+dOIJwOuOORTWTcnoe/HU+n0qk7bEtJ7mdqmjWetW8izRIH6KVHJPv2A968P8e/C53uneCMDkZZSQWA5APt34r6BjTYhGMZGDkdP881XutLiuiRIFlAHXH+f8ivZweY1KEld6Hh47K4YhXjoz45vNAvtOcxxRJIFYgvKTnk5PI/lVe63kEEEbQCRg4OOo/znrX054m8A+eXlt4ohuGcEHBPr+FeOeK/CF7ZksYhlTnCjpX2uHxtPELR2Z8ZiMDVw795HHW8YRd2BuwBnP8AP/OOKAcE9Sv8IHGAf/r4/OpAkq5jk4IJ4Azg9z+HJ/GiJUOVDnKArk8Z9T9Mnv6V2M5I6kTRYYAjryfy7/l2zSlcOuRzjoecD19fT9aeAEHPPBABGTx7fnTwwLbwTngZxyfxH41LRVhjIWUkEnjqBxjjOP8ACmRqQjDBB+7k4xn+VPkO7b+7yOcgnHGeMH86kVxnGRnJB5zkdxUhYrLEwm5OUxgMB16Y5/xprK6uCj+VIGBVl6/5+lTxuGIcoNoBwVJ69v8A9ZqGVZfNj53Rq2GVhncPT8u9cOIwsMQrSRsm47HR6X4wvLRhACrbcc5xn2/HH6V6zo3iCz1qzjF2Y4JyhJRz1J9s+/614YY4yScccgMAc5Hb+mPxq5FrLxGKRwXkjIAXHBHpntn8K+EzDIZc3PR0fkezhsZaPLU1R7rJ4Lsry1EgUAMPvxgEfh+v51mj4cwebKBKxUjksAePX/8AV+lcX4S+J76bGtvfk4LkqFJwB2Fd7Y/EjTrmbAnCPgEqecg98+3pXx9WvmWEnyNvQ92lDB1op6XG6f8AD+Kzu423gICcgrn9f88V1ssa2kBcYRYjjAHoPf8An9Kx4vHOnvJkupGOSzEH8P8ACsTx58RdNFt5dpd7B0CEZOe+fUf1rzVRxeYVlzJ6na6tDC03y2OS8ba8880qFzkHAAb8/wCv1FcbDbhlIwNijB5556g+gA7/AEpt/fnUZo7jYCCCMgHk/wD6/wAs1LakhcHLAjGQck/1/Xsa/b8ly2OBoK6XMz4TE1nWqObY6CFnbLjBBBx1x6j8f8KdIpOSQBzwT3/DsOtKs6LKAnrtbI9P89u1O27S0hyOxLc+w9vyr3mrHKrdRkjF5DyRjg5B7Cmz24jjwDtOM4HTp/n8qsEp5owWDEY2twfXrSw20uoqYgi4IwGB5A4PT/PeuHEVFTg5S0SNYrmdkdV8PtE+1xSyg71kIVgDkgj07jt+BNe32duLCyCcEqpIbHUY/wA+9cT8NvD4s7EyNJypBJI9sHjv+ldTr+rpa6bI4KoCMEAnPsP5GvwrM8RLG4p9Vc+4wVOOGocz0djzu/8AEktpr0oSQ75WAyDnvXo/hxZ7m3EkpOByFIyMdMk14sl1HceIrYl8kzAgAdRkDH6fpXvOmzfZbMYDKgBPYkjHH+P4V4uMw0aEkurLweJlO7eqPOPijDi4ts4YkE9ecH0/OvNoYgZCzcnA4Bz07dc12nja4OoXkkkzu7KxUEjAAznj071xkMhLSkEgLxwecev/ANev3LIoqjgacbdD5LFzU60n5jooRNcxZJCFgQCT09/pXTaR4VfWNWhEUZKrIBJIBjqehql4N0c6rqKFYyMOQmB1GOTzXvekaFD4d0lAqJvfBYngc9eB/TuK+a4kzv6tH2VGXvM9DLsA68+aXwkL+Hbewt1iiTG1QC2OSc9x9QT0rO1DwbbaqiHOx842gcnuMn+efSugaYMeH3oAVJznp2H5frToiFTLn7uBlRjB/n/9avzDDZniqVRTU3c+xqYKhOPLy2PKdf8Ah0LKKRw6hV7k4yQcjn8/zrzfUrYWk2zfvyxBI4A47n8/rXrfxB1tIQ0JyVckEHpn3HQV5BeXbyXhOV2L8vI5A7fWv3fh3H1sdh+eqtUfmuY040KzhHVEOezgey4xj1FMm+V9gxnGMjP4Z/OntKHBIyoPOCOnTA/kKrSSICo2k4IGSMYH+T+NfXNXR417mlbwxm2wRsYj72eeP64r0rwQdO0zQnM5Vp2BDOWDHnPIHoPevNLbDQSMxxtIUBRnnP585qzCZLSUnYybcbplJzgcjI6H9a+RzHD1qkuRPRnTSko6ncv45tIdUi8g77dSUcMCCCeAPTj0+tdcug2niaweSBV3qAW6BVxzz9a8DntY57h5rQzGRGDkyAhWJIJI+o/HNd74Y8dJpVr5DkRI3B2nhjzz/jXy9SjXwlRSptnq06kKkWpI5vxhpQ0rUmj37o8gA4zwfp2rJsXewaQAkBueBwPy/wA8103jO9tdQvRJA4lAUHKdAfT8M/rXPxELDtJJIOCcZPPrjr/9evvqdJYyhF1FrY87mcZNI3NG1cjTZ7OVwYmyQpGCO+c981hmMiY4bGScEnPT/OKksyjM4cEc8Y6kfyqMxiOXYMn5idx6nnOeeK9LC0fYR5ErIhtyd2MuWJJ75xjjBJ+vbj+dIQfKBbcuTxnjd6ZNTTYznbwp5yO3p6Z71O8qPCE2ZfHBzn8M9v6V3oVxu9xEACSMZBxgf5NMiKu74JBIAXnqe/8AX0qSPawkQq2QAW45+uf8/SmybP3ewkcZA6D3/wAeKokhmUpJtBLEnB64Pf6+n5UTq2cPjfgEng8f5/mKsQ7RG798ZBPIwf8AP6VGzRs4JYHcMDkY9+PxoL2BJkNqiDJOMEk+mc/nj0HSiJNyHGdpOdxHQ/8A6jT5CiRxkDEhyDxxz6dufX2qCxlEYlEsgPmEHb7d8UB6DxgyjZkkAgjqBj/P61DKjuUdCQmc7sjOeP8ACrYYWzOgGfMO3J69v5dKXbGZCVA+hOAOO3tnJ/CgpOwyYiaRyuUBzkE9/b+fWgIQq7iCWPHGQf8A9f171JOEOAAMZOQOSM9OT0p5lSO3D5G1cDkjrnBpMpS6EaEl356jHy/y+lOSKbzY2Ef7tG+Ys/TjjPrSwSKYXTYoDHceMHPbJ9qkDNGdgK8HsP5n/CpKTZIuSwIALZ528Ej2/XpVpmJID46AA9vY/wCT6VTtpPLdXcZOc4HT8vxq9LKrgEYAz94jkf5+vSs2aRLAZDanjkcDnjP0/L9aksjsS5xguSuSM8ccYHUCoogBbrjkHILe/b/PvSokUczZJd2wpC+gzipsb3JSwD5OWOcbguP1+n8qnk5hPyZOSRk5xUSyhmCuCNowCeo9v1qV2AQLyOSRx/P0PtUsd9B867gCAQMAceuB1+vH5VBFEDGN+fMyccYH+PX0xVhsMiYHy9D83GPrShwYnQ54OVJ/zk/zFK4yCNXT5j90HBAOf8/hSs3nAYwAT0YcDr+VOiByRjk5JH+fw/OoxKFyRhjnBYe4/wA8UtwEmAEpyOxORxz+NJLK2YgSoDHAyeoPfFWXki2ljjI6Hocf449aaFjaLYfmQDkMPXP5en41QmV4jmJ3AJGeckDB9eOO38qcT5Ur4y+VGMDBJ64/z3pYmEcLpjg8LzngUxXDymR0yM5Ix+g/x4oIfYa5LFMn5sZODg57/wCFNk3O2T3OBjr+Pr2606Rw5JPysTknuB2/p9KcxJ69R055NBIgf5AB90cnI698H6f1pC3cOTkknI7/AIdwO3FIqFk4wAxx65A9v8KCMM6jDD1I9KpIkZhF3Zzn+EEZGf51GU8qUeX/AKvr06en+P4VJxw+emR05pq4ZQXz0455z1/wpksZcyPG3HOOQR06UJI8sKO52HsOgBJH/wBf0pZOG2AD5lzyCfr1/oKAoIGQDyDgrxx7c/pTQhcKQ5I3HPDKeMc8H9fypgUpIjhsbcg4GSc+o9v55qVlTzD8meMYzjn/ABx9D1prJyCOCSchTnj+lO4AYws4z12k4BOB7/8A1qVgCcEdMEkjH5dvw96a+cEnlsYPHOP88ce9TEvhXbdyCDjqPfn3pXAhQ7oHBLAZxxjPP+cZ6cU6BSjzAD7yc5HpxT0XIPyY6cHt/nI/OpYAgkk+U88E8ngcfrzSGhikh1bYCc9hx0/z0xTzgl0PIwGx+JxSPgng5OO/Q9v5gflUqpli3J3DaDj6f/rpMtCnEkYTA9T7D2NOCEKQQMHjB6e/HvSLyAxGCBjrjj/6/H50qyumQdvTgAH8akYzy/mGAMkHHb1xx+VOaMq7uTznIHU59PanI5IHA6HoeevpTSisxxJgYGeOcdecfj+dA9gIEmUBPOAPY9v88dKcgDBgARgYJAzyKMJwUB+XPJHf1P8AntS5ygOcjtjqPTj9KBCCIquV5POQOuOnFOAKFQOucgAce/WjcGbATCgEZJxxQwUxkAnOSeTk9P0/+vQitSMyCc57Ek5JHB/z/KmuwIHHBxgjop9KcV5HOQeT7fh/nrThMmwJIjqxBw4xgcdP89KTXUkjRiqBgM9cnGOPUfj/ADpCTvDoxGOSM5wByRQZkjXOZJSTghlwODz096VJAkxIGB0/Hr179qhgUnj+030Drn5TknGB9ev19K9L8GeGo9TZppxviBByoyFJH4cmvP4IxHdCcgFsYznHfn88V31h4xg0rTDFbM4KqSwPygnHb9Pyr43PPbSioUjqw6ipXlsbfia/sfD6ARBUAOFJGRjPX2P+FUdN8Y202nPaXISRH5BJ5HP9K891rVpdeuRJO5OSGYAkgjOcEe3v61Qtzcx3kksbkI2MIQSAMADH1ryMNgKsIqTepdWvFuyWh12tS6cjHyBl+cFsY/T1H8q5Gc+bPnBG4gjHBGDxn0FXGgeeXzCSCRg7uMHGarSo1uxyo2nnHcdhmvtcE3ThaTuzzm03cWWLzIxGAc5AznOf88/lToh5ZwOcA5OCBj1z+B/SneWQeUckYAPTH+Tjn60M7hcFsj0BAx35/wDr+teje+zEPso3aRzgRZ55bg4/l3+prsfBfhi21y9/eggAEkA9cfX169q4gMrZym9cAADJHpxx712Xw710WmqxxkYIBJAPGOlfI59XrUKDlR3PTwUITqKM+p2b+E7aKTf5eMHoTgAfhWP400lEjjCRKNoALDJ4HTP/ANf0r0UvHefOgwAdxBGevXH86q6hZRXaFJFHIwSoH5f5zX5dhOI8Vh6l5O66n1VbKaVSPuaM8UfSY5bbzYgBjJIPbByc/wCRWWMlslwWAJI2+vvXrOreC0gXfbpncOo7jtzXFa34bkgYuAx+UZUjv6V+rZbntHGxV3Z9j5avgqlB+8jmEbdNEkbgc5Pp7+/vV23nNneeaDu6YYngDPXmoktDDKQRh85HGQPr39+Pypt8XaIBfxyDz0/L1r08VShiabi9U0YU24tNHvHhq/Op6PFMSd20Eknr26VjeMrEX1k4IG5TlSBySP8APXmud+GOumGBLOU/NkkMTwQOlej6laQXlg2AuW5AVs8Y7n1+ntX4xCU8tx12rWZ9muXE4bzseECxfzpSSuM4+XJI/L19a2PButDT9VSByVbOQO3J/wD103X7U6ffS4Zo+Qc4/Q/p+dY0oSKZJUcPKh3dMH8fTHX8a+6xsY43Dtx1uj5ilKVGp8z303EM8Yk+ZsjP19f1rjPGelCWJ38oegOc/j/SrHhTxMl7BFGxHmLwfcEdK6rUbAavpwBMYUAhlI+vp/nivhcvxdTLcTqtD6bEU44uldbng7IXJCb/AJe549j/ACqJLQmeMbshm5A7ev58/pXZa34ansbjhQyYOGAwCM9v8a5WUPBOQIXG05Az69fy9/Wv2TC4yGJgpRe58bUpypycZLVEFxEYpNiplwM4xn/OOP1qK5GYkDcYGdwx198VLOrmVnPyjGRt546envUVzvEQds4HJI6AdTmu1uG7tcy16DY4gA+SQhGQD17dvxNdN4I0N7mfzApKk5BA7f0/+vVHwtok+oqsrAom7BBXIx+vXmvWdD0+PS4REAB1GemTX5zxFmdJRdGGrPZy7Bzqy5paJFu3shaunmBgrMAGHUY6D04rC+JmsJYWn2ZXLkjlic8Y7dvzq54g1+OzhkO4ZUfKpPGeh5rybxdrkmqXMe8naSBken+f5V4XD2BniMQqjXuo9XMcTClTdNbmNfTGWXzOWBOACOh71FHMG3AZB6HA6H6/560KipCU6gN1J5JPp9afFH5QZR98nJPU/wCeBX7vGNkkfBN31EjAuJPTByQT+Gf0NSbtowehPQnqPb8s1A2A6FDzk9OOv+f0ouWBC4I3dyenH+R+tXYafcs4VcZICkEdMdv/AK36UKvyZBByCR6E/wCcGq7FvLHODjlj09s0+3JKbXwwIPXP8v8ACkVp0HrHlgeCcZ5xjP8AnjvUkLCI4C7wrDgcA/XtTYht8rKZxkkn8MYP9cVNJCnkSIgIcyA5JJHYkfj+FT1EGrR5kQKSFUDBAzkenv161HDbuIicEAgnB6jPH6danl/fOQwycYGODxx1/D3pYlaRCHwMEgZPCgD/ADyKRpYZGmYzk8g4GB0P+efxpXXa3QYI9ff/ACe9ORRCAMfe4Pp/n396a68gDBLEYJBHX/PrQZuJG8IL/cByQTnqDjnFWJbUxoGQknIyR/ng49KJR5T5AJI4AA7/ANO3at/RPDtxq6osaEAgZAXqP84/Os51FBXbHGi5uyRg2Vg975sUYZizZ3Y6n/Pb6V1/hP4aSPdpLPEdgOAMc5Peu/8ACfw5FtGGkQckEnGAx9P8+ld1aWCWihABgEj0/H/61fOYzNFFONPc93CZVKo+aexz+meErfTnQoiE4AY7R1Hp/wDWrf8AIeIcZHGAB+vvVhoAJBg5Gc89ae6B1yM9eQR+lfL1K8qr95n1NLDQoq0URxHEYx0wTzxxRCeoHrzx0pxX5AQM5wAc+vFOiUIxPGcdR/WuY7E7CR8t3yM5NKwySR0J4FNClSeuc4HHAocEAY/UUBce5+bOcjkYGf8AP4U5FIU4PPUc1EyHHB6/ypygqvXFJj2HRH5v6e/+c07O3b7c5GaYqnJPqQQB3/z1qVkPOOcgDPvSGI3znPUdBz+tLu4zyP6GlIIHXJwAecml2+YR2HXGKAEPPB55yRjH5Uhb5xjgZxj1FL5ZLYzjBxSsmw8kHP4frQJsHOMgHAyB0wOKIwURgXOc5OegFEiFgQvX1pZiBab8ACMck5H+fxoJeiuU728G4gYJbjPfIqgl0fNjHXPr69K53Wtc3agdnAYcLnt0rU0KJ5RHJICOg5xjNW1ZXMIz5nZHRL2OcY7Yx+dO6qWGeTkYHNPuY8NhQQfQe9NCZjzz7jPfNZXOoZHhj85woOeDzmlV8HPbtz/WmkH5gCeOw9aRmwcEnqPTnNIlkgfJOTnse/4VDqF9Fp9u0kkhj4PPufSnSEQqZHI2D5snAJwK80+IPiOWWJ44XUJyRzgD/wCuapRcmc1aqqaucr408SC/uJPJcheRhSMf5+lcO43EjOBnJzkEHHbPPX88irVxOs0z85wQDkjj/PP5VC+1XKOcLg4De2B/kVsoqKPn6tRzdyqQG5zgkDOB+HP+e9SJDkEDdkDJUfkKke3EQOSDnoowCB9fwo4O4jjIAwDkZH/6j0po5yKRSEJGN4GTj8eR3/8ArGvRPhBNtBLod4yu3pj0H48CuIhQyIcPgH5jxnI7/rx1rtPha6DVjEpJGNzNjv259eM8+tU9jooP30e1QODH+8JPY9ue3+TTNVkCwuSM4UgMOgJH+P8AKlVAjHkHodw6479frTNTjMmnOByNvYfz/D1rm3PoH8J4T41l8y5cBzgMCVxnjHP6f0rhpwFmPl5IHXAPH1/Cu58YWZi1KQvyi87ge/8A9auOmKSzcKc5x+H/ANfNdEdEfNVviaKsls8qbwSAB0Bxz349Dx+dV3UsnypvYDJXOMHitGVtiOCVUsMBT/n/ADiqo4Yc44JHJGf/ANXvWqON+RUIZsbwYwDnv/8AX7/zp2Ar+hOACB6Dk/h/SrkUHnDGeB2H064/H+VQxwCZyka5cg4zyc9//wBfsaZGo4MCBvzjOAD6Y9frUSgRkEOpBOccjjr0p0u6PCy/KRgZ6H0xj/PNF1G8aE4cg4PPTHp/LpWkWYzIGwYyASeTnHr7f55qu6k9HAYHcW6cVMiHIJ54wfY9uvtij7O14zxxjEmASCOoyQf5dK0OcYxLtvO1xkAgd+P8mpwfPj5yBgEE8/n9OtIVEJAc9Tg5GSMD0/z1py5U4wdgwckYByf5/TsKfQdxEIwQmcsQCwHIPP8A9fj6V6D8KrES6lIJSQQdxcgngD3/ACrhra0ExOBgA5PYj6fj+Ndj4dvH0m3ZkZfmPUn5vy6//rqXdqxdOXLJNno2ueKbbToCqkpKBjAOB7H9eleSapq8mo6kWzkMx4Oc/wCeKh8Qa093OGJcJkgAjr+J/H86zfPSzdHkJXAx83OP88c1EY2dzWrXlU06Hc+GfC4nmjmk/dxA53HjJ65A6etew6Ncad4cspHnIMqkbcEHPfBGeB6ivD4PFhttPR4nVv3eDg5PPH+frWfL4qv7qERedlAerEk9ec/nxVNXNqVZU15nr2vfE23Bcq6j0C9f847VxV58RJNoIcvkZI6k/Qf561wN0XeQtvLcE4I6e348/nTLY74cOBnGAMdPw/GkopBPFylojYuvG13dSnYT5ZBOTnGc9OvfFZ0upTzyOS7AsMYz+X49uOaiaMLIDjAC8kdevTA/+vTXO6TAyQOvp6f1q1ZHK5yk9SrOxM3mEmQ5GWwc59Pxp091LKo5CHJOBzwB3P5/5FDIA+TwD0A4+mPfipXttmNwJdiMBhzg/XmncLsfbXQcHJbeB8xwMH/PWmupklVw/OSS2PQ4P+fpQbcFAE52g8noT6f/AFqdAnmjYCPlXGCf889aLka3GsoGWJZhkYI4P+fT61FLdnBO7IHRT2/z/hT7oCGdIsD5hlVz3HXA9frimiM7QCuCcDnt/X8DnrSJu0Rm/lXaiBsHngce+fw/pSw3TFXITy93fPt19qFsvIGzOc5+XGR/ke9MlDmQhQCF7YwT249qA1LEt5tK5dnJz2wPz4onuTcWhDHLkgEDj61XClthcEkDAzyf/r+vvipSJHITATnBJOc8f559uKdydSKONjEY9wGRjIAGD6j8M1asJZLNspsLhcDceOT+PNEdsI2kJHQYG3sff689PanHfuOxCAARkYJHv9eox1pXZdiyLxpkAIBI4BA65P8AU1M0JunAXZnABZh0Bx1/z3qhaWc88i7RsJYkqoPJ/nxz09a7jQPCc95cRvsbkgnvyO+B+P51Dkkb06cpvRFfR/D1xMoG1juOD6AY5x/ntXpPh34e/ug8kSYz1YYGa3PD/hw26xl0UBSDwO/ue/8A+uukyEUiMfIvAA7GsJTZ9Dh8Ekry3INL0S009Y8RjzF53kjGfYf4VrTS7zuwBx0IxnHT/P1qlnJ6A889vripF+YjIxnn0P8AkVnqz2IwjFWSLCynrk9R9f8A61Is4IIGN45yDx/nmoOAMH8B7d6RTkP3zzknHH+f5VJoaEUmc4PPPAHfpxSvg8kDJGDxnP8Ah61RhfYRjOMZz6CrQkJGOuMgZPagVhu8BehweeOwzj9RUbMDIQMZBxhhU+75U6EZwcGozkAgDPGeePagYm4qSMLjue/5VHIqnOMDjGcU9ARkYBPoB17/AIVFNnd0IGOueaAGuA/0A6j0qPnJHUdTzyMfy/8A1UoYjgnkcYPT15pEO1SevPGD/SgBYzkggYJzyOf89T+VKCeCRk5xwTn3NRlDjPAYjGPy/wA/nTlIxnJz0+YZ/wD10AO4Az0A5GD/AFpGBByMDpg0feGCeMdD6/5/pTPvMcDtjP8AOgAyGL5BGRjr+tG7C4+hHqKbIpIwMrng5pOAM54HBz/n2oAVpGIyfmGNoA6/5/wqMN5ZAGGPQ49fX/61DLjOc9MYFMUB8ZG8Djr3+v50AWVIK9Gz9Oc/5zQuMHPXI5B/z/WmgEKfbtmmYKuPRQMZ/PrQBY3Z3HjA4PQ8d6OGQqCByAQOn+eagXJXOCTjGfSnsMJ147jr9KAHlcKeOfUnmlBXHPyDHBHX3x9M/rTCTg8YJ4BXr/8ArpCSwHPHbB7/AOfWqSEyVVVhjsfQYA/z+FNVQvTgZ4ye/tTd4UED6EHpTS/XI6YyMdvp+H60yScMN+AcDGTzz7/55qUMO2Pw6/nVVTyzcnHAPbt0NAlIjzjGTyPX/wCv9adgv1LEuMZ5AHPIzz2z3qFyFj3ZYjuxHQ1HPdiBWzlAp47/AE/L+tclrHiAxLtEpxnAycg//W6D8a6qVF1HZHNWrKmrs0dc1+C2RwHDjk5Y88cV534g8Ti7YIh7EkHgD0/yKyfEfiKWeU+SucEZJbgfh/SuUubuV3EuS2eSrDGD6fzr6XDYRU0mz5XE4p1XZbGpJeLI+JBkLwrAZPrz+nrSIgkbaDuORkYx0/8ArcflWbBcrMCMYHRgo7/Q10WiaY9zIAAOeN2McYrtlJU0cUIuTJNP09ZCBhhlugBOO3A/OvQPD3hiMxKxTDY3EAZwT1qxoPhyKPYSmXQYwwx7c+/0rrbe1S3zgEIQBjHTFeBisZfRHv4XCbOQ7T9Ojs4xwpJOM4H/AOqrKkAg4XqQOOmajYEkkdMYJz0x+tKvJIHQAngg+v8AnvXiSk5O7PejFRVkTqEbIyN4BBX8uP59aGC52uF7ZOMk/wCfeoUYJkjHYDP9acWII6kcYxx9eagsmTCkAnuOR/np0pZI9rHP3ScEjg8/5/lUBKPlcKB1J7D/ACKfjamck8YB6D2oCwv2n3H/AHz/APWopfMT2/76NFPQD5taEA4C/XByfpQqKc7y2c5GehxQE3Drkg9Txkc0oxjB3YHcc4zXH5ncV9U062uYApQZcEg+h7ZrznxV4PXL4AGQSHA6CvS0XJQYIByD7jqP8+1RXdhHersKYOOg5yB2Nehh8TKk99DzcTho1Y3S1PnHULMJNsVWOwgLgYPf/En8KRQAuMeZg8k/4/r3r0zxV4NiWRyIskYOff6153faU8DMCDwc4zz/APW9a+opVo1VofNypypu0hNNnFjOhjIHPPXgjuK9J8OeL0kESO4JIAOT245+teWKCSOj8E88AdvxP5dKSG/e2dTGMHrkHGeeAPx55rOthlWWptTrui9z6StL9LokxsNvUEe3U4rQikAbt64Pt/X/ABrxfwt4wdJUSU8Mcbc+3rx2zXqthepcW6kHfgc45I/Gvl8ThZUX5H0WGxcayt1NoMAVzg55AJ7nvSIQ53ckDg9qrCYOw29xnmnoz7uSOuMEYyK849AsFMdwMnt6+9KVxgnufXrmkUbg6L0HGc9DSqSrhSCSQcE8j/P8qADORgckDHXpTlUNgnGAe+Rz6fjTceWSCSDjgnk0Enb7ZBAz3oAeF4xx145PT/OPzqVVCjPoOeOtRrkng9c9+1SqpXaSOMEfXvQAzoucEBsE88fnTx90nYBzknGacGGMY9hnpTChZsZ+UDkN/hSaAeGG4dT3Oaepzk85/rUSrhACeScmpo13DngYxnPP+e1SPQNgYY4GOeaf0A7DGQQc/wCe9N2/LnOPx/KnKABjsR3PQ/5zQIa5OR8xGOhI7U7AKjuPb1pzkFOCR9aauUyCep54/nQAsa8Mf4OR/n8aGIHXoO6nvxT0bAAPA/HrTRGSTxknJzmgCTgrtwOD3PTNOZugOSF44OBTMYOScdBz+X60vBJG3kDB7/SmiRu1MEA9yePT/OfzFKWG4pknjB46f54pcDgjkHjJOP09qQw7h0HHBosA5IxjkAnGetNdcng8Dng9ulEi7TnJGTjAz07USAEgHjI/I1QEUqZXjgn+I/rx/ntULZTrkc8jOMirbLtJwcDjt/nrzUUqcjCkZOCO+O1BPUhRyCQB+B78ego8uNhnAzn61N5RJHAGMkken+cVGy4fIwOeg6f56UBcBnYU2Bs4GMdfSs2/0W0u7cRXCb9xBJPHPfn2rRL4Yjvn8qQsWPJU45wfSq1RlOnGa1R4543+Fw2i7soABhgGHYdeg4//AF15XqPh64sZ0LJhCSTkcDHT8zX10I0mjw+AgJA/H+dcn4q8E2+rwFEhiBbkSoMHPv8ATk1rGrbRnhYnA396B8z3yNA6E4BIxn8sZP8A+qqyR7o95BDHkkHnnoPU/j7+ldr4p8KHTbuSLA/d8EgY4x3P9feuXeL7IyI6bYySPmAyfxHr0/GuuMlI8KUHB2aKUaMyEAZ2jaNxxgdfpnn0pNm1sk8EEEnnB9B79asLHuY7Mt365P0x7+hqNMKwTAyCTjGOev4f55qySuy7ud3JbB54A7Y9frSiGUrgnJH8WATzkd6kP3wS3JOTkdQf84z9alLFOR1BycHj2HTp/hQBG0ZCgnLFhgjH1/8A1cVG0fygj0OMnoen68VMquWOXzuJGAec89OtRqMEAkHP9306Y9Of60AEa+Zs2lBkgAOQAc884+mOgp0sYyN5B7ZBwRj6/h+VNZQ5wACQPTHHpTvKwflGYs/eAOeOn/6jQA3yyMg4znBUccHr+P8AOi2hXylDrwDkZ7/X9KXLZBHIA78n/wCtxmpIxuHKYzkle3oeD+FAETZZiu/KE5PHBPrj8TxUbKn7zgBSMYA4zyMkD/61SOmVYHAz1we4z6fXvSiM/M5AUkggDkED2p3AjktAPKIdiQu0cnGOo5NaGm6le24En2+VEQn5QcDA7VSPCA/cyeCB19AT19eBmkDHy5Ez8rdeOOevt2H+FGj3GptPQ73SfjZe2zpFMHliVguGJOB6gf4EVo6h4z0zXIpZJdiEEAHHKk9PcdenevNFijdQSQB1BxzntyfxqNbaKNnQxABjk4Bwfc8/XrQuWOwSlKfxM0tQljW4McZyQSRgfeBOQR/+qtfwt4ou/Dty7xyBFkJJXIyD6iucnHCg9Rg/N6c8D9cY9aaW2hsnoOcjg57/AF70221ZglbVHTeLNSk1i7guAQUcZIJ7+p/U1zvmuGIHUk5A9x1x+tNaUsY0yTsG49flI4PHvn6U2PIdsE4AzwMjHf8ArUJWViepGsbldxfqSckc5oGZGzvIc+hGOev6fypzvh8pztAz7A9c5+ppjEqOCF6AgDnn60yR7qwYck9zz0OOMf59aXzDG2CRg8Ak5PPT/JphQlgWkxjjpg5POf60BAQcjcQRkZ/LP4+lBVyaJSz9MHAywx+PHeq90Sr8uQp5JOOn0/rVi3VS8g4AY8g9gOxP5VFdqDKScHIJ3KOh/wAO/wCNAm7oxLgHz3OCQ3RSec5zn6Z/PNK6FSQch8bjtABIPb2/+tUlxJscAMUJIwQOcjv/AJ9TUZidY1d3DvJ1Lc4AHXHoMfUc1ZlYUIVQ4JbIJHPAHt/OiwtwFILbxjjcSTn6j/69PxhZAWVnVSckd8/r6/j0os13EgDI4OAD69M//qporYltohb4nG4DO09hx7/X39a96+EEXn6V5qk8t/qwOGPIB9Tya8HuriKRDb7f3+4KNoyc55JHTj19q+ivgxB9i0NUPTGVzzjqPT2rnxHwnqYDWojvYYHQhHJyDgjdkY6g/wCeKwPH85t9DnjOAMFQAuMDnH5/zrp1cOSSnLEk5+v+fSuW+IL+Zp0iYAwpx17Z/nXlRep7+IdoM+aLw/6TK+BHyMLnJyfX396pyEtLvSRsdMgjnP6ntz6Cp74tLfSjGGzk56A/Tvj0qFn24QAyDgdAMEnt7fTjmvZhsj4+T1Y5sAAg54zyccnpz+lSgboSM9BkA56fhzmoyhX5CgVs8kHj6+nTH14pxkBRT27Y6Z/+uf5VYrktlJ9nmJ3ngcev/wCsH1r0/wCHXxCNlPHbmQ5C7Rk4yBxz2J6fnXliETFyecDgjGT7nvyT7cURXUsRV4ZShAJAI79B/hjmiUVJWZ0Uq8qbTTPtDTdQgvdNguUcb5QSQfX/AOv1/GrMcqtMwHBGCcHnH/668W+F3jCZtOtrW7uTIQckqM7c/wAq9jicybyJd+QCxXkY68fh/KvMnTcGfX4bExrR8yZWBJOcAnIJ/WlLYbjkEYBz0qJBgdyCTjJ/WnAcg+/J/D86yO1sLofu+DgY6DBzXH65H5MW77mAdxHpn8/5V2W3J68jBB6d/wAqytY0439hIgP7wAkHIOcdOe2RVxdmc1ZNx0OP0jxUUnigIYFeCzHJYen5E/mK7uzv1ulBz85x8o9PX3rxu4EunXsRMiRAFsK5Aye3OK6zwZ4livLoQGRfNXqAc4PBH4f/AF61lT0ujioYu0uSR6EcHq3UEAAdaaZNmMgdDzjioQw34Lnk4BH+fSpGddoPLAHjP+f6VznsX5tRyuSDzyAc+uaAxIGecDuTUe7C4BGT39v8ipAQV3AY9adx2AMCRk8nPAH+etBbBx14xkDGMdeKZyDhSAegP+fxp+cYxn0yRj60XEx/G1W6MeuD17cU9HG3pk+3XFRYJx2Ofw+tPjA4P6Z7+3+FFwJkfLAkZJPp+n6U0HM3UAZznHbnFCEEEHnuCRzn/OajHLjAHGQcDFMCW6bawUAnuCDUay8Ed+3tSPlmfB4Axg803Pyn+8eOv9aAJBK44GCccZHU0LM+/DEHIAxSYBU5POeTjOKQRjBI4AGD70ATCUlmySSRgHtj2FYWteH4NXiKSJjI4IHQ+v8An1rX2NkHnII4x0HahyWYnec+w4B+ldNOtOm7xdjCpShVVpK54f4k+GptneSGMlCcZI6Af449a82vrCeymeOeApGB8rYGG7k/oa+sbqCK8+SVGkjORhj+o7VzGv8Aw2tNXhDiPzQmSAcAAeo/w9q+owea3tGqfJYrKnBuVPbsfNY4OMDg4J7E9+BUNzICz5/d7h0Hce9d1r3gCXRXd0jYQ7s59B2x+vryK47ULBgSHX5fu5Y88e/6celfTQqQqK8WfOzjKD5ZKzKigxeUMZzkEk85PT/PpTig8llHIJ67c5Hp/wDr706I+bGMjIHADcHjt6/j7UK2Yt4GMsMYHr7VdiE7iQqhDZUkkDAAyacyEueu7BPsD/P68fypC2JBjg5wTgjA/wA//qp3mJnOBuOAM85/xzx1osVca6kfIQFfB+XGQPy/zxT5YsRqDzuXIC+n/wBfAouFyQRk9yPT0z9Kaxkiu0DAEYOB1HsfXj3pOKe499h1zarME3qcMQBkZOcf5/KkFu6yq6ybGAwSDgHHbnj054xVgfPEMZBHI3Hj/PX9KdbEI7Fur9FPTAHY/rzXNPB0KjvOKY05LZgZ7pn5uG2AcI3Uk8Zz+VR+QdxEshc8AqMdPfvnJzUvk+YyHIPbjuT/AJzU0qoDjHBxkjHIPr3qqeDw9N80IpMLvq2NFvsABQgDkYyMAd/f609CUViO7ZbI7Htn/PWpjKHAcgjjGAfTgHPbpg/WlLDbzkgHIxznPY+nPH412EDFiLXABfaQTkkc456j2NTLCVIzIFAOQCR356/57VHFNmM7omKE5+7zgev6dacswIUlMIeOPXrWbHcRnMaOxPz9ckY6dcfhXS+DdM+3FGzs/izkkg5zx1rlblDKEzuAVuwGQPp9f5V6p4E0efyUl4jj6AHrjg4x9SPTpXxvEeLVDDNLdnp4Gn7SqkeiWNrHYaKI4n5AyxYYPHJHvzXnnjbWDIqRlyFBA46c+v8AhXb6lfCy0qXe+MLlRzkH3+leQapqJub5FPKdR5i4DDjof06dq/NMooupUdSS0R9DmFf2VNQW7Knh6UHxTZoS2PMXBTkAEjr9eOfrX0Jq6D7JL5ZBY5C+wwTzXh/gSGB/EHKYdHDZ4OTx09McDtXsfiucR6JOkbkPjPoeeo/H+lcGbLnxUUisufLQkzxjxNeoss8UTMXQgOScA544rL0nSp7940i3ooYBtq/eHPPr+WK17uyF7L5Uab+hLAYIOM9fpzXf/DLw6q6bcSSx5cOFXcOSOOv6cmvv62aRwGBio72PFpYZ4mrbzNnwJ4Tj0yBJZeG2kjcATn0qfxH4mKXK2yEOXYDaO+P8mrPi/V00ayEURMbGPPAwPTr2P09K8kj1Se51lJDLzkFA45Off8q/OlRnjpvEVdbn0U60MGlSp7npWgapI8zu53IDsKkcZGBz0NdJqFw9nZPIsbseo9cdf8+lc54Z0pzGxdfvsWGBjP17+vSpfiD4gXSdKjiQyGfbkMGwAOwx78VwU8N7bEqlT6s9J13DDuc+x5b4wvvt9xLscnglmJ4B7D+X51xAmWRthI3Eknj69f8A69bWoTST+Y8hw75JI45Pf8M/yrnnl+yyIQhfLjdkdRwM/Wv6SyrBxwWFjCK1tqflmJqOpNyZYdwJNm/bgjoMHHf/ABqS9VdxCHAA3bieCevJ7YqKZB9pldZcIWBDk5J4/wA/kat2Olz6rLHgEx4wSQOSePy/Ou6viI0KbnLZHGk5OyNLw1o89+sTxj91P8xYDn2/I4r0a1+GhktiZ73zBIMKOwJ9MVteCfCgh0W3JfbgbQAMZ9evNdLFELdzGsgxnpnv26dea/Ec14orSrtUdkfcYHJYTpKdV6s8if4c3NleSPHJ9oCruKbTjHPHvXIXj7Z5QYhGEbBRRyc+h6djX0vDKjRyGfBRFJB6EkD/AD3r558YRRprdwycIzlsD0PPX9K+l4dzSObTcKq1R52Y4FYJrkejMeW6VmAJZAoCjAwB/j/9aoXkR4iY3EijknHB9uf88VI8WRgcjkZHNMa3EqlGY7Rg7R9f8iv06HLBJI8NK+rFhd2Vzwg5GBzS53t97afTJOenX9ePeo0AtpCgC5ZT82eh6frUsUEpY4jkIbBBAzx0zkemfzrb2sIq7ZduweadrrkncenbryPxxTlUIAzEHrnDfyqR7R/OVNm3nGScbfTPv1NWLuyMKoijIU5O4555/KhVIS2Zmyq0mUOH4bg9vTH5fjSAFnySPlGCD2Ocf40oi3Ie3OenGeOP89alQfKXxnB5I7+1bINiISI7bOB9eSB71EYyW65HQDP55qaNXlnRB84HBIXB/wA/XsKdJEqO4yAQcceg9KYXGK4yARyoxyef889c0mzIcgZzwDjJz6fT6Ur7N2whgWOcjp+NKj/unQ9VPBHPfvQGo75NvbPoew//AFAfnTDITjBKtnkZH5Y6+30FPiPlsmSMuP1P/wCr1oEQ8zODwcZJ9896nYrmXUaQCQc5UjGfT0xU0kSpGAFG08nHIz/nn8KjOFcYJwehPBzjoP8AH2qaBPNwSBkHkE/5xzil6hcrxqfn785Ge2f84qSFWOCDgHgg9/f+XBp0q5LjJO4ZBA5A/wA46+lPhC+amGwOwOM4x09Bn9KDVNEkQAYg/KQcAjHH9KnxtYgkoTgnJ5x16dOOnOKqkFYyxyhY+vbtx+lTo338EEjABbufp/npWbLi9Sy8rmMBOMZIOBgfh69elPtblrjcJB8+RjaADjtnt1z60QFRGvmEYc8sBj/9XapI4xvz0C8f5/Wsza5NChdsE8g8N1J9enX0qxuKlQcDJwCO3OMGq6sVlTZgbWBIK89KsBtqZPIzgDHft/jSZS2HldhYDEgBGT2wO/v0/WkYY5zl+cggDnp0/wA9KJWzggkgkZB7duT3pA3AcDIBwQ36fyNIoI1JUkOM9CQeRkZ/z2pjDLDecHruAIIx+nX0qxEQGOR8hAIXOM+wHX8OlQFtjkKfmIzjGf6/4UAG8KoyN4J5A6devsOKJQVIycYA4zRjCZLb2JGRjAOehx3FI5+45J9CCOv+eDTuyWNLbhnkAHBIOMev9etCyIC4BzkHBPcfQe1OH7xeCAMkjIznp2/SmoBG/AOecAdAOp479qZmCx7gDjOT2OcY4+vvSTptHqc43YwSPXPT3qQMirlhtOfmGD1pZG3oBgZX8+O/8qCfIgVz87bcHvnIz36f/rp8aEg5AyBwM89fX86epPkgYVckjAGef/156+1MRnVCDgy4H4f5zVJgR4yCCeFOSG9D0z6/pURkGMBOCcEsMZ9OfzqVH2b1d+CMHjI/z/8AWpoUf6xCNoOQQMHP+fYd6Yr9xrum5BuD4HGeCKRxsjQ4OCRk45yf/relPeNd2/JXccgjPT6+vX9KazCSMZ9z0xkdT/KgVwVt7vk8AgA5JPT/ADz9KcWDkAZzjAPGMdP8enehY/3RHVupbGCT1PH50BAzq5A7lSR2HPH8+negQ4fKmR9Oe4x15/z1oDAYyMtjIDEYpGYsTvDfN1IPf3pzw/OCSBjBLY4GPT8c/nQND1AkQ4PJB57D2pYkcoTnAOMqTgjpwR70qAMjKMA4PIGQT1P+NLGmZSzBhhenOMmpuWgWIKw5ITHOfTtUmR1GSpGTjkL/APqpUAACDAyccjOf89PwpDH5av1Jx0A7c9f1+uKm5dgALPlD6EZP5UKBIcjOCSTjuMcj/PelBGASDgjH0PHINPUbo+2AcDHBPvRcLDI4vmJcHGAAc8e9DxEMoAwMdjgHnj+WfwpyLz9/hjkEEZAprAFwRztznPUfgPX+lFwsRuwSTocEnKk/l/n3pySbs89BwAeRzVTURKieZnJByoA/rmiz+eMl+oIyAcdOT/SldBYu/PjqM84446dT+n1pMODgEjODkHPT/P60eYojBZGA69MnHY81G0mx0UZ4IOSCeB9Px/KnckkZlO7CZYHnA9ff68iklRw+BwACCAPxxn/PWnEKdz8g5wAxJx6D1oJKREkFh3UHmhgMEYiTzBwWHU5PT/OKAr9S2cdQT047/wCfSnJLHjBGMHnPXtUW4ktycnsOMfgefT1FZyAcqFmHoSCDnkf/AFutOmjYsSCXQ5wp6EcY/GoYpcShOnALAcg9s/57123hrwxJqRilKMpByAew9eeP/wBdfKZpi6WF96bOqlSlUfLFGTpfhSa9JBj7DOBjIPv/AJ613umeBrP7Cm+PeSOpHT14/P8AKunsLCz0uJcpllGSf51j674sg06N1TgdlXr+Nfn1bOsTiJctDY+hp4GlTgpVRE+H1jM5HIGMDJGAfpTP+FZWdxOirIkIxkkrksBnrnt/jXJXHxVuPM2Ig2YwCM8+/H1/nVq0+Jlw80fmLIFXCknOOT2xz3rN18yh713YXLhHpobWp/Du3i3CN+gGMLgcfSuP1zwXcWUe8EiMgEbQDn6/n09q9K0rxfb32NxQOQQADyT+fvWhNajULd4HGUzhfxHr+ldOFz/FYWdq2qKqZbSqwvRZ4JLA9vAqEFGxyBjkj+VVtHupLXWYzIFTGFLHgnuPrXofiXwd9nWRkHHIwBgD2rze4sJEuyhUnAJUnvj/AA/rX20sXSzHDXT3R4KpSw89dGj3Tw94gF1bRhD5pIxgHoOnHathsKw9+DxyPXr75rxvwbqx0+ZInncuxB46A56dsCvZEjMyeZnzASGHsPT9DX4rj8NLC13FrRvQ+3wWI9tSXdCHV44IjHIVz36k59MDvUL2dtqcZcgcjOCOa5bxhK8bebBgEHPpke/41j+G/Gksl3Kjs0ZyDyeR7fzrsw1OrBKpC46tSnJuEza1jwgmN6RgtjjI6/X/AD2rh9X017eQpsICkdRnH+etev8Ah/xANSuVinAkBwAQe/8ATP8AKk17wxZahLKwXYWyODX12C4jqUrUqyPDr5fzXqUnoeLwGSzKuRgFgxIyM+uPr+Fev+FNVhv7BEd+B1Cnn8DXGa54YeBYlQHJOCORwOP6+ver/h/TJ9ORJQXjcNho8dscjHf9K4s3qUa9qqaub4Dmj7jWhseKvD6T27vGgJKkjnOeMV5O26wYpsJBbqQdwHHB+n15r3VZG1G0KYBJ6E989q8x8VaVJb3jsDyW2liOD7centXtcP4yFeHsJbnLmOH9nLnWxi2eoixuEw2RwQynP+RXpvh3xNDeQ7HdVOOM8A15DLavGHDnLgfeAxj6YFSWlzNZbMOxySTk859M/riuzM8k9onUp7nJhse6XuyWh7/bW8WpWEiMBKFzjIGDng45+lc3f+CIpZjJHGc5yQenoa4nw942udIZ0llOxhwBwF9Mn9fxNdnpfxEtrmU7yoB4JHQDHJ9OOK+RhPGYGXLG57DlhcTHmloym3gb96fl+QnAGBgcc/T8PSrFv4Agdx5vCAZ3EDB45/yKvzePbSKVCjxumOMHnP4+tZ2p/E23ghQx7nc5JAGR34P+e1dLx2PqrlTepkqOGi7nTWej2mj2mYyoA6cZPTj9BWHq3ii2tYJViyWAyAD/AD/P+dcxqvxJm1HT/L2NGTnBXg+3H+elcempyzykSFmOMkHjr3J9Op/GujBZFXxlTnrrQjEZlCjHkpIta1rslzcurOTknIJHB6DH51gXIMmCTgrggH3449f/AK9RSRia4OVUAZAKnr6dfX1qRkaV9+SNuFPbJAH+frX61gcDSwVJQgj5GrWlWk5SY1JCGwduBnkjOT2P5fyp8exOQ4I2kEnP05/SlmQiMHlCx3FiN3/1vanW7P5blyeW4wM8H0z+PpXqXOWxGmMDOeBjgdR2/rQ7GQgMoHHJxyfX/wDX0qxuBuMDGeQB298f5zTJI+R8xOcnk8Zxj6+nei40kMLlRtBPcckdP88fhSRqI48jIwAOOP0qVYtvXk84PUAH+Wf8aULvXAHUZOemPX8qQyW1ztP3eCQB/T25qUSBQBtGTwDjt9fz5qGNPL35DImM5znpx0/z0pAWLq4Ta+eCRwM9jUPUomeVdrAlcA5OOD/9ehnHPyZGMg9/eo52ARs7gRyR64/nTXm3wYXdyBjaMHPp+dS9Nyrlm3YXKZQ42kA5HQ+n+fUVZso0luBDgggcZPTPHP8AL8KuaBokl1bjerI7HIKgk/Q16H4c+HIWVHZTzgFm9c9a4a+JhSTuzso0JVXojD8M+BhfzJLODsDcc8kduvNeq6R4ct9OjHlgcjB45x+WasaVpA0/y/IIJQ4YY5464rZKkMTgHdzXx2Kx86raT0PrMJgYQSlJajoAFhQE7dpBGM9PpSY+b+fanoQwHbAwQeDmmHHYnJ5/H2ryG23dnr2SWggI8w8D0OTx9aJG5657803ByDg8HHtSSZC5xzjGB3oEHTGOvU+9PQhlOfvDgcY5/wA4pu316HvQOmQAR+WD2oAfkuc5A4HPfNDruOAc+xpoYhgOx4pzKSRgdsUrlaAg2IBx6e1Luxx2/OkPYdDnrmlADgA9ehx3zSDcco6ZwST1x+dEpPOeTjP40xQQMcnvxSgnryBjPPf8aA1Hb8jjjp17UeaEz7c0zO3A9Qc+1Hy7RuxjJyTU3DUkB8wbl7HIHvS+YDjPIIziogdxPOO49vp+tIrEk9ME/wCf880XJLBztL5wg55HB/zjvXOeLdfWztygdEYr3PB7cVuahc/ZrMuTt4IBJAB+nvXi/iXWhdXflsSRuJBBH8uhrWCuzgxNbkVkXtNuXv77krksQdp4PuP89q9P0aNbS02H5w2ArHt3z9a808E6a89whJLgHK4BJx2BNep26iGFB/dxgY7U6m9kLC3auyd22kFeex29MUiuAh9+5GSKQkn1IIwBikYfIRg9PX0rA9LUTcwB5JyeMdqhmkxkkAAc5/nipVJAxtz75z1rH1rVBaQuMnGDnn8uf89aOtjGc1FanPeM/FqW48sOflJGAOw6/rivJdd1o3aFg4O7BBAyAfUZ6Zx0q34q1IX0hcuSNx+XnAH5fj6Vy0Tec8+OEUAAng5zx7V0xSSPnq9R1JDI13yuwKh+pB9e/tx/Sn3DOyIX+9wBgdOOP6dKYJFy2G+9/EQf5/rSOSWGCSAck9c/j+NFjm2Hpcfu8cn3weDwOc8UqElAcHAY4DdeOufT9KbvITcOuOCevPofempl8gYBxnIzx9aokted5Q3DAzkZYYH/AOrpXX/DC5Y3ZdiGwcAg9Rnv/npXDMyDAd8lTgE9RnpxXV+BJnt73y0Ko+QSFXIIzwff8PWm1oa0naSPoGGcT7TgBSARnsRxj1qZn82I56k44GPX/DFUNHnNxaISP3gxk+2ecVfZSzgAdCSST2/+ua5W7H0UdYnjHj+3NvNKQDgk8MeorzSVjvfllYHGccdCcCvaviXp8ccQd9x5yG+v+fevEr1THO4GeDySO+eRj8vyraDufP4mPLJkU0rzKFzkcEEHH4/rjpUasUDAtxnBDHnn/wDWPzqaYDYgjBwcEnGcDsT+v5+1RLHhcEn72Qc9euf/ANXtW6OF2Ead4yBHhMcbs9z/AJ/lVcu6AbXIIGAeff8AL8fWrIQ58sjrkknjjt/k1GVO8DHTkHPQdv68e1Ml2EubozKB5fz4GSB0Pf8AP+tNlv5ZoRHvHAGAev4GhlQEuSyA9j0HTr9OajkUHdg5JONpPIP+Rn8KuJzzsV0md9h3YGcEKf8APr161HLI8UodHIYHdkEjIHX9aeAdx5wRjGD9ccf561FICGHByePU9PTHp9a1OS5YvdQkukBKbHC4yoAzg/1q1BqJkh2Hk9ATz0/TpVORDszyDgZBH69eKjhY+Zu5xjsevv8AXNA/Q1Ybp7YcSHr1xjIx2/nUsepSFE+f5wQME9D6g9e49azPM+U5zgnBx2709Blzk/KxJJP6nHagVy1qF0WWIg5c8EnkZ689xn29+KRG3wgyHouQcY/DPX/9dU7gsI1CkoACTj2+vTg1E0ziIZyAeOOvQcflj16mgLGrY3hUHJJA4GVAx/n19qkS6AkypIBORn0ycY7/AIZrPtH81C5JVwccnB+o/HvVhsl9jEsOAMjH+T060FdC/LeBsMU2McghTwf8/wBagMmIiBgADB29Se/51BkqhOc4xkYHIPP/ANamtPsQAp9QOvPv/wDq4FA0Src9RzgjABJ9/X86jMu1s4JwATjjg9j/ACqPYJSThwQeMEHgDHH+T0pFUkfOcjHGDx/nmgYXd44cSxZTB3Aqc49TitG81qS/iQXJaWRRgSKAMjg8nHXrz7VnyoHIGOTkZAOMD1NPt4dsQzlgOCM9D1z/AJNAE32sqmzjaTwSOefUUW960NwriMOBxtbHTpx+GKj8rB45DDJUdsc5yajijMgLYPGQQRxn/D/Cgq5Y1WdWvBLAf3gU4DDA56gDuOP1zVl9US9soy8cfnoMM4H3h2zjj+dZkoKA8ABRkkjPFNg2qhYBdp5zg49O1BDZo2GpYLxyRYGfkIHfnPP9Kmg1E2Vwsruk8fTDL0BGM/0xWbEUKE5KupzwPT1HXHHegNhsAZxkjgZI5z/X8hQItX90kl6ZwMIQDtA6Yzkf/qpwdJ487fmI+Un1656fT86zG+VcgZx2JOQKLK4Mk6R4Yg8A5J6+3Wq0DV6HRWEkctsUlGHJ4IGR2/P/AOvT9MtZIdY2CBpIJAFZgMgDI/oeuKu6T4duLuOMxAhFIzhck8//AFq9J8K+ExEgaWMl+pOCRn3qZNJHdRw8qjWhH4d8EwGeORgSFO5QQTj+vevTrDSoLOJAqJG4GSR3H/1vwqDTbYWyLwAe57A+2P61cO8EAenOP8K45O59Nh8NGmrtF6SWM4QYXaMAge/61CwCLjnBJ+bHIqAZIBPPP609WJUEZ9Tkf59qXQ9DRbFiMbRkkcH8aUlCQQRwcEY61HjeuSOuAM9aBhcnJz3yOTjioGSAJNlXAOOnt6/1p0SKVIID4OPrULPt6HcT2xThlFGD94DPY9TigCWVQnAIxjJA7UqqSDj06H/GogxAOee2MdKVAM8uR6jGR7UAWVwV5+/1696kfYNpfacg5x2qm0pOM9PTHX/P40qNuJJGCe+f8+1AFhlDNuGGAOcg44psyJKDhh8pzyOoqNXJ5zyDjOM8U2RgcKATken6/hT0FYbxEO3PPqT9ab8owSOCDhuhqKQkEYzjBHH8qTLDCnPTjP8AntSGSAAgkZOT1NNOMnHbGOOKjVzt28noOmP/ANdOZst05znHt/n+VAD41JIPQ5/Cl2k5JI6+v1qIsVBA555I64NDMQAM8AEAHgEfrQA9htUHnnBODnj6mo3XoAecnI/ln9KVGG8hiQMcEdj3pCckgY/2ccj9KAGsmMg/UEHn/P8A9akVdpBY57nin7s8nnjJyc49KYwxtOzBbjOKAJEG4/ewOxP8qlKhhwBxjr/n3qHOM8Yx1Of84o80gbUwM9OcUAS+SQCDz3AzQyAEc9vXt9fwp9vDJLH86HPfB608WbqNxzgjoaAK5DBgc4OMHP8An+dI6DaDv3N1J6fl2oCFGGQCPUjJ/Gm/dJPoc8D9P8+lNCYoXOcEjHGM4HvShAx5OAcA4PBHvTS4z1GSCQcc46YxSn95wOADjjsTVpXIYpQoPXJBAH5fz+tQzSiMA7sc4IY9scHHtTbi48tQ+/BQ8Y/rXJeIfEQWV/nBJwMHgE9vY+nNdlGi6jSRw168aSuXtf1tUhcLJvxk7cjj1yfrXnOuauZ3cEMFHBAPAJ//AF/pUOra48srxvJtOMAIOf8APWuevrqTeQeM5GCcggc/ifzr6fDYZQV2fKYrFus7X0FuIPNAdAwwOqn+f41WbTTKU2knJBAzge1OtNUTmM8gYBIHr9PrW5pemG7YbBkZxxznJz0x7iuuUuRanJBOTsivovh3zn8xuSDggj9f88V6h4X8NpHHvIxkfxHJ/Dtiq/h/Rj8hdeABuB5x/wDrrsoLbyIVxhOeAcnivnsXinL3UfR4LCte9JE1tALY8cgjOCOv+elWSFIBPB9Mc8e3+etRIzFR1wRyMf5/wqUsSoTgngBq8Jtyd2fQJKK0EKEgAYwewJ6emad5QVSBgHHXOf8APam+oLklcYzxz2pwXkk57EDGef8AP86Q7AYwSBjgdNw9fpTwo2gOc8cHPP8Anmo9+GI6ngle3+elKsmMYOTggcf5/SgY+OIKxPGOvP8AWnhMqem7nk+uaZv2DJyR1HHIPp/OnxSbMkkZAznrj3/rQBD5kHqKKn+1Seg/KigD5uESMhL8kYJBoRfQgAjO7GTQ5DNnrjtnFGMngEjk4HT8TXId9gL8de+Tk/59KdtBweOeev5/ypuCARgDjJ/z9P50jMQvA6cZHWgVugy7sluYsOQeTyRkH0zXEeJvCKToZEwcZOQucYz29x2rvAS47EZ5BP8AL60hDGTaSOmDgdq7KFeVJ6HFXw0ai8z5y1fSHsriQAODnIzkkf44/lWUwQclAHU8Fu3pg/X0r2zxT4ZScO4QYJJyBkg/X9a8o1/RHtp3yGKk5yASMD/GvrcNXVWJ8riaMqbM/wA9oSjofmDZUkY9On4V6H4M8W+SQJHXJGODwT3yP8968wuMNF8hLp3wMBeccfh71ZspjFsxkbSCcE457Y/CtK9BVY6nNRxDpS0PpLS72K+QEEEAcDvj/P8AKtWPDsFHcnDf5/zxXjHhbxdNazJvJdQCrc9B9P8A9XevUdH1yPU4cxkH5fTsO4+gz6dK+OxOGlSd7aH2GFxca0d9TdjyqgDkZySelPCDcXAPTgY4wagj3cBeQCO/P5VPkAkAEgjGRxXnanpEe05w/QHjj1pfLwMlO+AQKdwuN3O315FPHzDIPGcbj39KAFSMRgN17gE5NSL9zPAz1FNUZ3AkEA4Iz1pCQANpx+GOv/1s0AP4O7t6ehNLGDnnocnr+n+fWkYl+/AOTjGf85qRnDJguDng9OBQA1VBAGcY+bAHf0qZDhevAHbvUCvtPB+6MdfWnhwvycFeg9R+PvQBKOjkknPH0ApMkseeCOgppkKZHXgDOaeTtOSPX2zUAIVJIyecc8f55puNhH58j6GnMVBAXjv3JzTTuaMZ5IPftiqSFqTLIFHXjHJ9v84pV6AFMEck8H9P89KiySwOeMdKdG25c9DyR9fen1ETcg9QeQQCPSmnkn6fNxzS7vmHXHtSLnrjuelSgHpGBzjBU5HOf880/d1yRyMe+ahCgEZI65HH6Cl2n7+eM4Ix/KjULDsbiADj15x0/wA/yppDbyAeMU1jscY4yecc8USNgH16EE9qoBAx3cZ4JPI6+g/lSnOV+YjIJPFIz4x1PQcdTimtIOApOepzQAmP3bg8bjk8nH/16YcMBjj1wcD8T6/SjeS+Bg9ySDzSr97+/k5yPb/HFTqKw1FG8HDHnPIpfvsAcYzjGR/n+VOb69R6cn/PNRkhQABjAGCOp9aNRWFCDGBtPY4zmpYwOIxg5ycE4HfP9aiGWJcuCAeeBQHIQjocng9qQctylfeH9P1fIuLZWkxtJK5z+NeP+N/hq9q/mxjFuVbauOvXHFe1JJ5RwDkDIH06Z+v0qO8t0v0ET4bC8Z4wc9auM3FnDXwcai03Pkn+zBYShHJLgbSrevv+fWq8iAz784IJLL16f4fnXuHjz4Y+fLJLaBXMakhl65xk8fhXkFxpP2O4McqM20YIUYGe+P5Y9a9GNRSR8vWw86Ls0ZsoTeCEAAOQQ2ev+P6U2dzsIkxxhQcZOOx9fbpTbyNLUlNgQEgkA9fQ56Yps7+YJCBhuCQOB6cZ6f41ocgxXbaQSEQjoBxgY6+v/wCupYxGxxvyCC2TjGe2Ocfr2qvHMCWBTpgkkcd/w9fzpJUTdnYAeucjrxQBLlHcbTxjPv8AT29afNJuQYyQM44xnuPqarQ5hcZPBBwB3xnvTi7EbXwRjBwRkjP5cCgCUS8AnICnPXPv+P4dqdHdboyThc9x/n6VABuHlgjPIJ7Z/wA+3akDYA6njBBHUc4A6/p6UAWhMATycEZ4HIHr+fNR70O4EMhI9Mj06fnycVXaZt+EG8jGe2c9evpjGPanbgxDEY4yGHUj8fxoAlZt8aIeAOQCT1Hr6nP5U0y7uBwR8xJOeTkD9MfSo2XZgt1BGCx5I9TSK+Dggn6AdKALEUv73kDABOc9Rx/Oh5xHcNE6lGUZGRzyc/XkA8+gqJJQICAgBJxuJ4PXA/Hj8qa/mMRl9xjULvIwcdsjrkdO/SgCaSUtsGCRjBIHYf4fQU1gUbj7hGAD+pHv/wDW603ew4P3DyCw6DH5n+YqOaTLRsWC7TggdD3NAtSyZkYYGQrDAZsduuD9fWnxlEDEAbscnJ6nI/x49aqBkmJyOmcjGCD7n/Cnwqu0bhkk5B5yD15oJFV98gDOfUDHfnGf0NKJdo3/ADHkkYGPr07detAGWCZJ4wQMZ/I/55px+VjznBAJx2x1P5UANkkSSJk6cYHH06fp19aerHy4wABwQeOnuPzpir8yEgFyec+h55pV2yORnjOCMd/6/wD6qehWhLARKzoEw+OQg4z79/5VDczAZJIz0+bt26+n1qa2YxygEN1OMN19j9KTVdrtlPlDAHOM9ucn8f0ouDasc7fCaRg8ZLEnDdP6/j+dP3GRUzGz7ON+ccemPQfyzUl3E7yIrDchwDg8jjP64HJ96dvgk27I2jTBCBmyfxPv3781Ri27jlyICR02kDcR0IxnPT07VFpc5spnjIJkc5UkEj3z/nqKcInkKhRvKqVB6A5wMYHb6+lLHvikRBjGSMN0+lNDsWNPgM+tsAOVYAtkZ7Hj1Pavp34YWyR6OgCcAYOOmR3NeC/DTSzqV687ocBwFDYJAB/xr6Z8N2i2dgkeNgAAXHT6n6kiuPEu0bHtZbD3nI1wvlEgZYYBO8jp9f8APSvP/ivepa6W+CAWJAIyTjnv/nrXbSGVHJQ7CBgLnp6n9f1rzX41ZW1hJchdpOD1yeR+ufzrzoatHr4p2ps8FkdnnkPXd8uAc7f85pocxKTjnIIGcfUD68fpUCSmZDkZdmJGDnngD+nPtSyA7wMA4GcgcZ/+uM17SVkfI7ss3CtKoJ6kjIIz9enpg/mKjuOCAudg4GeeB+n6VIFbrnHG4dseuR+FJlymW+5gcjsMc+47n3qgC3UxxADJyQCGxjH168jn2qWNAJwE4z95iccdvbioo5CcAbzgdCQBn+nH07U+KU7+YwM8EA8k/wBe3NO47IvWGtDQ7gSv+7jJBbaCTweeP8K+g/AXju31GyijDrgLwAMdccnv6da+bXYTSoCoAbIZSeCRnv7ntWz4Z1qfw/dW7x3IC7slSCfy+maUoqSsehh6ypSPr2HY+xwQBkA4POMd+wp0sW1gcdT1xyTiuT8H+JbfV9OiIcO+Mkd8EeldXJLvAQnJABAJ7f5xXlTi4uzPrqUlOKaZKFVsE8Hucde1NECSQSZJzkbcHBB+tRSS/LwRgjOMY9qak24EDIGOuMDHX8/8Kgp3seafErRUW63mLIjOW3rgAkckV5x4evItA1aS8yxM74OOMDgDvzz+A5r3vxRpA1nTSjncy5YgDOeM9fw7V8z+LbaSO4kEbGOPeQYzxwM5zxn1546V0U583uny+NjKlVUkfTmgahHqVopVwzEBic9sf59K1M4IOeR6DrXiXws8WfZrWCEymQqApYkc9O34gfhXs1vMLiLfGdwBAxnkd/8AOKiUWtz3sHiFWgk9yx1XpnB5wO1KpC5GTyeAKjCky4I4Oe9OLguGwAAAMYP86yPRJN5aQOCB6Z/X9KHAKkjnjr0Gc4PFMZivyg47gEU1jgDaQc8Y9frQBKABjk5BAz+FSxNgY4znjNVAdpHfnkfzqaPJUj72D+maCSxweB3GOe1CALxnOCQQOv8Ant+FM34bj5snjHGcf5NIyFMnPcAD/GmmA7CEk8dcYwcfj3o4IwTjHBwfzx+tIQVHTqetMLYQkEkA+nSmBIuIyATgHJx2/GkVyV2np196RQVOSeMcL1wKVzggqOCeeP60AP3DBAOCO5x/Ko2K78/eGOR0J5prE4Pb157e/wDnvTyTtHcnnkdPXmgnUVkXPdQBgc/5zSLIwjfbwCO3Q0nmGQH5gR14HGaZEGaT09M/571SdhPXRkGqaJaa5aGKRBG2QMgd68v8YfCx0E8sSb9rAA8Y59+9es7SHGDgHOQTnFMvDvtpEOWRucdiRXp4fHVKD30PKxWX08Rrsz5Z1XwvLp0pQkoG7hefp+nU1m/ZBAmwy7iVJ56E/TtX0nrnga31W3GyMh2Ukgdz7+ma8j8SeAruyhJNuwKZOQ2T/wDqr7HC4+nXW+p8ficFUoS2ujz3Ycx84DDA5JOPX8Dmk8nbMM++Pr2/r+Qq2baW3bZPblH3HHU8ev8AL8qr3shjmfHBUAkg85PH+H5V6vmjgs1oxwU78mQnHIUjg9xn8v1pgGQjAnrk56ccH/GiWUjZlFIA4yM55/8A1flUyohCYPqScZHHr/kUB6D4But8FlKAcZPII7YoIHmAnJKjBwOAOwPYU5UxuIAbBGFA6npnA+n60RuysQGOMk4I/T2poRJGjJFjPAJABBznJ/z+FSsDtIzyQAMjkn3qCchQQuBj1GQDj/6xqTCBY2DYyoIA4zxyfr1qimORNsZOSADkk8cnj/PenqC68HLg4DHj8P16+1PHmTwnIJA4O0cf/X/Ki2kAZ0K5BwQw4P0//VU3JARl8clABjIBHB/Tt+tOkWOFNofPO0AjHPt+lLLMo2MMZA6HnGe/+R3pDGGZ/wB30YYGevFZydlcCTT4zNeojHIU5Kgdzzj+X517p4Us/sukREnG5QdpIyDXj+hPb2kxlnDHrgA5BPUf556V65pmvWV9osRglMcqgtzztxzgjt2x1r8f4jnVxFdRitD6LK3CDc5sxviDqqwRiAcovIUDls9M/SvO3uGupoy53+V1Yjn/AD/jV/xTq8t/dyiN0kcHBDHJHTofp7VmxXMUempFs33KyDe+CAARzgd//rV6mX4F4bCJy3ZzYuuq9ZtbHV+BNPS51+O5QsoVQrAehP0r1jVrBL5ZIuMNnt0P0rgvh0iRT/3E4JJXAIP+evPavSpVkQ71IHrxnA/CvzLNq7WKduh9VluHU6F31OJvPCL2UYkiGcYHPT6V1tk9v4W0nD8EgE898e9aU9ubiyCOEAyGIAxx15z9K808ZeJjcpLAXAijBG4Eknt+X0rfDTxGaTjR6BUp08GnJHNeLvF0mtan5QMgj27RkcEZ4x3PXvS6Bp0t7qkQZN+0grgcHHr+hrnYYJZrkEfvBuHTvnoMfrxXrfg/RGDpOUIOQzE9QfQe1fT5goZdhlCG54eHhLF1rvY7a2Q6dp8QlQIFU5APUjJ/Qn615D8QdcgvZpACSi5DKFIP/wCoc/lXpvi/VEs7QAuY02kgH0/r+Pqa8J12/fUVupI5ArFtoB+UsPp164Ga04Ry/wCs13iJrRHVnOJ9nTVGJg3F6jybMkE8kkY78/0+tVJZkMnQF+cH1Pf+vr2qsWL34twxjj2hg+AeRx/n6irSQvLIIkJaU8bgOpOBX7XKUacbvRI+Cvdiw2rX+pRWEQd0cDKqvfPHPbP9a9u8GeBZLI5u7cRBccMecYz0rnPAfgGS08TR3sjkRCNQQw6nHHHb6167qlyNM06SYgvgcED9Pyr8X4hzupiKrw9CXu7H2GWZcuX21bYq6xq8Wh6YwTbtQEjaPTOeOuTXOeHfH9pq7OgdssCDvHOcDjpXD+NfF5uGcRyN5eAcZBJxn+XPtXN/Dmd5vEh8sOCwG4ZODz16cZ9+9fPSyWSwjxM9z045rFV1SitNj6Fsx9tifLkblwMd85/xP5V4x49sUh1gJt2O5IIHT2z/AD/CvbLN9ltA7DJUYPQHHOM/QH9K8l+KkWNcgI3Almw2MAHk16nBs1DGSj3Q86gp0VI4P92i8njOAe5/zwPwoVBscnj1JA/Dvn2/CmyQ5TIO4r1wRk9MH/PanKrsGQYXBwCepz7+9fuDdkfCoIYUnuPKKBsAH72cZ9TXtPgXR44NNMboMTJtKkZ456/59K8d0eLfqREcRL7gCRxz2/L8a+gvDFmbaxiMhxgAjd6ntnp/+uvyri7NquG5aVF2Z9Rk2DhiZSc1dHPap8PklISDCggc4/Ln8jWRd/Da/AKxxCUIpJ56Ac5/KvU5yZgNqZAOAO/Ge9PS4IiyOTsIIPTkEEV8dlvE2Np1Yqcrq57uKyWhKLcdGfL8kDxh2AGGcgYPbtSIpdschFXGR+vtV7WIJ4r+SExkAO3GBxgk8frVFF2HGCoY5wevqOelf0Zhq3taUZ9Gj88qQcJOPYZJF5fO7D/XGT/nNNmkJXng4wM9++RSlwJAZBkAnJbjjpyPcY59q1tP0mTVrlI7eIuD1J6YPv6VVbF0sPFzqNJBCm5uy3MeEgp87kHjGerH29e1SRQsd8hjx2BBJ+n0r0jVfhs9vbwGCLc+0EgDJB/+t6e4rBbwjfpE2bYmUHIGep/p2FcEM6wNT4aiN5YerD4onMKyrMsIcnauSeeB/n3ptwNk2DnIwBjn8u9aNzoVxptwzzxspAxtIwBjtWZIC00iABSDkNjkY7V60JwqLmi7o5mujHOdwBcDAII2+pP+enpUsQARME4OSOSM++PfOaYzIRvPAI4B7n+tSxypIoAIyDgk/wCcVQrWGQsWc5JBA5BHHfp/KiM5lHBPJORj0/McUiuS8ikZJ5DDv0pCeUPcE4wMYHUjFUlc0SJru4ywAPIORx9Mc9P/ANYqSEdck5KkjP58VW3o4PU5GQR6e1WIypwccAZPGcj6e2azaaNIqxYVhKsYVUznoTgfQ1NaNvuVAyD159uOPx/n7VDasGWVccqQQ3TjPr7fQcVNDOI7jPAJUjaBkZPv9f5Vnc1T1LO0rJHzncccnAx0/p+lWVLxlskAZIGWFVYwMpnjHIIyce2P8PT3p9wzxMCfuEDGAD9f0qWaJ6F3flAjHkHgnqR/n+VNSPMRdwRySVGcdufWmC4E6hyjL1HAxgjjp+Y/CkUlF2556nAqSgRGaYnAGDuPp9P89qdKdzDAyMAEHjn8f88URYEoGQOM5JyMf/XzSTqQ7DI+XBwOuB3oFa492AOTzg856Edfr0qF3ICE4AHJCnJBzzj8BUwYSjJIJJ6Yzx14qN13bN4wQckE85I/yaCWkNiUtH/Fgnbkn8+eufalHzkj0GTxzn0/z607dtjMeTxyMnjPHamQklyBkITgMRyeOKNWQDfXJJ5xycfz/E01c7iDwSeMHAx/+v0xTnBjyASH7HJx+fX1pzRKpx9/cBkg4/I//roAjC7EABGD059PXr7D8aaW3sV4L454wM/55qQFQB1I/wBnt/n0+lNWNJWO58kcYB5z6YqhMhK/MF7EDjt2/wDrU9GCqw/hByOeR2HFPxsblCdw5yR0HGPzpsm8IpQHOe49fX8MVVyWgdhnbnKAZAA4NI3y4ycE9Bn9f0olfIACEADB7+x/HNPWMGLBAwO2ecE+/vimSMMh5wTkDHT/AD7n8aijm3uBkAZ6Edu59x1qaKAFiEBOBwM9O/X35NVo7R45SdvG7BBPUE56/wD6+tJsvQsyDYXw/OOT1/zjjmnqyYLk7hjk5/L6/SmSyIsw4KDAIyOw9DUjwsVOBkdSD1AI6jt6/lTAUR5w+cFRjOeB9Mev9aSE5lZEJYsNxBIxj6+340nlOsYUAnoMnvz3+mOvNJbxFJnPTcMEk9R1H5Hj8agaJBkyAYwckjcDyO/61Ir8nd0AJ64yPbsaapDEochwDjP+FOlXg8Z4yecZ+vepL8hyp8qHGQAeQf5/h/8AqoTHOeQRnGeP85pdn7rO/GB9fp9aSJDIpAGw8kcgD3/XNZyklqykO4EiAYLnGGA7/wD1/wAKbtIcAhsEkAgDr9au2Wk3Fwm7yuQeF68f48fpWta+F7u6dEMZKA7hnjB6jPpXlV80w1BPnmlY3jSnLZXOemtVkJLhn6DHHrVi30jzgZE3YboB0+ld2fhzI2PMGC45IHOT0rpNF8IQabAfN2y7RgRg4z6Z+h54r53E8T4Wmvcd2dtPLq83qrHkVt4dnuVZ/LddmAc9D+FX08P7ncIPmOAF+nJ/A/417NpvhuytBK0gQu4xsHJXvn6f5705tEsiwMca5B6DHGPX3ryVxfBSXu6HT/ZU7b6nhd7pxjmJdTnPIA4yaqzRmIYJx6MeP1/XFex674IS/bzIB5eTnavAGB3/ACFcNr/hSWBR+7wgxyR1r6nBcQYXF2inZs4K2Cq0dZLQ4gJ85x0OQPT/AD09elOKxmYo4YBgAMDGD61Ye0MW9wOMkHIz7A/p2qmC7XEYyuMHI75GMDP6171SrFRunocNnexteDtKE+pgyOzEEgJjOcHr+XpXs9lbJpsQIChuoxx6VwXw+0xZJvOHzlBnOeeeh/CvQ71v3BB7gjGMn3/yPavw7PMXLE4pwvoj63A0VCnzsxPF/ieOw07zZOXJwNpwSfX/APXXlF/rb3pLuCRjABOf/r//AKq2vHV39pufKYEohHDdvp+f6VyKIxbYpOAOhH4/n7deB6193kGU0VQVaau2eJjsXOc3FPQIHDkoTgknqO3Uf56irAmUDBLDIOSp4PTr+dV1HlscdTxx3/xpFUKuN+89fl9e386+xlhqUlZxVjyVJos2l7JZ36Okj+WAGKsPl/DvgD0+tereEPGqXtvFG5y+M8noD0xz1ryGUmQF0UEqMEAdf89aueFbjN0DuOzcCgPAz3x6Z9/Wvgs9yen7J1YaWPawGMlRlZ6pn0LPZR6nZueucEADryefbp+leU+LND+w3RGwgMxAI7g9e3f6V6Z4abz7Hzd4KADac9SO3HHb+dZHjiw+12xkADlCBk8nH+c18dk2MdCr7Gb0Z7uNoxrU1VijxqKX7HMJCCCGGTnAyP8APavYvB/iRL2BIi2SBgknnAHYdq8i1S0RxJG8f3W6D2Oa6nwNcbWRmfnPPYDnp+n5V7eeYJTo+2tqjzMDXdKpy9z0LxPpAm012jDOWy28nofT/J7V5AUNpfzlzlwQADxx7/57V77p8Yv9NljJLDaGAJ968l8WaEbW6uHQcu2QSP0xWfD9SlXi6FTfodWOpyj+8Rl2XiGTTLzzozgAgkc4JPHavQdM+IdnNsjnDebnBZR39v8APY15FLCSFQjkEYyT26GnKZLeQuNy8E4OTnP1/CvWzLIY1fepqz8jgw2OnSdnsfQbQ2l9DFMCsqMMq6kGmiwGOdgHUkDk/wCNeU+HvGVzaWyxdUA4z3H8j3r1DQdbivbPdI6ByAfm68/5PQV+bYzC18NNxneyPrMLXo1krWTLsMG0gBVQZzgev+fyrnPGejIY/NHy7sEA84OecV09vsabqpBHBzkY6gj/ACKg1K2S5t3DgOenTPc/5/CujKcU8JiYze1ysbRVWk11PEr9fssjksSQSCSTyPf0rPWTZ86kAKcnjjnj9K6bxfppt5nzkjOAT27cY46etc35Rj+XqnIyR1IHf/Pav6BoyjWpqS2Z+czi4yaGfu5wN3YZPHX8PzpbeQQuBkAew7k0CNs5+Vcj5RngdM/596hkUK6kk4zk4689f54H1pTwlCprOKEpNaIs3ESpN8iB1BOCzED6YP40jSIq52qeCNrHv1+nHrTJl+Z/nOM45HYf5/WqzjKAEkcDPYf5JH6UoYLDw+GKCU5W3HMTJ05LdMnGPT8/8aargsclt5OSccDP6mkQZQkHIJ49vf8A/VSHcCUJCupHbn/CvRhCMVZI5W29RpTemB1Bydp4+tPkGfmOA5HQ8Y+v5Z5FR7iMLyCc8Adf8KQb2OcZwAuT9M9a2M3sSK37sBiQg4BB4Pv6c04I5jyccZGB09aruyrHkZyDkkjoevTv1pV3ykoDhjjB6dev65+lNEbsYyeY2A/lkd/QjkY/T9alDERnueRkdeeP8TTM7XGRgqDkHnNOeTenTGARhT0H+ee9UNIe0xCbDk8dcf5/xpbTc6SM6k7cZUj37df69abKHAyecDkkZHr/ADqayHEmASmQDnkYx/8Aq+mKh6A7otoAoO3gMMEHr09fx/SqjKfNAyGBYKCM5BA5zjr/APXFXrGN7y6eGIbiACMDg/U+vvW9YfDvU71kZ4hEN4YFWzzxye4rmnWjTXvM0hTnUdoowRb75/LeNsEA5HX/AOviu+8LeAE1FELJiMjO4jGMjt/n1rudN8A28UEZuIE8xQAT6H/GuusrCOyiCRoEHbAzXzmKzNJNQ3PoMNlkm057HP6H4QtNOPQuFPBI/D+Q/lXS2yi1O2PhMDHc+/0z7U+AbTIvOODnNLty/OfxPSvmKmIqVH7zPpqWGp017qJI1CKTgZPtxilZhxgYAGKYw2gH06e/+f8AGgkYGPyFcp19LCg5U44Gc5pPfrg9qReR64/Sn8b+OMjHFAmRuMcA8DnpmkZt2OeeSccYpXPByevHNRtgAgg5HI9KdySRBlc9/ag8Z5yc8kikzgc56cZHX6UblxnPGD0OTSHuDIDJnPHUZNCv8wwvfPqKaQGcY4H6fjT3GF+vOR1oHYV+meM9cfjTo/mz69Dg0zqMHkngD/69IPlzz7Zzmh7DHkZbjoT1xSMfmUdM8HpTt3IHTIOeetMkGMH06moAfwOTyAeeaaxBxz1OTzUMmSwxyen4U5CVj+Ycg4zn8qAHjDMSAcg9R6U9Ywz9cHnjp+FQq/z7R346dap6xqY0yyeTOGGRxwQe2f8APalq9CJSUVdnL/ELxMllCYBIQcEBep98V5Tph/tO4fduIzjOeM5yc9vT6VH431ltW1WRwx2EHIz69sfWrHgKyM7YRWz5mSo5z0+tdkFyq58zUm6tU9l8FaRDaWxck+YFOBjv25610uSyjqeMdaz9Hj8qzC4wRjAxge/+ee9W1kLN07kHjrWMndnvUI8kSUNt29mPAAHWpPKB4HGewPNVyck5wB2xmm3UwhtXkz0GTgjj3/CsjocklqNmuY7VHEr7CoJP4cgj9K8M8YeOLmPUZ7cEeXuJG0cMP85ro/GXjGRTJFA+SFPzA45/w/zivJ795biZ55BmRhknPGPb26VrGPU8LFV+Z8qC7vJrvLoCBnJY8DnoPz/mKrQSfu36decc59PxHJ/Glb5lILbMEDAH5f404OIyHA4JAwwx7fj/APrrVI8wjaQCTBweQMf4imGTEzpvz78jj/PanTRN5+c4X0HUHr0PtRuLOACSP7oGOnT8v5dqYCkiTIHODwM8D6GnQSmLeOHJ6kAgDt/n6VLIQ8QwCOwJAyR7f4+1UxGgLu+WOANo4/HHtyaAJIpQc5TnoMjrj0+v9K3PDNwX1LOWDKQGxnOPasKD5mTaenUjIPf/APXWhYSm3v4pE3few2Dxz69s+/satagm09D6M8M3ivbomQNvUj8z9fWt2Q4PvyD9Omf/ANVcR4GuRJAMlTkZyOfpXYSHD8Dg87j29M/pXLNWZ9HQlzU0Zfi/RY9V0YsE3sqnJIxz26dePrXz/qmn+VeuTkEZAwOp/wD1V9LBg8UkUhOHyAQMjJ/Q1498RfDcljcPcxIZU5ABIwSfcUoOzOPGU7rmR5i6mMHBwMYwDjj/AD/Ooeigg4Oc9eOvv6/pz61bkRXPICPznqRn0/lURhLBVJwvqDyB7Y/Guo8NorttLKcksuQQfU8Z9ulQDDSBAPXGR156Z/r70CIpMfYnnOaaX2kEHPOBz047iqRm0h1wEXYMK20EFsnr6H61EzFlwBk9t3f/ACKUIGV8YAPAGcj169ajmUrH03nJAyePb9P5VpEynsRIyFt2Rkjjnnp1/TFCOMbcEgjOOn6/4VWjkbzQed5JHzDAJqQSYwTGSRkE54wfT6e3rWpx9R04JIJLEAE5HPOOmfx/SgsixHkdcgMemO/oehPFPmj8t8AlxwCR+o/Pj86rXC5xt5IbAGRjBx/9YU7EFqHEsDuhJKkEg9snr+nftSRMEK4yHyB05x16f096r28LQQj+JmADHI6gnt+FSvHuf5MdeSAfwOfqaLdQJbpVcjO1s5Gccfj/APWqIAGPbsITAwf/AK/5n2pZoTgDqcc56ADsfp/hTo4wUCrhgSTgDv7fr7UgVyaJFZWP3QR1yT+f/wBerlsAWBIyQMbSeP5+1UtvC4yMjOBngHqKlQt5wG/ZkcjGcDt9eB+FBZPcFIhk/Mec9ufcdh3pLiDMf8Pckjn9cf5wajkAGGyc4+9j2Pb/AApv2h1XYcZ6jHBIHSgehKyhVL5LDAOcZOeenbgVCSAAdy5wCcDB9Rn6c0nmBlPJO7ltw/wNNWPbIG4JODken9P880DJfN2zCNzzjg5zzzzzx0q03+jRjB+Ug89QPQfrWc43OSFIIAGM89fT25/OnSFgjKTg5xwe46/40Aadqiypu2sTtxkHI47fTFV3fYxQEAkDgen41DYO+0ctwCOvGfUfz706QlizAEkDJxjP+eBQAkYBnCtgFjycZyR2xUs1v5WAD0OTkcZ7cVWchcH5jgjII6HFWovMlYB+eM8nPA/SgTBLfEZkwXGcgk+3Un/Ckt4kuOu4FcjgEkD0wO5/pU1umxADx1BAHAye31pbC3ke8zGSQSMLt7e/496ASuVpona5iiRCrPhRx2HXP8/XrXWeGfAUst0HELNyGG4Hqf8APfpXU+FfAn9ryI1woEoUlXYdTgcfl616boPhcaCUBIc4xg8/l7VnKSWh6uGwjqNN7FTQfA5061gkkIBYZYHqP8fSuoNqFQAKMAclRjP41ZfHllAc9hgdh059BRkhT34yeev+Fc7bZ9LSoxporxxB2wAQ2f4umcVJIpHcEj8M07I4zzweQf8AP+TSORIBk5xwfr1rM3HmIlM8YXofT196Rc4wTkD36/5/pSI+CBwV6HjFKDl3PGOMDHIz3z/jTuVqKqq3OO4yBQV2DJ+h75+nrSAhiQDg+nv7U8tgdc5HT6d/8+lIY05wADznJwOQPf3peXx1K5PQcEUhJAxnJzjkfnihH7A8jvjj3/rQBLjccZ4xwP8AP+eKAg2kj5RjApSdxyTz0PHOO9NZjtwOwyPT1oAG+5nGTjjJqRMlRgEHgetRgbkyeD15qRGyMAe/H9PwoAdGuQck8HtTLhPnAHzgDI44HualjYEfdA47GklUE98Y6H6UAU2G4ZIHc9OKjKhjk44OOOn4VNIgHU4yMAGkUbAcfwgDBNAESrtO1RgEckDmkMODknkfnUrAgcHt68VG0h34OeOTnp+PrQAirkliDjrmgZPbnHBz/n+tKzgHBPPTBPelThWwcEjBoAjRTt5wODjB5J5/z2NOKg4JAAzjJ7fWjP3QMZHOeeRT92ADwQB16/zoFsNPGO+Dg8/59aTAOfmIAPAAz9TTgdx5ORnlRx9aczIWBxjOckHPP0/z0oC4sSDJJzwSSM4+uP0rT0uxiu3A6MMkLjg+/wDnNZRYKdwBJHG4nr2wf0q7Yan5Dh3cZI4xxQSdppPh+KeLYVwR/Ex447fWoLzRkiGNpyeScc/TNM0fxPEMZkIz0BraGt2cyKkpBOCAwOTQVscReWAhPAwOxxzn1xWTcQgk8YJ4I6fj+mPzrt9TWIjfwe4/wrmb8IHITAG0555qxXMUrtdSM9eSfzz/ADpJmRN7hthxk479c066ukgPOMMcHI9O/wDL865bxD4jWNSobGOCM4J9/WuqjSdRpWOStWjTTbZS1zW5I2kAIKHPU/0/r9K861nVTeS8PlhkHIwfT8elLrfiAtKSjEDJw2en6VgyXf2lnyNpBBDjv05r63DYZU43aPjMXiXUlZMtAlzvOM4IPTv7CoWsDPtC4OBjcQcAk8k1NaMHIDLyTnJrqNN0V7iRNkZMRycnnuMflXVOapq7OOFNzehjaF4JkJDlS7nndjgHoP5/yr0nw74UNqqM4KknDKBnH1/U1o6HpKRIpCfKBgAe3+f1rqoQixAHYMDPA5Pv9P8A69fN4rGN6I+nweC5fekVIrFLfiMDp8zEdcdf6GrJQsw5yFGAen+ecVI2SuCR16D9Kah4zg5z1xwP/r/414jk27s+gSUVZDfLAHCccA57U9hxg7gByMHmnM4f0B7gjPGPWkRWAA7jgH9elSPqNUHGe2cg8ZPr9O/6UEHafmLZ4/xqVhtHIyD6epodgAEyAM5IIx/+qgZGsfAHXgkEj8f8mnkEDjOMdQOc0rAhRyAegweaEztX3745xQA0HceDxyR/n/PenIw2EhQTjBxgH/P+FKflBIAyOAP8+h9KeERgTnJJ5B7+5/z2oAi8pPX/AMcoqz9qj/u/qP8ACigD5sQAjfs55BwOo/zihuSODnPOf607IxgDAz1IokkCgDgDrxk4+tcJ6APggDA4OM/1pqgk88j1B6elAYyAEcDqRjAxTsADG4Nnkgj/AAqrisNWJcj0Oeg/pTVILnnqMZOOakdhknII5zxgfX/PpTThOQcn6YGD7fr+NFwsQzwpOjoSQdvA7Zri/EHhvz0JwDgYYg9e+Me9d2CO33jwMZyPw9uagnhjKZI685HPevQw+JdJ3Rw4jDe1jY+evEGjvZTOAvyuSQCvQ9sY5PpWAwMTAAdCBnOMHp+te6+I/Cf2oMyJkkkgKOnfI7gfpXl+u6IbO6kCr5YUAMQMDPp/n1r62hiI1o+Z8XicNKlK8kYttcmJyNzMTgZznGOcA9/T8q7bwd4w+xXccTfMDxuIx0+v61w7JtD5JGMngdT6fhx+tJykkLoQGBJAI6Dvj1PTrTrUY1YtMzo1ZUpKUT6UsNZjuwhjwgYZG3qR6flWrDKTkg7gSMEEV4L4X8UtaTqGcgnkEnORxgfme3New6NrlvqEKmJsgqASSM5Pb6+3SvkMVg5UXpsfY4XGqsrPRm7G5AzzvJIHHX6/5NToGYZC9+TioI22hCM8nGM/5FSxvhsE8dMY5/D/AD6V5mx6is1dDwdx+XqODj3oCndkA564xyKfkYA49+MVHLvViASUxjA6nH1oKJVztyVJJ4zjOfypgIHGMEnB47U4SFgpHAPJz1FGPMCksTz36n6UAMIySORnGB9P85p8Ry3Azjox7mjamDz2NEZC7AAeTwTSYCxgbjnAJPufyqQHY2ScPnGB37CgDcSedwOCF6euaerbskDHGeRk5xUgMRT1II6ZJPFO2/MHzj0p2ckDdgkc8Y59qQ/MSDk+lVYBqjbkDJ7/AP16CNoPYjuff/JqRJAq4xnnBpMEk9Qccg5pgCEkg8jjow6mnFjg8Z4yf/r0oXbg8jHJ9BUmAQN2COg461ArEcL7y/XdjI5zSjIOM8ngg9BUuAqZAx6ZNRmcHgDZ05zVIYoiKkYJHYgDrUPl/Lk5Hp6CpA4bHAxnv1oMYDgkZHTrTJI+C38yeTSq2CVK8EgBqf5fmKxGOuAQef8AGkf7hAOeOeaAIjlQBneckDHGKQfLxnqSMHov+eaEOQM5BHHT/P8AntTnzvwcZPy4/wAfwoARy2RjoOoI/wAKa55yOCDxgdfWnPwSMdB26EYpCSDnOOoxjP5UAAYDqgQ4ycDP+fp9ahzhiW6d8c+9SiMZ4HIGTk4we2BSdQTzjPbk9M0aAQsDk+gHXJ/MU/BUH5scEYx1BH50hBVx9cgjnH1pZMH5BgZ6Ed/rQAiLjOYwwwARnjHpjrXDeOfAcGqRGe2RYyORHEvJHJ6/rXcng57dAadlCpyOAM8dv8atPlOWtQjVjY+T/EegT2EoDjgcENgZPcH24xWNNFm3IIbbjGMYGP8A6xz6V9P+KfBtvrMUhjiCtICRwDz359e9eEeIfDNzpd68fl4GSASmQB0x+nauqnUUtGfJ4nDSovyOQRAHwB2wcHr0GP8A6x9aUoAX7cHkDn16ev8AnNaUthFIxPzLgE8cDnrj/CqrW4RlGNuACQAeBzwa6DiKnmF5fnQ54wSe5xx+meo7+lPZEGXTOM4OTg+38qr3lqVm3xsxkjAICkkEe445561Jt2xAkkE8EHOc49D9fpQBMWAUlDkAAhm/yR+lQAuZMjIOQcAjH+frT9uNvcn37D1/AioJQCz5GADk+n+enFADw+2dhyTuJBPIwAOv8/wqbAyDjkjkLzjn396jgUeYRgBWHpnJx6e35UrQhlBXmTIBbjnHvnuMc80AEqRlcvlAmTtP+fXt71GCHGEyoUDqMHv0NSsoJIPJHQjgj37nj+dDKCCrEjjB4POfU+vGM0AV0wZkJGfvKOeF6H8+1SodiAMc9wex98UyC0QSGVOQcZODwen+Rx2pZoUMjhM+p3ckZ6fXoP1p6ASEsSCQQenBx+Pv2qCQ7c4XG3HOP5/zqwYwoA9RyMZ464H5Hio5IDsLD5yDzgcZ7j27+1PQegsOXbPRgeQOvT/63ap0B3fP1Bxz0IBPJ9P/AK1MgX5CQDznqc9OKkwCSc9ucDkAf060mS2JwBn74JJDHjJHQgf0odgNhHJ6DjB//X1pCwLgDIXG4AHqOuf1z9aglYRsFAwFA+Y9Pz/H9aRJYY7AQSM8HcB1B55+uBRHJnkbjyATgcj/APWeOlEjDAwcHJZmPUgdOvamk8kJkA8ggdBjtn60ATGQFuOfXnI5/n6/hUd025Xye2Fzzn0OR+XNEZKkLnnH3SeM9D9MUXMe/B4UA5wQMAnt17/1oG1oYtwxVyQNjAbSo7AdvQn3qRSUTH33UZDEcf5570y4/wBaPmz34/i4x/8Arz7U8hscDkgYGefbH61ZlYkiKMAADx82MnOR6dc96iuZNqqFPDZGCeSc+n1qWHAiLvuwSQVYAY4HI785x+FW/D2iya/rsEBjJiQ5ZiOB/jkn9KLpbmsYuWiPUPgnpMs9qspQgoMHcAR6/Xv/ACr3i0iKqE2BRwSM8HHOMfjmsbwZoz6VoMC+UAmSBhQCPXn6/wAq3HlH3RnJBGRxjB6/5968qvPmlZbH12EoezpruxHGJpHOCmcAEd/6fj1ryL46XQKx25wZDHk4PA6//W44r1e8mdFIXL9DkAnBHIx+n514h8dLyKbUInyRIIvmHTnJzg+vArGkryRljbqmzx+18vPyDJAJHHPufc57e1Ej+XIMnI5A+uc9fTrRZhSAMcAggZzg5/lTg4kbkfMBuJb0/p2P4mvZV7HypI8wEYRiCMAnPI+p/Tjp1ogmLrISRjI2qOw7H+uPagPtQAAPwASDwT/n1pNwJJ5znBOMDn19e3HbJqirkkUm1we+O/vwf8jFJtQZydpHQdCPy/E0Rrk43kDHGDjg+v8AL8KWI9X4OOCQT1+o5/lQSMIIkByemc579MEGnzAGDzw33cAKp5zjrj6jtionkBfaemORjke/8z+NKzApheATknH6imgZ1vg7xtcaPLaB2d04Mhz0A7+/519FeE/E0WuWMcirgsuRnk/T0754r5JimVGTeg3bSSckjHbNdl4M8Z3Hhqa3EjGWDdlieCBwTgDjA6Cs501NeZ6eExc6ckuh9Tbt4AKdQQMjB/8A19aYjFXJOQD7YH51naP4ottc0WC7tZPPVxyxx8vHcD9PpV1JhJGXQEnoTnGQa8xpp2Z9ZGamlJE0G2Q55TqMBuM/Tp/k14X8YPD5s9ZkkAAicbgMY578fUDpXuEMhEoBK5A4wOeea5P4m6R/bGlMQQZIlweCOOtEHaSsedj6XPSb6o+btN1v+w9RWcv5argBF5PXHPsPevoTwD4vTUrIxhuDgh+uT7enB6e1fOmqyJZajPGY/MIyrKBg9eufStnwX4y/sjASQhBJkRDJHXBP06n8RXqcqktT5rD4mVCaa2Pq+FyQp69wV7//AK6d/Fn/AD/n/GuW8H+LLDXbZnM52qpJAOCrD1+n8q6GKYMFOSEYgg46j615s4OLsfb0asa0VJMtuA3QjnnAH9aPLLL3AGDn8KYCWfb/ABDoAPxP607zsDHBPU1mdANFlecZxkkdqmgLrnuCcZHXP+BqESHJPOSeeOvt+NSRS7QQOpOBkUElgxkFSDjJzzzTWUHv19aAQMAjJPXB544pGG8gZ49+9ADyR2x0wSetIVyMcdMcdPaombaxLDoONvQfWnA5UEEZPH1/z/WqAliQiQDIOBk56DPamSAhs4O3PAJ6D6UkfA+/z1B/KhlwxK8jkEAcDP8AjilcXUCM/TPTGKVkyvGfcE8YpoIXJ6gDHPf/ADx+tDE7cHOfUnrTHuPQ7cAdCOuOlIkKKcZzzkZOT9fypsQBTjOAeCaVWxuGOeB0/wA+poJsDqyuc/d9j3/+vRMAox2IyVx0z/OkPUBuQM5Pv2zRMgJBHPGODQFiZ3zFgHnHB6c/59PSqt3pVvfQFJlV94wQTzn3/wDr1N0GexHAI60Z3LyeB14xz/nP5VtTqSg7pmUqUZq0ked+J/hdHfLLcQHATAxnnn0/xIrybxH8O7mwujJGWGMkt1BHf2x7ivqFTtLbkV8+oJ5xWbq+k2WtQiOWBU5PIXPT2/GvoMPm0oWU9T5/E5SpXlTZ8rz6bI0SgxFk5JZevHt7fWqFtncARjqAF6EA+nb6H1r3nWPhpHtYxEMCSPlI4J9vXr0rzbXfA1xYTI4RigJ3MVx0x0Hcc8V9NQxtKst9T5urhatF+8jm1AeU7eccevt+v+FIhZdpxyM52gnjPc/njFSNE1oznYACMYPGevJ/ECqTyM0yIXKknKjnHTn24+teindXOPbRlpD8pAUjJAz16884/D86sBSQmeXAypK9Pp+vrVFnk3kHv3HU8c/y/lU0bSMAXJ4HrnrwP8n096ZW5bg3xxqN+ckkgHp2Ht0z6UAEqXRcnJJGev8Anr+FV0kPTBUdACc89uKlgckOj9MgMScEn8KCGmiUvgAOhLkg5HORn/DH4GklJOCCQDxle3HB9u/+TTSoPGSc4GFGc8+ntmlVhGXGcBxjnsffjr9fyqGgV2PVpDEh34AOCD/j/T9K0dO1qTT7UwgGSXBXPbGDjP4VQjX5CFwBkZBPP0//AFUCMxg4wMEE7hg57dP8815FXL6NaXNJam8ZOKsixAxmyHDBzg5PU+n1q59kDTEEDytw3Zx096z4twLDIIHQgEEe3/6zRPeS48rcXQjHHHI6Dn/PNYYqh+6aitiovW57R4NtLeElEmQYAVQD19ufoOa7uX5IFL7jg/ezk47f/rr5p0zxNPp02QJAI8ZVj1HTGP612H/C0Lu5tEjQlgDht7EEY/Xjj86/FMdkmLr4pyjHRn2mCzKjRoKEt0egeKPG9hosXkyF90qlVIXJz7D/AB9a8bm1WeWfJxImcAjAOM5/zmodR1G41VVFxIXAJKAHIHrj6/0qOOIEAHnjkkV97lOTxy6lzS+Kx4eMxssVPsi/4dUTa/aQuMbyMqCR1756f/qr6HsrWGx03EeYwuAcnHT3z+teTfDnSla5gmKB3zj5hjbjpzXoXjPUH03TZyvyZyeDkHj/AOsa+Fz2bxGKVOD0PWwCVGk6jOF+LHi2KVDEhKmP5VBPc9/X888V4v8AbpQ2JZMsT1B5XsB/9YYrQ8S60+oXkDkgmRCSPTGcY/8ArDsay2QC3JP+sY4TI78Y/n2r9g4ewawOCinu9T47MMZ9ZrNrYhghla8wF5PAU8nPTA/nxXqXgbwbJdXdtPNFmPduYNkZA7Y/D9Kw/h34Xe5vxJcAsoOeRx/KvebK1is2jiQhwqgkjopxxj6dMV8pxRxA6K+r0HqenlGWfWZ+0qfCiwzW2m2wkkGyTs45GOx9vxrzrxz8UrOKFrCAq88oIUk9ff8AXrXea3E93EQORjLfn0rxnx94UjWeC4jtF3gn5lB+6Bnr+fWvjuH8NSxdbnxD631Pos0rSw9Plpo5IyOQ5dmDsAeOQB0HXr6YrV+Gd4IPE7LJiPMZIbkZwfT3zWXLY3PlI6DeWIOMnBHHBPvir/hxCuopPGmwYIx14P6njjj0r9Mzt0VgnSja1tLHxWEbdZPzPpDTdtxaxypyWHysP5Ef1ry340SxLcW7oGkl6hwcKvGCCPXHeu/8H6oZLZLd0KjHGeOMev8AnrXFfFxITDB8gDsxO4+3I/n3r8z4Y/d5lE+3zRXwtzzJG2qARvB6ccf5zx+FNOUyQPQ5Bz+Xb1x9abKrKsEaEEr94f1x06+tNmR1UnlFA5IHp0r96k7o/Pzp/hzGLnxAI2QOSQSScgV77byrFEkIGM4K8c8dwP0rxH4RI0msGSIB/l+Xjkkjjr+Ht0r3GDpFJcAI6rkhu5Gc8dsdPTNfz7xRN1cwlHsfomTRVPD8/VlbVNTitGOwg5xkg9P8amtLqOa1d97KiqWYgZzjjj3xXkviDxS9xqcscUgOZiFz0HTnp+P416h4Zi3aHAc5yDkHnPv+VfPywkqDi31PV+sKrdLoePePXiGsM8S7ImYkAdh7/mTXKRRu7IjnO8HDdQAOT+OM11fxP2R3h2LteKTDEA8k8cf5NclYOZL2JvOYbVOAvG7PbP6cV/SeUyvgad30PzTFK9aXqMu0DziNnGZOMDqffB9PSvZfAmibbaF3XYwjB3AYBx1PoOce1eWaXpE93rVpiNWjWYEFgSccf56V9F2lgLawcf6sqB8oHGME8fh696/O+L8yWlCm9ep72T4RVJ+0lsi6soNvHGTwM4GOuex/z1qJYY/M5UHDZzwBj/PrWUdQLz+WsZQgcDpgj0/OtTTQHG9wyDAJ6HPB9K/JI1KkXdNn3fsoNbJnBfFPUooYDAkaGSTG44zjrggjivGXzuBc5YH7pGR/nvXpPxS1GI6nFaDCH7xLdwO3615lcPudijEbWw2ASOfT/Ir+k+GI1f7Pg6rd2flOYNfWJKKskyyETeAMDdnAPOM+n+eKiEx2HBJPQ7vy/T/CoZopCQRkg84B4/KpTGfJIxu3Hoe3FfWNtHnDIlJvEAIG4EDB659K0bbRby7kIiiJYc4HU/hVK2iimnycF0UEEEk+nXv9a9D+FEpOqS70BQjAZuRj2/8ArelfO5tm39nUnUZ1YelKvUVNdTll8LTwNtKnBGSpOGBOO/Q8VHNafZn8o7Q4GSM9/p+Gfwr3ifQbK7ut7whckkADgnvx2/DHUV598WfB0cciT2VsyMoAYxjBPHX/AD0xXiZZxRRxslTloz0sTldfDLmeqOE8vO4Ank4w3pjv/LipAvlDJ5JHUnt0/pVS13GzLF23qxXnrxT9odtzOx4BxjIH596+5T5ldHnrzLBnxJgoAQ2Bk9Px9vSt0RR3SiIj58AFgcfhXPL1ycYyCB0Oce9b3hq2N3qSRAsoI+ZTyPbB6VxYrFwwtN1Kj0R0U487UVuyZdMeAKqEvwcjkY+v1460yW3+zkBX4Pr1/X29K9WTwNJFaJOj7sgkjHQn3/D+Vec+MdNFvdpCQucgnjpj0/SuLB5rh8ZpSd2dFXDzo/GjOSPad/RSMBgOT6/1600/vpd+RkDq3cent9PeqwmfcQGz0GB/nv8AyxRK+FGRs2gnJ4/MV6fMc9iwQHByQeScYxj1/Ko3YMD1znkbjxjnjsarSx3Mwj8tSSemPb/Pet2x8NyzWyO8fzsRuU55rirY2lQ+NlKm5uyRkRqQpD8EEgkcn1+nrU1tCw5IyDzgn8+OnX9K6208AyvGJAXAfjDDOPT2xxV0eApI5TlQdo6MRnjp/SvN/tzC7ORp9Uq72OHniw6Ah9me3PI6Z/So9+xRuOBgnHfP1/P867ebwhccDy+CCMNzkcZ/z2rNvPDE/mcRBCw4fHPvgd/b0rennGGm0oyJlh5xWxzQX5FwARncMDnPU/596RUKszDAJ5JHr/nmtW+0t7ZBvTG37p7nHJrJUZHzZAIyCDjivXhWVRXRzNdwQk52kZz05Bx/9c9velYDaDu+U4GGPQ56fz/KlgCbwuBgcBvbnjnuam0y1N7dxW+coZPmDDg56H2P+NYVsXGgnKb0Q1DmdkStZPJDKUJQqoOABzz7/X0qlE4SNRISCwwAVI/z64r1lfBIWMFIwhcEkde3pWJ4q8DSyWER8pQHXIYHnIzgfSvJocQYOtPkUtWdVTBVoLma0PPciC7EiEnHbGQwPXA9qkLhiGUZyckc5z+Pf6U2S2mtppFlyNgwAo6Y7j26U23wSSSMEYA6e3Tqf/rV9Apqaujz+XXUlcIysXA579z0/wA/jU8Q84opAXAxgHnjv/8AX96p3hVUUOTknpnIx9adJ5iukajdkgNnI4PX/AVy4musPTc30LUU3Y6ax0i4uvLCjfG3A55P+cn8qoX1qbOd43XaykqykfdI5H8jXrvgnT4Z9Et5SA8g4y2OMA1xvj6yCaxeEAnzE3eYRxnv9f8A69fJYPiL6xiPYtbnpTwM6dNVb6HCygOCM4Iwfx/p26e9DOSo6AYyQQDg/wD1/emxxyKuB17t6euP505Aj5yACAcHHPt9PrX2qd1c8/QMFkGHHB5B6jqOfp71MrxxBigO7AIIBJx/n+tRvECuQg3AAYxjn2P+elIsbmOQkdPr9PxNYVVdNMZ2XgTWY5b6OJkWQOQAR1x1/GvVLK3iaRflAznPGDn6fnXg3hAm11wAOV2Dqev+e1e5WEpbEhJOQCD161+HcQUnCvo3Zn2OWNOneyuVfFHiVNMYRqCApAIBx/n1rir34oGIFI4zhjgFgep4/wA9am+IgPnbthcAk7ezHrg/kK8+u5DgAggHDZxke/t+fevVybIaeNpKrJmGNx1WE+SGljpz8RdTWdgDjHBBPy9e3+fSmW/xE1C2nAeT5Ccgjk56dPy/OuYtwXSYyDJL4GR0Ht+v5U0KvnRh+UB5J7A+lfUS4ZobJHBHMqq31PXdE+JUMziO5yQSDknn8/x/LFdRqdzZarpbvBiXIB2lRjn396+d53MMoMTtsH3goxjJ7fQZ/KvWvA1+ZrNcngYHBI4xwD/nvXw2Y5bPLJ88XbU9ahio4pOE0ZPiDQvJQyeWFjAGQBgZ64/z7153cybLl1QFOBnODx74/rXvus2Ud7psiISQQSBjofrXi13pC2dzPJIN5+6NxwPrX1OWZnLE0OST1R5eJw3sZXWx0/wuvfIvPKLjax456A5/Tn6dK9G1Ifu3AOflJBByAOa8f8BuRrKsgzErYABOcA9ffGK9gu0MtuSoOeB8px1z1r4nMoxhjG+jPXwsnKi12PGvFzNHdlzk7+cY7Z4x369q58jexBbaMcH9cfjXYeNrB1uEcZ5JBYep44/L+Vcmtp5YfOSQMjB7nH9a/Z8mnGeFg47WPkK6aqNMYpJ5PIwApHOc9fp+lJIThgcBeSDwSR9akCEhRjeMHAxxn/8AVn9KjGMkEnghiAOP/r9/bpXtPbU5SVC7kLxnGSTxx6jt/wDWqC1aS28uRDuBJwB2Hbj/AOt61Pv+Z+QSBkc8d+n6/pUbOkcEZ5UYyBnkenb/ADk1w4qnGpTcZLQ1hJxaaPWvhp4iEkf2Wdzkg7QOhNdfqkDXMMoGOVPA5zz07/nXlPwxga/k8wu2IzwQOB6YHWvX0UER4PsQQevPPX8K/BsZTWHxbcO59xhpurQtI8Q8R2j2urTpxg4+XPQ/h0rNsZpLafG8oPY4OD3x2+nfNdD46tNniGVt5CScrk8ZHB/p+Vc1d2/lyEg+jDjJz/h3r9XpUFisGudXuj5eo3Squ3Q9l8B64JojHIWOCVwDyTjt/ntUni/TTcxSMoPAzk9SO/vXAeBdReCYh8hvMHP16V7FLF9u03kjOCCWIPNfmyhLL8WpR0sz6WMliaFnueA3VuYbkjndkcMe3cZ989adKcKwIJ9SSCPeui8WaIbe9LgYBOM4yD/n+dc5cuImJQDgZYnk479Oa/Y8JVjiqSmux8pUi6cmmQODiPywM5A24wOen+NaVj4gm00FPMPJ5J6Y7f59qqRjfGn+2NwAP+fekeNSpJzxkE47YrmxmV0cXH3lqaU60qbuj0LQfiFBGNl385XjIGcd8mtLU/G0DMTE+EOMHOM8en415TA+2fBHXgsRjn1H8ufarEwIkjd3ICkjaDkHPt+HUV8iuF/3t+h6bzOo48rNjxJ4jXU5UCqcAYyB17H9f5VhhgwOOS55BPPHb+VOI8zeQwAJwABzj6mgukUROenqMgk1+h4eiqFNQXRHiTfNJt9SMEswHJAHB75Hf8KayKxOOuevr2yO1OiCZPIJA7j7uetEnyuCuASOAR6j/H+VdJGhXkwCPl+pySCBwOPpQpBjxgds7uuBUjEsoYtw2AQMHnsfWo2jJJyCMkEE9zziqRnJaDQQMnkcn26/p7/nSceZsbCgDIAOffHt+lOGQowc5PB7+2fzzSDBcAgbSMZPIH+NaowIpwkqDBAyMgDg4z/nr70qkquNm3npjoehxTfl3hEwvc5HX2/z7VI4RHxjA4BGO/b+Yq0QMRFVhkAdsk8AH/A01BtYuCcHgsOmB/8AXzSyS8nBIAPp04OPz9abHIGDgsNy4wCSeff/AD3qlYi4SyMyjpngen+f/r01H2SYGc9SMZ46HjpUxiB2jK7jjKjsf6j6+lXLLw7d3V1HsQskjAjg/KMD9Op696iU1FXbNIpydkivHbvNtyhY46jnn6/pXReH/Cl1e7gejkEqo6dOM11fh/wBP9pjjnBAY5RlGQeOma9W0Pwvb6ZaqCA8oP3sYGf849OleFisyjTTUT18NgJ1parQ4nw58LhaHzygjBIzggZA56V6DY6VHan5ARgDC9hj/Par6KAgQAjaAQM/U9P89aSBvnHJx1PFfJVsbUrdT6vD4GnR1S1HmJHTAAOADk56/wCNGPl5J/PPNDrltxPGOgHP+f8AGl3kADOfQHnFcDbe56FrCphSSeOAKaCN2R1HTtSAYycexAIwKU/e9B09AKkAbDHkZyMdaCBtxjpxkVGSd5A7805uMcY/DrQA9RtB4yOeMdfenqcE8e1MQ4XntzjFLG/PP1we5oExHReMcnPI7CkbDAcc9BxTSQZOOCO2Kc7BhjjjqB3P/wBegkAuV2kdDxnvimbfmJP0I6UrS4xx9ABx+dNSUbCR16D/APVQUhuAuAOMHj/Jpz8AY5/z6/nUe07x6470rn+WfWgZIFHODz2yaEwx65GMH2PNRMSUHQHpwf1pwbGOnQ89TQK5Jtwcn8D9KJfm9yMdqjWUsQevHBH+eKRm7Hp19PyqBjxGGPPY460rQ9s4HT8//rVHkZIDZHp0xipU4V3J+RQeCeMmgCu7+Tk5AABPT68/zryn4h+LjbqEQ5fOCBjGfT+XNdZ4x8UpBDOiN84U8jtjp/SvBdY1N9QuXLuWGcHBHzf09a2hDW7PExuIsuVDVme9fzXYgnJx3ODkYP8AnrXpfwhhiuYy+3ZjLMrD6/5+ua8rhEk88VvCGSVyCW7KM4Ptn/61e8+A9LW0tInK4fAzuAGTwQR/nvWk3ZHBhI81RM7e2fA69iMHqPrT3iKt8hHHII/XIqFANmc4IJwOmf8APSlTlz1Hbp+f+c1z2PpL9h1whQGQPgAcnPB9Ca4nxL4pit7GUA/P0ORj15rf8WeJI9Ms5IlJY8EkkY6V4J4p106lOQj7QCeBnr1yPX6e9VGN3dnn4ms4qyZRvdYe6vXDYJYkEE9sZ79fWs+/AZkGAQASSfT1/wD1+tQSjzB5mcODkg+vYe//ANahn6Ej5zgEjjJ7/n6VueI9XdioqKq4LKFXJGOV/wDr/lT47lJYhgE7SQeOvfmmIu8E5PyjBI+8O3+fxpLZUj3jAYAc5JHf/P4mgkRZDgk9G529hz0H/wCrjNShiGAwfu9z15yP6CmMqrIhCbGJ4AGfXP8AWlkbdkYx3LDv269u9ADw7OEPJzyATjnqf8KcYf3WRwGJx6jt1/Hv61XfEeCdxA5yPXp+uKQybQdp4GMgHjPQfzoAWFiHj25Krlcde/GfyxWghLyDLlB05PJOPQ+lVIIwCH5y2c7u3GfrUnz5RAgzggj05OTVC6nrPw4uHKoHGCOCD0J44x+ufevVJDmEEjYccDHTj0/z2rx74du6Mr7foVGe3H9K9atpg0KFySSMgnI/z/8AWrnn8R9DhH7lh5G/bvzyQcE8H0/yayPE2mHU7N4yGwRlcD68Vur8oJwG9Pp1/wAKWIq7BHAwx5Pt/ntWR1Thzqx80eKNOn0/UHR0wNxIz6e351lj5x1DHJBPT/P/ANavcfHfglNRLzIp2HjI9f8AJ/HFeOazpj6U5iYEhTgEg8+2P8K6oPufN16LptmTHHvYnJBbOCBn/wDVVZY2SQglVz0GMHOe1TzSojgK/wA+3O3GBknH6VVkV/NBzxnIbAyPf8Ks88W5QxyHGCQOQejH/PH40yVnWHhd+Qehx+namzS7z87ZGBkseff+Y/KjKmICRsZJx2/z+tbR3MJ6mdtbbkI3oASDz05/OnQ4JUZIPOcjjjj/ADmpNojkCkAYB+Yk8/X/AD2qNflOQxJzzgYHH+c1qcrRL5wjk2z4WJ8AuDwCPX9O9F3AlqAyYnRsEFSOnPftj9cCmSRiUBHClcYCkDHOf8/WmoxWPyzt2MuMY46c/wCfanqKxPFA/lFx84zkkHn8fTrUumwvc3hjj+d2BYAnnjrgf57VS0+5e1lMRfETKT06frj07VG+YJxJEWEi5ZWHBGeP8OaLj9TduIBECSACMqT3/D9KzpIjAw+YBOo5xxx3/wA9KJNSe7jBcBHZdrHqc9OR+ufeozEGiQPk4wctzk+vHTn+VIZejYzRicnOSQdvXj2+uaWK3844j2h8ZI6ce35VWgBjQCNs5OSD3Ht+ePxpUfy5C2WBIyTjOMcfh0NA7FiZQHVCxTrgdRk85NNlUrgNjeO4AGc5z+eP0FOupC583oWHUH6dB39artIBGAeQOMEjH5/hn8PegdmTtalYfPQZjKnPIJB9D3qJCuAQASVywJxyeo/nTLK4eJzgkpzuUrxgf5/SlSTfI4AxjJGfywPzH5GgSRahjSZ+Tz/s9v8ADt1p9zbSQqWMe3J+8xA74yOtZt0zo+YjjaOABx/9b65q8dUlnsoopQg2g4YnJGT0/wA+tAycQMId5UmIAkle/oM+v41BDB9oKuOdp5yM7s+1Nsrqa1jdIyHhYbSjdAT16/54pEmMdxlEwegCjAz6H889KCye4gLSsgTgqCMcA/5x2qeC3ZQCQc4wQDg5PFR3Lm8RgIxG5BA8vjGeD7ccfnU6LPOiW+AYQB8w65AA/wAKBWbIIknlnEcYLAHgqc8dxXoPg3wVJJPE8sRdX5DD9Me1R+CfDux1DpuGcbtv6HP9a9u0XTYrCyCR9B3z0/zxWUpW0R6mFwrm03sLoWjpp0QCpg8A59ea1JHJ2j5iOmD2/GgtvxkHJORkYqV5N3GeTjrx/ntXOfTwgoKyIyoRcHr1Bb/PtSRqSc+uSPrUgkBXkZHQd6RQE7dOSfp/9agsQR89zt5znnFI4J+UAkdSB2P+eanDhmx0Zjjk/wCfepCQ2M5X0U9eKVhoqSQskfI6n1zj8qZG+4c8YOParzymRNjbQFGARjPPPWoFIXcOCo5Pb/8AVUlEAyDnP3ck4HFPYjdkDOQM4HFWCqGQEHjjODj8f/1UMyELg/MBkYoAjbMigHHIxx60iYGdwOAcjOT9P1pVfg+nr9aDOANuBzwNtACbvmCg8EgY68USKUOAOhwOP8+1OyBhhyRgcck/X/PepWkVlDkn8Pf/ABp2ArbpEGMnGOn9aeGMi4HBA5wCPfNPLBmwSfqf5f0oT5CMcoAO+B75oQDwmQRng8jPBxSkEjHp7YH5U1Tgk9ec8nr/APqqYgZxkAgjIB61QFa4wu84JOQPr/hVbZkEHI5wT9c/nV6QAg5AxgYPXNQsR5nbI5JqWBVw2fXp8v8ASmP1QHsTxjg/5NWWABGMHBzjOOKJMSAHocZGB+VICnJCWUtgZI447ipYgSu0vzwR198YqZip4yCwAII9fb9aYrfOMjvyB/Ee9ArjQPnJJJJGDjoB7UvlnqQCTnp7f4VKuxQSDkHOB1H+T+lG4EDnsCM+vaq8g3GOflxtA6Z4/nUSkop7jOTk+vXAqw4Do+T1Ax/n3/pSxptBQ4YAdx1xUjIQT5mTnGOT6cUph+XbjIwCTjtnP9e1WNiquflcEdz0PpUyW6FMh8fLkheuP8/yppEN2KPkPGu+NyOAOf8AP+cVNFPJ/fOBwGOcH/Oam8tHT5UO3sc9Of8A9VWEgRRgjk9yfxq0rkt21IvtdywAYkjPDE84Pb+dU9U1KO22u7qpGe/H+f8AGrt1eJGu0EcDIBP+c1574t1qLDgPt7kAevXFddGhKrJJI462JjTTbZFr3iZQjESc5JySSPT/AOt+Fecaxq8lyxwSQT3J496mN15kshuWdY8nCqD39jVOSFJskrtAJIViMY/yP1r6ihh1SSuj5fEYl1tIs52aV1ZzyRkEleOc8cH0qZAWCKUbJXII4J7kVtvokbr5gUEYBIB5Hp9PrW9p/hMX08cgJ4Bzkg9cV2SqqK1POjScnZFDw1oz3HITLnBIxgf54/WvTtF0XbbxlhgKOQP855qXw14bEMSAggkY3cDiunS0ETmN/lxgZXvivmcXi3J2ifU4LBqCvLchhgW3hQDG4DkA4x2H49PbipsALk9Rxk0902sTjIBzkdSfrSMuc7PQngf56f1NeM23qz3kklZDc7G6kcHrz19/f9KdtAQ55z2J/wA+9OKDYD0IAwCe31pFAYnJ4z2/zxSFsRBQpPygbcE/XPYe/TNSKSoBI4zwQOfXNSPCCw2gj1A9SKaf9Znp3Iz09eelAwZyD1wTkj1qMYYh85cnGT9fWpkVHQ8DjA5PHWkkj2ScevXHQH3oAh3FQwH159e/5UvmdQM7+vXAx/KnhBnjovGQOPxocYIIJyOScDj2xQAjyk9O5AGPSnxnHQ5OOuM8etLgbNmRz14/GlTHGQQBgcf5xQA7y2/56R/pRTfLi/vfpRQB84IvzDjqOvXFAhLHqDxyOn+eKdkgk4PUY9DTtxBAxnHYDtXAj0WNEfHGOOm7HU0MGxgc9s4xTyAScHjHH4f5xTSmE6/OOM55/wA9KYhjL1B44xk07bvPXkDp/KjiPGOcHAA5oVSRgZwT1PSgWo1RtYc9RkkDvQ45JJxk8jP8xTkbGD3IJ5GBnv8AhQSSfnPI55H+cVXUQxl3cbup6gdfY1yXiPwbBexuwLbuTgdT1POfoPpXXMuBwQSRwVp6ShkKcFiMFT754/8Ar12Ua0qTumcOIoRrxcWfPmr6BLYzHClI+uXOB/njP41zLh4pHU4dAcYPQj16V9G654Ztr62bcMOeFXPOT7/kc9q8i8UeF3spG/dsOT0/Q9Ov/wBevqMNi1VVnufJV8JKi/I46PESrJGhZzySRk984PT/APVXUeH/ABRNauilyu084H0/DpWO8eF5QEgcKV5x9f8A9fBqvEimc5O05A69sdv0/Ou6dKNSNmc9Oo6buj3nQPFFvfxCMyr5h4I3f57/ANK6i0fcAwcH1GcHPPUV87afqYsJgRhDnBPQ5PHXFeo+GfEomjCSyKSAcEnkcdRz/n8a+YxeAdO8o7H0eFx3PaLPQUlDjtwOOe1SqR6duoPSs+zYSkuHBJXOQPXvirkb8HJ6enrXhOLTsz6BNSV0WFHY5YDgHHU0/OMZP3Tg56/jSKQw+8d/Xk98UFs4OQD3yKm6KF2lQckZ5Jx/KlhjG/noBwCOKZvHTlueme/bNKS28qgxxnp/LFAEyNsZzgHIwcdPxoYncRhs9Qcgf5/SmDPccjnGOTUrdQpA9yx7UmwFChiSRg/Xr+NIq7Cc4Axx+vWnZzyX69ABnNOyFGcgsAOcYpINSNECnYcEAjkVJkbSScc9P8+1AQbmHXgZ+v8Ak1G+VIzlskEg46en/wCv0pth0Jg3IHU8g8dqkOCox69Cefx/z2quGy3X8f8APrU6BWG58Dtgnr6f0qSRAhbPcjtioWiAcYG7j7w59x9anwAORjjHHpSgDcATx/k8fnVICNYfmzjH6YpzrwTnOBjNS4+6V7jjHNMZuRzxkZH1oaAahx0wB13fWmyHccoFxg/N/wDW/GjrnBz64pvPr9FI5NPUBpYM/XqPTgU0DI4+bAwCccmnZyMEADtgYpynDge+SB/jU6gRyRlFyWyegH+NNKZGCAe+eg/zn+lTFAAHz7n2+lNYZH1H5f55p2AZs3kk9gM5Hb15pjAgbfvAnkZqUr8uCevB9DmmRr83Hc4Az/n2pWHoDR8ArnGcHj3/AM/lTtgH3jk9MinrxnOAR0BGfoM/hTfm9M9we/0o6iGYBGVHA7nrQI92Rx0GSO9SKuRkg+mP15pD1wSAcYySOlGoCKqqMcADnPf8Oevr9a5bxX4RtNVt+AFnySWI74Pf/PNdJlSc9QO/tn09TTtwyB0Ug5z159Keq1MKlONWNmj5l8RaNd2ErxvBsxkEFT0HYevSuYkbZ/qyCRlSAecjjn/6/vX1T4h8L2WqwZaPe+MFjzn6ivCfF3gb+x7yV7a2IBfO7OOeenY9q6qdXoz5bFYV0ndLQ4WWLdIm35PUkc8DFNnjBXOBg4AO4Ac+g9T71LeNLE/EJ2BcnPrnjn86ZLlLbAGOOeMgHp3/AM812p3R5V9dSKNGaF3CY2dSTz1x/n6Cqyo7NnDEZ4bPbn/E9O4qXc8caxkH5hg5+nb25PXPPao3n2jaOoGBkcemM/4UWKJCmxjn7rHBHQYOTx/h70NlHyEIAAxnpn/OOlQrdPNOBnsABjBz1P8AT9aneNvLCBgTkHb0GevP4f54pAJKXVQyDnJz9T2/UdfSnW43Eh1XGCSS3XGOTnrz/Wmlj5YBIAA5I/ofp3pE4J6HJ6nt7Z/GgNhVyoIBJGTxk5Ofb24NARi2AVIP3jjjIyf/AK2aTeM7CwzyMgdfT/8AV7GmuzDB+boM+nH9O/FAEhjAYADHAyevPbHr/wDXNJIpER6FwcYJ68+n5/SmNN5fzkDfk5A5Pp+nvRnfgE5AOBx6/wD1yadiWh6qdofsOnPUg+p+g4pY8bsgZI9+mBxn1/8ArU5WAjbcQcDAGPTk1HBkTEcAAcew9/p+tIRI6dAB1Pf8f8/hTZbcPgg5OM4YZJB4/wA/hSTO6sBjGDnPoOn4/wBKViRht+Bgg5GB0Pp0+poARl28heAOOc/l9MdKfDlnIKAk84K/59frzTFLvnDgjrwMd+f5VKkeFIcjODwee3r+vegqw+OMKSeDg8EdPr/L61FeAsm0Eb2+YhuBj19//wBdSREluCMd8+vY5Hf6elV79dkqjOzcNpKjIJPT9T39TVJB5GVcKc72AQElVRQcYIyTx/PntUsdtNLYF9oCAnBBOQP59/0ovA8abMgFBjjnJPUg9f6Vd0zTdR1OaO0t4ibSUgGXHzehGPb14ouRZydkYdhHcarJ5cEckgDAblGBj3xzg9a+kPhn4EgsNOSc7XlwCWAA7DPH681P8OfhnZWFssssSs4wArjGcd8/l/k16alrbWcRjggWNcYKqMDPHNclSr0R7uDwzunJDIikFoqRhsdOp68EZ+mP0oUhnJwA5Bz2+oz3/Sh1CMCmQFHT/D9aRsIMOuOnJH9B1rz33Po9kNKBWLRgYxyM8f549q8A+N0qyatkbcqDGSDxkknp06c9+le9z3HlxnBAwCeFxyf58elfPXxXcXetIcjZ87ZGPvDH+ccVVH40ePmMkqVjze1BdTjnk5ZuuBgGrEkbGc5bJAAO0ZIH09sVHFD5e72GOOcHv/hSTTRQEAEM5ODgHOfX/wDV0r2Ej5Ynk/dpkEBc8ADPtnp1zUioZPnDYB9snH+T7VGo3xZ9wMjtn9PTn2qTy8KwGFGCQM5Gc8Z/wqiiMwcAjG7OAO+PT9Mc01cI2ASpHOMAf5/+vSRyP/z0JDchSBjIzz+HFOljEcr7PnPByRnPHT8yevtQGtx02WlwMkMvBwOfof8APPFMZ2aMDAySCQR0PPT+eKay7hHHnedwAABxntnv/k1IVwBuIJAxgc9/6dO9Aug7ywvm54wRk5OMdfy96aOdpI+Y5AJOcgnp6dPr1pwQogBO885BOen1HHBoij2ZwzfNyARxg+h+mfyp3BNrY7zwJ4gubBkSKXYM4ZFOAR1Ix7+nbPtXvGhaguoWQcFlyAG47nr7dfzr5WivZ7C5int0+ZSSBnp68defb0r234SeLTqbzQuR+7AKqcDB45/ya561O6ue5gcU+ZQZ6nsKqAOCBnjr+XX/APVUMkBuVOf3mVIYPnGCORTxMGYhHBwQD+Of8/jSiVYhl8AEE8Anj64/w61517Huz95WZ8vfEjSJ9H8SXMYt08osSrc8g9x6jt+Vci0uWTA2gcnpnnp9P8+le3fGvTg13b3GH2Sw5LDpkHH6da8Va2DvgkiTPJBHbsD9Pyr0aU+aKPjMTDkqNI674f689lc/Z4yqeYckBs7sf5xX0L4W1EXkCF3wCg6noR6HvXyZb3cmlXcc0DMZFJywIJHbpjBOK9d+HPxA3XcUcrAJkZBHOD0Iz0FaVYqUbrc7cuxUqVRRezPduAA+QOeBk5pWUEdcEnGR0OR71UjmAgWVZN5mJI5GAO2D0/8A1VbKYUAjvnj9K8vrqfaXuroemfs4CA5I/h46H86sIeMfkcVDDLlOmeOx6VKj55OOvRR6fzpATQoGJfuB24pJcNgnoM8DvQkmTwOOeM02SQBuOM4PHtyf8jFACPmQ9MHGaaowpAb6gilaQ5z78kH8/wClJuYfPkHBAOOuKdwHIA3QkEcjj+VOOSQAwAxyBVdJ92cnAxkHHXqf5VOHzz3YgccUbsLCle3XnrjpSlC3PHTI9aGIOMduenf60bgBnaM5xgUWHYGQkk44PYcfUUYIJ9v1xSLydpH0FOVgTg8Nzgg9aLC6jTGrHrkdSB0zQEwScEDqCeKXAQ4PJJ5yen4UrqTxnntjniiwCD5gG545PPFG04PTJ5I7daFYbN/IU9d3OTUgG5Sd2PoO3amURsD64B9BzmmypyOOAfXNPDEnn09cfSlZcgdeeuOuaewFOZCeBwMjqMcf5NUNRsUu7by3Ibn7zDoO/wDn2rYcBSMjIIx/n9ahaASozYz061rTqypu6ZhOlGqveR5lrfwzSdXniC7CTuwM5/CvPtc8GyWs8blCfKyTsUkjGMEex+lfS9tGgGx0KjoQKqXvhu11CfLgAYIIHf8Az7V9Fhc0lHSZ87isqT96mfKc8EaOBs5TOCqHGT/n2xUkMDAoQAxdNzbQQT2x/n1r2rxB8MYI1fyIimSS20cgnPXt6155qXhaXSmj2F0UAgZGDz0/PFfUUMZSrLR6nzlbDVKD95HNRwZJ+Qjkg59f8cZGPepFYhOnrnJ6HHarRi8sbDn5vbn15P4/rVOKVftGOQeRu6Dp37dO9d2jV0cd+4qKWYZGCD3PT1596WW2+bBDDOcdP89qZLLiTIOM457cY/p296meN5mBPT0Hpnj/AA/Cp2Af+7IwHJHJIAA5PX8Tj+VSDhdxIBB67eB+Hr2qPcIxwFIAwB3znofxx6cCnRuGRyfkCngFeSP881mVqSLGcZOAM8HOM+nH5USFA2QoJyACPXj1pqyEMD6dcHpx0z/npSj5cEg9cDPQZ9PT0otcLluRYCnMCxuCCXY9TiojhDyMDnP0P8/xqOWZUPUEYyADk/j/AJ7095gVR8EAgg4wefp9cVg6KvexanoOjAjJ4/I85P8An+dW9OQGdScepycH649eP85rOWbcCd+OcHAHTvxSxziGU5OCFLKRzz/SuPE4ec4PkQ1USZ674L1WzsGEjusZU4LEjGfp7/0qh8UvF0U8Zt0mxuG5mDZH1H6V45da7LHLvTeDu5HPJ49f88ioNcvrjVY0kkkZ3GMgnBwDnHv26dea+Fw/D1SWK9rWWidzpr5nai6cBbiHzblZC+Rjjcc4PB/zmuj8L+Hje7S8ZkK/MrY7npjPQ8Vg6N5Ny6R3Emxsk7Seo+v+etew+BtKguLSV7YxyPGVPlhgW9sk+nB616+c5hUwlD2dLR7Hn5fRjiKvvbI6Xwn4ZNvF5hRgQmT2696n8QeJtP8ADjxpckKcAYzkfTjv9faqniTxC/ha1ZDcr5roSY0O4qMnP4Aema8H8R+I38T3HmeYxAk4K8ggdDz+H0r84wWT4jNqzlJOx9hUzClgKfJTWp7XB8UbCW5KOkZD8BgxGB9fxrYkudH1+3AllRiAQWRhx1PPOf8A6xr5pvLkxAxxxYkYZBU8/wCefyq1p19d2dhB5sp8zeSCCRgdjnuTjHOOK92pwzicLK9K55TzhV1y1I6Hu8Hw9sZ5y6uDHksSoBHsPr/ntUtl4CtLC43kqSxyqgjBHr/9avPPCfxHl0+2ffKyuASokP3jj3/+v1rpPCHxMuNc16G2vCp3xlQyqQM5J+hyc187mCx9GLjUvZHq4B4Sck7WbPSNL0+OPBI8sZwCo5wOuPzriPi9Cu+2IBCHJyRg+30/+tXoJnVxHtzg8gFuRx3/AErhvi7DJLYW7jHl4yzBeQBnjJ781x8N1LZjDm6ns5tCKwrseQhPlzvzuPUDPODznvxUJ+ZPLHJ44xxjpU8m7yhvAPoV6Yz+X5+lM063+03SjoQRg8cjoc1/QVaoqVJzeyR+aRjd2PTfg5pklo7zygg7TtC4woxwM16fO6LYyuxKBlPzMRz1zz/ntXPeArNLWw3EAGRQAQOD07j/ABqP4galNa6a4gfcR8rBgOh6gf57V/PVaUsyzLTrI/SaEVhcGvQ8luPL/wCEmQhFO+Q85zwP8/rXu+gX0cejW554XB7Z/L9O1fO8dzIdYt3IUSM2ARwMf4nH6V9A+Ggr+HYH/jxk4BIB7jHvx19TXrZ7RWHnCB52XVHV5mec/FizigvYnzgTBnwfUf5/U1xHhu3F7cQjaFcjcAR1A4wR6f8A667r4tq4jsXcPsUNhlGCCcADJ6e9Znw20AXWpRSybhBGCBkdcjjrxX6HRzGGEymM30R4VTDyq4lxit2dZ4K0OJNRMwTJHHIzgnuO1dj8Qtb/AOEZ8OzyJIplYbVBbBJ78Vo2enW+mKbvCx7jyG7HH+HrXiHxX8Qy6tqU8CEvbbwVKk49xj9fzr8spwqZviXN+p9PdYCiordnc+DdaOu2tvOQQSuCR6jg/wCNd6lyINNnAyCygnAH5AdvrXAfC6xEXh9XwBg7QAcke/8A9auz1C7+x6TcSA4dVPpkE+g/z2rx1Si8Z7FbXserGtJ4f2ktHY8D8bXyX3iG4d8/KwQAeh//AF5rAVdtwSw4IwBnjn6/WrOpyvLqksvUu5ck4OM+g/wqC6QYyAcdjnH5e/J9+K/qDL6ao4aEErWSPyutNzm5PuPUOxPTOMHPH1x/ntURchcA5fGO+M+359qaSY40RVxtHXr785pduwbycHg5zj3PFdstTIFgLbhvG/kYU47dvx/SvTfhxbmK3glwWwSWJ5/D8u9eYJH51wpYtnPODzj/APVXuvgGCOPQRsRTIwAYjt9D/nvX5JxpUcacVfc+hySnz4hN9DsIZBy2MnGcAYwe4x1pmtWMOo6eyuAT9088+mMf/r60oQRnGflOCdvT0H4n2p7YkjyTx2xjrzg1+SYevKhUU49GfodaCqQcWeG+KfDv9nXB2ArH1yByP8cdK56FB5pQnIAGGxwfpXqnjaxJs2KjL5J4H5gZry17cpKuDt2gjkdvSv6SyXHrHYWM09ban5diqbo1HHzEIJkA4G4kZAwP89K7TwHZiS9Lj5xnJ68jGf05riLyR4mwApBHBY84/wDrjivQvhyHaRSBkYBG04Hbn+f+FeHxRVcMI0nudOWa4mN1oe0wSeXp0aYxjng8n0/OvF/iKwfV5CMAckhTnHOe3PSvY9hkshh8PjDAHJ/z0rxHxbO76ncEnOGIx+n+B/Gvm+EVepKTPoc3aXKkc4gVjkEA5zgA9OO1TQWi3U6AAnkEL6+nX/61VtPgkk1a3BRkQkgNnrXonhTQVmuxI6AxZBGVwBivuc3zGOBoOV9WfPUKMq81FF3w34RilRXcAAgYBGDzn/8AXmutk0aO1tIxsGFOAzEck8Zz/npWoLCONxJG2yJAASMZ56Y7HniuV8ZeMPLtvs6cSKCACeM+v1r8ppYjFZlW5dXdn1kqFLCUry3NW78T2mj2iWyCMuGJZjnkjOSB6Dp71kQ/Eu1juJPNjVt44kK5z14/UV5nNdT3G55SdzEMcn/Ofw71XJJlQZHXIUH8+P1z7V9VDh2rKN5OzPGeOjfRaHrtt47tb6Ugr8gHCn9Men09K3YvsWoAOEQsQMgHHvjJrwMztDeEgkAEEFen+Hv+lddpPih7SSIlxgAEDr0HI9fy/SvFxuW18HrFs66OJp1WlJHd+JfBcV/p4kgI28lkbGQecDNeT6poT6cRlDsUkcAkjHQj/Cvb9D1lNcsWO0LtXIXr1B56/j1Ncr4u0I+XO6EHAyeT7/4e9ejkmdVFNYeqZY3BR5faU0eVxwwE8uqkjlh0HHUfXj860/DcMf8Aa0JlLbAQ3TGcHg/mDx71mvmKcg9QSCCMDt/n6Vb0y4K6rE7uCEHQDHHHGPwr6TOeaWGk12PIwtlUSfc90gmBRGCgBgQBzjFTX9uNRtsfKdnBwOuOo/Cq9o4XT4SF+9GDx6envxVlJGWLGBtYcE89K/C1WnSmpR3TP0R041IcstmjynxL4f8A307ojJnqG4z/AI//AKq4qaIpdlMYjAJxjv2/ya9w1/SjeRPIvDbecYPX/PWvI9d0x7WV5MEBeRnOcfTr+We9fuPD+brGU+SW6Pz/AB2EeHm7bGVMnmklxk4yVPAxx396khImMecgMAQ2B/k4/HtUdwSmwDJBHIK4wferMHFrb7vmcHncOhOO3WvdzFqVCV+x58L8yPZfBEsiaREmSBjPTkceg/8ArVk/EDCwcj52/u8nntWl4DmiGiuZ25XAVl7nsf8APrWf8Ro3XynAJQrnOeAScAfzr8jyp/8AChH1Psa6vhF6HlEzbZxt4IODz2PXA/rUs8aKcA7h2IwCMH1/D8OaqXrk3JJG0FipOcfj+HT65q1PHtiTI6YG4N1OOnvX7nHY+MI1Y9fmySc4PGP/ANf4cU9APLOTggcc4yfT9KZ5hUZ6kZHHGRxz6UsZU7scoAPvfn/nj1qZtW1BIs6LMsWsK5feSMEdzj/P617ZpVx5lpG4QgnHAPGfavDtHR7rWbZEBK5wxIOAB7/l6V7FozPb2yByeDgDGAAc9O/r+lfjHEcf361Pq8ruk10KHjO1Eygg4HOfXPpXnM1rsAJUE45JHHt/T/GvU/EVmZ4MxIZM9hxwT0x/nvXI/wDCI3l0N+PK5wQefzFe1kGZU6FHkm9jmzChJ1OaKOVisnmhdokJfPAI44/z/OqjAxscjaw4IOTn3x3xj9DXp2l+FRbv5dwdiDkSDjn0P481xHieyl0vVBA2SjEsrrjkZ4OfTtX32Fx0MTflPBlCUXZow5FMhJQYyeT0GP8AOetdp4N1NEIhwFJxgk9xgdf8iuNlm8lcICTzwT2PTn/PWtLR5mh8oxleCATgkn2H+ea+Z4loKpQc+x6GDm4TVz3q0hM9jv2IVfqwbnPTjn9PWvL/AB/ZG33+VsBBBI2+/wCfr+degeHtQ8ywAOAMAbgMdjz/ADrl/iJakafPJj5ohkA9/TH0r84yOq44h031PpMbFSpKSOF8NXh0vUIpU3IucFWIOQT/AJH4V7Nayi50+N0PbJA5x6D8a+ebe4M0sbbuMAlTwD9P8969a8GeJNqmMuSOAFx07Yx/nr0r0c7wzvGpFHDgKyV4PqReONPEwLlcEY+VugGOenTivOp1dJCHAAwRnsSK9i8SWcmoxGRcEg8kHt6fhiuAv/D8jrJOXZioJCEYzkgHFfWcM5gvZ+xk7HnZlh7T54rQ4zzVLbO+M/njt/hThOAiHGcnIJHbtUd9G9vesojY7CBjGMZ5+p5/lUdyXVtpTBxgnOTz0GP/ANfWv0X3WrnhbFoMPNk6uVxkdse/4U57cXEJBzzjbzzjtSZ8mExvG3nlcgYOCcc8/h9a2/B/h+81VFeePbggqVBAIHUZPfrXh4/G0sNRlKTOqjSlVkoxVzuvh1pP2GxLH75GflGfT/69dxs2Q5yQhzn2OD/h+lU9B0wW1mo4Axg5Pb6CoPE2pDTbR3D4Cgnk4J+gr8PnKWPxfuLdn28IqhR97oeYePL15tYkjOSmSAynPPb9OR9awXXfGvoBz1JP4+uKn1O8e9u3LnJJyfQA/wD6+3SmQnfCDzySCCeOxr93wdD2OHjTe6R8bVl7So5LuW9KlMZBV+VOQfX/ABPb8K9g8D6qbyym86XDY43EY6cjmvGYM7XbGOTxnjr0NXrDWpbRmj81whOTgYI/znNfI5plMq9VSprc9HC4pUU0z0nxRBbXZZPMQHBwSRjp/XpzXl2pWga4KEhOCMrz1FTyXs9yQJJmO3kH+X+RUFxLtcEncFzyBnjHOfX+dfS5VhKmFoqFRnDWqKpNysKRFFbxJkfIm0Hrwf60kA2IFfrn65zn9MimRoUjyQRgcAnBzx/n8qTBYkleSQRx1/P8ete2cwqxfMCCOBj1688f5FOddxIyPrjJ/T8KRfmkPOBkHbjtUr/cGeQpA54+poExjARhRgpzg57Ads9+KSKzEzlynA6Y6Z6nj/PSpGwccgHgD1qQgpbF/MyAScD/AD0/xoJZXaMJvAB3MckEYPXj39ajXDsM4UcjqScd/wDH8alhcyMxOSRySOeo/wA+lRqMudnJxkcevFBIwwvF8w5wSc9foc9cf4US5KjjGfbjPvSuHUkHk8AjPX8qHGQGGD1xxweP0qkJiCHzEU4JPTk9uf8A9WarnIkAAxkY/wAf8Pwq1HtCYIIPXrgg/wCcio4k3yhVPzdAD0wen1/Cq5kiLJlfyMFQMFuRkDjH16f/AKqS7h2NtcZyD36nH6d/TrVm63xzRoQxOex5B9h+P41cttFu9UdB5AVM4OCevb39KbqxirtjVNy0SMU2ztbBtp2gjgHn15/StPQ/D1zqUhdY3w2CPUDGTx64r0rwj8OjeRRPcJnAIG8dAe3v25r0jQ/DFppkBQx5cHCkAdf85OK8jE5nClpHVnoUcsqVdXseW+GPhg0uJpUO/PLEdO3SvRdK8HQWZR/LGUAAwByP8/XrXSQQC3Xy40wM54/z71PjBA+Y44FfL4jMalV6OyPo8Pl8KMbNXZGluII1wAu3oAcYqZEVV9O/rRyTgDjIOT1qQdB+v+f/ANVeVKbm7s9anBQVkhkQG4kgcnqeKQoFfI9cZx3+lSfT6ZJ4pucMBuGe2ag1FKlj/ME0Fflzt+nNBOw5zjHHXmn53Rk49qCWMQdvXk8Uwk5wOM8D3qRCNh9QcHn+lRhgrryeeCeg6f40CGkAvkYz1zUm4bM/jkDihuWJyRnj3pvuevrj8TQA9QCBx3wRmkZMZGCe2KdGcDJOBnihDvPT3GKCCLaxOQOnQe4pXTbjIJbqQKkLBmx1IJGfemyS/MADk54B/wA+tOwrjJYsR5I5J45z+dRJhhgn6Z/x/KpXb9183THIz37VAJQuTuOcY57/AI/56Uhj2YZB9ueec0HnOAGOOeKjJy/J5JBPH+f/ANVK8gBAJH1HagB+OemM8YoA4xnjsOtIjZTIPfv60K+cHt7D8aAAcDHXjJ56mgAvxjPHQDFG/LEg4HfkCo3fZKCCQPQ9/Wk11DYcYsjI49fb/JrO8Uauml6LKBJ84XJwecYqzqWsx6baySkkcEhT0PoPXqO3pXiXjjxo175kAc7GYAleevTnv1FEU29DhxFdU4nN+JfEcmrarMjnMBXcQO2P0rFh8ttjHCgDqw5x26VU1GRluwyhgT8rYPJ9/wD9frTYZXkIRcAbwMdRz2rutZHzMqjqSudv4Isft2ooDGHjAzkDkH/Jr3vTbEW1hEyjCDGQMYx/npXmvwy0Q28XmsuSeSwGBj/PevWQALcBSMAcHrxXNN6nt4OHLHmIIz8px0AwPU+v9aZe3Qs4WL4HGct0xjg1KgBlx9wAYB9/r7f1rjfHniD7FbSRIV3gHv1/zzWfodtSfIrnE+O9cNxNKobBYkAHIz+Xb61wCuHBL7pBn5gOfb+hrQ1W+e+ZgRnB3Bj0BII6+lYjTOJ3GR8/T0x256du9bx0R4NSfO9R5iD8HowGTjJyf6j+tMeAoUOeVJByDx7/AKGmtcGOUYI68kkHH5/X8Kkd3kTbnnqOvT/9XHvTMRWD7ECEA9SAcgg9vr/9Y96RQyqw/jY/LuHp3z27URtwRlgMZJxwOfT29zSQkyMAGyCME8ZAHtU6gO2/PzjPY56k9s+3vSEcYPJP3ucfy60i4BcnDHkEE8A84x279+9RtMI5B0PBBBPQe+f8KoCfeVA75/ix/L/Pak8kLG/J5556Y746j+tMlckKASAeQSOPp+HrUqHcrNj5wO46j1oFqOQ7BkA8jlSep9Md/wD69SmXbMgAz2IHv0J7etQMDKSoCkgZHbJPHFPhy9yF2CQZwckj/PYfhVp6CW57D8PLR440kGAo4yB3P/1816SVDKj4wc5GBx+fv1/GuK+HNqYNPwACDgknpnjP+fau8Zt3CkHjGR7/AKVzT+I+iwi90iMfpnHrnnFBQ8YIxnAGO/1qbnGMZ7DPBApASCckk5AB7fnWR6AsIQKyyAFG45OR7f0rzvx94CGqQyS267ZATJgA4yP8/wD169CZhnngnjGecZ/z+VBfO9C4O73yOf8A61Um1qclampLU+Xr3RbnTYwZ0yckKTwMZ9//ANVZM7b1Ik2lAMAjgH0/pX074h8EWeu28iCNY5cHaowCff8AnXzz4n8NS+HdZe0ndtgY4GOR/wDW/ngVtCVzwMRQ5NUc7LBnaOAw7Due/PrioJ4nDkDJC9cDj6/z5rSn/dyKAMDHQccfT+lV7+ZEtWEYG88EgY/z2611xPHmzN3b2GDnA6kce5/T9aWNOSOoU5BHoaWFtsIBznqxzwf8+lS27BWyfmXnocH8B/WtTluV5VI4Xdtxg9znn8uuafBbkKpdDkcD0wfU+lXJijSB2THAJ7nJqwZImg+XkgEAHqD05p3DUyza+ZvwPnxgYpq2paTJyB03YwM89u9WtwAfJPXO5RznPYdf/wBdC3AVzuBHPDY6nvj+dUFyLyiioF6g5IUfXJ+vI6VL9nKYGAcjnBH/AOupVQYI3E9Mnt6/55pzOhlzGdwxjjvj9exqAuMtV8wMUIJzjp1+opJLcxOSYuDgAn/P8verdiYtwCbSScjI/r1/OnThZACTjjaQev8A+r86CiiyRqmRzt4BIJGf8kdvSoNjuMqoIPXcQM/0pbo7CAH3KDwVHbP+P9KnkAMG9TyDnbnt657Y9KA1CGJkGCOVI4H6DjuakMSKSS4DnjbjnPbp1/CiNxGFwQFxxkdCev40oIJy2AVHG0456gD/ADgYoGiGVNkgzyCccjIz7j249elOeAlAAAMtxnt+X9KcroHOQFBJHHH44NWmkVlGMBcFdxoGVViBBBQrzyRwDzjnt1pyhHOw5G8bgT1B6DH+e1SH5l3ZAAGGFW9C0KTVph1QcgEDoAecCk3ZXZcYuTshNM02WfykjJ54O4Y68HHfj+lei+EfBhlkHmRk84zjP5Z/Ctfwl8PtoR2TzcEHcwzyPf6V6fY6Qmn4dCqtjAVehNc7m29D2sPhG9ZIztP8PwWMSAKAg7EZ5zn/ABrYiBA4PycAYHTninkBh2xnBPtT/LO0Dnrxznmsz34QVNWQbRjjv19R60gYBiOo6YNSCIrIMenJzjr2/P0qF3eMg9QDyTwfwoNCQjueg7f5/nS5GQR/D1OePzpEfzk5HJOCKmEXykdQeoz6f5xQBHGpiYYOeTjP+frTlOGznngZz+f9aCpKh/unpxxzRHH6+uOeaAF25OR+Hb69KR2BwpOAexOOPwpxXnv0ztz/AJ/yaNu4k8AjGCcDHpQUiAsWJBQ4ByMenenDls9c9/T3/UU/YNx6FscEfn/n60nJbgcE46cgVAxDx0wSDxznFNII3Ej5iMA+nr+lTeVhe5yM8mkwMAnoBjAFACIwPcjjv/n60SIPvZIAJPt9KVuRxyM454/T60AncG6ZGM4/Af5FAEbNu9c4zwP8+9PRjtHzdeBjrTW+Vvlz6HkH/wCtSoMYx24Oe9NAPDZJXGPfr+vtU+e2McAc+p/xqJMls8E5wO4ApzjO3OMDrnvVALMUCAg5Oe3X8vaqUxcTHKFxyCQeh57VbK88AZznn9PyqN87cnPfOehOOv5UAQqxx97oMEf/AF6YGCE5II6gZ4z9f0p5AwOxzggdv84pmzgkgdfX+tHQli5+fI6AZPvzSNg9Cc5PU9un+FOlixH2Hc4yQBxTVRyDtHAHrgc96BC5/u9M9Ce3+f5Uu7GeAT0BGeOTQVbpnJ96RgSnPU9RQA9Gz+f/ANel3jbkgk84H+P+PFMaMqgOMkYJ9P8AP+NORMocDj29aAFjypx97A4AGQcdv5mno+zJYYOcHt/+umooOUyQT6cDPHNRzxOWBRjjIJJ56f5/Smld2JbtualqBMcnHIAzz+HH4fmaffH7JCSww4GdwwAfrWQl+loSzMe4wP8AP+cVz/iHxskiSLnJxgBeo/Cu6jQlNo4K2IjTW5n+I/EYjkEQb1JCnB9/515hqeq3FzeOd7Ec4yeMf5xWnrV6b2fzd+UAKgEc5zg4H5Vz0YaVFQqS/wBO+e36/lX1eGoKmrs+RxNd1JNXKsuozlz5hXLdCfT1z+A+uadpxbUHeB1IBOAV5yfw/wA4FW/+EamuG3dSDwApIzwODXVeGPCs3DyxYI6HGeAfT3/rWlatGEbsVCjKo7CeHvD0twQJVYpnGAucADjNegaToqW6cDBAwOMZ/wA+9W9G0oW8YDZjk4wcA8fX1rV2YJGFRuhIzz9P8K+WxGKc72Pp8PhFBJtBDiFAn1JHTn2qy7byXOC2OOD+P4VXVCAckkg9f88VIy5XB6E5HPb1ry223dnsJKKsG7HAIPAyB7VLFnlMqGOSCOc4qPpzyAeMZ4x608grnfjOAQBye3FIY4IGThV6ZAzz9cVGVIGR8vuelW7dN8eRj04qWSBB0U5x0PTPvQFzP3HYASQcHnP+fpTzgjqCQec/rx+dOkjGTgjkdQKYV2kDHfscZoDcjw2QAcKRzjrnvQTk85wOozUmwSLjADg8HOSR6fzqJkO045zxjH9aAFD9zjPbI4OaepAzzx3H86RiQu3+6BgAmm8sMkZ4J9j/AJ4/WgCQMQOD0GOB0P1/KgOQTt3Z7Z6Go9xAU546FuPy+lOJJzxx78ZoAl3x+g/Kiotz/wDPJv1ooA+dXYgdRtPAGf1oD4IGT746cdzQy7QMDHTHP+fb8qVucdRgenNeeekx4k8xMgcdemPwpAwPY/THTNKijYAQDxk8d6HyjEAknHAH+c1RIAYOQBj1J70m7JJHO3k84zTgNvHPJ554/wAaYX8sHKkkck/pQAvLnIOBk5B7/wCfakkG5iAcjjJ9+v8AWl8vEnGecDildCpJ6L0Bxn3/AJ0CZGw4BY52jqetIx3EEAgjOCePx/l+VSAK2cjpxjvn+tJH8xAydvT5R0/D8q1voRYQyFmIJz355Hv/ADzWRr+iw6lAxHEgHAUYyepH+eOlbKjDnBzzg5GR3qIqHQ54IIAI9PetqdWVNpowq0Y1I2Z4fr3ht7Uu6KQoHTHII68/ia453lgkCScZUgEHqM54PrX0TrWhxalC6kYY8HOTu9q8q8TeGTZXHCEhQQARnH/1sj9K+rweMjUXK3qfIYrCOi9NjhcPGRjPqQx/of6Vu6TrslvOOcADLcZx0JGPb39KzLuGSJyHGCMKCw5496gi+QMsRIJ4GB29f8+lerOEZqzPPhJwd0e3+FPFqXRjieVEjzzuHPTGP/r+1d1DKrBDkZPPBz19PSvmvSdUuLOeJiQDnv0+n156nPSvUvCHi/7S4id/oe2eM/59q+TxmCcbyjsfS4PMFpGR6Ysm3H8WDx9amaQMAAMc5A6Y/wAR1rMguQ5GXAwRkeo/z/KryHLZ7Djntivn3Fp6n0akpK6JJWJBIOQeCSOaYr4HJ6Hp/P8Az7UoHTjOT19qaEJPPpzjpSKJo33Y7+n/AOupUkBIOe2ACajKBQNucjBGP61LDyAehz0NTYCWV02YOB2O3pTF5VgTkYyT/n/PFOEBI4PrkU0xHJ246g4Gee9UA5WG/A5H+ycVFM5bDAnAGeTUvk7R6Z5Hbim+WTweucYxyOe1HQBqn5Qcd8Yx198VaVSy+2Txj1qNYw3AH0x3I7VMmWU9uc4A5/CjqJsTbtbggA84zj9KX7ueo5HB7mmrGAcHHuD1wf0pzfMoB6dOlAgOVBwMZ688UO2I2woHHQjrimkc8jB45pWwcnv6t1P0oAYHIXGOeoxQx+6MnJHPHPNOIKknJHvnv9KaRknIyCMHI7f5/nQBGzc4H0OOaPvdCeuM+o9P5091DKDjIHA7k9uaXnpgntn/AD2oAbKGUc4HHfv/APq/wqNgQvcYBxzjH+cVOsTBMAj5jwTyKjZC5A7Af/qoAjUnJD8jqcH/AD+tKPlbOevIGc+1KyqrYQYOckkdKQ559vT0/wAaAGgkDgn1OT2qQyfIcDBxkdqb1ORkD3Ipdq7uhzxg5x+lAB5vy+p65+tRFiQQ3THB6En6mpApAPc9cZprAsCc84xyKBWGYOR94kdQT60E4YleSB0x0/z/AI08KQpPGAQd2PUUuxwSMbxxnBxigTI2AcAHIyDjA6/5/GsbW9Cg1CN/NRZN/AyehxjP05ralTaBwRjksPekJITJO188cfr+H4UGU4KorM8H8W+C3sxJMFwhPGc4/wDr57eled6lGbeQxgkYG4g8nA68/r+VfW15okGrRGKcAuTwwHUep/OvH/G/w6ljeSa2G0sDyB3Hp/L6VvCq07M+bxWBcHzR2PGZolmwQQSOTkHueBk8/n61VkT5igBIJA2k5z26/wD1s8V0OoaLdWM8EZJdASGDKSQe2COnH8qxmULKIwGI5IAA/H8Pc13xalqeM047kXkvG4Gc84JY5wO5/wA80rMcjuegJPr0OT+HFBU203lochgcAnPT2/GpjgIcZBzjnHt3+mKGMcm9+oX5R94cAHvUOx5WID4wOQAcAZ//AFmpI/ukMeewyR79R9TTi3lY4yM84PPTH+NG4FWSMqwPRMg56gYzjmn5BfjlyeADwe35d+KSSUyO+7HXCkDJI69/TnmlaI7QMEc4yR+Z9evP4U9NgH4VomYjPvk+36mmxEIhzkZPrgH8f8jinq22Fx06gg8ce30554pTCIUAwCVHzY54OevvjtSuLUrsw34wGJBbjoRn/wCuKsRQFcspwcAjJ7f5A/Oo0wCQMhGyAQOR/n+tSu2yRMpkDjPX8c9e1IkbKxdsl8hRggDt/XnHPtU2S0WCSScgcHIPp6ev602UITkKXwM8/wBT+nvTCXMeQS5Pp2HcY/CgrUIQiZL5JGAWA68cE/iP1qSNd7JyxB6ZAHPTJHao4AX8zerIXxhW4zj64PPNPeUJGQRsXbklRnA54/nVJhqTw2x3eXkkAZJPQc/r6fnVe+tRLIVxuAUEEDoeoFWNMjury4MVqm9EGHZyR14/nmrup2MtkOYzsyF3R5IB+v1qeZXsxNtK7G+EvCn/AAk2pIpIEQUjLKOTkdDnFfQvhTwBYaTbiPyo3KgNwMfrn3HWvAdJ8TS+H/La2LR+U2Su0DOcZB49PSvbPB3xY0vXo445P9HuSBs3NyTnGT24/rUVYytdHdgZ03P3zu3iSCMIgKALkbTjHpyf60DlVJYkHHGOg7E+/X8qb9qFwMqVlXGCVx29+1P2EAAgAnqAf1/zivLd76n2EEktBoAJIHKkkjngVGSC2MjbzjB59/8AP61KVVTg5XPOMcdM/wCfpUZGGzn1Jx+v4Gk9i3G6K9wpP3sggnCgZ4xyPwrwD4wWLW+vxyFWCZLMxGBg8Dj+h9K+g2ByckkgY5z+fHb2968z+MWmxz2dpclMEbkLdT0/wz+NFJ2kmeLjoJ02zwJ7hFk2Ng4HIXk4yMfXt3okw5JAIJ5B29h3/wDr+1NlRRcExgFzkNt53ADjkd+vSnSTeWoUgKijkgc56YxXsp3R8tYcgRYSMc4zgHPGf68j6c1GQz+ZGScEgDGDkHv3/wAipDvRXBixgAAg5wD1wKSLA+coQgGMg8ZPT/HiqGLFGYSvJIXAILY9sH3+lOOWcngMADwMn8ahjcCUIfnjOR34+p+nrQ0p+VRjIyRzgHHGSfXp/jT0AmkhMDmQP8+chQCSD6+nGaakgKHecOxJLLkY989DQ7ARoX+UgAkgnPp3pJ0SVBxxgY7f/X69qYbj0lEycZAPQkdR+H+eacjHIBcE4zuPHNQQZdTiIgKchuuOMnJ/z3qVHEeRjJAwBnoPfP19qBWJnuChEoIEmMFe2Bzz7deldP8ADfXbSy18S4ZFkHlNgkBiTzgemfWuQlLIcYKEZORxg9R9APfrRbvLbSi5ix5gIYLjjPBwR6n+dVZNWZrCfs5KSPsC3US2qPH1IzgHpnp+We/vUokk4MpOGHIHb/6+PpXn3w08XNrFhBHOWBwAMnkdsY49K9GuMM468njBA6ev4/zrxqkeWTR9dRqKtTUkcP8AFvSTd+HraWGPJUEMp49wPb6HtXzYkBheTjysncVyTgg+vXmvsq9tI9R0ie02AgAkE9eh45r5Y8eaOmi655QKszAnCjGOehHt/WtKM1flPEzGjaSmjnnhBJJAAJJz0wc9c/480tlfPp12k+7IjbIwcYGc5H4YP4VXnulkJEYBGRg46D6nr9aa6OLWRCCDkjIGT9cnp6V3xPKg1Bpn0p8PfGtvrlhbw+eSgAxzkA46Z54/GvSJz5ltG6DKnhip7D/6/evivQ/Et54VlSSCU7FbeAqkcE4/Q5r6Q8BfEGPV7GAXM5zKAxJOcH0I/KuatSt70T6bBY1SXLJnoillTIySSMYNTwkknksTzjPf3/OqdnKki7UPmckjJ7ev5VaQt5ofGA3AI5zXFqtz3U01dFhX3d+DwR3+tEgOzjAGcggY4owMYxg5Jz60ZBjw3b0HH/16BjWIWHb06/j3qpHOVLhuh6Dp/n/61WNwz98gdDxnmqswHlnGcjjB4z9aCW7CmQFgRyMjBxV1JAuwZ78cc571gTXPlOA5ZAcfn9PSr9nfiV3VzjB+UZ4wOT9P1p2JU1szTbk8dMEk0q4z1GGHTHFRrKGZtuOowSc5P1qRTwAevQnHH1zSNL6CowyMgbs8nNACebtPJ6A+lAIySTyT06e1AkAUZ4x3J9f8igAmzkd93enNzzjtnIP+fr+NJtK9Tk9D9TSk5DnOcDoR2oAVQGTGOvbFCpsJ5/Cng5Unp049BTc/Nu4z160DTEI3kZxgd8YNIAdxOOMgHnJFSZI52gE8kDnrRlQMYBznp/WncY3yQSADnjII5NAi2jA9eR/SpAR5fAwB0A9qVOnQ46gj+X40yQiQbznkemKkhU7sEdCeCcU5TuB7ccZ4z+FPPBHTsCc/pVgRyNIJM7eCcfKMjA61Q1nwVp2rqjy5DHJGeQCa1N4Vsgknqc81IX4VN34Y71vTrSpO8WYVMPTqq0lc8i8QfCyVJj5YJQg42jnH1/Pj3rhNT8A3lvM3yOUAPJAznvz+n0FfTyS9s7xjABGMn39qo3WjWd45MqonOcnnjp/hXvYfNpxaU0fPYjJ4ybdN2PlVtHuIGKOjYBzkjgjJx/Uc46VD5LDcSvHQBffg9fSvoDxB4FLpKbSKOQ5IBIyMf0xXmXiLwtPps+8r8gOSEUnrnofr6V9HQxtOv1Pna2Eq0Hqji5bYgBCGH8+v6/WngIMAuSf4fp/L061PdxSohDoTkk8DIHp755/DiobNQud+QGIAGME+xr0dGrnGmIEJYDZtOOccgHrn/wCsOtDDh/4TnHToamkhJkAzt25yoPGT2/8Ar1CQFYdhxyBzk9PSn5AMlYMwwDjrnH44P06/hTH+RAAQB6g89On8/wAjTp12oeRgrwQ2MnPSq1zIFjGXycckdx3/ADrWKuKTSQs04CEArwAcdx7iqD3ZWXBGUJ5IJzye3Yn9BmgyEEnAODghv88VG8KtCo+YEn5WA6f44rpjFJHnzk3sMnYs+CMA4wMc/XP9PalPz5wOgweOeMf5/GljjjVASdzLxz159P8APekl2IhKDCA55459cdutNxTVmYcrbuRiMLN5hyCGwCCMAdeK3dE1u80q8MgLjzAAXVsA9cZ/z+IrJt9jKrfLknlW4Oc8c/0NWg42GIgFB078f57j1rw8VlNHEv3jppzlS1i7M0NR8QtqGoRRSuZHYkFmOTkA9/8AP41ltGi/IgVMnoOAp9vX/wDXTZLMIwkQjY/Qc8jj8fepFUqnJLcjO7nr6/nXXhcJSwcOSmrBKUqj5pO7HKihMsFGSABj+WPxP5U2V96EZPJBOORn0zjHvkdOac2ElAJPTHJ6HoBUZ3EryFGcKccn+nX09BXa7WISFj8pi/mjgDAJGTnGfyrZ8GTCHxLZoXPyNk89MEDH8qygmQ+wYOONwOM+v58e9WLDFnqVs8eS6MrkE55Bx1+np6V8fneFhUw02lrY9TCycZxd+qPpq0fdGgTkBsjJz19D9Ko/Ee3jn8FXIf5wrK2Mc9eMn8/yqTw7erqMCFDk4G4Kcc4547Vqa5YLqGkXNq/yRTKRk8HPUda/C8r5sPj4S7M/SMW1UwzW+h81NKZwx5QDICkZwOOaseD4Dea8IuVRVzkcn2JqHW7UadqM0Eq7CrEBiMggH/Ht9a2vhhZLHrc967u4Cldo646D8+tft+bYmMMDKTe6PgMNR560Yvue2+HYns7WCInJ7ZGfxz3riPi5cG3eMrKQSdo2E5JB4B9sd/8AGvRY2DpblBlCoBAOCecYzXmnxhhitb8QK/yAh1BOTkD+fWvx7h2m55kna6R91mV4YRxieayTvFeQThQz7snPXJHt9M19E+C2LeGbc7wS3LZ7exr50eYLcRB8hyQ2SMYx3+g4HvX0F8Pb2K58KxMEKsDgnscent1617PFyaqxkjyMk1lKLMX4p6RNrFqEjjMoAx5Y+oGf5/nWr8O/D0Om2UBOTuGAp6genv0NdC0VvccyjzecD5u38zV2yhSFgIU2dCAuMDPBxXyNTM6tejGg9kfSwwUYVHVa1Od+IeuRaHokitkuwOwZ59OPrXgZuH1PUFQEnkZB49P/AK9ekfG+fbfWkaTDIyGWMgkEev16fhXDeGrT/iZ2rgEvvBIxgkDr9Tgd6+/ynCLB4CVaW8kfL42q62J9mtkz2nwPYix0YRg8Ehjx0OPWl8cXX2LwvcEZLscDdwcdP5H9K2NJZIreNthVWGGReme/61zfxbuRDoRRMoWYMFzzgdR/IV8Zk0FiM1i5L7R9DjL08I0ux4FcF7i6Gw7e5HQY9M/4e1StKd2Mnpgktz3qOGPzVLqDuJOTnkevHapgmFycAgDBBHf6/l+Vf02kkrI/MLDMnB5JBBAOeg+n6ZFKHP3O45PPX2z/AJ6UGMqACckfwn0/z/WkZNiNKGBCjBOO+cDn/PFJk2sxnlFbqFhhCGIOB39j617p8OgH0WMvuwTye2P65rxC0b7Ve20QOFDbpAO2ORx69K90+H0xbT4od2YtzFMLjB7g/rzX41xo1eK6n1WRW9q2dH4j1COyguJcYCR5+Xk4A6Vxfh74gRXYUfM47+YCGAJ/IgHv6Gut8boG0CcyFQxBBZVye+M/h/OvnaLxC+navGHUZckow6H0z+p+tfGYPKZYrDutBXse5jcfKhVUFsfSNxp0eo2KSuMqRkDr6gn3rxzxNoX9n3bthkGTgNwP8/4V6l4A8RHWtLRJQMINjEMDz6H+dJ4q8N/2jZTyQbfMiU5LAkEc4HrX0HDuYyy+u8PN+6zhxuFWJpKrBangl0CXPzEqzZGOqn8u3NenfDeBWt0eJ2eQk/LjOB2JNeb6hbm2uGic7iTyAOmOOnpx1r0D4bym1uI1PG4bevbAyf619DxRWVbDqzPLyu0cQro9iWYCyQ5wwBLAH6jr0rwPxRcCbVbsbwfnJJxgkZz+or39UEtqcgsmwjIOQRz26/8A6q+ffFcf2fXbodVyVIB6nrjj2GOa4eEXbnuevnG8exSs5HGo2Q5HzjK5yAT0+np+Fe7+HdOSGwSXAJOcHvj6V4VoTI+qW7nYcjI5/A/5Fe+6VKPIihGSAgPIzx0P9Pyrj4orynVUE9Ccqik3Ik1a5eK0fng8g98/54/CvFPEE0l9eO53fuyQMMMZ9R37V7F40IstLYZGWBGTwAeteGXjtuM5+YMcZAH6/h3/ABr1+EsMrOq0Rm9RuSiMjMm0o7nBGMEdPXB6/T8KkjzG6/dwowOOe/X9f0pFPOOqAA54/n6fX0pG2pLuGcZGGJzx2+lfpp8yHlE5LEAjCls854pSzxggHlQcA4xn0/l09aczAtkFSMcr0A/D/GoZgCcE7Sy/LnAwP0759K4MVSjVg1JHRTk4u56b8NtTKQpFI+SQO/T2zXe3tqL2CR15PPy5B/zzXlPwzleKRhneQxA3jORxkivXNOaTB6FGByMZ9f8AGvxHHr6rjb09LM+0wbVeg+Y8S8W6a1hfZKAFyTnHvzn9axLdPOnRcsBkZKnkDPWvQPifaRwIzlwh4AOOcZx16da8/s5PmQYIZu+c4PGPp2r72pXlXwPM92j5iVNU69uzPoG2TbplsAWOIgM1S1PVI9PgJckZHOT1NL4bunk0C2V/nl2gDntxXM/E1XTSYpEYArnII5P+ea/LaWF9tW5O59nKv7OkpeR0OjanFqn7oFFfGT83XGT9KyPE/hlGKv5fLNx3UDr0/rXC+Fdals7iNnc4OMgc/n0/yK9bsNWtNdhjiEgd1HOcc9+efpXu4d1csq80NO55dSUMZTae54rr+nm1uZFQHYPu89Qe38vyrKQAKHL9CCO2enX69a9Z8aeFkWCfaN7g4Dkdc9v/AK/tXk0yCGaO3kwoOcZJ6DjI/wA4r9F+vQxOEbvq0fKzoyozsz1j4czmS0aF+TnjPrjPH5961/GdmZ7MZbcgjIBHYnvisP4a5Eew9FOTxwQBjr/9fpXYarELm1fOMKMKp4Hfr7c9eK/MMLUdHHKUe59ZyuWE17HzrJGd+Cd4DbcsOpGf64P0q3sjRQqqrb8Ekdc//q/nReZiuriMpwsxxt5ABPf/AD6VG7puxnGSDnI6V++0pc0E+6Pi3oxxIYDcCT0A6D6H6/1p8RCnPGDyVI7/AOf5VEDlMpu68Eg8AdTjH19ulSRSjLkcjBGSRxz61nVTa0BaM7f4fW1lIWuJz+8BIAK9/X9c16DbNbyK6I6EjjG7+Xp+leI2uq3GnqYopCGJDAqQMEZrR0fX7n7epEwDF8sDkk/T0Br8hzzB1nUdR7H0WAxUadovqe0SQlysYKFQuDu+tYPi3xJH4Z092wp2kHK5JPOOAPyroLSUyWaPxllBxwcnHUH/ADzXCfECJzagsu8Bc4wME+p9eec142UUFiMSoSdkexjpKnS5ramDqXje/vmlA+WEYIwTnB/ya5i5upNQceaxBTkGTJ6nkVX+1fvCACCCQxweT1/Tj9aJWJTK439T3+ufwx271+14TA08Mrx3Pip1XUd5C3GI8tGBgjHJAA/GrelzMEB568Y5xz/h/KqCSA70zghSMN/CcZ/StLw9aCaVAqEoTk4JODkdPrk15GeVYxw7jI68PG80e2+HrXZpkZ4AYDB/CsjxvG7afKgBZNpJ4zj6f/W/Kt/SEKadbnJ3gAFc59ay/Ht5b2+iyKZVjc8AdS2en9K/Jcqu8bHlXU+sxSSw7XkeD26MZ3XcpQEhBxnHb8+vbpWzo3iEWsw2oXUNhiuMg9sdKySPs8jkgYJ5ZB29h9DTQfKYlOBjjPU57k/X1r9XxOXSxFPY+JhXdKSa6HvPhjV7fWLNGDguOqkAHHORU8/hyOaTfGRkEkqMAdecj8+ntXjula7NYBNj7U6nBwSPT/PvXdaB8TI7W2eO7Q7j/wAtOpz6ED0P/wCuvzrEYTEYCo5QvofT0cTSxUOWpuP1LwUJ71ZTFhlJ+Yd+vXsfrWDrfgB7zUIprY7IEILKRg5Hb/PFejad4y07UiSZU3AY+YkDnkD/APVRd+KtMt0d0aKVCedvX0/ya0p57joR5dWTPBYdu6Zy0XgvzpP30W3ceO+fb9PpXXaXoyWtmixJlMY2sOcA88f4Cs28+IenLtJATYMjkA/ifQcVUm+J9kYw8DhywOCegA/nXHVlmGYOzTaZ10VhsLG6audLf6rBpVq5fagKknBHy49Oa8m8T+Jv7Tm2IQ2zJUMMnn1PYkcevNM8SeKn1W6H7zemMHavTHX69j+Nc2ink5IIYkk9cf8A6v5V93w/kH1b9/X+I8bHY72vuQ2J5MSNIWA5PygYyARz/jSxh/J5OewxyR701V8zIbv8oHTkD1qVBjBwehAxx6fp0r9CdjxEKECLJjJ4P4n3/wA9qVAJJBnPzDGB246c/wCeKevzI/PBAGAe3+f500MY1BOM8cHg4Hp3/H3qLI03HHIJB5GSRkY6djSyfu2UEcHHGcn16+n+JpFYOVwScEkgnPNPnHBO9+oAGB0NMVhzyGRcjhBwVJAz+H0/pTcYGAcYxjHTHpzxTFQgpGTt7g45/HPTNORjIWGTnnkD/P8AkmlcLDkXe4APqeTyB/nNOlV0BORsz39ehwKRWHmBSCTjucfTI+uafO2ATk45wc4OB/nrSIaY5Ih3AxgDk9vT/wCvQ0YMQA5UjjAzj6GpGcNHjPBGD680salAVJOw8cjjFAivDbsZWyMDAJHfrjn8qiYATBScHqB04q3b/Mp3cEHbgdeD2+vWofJ33AVMknoOnGc9+maLjsRzqIyCoJOMZAwMev60mCiAgY65P+f881oGElOVyeADj15OD/8Arq9pug3N4u0wsAThTgn/AD3/AErKVWMVdlezc9EY0UMrEh4yVYjH1x0q1oXh65nv8rHmPBOMcqe3+frXo3h34fPIF88bMNnOOM/5x+teg6R4RtLCXKqpfGdwAHNeVXzCEE0mdtDAVKjTa0PPtC+HsU0qyXEfJ4ywz+X869As/Bem6ZGuwb3AB3YAJGPT/PSthIxEeAvXkAcU6Rixz26ba+brY6pUej0PpaGCp0lqtSJUWK1VIoxECc9eaWAF1POee/A96eBj6dsUuQvIB55Oa89yctWz0klFWRHhlbn1xUignnHzA9AOc1Hv3Pz64yB+dSDnqACMYBqRjsEDI6A9B3pwGEBAJ9aYr4zxj0//AFU5JPr0x/8ArNACoMd89eQM8U2Q4IHf8uKkHOQTjA9aaxB69Dwf8/lQAMp2/gDzScCM469+vb9aGcPgZBHcdKbvJUgDHPGev596CWJGuM4HAOTxn9aDxk46dfx/z+tOWQrgDG7oT7GkZwXyO+eOw6UCGlSM5PuAKCMoO5HQ0rOcjjrTg4IPy9+MD+v+etAmCnBIP1ORUZ+Vwc+px1zTtxPTBPf2py5JJA5Az+FBJAzAMeC2SADnjNSOgUln5QcAnv8A56UnllzkHtxjnkf5NUPEWriO1KLIB1B7Y49P/wBVWtdDKUlHcS6uy3CHPGcg9s/zpLXfNu46kgnuT3/KuZ8PagbiYnZvQnAYA446/wBfzrtLe2WEEDj69KUlYmEnJ3K0nyEDI4GCR1okOMHjketOnjy54yOn1Hr/AJ9KaQFG3vgfpUm5MqkxAngkDINJDGSOo64NABXHucnPYU4HGccY5JBxx/nFAXFRA8oGMY9R6Uy/aO2heR3EeORuHGR6+n1qRphbOXHB7HIAGe/NeY/EjxzFCrxRT+YwyoIOB+P5UtXojmrVlTi2zJ+IvjKJo1hgcvu4LDPToP55ryK+ne4upW80kFgBnjBGeP8APrmpZ9Wl1KUyuSTg/QDtx65/Qms8uUfOCvOMNnqeOnbtXZThyrXc+Wr1nVl5D3YyEuZCXJBDDGP0/GlsgxuIgAXJlAIK446n24pIro25+5lgeMDr2Iz35Hep9LaW61q3kzmBsAow5znk496t7GdNJs+j/CcQh0e0YcEgkYGCR0FdNG54HTAztJ9f8/T8qp+HraOPSLZsk4jHy46H0FXYwixkEYBOVPf864JPU+popKCRIhHluTyQDj2P+cV4n8R703moELLhgTgdjxjB+teta5qsWl2bM7YyCQQeK+f/ABXqQu713UkYJIbOMj2pwTkzixk7RsjJILK/IGPz/D/61VpcmQBuoGBgdfXFSxTo0Zz8pAJLdevP07VDBIvmEOCBnggck9Rn0roPHK8i/vCn8CgAY6EnPNTKcIPmbPbJ5zgenr71G2EuQckjIGBzkVYup0Z38sFEySCQPp/j+VA0xqjcRjlCOQMD8Dnjjgc0m9QOPl4yBnJGOB+uKcXSSMCMkEHkN2x6frxTIh5uXIGeCCT6d+KAuKihX4ODwc4602RN+S5wWJyRyfp/n1oc/vDgHOQBj9efz4pHUIwznBOQAOhoC46XJVB1GMA+h7fTqelKodeASMYO4jn0z79c/hSEjCkEAgHCgjPP9elOacMgC5y3JDHGD0/D/wCtQFyRR58gPHAweoI/+v8AWrenB1uUDoMZzkjOMevvVS1kjGUOQfTp9eB+n41paagmv7dPmxkE7hywz3/Huaoa1Z7p4JIewQE4c4OMcHtmusK9OenB5Nc94RtPItUYgqCMg4611G0EDjDgDOeetcsndn02HVoJDc8duBwSOaaFP/AR3707aB3PQ9DShRkZyccg4/OoOohJZSD1I4x2zmkb5dx+6CTgn9KtbkUZB6H09fc9PWsHxJqsVlavskUNjIGR+PFBhUkluQa34m/s6H5GwRxkcHH+SfzrxLxv4iTXNSMg+d2AzIBzxwMn8qu+J/EMt3MY3lyuDgBsjnPT+VY+k6A+pakEwxRhk4HHbHP+cZreCtqeRXl7X3UZthpcmqOYmBYr0OMAD3x/nNUPEmg3GiMRJzH95ST1P/1v1r6B8MeDo7BI/wB0qDqTt6Hrn8ev41meO/AD6rA8togLKcgYIHfGPqa3jUSdjzKmEly3SPniyDku5OGGQMDofr/ninLvXBIYnIGSO+fzFa91pEmnTSwzxtHOjEMHBAJ9v8az5GxKiucZ4LH/AA7V1LXU8eScXZrUikJbAc5HUtnt/n1pYZSenBAzyc/r/nrSyxhCSexwQpPzfjjp/wDXpwhUxh4ypJPC5wcdP89abJVhh2SuNh6ds8j8+n/16gkdg2MY5yCRkcdh+v51etYIpkdkcB1JDD9cj8PbtUdmgluXjkOzdlwRyM+ntSGOyIkCdiOVweO2f5/nTkXERI4xgcdz2/SnyoLZuScgfl79varYiC2wl4IIzgHHHXB9OM0AVY3MYYD5OeMjHSq8rkYyd46BWOD71cAjdCRtyCOM5PX169hTVeF5XZxyQcEjkZ9PrjvzQBUlUl8kcKMkt3+p+lPUbZMcHnOAcj/OakMWwq4PyZz0x7E/p+lOMHl4O7eSehOR/nr+VA7kBJAfAG7gAMOnP/6j+dKz4OcEgD/P5fj1q0sA8t2TqcnAA4zkf41DAhklG8ckZO0cjtQFyM4ZRvySxwR2z/njNSM6Q7wPXlQM4Pqe9W49KnvZSkcYcHAJbI9PyPI612Phv4fyvcGSRCCSCSwBIPfFJtI2p051HZHN6DoF1q5ZER4+mCy43DPp2+vtXs/hHwJHbIjlguRwu3knv/jXQaF4Mt7K3jd0yQAOcAj/AOv9K6O2gx90DCjAx+fFc8pX2PosNg+W0pbjbYRxxBAPljG3hcZ+v6ipnzKcHr0G4f5/T1pIeGJcY3dug/zx29am25OR1HGR/j78VlsewkkrIjkbeAcZIPbnFTL8ydORnGf5U0D5e/XI/wDr0eUSASegyMnt3pXGB3b+CcZyfYYoJBIB5yM7cdacsWOByAc+3NO8vLHJ6jIwOmP8/pVAInU444yQRjpxQHJByenO3Oc/j7U6RC2BuBOeCOcUmMsCvY4J+nt/npQOwqkvgkDIJ5PShmJyT16YI7UgT5jnBBODg4OKTBQlAMA8Adx170mx2Hsy8deOMD0PNNPHRiR0FDAjsBgcDpn8KCpY/wAJxzii4w6jnpnHHTFBbGRySOM4z9f0pnluTgkZIPTqP8aVPMWQqUK8856fif8APFKwEpYoODwB3/z/AJxUYkw/I5x3pdpRQOpAxj0ppQsAfQDqO9IB0bbsk5255yc/j7UsjYAHTjGT+nNNWP5CABk44I5pPuHGCAeeTk1SAXdkn1Bycng+/wDSlRcSfUDkdT9P1ppBHPQZ5GePb/IpBIcYbPXnHce9MVyUPhwcjpyDzn0pWlG4ZB29M9+9REEHIPTkA9/89PwpM5Iyp4/DP4fgaCSyjEjJOByPyqObG7AOO5PT+dDfdHYk49s/zpxBZTzgY4wMj/P+NAFR+Rgc49O4NIWwBzwBn9ac5KFgRnnkYxioyw3jIwBxnj/Pv+NADvMGMDOSSOp65/z6U5XbaORvJ4Hb/P4VH/HnjJHIPp/k0YZnBA445I/PH+e9ADw/HYt0wB3pexJxk4JyCQPSmkAnA65we1NaPJPZcZyD34poTJA5Dc9O+c9QMU9MKM88AkemT71FgtkYIAOQR6j/AD+tSqvzA8YABx/n6fpV2FfuAkDAs/B4ACnp+H51T1LVUsFdCMMRgE/5/wAaS/vVhiOCAASR6+1cJ4h8RAO4c5AHOf8AD/Gu7DYd1GedicTGlFh4g8RuudjDgH5SeT/n+tcTPqcssm93YZBY5OcHsP6Ul9M8kqkOXB5wp44/z09xVBU3Mc57kntj0/l+dfT0qMaaPlKtaVSV7kcgcqGy6lvQAn/PB5qSzjlackbscKQR0Jx37+lWLCE3DgYPcAAH9PpzXdeGfDq4R3i9CDjpn/P0qqtdUoipUHVlZFvwroD3MAeaPpjIyOBjPJ+nNdjY2It1MZjIAJAyOB7j9eKl06zGnoEGBkDkd/8AP9TVsb5juI28cAc/Qfyr5TEYiVRu2x9bhsMqa8yJMjPCkdME/wCfSplZGQADk8njj/PSodu7A4Bbrjj6805Py5IPBP8An1/GvPvc9KyRITsZMDIH4jmhHDMSDzjIx0B/zimj5xgk88kdD/n/AApVABIPQDBGcdelAD87xk8bffn8/elTAQAgADjPp6VG3TGdgxkkHp/9fofwpEYo3zEnHGAO3v8AhzQBrWMew5BBB5HPbp1/CrZj3jjjnsMHP+fSsdJzbsSMkKMkZwOtbFhcCU/MNueDk8U9yStPARjI4HJJ9f8A63SqEhySH7ZHIwRz1/DmunNiZIixO4g8YGcD6/4VgalamGVwBgY547/4UWGkU8bT3JwcDPbrQcnkcZ5wD+f+feiVdqg5OeOcYIpDhmwckLgYAPf1pDEDAAuRhief/r/h/KnK4APsMnn1qEkBSeeeDn1+v408E7ieCc8Y49MUAPK4fjPIweM+vahPu+vAOcYzj/62aY0xyMc4HUnqOn+fehZSWxgYOMED26fyoAl86P8AvL/31RVTDeg/L/69FAHz5I4JOBkjoDxzUi52sW7gEgev0pnO/AHYHcR1PekXksxPQYAJ9+9ecj0ydW+Q56dsnPvTd24knGAOAf6U5unGQTwSR/n3pu7CAg4wep7D0qkQKpBUDHuGpVVWI+8eOcnigHGBgeoK85700rjqc/X1/wAn9KeoAznbgcZHQ+tOn5RcMSRjoOKAQ3IPXgZ7U0sBgBM+vP8An/JoDcAUiIOO2cAZwe/P40oPzAZJHoeCaYUK8vwrHACnJHrS7QGI5HfJHBoJJI8bWwQMDOMd6ixuHXBHJCnjrSsoAyoPoMev86VIDzyAQMkAdTmquSxph2ns3uB+OazNR0SPUYpGAAfGAAM89/6Vr5JUeg6NSvjbx97sSOo4rSnUdOV0Y1aUaseVo8W8VeFTDAR5DDnPI7difbp1rz66tJbRvkORnqfT+n1r6b1HTRqNu+87gxAIznIx+Y6D8q8q8UeFzHPPIAQjYCgjIOPTt7/0r67B41VI8stz5DF4N0pXjseYs370scnPAKnvnsK0tP1CewmjKbuM8HjAPf19/wAafeaetrJgqDIBnp1Hb2qvvcgN8yE9cZOCcgYr1JJSVt0eZC8Xc9X8NeLA6KHALEDOTjI7f5969G0zURcQFwCeSDlga+cNP1F7MxnIDbeQDn/9fSvQfDPidkZYi7HkYDHgHPofw6V87jMDvKKPpMHjbWjJnrcUodj+eOOanRuuRg56g4z/AJ/pWVpF2Jot5I5OT+PStHgkkEgAjjNfMyi4OzPpoyU1dFjJSM47dBnn61JEflAP5Z49/Y1XQHcOuD7VZUjA6cjPBNSOw4sc4BOMYG09f88U0neOhJzyfXvQcjoOenX9f5U5UOFwMY7f40BYfGxDDPT2HbmmHdk9exAI/wA+1K4KEkD0B9cU9iHXaOO5P19qNQsIOWyTtPqP6VKWGQBgEY601QWxzkYztPPP1p4buByT94evpSuGgHLdMdcDj/P+TSD5ievHPJ4NLjaxBGcHpjkn2+lIULEnnr1B/T6UxC44P1xk9aZyygkZGecdaVmKgIOuehoIxnPyk4BwO3rQAYYq3OOBjHP60zGW9yMn0/z1qQ/LkHJIOORwKNoBOOg4BA6f/XoAYVyQFwM5JBNG8xth+ucYzjNDp5Z4wuOT/wDrqNv32w/wk4GR2+tAEizEIOcZBzxyMf5NIX5yDx1z1/z3pjEucAkrnkDofpT84GOp6A/X0/z2oAZGA2SuMn060c5xjOBjGcGlUhRwO+MZ4znpTNjOwOzI6bjwetACtIF4IO8HgikKZ6OM44GO1DRkk5GDnt1xSlsL29QO4oAdkcZ+g29fpTH3bhjgHoMcfT+tKF3Y4z0PHXB60uTjABGCSCPTpQSxpViw5yOM5HHqKexw2TgHPB60xWxk4yAcknnn+dOkyxzye+Se1AhGA4HJyegqNs5AI4wKkCbgCccclgP1/X9aa5BYjjAAwMY6d/fHWi9gEV9oLqSMD0+lQXdv9sjKHIBJAA6H6mrCyIuVxk/XB+vP502RcjJJxnPHH4++OKdxStJWZwHinwBHdDejB1yRlck9PwP5V5Tr/gufTHYmIuh5BCnBHbPX24r6XKqTjOD/AHW6D8Ko654ci12zkideoyoyB6//AFjTjOSZ4eIwSldxPka6tXSTefkCtkbhkj6fyx6ikdUkUZJGQCVUDJOSOfX8PWvW9c+EF0srvEgZSCQWfHH5dfb/AArz/UvDt1pMglm2owzhEIPTjr9P5V3RnzK54U6MqbszF8oCPOTnHIJxz1z/AC/OmqPNk2Y+mO+PXuMjt3qwYiLctgDrgE4P+IPI/KiFQHTeNoYfIOenr69z6Vpcx23KgttrkoOM/dPGR7j8vpQ7AsEzgjlsA8+3+fyq1MheRVIJHPLcZ9T7enNQknON5lJHH06/nj+dPcVyAr8wIAC55xk89vbrg0owu8BTgnawznOP/wBVPkJZQRgDjjof/r00uu0tvKdM57Dqfz/mKdhjViZeB8pPJPOcHnj6/lz0qSEnABGCTggdQB/nt7061lWbv+7xyQfmz1/P/GneUFdyHA5A3dR68evpSAaUdpcjjA7dR2GfXOPeklJC78DjjAOBnPPPbr2qd1A2FH4OFBJOP89P1qOW38sAE5IGCdvU4647f1oLSvoiKTEg80ODIpwwx9M8/UnpmnxoJ02Zy+4gBgc9j9fyxWjoPhO81SUthgCRkRrk49x346+ua9p8HfBuC1SCe7zLwGKuMD15P1//AF1DmludFPDTqPYz/hB4AdYvtF3CXheMHLAkN6Hnnn2ruPFPgnTL7T5Io7RVfaQCowfXn65+ldXbwJYxhIzwBjCnHHYfpxTJH8zh8Hnj175+vp+Arz5zbldHsxwEVDllufKXirwzJpVxJEYtiAkAjnI9Se341ytsr6RdR3QUkoQCoOBj+pr6m8V+EbfWcyYwzKRkDkH6fpXiHi/wr/Zj+WEI7hSMcDv7nj+ddtGtzK0jxK+ElQlzR2O1+H3jxZY4kkkZYzGSAxODjpjv/wDqr1C1uPtEUcwkxGQCTkdPT26fzr5QiuJ7QoYi6BWI2jpjjHvk8dK9M8GfEWRES2uSQFAAA5Ujt+PNTVpX1R6eDxvLaM2e3hyVLnB5wG6ce35U3DiQ5x05J9O9Z2kahFf2wKHPHTPf/P8AKr55CDAA6EnHT1rzpXWjPoVNSV4gTwpPAwQc9O+R+lcP8XrRbnw0hj4KSAErzjGR3/Cu42gEAt3yCenbjHvmsLxjZJeaNcROCVxuXbwc84rHms0zgxMeeDR8nzQGKTdHk7WJY8DcOmM/XtzTSDjMhz0HTn14PfAz1qfXre4s9ZkUoo3NnBJAzxkew74NR3ICohJIIXkADA549s9692m+aKZ8e7ptMQTGRAdjKMYBbjI6D/JxTpMxEgAkZBwOR0HQ9vw71GkQEac4LDALk/ln/PX2p8MZgYbzgcgjGefbv3z7+taiI0V2+cocbvmP3S2evHp268jFTxgeYccZHLHg+mcdu3GO4qJXcHn58MdwBJ+X8fy9s0GRWz8xwv8AETjr0oAWcp5qqCAMdTzz3/maJsEKAGAHXA4A/wDrUssiIiluVIBGBz0/L+XFRMxjtifvO2CMHA68g/8A1/eqAdHmElA+8HHy98/X2OakCebg4H1A447+v4U6ykiYEySeW+SvIzn61XSRftkgycyEnBPTvj24oAmYH5TnaD1GegH+TTopfLjIPO0559OeQfX24qC5uy0oyQm0EYxk9PX8Ce3SpZ5Mwq+/I6AnIIGP6f0oQtDrvhxrwsNbt0mnZIWcAIe5GOCT0yR0r6TiuBcRl+mQMAHIwM9T34r4/wBH3W+rWDxqxG4byOnUYznp/WvqnwtdpJpYGAXbDHB4Bxjj68GuLFQ0Uke9ltSzcehvJMSE3kYwQQT09/514H8crOGK5WQHJmIJUdgScc/l1r3iSMkocblYHOBzn/6/9a8p+ONi6263Pkh4BgByPunvXlxbVRM78dD2lJ23R4HExkYB+SpIyBjGO3t+FWXcwxkg5AGVyeg759fx55qC5EccqIJDscngnBwOhHqex9h1p5mxaRguSo4OR1A/z39K92L7HyLTFOy4D9BgZJPGMj1/z0rT0HVZtIu7eVJzGkY5DZ+b1BHsKx7aTexPIwSwPX26f4UqjBIcA5IIw2R1/rx+RrXyY03F3R9LeBPHVvq+nxsk6lC2Dt4ZT3B9a76wvUnHD5PcHuf8a+S/Curz6bfhPP8AKEjlyNwAPTPHTmvePBXjK0uJYYZpOcgHafX1+vtXFWpLeJ9LgMbze5M9RjAdQSRnODz/ACp0yFThcnIyD/8AWqKCZRIE4IYEBQecEnt/WpnI3YXngYIrgdz6JNPVEQyFHPB6nr+lV3yUOeTk9v1x/jVll3xgLgngg4qIgvkYwTyQD+tMHYw9dtXe3bZgPgkZPI4yP6/pXKeHtenE0qXSN5qtg5OCOmPb/wDXXoNxCWwRhxjDA45GPT8O/pXl3iZH0zVGk37VkJLYwMntx2HQV0UrS0Z5WJbpvmR6jpuqJehArZyOBjPUf5/Or+QYsfTGOeleS6B4rgtbpEll2FmGEJwCTjjP416laXUc8IKSKrsAdp6/TNKpTcDbDV1UVrlmMZBBGecgk/59qbFl+HbgHpjH5VLExCAErnngnNMi4OH47dc8/h+VYHfYkyATgkADnB5p2Rz0ywzkdP8AJpm0ZJGCe4zTmjw2Rn6Z5H+eKAHKBw3rnGTjPpTOdx4PuKcpyoIx05wMfjQyEqcHnOOTn8aewDkxjoAegBP0prfLwAOOxH9aVQQBknPtSlQ7nB5PcjsKNwEyd2ecY5xUigFRjODQ8Y6knB6kn0pVOVxt9uTQkA9ARnHpycU+MDjdjBJwPX0qONR79e1Wgfm59wBitAExuUYCgZwQBn0708nawJI4AGcUEcAHnn1/z/kUuTuGB/wHrQA9SGVOeAcdMfnTljy4PTn+EcmgfLsAIJ5wPp6U+MjJPYmmgEZR5mc4GO/5ZqO50+0vois8COmScADr61IzDIHOT39/an7SFzwCCMjPStozlB3i7GUqUJq0lc4rX/hhZXrNNZosSDGIwOfrz+PI/KvOvEHwyubYtIiE4BZVx8uf8jvXv5f5euSCOw/z3qnfWsN4h3gkAcc9M16+HzOrTdpO6PExOV0pK8FqfK11ot3BIZLjG5ARuUYx6+39az7glAOM55JB/DHI/Hmvo7VPAEGoK6RuUcngEDBPTH9K858R/DO5smkR4AQxIGw549/wr6bD4+nU0b1PmMThKtHW2h5RcXkbPt3gHJAY9fy9j/KqV3J8oBGTkYUjkn3/AD610et+C5rNwxR0wcABf5nGP8axXtZXQLKQ7rwDjrj9fWvepTg1o7nkTb6lKLDlyTkg4wP8f89TUkchjOATjtnnkenv9KbEhZmBy5ySDg4I7igIzOgjyD1wFwCOOtdJy6DVkLEnGeudx5GeOnT/APXUk6qYCAMuoGMg5OP8jpSlPKbcXJOCpIGenrRJulUOp5AznPGPw9qBJkIQSQgOFckYAPy479fr+lWIcxjpg9snJx9P8kZpUBFucZYk53AdfofT+gpsSklwQWGCSev+T9Kh6mmlieAnzgxwwxkDB6fh/wDX7UpYAlQQcnr3HsB/ntUcEu0oT6ckn+R/H+VSSSSx4QYzkZJHIHfH6dalk7aojliBIJBPHXGB1/yc9qGkxCgC75NwU5B6dOvbqR+NPl2jZuJyOCCMD17dfwqz9oSWLaeO4JHAz6jr1pD3JFhBi3Ixfg7go5z39uKjEYWUyP8APgABQOW+uOtLZuQCDjDHjA5I4PP+e9TbEEu1ty4ORjjH9f51wVqXtU4vZnXTdrM6TQPHVzo4VAcheuMnkd8DvXo9r8VrW+08x37CORgSrxqdp/zxXiZBSb5MjoSuOCf/ANXpUzXJQDyiwJwCCcjk8kD6etfFLhqEa/tUup7CzCqocl9CbxNdRXl3LLFJ5kW84IPrius+DmIJ7mWcDZJkBZAOAAM8Z65/rXEkI0OD/EcgY/P8/f1qTSdRubZm+zbgRwCfT1x+n4mt84wNTEYb2cOhzYeuqdRTfc+nNPnhUl2KhFBYYPUjp/TivDviDqX2/WJZ873DYBPTGf8A9X61B4c8e6np8jpcT+Y/KhWGeCMfn/gKwdSuXubl5Gbhsnacc/8A6vwrxuHMlng3KrVWrPWx2Y/WIqMdiGZDIUJGHHykHryew/8A1V7p8MGJ8PIoThCcnpn1/KvCXkEskQKE7gTgDPT+ua9q+FWqWjeHLhBL84ILbmAKkdeDzz0rxOLaMk07aHTk01GrZs7u3jMhyCSCASAOQOg/nWf4i1Q6LBLdA5WM7QpPBJyB098/nWjBc24tiwlXBX5geSQewxmvKPHnieWS7lsoyvlbhhQM+uMn/Cvj8jy6WOxUYtaLc+pzDFRoUW76nGeIrybW9SMk5+RWzyOo64HsOeK2vBlu/wDbSHYHEYyF45PHb6Vz0jPGpIQ4IORkDrg9f8a9D+G2lW8ym4kITo21gc88jn8Og96/TM9UcJhHBaaWsfHYF+1rpy1bZ6jCA9pblPkGMkEd/WvLvjDf+depabzmGMZXsQecj1P6ivW44x5aFBxjJUegH+FfO3i7U5dS1q5MhEkYkKoGPQZ4/TFfLcHYVVcY6rWx7udVHDDqKe5ysaeV1Dxqx+7kYyfb6596luARvJJKcEg+uP8AP5+1KzRsenIOflHHPX3pYz5eRyUznrwB/wDX4r95Pz8ay+coyQSB93HI79M5z261Kip9ndCSBtyCMZ565FOLJncAMnnJ7/l0/GocfKd3Bz1znn3HtxUsBml7YdU2kDZtBBxnoTkf0r3f4aOLrS0d1w4ySMZJ9f0/rXg8SgahbICcsxBJ54HPPqO3PpXv3w8uY006LlfmBVhjHOP/ANVfjHGbTnGx9TkVnWaNXx6S3hycHp/dxnscg4/H8q+bZoxfQpmMph8jBxjHUY69vWvov4g3KWnhecnG8jauTjBOQD78+vrXz2rJaRRPwZW4Pfk8Hn9a9XhOj7TAvzZGcvlxCsdl8OdZOhyyR582B2BYk856c+te46dqEd/ECMZOPl7cg5zXzLBdOvnMgUlwOR2I9PTPNewfDbxEJUiglk5ZMZ6jp/jXy2d5fLBYj2lPbc7MrxaqJ0ZHL/EfQVtvEaGAf65CX4xgZ4NangjTJ/tIJ4XhgCeT6jB/Cu68QaLBqMqXDRb3UbfMGCSM9/YDNSaTpsVlhTg88kccDuf5/jXh4zNfbUlDdnpYfLZRruo9jYkuBBp5Pbac4GOAP8MV8/eKd9zqkjg4DsSCo5xnv7Yr33VlWXSbgs53hGCgL0JB59P/ANQr531SQGYncz7WMYUgkY96+04TSnTnJbnFnF1KKDR1EepQvjgkZweOv5fTFe+6G261gCnPyADIzxj1/wAO9fP1rOI7yAkBTuxtB/L+v6V7t4WuBJYQuCDhQoKnqf8AP8q8ziKDVRMeVNXIviTmeygVHO9McdiT1Hp/+qvI79NlxgkA4yVUfiDXtnjXSTqWiu6FlnUbgAOw/p/jXityZkj2TlRzgkA5PPQj0/xr6zhOadBxT1RyZumqiZUjbap5zkkHnjjnn8+3rT7WMNOXPyrgYXGW9Bz2pkfBkQdO+ecjGakjbzJE6qMAqxABPp+VfoDPnuow7UnZPvgf3h970/Me9JcqXwcZIBIIH5/UfSrM0YC5U56HPQj8KhuX/dgliAp4BH4fXPWuepZJmkNzo/hvIZs70ZJA+0lhj07fjXtdgMw8g5AJ68Z9/p/SvIvh3YPJdQEIWz1IPOOoz+fv1r12FfKIROB1ODnA5zxX4bnTTxjadz7jLE1Suzz/AOJojlVI+S5HIIyME4/z9K8raV7aeIAY455xg88V6V8QpEbUXG8kjgDPb/I/SvN71Q8zkfOoGeOPSvuMJS58BG/Y+cxUn9Yk/M9t+H8hbRohId52gE5ztH1/OoPiNCJ7EQdWwWUjqBwc/Qe9P+Hzg6JGRgAoPl7n1H6VL46tHvdEkdCUkiGQynHGea+FwXLHHWl3PoKycsMvQ8WkJtZ3POwD5SPT/Oa3/B/iF4NUidnbCsAR06np/KsN/wB6CjSY45IOd3r2/lnrVeWU2dyk/mFQpAJA454/+v8AlX6HjctVSi3FanzFCs4S1Pou6uI9QildDvBAIz1FeU+OfDiSXMMsER3r0AU456j/ACe1bHhfxPHDGsLkEnAyT8x9z6ZrvW0yz1RIboHeACFUEY555/KvzeeLqYJunI+hjh1i1zLc5T4d28lpYSM6n7oHPbHHX8K6m9fGnXBfj5Tz/T/OKkjhisIpEQd85A7Y4z+lQ3dmbqxufnIYKSpBxg/5/PNcOHrqVdS80eo6EqeHcN9DwTVozJdySg53yFiuDnPP+HbFQS46EHIwM9cfT0rQ1u0eG88tycKSSCMck9u3/wCuq4C4BJGBkAeor+hsJLnoQa7I/PJ3jJpkDRFYhgH1Iz/T8e3vTI3DZBHHQtj/AD0/pUrEmPcMAdgew9/rmkt1XEgIOSMDI6e+K6WrmdyIDHJGBkAY9vU+9RyXEtvNHLHkEMCc8jGefY1ZRpGYEOpTGWGMf5P8qrXEphYSFGZCwyT2wRwR+deJmWGjWoNWNKc3Fpo968NXgu9GtpTyWTJ5/X9apeNITJpOAM993f6H2/wqDwbfRT6XHGjoSi8LuGcYz+FdBeWou7N0wHRwcAkE/n/npX43hq8cDi+Z9Gfb1IPEYdLrY8Gihk3zh8qA2F47Y7n86higkmuAio5BbBKjPOR3/CvVIfA8izkGMCMA8gZwT39OK2bDwNBGse8AE5yQODjvX39TirD017queDDK6k3roeT2vhy81CY+ShxkHngH3/z1r0zwt4TitLYCVEDsOXI4z6e3euot9Gs7Da7hQFJyzAden/1uar634msLCMIzrk4IIOBx0OM5P+Br4zMs3q5m+WCsj2cPgo4b3pvUuRlLKJFI2IpIAXvjOTntgV5H461YXt3cRo+7Bwo3Yz7j/D3rU8V+PElg+z2hO88tITwAM/qOeledzzyNdyOxEu4ZAI/zyc19Nwzks4z+sVVY87MsZFr2cGNIy/J+VgCQRnnP/wCv8xSzWZBJyACMNx+mfb+VRrKUcg4z0IxkHjkZ/T8Ksy3BKBArMoxkAZAB5r9VUUlY+W31ICrR26DOQM4z6dcjtTYoXkDEudhGSM4BI9+/41PGBNHv3qVPQcZx3/CmxHajgjDZ+Uen9K5amEo1fjimWpNbDI3dLlME7VIIwTj64H86mjF6nziR3cElQ3A5P+fyqPc6sH6nIxkZz2/z+NK7SyLkSeWAehGf1rlWVYRO6gjX2tS1rsknw82XLrwOAOMUJbefDG4UjBPJ74Oef8fegOfJDgg9RtI4GP8AP51JbySSW+08AHGAefrXZDD0qatGKRF23qxltH585ALcZJGMjA681YeMmUbSSmB1GeOn+eKRNsbkggPgjAHOMdT/AJFTqQwUkk/73r9O1asuKsh3llmxxz0Gcjpj/GnbN6kjKAjBBOTjH+fpUO751IPckEDr2zirSptjwCw5zkc5565+tZu5oghibywCDgHJOemf5/jS+SGm5znGOmf5VIz+XwcufQg/WkgkPX2yeO3+e1SO1iFI9jgZJIzwB1+lTMQ5IBP0HHb9TTGIYK65RweoHc9v60rkKvIy/JJ9AP8A638qAH+ZtRDgEgAfKOmeD+n07UsamVdo+/nIAHTH/wBf+dNJLAknDjr65/zn1p0JREOSckdvTP8AP2zQUhqq4uVYrg4yoJyPz+nNOchjkE4BAJzjn+v86CSrgDLKxJGT05GP6etP2knGD14bBP8A9cVDaDcZHsZkwTvycYPb1/z61bjDiPcBlCcMvOfx7470tvotzdSgqcAAbmxyR9PxrtND8HS3cI+Qhc4GOv8An8q5aleNNXbNIUZSdkjjLOIXQPlBmc5zkfNnt/j+db+leD557hZWQ5bplcAHHf8Aoa9F0D4cwWcQkk8sMCMKBgj8f1/GuysdPigXZtPHI4Bx9a8WvmaWkD1KWXSesjzzTPh9HGQ8wyoIG09DXaWXh2208gIilyBhuw/H6dvath4gRlAD35oZEI646Hnp9a8WpjKlTqezRwdOmttRqBFi2IOB1HTmmoDkdQD3zTgM8YJ5wOO1Lt35x759f84zXFJuW53JKOyGk7l4+nFDDBJORjg5pwI4znnjPp2/pRsDAZOM1HkUM3cDtjH9aQPgc8DGcD/CnttOcdu/vSLHwQBwfX1HSjYBsWQ2Txjkbj1qRh19cZ45xRtbPOcDjFHI759cHFDYDSoHb6d6UHIIOAfQjmnbSOoOPp0oK7up4zgfzqQEDY749RjkfjQ3P07Hvj/OadsxwByDkAdT/SmsOw7HjB6etAC7QF6jB44/z3pmzaeOmOTinMcsR6jr/SlK8epHFO4EXHHPXggfpSZ4AP8A9epYxySeucAYqAqUbGOR2ouTYU4+bH5nrmgnk88Y6Up+7kfiaQqCAfyFFxBnd2HTJHc4p0XDZOSAOfbP+f0p0abgScAdz0xVG9vhYo5LYToTn2NO7Ik0ldlLxN4og0UqQ+GdSQvHPYV5tPql7rN6giRyjEk4PGDg8+h71n+NNWfVtX8tPuAjaAexJ4z/AJ6V13gbw9NHCklwe27GcjJ7YHtXRGyR5EqjqT5VsdL4d0pbK0DgfMTkqeuehP4/1rdAYqcdABkj1/z9aZCgAyvHGMDge5q0rdgT15yO3X/Gs3ds9KnHlRUMZZwSSTio1BLckgD0PH0Jq0wG4D0xk/5/zzQIScn379f89amxqMzvj9cnGAOlIZY7eF3c47cnjinTsIEdydgA5JP86878beLo7G2ZI5FL5OSTzznpTs27Iwq1FTi3cz/HHj+2tg9ok5STnIzg9exrwzWNTkuLs/OZAzFssew7n/PerniC/Oq3OZ4yV6jcCOnI+h/xNZJAYLIMAHhecHBHX/PtXXCCSuz5OviJVZNX0JFkygPUkEAj9en4015WY7WO8YHB56dOn+etNAAXGSSoJIP8+O9Kqea6/OqqvLAHpjrgep+vStOpybK4rM4cAg9Bz1+v/wBeuu8C6P8A2hfxgjOFyBkeo/wrmYmHyZxgjByeevB/z7133w5tHlv1kTAUELwOSBjg+gGTSlax00NZpM9xsh9ns0TlAigBVGe2M/1q47OlqeSdo6gZx6/54qvHGqqN2CcDGOgA64z71aViYGABOQSc/wAvxrzHufVJWjZHnnjrUlNm4DnA45OQc8f1rxq/nMsRTBfHAIHOOxH0/Gu/+I93sZ40ySx5x257fr615xcMB8w7qNxYjjkZH1rqgtDwcTNuVivuMKjHXpg9MDtn9KejIMEDgnJwCen+f1ppzzzg44GMYx6/r6U2KUFxkb+SBnt/n+lM4yVAgkA65Hrwc9/85p7YVWGCScgZHbHr+XaoywMgCZJJ5wMewz/n0qSTjnBU5Ax3HHT14/rQNEajHQcHpnn8v8ikVtqkAg85GVJx65x+HXNPYAgEY6YwwxjHUfpSqHV84JQ4wSO3bj86ChI2KoSPx6H9O/TNI/DAAfLjkAgcH/JqNsCXYDjBOMDp+P8AnrUmwhgAjYxkYOMD0/Tv60BqN28/c68nnB+mDRGjBZCADgkDkE9/f6VKqhIghBB3AEEZI/z+lP8AIAQ/KMHoV6DPp3oGlcbFl8P0zgfL1I749K6TwtAtxqSIQzfMPlPJGDx/KsIRlVdEG7HBx2HQ4HTt+eK6f4d2ry6mCR+7J+YgdfY/Wm31NacbtHuejRCK3RfvFemTnj6VqkH8QM8jrms3TIdttsPDZGDkZ/8A19uK10QyncQR6gDn6VzPU+ko6RsMA2rg8Ht2NOll8lC7vgAevenu6W8Rdwo55z61w3i3xZHbs4icE8gAEH8/elZsqpVUFqLrvij7NFJtkPAwOSRn/PpXl+u+IZ7+Qgu3sDyaztZ1W41GfJZ9mcHGfx/nV3QPD0+qTpJyyKQOVyDx6/TmtbJK7PInUlUfuiaHoZ1hjlGQKfmPUE9Sa9S8KeEo7GJTJHkjpnv6df8APSrmg+GVsbcFgMgBiyjGf8e3610xYR9RkkDjsO3+fpUXbOulQsrvcakxUHGQfU9cCgcqwPIOc555/wA8e1RD74Qn39Pf/H8qey5BxnORkk9vX/PpVo2aTVjkvHPw9tPFNt58TCK4xkkLgnqea8S1rwPdaPOQUMqDoccke/r2P4mvpgYGO+Dghunv+X4VXvdEsNRSdJIgSwyGPY+3+fStozcdzycRg1U1jufJ00TxSFGjYc/KMcD37D8/Wo2ALMNvGDhgMgH/AOvX0DrHwrtbuB3iU7iCBgfdPXGPSvPNY+FFzasdoYgHO1RgY/n1/nWyqJniVMHVhra5wMUwSXy87Mg5GOPz/wAfWnRAeZkgDPX1/wA/WrN74RvbGb9/FJkH5WAOcVXFvNAx3g7VyWDEjjvWqaa0OZxktGidyX3jcAmB83sPTP4fnTgxgiRkO3IIIA5IOB+H51DG4uQAgAQnnjp+fpx+VSFjKxQYcrxwMZ6n8DSuRyvcYqBMlMhXxgZ79Bj35JpkyjB3cDqSMgg+2elSLHsjUsGA6d88H/PpUkNvPdtiO3OB1yDgY7Y9qL2GotkasWIGTtHQk9Bx/wDWNIy+SoIcZ6/Kc9eOfatm08I3lzKWQMQRxleAen+A/Gun0H4YXDMPtJdu+AOAD0/wqedHRChOWyOOtrF7hgkAV1xyFHTPHP8AOuh0T4fXF9IS4Plg/IBkEj+vOfzr1HRPhpDZgHAAzwAMnHHGa7ax0q302HCxr5y8ZYfzFZyqdj06OAb1kcV4W+GkcEYlmACdQD1HHGK7W00u3scbIFJzyx5zj2q7vBVuDnO4ge3HrTEfc3GE547n1/lWLk2ezSoQpbIlYeYQB9zsoGAKRP3ZPA56AnGTSby0mcHBPsMH3phG046YJzx/P2+lK513toS8DDY//XQWz2yTx1PFVZpfI6lcYznPT3NSWtxHIVJIOfTP50bjRZAOTxz3GOAKU4BJHQc5Hb3/AJ0sgyPk4HJGR/n3pMfKSWOewH58/pTAlU7hg4x16Gm78pnPK9PpTAhZSQRvB4PY+nH+eaFQpgOc/Kckf5/yaAJCwUDn8MfjzTjgEnt2NNTnOemeq8VKE3AHr/d44/KgCNSN/wA+Pw65pWAKkg4Geeeal8kMckDpnAGP8/8A16DDyMDtngc1NirkWCMgYIPYjJHvUalVUDHzg9M4/TvVryj2HJ4HXr15prxc7weM45GOlUFyNcEDIG36ZzinO+RjnPBGfx/zxQAF4OOuAP8AP4Um3oAMEDsOetLYZGceoIIHTk0qnqSeOBwPyqQxnIB5yc56ce/50vkkDBOM9jxUgQBsSYAPqcH1ocjkn8B37f49KlaA4JAweMZP+e1QsCDg4z0z6AUBoP3BkO/gKO/Wo884Bwc+vSkYblwMAdSTxz1xUQG5H456nvVi0JgQWyMYHr+WP8+tPbC8dQBj5RVaM8e+ePT8Kk3EMMZxg8559aCSVXG0Agg/UZqaOUIT/LOfrVUsrEHAODyOnf8AyKN2CQM46AjnNBSHzf7HrnA9PWoJyjjB4G372Of8ipHUnBGM4OMnuf8A9VRPk9d27A79/ekrgxImCptPYHac8/WpUbtye5B9fTH+e1QH5QDgA9MelPjcKmOp6H3+n6c+1Mi4oAVSe+fQYxSONwTarBTjLKOP1pWY4OPuZ5yfz/E1Wkk2tyc45GcfkPr0/wD11otdBNpK5djVOUYeoJ7fj/jVO91KO0jPQjnGeD3/APrVn6lrSW8BJfBzjI49fyrhdc8TebxvYnryc/n+n5130MNKo72PMxOLjSi9dS/r/iBwSiNx6E5P9B+dcdeTG/eR3IDAcHuf/rVX+1Pc+ZtYDJBAPHHT/P4UT4BOMOcADtk19PSoqmj4+riJVpasZGoAIIBGCQRwcY9P8fapNO0o3VznLFTgYIwODxj+VaOn6Qb0Ix3ZAAKcHn8a77w/4aRUG+PBJz83FZ166prU6KFGVVrQxvDvhEKy5XPOQDyeuP0rvdPsYoFKdCAOMcj6Vct9NS1B25HGCAPf/Jp7wqHB2nIBCkHn86+Yr4iVRn1eGw0aSv1GkBRk7dpGPx+lPwAuMg4HOB+Wf8+lJj5TjnHJPXn6e1CklCDxt6Z6j/Jrjex6BGwBZT15IIPYUcF8cjngA8H/APVSSAI2VIxnJBHFJuC9sDIxjOMe4qCh6BGIBGSQTijI3DnPHX/636UhbIJBzzwwHWgjA3ZB7c96AJTsfGDj0B7CkQgYwQOScdqYIySxOCDjk8gCkZQNuT2/hOPzoAlidQpGR16gcn/P9atWrAYzgcZB69azXUjBB2kjIPI9sVPFJtY7yegOf5CgDsdJlWQYLY7fSl1exDAlCc8dV59f8/Suf02/eOfIPTjBOPbB+v8ASurjuBND8wPGOp4496e4HFy2xE2HG0Ywfr/9aoCASSODnAwefx/nXRarbiTc4GRnjPHb/PTFc9OpQ85yCQc9/rQ1YBrRgDBHTnk5/GmbSuQcHjPPtTlHmMf4iQDtPc1GxwMcDPJyc9O1ICZSPLw3GTzSeXgkZBwM5XgfnUXQE4J6ZU/4/wCetByQSc47YGPXrQA/yz/s/p/jRUW6L1aipsB8+sTj6jHHP+eaCwwoxjBH04poIfHLHjOAOmBSp8o6Hd1wR0/z/WuDzPTJVIA55IHHvTRknI545pqsW6Dr6f19aap2yAkc9M5xTFYlBwoHIBzjPXiljIYrz05qJjkk56nPPQU8jkcZyccdCfSmg6Dvv544zjgfzpSNuzPYHI70AnBGeBxyegNJkhfUjnngfh/Ki5I5JPMXnjnpj8qjcnCY55wSBkkDvTmKspwSABk47n0/+vQdrEYBxkAnPbr/AJ+lMVhQg3DHOBw3TOe1LtG0dzkA8YGaadynoeueTzRjJ5zgdQTQFhyP8zEntgAHnNJI6o2DnIHLe/eowoZR154BB5z7+mKcCMHIK5BBwM0CsMYoEc4wvTr/ACrP1fTI7yA4GT1zjp+f+elaXlDcAo5HQU1k+XOeQcbV6+n+c10U6jg00c9Wkqis0eSeIPCyRFy/B/vbSTz6Y/H07Vwt1aGJ+Cx+Y8sMd+3t+XevoW9sInRiFAbpuI6j+XUV5v4k8NbHaQxhwqkAMMevTjnFfUYPGKS5ZHyeLwjpS5lsebGVBIVAUEZzj9Pxx/KpbHWDp2C8hZN3UHn8O+McfhT7y2FocGIpu5YEdu35/wAqzysbtjZlcDAYYGenT2xXvKKmjy3JxPXPBfjlJXRXbIIwM/5xXpdnfR3MPmF/nz618u2N8+mTmSN8njKt0GOhzjn09smvS/B3jgPsSXMWeCoJPb39u9fOY7AXvKB7OCzB03yy2PZYnLjOeOhyM4FWOMcnpztzyB7Vj6VqiXSRojgjbkEYPB6VqL8zIQTnptxnj1+lfKzg4OzPqoVVNXRZVxuHXAAO33p4OcnGffOAKhHI9D0IJoV8AJuGenXn61Buy0uDg5APbuaD8zDLdjwRgZ9qgQDJUjnr1qUZC9cDsAMkCgkejGQgZI4/z/k08ERrhTkcEVCpA7HJ5Ix69M1MPmHPU8cVNgF3fNnr2wenNICBkE478/lRxnPPHQZ4z6GmGNzjAwQMcHiqAkYYGcbsDBJPf2pmcAAgkMM4/pSBGAGDyBzn86QL8vHBA5780ASl8EnGR2JFMEm7C8ZHTB/n+lRk7cDI56cdT9KFJU5HBxnJHX1/r+VAD8rtOFAJ5PPb+lIcKMAYBHHoPwozuIz07464pOScD1wcc5H+TQAjdM9z6f59/wCVOXIGB36gD+dMc4QEjIA47H8qYfnZQTgDk5PXvQA/Oep7HOQRQJvLXOMk4+UfrSE72PGDyTz9PxpjoMvj0zjPFAEokDLz0zwMgf55prOAp6cc5zkc+/6imDOcg8k8kUoBUH5emOvOT24oAcexwM4yT/Ud6aMALjPJ6Y7U1ztJ+bA4GQOP89KaDyAT079jQBIAVLjoOTz696GIyh4GeQB2x0//AFe9Mw6tnPygZ5/pSlwwyO/HXuf5Yp2IHB9m44zzzz174xQ0gboAH7tnmow21jk8jv8Ah/8AqpsEnlkk/jxRYCX5jjJySc5J9qTeVHABO3kkc/j/APXpuQxOCOhyMc0oxtJPGR+VGgco08tk5PHJzUqzMDxhQoxkYA/zximDlM45pXhZFII46k4yQaNBco54Y5EBkBJHzDOBXNan4M03U4iGt0jIOQVBIOc/zroedpGMjGMYx19aME5wDkjAyMjH+e9aXaWhhOhCa1R5Rq3wcKoTbjAwdoAycnpXEan8NL3TGG15Du5Ix2BwPw/+vX0tFPx3AB5JPTHoP0/CpJIYLlMTopyMAn+Q701NxPLq4GMtj5PvfD9xFC5dS7KSu4qRgdcY9h61hXVpJCwTZySSRj3xyB+nWvrXUPDenXe9TBGdozkdvTPfPaudm+FWj3bbypE+PlKEBQff+Wa1jVtuefLL5p6HzM6u7KgOMZB3Dt34o+zu0ecqHzgMoxj8P8T619AXXwjgluvkt1dMkk44b3/HmpG+DVgR5cwEYyGKRYx0/n+Va+2RH1CofOtjHMzj5Mgk7iFxkZx/LIrS/sqW6kKW2Zc84RDnP/1q+jbD4R6BbWzRS2RO88889c84P1P41v6J4I0PQC72kChyDlWH459fao9sjaGAm9z5y0D4d6rrUqRFHjizkM8ZBwM/l/npXpXhz4FRRNHNe3JeNOSpUkduxxXryuFICLgqOij1/wD1Co5HdQFxnoQM/wA6ylWb0R6VLAxhrIq6Toem6DbmNLaIPnOFXIGO3+elWpb0MwI4XGSqnAP49P8A9dRSZd1OMJ0wenoOaeY8SgEgFVwD1Of5d6wbb3Z6UYxjshkLsyE7Rgkjrgj8f89aSVQMHnAAxzx69f8APepbfeAAw+U/eB6A/wD1v1p8iHae4AyM9PcY9Oe9Qx7szjIPMGS23HPfP+eKyfEHhiy8RWhSeLcccMnUD1FasqOu0kFSxIzg8H0/lUZ37GRHIcjCtnt7ehNVHTVGFSlGorM8C8ZeCDoeRFukjz8mF6ZOOTz6da4E2c9tfuQ7RlQSSGAHsK+rdX0u2v7R0lQkgHBz+v1/LpXkviz4ayRRSzwIcE9cDqPXFdtOt0Z85iMK6TvHY5T4feP7uC+MU8rAKwBLZGenb3r3nSNfjv4gTKrDGdu0c+n9K+X7mKfSLuRvKw27arNxxnkj6HpWnpHjm70K9R1PmozANv4wMjFa1KKqK63DDY10XaWx9Q+bvKFGJYDkA49fy71BcxCaKVGJIZRgHnBx6/561geGPGdlrVmiO8cchQMQSB19+/XH510hj85FkDl0xksp/wA8c14tSDg9Ue86kKqvFnzV8TdG+za0ZXjYquQOxBz9ffvXHcPa7XyOdoyff+vNe4/GjQvtFgbmM7MjBdec456cg14ZNxBGnl5BOCw+9z6fX3r0cLO8bM+VxUFCq0uorOm0IWO1MlMnIGOv/wCv6U6HDjg87gAQeOmeCfTn86j+UrgHIyPmPUfh6/jimxo0czAL0HB9D/8AXzXecupI6FZJEYYHQEjOOvT+f5VHIsm4HaACBg46Drj0JGKJAVJ7HgHLAAHoc5561Ky4xx1PIz7ADnPpmgeozkKUIwB1yARk85P/ANenElY/ug8YIz94/wD6qHyHwd2QQecHk+nTr0x9Kjzs4BHI+Xnkepz9evXvRYV+w61REXD7clt3mAEkDGCfX/IokiFuXYfvDkkZXj8qdEoTBTh8nd29M4+pwPpTWDSSDbwQwG0/3e/X69/eqHZkeoRb2iIBDqCD83YgdB7ZH5VNbjzrMKECDB46ZA5z+HSmzAQ7kkB6ctjrnpn6df609XA+QA9eijn37/8A6qBWJ5ChsioBG0ADaMcg5HPTH496+g/hfcmfSIlfe5SMIZG4JOP1/H0r52aQzQ7AgYk/MS2CCP584r3b4RyM+iGOTKv8rYXnjp+uT69ayrK8dT08FLlmj02QuI8q4zgEFjzj2/HrXOePLeTU/Cs8Zjik8tS29lyQSeMDr69M11ECjypDwQBggjJx9KzNZvBHoOoIcYKkhUHOMHAJ/wAK8KV0z6WrFODR8ka7pyW9y0bYJyQABgqR3Gemcf8A1jVYbkt9oKkg4G4/z7etX/FLEXUkjopPA+ueOvf8ckYNUUG1BjgbQASMn/DmvapO8Uz4ucWpNFa3aaK6QogcOSjFieARkHpx2GferIQs28De6jkE559f5frUajABD78npjGD0P8Ak1LaxBm27wilgTjnjPb09Pwre5nqQam0jAMgO4Rlsoenbj/PcVseBLs6ZdW9xeTlsNlQhJxzwDWZJG6ZMpyGBAGQRk9OBSwKYigDsEX5QQR19M9z2FF9LFxbi7o+pfCHjq31FCkzbHyApXliSOh9K9BaRprcFMZAzksDn8fpn8q+O9D1qSwk8wyqBuAVMnGe5/HH617n4S+JrXllBG6rIqrjcM5HbH4ZrmqUObWJ9HhcZZKMmenLPuUcANkZ9Md/61Hnc3Jz1OCO1VrC6F/AJYgXA6kZxjPPHf8A+vVjaFX8sgdAev41wNOLsz3FNSV0SRkcA4yTnGM9PWub8eaAL2xE8KbwDhiACM//AK/510HOFyBknpjgfUUsqedGFI+QnIIOPYe1LzRhVh7SLR8weI5JbG7uYiCjJgAEYwDzjP8AWvVfAfjuzv8ATLe0LyMVUAtKSTnHIz6VR+MHggyul5bQ8MCCQTwRnGf8+leP6bqF3oN6sMe8IWJck5ZD655969KLVWNup823PC1T66s5vOX5RkDGCTz7fWplchuOOM9P6ev/ANavKfAPxBju547SWXacAAk57d/TP1r1RX81VkRgwPQj0+tcU4OD1PqcPXjWinfUcXOeuARjr/n3qwhLKOMlhg1WKDaMAn61OhCDp37dwR/+usjoZMseQecAdsij70rHHUDP5URn5SB6gnjnmnKnUAcEdccYNOwhqqSRxjHXjI/GmyIQ2UPXtnHP+cVP5Y4Bz3IOac0eGxneCM5UUwIcMwC847EU9VI4xnI5z0H/AOripMIccYHHB5/HFOVQep4HIH/1vWgBsBLuU6kE5qTOJ1K5xySBxilXOOc9BnNPAC8AEkd849qslMbIQ8mATkAdD2H/AOunIOwP1yev+fSpFj+XPfjkdf8APSmGLb2JH8/89aC+hKoPOMZ7Gnpy3HYU+FRHHtxxnJOadH8j9cEEjp2oEROgDgdeRUrpnIzyB9KUjuSQOuQOtBT5hk45wcU7gRu4MPGckYyRTIy75z0GBjP+farCKGyE2n2IpyqCwbpu6ii4EMIzJ1xg8ckj8aQWayXDvKiyFuct0+n8qsRYUnjv6fpUkoycrx2x1rSMnHVMzlCM1Zow9b8MwahGTHGiArggL1x9f8815/4l+FfnRrIIFd8FgUXHB6EmvXSHIAzgAYIzwBT0kJVAXJwMAevsK9Khj6tFrU8mvl1KsnofJ+o+B5dNuJohG3XjK8D8e5/KueudHvba7URBkjGdwZeOeOvb8+cCvsibSbO6Zy9upHPLck5/Cub8RfDexvSkttHiToVPB/z9a+nw+cQkkpnyuJyWpBuVPVHyNqMctuv7+IgZxgDOe2QOv4H0qSWzkgtUwc8c7gQcdePz717/AOIfhKYoyfs7dTtbbkZPUCuB17wPclQPJaVAvIcEZx6/p+Fe7SxtKstGjw6uGqUXaSPO7OZzZspwNpGPp7H/AD1qS3t5dxIbOVIx0B9x3rZm0W5t1dRDtOCcZJHp16+n5VH9lEcyoqExiPIbPIPU44rq5k9jHYxzAY5Y8Eu2cAjp7/1HNW57cPnPIUYGOcDv7dePwqz5QVkOd3OOOB/+vtT5Yl3HYdhKn5s/59KAM57dzGu7IGOmeo98dO35UyKIeVvX5t+f4eeODgenP6VprF+72HPzYAXpz/nnilkg8hT3AwDxzj1/maTLS1K1vEMnfwAO3pjt/ntVSGOSV8HeCG24Y4GAeh785xWgw+cAcHgkA++f8DSqBCfkOWJ5zwcj+gpHTHQSeN9x4UBhgDd0GM/0zz6e9RsCY4xkABR0IHTv+uPzqcOG5IwACB6478fX+dMZSERQp4HBxjj09Of6GpZdxU8wRZJ28EHHPH/6u3sKWGRo5uvBAA/D2HXt7c0iHBIycYHHcfSmK218j7uODnGTU8q7CurgGeN1L9TyVUfe/r2xU7SiU8jCKM5AyD9f896jKo7A5zjjjIyf8/WpZIFPQNydu4D8P89O1JwVrJDuQSG4traIRpl9xBIIBwevPp+lQ2Ut3bNeSxFkt5ApZgxByPQcZBwB6ce9XCA0QQc7QQcH35P48j8ql8uNYcA7gRkZ6dv/ANf415+Jy6hi48tZXNoVZUneL1NXw1431ewvZx5xn8+MKFkBAQY5IHqeO/eoJnlvrx5HkDmQ5YsOhqlFAPNDcggAHB6//q+laCxgHLHJyQVxkD0/pXPhcqwuBbdGNmzWeIqVrc7uQXOPLbe2Co4wMk/h/n6V6N4O1KCztLPzZ4y7ICQeme/0rhCpXBQhiTyCOx/+tTUIaGKIyEBWJIBx+XoPfivEzrKZ5jFKJ1YSuqE1PsfQy+JLaHQtRkRg8iwN5Z3AtnHHHbg1853RE12ZCTiQZO48g98fjirEV0/mFkllDKMA7iTg+vY4GevrUMyAybyBjvgDnPfP6/TFbZBkqyqm+b4ma4/H/W2ktkZpgCN8uSM5xjjr/wDXqWUtgp1JGCSO3cU9mCkk9cZx/L86FQfISQeCTuPGf/1/zFfYWPG8yuFJPQMMnG49h6D/AApdmxcADYOm3jn1/wAmnjLA5IOBkbsjB/nQSmw4z2yc5x07fjUMTaKlsHfU7beTgOCMDOOemf8A9VfRPg7TIYLKKXJByMsvTP07/hXgmj2UtxqUEiEMEbJDZzxxx/8AqHWvoHwy6JZRRiRlZVGccDPP/wBfoO1fivF8ueooo+oyW3tLt2K3xlXZ4SIAG8lDhjjOCDz35GK8GeESRIcKCzZI9SMHGf8AOa9w+NcrzeH4MfMAQJHUjIxyM/nnrXiiIXhGSWcZAJA6g56f54HSvs+FKHscujfdnDm01PEuzuiKFfLWUgZ64AH8/wAMVd8LalPpGpwTl9gUgEA8demPy6e9QAmNi6k/KAQW6+hOBVRcSXiRgndIcnGR3z1/XmuzOMuWMptpanmUajozUl0PprStSj1SzEkTjDAYyen/AOr+tX5o1AwQSxAwccHP6ivIfBWtSWdyITLmPjaCOgPXGfz4r12RxPHE6uHRlyDnOPXHr/8Arr+fcZhJYes4M/UMHio4ikmhmp5TQbwhiMxkYJ74Pf0r58cObicE8oCT82c46Y/WvdvFFy8fh5vLJJIIZc9iORXhErpGr4cEucEAg5wf0/Cv1bg/DunQlJ9T5jOqqdRR7FG4uXYo/O/cMADB49unP5V6Z4C8QINtu7npnDHuO3HT9a81dSrghFfceSTkfl344/E1asLqexu2kiOwK3B/ngV38QZb7aClHc87BYr2M03sfTiul3abSQ6suMjnj1/+tXkPi3w5La3jOoATJIXr0/8A1/rXX+BfEYv9PTzmGU4ZieM4xg+lb2oWMd7ADDGuGJyMDIH0yf0r4/KMc8squM1ofQ42isXTU4as8EKMtyCuW4wOMD+XtUMDG3uAuMtk4bqf89Oteiat4RlN1I6Jk5zgjAH5df6Vzsvg26SUkBhk5IYZwK/ToZzh5RT5kfMvDTTs0Yc0h3HuckggZ5x0wKntrQ3UW2RGBODgDPfHP5fpW5b+ErmWeMlCqkEjI7/5966vS/Bk0hi8wAoD/AuDmvHx2fUYwcabuzpo4SUpJWND4d6SkGnvPyGxgEHrkcH/AD+VdfHdx2kMjTyKAFJGTjnt/njiqsEdvo1hILhQBkAADBwO4H+Nef8Ai3xQLtpEgIMeCCq8kH271+c4bB1szxTcerPpZVY4Sjbqc14w1dbvW55Ew4U7UYHggnHGPcVzN7J5aOIgA7ZwD156fiOKkIOSOoDbtq5B5OcelSTxbwPUEkA9e+M/59K/WFhnh6Cp9kfHTqOpNy7s9M+Ekhh8M2zzHcy5ADNk554PpXd6hEs+lXHmYAZCTj+WfUf0rzr4axuYRGVlyz5I28D/APXXZeImnh0mZMmPzCVViCDgfyzX5Y6b+v6LqfVRqJ4XU8FmPlanOEDECXbgjkDPGfp6+/SllmMiSR7O4zjg/wCenSrM9q9rqcsvYybgqnqMdD+RPpUcw++RwXJORzj1P/6vSv26EFKkk+x8c37zsMN89q+/BVTwg9OOeB/SvW/BHi5LnTY4nztUBVJI/n/+qvKJYlnhHBjbntz79/1PpVzQZvscDxBz5iNluMcHua/Os/yiMoOpBanr4DGyw81fZnvkDx3UZZDlBjLA9c8/X+VMkUurBg2GXGRxjH8+v/16zPBl4k+msHPYYycHjPp+P6Vsz3VqiESTBTjAGeM85r81o0mqqS3ufayrQnT5k9GjxPxqrjVrkb87MbjnHB/w9a52RvN+QZBwCGx19M4/Lmug8bOlxq8xilxJKQRk9gef61h+WXAPKHG3gg49/TPf8a/o3L0/q0E+x+aV3eo35kUEpZM+WcKSB6nPPA7fp1oiGWcnIG0AcDHHX2qTYYlffyOmc5OT79ex/HFORx5gXG/jAOM559e//wCuvROcruSGTPIU8g9RnGRn+hqK7ldYWAAKE+/AP+fbtVsphhnAOc56HBP5Z5pjxh1dQSqA5AHUkH8qyqQ500O9tUdT4F1eDTnjN2fK3ZUOOePce38zXoUvxAsLaALGElcDBIHUdiPr7V4uI0WFY8tyMjPHTOKRQyxuC79cqVP449QP8a/O8XwxLFV3OLsme3QzSVKChY9l/wCFiwIpRI8kYJGTjPbvn/Jrn9S+Lb284MSMgjyCCetecpJISDI+RnJGOn4025UOWwfMI6bjnvz/AJ9q0ocIU4NOpK5cs1qS20N7XviPqWqNiDdCj9TnnJ9Pp6/WshtTvLtc3Fwsr4wMgg5HY9eM+vrUQAAQAAgYxgZxxjj8zTTlExwD2Oc/5/xFfT4XIMHhXzKN2efVxlWqrNjYJDJHKc739cEZOfT24pfmkYORt7nHt3/rj2o++TkjB7MvA6dPT0/rT2AZgMZAPY9f8/1r6GMYwVoqyPPd3uNkkBU4UnB+8OAPXH60yWRVXYdwIGSMcEnHf/8AXUgQ8ufk5yCAcg9/6fmaJGR+3oBleo6ZqhFXmJEAIVQTkgZ4Pf6dakh5VgX5Jz7+/wDWpljQAZBAPAIPB+v+e9NWHZlAeMjBBBA9yPfj8+tA0NaQqVwPk6sc/dPT8c8mpkZfLC71L8EjBHfOOaPIyS46gY3E8/5/wqRl5wQNvPy45/Pr7fnQyhgcFQvITjBH+e/WnkBUBwCRkjOev8+fU+gpSCpDAEA9ySRn/wCvUkRA5XAB6Y446D65/CpKGW372YggAYA69uvH61NI4UZHr16kfl+NEKhpSSN3bPb61K8SZ4A7Drz39PUdvepZoiIsWztTIxnOcD2/pV2FiIlAOeM4Hfj88d6jAUq6HLk4AycH/PepreMKuS5AyBgHgdqllX1FhLshPQZwdvX1/wAewppLrJGuGwQSOcf59KkiXZI6AAgng4zx/TvUypypAAzkAE54/wA4/Ks3puO5XZyi4ZjgnIJ9f845NSSEtyOcrtJPcccEetWRpsl3IREcoAMnII4PNbtj4OvLqaJ/LchxgDGB9c/nWMqsIrVmsYuTsjm4YP3ZQDjOcEenX9O1WoLAsMIN/G0gr0/z/SvRtO+F9yWHyAFcHIPGOOprrNO+HEECgyHJA5AAOfb/AD6151XH04bM7aeDqVOh4/pPhiW8VS8ZHOAME4/r/PtXWad8OmncLIuyNgCPof8APb1r1GDQLa2YIqAAncSR1xxirTWflyDv0ORXiVs0bdonrUsuS1kc7a+BLK3hVANpT+LHJ/ya2rHTo7VdijoOpGMk1dIIGcH0BHpTMDkZ78g+leNPETqbs9aGHhTWiAvhimOAOBjqaC5VgBnHoOtMUbn/ABwCamIww55GO2SawubsfgjAz7jmnEnHUnIORTW+bnryBken+TRgt+B/OqEKp2qeuQcAZ9aQbt+ATgjgZoXIB55/qKVQMj/HmgBknykdxyDSZIRSRx7dqleMlsYzg5HrRIrYJ79+TU9QGeZkcf8A6qfGdp9OM5z/AEpqIDycjvjHSkPOcHABxnHWqAUksc5OMc+5oOAw7gDkk007s/jxmnMMHqcdqnYB4UhBx14JpVA2LnjnqevFOJG0HpxzSYwTkdsAikFhFJJOenamZyxHfPHfFKCUJyeO/HQ00x/OeNo7igdhzHOTjAxzQp2jpTtvA78ZqMqSPQk5P0q+grCpIGJAPQ9MVFICD1z1JINKqYJ5/Gl6yAEc989voKTAjbOAM8HjntRwvU844Gcc/wCTRdjytpAO0/p9aqXN2ltZPKxxjGAD/n2qTOTSVxl3fpY27hyy55Y56V5b4x8bzXl2beKT9yDzgkEgVZ8V+LRcrLEJSuMD5Txk/wD6q8/to3vr9IzuIY53Djv610wgrXZ4teu5Plizb0LRpdXvGJkZTuDBsg4r2zTbfyNPgB+Y45I46cVzfgvw6lrGjshwMHJHGeP8/hXZzWgGdpyDyAD+g/WpfY3w9NJcz3GpJkAng89RUgPPp6/5FQ5yp/MYznj/AOtinRktgdwMYzUbHoXROjoucnBxxu7moL7UY7RdxbbkgHB6+/4VX1C+i06DzJCOm7k5ryDxp8QTJO8UL4w2AwPA9vxFXGLkzkr4mNCN2bvj7x0bcvDC5bggqCCM/wCfrXiOo6jeahfPLLMZEzkDtg9gffPr2rSvNRe8Znkfn1Pb1/z7VjXE/Jw4R8Ej157jPr611xp2Pl8Ri5VnZbFe9lSRz3A4C45H9ecn86gPyoACRsGCB/h37mnbh5wAJJAweMHIHX6UsQAZ92BkYAxnB+n4irOMgPGc4yAAcZ5/x9PwpckMchnJAOCBnOen+fekuGZcBDvVjhhjIAHPTufakUB3AAYPnHXoKVirkpZAQgz1BGMDI6/oMflXrHwkimildHGUZsqQOceh/HP515NL5gjJK7zkAA8YJPbA74x+Fe5fCyxCWUZxjG0gsOc46VE9EduESdRHp42rGMZDjqPp6ip4X/cyHkHk8dcYJ+h6dKbJgbOSRt9MHGetR+ajLIgycqQQARng15x9R0PDviRO76y6In7oksWHIGf8k/jXBXOUBCjIyG5b/PGf0ruPiER/aSeW+05+YY5wDz/n3ri7kjBkLZJAAUDn1Ofy79q6oLQ+axHxsqHKpkhScjBXPHrxUUSFWHTIGOvb+f51YkT+8ckkYyDjP+eKSMDzHGMgcYJ49z/XmqsYCrIUPycnqOePTj9KfNMZU+8TIxBGB0HfPrjimMgHAAJycj27cfn+dACF8nPbpnjn/wCvnHvRYdxfNeMcngcbScnp3P4fzp6MHUIgABOST1//AF1GsTLKeM4Jzk5I9v8APrT1GTkkZGMEHp/nGfrRYLg6ASl068Hk8nPHH60uCWOcI46ZHHoeaEYRsQTl8kE44BPX8DipWUnJjwdoGeMfz/zzTsguRN867mwSp55z9Rnvn9KljYc4VXbPJHBGOc+3T9aNoaI5ADZzwe/+cUWcZBxgEZPODyOP8KViky3DEZRg8Fjx1/n1969M+HOkq6pkYct1T06//rHtXB6LZvJeIoIc5yVPI/KvcPBOmC1RHkCqCpJUcZI6VMlZHXh0pSOitkMYAJJccdMHr/8Ar9O1Wru+jsEbzHG8EEKcfnWRqmsx6UTkg8E7gemP8K858W+NUnYJA+zK53AcfUHr1rFRbZ6s68aaN/xX4+jjhki83CMQAAMknmvK7u7l1O4eUvkFhtGfw/z25qoxvdcugI0aePk7um0+3uetdX4L8E3TsUnj3AsWGBzn15+p/KujlSR5Uqkq0r9CPw14VlvbtC8RMe7IOOx9z1r2HSPDsFjDGYwmQMED/P0H4Umk6Tb6fbIu7HYgnJOOnSr1xeQQMUR9xPHy5HT2/wA9K55XbselQhGKuy87xpCQeSRwe2OtVXIb72ACOpH5f59qryatBLGQeCTggn0/nVdtct4sI7AdAeQMChRZ2Ocbbl3YHbAPIAIB4pHlRDiTbHk43Ek49fr/AIk1jjxTawOAHTJ4JJyMdP61Y/tO2vBteRQc5IHIA9PbIrTlaM+eL2Ze8s7QABgHGR0/z/8AXpwO1gDgkA4Ht3/KmpKjRosZV0wcHr0HtSRyB2wMOfUf5+lLUr0JRKc8EgA544ok2SMC6K/oSOgz0JpqAsvQjA7Gkly52jgjkHGMnt+f9TRYTimiGTSdO1KUfabZQTwdq4AHsf8ACse8+HGk3RJSOOPnH3Mn/CtoHnJbABABA+mPz609HJPBHpwCf0rRNrY5ZUIy3Rxs3wqtV5iKhG5K4AHr/Ws+f4VWkc4IiAJwcAe/P1r0iGbExJA2jjk4A98e9LNOZSeWHGMDjb7Z/r71fMzD6rT7HEwfDGweMxy5IwCAF7/5/p61dtPh1Z2p+6iuMEBv0z+VdVHIRGVLHB6Anp2/SkLEptzx0/Dp160rtmkcNBdDPs/DtrYRkCJAw5BAyOxP8q04IoooU8tByeFAz/nrVfdsx0z3PbNTQuVc9SCOOuPwP/6qk6I04x2RZc7CABg4wQOuO1MdTM2WGBjJGecCoXmYoAgBHPzen+P/ANajftK54JGGI/n+f86NTW6Q8cY7g9x/nPp0oztZCT6kZ/WoxKitszk9wDjj+v4elQz3CADLqCDkkHriizFzIvMgX+fHf8e9BO4g5xyeB/hVGbVrSNVJdTnhgSO3r/kVXfXIhjBBbORtx1696dg5433NCa2S6ieM4GRgE/lzUUOmG0VU37kzgkDsO361nprQZjtXjuR155/yfarkV6Z2BzkkcnBwPYenf8xU2GpJ7Gpu6HGccY9qcwAfJJzxnjOKoeaSuCQO5IOamV9w4OV6ZHP86ZoWYm+Z8nIUgAn0qSRgZMpycenU1DEz8gng4PIHan43NkcAdCBQBKOAONpzkjHb+lPQjHJz2AzzUJ+YrgjjOcHGaQsFHTvytAF1JArZPU8cAZ96eSCBjpyDj/PbmqKSlc5A9hjilWQ52bmOPQ8e2T0zQBbdwD16HAx/WmNlxn5T3OTxj/P0quHOQRznOOec9KerFieVzjncB/P9KAJON+AOQeD7f59aaBg8deeCKFl3KDntztHGKYp5zzjsRwc/5/nU6juWY4SW46Ad6vW1qZIVkIzycrjpVOMgKASeOq1p2VyEAJPQfNg9aoRXnsTgEEgckY6df/rflWbcWuGPuDwDnnP+fzrqz5U8bBcqR1yMDPtXNX6lJCQcjJzk9fyoBXKDDDAKAeMAe/1//XUKpwRxjPPOc1NI2Rnpknkj/OPp9KhYAMSQMHBPPr1//XQVYDxzjA/vDrimsrKw5xg85o56gAEYJOf854FJu+YAEZznHf6/1oJJMDax6HPHPU/Sl5YAdeAOmeen+NQs27oSGPIyf8/5NSKc454HJJ/T8aAFOFHORn19/p1pH25OAc9OeuPp9f0pAxY47Z5IHb/OfypN+WOBn/ePagCMJjLg7iBk5Hb6f56UFOSAfTIPTJ7/AP1qcWyCeMnsO1RyXAjUvnaQBgqTn/6/arjHmdjNtR1HO/lN8x4Azuz/AJ9a57WdbS38zgcjAJOOfT8KoeIfFEdsrkyAkjAVSfx6f1rzXWfEclzIJBIMcjAPOe/X6fpXs4TBOo7taHiYzGqmrRepqa54qMk0idwcAdie/wCVYYulud5O35h69D7fpXOy3jyDeZPMOcDj/Prn8a1NJkSVC4B39Cegx7/Qd6+ojRjSVj5idR1Xds0I0DMOfY5GO/8A+r86vWOkyu+RESmeoPT04PNGiaUZ7oeYT8+SCBkH0r0nQPDzpGXkQDccAY7f5xXFXxCpo0w+FlVemxF4c0QwQjKZfg8jnjHWu6sLEBA+cPnBBP41FaWQgABK9OmMAA/5/WtFAc8cY5wP5fzr5evXdVn12GwypJXHGNccZwD1HXPT/H8aqzR5ODkAcYJxweR/n2qxGSCCQMe4z/nvUM8pdzwABnOf5VxHo2GGPY5I56nd2/8ArUghIXI5Xrjpz9Kc7dDkfMMkdc+tI028fmcEfqKHsMiuAAcg4U4HPTH+cVCA3AA7klj0/OnNKxBAHQ03liecDHHP4D/GpKAphh3JPIJ4H+eDTnUqx6YGeewpqSBMgg8dSxwKc580Zyc54A5/z60AOUBkyDz0OBg5qJsjknGO3T6Zp6fLgZ9845xTRIWPQkEEdO3+f50AOJVioXJzwQOwPtTgmxiep9AM4HeoxJtwM8HkDP64/T8KkzuXtz9P50ASKx84EHaeoGB+tbum6ofLMZYEdCvf/PWsBT02pkKMDBzVi2faxOSOp54/z/8AWppgdRIBNANuCcYP6ViXtqwzggAHIz1FWLe6AzjgZxg5Hpxn8anMgZNpP3u47H/P86q1wOdMJifPUZyMD09e9ROM8nIA5G0dfc1qTxFWxnp3HOapyqBxnGevYioAqlcY64ye9C5UYAAQnnJ5oyFJJ5BAOB696UyHcMdOepoAd5Z9T/3zRSecv+1/3xRQB88sCZMAkjGeRjI96TPGdzc84PPtRLlyT06gbe1IQOfTINebc9MYSDLgnBbgbj3/AM/zqwsYI4I6dCORVcw7/nPHp61JsEsJ42PgYPXOKavcB4O/ABzjqM04ZGODkH0znFRhxuGBwemOR/8AWqRBhcZ5zmmAqnGSD1OMng8UvG04PbH/ANbFISc4J44zjjB9xQQcccD9OKCARAFGRx0H/wBepCAW5yT0z70wk7QBjdkdRxjmlXABPYds07gP27QeRlex7GkJGScZ7cGmlsncR2wBjtThhiAMn1xyB/nFFwG8DOcAk5wD+FITtQnLHJ4zz/ntSuwPHUZ46daFcdiDg8jqPf8AnRcWwiDA5UHpgj09aBt3Eg4GBkYpSPmznJHXsOnpSjALEDIPQZJx700xPUQqjZJHyngA+tUtS0uO9tuIwcA4K8nPt9auNw+MEggHk/59qCpTGDxjsef84rphNwd0YVKcais0eQ+KfCxwS+0R5OQBwR/jyeOOa85vtOe2IGCEBIGQRj/PFfS+qaPFqEZ3cAj/ABx+teeeJPC8bSgJFyCSAVPbgV9TgscpLllufJYzBSg3JbHj8bO8e0ADJyScAYHT1/yKkjmMV4knmEAEHAJOR1H0+nv71tanpUlpJgIwQEgMOmfx6dcVhGyKSAlWcAAHkHIPTPT2x7CvcdpI8RXiz0fwn42EDIok2r0yTg469PevWNF1lL6JMOOhzzjk9BXzXFFJG4KMVIAPBxgcdB+QrtvCXiV4HSKR9hUhSTwCePz69q8DGYGM05R3PcwmMlTajLY96R93JODgE4z9AfT/ACaljHXOSc8Dp/n/AOtWBoetxXqja4wDgHr9MH8f1FbUTHfkOOeMLXyM4Om7M+wo1I1FdFvaEAPc8etKOc5znI6DrUXmZwfqM/WlDkrzn8euajoakrH94MMenHP65p4GCWzkk55HSmZyD3bAHBoUkHOcgZwPft/Wp1AmzjBxgjnk0Y4PJPGen5UzOUwAexNByhB6BueuTVCsKUyCCcHIByf8+350qqEzg4HuPWkO1l5zkDJz0pAdpPPUdumPxoEKBk5xzzjI/P8AlSEjjHJPqMDNI2STgdOpJHIP/wBakPynCA5+vbpmgBWGc9hjGT1FNHyg9eTjOOfwpepJ7HoOuc/5/SkIOOMgdcUABUHCg49KjZMOOQeSQFHWpCFYAEEZGenXtSDcBg/wjORjigBeNxHftTZRuX05x15NKTkAkY54Gen1pjAgYAx1IwPSgBoIOwccD6n8adu5GeOc1FLG4/i4Iz1706P94gyMnuSetA7A8Wxjk9/ugdfelGxD8xBIBGOuTUmM4JPtg8fl/KoGG1hg/IOenH+e34UCJ0k34+TOepJGP/rVGw4z0APQc5/yKasmWABJHXcBjFTyKEAbPP5fnQBVkJfcffIHA/8A1VXYHOAQCuPpjv8A05+tXZFyASR15JGahkhB5zuwMDAxzjrTuQ0Ubm9Ntkh+eMZH6fln8qonxNDCSJRIAQfmQZJ749utJqNtPLLvBHIJCN0ODWFqGk3uN7x7zjlVGB19fUc+vWtEk9ziqSnDVHYW/iO0lQbTtAIPXOeO31q7DqUE6Ft+zOSFYjpXkt5cSW0YAVoCD/EOAB7kfrWLL4nu7dygnYnAIwDzn0/z3rT2aexyfXXF+8j3gMrxeYrqVzg4PX0/p+FCkdQwyTwv09a8H074i30U727htiKGLEnHsPr16HpWzF8TJVljR3L7gGKg5OAcHJ9eBSdJo1WPg9z2NERx7D09R/k80shXHTA9f8TXmEfxeigSUeQknGVO7BP5/wA62LT4raWUKOGQgAlZBx0B4I61m4M2jiqUtmdgHBbHAI4z3/D2/KlRy5CY68Djgf55rmE+ImjyqGS4V17hmAI9MZ9KtWfjuwk+aOZFToQSPXjPt7UuRl+2g+qN0kxuCTgE8AnnHqBSxMZH2bflxggDH4n/AA61lT+KbCVwiXEbsoxksFB78dqfH4ltB/y8QLxuLFwOnY/p6cUcjB1oLZmyGIIJ5IYZwOPx+h4pxwrEjAwQB69+ePrWLc+LNMgjj3TQkkbgFYYP1x/nmo5/GulmAyebGMckq2QD6cf1pqDIeIgupt5DuMjAIIAAGPr/AJ70SnAPGAOSQOK48/EnSYSP34BwTgnnnqfbrjnjmsDV/i/aRtiB92DuZmIB4x+BH86aptmcsXTjq2em7kYoD8gPIJwOMev+NV2vLePe+9NmMcnufT9a8f1v41ia32RBCygt8hH4Ef4CuS1H4o3knliKV0JQs2FyMj0PatFSbOSWYU1sfRB8Q6dbEiWXYcDrjkY7fpVWfxzpENm0jzmLKnBYD/PWvmK58V6pfRZe6UI4wFB+YepH19eetZtxc3T27obtyMAgOxP+e/NP2NzjeZvoj6Rb4k6VI/leYpTA5B5GOh988daR/Hmnu+MrhMHnjH9PTpXyS8d4CClxKik5GGxn8/xP4U6Oa5ed0e9uCJcDDPgcdenX/wCvWioIyeZT3R9dR+ONMuFwJ1BYZGCDkAdzUkut6dqDCJLhAT2JH4AjoK+Sbe4ntjgzz4QY4bgk9OOtXItfvYkKiVghHBBwM/XvT9iu5LzByVpI9v8AF3gezvlnntpo3bksowfXHH+PtXjmsWEVuXgIaUAnO8ccdMd+v4VJa+M9QszvSdlwAM5yeSOv+e9U7/W31BjI7q7FiTng4PHX9K3inFHlzkpyulYLS/n02UlJWjmcYRsk9gMdOB05r2L4c/EKfULdIbl0jCZjBBwxYHkY9OvTOa8OeUTk75AMjBK8gf05Galtb6exuIpIHIePOAg5ycck9u559KyrQVSNup00cRKk/I+nPFFgNb0OQR7XjySCG5wc9RXzfrWhT6czRO6jax68d/8ACu38CeP7m0kuLW8nMsbHIJJyQcZGD16npR8Q7C2vfLuYJAY1IYbRnGevOeTXFRg6crFYmpGraR5xHHtXBfLsQDkZyeO/9DUJOGIBJKtg46+3H4/zqa5LQRHBBc4UqRjGTyaSHEeeBuYcgg5OB+vXtXqHHdMgeBPtQTcXGckgjB6YI9OfTmhoiWGHwMEEHIwMdPr0p0UaKSUXGeuRgk9fyHt7U85znGARjIA6dz/X6UDFlAaE5BJ4BPfOP06VXUERvjJIGQe4Pv8Al09qmZiBESh25Klcdc/5zxUbxjAUM4QDjaMEnPfuf/r07AOtoj+8D8SAgnHAxjn/AAz7U5oMuedhB6Doc9uvfBP4Z702NZQCELMpByd3bAOc+nHPtT4sgbOnPAJ4wOefTv8AnRYCO5V5ZSQMHgEk5OM9eafBZSJFI7XA5PAC5J54wf6e1LIPJmjc/wCrxtGTjP8AjTt2eDwoIGOueM5pgV7e389ZfLcoQcdeQe4x7DB49K90+EDlbLDcsoHGOpAAx+FeMQOpJ2JudWGRjAYHsT3xn+de1/ChElUSRDahGCW6YxzjH5Z+lRVb5Wd2FX7xWPWC3yPgDkDIXjBHbP6/nVDVYFu7aRFjJDj5sg4JwcfTHFXuUVUC5yMkdenP60+UxxWckjHEhGRjsAM/lXz8k7n1ko+7r2PlP4jaNLaX0nAQhiFDDAb1B/HoevNcsqZTY/yYHPbqM4+mf5V3HxMvDcatOAT1JVTnkZ5/z0rh7eEyXHlsGBxnLHgDpxj06dq9eg3yK58ZW0qMZa2ySzHKbMHOemRjqPXuaaIhFKR5occgHOCTnP4du/aljkcq4G4AkkZPIx09sdakazMWA27HBBYg5GCeo+hrqMCSeSNiig5JIy2eeOn5UR+U8BbJwxI3KRnPQH+R49KiaHzEIXhOMc4PX1/z0qUQiO3SIDdgZ55zjp/P8zU3KuadrCBAzEh9q5XIJwT3z9DU9pr93p7mK22xoB80jnIJ9AOTk9s+lV43kWESYJAGGPv2xz06etVzFE8xOwngBSTjB57/AEzWilYOZrY9h+FnxNmYfZrh5EfcVxnI9B/n2Fe1abdpdRuwIk3AEeoGM/Q18fWF5JYSxSQjY8YJJyTz0z9Bz+del/Dz4n3kN+bTU5N4dsrIgC7QMcH6fkawrU1NXW562ExjjJRk9D34kbxtII6gjnjucdPyxTnwuFGCmcnGT09fX8fSs3TdSt78CVHBRgcEEcH/ADxV3JyMKepz1zjrzXmtW0Z9KmpK6ItWJvdLkjeMu5Bxu5HcdP8APWvmzx14aOl3pmKMA2c7W59a+mpIlkIZiAAOh79uv4V5r8T/AA952mPdwRFTnGcAj6fiK2pSszxsfSco8y3R4LLez2Msd3AXxjhUOGI9Pw5r6C+FnxJttQsba0udyzsuAMkkY9c9Oor59dCssYPzbcgnnGc4PX6/nUum6jcaNfx3aSbURiGA449z/jXbUtONjycLiZUJX6H2U8gkfMZG0+nYUqybSOc+x4x/k15F4F+J9vq0v2N5ykjYOHBweeoPp2716oJ03ZBDtjAA68d/pXnOLT1Pr6GIhXj7r1NCHJTIP4Gp4cDr2OcH0qpbyfKCeeeeMVaRxIvHXuPX1pK50k2QWxnv36802STYxIJHHGKi4D/Jxz+dPU7g2ckY55qtQJEbgHPXrkdP8/0oV8cEA8YOP8/5xUeGIyMHHqT/AJ9KI22j7wA6YwTUiuTAZIGR6H9TUnl4wME5IPNRK5wnTPJIB4pwYNL37HGMcVYrkvRgw49QTx7cVYByAc8478Y/yah2gEkNxx2p6qeMduOTn60DuSKxGRyB9KerbuPQ8VGo+UD16ADtUijpz9aBigcEZ69fY0oJXoQOcE+v4VHks5PUZ4BqRs8cdPU9KAHDYwyeXxzxz+NKMEDGevX0/rTBnoTySen+fpTxypIHBxj1/OgBysG+p4H+NKucjH6jrTY/ve/bGKcvX064HQ0AAZkOCp+bkcdKkVgE9j05xSZ44Y47nOKD8pHHsM0EtD1yik5zg5z6j0xSrM5YFM+hYHmkjysZPXnI+lImd+eeRxzxn0qrisALs33mKEY2noR3PNV73R7K4Ug26FyPukce/wDkVOF2Ej3yDjmpdxViVAx78YrWNScXdOxzzw9Op8Suclqnw/06/jGxcPg4CgdP8/yHNee6n8KHhJfySQuRlW7Y4BFe3MXWM7eTnB6Yx1pqsjRlHG8dzg9f84r16Ga1qWjd0eVXymjUXuqzPlDU/CrWTmN4nALDAK9RnjJH+etZlzpslszoBxjcQBjp0x6DpX1pc6Bpl3zLbbznhsj+XTiuY8R/C+21FTJaBN57MMcZ4Br36GcwkkpaHzlfJa1NNx1Pm2KJ2jJeN0jU/eJPIB/z2qCeUAEuhHPAUZGM8/59K9e174V3dsDJ5TOMYyvIz2z+XpXJX3gW7ht2mnikCAAHCnp2/wA+or26eMpVFdM8SVCrSlaaZxPmBpCgw3AGTx7/ANaASgGCCMEEdcf5FXv7HMdyXRDKQSCOnJz/APX/AEqlIhin2mM4zgjqD6Y/GulST2LViN5RzkMH7AkY54/Dt19TTwAuzByCOuecc5PejyBFK5cESY4PPH59f/r0lwC80boGCKpUhuMnrj6e9UPQej7VJO7GAQxGen+c80wEu5QY4JwD6/Tp9aaVbyTnJDHg54H0x6Y/SpbdHC5Tnjk46d/8/SoK0BXIZUJ+cEnBHAx0/L8OlTcpM+FYcZBJIIJxx/n2qONSQAzlyWBIbAxz0x6kZp0iq0xIBHVS2STk/wCT7UAGwoA+MZGc+vb/AAoCOATyUJHT0HPX8+KkaM+WmMZxzkcY/wA/zpwhKRuVIcgA4PHPAzQBJAQzsN42g56kEcVOZRKQEIzkDIOOOn+fxqpArrKgJ5AyRjocnn9R+VTKo3YAXIYAYHTPc9+tSzRFssY888KOmfy/pj6GgBQEI4ByW4HBPeldNoGeCOpbg/l/QUxkO0YI3AAhgDx7Ef0qloNsSNk2M2CccAE9ePX8aGId0APUYxjrx/hxmpI4w2dvLjuePr7Go/IcXGcjGOee/A6CgixVlBUksADuwcHGT0A/r2602XglQcPjOc5Hb+f9KtyQtlwM5yckDgeh/n0qBojnJAIIyDjv9Onf3oAjlTEQOMsxyeMgd855px2CXc6YwpHJ6k9OaWO3kQjBymc5zz09P89aTySAccqCCMgHGTnNJq4rJkVjcz2epxSwSCMqpU5Bwc9PTvW1a+LtSjlcySYfoCCQD9fbNZCoUkTjkk89uf5/zGKeVKAkkA5yCRnjv9eP6V8/jMkoY2fPUWptCrKnpF2NXUvEN7qcbRXdyZ0zwgbGP8/1rPIGwE7cg5IB59/8j0psilh84BwATgYP+cUwoEb7nPQngc/15r1cPho4WkqUFojKUnJ3b1HoCS5ySmcADngds/8A66SKJZLuAj5GBySCTx9Pfj8qdGXVQRncDjDDn05FEYzcbsAkEgEdh7dO1buCkrMz6j21ee1vUngbKITuAPQHtj/9dek6Z8Xmt7SCKSASBABvI59h17V5c0IDM+ckHO4DjPfH+NStbIcO/AIyB/nr+HrXxWN4bpYip7Q9PDY2phk+Rnp3iD4kDWdM8oKsRYnGwck/X868+QFwd5CknJAx+PNUUAkRNyAjOAAec5PT6VcjygPP3cde/p+Ne7l2XxwNPkRnXxE8RLnm9RyjD8HIJ6Zxz7fp0qORSoBJBPc54+v404qVkB5Jx1zjPr1/zxTS5Tlz2OCTgZPqK9OdCNSPLJXRzXaNLRtYuNKZdkpSPcOD046AivVfCnxTiiilecCSTKr8w6ZH+FeN+X5qIGJAUAAEc9OvH596nhjYWRQSEbCWGeh64zivjsw4fpVnzQVj18Jjp0Vy7o+gdO8eWF9NJ5ohEm7IVh1+h/HFaz6rZOMCCAR4GTgFh7de1fOFveXarjeEcDkKOCe3PXv+lWf7T1CIoROwwOACfx/M18tU4dxKdoPQ9mOZU7Xkj3S88SaeAUMaf3VCqOvJ5PaqF78S7SxRI4j5ZAOdvPPcH868al1G92OXkxxgKTgD059fy6VFG0jxIXYl8Akkcnjj+p+tdFDhmq3+8ZnPMV9lWOz1rx/PqMpUEkMcBu2Of/r1yqXJaaRzhmdskEcY+vbpRFbotsHcjGcrk8ngf5/Oo4TsYkjI54Pv7/nwK+4y7K6WAjaK1PIrYiVd+8xUCI5J+fJAIzjk+uPem3H7o7sklQRg9OvTP4UvltuG4nGckN0wP5dKkJ37sYPPIHXnv68fh0rvqUnNWMFZGxpHiafSZonR2QYGUBwM+/5Y/Ouk1z4hDWdJKRvvlDAHPXr/AIYrgI1RxjIwMgKRwPckfiaCRFDlBl3GMg9hx/PP6V888ji63tep2rEtQ5OhM9x9olYngZJBPTI5/wDrfjUDFipA+UL0I7AVGN5xk44GTk8fj9fXtTzITtBOFHA9/f8Az619TGm4pI8/S9yRzhRhdpwAPw/z3prs6guOCQDu9f8APTj0p5I+UEgHkgE9f89PxzUeUeMDpyQB6Y9fesqmHjWTjLZlJ2d0aGm+KL3T5F8qVkRAeOevT/6+av3fjOaZG3kuTxkHoSOOfr/KueXagf5C/HY8imIAVQ85xkZPbnH6V4ccgw0antLI63iZuPKnoSTTvfS+ZKAcjbvJzjP+R+tKWSGIocbgeMjGf88U0D5cYwM854yfb/GmlAw3HqBwGI46/wCfyr6anTVOKjHZHBLe4/gxb9v3jn5uAfTP/wBepLRhtcEscnIx78DBPtiozvYNyduckEA9afkuCu0ZwCFXjofWtbECSkOSBwSMnJ7Dj86cxBAKglARyffkVCTkoQRuYkZAH+H+FIY9pf5cAgnng4/+tz1oFYdI+WIVgT13Y47Yx+VKgDKDvHzc5wajBIK7vnI5Gfw/z2p0eAme+eMdBjn8fwoCw9MAkYG4gnGD1GO/0qJSTL97AU8/WnMzryOSRjr07f40eVtCcsQcAnGSD/LP+FAakgcKQQBxgjPf65/Co3kzyM5JBBx6e/Tpn8qHBLkJ1J4GcD6Y9s1I1rPCQZXQEDrGQfrx6e/tQGw7zEK5A+Y8c/59Kaudxx1wTgEDnqc/mT2pEWNoTySMYG4de39P0ot1RWyRtGOMDv70CDzDEjDBKOQDxyP61Fd7I34yQQQPf1wPxx+FPdsSBXGCBkAn1PH5+1NMZ3BOoUYBz3POefwFV0J2HROZY87ySQQew/D3FAJAbAAGcAdsZ9Prn8qaHYjZggqTlsZBHt75/nU0LKpwOeMgk/lmpLQ2Ill685yVx/SpozgDOFPAIPbtn9KasWJRwAM9O5J9fSluMBR3A5znnHf/AOv9cUrlJEo2BCUxgZGcYGe2fX/69RJJtyccDouMnPqab96NSjHYQAD/APW7/wD16kihndjH5XmIQRuBOR6jjuOf0ouramiV9iS2feAABkjhQcnHf+g/OpFzwRxngnOCSfb/AD0ptto15cSARp5ZxjJB5Hf3555rasPCmo3VyodcoON2Dkdhx3/LisJ1ILdmkYtuyRTihWUvkfNxhiO3/wCqrEWnXILuiDYT1IycewxXaaB8M71ZSbhC6bhtYnJA/livQdO8EQwxokgBJ6EjGPb/AD615VbMKdPZ3PRpYOc1ex47YeH7u8wgQg9Mgfpg9O1dNongSWWQedA2CQNxGfp9K9a07wzbWC4AQn0I/WtaGCOMEKuAeeK8mrmt/hR30ssk3qcbpPgC2tUTMeWHLAAfr6//AFq6e20qK0QJt+6eBgDAq+nyk++OvWnHAA9jk14dTF1Kj3Pcp4SFNWSGqFRTgBRgcAdacr5z7jIxRjCkjg9zTAc5J4xz/wDW/GuVyb3OtRUVoAcFiWzyMHBpkjAtweeuabywGOnBwBTXIB6Y5/Gsyth3IJORjqMfyqFiGz/hUjj1GDjuO/vUbA46AnkmlYkVcZJ6HHrmnI+XVeSMHJwKYoPoB70oAVgedwJxz1piZOWCEgYA6fU0N8o5GCcDGOlRMDs49acAWAbGPTJqxCgg5IBx1OeKN3pgj3OKaHODk8dQB61Gf3nA5J6gUagWGYqAO+cDn1pXYkcnPtUEfJ759uakkBBwQeeagBd42HnGc844/wA8U3PyE/xcDr1pGIMez15xnvmhBgPnr9aeoEmS5GQM479qGIPcnBHGaaOvtjGfQCmySeX/AAk45BJ4/wD1+1ICYyEE59MDnt1pDJgcckHtzzVRbkvkA5HXgVMowpx3P+f0oAmU73QZ5GSQO9BOBk9zj8KiQlXz/TrTmUgn16GgLjmwMDPUZFIRjrnJzjPNNdsDg5HAPNIxyvGc/qKFoA8HAGee/wCFMLZKntnB96AgQE4ycZOarS3KQg5ZQAM/Men41WrFKVtWSXt0lurmQKEAz1A615j488YbyIoJE2sMbQfrk9/84qr8TfF8UheGF2jYKAhUnaSD1x1NeVCWeR0MkmXwckDG7Jz3rRR6s8XE4n7MS7LJcXbvM8hCtkDkcfX/AD3rpPAWjtdaxAi4dQRuJBJAyP51yUCyXt0kUYbAOCRwc+v6ivcvhxogsLZJXXBx94jGT68VbbWhyUIOctTt7SOKFBEmUjAwM+1TA7s4GMdOKgzjJwS3IHGc+tW7PbJIBynTJ6DBrNXZ7OiViIxlXwQQM9j1/wD1VVutRgsInldgHAJA7nt3ra1mKO0swwcFxkH19uK8Y8V65JJLLGh9vw/zn8qpLmdjmrVVSjdmN49+IDzK8aPvlDEKM8j1P8/yFebXU/nxEyMDIfmwD19f8+1GtB3nMj8ndkMR39j+HT2rO81iDztUDkkE/gf1ruhHlR8jXrSqz12JHchCFxhjxgZP4/8A6qp52sr78biSQR0AHfmnySLtXIPJBBJ59sUR9wQDgkjIzg84z/k1VzFEDOS/U846ngnqTSBXUSADdxtUjt9fx/nSyv8AveckHkgck/5J71HcTF8rsAUDIKnkipNBqMX4b5hngjjA6mpFb5h8hJ4J2rk+/wDn39qbNIFjCozFieNwyB071NbSd/u8Yxngn2/WpZWg6PzYXRdpdAR8oHCgnjNe/wDwukSSxVE5AwSxODwPT8x+FeEq+xeuNuCRnOfr/wDWr2r4RS+dbIh65IJz0+lZVL2O/B/xEepytvcqCXAGAB6f59fSop7cvbSyrhWVTjB4z3p0kZjf5jkEEjHU/WnbS9nLGDklSff/AD0risfTPY8A+IEZF678HZkEHuOhwfxrhpSWUYGAD3GOetek/EO18mVi6EkcnAOeeOvSvOW2uDlCFGQDjB44/SuuOx81Xvzsg24UHkkEdyPz/WnxDZ3Q4OByST1NMkYpgqc8dM9/8/XrTNzyNkIvyjlR+HrzTOe5I3DA9QTkjGcYAHT6CnXAEca8nf1Bxx061GJMMdpCcY+Ucev+FErho8bA7KMnnHXI5J/zzS1GOUvMgwOp7EEfU/4+1KjsDgDvjHb/AD0qJyY1GAdhGBn06n/Gpo942hACMHOCOfXH6GkA7LckA5B65/z7fnTjKQ45IJySRnH1/CoI7h3kzjIzkkH8Mkfgf0p0xKzDOeTgDGP1/OnYWhdQbZHIIJ4DfTHb3/xqxESX6E4/i9fT/D8KpoMRcE7yeuMn2q0rFepJOQD/AJ79vzoSNNGdv4I05JJvNYE8g4IGR9PUV6bf+KLPRdOMARPNCcMTz37f5715dpusx6dbsgIUgEeYTyABwePWuY1TxBeahNiWXeGIGQOcEn88elFr7m8J+zWhu+K/F0mosht5xyCDsJ68Af5NcykguR5pL5TgEgDHqcd8/wAxUDqI4wp/hPAH06frmnpkpycjPAz26iq2MJSc3ds6nwp4htNNOJYhgsdp3Yx0611rfEiO1lMloE2EAc55zXlCcl1GWThSpHpn/E1XQvHKACSOyk449P8A9WKdhxny7Ho1/wDFCRJC4JTcckKePUn9f1rJm8c3l3udJCu0ZzkjJ7+/NcfO5eQk7jxjPXgcj+dBm2REhuGGAecnHr/hS5UU8TLY6iPxnfDAeUvkZADdD71Un8XXrFBL78bjke+Pr/WsG3mdwMsNwGDkdO/9aR2eaQHGRjk5xVKKWpnKvJ9SS98W3y3JMZdo27dOfYfofxqS08f6hZyI8jvImAAC2CP8fxqreWn7lmHyYOcBST9PfqelZc1s+CdjA5xhhz0/kOtb2TRx+2qLZnrGj/FCd1fD7TjIbOMHjrWzpnxSjBKSvuYgndnv6j6V4Zb+eilMkAjAKnBJ5zx+R6ipbQCGQ78o6nGQTjB4yPqf5VLgmbRxlSPU+jLf4mWbOBJcCKNh1POeOtaMHjnTrpwYp94zz149x/8AWxXzHcyzRnFvIynGSxOTj/61S2t7fwsXjldGyAGxkH19P8mp9muh0QzCa3Pq5fEVkyhPNVTj2OD7fn/Krdvqts2MOrYBGc8E9eP1r5dg8S6okQHmhB1O4cnnt7c+9TDxbq+fMgujE6jaFc5DDODkfT8qn2Zv/aB9QNqVsJOCpJHODyPf/wDXUUl/bKzZkWPk4YnH4V803HjvVbd1w4dlwWOTnrxz7UXPj3Uyqs6t0BJVueRwP1/nR7Mf19NH01b6haCLidDyRgHr1wP65pn9r2cLMGnjAIPfJH+c4r5hTxxq+1hksARtBGP849aE8V6uxcSTzEFshYxkAYzyf/1UezJ/tFLZH0sfFGnMcNKOT25z2z/P9KrXfi+0VSEnGwccHBx7/jXzQuvXzSD96yE/NtzwR6Z/OrTeI7nGN+GyQRgnn6/j+tNU0R/aEnsj3yfxrbKCOAOmc5JJ9qzL3x1mLCPg4JAJ7fT8a8SPiKdGAfdtHHX6dx/nmrX2y5uIwIskkcAg5J71fKkYyxdWWx6C3xFk87ypWYSA5BOe3PHtVe78b3k75jDMh5OeP1rndD8GX+uzAysYogMjOcsevX29K9F0n4dPCqvJulQ8fMQe3f0+v1pNxRtR9tUZh2msajqMJJjcjBBBIzj2/wAitrTLO7ucB0cAjqB09j0rq7DwjHb8lNmPu4GOO38hW5b6alshAAyOCwPc9f8APtWTkuh6cMPJu7ZgaRoMsU2HJIcghSOgGOldCumxxYIYh8nOBVqOMEHjt1Pb1/P+lBkIYjqABgAd/wD9fFZndCny7jfsarFng85Prxx9KkVMx5BwRn2oLFQSfTFM3N27nHPr/kd6DUfGNmA5yeh9Ovb8/epXJLj9CBnp/wDWqLO7JzzjoO1Aky6nIbkZ/wA/lQBK4JJxj5ex4705E3KSTk9cE47/AP16aZxkHOeuTjHHahR8uQeQexz1/wA/yoAYPlfh+M8Z7jtUjNyeMkHgjp+dRSOM56HAIOOcVG7HdjHscnj8qALBkCqcHJzgg9xU64JyOTjpVJXKjIIweMEfjR5xVcDIORnHp/nNAFzcSxwQM9ABxj0pVfJYHoDyCOcf5xVUS5XPrwMelKJty9eGwME4oAtqeQcgc5zU0c5HIOCDnr1/H3rP81g2MnHXGP1pRMUGM88nIGfagDXS9cqAXwmccHr/AJB/Oq9y+5cgj1IPp/k1QMrsAcZOeAfT6UrtwSQDkZ+lAA5ypA6dQDzUL8jAAOecDkmnE4PPOQSSOtIx49MYAHU4z/hQBEvEpGTnAA45/Oj+Ikg5yewHHv8AnTlw3XIJzzjmmuGHHp04/mfzp2C4bC3GSM55I/z2oBOcdcjnHGKN+SBnlj35P6UqHD5AGQP73X6/l29admK4ufnKAjGOnofX3prxBkIx1HH/ANf64pxO0IewPc9u3P4Ul1crBEUPPHUn/OOlNRbdkRKVldkFzhIuRnacgZ/z+dczretCOEpvAPck4Ip2v+JFt0wHwRycdc9ga8y1rxHK02QUdM8qxz7/AOfpXtYTCNu7PExeLUdEQeIdZD3OQeeAcDv+v+RXMXTB2B2APksWwOnt/wDWp13ePcSM4TAPJUE9uo/n+Qpt4w2b1Q8kYAOSMDGfwOa+qpwVNWR8vVk5tlSOGVmKRgghuOOo69K6jw5oMhYOAzEng9D7gik8M6NJM+WDEEZDFf54r1Xw9oSWqoZUGeCDjv8A/rrjxWJVNWRvhsLKqw8MaD5ZBZSDgZLAdOorurVFRQqHoOAPXH9f6VThgQrkgqSOccHj/wCvxWhCqL1GH9znP0r5KtWdVn2GHw8aMUWYsjp0IwCe5PH+c+1TpHkYxkeg6HFQRk4weOemf5D/AD2q7FKI1JxkKcZI7VxncRYIIUg56EgcAf571WuIsAj8eOn5fhWjvRgcApkjPPWoZQHJ68DOVHTvxQBnTrhkGFHv26f/AF6hUuGyegGTk8AdMGrjIjcZILcDiocCM4zyfx6UPYaICvyk5+6M9MnHbnpURwjAZJzwOe3+f51ZZQuTjdzxzgmoSFZQRyc5wDkZ7+/rUjI2TC5HPfk8fhTt5J4wADnOP89qfu52/wAR6hgKbuwMOSR2OR0FACYxjHc5454ob5ST0BOR+NO3fNuX/I+v+e1JkEsD1PYDH4f/AF6AFC5BB46g5/pSfPk/Nnjvxg0EgtlhggYz/KncHt7/AOfpQA9F5P4UrN5e0EY4wBjP500OuBjHp65o3Aknj5Rgc4/z3/KgB4ujEU68HGTzwenFX474Mg3EYHO7HeskkFffHPpn+mKfG4Ug4B5Hb9adwNOWYuox97GSCelVJ+HXd82RyRQJgM4Oeeewx0/z0pzOgjKhsbeDkdR2NICtJluQGxj0zUIbORnI4HA7D09atbg25CMZGRk4PtxULgK+3JTPtmgBuZPRP0op3lj+8fyH+FFGgHz3nAQcg9SDz/ntS7V2A5PrjNR5zkkHgcnqak8zdyPTIJ9q8w9MbszsAON5z+FOHA6bcdAc4FL99gSQDnOPT3psmA/OBjk59Pp/SrF5jB8pAI5zjBqQADgnBB4HemoAmOcgg4OOn+fepdwkXkZOMHNAw+9kHoeRnilTJj5wQCRtPBzTMhcAk47D0/zn+VOSQq3J49AeaBXG27boxle+cE9qlC5+TpxnI6ZHrSmVZCDwDgA9vx/Smhn+dgee2eeaCR2epIAOMDA/zxSOuOcHHvx+FOd8LtwCevJxik5AJJ57c/5/WgLdRpHQgAHOMY9s0iRBDnHJ5xnAqXgjPOf09v8AP1pF5APPcAgd6AsRhcYAGcHnd2/yKVmIBAI3Zp+do44JHTtQg8xcA7R19OO9NMkjVQTjknqe+QaeT8wHH3ccDPP+c0oI2ZAJOMZPSkdcjjkDoCfzFXcnqAXCDncSCM+/X1qpe6bHcRuXGXIxkHpn/Iq2p3EfJgdMjtjr/k09xkDOeuSfp/8AqNVCo4u6ZnOCmrNHnHiLwj56kgqQuCMDnkHkn1rzTVNGkiMhIwU547jjJH696+i5oEdRvQN2U5HfoSP89a4rxJ4W893KIseSTtUcjv8AqPrX0+Dx6a5Zs+XxmB5XzQR4qY9y7TwM8Antz/gf0p1vIPP8wEqRliCMAHtj24rotT0F7eUgYPPJ56nt/n3rnZYBCZU6emByD0/yDXvpqaujw9YvU67w54slsmEbyYDEHqMcdMZ/znFesaH4hGpqru+SeDz2r52+0MLiKMfuyFG44PPpXWeHPEslm6CSXGRjAI5x/nvnFePjMEqi5o7ns4XGSpOzeh78kvmOF3EgnHWrUYXGQee4Pp0zXH+HvE0N3Au8jpx8xzx2NdXDOZkEpPHQ4GQfTj2r5GpSlTdmfV0qqqxTTJ1xvOcA9vf8vwpyEbevOMnPpVcMccHHOffFTL15GQBgHIzWJvYnA4I6D8xk84oIIIIGCOOB2pN7Y7dsgnpTgwyMc8ZOB1oDYbjAJx17k9aD0PXkcdKXHQHj1zQORzxg/nQFxOQcY7cZOOKaTjGWyc8YGf8APapCQx5I46Aj+tRsBg8fPkEkjFAhznBxz/X8fzpcBeQWAAySTzTGPze2OACPT9aFIGCO4xgHigBzIcBiT347U3O2TBwPY/p0/wA804sCwznIH6Um0huTyMHpzmgBGX5uDjHAwefTFG3bnafTORxj/OKCBjDA4x1JpCxGMDAPoODQAx1V+OflAz/k1J5A8vJGRnB9vb+VIW28e/8An8KTkjg/TH6GgVhQCAcjBx09O9MznI6HAAxyPxp+SSCcemcdPemcnPHHTGcHPpQMcqCPOw5HQ7e5oc4iwM4yQw/rQGY8d+vTnH8v/wBVNYgNjgfhjH1/z3oJbHMpXIPAJIweaVs5+6G4Gcjt/n+VICGzgbe+B2H+eaaSN5HLZ4/PtQIhmhV2+YZZTwAOD3/yKZ9jRslhsfOQuMjmrbc47DsSKYyHO/JHOcY6fhTuJpPcpTaLb3/yyQrg8EgDoeP8/wAq5/WfhbaXUn7tkzgg7eg4/T/61dgjBuRwcYIz0oRzkjcQe59cev41Skzlnh4T6Hg3ib4fXum7JIIDsGTlevHQ/j/KuR1W3FpEySDY+QcHKjOOo465r6ol2XbOsgycYUke2K5HXvAFhqLO4jCMwJ2gDk+vvWsaj6nj1svkneB822xDRlNpcYyQ/wAw9e/403z97wGSQojEAInA5/TGSPavWfEXwqNkpNonmSMASUxjJznp+Ned6t4ZvdOXa8bhADgleckjtj1rojNM8erRqUnqYmpRku8qDIyFJZsY7Egdv61BDPJaR4Erg99rnAOe2fY5q3MpY7JV2Oo6HPP0+n86qTjzpcBMY4LZ45HXPNaqxipPuS/b5WU+Y7njIOSQevXHXvj0zUc907hHieRjtwCzHAx7d/8A69JCn7kHuFIIzjHPP/6/SmKwY4xnoOQRz1x+PrRp2K5pdxH1G5a8gk887MbTECemOSO1Xmv7nyMJK6owIKLznHA5xknufYmqyIiyA7ACOnHGOvrz/wDWpzsMgYJIBAUjjH6e4paFc0u5F9sYFF++QDgkkHnjj9PzJpDmYHKglskEcFe/H4+g7VM0fmB0OFyMgqcfQZ47EU1ZRJCpB+THB67RxwT2OcUXFdvcbbSRQS5lXOQQFXAIPYZpUmTzQLjJi6FepJIyPY9qaIisYyvDHJORkfzJ9O1KEiikBxnqQ2OBnv8ArRcVr7lgyBWBB4AJPQ4HQfXFSXU8cVrvOdwU4ycc/wAutRkoickA9emevTmnXJ82EgKOARycfn6fl3ouTZWMOSYzQu4AZgDlu/0x9eKpQuWO8AsVOfr+PP149atvbeV5gTaAwHA9D0/pVTZlgMEAHGCOT9KZFkh/mgOckqVA29SM+nf604zb3ByATyODjn+VRvGU6LlepUn9ffNPdvMiOzHAztBxwMfnjigNBXYzxsAPkPBbGT69+vFFnchNkADB8ElSBx749vw7VXwZIwAzgEDJP49P5/8A66lCGJeAoBBwSMH/ACf60DsSRS7JicZ3ZJweCAemevP8zSi4zNlPkVQeMHIPP+eKajfMvIPcZHBz3/z7UKAzMRnB6855680C0L8U3luHwCxBJbPcjtj8au6frUl4JEuZJHVEChCeM+v5VjuHeMbfXJyOT/h2/KpEZim/YMHI5PQjp09RSUVuS1fQbLJwRhuuQCOeOnbv1/CmxSrBykYcgdGB4P174+lKreYXJP3QADyAARntx+HvUg+7uIXcTj5fXv8A16VoUkokc8hkfeQQWxkKM4Ht+Q6+9JNICQUHQ5Azx6fn/wDWpZC7OMYKkdG9OmR6/iaeNkar0JBJAPUE9evb60F6AwJhJPQ4xnrznj271DCWUSZjA2qBgZ4P+HfvUizDG8qGjAOMHv0GAKeu9vv4UBhkZzkEdvwp3JIbS9cyyIyKHAIAxjg/5+lSM+WzHwchegHHf60qqqA7PlcnnJ7j3/L8z6UNwTG7bCeT+WMY69O/0pgJcSC4jEZBbYSQOeDyMj34/DFMFxt07Y8O9mYk4xkDoee9PliEkYboxxjHBwOp/wD1Z/WmtAXQEc4P8XBAOen1xQmBY0+5DSY2At0BPrjv1+nrXvvwjh/4lIeVM7MDg5GR04/EfnXhmj6fALiIgsGJIGDnnjOO+Qa+nfA1lHZ+H4EATLqGZsYIIHHH+etY1XaLPTwMeaovI3lAPLYckZJB6j1/Kql437tsE7gCSR0zjkH/ACKtqFDOpU85B28jnv7etRFt0cgY7cAgAnnoe/bp2rxJPU+pnflPmL4lyAa7cB1B2gBcHkZ7HPc5zxXLRuOw2uFBCt1OOMZ79jXX/GPEWrSuiLcIOFzxjnnJ6E9vwrjIDLNCN7IImIxswSOBwR9MV6lD4EfF11aoyrbzSISUxyQTjHTnOfp+lKbu43kI+CygKSM856AHilQ7HwsewdMgY3HPf0/UUkrll+fB5GBn8Py45+ldTOcbO7oU3jd2OO/HX/PpU8Rf7KEYbEUnkdRn+neo3JSPK7QzkgEnkcd+nr71Pazy+XlmG8nG0YGQPX/69JFIuWNtKIw7vGHbJKgkkDtnsTzn2qNX2vlgwPQgnPT/ADjNPhbagKDGOp4yeeD/ACOO9RyEJNkFQCcqQOPf8v6mmmGoNM+8oDjBHXn3OO/IFTZe0aKQPjBB9cj3I6dvyqlN+8lKkkM3AYHpjHX26frU880e0RlVHHGDkfiO2TVonZ3R6z4F8fJE6o91yCNoYYAB64988fhXuNnfR3liktsfMR8MxU57Z6fj0r46txJZQidSS2AwKngAelexfD3x95XkQJ8hZeM4AB7/AF5Nc1WlzK63PZweLcXyyeh7ew3or54xwTj9BVZ7K2vdOnt5QWDg4Bz1+nt71HYX41K13E4Oc8HHb0/wojDRcs5CknOOp44z/wDXrhs09T3ZWkrbo+afiJ4Zbw1rUvknFt99cnPqDwf6VzcbNNagYGHGeSDweeD+GMGvcvi14f8At9k97FGCYkzzzn6eufX3rweCGV43EcZ2IcEAcjnj/OOc12xd0fI4mm6c2uhLpusz6VcRSgEFSRkMMrj29PbjpX0T4A+IMWqWtv8Aa5VkYKFLt0A7EHr796+cTa+bFnYCSvzbhkEnrx/nrU9jc3+kyxiGc+VkHYTgdemeOOvWrcU1qPDV5UZqSPtW2ZblVaORHjI3KVOcg/5/OrAfZxkcj1614r8KviS7f6JcMZZApEZI7eh9h2+let2tz9u8qVOS5OVB46eorilBxPsqGIjWW+po/KcZxjjkdMex/OlZSmdjAggZJPWq7ErweD7d/TFSFQwHPQZ/X1rM6CTcSvPGPQcmgkYwOucgntUYfau7rz3/AM/5xSqd5cjgnjkH/PWgTFDY75LdCOMcetU2vkSVY3Lb+gwOAatTcKDkkY6beP61l3UPnfKkrRy44BHHfoDWi1MpSsb1vcpKdm8MQOSARWgYyEBAJXoDnkeua88Ory6RNF9qOwt2B464/Wuy0HV01ax3xyhxkqQp/n6U2mh06kXpc0gUx0555+vXH40pG3nJPHTOCfxqqu4EAc+pHSp4zk8jIHvipOglDYU9MnnJFDYI4B64x2zTWYBySMse+eSPpThkDON3frmgB5Uc5z6ZX0oDAjpxnrnt3/SowrFSQDjGBk1JGodiSNmRzx0/woAkVSD07nJ/Ch3Axkc9Ov8An3qNBlgMle/TrT3A2kHjJyD7CgADhTg4Gcnnr+NSLh0y2QBwfcVHKFJBGAM8nFOTp83PJ6HFAEgPB6ngYyeBR93Hf0AGKahIUflx+n5UKwBO3txyP8/X8aAHehPbpxQ2CPfGPXNI/uTx79aXqOAD6gigB4Knrj09vb+lKw56EDnJFRp83BGRngU5GKkZxyOO/wCv6U7gBxlTz/umnKxyeOe/tUbZDAHOemRzRLkhsd8A4HNIehMGLI/9zGORyT9KhlsrXULN7a4jUo3XAwRTi2QOmCOB/SkHI6fXB/WumFaUNmYzowqfEkcJd/Cq2kLm3YBNxOGOScn/AD+Vc1q/wk3OxCD5R1wAM9R09/avYUbDcHHpUE2QRnkg4HGee4r1KOaVYdTxquUUZttKzPnPU/hrLC2wDBHJODjn/I9qwdU8KvBHuUYAIIA7dv8AOa+qXhgnhcTQId4wfl7Y5P8AOsDU/h/Z6hE7xsUOOAQMA/59K9qjnEZaTPGr5RUhrTdz5fFpJBEd5HmjBxj/ADwTjrVGC6nS+KOAInByMYGeCB+OQMe9e/3HwTXc8ouPMfn5Rjv1/wA+wrDvvhFO0pAjwAMgYyQeuR+lerTzGjNbnkzwWIg9Ys8gf55QemwH7o/z/k1O0ud4HJGSR3/Ee/H5V2178PZ9PBby2AAJIVc569RiucuPD8scm7y3Qg4I2HOMd/r0/Cu6NaE1eLuc8qc4fErGUGLR524YgEgjJJPUY/H+VPSViuMZ4wSDj8vb8qsy2Mls33CexJHfpx/nPNRxWTTLKCmwhiAccHpz69zWycX1M762ZHC/msNrjDA5JPp7j6VMhCHBOCWGAT1z3/GqyW0gnAyQXJ6j/Ix2qZIik5LAlFGCccHHpQ7GiZoS4CkcAnkEnB47+1NLAJjggEEDjg++P89aini2xpJggHjIyRz6+lOVSF6c9Qf8/wD1qFtoNj4HTzJXwBuXbg9xk80+JgrgDB54yckGooYRuJA5AADA9+Dj0/8A10PLgoEbByeQO3+PNAWJGbe+84AwQQPzoKLHG2/BDLwfQ9etMZiZWIHTpk96fL+8iAPyEDoRkce57U0SU4g32Uea+WBxwPcjj3570KUCAH5RjOOmM/5/Whk8oEckY44OR/h1JqNghkHzgnGSoGf6Yp2FuxRjeSO5yC3U46k+3epX7g8AjJ56f56fhUarsQNkkA55NOCBWO45UckgZOPf0z/WmDCRxEE5+bOSO31x9fQU1ZvlLg7h0JB7nr+Zz16U24iMiRFBkbsEqehxyc9OR2p8ShFA2AryOOOetAh0AO48gocAnsf6+tMYAumRjk9uMeuf606H7xfkZByCO3+cfrSYAJwvHH4Y6/p/OgB42heScjqrdMdj79RT5SNqKASCAM5+n69/bFMUlnAweOhPA+v/ANanyghhuDE4IK9s59PbI/XipY7Aiq3XICnAJ+n9Mdfap4E387gD0yP5e9QQAvCRyCG5JOfw6cdafFPsxyoJyTkng9uD+FSxjmlAYA4ycA4yAT6/568VMAN7rgYXjcB16EDH+e9VzEWlLRP1IGMZHoDmpZ8wh0HVACQGwOuTzSuA9geCTx1bnP8APrVq3U+VnkgDkE4yOnP+e1VVV5II35xgEbhkc9uOvpU1qCm8kFBjA64Hv/8AqpPVFruTmABlI+YL3B5/H/PelRTuD7uckDPp6/X296rxO7XiFHZQ+QSB1x09v/1e9TBG3oScoDwMDg+9Z7G62LDpvYA4ODnIPWl2ukKEDMedpKjHf/6/f3oeYAHqBnr6/Q/lUmx1iTBUxY3cjnB9fehFoj25JcEOo6LnOKdGmcjHJHOP8/QUsSZLrkdQBg4PPUj8Pp1o8smU7CAAMHPr/n17iqHoQy5QIMdGA2gdR9f1qefgkBQOi4z2PP8AkcVHI+4hgmCCCVx2OM1NcLlTyCG6AnP8vQfqanZCuN25TbksqjJCjH48fjxTDGGIxkLwQR1I9/xqSLzFtcycF8kYOOAcZz/jUaHEj8nsCevA/wA+lF2PoOERDffOQcsByT9fT0pJR5Z2fKOOSOhPTH8+fpULZaTCH5+cqBx78mnupePk4J5AOe3r+VO5A51+UAnGQe2P8mlt0/0Xk5fn34z/AEpBvMaFixJBG7HJ/wDre1NZSsfGMY6g5yCcf5+tK4CxEbzgBzgcn/8AVSDO4EDPPPY/4flSqNjMSSScZbA6+3/1qUYkc4fI5B28Z709bECyshRgRgD5j9R04Ptz+NRzAlY8AYcZwByB2B+nHfvQUwxOQSoyAV5wfT8z+VJNHvZOO2MMc4/L2/n7U0A9HBQ9ARzgHOfoKF+Vt2OScE4zx3z+PH4UkKZjwQCd2Cc8Z7EUeSUJCtk4wBj06HjpVBqhzqFTjscD+Wf8+1IecBj16qe/p2x/iajP3VyC2cDB4z+P6Yp7PnmQkFfbAPTH+eKBXGqBw2c5I468D1p8T7FbIClWyN3Bxwenv0xSouzGeM88DP4foKQoZAQvGDkgcn/OOeaLj13FPLZRRtHPPv3pJMogySQcE84xg0BTGwChjxyRzx3A9D7Uk7ea+MYIIIB4568D8aLi1GkggADrzg/ljB9fWpnUNH87AlOFIJJx0/zimAB2zyVHUkcHipSjrCAuN+3GSen+c0rjsyFBsO5UOcEEk5GPp/Wmlj5m8HeuepPQ+h/yantrWVXkR85IBzjP04qCSI+YE2YORsz1+o7Ci6JaY2Q77hjkdPqR26fnUrOoVMpy2QMd/T/GoHsbhpZHSAshwAzc89+n+eK3LfwZqOpJEI0ZNq7gcZGeucYz7fhUOpGOrY1Fy2RkRP8AuiC4PzYJA6Hv9KT7O7NiMAOe4wTg/wCTXcWPwqubjTghyX3Bj2BJOetdJovwqnV9su2LAJUqM/8A1vSuOeOpQ1bOqOErS1SPLbW2fABQgk4wMkkD+eSM1oHwveXt1GsW5eeWUYAHUj+fP1r22w+GMZdCfLJU5JYc+vAH5V0UPgu0sAGKiSQg44wOO1edVzWEfh1O2jl1ab1VkeIab8MrhAnyHIAAZj1A46/iTzXb6P4EeOEF4kJHU9wf8/hXqlraQxICIxkrjJGefb9KkiiQIcoAfXHOB/k141XNpvRHs08r7s5HR/BsCoCYU3qcE47fX3reg0W0tpCY4MDjjtn6VpxLt6dCOcCjywSCTjdgc/jXl1MXUqbs9Wng6cFawABQMJt44I4xUmMgE5Jxkk9aQrg4HPHT+VSYyoyM8VyOTb1OxRUVZIaoBBxkjv04oC9B6d+9AAGQeTTs8cEk/wCf/rVO5e2w7IwcjBHXJwM0jKOw5yMimuOQc8EgkdaV8555HqakBw5GfQ4pucg/XHTvTgdyA9QDjPpUZ56nPORnvQA0gKwHv1zTHI3E475pTyQev4USpzzwPpz+FBLCRw4zkZxx6mo88c9z1/z6Ur5OeMAelNzx+GT/APXpdRD14HTjOKMgNg9OxFIuGIz+ZpjMQcjn2JxVIkkfoTjnqFz1pzMAFyR0zio3kDrnpx26/lSD5UOCQCM9KLASZG3gYxknFAYh/wDZyBxx/nvUQzjPPrkY/H+lAz5g6HB6VQDpMBtxGBnIAFI8m5yCSc4PHX6U2T7+c5I9BUUp2Dpg9QanqTcsI42+4PGRnFPVgr47HvVCKchjk/IeCf51HqWs21jal5HGOQAxxg/X9PxqlqZykkrk15qMdu4yQfYmqEuqq/Rs54AB9+P6Vwl34mOo6jsjbOSQu0ZyK6rRdHfakj5MgxuyOM+1U0kjGNRydjdsEDqDvJJ7GtFQcYP48dKjii2R4GOR1IwaejZHPbrWR1rzHKQWwT2xQxDDHHU9KQnkYOT39abJkkc4JNAxX+br7HJoPIOc9OvamynaAeBz3PXFUNS1iKxs5JHkAKjgEf55ovdkuSirsdeakLNC5YlQMkZHFeW+MPif9gneGE5wOQAD34/rWZ4r+JiieeKIOQOMryM/4jNeX3s76rLJOYDGTxljnn/IrohG+54uKxdvdia+oa/PqdwxSI5bncR1Ppn8KW3+Uo5KshPOeD05/wA81UiBVhkE/KAueOeg/wA+9SlDI/lZZxkjC8nGemfxrZ2PGTcndnS+BLZNV1k4G2PJBJGB/k8dMV7zpcKWltHGGyABwD+dcD8LvDK21sJimxMEt3IJr0WNhExjyByev09a55PU93CxtG7LAgZmBjBIyTgelQXkp09N5YBOpAOOf/r/ANaeJ/s5JIwMcZ4/zxXnHxK8YS2oKQS/w4wPXP6etOOrsaVaipxu2X/FHj5gr25Zfl+UNnJ59e3415u2stPNL57iRGfKnnjtyfauWOuXF0XLuN+7ggE568/nTtLuZ7rUBEoJBxuyMdDjn612KFkfNV8U6jsti74gjgbGBvJOOOeTnH/665S+XYMoMY5Jyfy/nXe3Ph66Xc0yMBgkcHB9MHuP8K5S9hiDGPfgkZJxxkdB/n1rRbHmS3MckKvQAscFs8A/5yaerbQSX+U8lSMfp9PamPbmJtvzYU8gjJ9P/rfhRK/lEklnHQHGD7ZPbJoYxjks/GeBjIPHHPNVpHO0kAkgZx0PTIx/hViTJwX5VwT/AFHPfFRHfskxtwozgnII+nb86ksfboHXJycgfTI7Gl87fIQCAMjIA6+4+ntTLU7FEZBGP4cZ56/1PNTRbFmWQjCqckY4Hb6ev6UFFliF2YKnBBwOpPb+VexfBi4Ty1zzx/CR9P8APNeMTSZOc/Ocbc5wTnoOM/5NezfCi0+zgMjBgwOSBgc+tZ1Fod2Dv7RHsNwj5BGCmM49u2T+H61HFuRw4PQYxj7wPtUkrmPZjIwuRx2ApuVXnZjPJHQEf/qrz9T6rSx558UNMFwHcFghwQQecDv+leJ3tu1kuzJIJ5OO/f8Ar+VfSXi3SDqWnSvEDvQHAIyPX9MV88a/bG3u5BjAyeWBOT3zj+Zrpg7qx4OMhyy5jKVNvPBJOdwGevP9KkhjBbBLALxk4z61GYwV2rJjnovII9/yxxUYbac4wSdp789P0xVnnokmCxl0CZTPBA/w9qjlOM4GcgEYPGe+DQXJbBjJzwTnH4Y9wOtMMQkUbRkg5xwfxz1/CgY1ghVhsx15BIx9O3XNWbXBGE5OQDjkAc5z6VC0Bbq5PJIAPT1//X706MBVBBwASCDx24/Lj9aAJABhwAoPIxkkZz0x6/WjkElsMCAAQcY4wTUSfKDz95umT9c/ypzBlBOcBTnGcf5/SggnUeWw6txnHTnvVmOZAB1OOOOcDtxVcIJoQW4OCMEY/wA9KfFjceSTjJXPXAx/h+VBSuWjOZF+Rd5wevXj/wCt2qu7BLjumQGJA7/59fWq+4o2Q+EHbHUnnH86dPKJslc8gA54wD0/zx0oGaELLtLAqfbPr/k0s6HGRxgDbj+hqpGuI1KHjHG719vpUhuNwGeckZORwP8AP86BWGjEeTuLsSBznOfbr0yaaWEsgO/jOQM4z7cH15/GkJBkJQjA64PY+nb86TgsCSODwAOnr+tWFhpQBSMY3A85/wDrd8enr9am8pvs+7HC8EZ659+e1QyplGP3f9oc596TJWAMS3IOCTzjsfzyPypolqwxdvmAIc444OOT/Pt+VW7fYWGQFGcgn36/jnt71SsuTtYjPJB6Hp1H6dasKxRjyDyAeMEd8ev/ANeqRDempuRrHOoI3bx1B5xnj/H8qrahp6I4bgqQM4GBnv8A0puRG28AoUXORyCSfWrRZJYNqFgRgsPT8a1Od6mfFpSSPlflB6Bu3uarHTB50gByCSCAc8etaySBGYHHqT0J/H8ulQzhVYOcF+AefXv/AJ/MUE8pnyWAkxggc8kDHbIz7DpQ1qF4QAEc59/6jr+VXpEKo5+Ukc47HnHH8qcBHLGhBwMfNjg56DH8qA5SikAI6FSAeg9BjOakjt2XbtAwOBjjn/DP1qzEoL5AYkDoPrxx/k0sPDOj4PfHcfn6g/rRuPlZT+xoxZiAcEE8/j/nNOa0DJ09MjHfrzitAwfvQU6EZIwR+n+PrU7w56IpzxjHp/Tp+dKwnFmNFa9ARjOeSO3Uf5+lPjtCsjFZC+V5VTgZ/wAmr32dpLkIFIJ6kA/KO3FbNh4buLlgRC2zAO5RyO/4f/qodkEKcpOyRy/9lO65ChnOD257Dj8quWmgS3T7QChGAPl5/wA85/GvUtA8AbvLLR8H7wAHP+c9c12tj4HtrZw2wZGGIPp9az5kj0KWDm3seYaN8Mnl2ZiDsRnJ6Yx/n867rTPhxBCib41yuCSRjuen1r0S306CBBhFGBuGAMgduakZQ2AOTjJx2P8AnFYSk2e3SwcYrUwLLw7bafEgSBBIpzuA49ePy6/WtMRhmGM4XOOMY/zn9KtEkBhxjI4IHGPekXJIIG7J6Y7UtTujTjHREbx5XPlkDHX0P+f51AsZXHJPfmroJYYPTGBn1/rURTYc9T6+tBoRqoJQHA4yQP0/p+dMIw5bOOQBxzg1ZRjyTjPoB/n29e1GAMjBJxkH2HtQBWdQBkZ/D/Ck2MB3wecf5/n71NKMMBjtjKj/AD70NkrjnpkE85oArgZ4OQMjI9ev+fwp6sTzzxkZ6VIFRx0PA6Y6HPr7Ubc5JJPuR3oAj2gR4yCSOjfz+vShxj1UnrzyB2/mKlAJ38Zzz70hQjBIJHc5/r+f5CgCEEqOueQAf6U0oWL9Meoq0RuOcAgcE9Of5Ux4yHIBPUc8cigCBkfaDngHIAPanFSQKnGGP8QA5AAz/wDr/wDr01gW+TGARzz360ARLwcc8npjoacqncT6ZJwO/wDk1KAEAB5/Tn0pV2kkjgYyR/n/ADzQAgjBUAZDkEDHT6UjQncOOQMY9SP/ANeakzjoOcnJx1/zxz7UpIK5BwSMnPr70AQoMY5J75PT8KVjtOeme4pSDkEc5Hfnj0oIJbB/E5z9KAEI+XI5B9O9JtOw4yDjGGFO24BweeoHQ/8A1qE+91xkgA9B/n/GgCCLkjYcHr179P8AD86GYKCA5GSPlwakKBZCMgjJxnoP8/56U1xtVm7Z4BHr/n+VaITI9oXGRgZOOMgfT/GgjPcYyCTnv7/T/Cnc4z37HGP84pLjYiNuOBzjn07Z/X8atK7sjNysrsrz3PkREj7o7E8/T8f6VyeteIAqk7gCBye/qf0x+VJ4j8RiAOgYDjgZyc//AK+/Fec6jrRlnLbyc8DB6D1/n7817uEwbfvSPAxmOUdIsl8Qa20jFMkFuMgkAe35/wD664+5MjvhuenOevTg46dK0bvzJgCXDjPI4xj6fn+dQpZGQbRjHI69D/njivfglTVkfPOTqasoxQGRwnL5bGAfTr+XFdFpOgPLIm+LeOMnGCcdx/hntU+h6C8jghDJJjJyOnTnP+Nej+G/DqIEcoc8ENjB/wA/n0rkxGKVNWW52UMO6jGaFoKWkKOV6AAA9fp/Suvs7XainsAMcDn/AD/So1sPKYAZJOScDpn0/wA9q0oUKjABJxwce3f/AD2r5atXdR6n1NCiqa0ESM7ug5PA9v8AP41Kq7CRxnAIIGOefX6VJEiPjgcDuMevP9anEe45UnHqP0/wriO4I1GAemMAHt+P5VIWIyRnYTn3/wA5p8cXIB4HcZ60NmIHjJz6Hv64oAkScN8uBtzjPTI70xmfs2epORwP8inoo4wO3THfqcUSDfxkE579PpQBXdvm9l4x/n/PFQy/cIBycDnH+feppAATk9MDJ71G8W/+PHOCAeuP8/pQ9wRBnaCHA7g4qoB2Cc5xkGrsiMZCBjr0H9fT/wCvUTxEMM7QQDjB/KpKK4Uy5KHoMAZ7dqd1XA4GcYHOfr7VMy7UBzjHAOM01kwTjnqcY7f1NTcCPkjOcZ9T3o3YwRjjt1/zzTkG4kkD0JJ6fhRtKsMEdOoHaqAaQXcEDBPcdKU/eBJOSOD6Uoz154J6Acj1owM4HJPt17/40AJuGVXBdQecHGB/nvT+rdiO+TjjtTdhkJKEgnijbkYJPocccf8A66AEYhWySOSCRRzsJyNnp3P+FSHjt1HUD/IH/wBamYxngg46jrnP696AA8DByCw6enpxQQX+UDHORn+f9Ke4DMcdO/rj/PNMKY9265AzxS8gHJMS5JAB74PQVHkE8nPt3PsPw/WhUBJx/Eef89R/9ejg5HGQc4x/n/IpjsL9pH9//wAdopv2iP3/ADFFA7M8AQErwMnPOaao+XHIP04H9KdnkDlT1HvTgegB2nucc15h6IN8wycdMZGTSKu3PAJxnI70ZIGOhHUe/Wl35OBkc5JqwA44Gcen40NgHrkHvTtpJz1xzz0po+Ug9Djj0zQAgCljggnHQf5+lIqB89eBwMcU4bW44B6+np/9elZtyHGRg9R/KgVhyLtbIwOPWmYyeCfyOD7Y/On7gRgcZGOmPbrSAbOxI6jB6f8A1qSYWBOFJHJ9SM8elSIuF3YJJPIz1pm35envjFLgYBOemcDtTJ3HAbAcD5e+OcfjSgk8EHjk4PGaQsNgAJyTzximggvzkgnOM9B0oAewDbRycEkn/H/PakwRgrk5/T1pWHzYzznjjrShiuCMAAcD/PrQAxzj1yOefzoXnHUj1I45/wAn86Vvmzzk9v8AP+epoQhAMnHf8vWmmSxwQnPpnORx0/8A1U44JPU+7DI/A0K5LNgHtyeB70M2CMHIPGeuKYDeCfnI4HDEdBz/APXprxK0LghWcjPIyCM9P1pznBzj3z06elHJGeMAc49j/n86tScXdGc4JqzON13w+GbzEXO/JK4yOp4/XFeZ6x4deNpDsIySQVHB6dPrxXvtwguYwr87ecYyMHv+Fcr4j0FJ1z8wGMkAdRj+XU8V9Dgsbb3ZM+axeDs+aKPAZoCHIIIlB+6Bxj2z61KoDlA4JIbGQOSOpwO2MH8q6fxBoKQSkhm3F8kgEEEY46Vz0+2KcfJhsc84BPqM9if619LFqauj5+d4uzNzR/ED2EsSk5B/iJ7e/wCvFeu+FfFMGoW+DL06gHrj2618/ieSNjvTJbJ59c469BW1oOtyabc8P8oOCp7HgV5uKwcaqb6nbhcdKhJdj6UWQP8ANG+5c8EH/PtUsQVWGBjjqe/1FcV4Z8WJdQxoX5/DHH+f0rsY5BOiuj7snGTivkK1CVJ2PtaNeNaKkmWFXgnAA7elSgleAB+HP51GrkZOARjoKUybgeB9QO/tXHqdDHBuBg578dfT6elMGCMHuCB6n6n8KVRwQAeOc44pwXdj0PQe/wDn1qhDSwGAMH0J9KTYAwPHck54z605jtIGeTxj/wCvTG6YB5PAyM4zQA24lG7HUYycjP096dC+VBzx0yP1/lUEy5Y46jj269hSbtq8kkZB9aALYyyfKOfTPb2pgLDkcg8E+gH+f0pY2Jck54/hz1+n0qWVhs2AZz/LpQBCUaTHU9uehpuNrMMc44IP4VMF2FducEcDsMf5700jqG+uAB17c0ANCfLjIJx27f4n/AUofYxB4BA4Pr/LvRncgI4J59qe2Cc44HHB6cUARhPm68dQaNp9c7jnI5/z0FSbg2BnkjBxzj/PvSHcvHB6AYoAjKFQCR0449R6UpAXByCTnnt7/rUisC2MsPXPamZG04yBnP1NBOokalcEd+SwFNyXAJPJONx6/lTi7qQFTIzzg4xSkYU8ZHoBz9f1p6CIgSnBGCSQAakxvG3GT64NDkYwQeOhz1FSEAkDABxyD0J/z6UgI8ENk4AI4465qOLl8dARxz/n0qRvmAC4yR3z2zTQm8FicFTk/wCRQBG4keTj50BBJzgAfTv+lSXBSYjOOuM9s/z+lOChDgH58k5PvTVjEZO88DOCD+o+lO4mPWAPCCQCwBK54A/EfjWRqHh6LWRIJzGkpIKlhkEYHBPbvWtGNrcBeuARk96d/rNo5PfBX8+e1UpW2MJ0YzVmjyjxL8JFCySxJxnBIOe2Ov4dua8n8XeFrjQpdpicR45cLgY9+/PPIr6yjfIIYBkPIBH+SM1n6x4fstZtXingRywIC4GO/T6fzrSNVo8mtl0XrDQ+QIrExQb1iy7qWAz1BPXpj06U6GEswdwVJ4254P4/T8eK9z8UfDGJ4NtopIAwAeCMccHp7V5RqXhy70qRUlH7wHO0qQcA9c9P/wBddMaikeNUoTpv3kYAhcMRhuCeG/z/AJzTmjIONpJ6HA/D9KWSxkjuHLlgrNkBj075I9P8allX5Vw5fjgN0z256elabmJFG3lqAGG7kg98fX8O1QuNjnaMfL6jgfXv1/Sk2jncCTnG7rwR6/54pQAOM5yCGx1+ufxFFidAjUsjgnJGSSOxzg4zwP0pBtLkYICAcdsHnP5Z/KmwncpDFmAGMHjk+9LKq7wQW+YcHHBOeTjt07+tSVoWFO4/vAoBHy4Ocj0/+t/jTLl3aM7yBnrgk8dzj8advjU9wDwcjPPXr1H5VHcqEjkIG+PuQckH1x1yM07Ih7GTPIAM4BYnAJ449R/OqULjHJ+YnGDkex/Lr9atMoLNgkjg4zg46f8A6qhljQEOoIUjBPcHpzjr/Uk1RnYfvUSckdAc5wSPT6YA/Woy4OwyEtg5+Q46+o/z2prx5O4rkHrgdf6+9SShG+UYAJ5Iz2IwR/PFAyQbJQAjlEA5JwMYHPUd/wClVluDFwrrycjkYI5P6U8JEsZV3IB6Y5wOv+NCQ25kyYfNAJPp16/QfT+tADS4eVHckchQR6Ef56+vtVhwiyAE8EYznHfkeo71G1um7KoNqnIUk8Y6Z/KpMwhkDojEdCSSQTyRn/PWgVxistsGyMjPJXr05x2/OpVmJGFd8OeMDgcknB/H9KZfQR9QcqAfmIyBn26Ad/yp9sitaRAkKVByRzwOh5/H9KaEPVkKglzgA5xjP6884/WmRPjdznH3c4FNiQEB9gQn+Lbk/l+J/OkgAdwXTOQFHYZHAyOmeoqiiUJ5knpuGeehx7flT2ZJEAXnOTnP4/41VubpEn2SYRMgBic4z/P0/CrFwESJwobKkCN1H3h3B/8ArUAOCxm3ZCFzkY4wc/079c9KihwZSCQXHXuBjjP9MU+MRlBkE4GQWPX1/Pj86W2woOAQcYOOmDzgUAERVJSp+XeuBuORkHjn6fpTpcJIScrkdFAHHrUJVPMIO7buIB7EDqQPp3qYeXI+CrEjA5OeD6+nH0oACS4I7YwDnP1/kP1pGlEagqF3sDgZ9MZBHtz+dTSqWiQL0Zt2Mc8+/wCfr1qF7X99HHEAzsccA4X+v8qaFc7z4aeE7zWb5LmVD9mDE5IHzdOfevoLSIpIrKNEAREG0Aj7vfr79K81+E/h+40i1DvIZHb5iN3GDjjP5/mK9ZK7V3Hh35IHAH1/D+dcmIlbQ+jy6naPO92FspCnkYGVIAz78H8/0qC6hW4L/NgHPHr+VWFYhHABDg4J+vb8v51FcB3kCcD5Soye/UfTrXmNXZ7M/hPnv4tWKpcXERBVuoJXB/8Ar9687g8ryQQMvgZUgAen54r1f4u2L+fI7cvggFjnnnP8jXkoTyg4zu4BODgeo59eBXo0fhsfGYjSo0VZ2HmEHOScDAxnnPPpQ5CBt394Dgdf8jjvSn96xZz1YkdsD/OKMsA3UZwTjHX+vf8AOuk5yNiM55GPzI6/gD0/GkiZJLrnh1GNpGeD39KmkkKoqLEr5xuOQMDHX8qdEyzMjhQueAyjjA6jP5/lQUi3ZBpgQo37CF3ckH15+menrTLmF0cjIHqTjJ5z0/Wr9peJbq4jAIUYKk8MT3z69OKqXk7tPhnA5HCrwR05796a3NCso2TEnvkDb1HbA9ajjvRa7/8AR/MkJIDiPkZz0Ppz+tNuwTE+1iHBCnoc5H+FWXlJhROg2gHnoRyePfBq7Csrgu513l2244APQHtjpjP8qit9Yu7SUpFGCc5BDYOOowff2p+7aSiHoxIzx+Pt0FSQlB9zBIOM91789/zplrTVHvfwm8Wy3ejQRXkq+eowBnJPvg/hXp8bi4gDiT5GPIIwa+UPD+uS6fPGyON4YZwcAjPHP+elfQfgXxOmracDuL4IIDEHt/ntXLWp295Hs4XEcy5HudTd6fHqFjPAIwd64Knke36c/h0r5v8AG3ho+HNZuGiK7XGdjHJwOw+o/ma+mbWU7sjBBOSR09/0ryj43eFJ2EV/ZZlgkyJAegxz9OfwrCDsTjafNDmW54vZ3Bu9+yNxGPkJYEc57E9f/r1baISP6qeASB+XuKZbq5jdHiaIL2OcemR/ntUyhnwTjeSACB/k/wA661qjw4qxJbXBsb2N48+YpHzBsHA7fT6V6p8P/iKbO6SB7iYgknBPHr1NeUOyK+MDIByCR/Pp+frSJO9t8wwrdQcevp+H4VVk1ZnVSqSpO8WfYdlqVrrkG+2ky5+YpkZ98VPkHB2/X6ivmPwt8Qr/AEaZAfM+XGXUAZHTp7c17v4a8VJrGlRS7w7uckAj07j3JrjqUrarY+mw2KVVWe51AXdEQenUc9v84pSpVlIwUIBxntUCzHAONhxjGMDB96I2yx555BA5Nc53u+5agO5xknAzyRz/AJOD+VVdV0n+1YCY8/aFIKsOCD1xn6VMpLqEAI3DJGP89f61KszxONnHGNvoP85qtTnlroed6xM8k9zZ3aRlAMpKGOVI64rnvCOuT+D9TuI2dn09mCjg5GTyR+Jr1HxL4Zj1O2MkW1JACSF6kmvG9dsrjR3leVMkEkqvTHb6dq6KdpLlZ4mInOhJSR9BaXc2+oxCW3kV48BsE8++M81ajwMMc7WPGPT3NfOPhvxvd2G2PLJGSDgtk49AeOfY+te1+F/EVvqlpAnmbjt6OcMBnoMdcVEoNHq4bGRrWXU6bPzcDA7c8VJkMcE4HfoTVffnoc/X+tKpxgnIIOB6ZrM9IsLyBkjjjpk/XH+FLsw3JBGD0PPFRISyZB4Hf1xSRHJYdO+c9aAJEBXByBnsB0qTbuYAnIPBFQqSpxnhjyc9KkfG7oc4z0oAmKgdPXoDRkKvqcHPPNRgnaADnP6GhTwV5/GgCZRuA7ZGB/n6Uhwec85yBnHNMDlWAbPsM8UEnOc4xnOO1AExwWAyTjnBHFNTaSMkDsO1Rqx27sk59BinFhjOccYzjHFA0SKhzkDjGck9KQAoxGQQemOaqPcgybIzyuCcdatA7sHGDnJNAyRm3KBnPqVHIprr3APXBB70iEqTzgZHBFK7Hfx68k9/SgBrR4bnnAyeP8+9G35fUH8Mc04tu6854zTcdumOAKNwFzjbjkjtSFeAf4s5ANOUgkkYDY4x1pvU+3QUAKUD5OP6U4jKhSRjHU9aa6lmK4IHtSPwevGM9c0BYcMZIzkfXtQOMADPJAB5GKEIIOOCR6Z5oRjnrnr0q1JrYVk9xklpb3KbZI1xjqowfX+dZ114P0u9HMScnoRj/PatNOT0OOeaeDhTnJzzjPFdFPE1KezOWrhaVX4kcde/DOwTIijBB5wo5rldW+HBiVzDbEKD8pA7emfXr+VesycjGTz1HP5VJFKVBBGUwQQea9GnmdWG7ueTWyilU2Vj5yuvA17EXIsmc45IBxn/AB71h32i3HmGOWN0I6oY+Aff275r6qjw8mSFIAxjGP8APWql3otnfNie2hcngttwT9a9OnnNtJI86WSzXwyPl5tOkeDBjfaBwyr29vbtVU20gyoUoVJI+XH0/AV9Q3PgrTWjISEJkAAIenc/zrMvPhraXMSbAiFeAMZBz1//AF16FPNqbepySyqskfNwtXUEjBLcnBP4ex7USwIXGzbnAJDcHPpnvj6ele1XHwd/eSbEHlkY6gHJ9B/jWDefCC/gJiiUzLgtuJ5Hc49RXoQzChPqcc8FXhvE8yKhXGAAcE5JI478/wD6qeu1uWOCRxgdAP8AP6V1N78PNT38PtUjaQ0ZBB/w/wAaP+ESubO3SPZuKLjco559+3aupYim9U0czpyW6ZyghzI/zByeSAcZHp09agSES3KMM4fkHHOB1PvjGOa3joN3FHudCAW27ic8dM59frjtTIrHZHuKAbXIIBwF98fXBq/axezM+VoxnhDdOMng9e+Ovv8AlTGXiQSAEZ+UH+XufardykqXB+U7FOSScEjHb8/0qCZSXMS5OMdsEHufXIGfzrRSRnqQKPLij3DKrk4xj6+1NRkZsMFIIyD1x3P8+vtVp4pIlBIAwMDPfj+WP5VVfAjdxjaBzgnp+Hr7VS1AVnCtg84JIAJOfT/GmKwTnyzgsGOOefXFO2maQbQSSCQMjoR/9YcURLIkKLIEy3JzwRz0/l+lMXmTFN2ZNpAPQk0BfMjAA2ngkYxg/wCfpTQ7qShlBToGwSMDk9OPzqaHMkZPbGDgcY7/AOfapYxsbblOCcnjnnPp/wDr9qc23k4CnHJK549vw9PSjysq3YKQSMc+v8/xpEJYlzxu5Gf89T0pFEgYKDk4zycjvgf55qO6uA2QnXaRkD1H/wCv8qaXcFB0xlgx7D2z/nmmyQujK7KCGyATkYJ/kcgDH1oAt20+IBGV5UZBxgZPbP61Kk5MbJg7GOQpPANUljZ0jIUqTwxwT+BAqxECqEZJAJAxwPp/SoZa3JIW2soyTk/MT3H1+narRfKk8cEDOPX0/WqSHdJ369TwT61OWKMCTlScZH+f15rOzubxLT/MpBA2YIJUZyP85/KpI5THaB3BwDgnHOf88VX56IpYYzz2PuOtKoPl8ZJwD0Jximi7E8c+9SUQ4PGMjtx/QdRQspODgbcdFOO/6H6U2BDIXGCgHXjHt16fjREXdscce2fr/TPSk2MdIyv5iO2CCASOff69BSSOwI4JQnnp07f59qjdCJRhup7jJGOnNTlCzt1G3Jz3zj9eM1Q7B9pJBD47jA9PbOKa2EbhCRjJwB09vf2p7NuGEH73JGGIz7+voPwpPIchycqDyOMDHp7VKFboMDA4JBSTPbtT3lJOCMgADJOcn3+v9aaq54BOT1PJxx/9em+V5gLDGVHTGef8f/rUaCtoOM25QeCM9MdTTlXjhhnOSc8ZPUfj+mKe9sgw5IyV5JJ/l2zVWMbwoAOSTyTxj6e1PQLMlgjAkwrtyTjJ4+o/z1oWQKy7gSe4Ax+FNglLSv8ANn5CFxx9T/n0pu4ecG6HIzjOAaV0idyQPjtwTjJ9j0P44qZ32r8/8IwCRkEkenbnv65qMxvJETg57YHoc1I0UioAY9zkZDHn0/pS5l1HyshVkJAbGSeoHBP+eOOmKQS+W+Cc7iRyCSD6/hSS2Fz5LvHFlyBjAPr3/D86Wy0u7nD8YcAjap6e5H+etHtIdxcrJN+5hjB5ycHHA4PP1p80W18dQRwQTzzx9OlSWuh3+8AxfLyFwvJ9z7/41rf8Itey7AEKEHAyCTjH9MYrN1oLqNU5dEYSHOVPAB6Hr9P196fATGX3gBTkZI57Y9/Wuvt/BTy+XuUiQgHI5I9a6C1+H7yoCpBAGNxGD1/L17VzyxlNdTeOHqS2TPLhDiQFAr5yCCSpBPGTTZrOYyI5icjGAAOM9Mn1/nxXtNh8NYvNQuvmOpGQehHtXR2nw7si6IEWNSScY+UZ6/0rjnmdKL3OqOX1JdDwOw0m5mVs7ginJDLzn/PpWlL4bv3ERiiPlnBUquTz/wDrP6V74vgWwswQAvOeSM1oW+gWUCAYDZORtGMGuOebR+yd0Mqm92eE6f8AD69up338EcbgD06/1FdDD8Ip5Zbdzs4BJVhng8/nXsMUEMYIRQpYZ6DOKfGHjckMQcZI7V5083m/hOxZXFb6nnFp8Mo7U4RAhzkjGRx7HvXW6d4b/s9EARQRgdcf5zW9KxkbnIHUYHehmLnnkgevavOqY6rU3Z308BSjZ21IY7ZTFgoo9OBmnwQpGMgdO3Q04HA4HWlTJDZ5rjdSUt2eiqUVsh0Uex9wI5PQmiXLMeM4GPwpyn5hz74x3okO3oT9MVGpSSWwRH5AM9ORmnIpMfy9+Tj0NQzDZFkdAei9TUtvyg29MZ5qCiSNdoxye31oVcsD368dhTky2SeT7Dr7UqsS5HPXBBNAByU79j6EinDAUj8+KQqNw6k5AFODcHIz2Bx0p2Abghc9CKRclufpwO/rUnVffuaaV3McnjOcGqAQZ9OOw96fIPl5IHBBH40wrgD156Z4olO0989DUACD5CMHpg0qoASeTkflSK2ACR0PrT2JIz164oAaE688A9qjmUPkjaOgyfT1oEhD4J46Zz2/zmklODgDnH5UCYky4OMDj+dQoqtk+nbrUkjDgdM5B56VEOCecDpQSKibDkeuMkc0CIAggnPQg8elALN3z2HH5UhBEgA6Z5xTTsSPZBgY9cHBox5YJxx39Ka5yOOgHakOSnqP50XAXaCMHj6j1/Wm/wAWRyCMdf8APvSKflI79M0gOPfuM0XB7Dt27PqeCD7VKbYtCT2HHJ6VUdgo3k4IOckgZxXJ+MvH0el2ZEbgFR0zwSeufyppXOec1FalzxHq0Wnwkb8MOSc8H2/OvMdX8T3GrXiQRyl93HXP4isS/wDE934hcidyAQQY1PBHTGPy/GtPwL4SmleWWTzCoY+WCOcccE+vue1apKO55U6sqsuWJ2Hgrw2WlWaYZG4kA+vtxkcV6dHEPLBAC+gH+FYfh1/IjSPYQ6+3B/wraM2FOD/nvWbk2enRp8q13LCnd1259Ki2469R1z3pQ4OB6jIINGflGSOOc1B1Ao4OePpRJtT5iRwPy/z70xrtLZ/3hC5BHBziuS8U+NLbT4diT/vDxk4yOv8An8KDOU1Famr4k1pNLsjLvUAcgk9/x78fkTXjfi7x5LqyuqEKApDEcD0/z9ay/Ffi+6uPNtzKXDMCuACCMdK5JbksrkxlCc7lySfwP5/lW0Kd9WeHiMS72Q24kEtyXfktk5GcZ7UiBY1AGTgYyQTnnn+Q/M05x5km58dMdMAD6D/64oRUGwDBPXBOfp/n3rpXY8htt3ZPGw2EEnIAz3+n9a3vAelm91Jcg7EORngZ9D+Z+tc4ImKAknHOQRyAfT68fSvW/hfoxFojgh84csw5B7DH0x+dZybSOmjDmkkejeH7T7HaSpgruwCCMD/P1rVgjzISOSBjnrjsPx9aghlDjnnHPHGfT9aW4vRaQmQvsIBwcc9O/wCY9qw3PoIpQjYzvF+qR6Tak+agDKSAo7jJx/n0r5z8Taq2oXbyvPiENhg3v/j611PxG8XS3csloHyFbPHQd+3HoeK4NpPMBAKlWAbB5JI/z2rspQtqfM46u5vlWwwbASU4GOpAz+J/L9Kt6PcRWeqwzybigAHyHHfv+nP1qiq7T3H4f5/r0qRUJOd+f8D0P/666Gjxutz1O98XrdacsQLpGvJUkZFef61Gkl2Z4s5bkhun09OP8al0+ZGhw+CVBJDHANVbu4WUyAHD5wD254/nxSSsim+Yzp4S53NgOuCzckex/wDre9VZU34SRjwSdoGCef8A9XX1q48LBMqeM5YE+n/6qhaFXlBfKkg5OOM+v5fyo3BMpSDJRT1BBwRwfTp04x9al8sMJCAF9iex68f5605k2EjJOAMHrz/hnFMff5bqRyw27sEY5zk0WLFdN3IA39jjqB79PT14FM2BcgNvQgHGccHrx+n4Cp7aN9oDHOADnGOn9f1pskAXoOMcg9vpjrUjuJbENPGksmERg3zHHHcfrXvvw4tIorKOS3GY2GME8Zx3rwS0g+2XUcaAOSQGP168f1r6L+Hlm9pZQLkZGAM4weP/ANX61lUelj08ErzuduwLHGWO0DAPUZ96FChM4PJwSR27/wAs0s5xJ0wM5Oe/tUakhgwHqRjj6/41xH0xPEu4vGy5Rhghj1/+tXjfxW8MvDdyyxwYTggKOPWvW1mCyDHAGScckfSqmtaemuWjQuFc7cru7H/OauLszjxNL2kdD5ZaLDEOpxnAOO3+R7VXdG3Mc7gSeMc11finw7c6JfTAwvsJyoP16fp/OuYhTYpUjlsYB5/IenTrXRufOyTi7MglYjOMnGenr0/Dp69qXyQqo4GAQScdv8M9eaJI3jkYIeDyRjp2Pt+XrTpIyCyHIGOoHAxxz+X1pEj0dBnJB4xkAjH0P/1+9KELngkDB+6R1/8A1cfhUKKVYSZyCOmev+J6U6KTyycoz57eme3+fSgfkT4Mkn3wSTwRxj8v/wBXFLMCE4+VyRkZGCP85pi/KoC5DqODn16c1IELNkIeR1+np26Z/OgQqn5CcAkHhTyP89BTRwgO/wC8ec8/kadvBxh+BwQp79On50gbCAcHGeAO/wD9fmgrUQoGUjIzk8A4/wA//WpjRgYZGyOm0Dj/AD0p8YwSBgBlBAI598e3emrGWAA4Gc9f5Dvmq3DoTQBGjOTzg5HTjvj1psexFI+6MZB/H9P/ANVPaHcHHUjnA5+uPT8ajTL54JB4UHrj1B7f/ro02C5ahbOR7jGBjHT8OtRzRxlsHOOCCBzjpUYbaSX+UZ5749P8+4puS7rsyhUhsDocc4+n0xRYLks0G4A7VU45AJzzx1P1zTHkkwVBxt4wB1x/n9Kmkl3knA+YDIz7f/WFOjBcAvgDGMg9+/8An3ppCb0KSQoZEfAZ8EHnkEn9O361p2tiXk4BJ6Nxnp3zVC2tSLkFGIwcHtgZ6/5PaumtUaJvkDbdpz1y3P8AnitYowlqVPs5jjRfunkHjnP+eOPSq9w0sY5Hy4JOBnNad7FvWORRhDnKgcjGf/r1VdwoQEdVOFHp/wDrz+daWMynblyX3jC4BAIyDVhV8wHJXcc8LxjqOD/ntThsQYPIz0J5I7f1H1FRxqYJGIOQecuPXqPf60WHcVVJcBucZ7cHI6/nS+XuGcjIHYZIP+c0CZFUfITg7unXPp6dP5VIxRgZEGXIBHqR3x+FOwxuPkAQZIBIyep/+tmmpD9oYBPvqAST3HXr06cVPZiKYD5sEKcKByR3+tWdOtRLPsUYTBGAeM9+3ftUvQpFbehIj+4MY3d/TPvmrlta3E2xbdCSSPmHbt/n8a6DQ/Bb396PMQuDjBYAnp6fn616TpHgAWw3NtRcgAMOn0rKU0mdtLDSqa9DkPDvhDzyjOmS3GcY4/r1/lXo+ieEI4UBcBc5HStey06G34CqNuCMYz0xxV5fkGAccZA68+ufpWLk2e1Rwsae61K9tALYsIhgdCSPT3qcxgKGLHngLjrTzgkvkE+o6fjUbMWxggHr7A9B+tSd9l0EkJk4PAx1z2pw+UDeB0wMevekD5IBI9B/SgEgHnAB4xQAR/Nln6kHnHP0FLuPQA/JgnH0/wA/nTBtYjnByCSecen+RUxUA7Qevr/j9aAEl5jxnnAyMYA7Hjv3qLPy4IwOQST/AJ/Wp2hYsMZx1H+H+fWmhDtGeGz0x/I9+vT2oAiAc9Tx0zmnMpMnPBJHfv71IU+Y4xwOMDn/AD/jS+UFI24OOfT25/GgCKRd3QgccDGPy/8ArUySL90dgycdv6f5NWQgfO5QOcge/oaQ+nfp0/z2/WgCpal2cxk4IyTxjj/P0qZoQCfXBqWEckk9z1PT60gjAYnkjkcdB2oC5C8PzZ3DHI4PemshTggAAZ9f0q1sOwEDIPfPIpcblf2xz6U7BcqRqfu5zzgEHr07UrQ5c4znoSOT1457VYWPYxyeTx096XbtUH73PYY6UhNlcRZyMn0OeOPf/PpQ0eF79OQf6enerTp0POD1z25/+vTNgfg8Eep7dQPSgEU1Xjp7cDp9P/r+tK+ChUcYx04/LFWfJCHrkDn6HsfxpGhySSDjIycZoGV3O7HXGR/nj8aXPzZGMgDOP6jvVnyg2eAAOADwRmlEWxeOOBwPxoC5TXKDgc9Bxjr6EevtR87NjB34yMfrVvywV5GO2RQYzHIDzyMZwcY+v/6qAKjgsrZA6DIIx/OjYSR97pyT0+o9f/rVZkiIQFypY/xL0P4f56VJ9nBYjHsTTS6iuiluyX+XPOAQOn4UyQFMA4J4wD1GOfpVxoCDgHqOn+P6dKq3QEID9wO/atYxcnoQ5JK7K97P5Vuz716Y9T/n8O9cP4g8SGOFhvPynHBx25rQ13VvKV1J+TB78+ted6nI91l9xYEcKf8APrXuYPDa3kjwsZirLlic7quuvdXEgzlADwMZ/wA9fxrNDksCAWLDBJ4IHv6f/rrTk0pblndHC54OB1I//XTrfQpROsSAk44Y85z2Jxj2/rX0sXCKsfMyUpu5USN22cnB524/T27/AKV1egeH2kxkF1AIJ65Bx+PT9a0tC8GSybfNThSMgDIOOp/z6V6Fo/hyOIEImCq5yRgdRxXj4nFxjomephcI5PVaGRonhuK3UYBwBkgD8+P89K6CCHyRsBOeeT3Gen8v1q/FYlEBQgDODk/5P/6z6VOLcdkK8Y4HNfM1azm7tn1FOhGmtEVN4VSpGFxjjgfT+lW4fmYueoABBPX6/wAqX7Hjc3I4xjHPap4bfOc9COQfUetY3ubpWGo2XXAK8dBznr26+lSRnaygDHPByD+NTxQjOBgcDkdKR4AoBx9D2x/n6dqRQhKkkqeW5BP+NOAySQcnHJzRBb8k5IAOBxViK1OwjA9Djvk0AQJJxgcHAxkfzFIzFScD689vX3/CrIs9u4AZIyccDJ7YqF7cgDnn6/j/APW/CgCq+5iQPoQTk/l/+vFIFEeRjnGMZ/GnmEhRjPXk9cH/APVTZoyyBCvfJFJjSIi43Z/PAxUZlxLt4ye3b1/z9Kk2AqARz2GcZAqu0RyuCTk5IHHGe351LGMMzrIecD0A4/z/APWoLDHIJJGT3HrSbMyHBbBPenbGGCRjk4J7+n/6qkBEAYYxtLcjJz+f1/wp2FIwT8vcgZ/SkVSSCAcjnkdv896cFw+MEIOT/SgBjFS3ysTgccUgYgbinYHI/TNIY9hycgZwMUYITYQTk/XnrVgOLfKhyMk4G09O/wDnpTsADByM8nnPJqJI9u4YxgYHp+H5GnEFj1IwDQAEkAg46cD/AD9KcAA/1GM5zjHc0114wfTGOvpj+lPVAu4bSBjr60AKDuILdQcH/P601nGBk4J4H60i52knjj06Y701UKjgnqeCeTnqf89KAE4EfUZxnB/nj/PSmlwCOmcAjj61KVBXJOfTHp703YCc45ByATjI9/ypWAb9oHr+lFN2p/dP60VI7ngrJuUNk8Akg9f88UnRMp0xyCe/1oLDcUTsORjOaRcMcZx3zj9K889IXbgdeo4Pr9acEyM+nI5pRgHJOc84U8Z/zmmuWLAg4IGeOARmgA5GSPvEYPTA96CMgHBJHQ/pQpPTA4Pfk04Ha3XHYf4f59apANPO4H16EY/zn+lKoxwT1OQT1/z2pFBKEg4weMDOacp6cn25o3FcEBPHI7GlPJBwO+SOuKCxCfU8knn3pevTkdB/QfrRYYbtuMYPGMDt/T1p4wFw4wnTjuPrTCSq4zgjAIHekiXbkZ4Jyd3JNMWwm0lSpJ4PHfingN1J56DHp6ZprLnOANqjOMU+PnHGQSTk9MUaBca2cDjgHkj2oxnnvnOAOhNSFA3JwByBz+VGwY4OMDkkdfSgkjI5Ix0OOpwfxp4Jxgcdsf5+lPKgdseuB34ppG1s4ORnBA7+1ACKrEMACMgcdc07lQOM9vUc04jack5GOTSqu4kEk9T8p5I9qBNCIqsQCec9MYqS5X5MDJY9MYwD2pmQYyOSvHG7ke9KcAHj3z3PrTuIjjJXd7DnPb6H/PSmyRCSLBGQOSCOOf8AOOal8vIyPvk85FAUBQCSSRkjPHH9fpVqTi7oiUVJWZy2v+Exeq58g79uQwHT0zXl+veGJYpiHG/bySRyQOnbGete+qSvCvkkYwTnI9P8+tYPifwwl0zybCTwQCM5z6dvT869zB46UXyyeh89jcCpLmifPBszDGBgA54Xp/ntge9V2dlUvkK5OCO4J5z/AI123ibwm8UhdOEAxgA8E/44xmuMuo3hkwM7h1Hv1H58etfU05qoro+WlBwdmbejazJaXEYVwgYDAzjnr9f/ANXvXqvhbxG0mI5MOpGC2cEdhkZrwRppGfd5Y3hsg5xx/kf/AFxW5o+uSadehyxGeMA59Py/H0rjxOFVVPTU7sLiZUZLXQ+nbadGhTleucnsO2PXNSPIADjGOMnGBXnXhrxtBdRxgvjBO4DnPau4tr6O5jTYRjGfmPSvjq+HlRlqj7ShiIVloy2bj5gVOARweuKmUmQA8kkZyT3qtDbKDvwSc9T0+gq4oCKSOnfGK5GddiMnzByTjJHHNKUJOBwAfXBP1pCoDcHrnoKNpAIPHGCQKQDGxtHPPX5emKjWMjn5cknBzkEdanAGOowBkEcikKqoBBBxz/kf560DQ1DzzxzzxxU21VGVPsAPc9KYEXgnD84I/rTkO0kDp1IHT/PSgTFBJxg47Yz09qbkkYHBxgg8Gnb9rdsnOOOOf88UAhR6Hoc9T35/OgBrIAgAwBgjDD1ojJUAcY6nB/KlYhR8xwc9Caen3TkZcnj2H8qAIxyCAgH4Y59f50jDBII46cf5+tSty3ADHuxPNISQ3RcgdQetADCACD1xwccdf8igJkY4yDzjrmnABgOM5447f5/rR7Y6HkAenrQA0AZIwck8bR+eBQVG5QOecHjoac6YIB3YyeO5/GmnpuGQc4IAz9aAEL7w57AY4pGBAyDwDkg/5+lPbg8H364/EU/AbHOB0x0/zign1IQCVGMA9MYz+H6U6POCD1xnJFDD+DrnqMY7dacpAIGByM5P+fx/GgQksarICBgdlzz9frTTg8tjHOc0pLLkHvwOe39KNnIyRnJ49/8AP8qAG7efug5Gd2f6UsYCgA5ycgEelOwB2OPTvSqpbjt2AIGO/wCn9aAARkfeJwOmMDNNH3+AABz1zj3p6gKrjA3EZA5qJgRjIBwAScUAKwBAJA46gjv2OPzrF8Q+DrLXzmO0jilIO4k/5x61tdxwdvJOOv4UsUnOOuDzg4JHH+eaFdbGE6UZqzR4b4s+Gc2nq7RR7nAySD2HNebXdk9pOI5MoAeODnnPXj619fyxRXexZQh2Hk4+v+fwrg/Fnw20+/S5uLZFjcqQpxkk9zj3H8q6I1GtGeFicFbWB85eSHy+Mpnjnpj9OwqHycgkcAZGSvJHTn8CTXUa/wCHbzQZ5IJYjKc5wBjknqeOO9Yrq6pvAHBOQcZxnHXP09a6YzUjxZQcXZmeisduFbnI59h6+/p702Q4dEBIOOO59/p0q0UdAOMYx0/POPf6VVlbbdZHOFB25yR1/Cr3JHuPlLhQxIyST3/zmorgZt3yvKqMHIOfTGf1qZQ7Lkct1wcD8fwHH4n0qC98xYzhA/yk7hkZPGP1x+FFgMdYwW2HLAgkMOPx9qgAeNggIOfc9ByTino7/MjAA4yCeg7j+Q/WoHd9wAGADjA9D3P4/Tv15pmdyYzeWMKDtYgEgc4+n50SgKSDsO7n1PTrROgTcVIcqPXr7fp+tDpmMk7snIxkhvx/l+NAxuUfqOin5lP3eehz+HXFTW6lg6udyAjrxz1yahhi3QuCO+BnjP8A+o81GgZJHJHb+Ln8j0H1oAsMr4ReSCxIwPT9eRg8UyUKwVjhycAcZ4/yfzNRJ5kdxxuyoyB2x3/D371LncyZ64wQPU+gH86BMfE3mRhD1wAScHJ9e3t9KmC+XEQMHJ4OePQn2+uaV4AtshZ1GCTtB5z2zngdR3phzOAGKhgc4II5+tNCCLk4yVwQC2Dk88Zx/WpYlBlbG08khBySR1P16VGrSoPkI8schSeSP8B1/Gkjnl8wHLI5BO5sfL2GM/h9OaNQLU6JKI4PMXfgkgjk4PA+mf5dRUdy44ZhzjBx8pBPH4cf060yX5Y1kGAxXGSORnnOfTH9KkkhkdARwSRnJGT/AF/X0qirWGxtm2HDAcYLHoB6/X0PrSQOrEkDoRjIzke2P6ZoeLdC6AgbiCMdQD+vPX2qS2heMKeQ24bmAyeOv9aAI0YXFxsY5znAA4BX1H+PBqw0SRrxzIxAHBHsCfpUJgkW6fyzkHJDHjAPUH16EZqzBE+8EHJQZALZ69sfTPv0oDfUklhIOdgABOSQCBjp+NdX4C8KC9uxLcfvDkgbOmO2feszQ9Cl1W9FvMkhQgEgDAzknmvePB/hmKxtonMeAuBtAxyO/wDn3pOVldnVQourJJGzoulxwJGEj2AKMuDz7YPtk/lWw2QBltuDkY/n6mhAFRlztLHGM9B+FSb8qQuODxgZyfevLm+Zn11KmqcVHsNKBVIB5AyOBx6/XOaiVkyxxgnkZGcfU/h+FSlw4OSHIxjjn35//XUTnDBVx1PGenr/AJ4rmNZLQ86+LemyTaU7phXIzlhg5r57kZUmnjc4kwCT1yMdT+XavrLxbpo1DSJQZMBF4BGDn6de9fMXiGxe31iaM8DDYzz1xnP1ruw7vofI4+HLV5ujOdidJZMdh1H5d/yNJqCvFMHRstgDAPJzj8enH40y2t2t7h1yEySQwHJ/p3P5+1SXETyEkHABxgEYPHWu6x56EuEMcUQJKbicrgDI/wA8/jU1tGI4pFQbkBI3AZxnv/niqkiedC6HL8EBsHgg88f41Np0MUQwWzkZwCQD/k/pSLRd02MKQON7DJOMA/h+BqS7hMlyrHBCnJwclu3X2qvbI+B0cA4zz06jPfHBqO8cvdkrKPKIG1QMbTjvnr39apIYsvyE5ZQxJYDOOcYz+P41Ffr5Fgsmdg6BoznuM8HsfbFNuojLOpJAPADH9B6dQe3anXfmSWwjGQeCcr78498ZpopXJIXLwySZTMWCQxAbGM5H06U3TLhAL1HG392jgSHgknk+3oPxqD7Cm50GCDkZIB7E84+lS6fCFUvvIOwKA2O3GP8A65qrlNaFiRSlxs3kjGQU6Nnp/k+tdz8NfGEmmailmdzI+AOe3fj3/wAa4Roh9pL8pkjK9MED1/OrcV8bK8V40IPA8wKeDwefrxUtXVmEJum00fW2naiLl0XGMnsPyqXWNL/tPTJI8gqFIAxzn2Hr1/SvMvhn4hlv5kaSVy5B5Y5JGAMDtXrltIHJTGIyCACM4J6/SuKUeVn0NOSrwPmHXtP+x6vMChiG4gqDnP0/GspSW46A5Ld8V6p8WPC72t41xFu2uNwZRnp6fr3ryaJz5hchd2eSM9z/APq6+tbQd0eBUjyTcRZTtbgkjJAJGDjoP606TY8QcckfL14x7nPHGKWZAXUFVbgnKjnvk/yoZQ+9QueeDjJ59PpWqFdDoJPJjkDHLkDGeg75z+X61pad8QNY0y4jTTtRSCKMgHbCC3HHBP1/lWYIcxbWQ7McrwRkH9O9Qqm26CYyiMQehI47euaqyejLhUcHdH0b4N+J8Go6dHBdlZJxyzFgTz0/nXa6ZqEN3G7wcoMABSD7EkfT+VfIXnnTB54kkjLHAVcnjrggde/Ndh4P8f32m3S20srbGOQQw6Y5yawdFPY9elmDekj6fALbADjJyDnj/P8A9apSpU4OM5OR6V53ovjAXSRnzG6DgHPPQk121tdme2E4YnphQQTwOfw/CueUHHc9anUjVWhrJLlSpwUYc5HPHTFYHjHwjDrmkyukREqgsSh5Yd8g+la6Pt2kjHfB9PerkU5x8hI56+3+f5Vndp3HVpRqxcZI+W9a0trS8bh9sZwoI5P1/SotL8baj4cvYHScyxqQCrD3wcHqOK9z8c+DLTULdpbdDJOxBMar165Off2zXgniHShbXc0cg2hSOp4HI/z+IrrhJTVmfKVKc8LO6Pobwx45s7+FC7xpkckSZIJH1PtXXwzJc24ljcSDHUEcnvx/nrXxtJ/o9wlxDuDx4YAMQCfcemRXqHgr4kTpEheUjblSpJx6d/x5pSpdj1KGYt6TPoFQ8Y27eMZ4PIPpS4B4xzjBHua57wz4pGswhHAGFBJz09evPpzW8h3SAZHuP5VzNNPU9+nUVRXRIq7W564yOOalO4HPXpjmm5wO2PalLhjkcAcZP+e/9KRqOJ9dpPvS7cr06HsKiZsgYwe5Ht9akikJXHvzt64oAcB69h+VO2A4P5+4poI3jPAI6MO1HfnnJx1wMUrAKE2gY6Z4BOfxpCpYkZwPccU5hx16Y5IpQeD26d+tMaI47ZFbeFy54LYqfJ6AnHsKaWx/+ulzkjngdM0DEQ/PllyM+lOIBJP1xilJBUY65zTWypxx35pagI6kfyOBThwoz3OTgcihWwCSOvRjS5z+maLgCDcSOnvgfjR1PfI5HGAaFwo68gcYpGYocdOPT16UXAeMAe2OT05pMBl5xjFIw2+4HT3oGHxwOnJP86NQF/hI44Gc9qQKWAOCARTlUZ5zxkeufwpofEgB6Z4I4/WmVYUKQBwCB3Ap4PTqcDuaTzQQRzwOT0NLu3DJ5470BYRl3Y6nBpCuwAYGfp1+lO3LxjJ+lIuH/i3d+O1AWHxJg8HnHT6UgQ+Zzjg5IApsT4PI6DH0qaPAPTAPbt+dO4WHSE8BQD6jOKUg/IefXj3oz/LH4/WlDEjp8wHQindhZDhnBJGeeOOfTihF+f5xngjrxTfvHjH0yRTkHBHvjj1q1NrYjkT3CeKJyC0a/MAD8vIqrceH9PlA3x78qPlPA6/l3NXHyjZxjoPpSlm3Hv24rWNecXozN0KclqkYU3grSHyn2YMCTgE4646fT8qov8MtGcTxJAYjICNqtkdMZx+v1rqe+T8vHFOXPm5Xr6ntXRHG1Y7M55YGjLocA3wbgygSVHAGAXTLYHQE+vb8azL34QCGQbAM5JLkDOO35e1erxTlSd3U5H+f50XLmYJk42jjnmuqGaVk9WcM8qovoeE6z8Kbm4zsSPDMAAQcn6cYrmj8LL238wCE7ckZxjP0+vP6V9KzujYBGWAyD9O/8qZsBBKqFL9cjqRyMf57V3QziaOGeTwb91nzH/wr/U7fB8gogXGCCcEeoqhdeDblnCTwMTyzAA+3+PavqyNYpndHJAwAMdc+gzVGTSLOW63tbR46cjn3/wA+9dUc7j9pHNLJZJ6M+VLnQLuHkQNsVuFC559Sf89KjW1u02A20i7sjBGCPrX1aPDOnXEOGg2leAAozis+98DaY3IgjBbjgY+tdEM5pvdHJLJqy+FnzOlqTCzPEwkJyOcjgcfr/WmW9hMWOIT0BG4ev+R+tfRkPwz0hw5XAycEEZx+FSp8NdLhbABcAErkDArT+16JH9lYhHzZe6NK90GKgBQDwDgHP/1xUl7pkscTnaWOSQCOD+FfRP8AwrbTM/vI8hiMHH6U6T4Zae4PC5B5GOcdvy9sU/7Woh/ZdfsfPFnbSCxVyjE4IwVAII9v89aq/YZ9zOVwpAIJ5Gf5dx1r6Ib4V2CR7UTPruHUf54ol+FFhJCEjbec5YMuOPQVX9qUO4v7MrrofPyx7peFIYA5GCePw7UKUW4jBGCeAq9Pr/P8696X4SWkcjCPjeCGUjA49T/SnSfBq2X598bogA3EYPPYflil/alB7Mr+z8Quh4XKHGSARhsYAyMY5A9uf0qyIjCnAwu0Dg45z9P/ANVe6N8JbGKMpDjOcuH6Z9AakT4U2BRN/KoAASvBP0qXmdHubLLqzWx4TbAMxXD5znLDB60qIEuHjXGWyRgfzPoK93h+FtlK5A8sDGScHBFTx/CzTRNkOjuRjleB9D/j61H9qUV1D+zq/RHgEsEpmiSQyFm6RqM4Hfp796muLY20heNGx0ZQOhOP5f1Ne8xfDC0tpTJHJHgYA+U5/PvVlvhxZttJiickks3fHft3pf2rSYLL666Hz5FaCVs+WfdsY/D/ACat21lM7SkJ8uRtOCOor3Vfh9YqSREOCcEdR7D/AD0qa08A2kJbAx6KwqHmlLuaLL6z6Hgy6HOzxBF2jHIA/wAj0pX0W4aQAQDfuwAwOAOpP1r6CtvB1jDJh4xwecAfhVlPDGlK5b7KpbpuI7ewrGWbQWx0xyyo17x4Ld+Gb24tJZoolYKF2qT83uR34qRPAt2YUmjQgfxKQfTsfzr6B/sHT4IkjSEOgy27ABB9P8+tSrYWyphoBgkA84zXI83d9EdMcrvufPtl8Prlot5QkHjGOoP0/wAav2Xw0uWfJjI55OOh7cV7zY6dDDbyRbActuyccD/P8qm8qGMkbQRxzj/PFYvNpPoP+yl3PHoPhxOMIYtxyCSB+p4/zxVyX4YPLGAYsE8jcPT3/A8e9estKNpQ8AHkAUqzvGuA4AI4BHWsHmdR7HTHK4W1Z5vpnw3CR7HQZBznvx65raHw8s43yUj3nqQoIIrrhM+zr6ZGMc1EWG9yewx0rlnjastbnVHA0Yra5j2fhTT7WTP2aJ+Ovf8ADnircui2S5H2KMoMEHJJ/OrgO3C4Ge3HrTZXJUDPvxXO69SW7ZusPTS0RWfR7QyEi2iXK/wj6cH1/H3qwlpFGB+7B7Hj06VIBhQR1I5PpSIxHOOnqc/561PtJvqWqUVshsYGTtTA64xzSICWzynb9KlzuJ54+tNJzj8/wrJtvctRSAn5xyOmMGlKdMZ/EUADfk9KBnbnPXpzTKStsCLjIPPU09VHHX2z0pBxkdeP0pC2CBnke/NToA5Rg4yTk5zSlcj6gnPpSA5PTrzxTumPf8arQpCbfkxjOB2HX/CnRAHJP1I7/wCelJnC4HQY79qWP7+eOvGR0pXC44Ljr+H9KCNx56g+vNKTgjkA4707I9OB0pXGNZN6+/U8fzpyKUQKOOc5oRtowMEdOelOBAUjI/AYprVgOU7icjI9jjFJtG8E4z16c0Lk8YwByT2pfzBz2PSmLUVgWYn2xg0u3j26fjSZOD/Sl3ZUd+KBjgflJHXv7ilbrk9PekRsnknnOKUsDgccjqKAGEnPB+o/z+FRuSTtGSO3HNTMcHjjsAaaTnkn6gHqagAUYxg4IHpQAVBHUDkHP60Btzbu2PSm7i3B4yDn0FADMYJOOD0wM0yQblJGRtGcepqYnBA/AGmuMKRnGBnHb86BMrk4btz0pOnJGcdfSkk4wcHr1oTL4JOepPOKCRYRly2cDHTFOJUYORgd8cmkQAHC+nOOc0m/DYIzxzzQSxcA5Oec9un+elNxgYHQcjHapMbMAZOcgc0rOgXPbA4xkZo3Aj52nB75xioHu4oAxlfHBIU8f/q//VWfq3iay0rc8k6/KpYhep/z/hXj/jv4ju0gFq+93bGAOnHJ+lUots4q1dQ0Or8d+PotLhaOB1kcngAkgnHP615PrGpNrcn+k4cOMFGP04qnfSvfF7ics+AD07+1b3g7RpNfkjBtgHQkjtkcda2SUUeVKcqrsT+BPCf2iTZ5bbAchm5DA84+g6V7do2jx6TbKkYYOQMqBxn0/p07VD4d8PR6Vb/c+cj+HHBraJywIyQOuO3tWUndnoUKPIrvcVYQXQpgEDk+tPcFiAo474FMVhk4HfOSeP8A61WYIU8rezhARkMTxx0/PmoO66SGxoVjwRwDjrUct7FbRuzuFHPPp7Vi654ystLhZSyhsEAk8H/9VeNeIfiTLfTTrAWODgfNgexB/wA9auMeZnPUrxpq52PjTx4kTtDbS/MRgE/z/wA+leO67qV7qK7xIT8xyR1xng+3/wBeoL7UZp5ULuzDJYgnGBj/AB/l700zkxZclnxgfT6/nXSoJbnh1sS5vQbFlkYMS+AB1J5/H8/wpDligbHBAwWx/wDX4x1pisqKec7TnI5/ToT/AI03yyCBg/MTkjryOo+pI9KtK2xxXvqyVvvOB+Dfy565p6j5B0OOORyOmRxUflkunHQAd8n/AD0/Cptw2MgPzKOOOec4zn065pg/IkdzHMmxd0akFsj7w9v896+gPA+nRw6PFKhYGQA4I45GfwryLwz4T/t2SF5ZC+CCecA4xkH1r33R7P7FpyIgwoXAB4xjH+fzrGo9LHpYODvcv28WUbD4AAJx3P8AP+XSuY+IGof2bpxAILlSee3ua6dJfLjYjOcEFuCM89P8+teJ/E/xFJdXD26SFwCVzxkjpx/npWUNWdeIm4QbOCvJv7ReSYne/I6E8A8D8OPzrN2HIJxyeAMAgd/oDVySTZatgFASDgEjHbvVcY3jOB1Azzz/AJwK9COiPkar5ncaQ7HuQPlLA4Ptz35/lUsKBuQQQCMd+P8AI7VBtPmHG4YAyD0xyf8AP41Y34OCRtwOBgnjnNWc2o8uYFyDkkgAdvz/AMfSqkoIOHfHOQM/zqZ3IbIJznAOMg+30zUbZdc5OMdT/EemKdg1JN5VM5bJOfmH5/UfpUE37zA5AGMbiT3wOPp6etKrHCAk8A8jjjr3/KoQ+ZUQ85IwehPp+X8/pRYpMkmJC7FA6YBzyQec1GGIjAPBGQSDnnH+fWnTJhsdM8/Q07DRxdMD6cfX+X60WFfUacrIBnI/vHr+nHpU6IH3ZwM5IOTz3qpFMXYsfmJOBkjqPX/ParVpvmUkEFhkYHXOfT69PXNHLcfNqaXh6xH9pAkHkgYI4/z0r6J8J2v2ayQJ0IzkDgH+fp9a8j+HugvqV6u+Ns5HLDOMdvw/rXt1lpptIRk9skAdP8/1rlq6H0GXwfxMsyMXcEKCQTnJ4/8Ard6YWEi/J1JGQTjGfT/61TvkjrnK9uagZdq8c8c7uoP/AOv+Vclj3rkew8jk8nJ+n+f0p8alSBwcDjIPeliQBCTz3yRkfSnooQjPOT1Pf0osJ7HK/EPwidYto7lCCfLxwOhz3/xrwfUdOuNNu3hnXBU5XHJ59fTjt15r6uBSWIrI2UI9cYxXk/xV+H3n2f22JCQTk4IAAyen+FaRbTseNi6P20eNsqyTSfOpbPODjoPzquwfIPIJ6jPTtz+lEtsI7105G04Knnkd/Xp/Omy7kYNkBc4IzkkY/StTzEOQFV2455AHQfl/npTY49wIKEEkECnrjajgjqST79vxNSrmVTk4BAyD2Oc9eT1wKA0GRxuHO0kEg4B9O1KseMEfgQcHP+cj1qPzwjktuz2IOTz3/IfpU3mrwTkZGD0z17+lAIcYk8o8ng4wDg+/5/4VEEKq77+pI3A55/zipZB+5YnHTGB+Xt19fao4W3ooBA2jIBPT8fagLhnEjE/KcDkjOPT/AOtT4Y3c/MSWA+UtwPf69hS4KjBODgcYzke31pu4rj5sEc5Azk8fl2/CqTBj2JKkIMkY46DPf8PpgUgUxEk445PGCR6Y59QPwNL5yxZOcEjI47/X1pHkMkW4/fwCCOOf89uakOg0uQSADkHI5ycYxn+X5UiOzSjbkEnB57ZGf8fzqOKXLDDKflIJ747kVNEm59oJzkHp1zkn+vrVIOgx24Cj5sEg4GTjrn61PbuNuCcgE5AH8uuO9MlwyvkHcp5xgnt0+o/DiiPKZB7gAADIGc//AFhVIzeppaXD587cYA5AHqT1B9c/0reVNypEMrIDyQPft37is3w7GiPhvkQgnP0HHv8A0roGMcrx9BgdBjn1Pt/9fNaEJaFO73+QxAIIPO4ckE1jXalXJCbgxBJ9B659/euovIRcQyfOwIAwB09cmsu50ye3AJQkn5sKO/8Akn9Kq4NGRHGJM4OAACAQQfw7UHejEDBB498cd/Uf1q6InG8MpBPvxn0/+vUEkTlgSdpxgZUZH+efX1NO4rEeMvz0GcrjP+c/h0qZVOx8HAxgEDJI9R3/AA56UsULPgDJLdFByB6f0rodI8Ny3CgFD0+7jHHt2/xOaXMluaQpuTMqw0ee4yYkbZgcqBjB7evPX8a77w74P+VXkQjOCBjJxxW/4b8LJYxxZiAJ6cd+tdza2kUY3oMAkehwaynO+iPXoYNbyM7RtHiswp8sehbPNbax7GX2GMkk/l+f61JGoQ9cc5OOR/8AroVRu9FPfvXPrc9mMVFWRG3Xb3zz259TUhOFyTnjByabjgkc5Gc55HFIDgDdwD1z3H0plCbOAc4BPHODins4GCTgk8k8cjj+VNjf5j0POQcZ60Om7tgkngfrQAM3B4/Ankc9/wD69NUjY4Dc9qYu4sflI9/b/P8AOo3cRsMADoDRqBaUbkHIUL3xggelPAIJwTxyfp9KSEjZkZIYZ4/P607ggLjjI7UABmIyM4Gcnn/P5VJnBB46YyTk+/600qGPAyc8gfypxAVsdupHr/npQA454BIxj09fT9aaTkcA9MnHJ9AP8+lGM9+nOB6UgUY6nrkUAKoJQkgHnjJ/CmlT1OcE5Oeg/wA+9OCEn2I5B9qQqOhGMnjjt3oAXdk9SCRgdM0hk2gHHHIOeaeFCD8uf8++abJHuIIBHHpmq2E0I7cjtkcg/wBKCxCkDgduec0jg5zzwMA8f57d6YcAZOQcjHvn/PagQ/O4k4zkgZAPSgycjtzkcY/GmoCvA7eh/KnLGG+/2Hcfy/EUAKJFwc5BJ5ycj8f1pBKC2Mndzjj8aCgG4YwgxyTzTTG5w3XsccCgB5JyAAOfz9/8mjcBnPOeOOlGAOCTnGAP8/4U1+WBO7jPU5Pt+VAD/MYfx8ZyCe/HSlQhQMAnn6Y9v/r1CdnK4I7nHJPNI20R8thenAzxQLoTNJ8oOA2Mjkdak+0YUAZIPQkYxUIwMgNtAPHHenDPBON5IJI5B/z0oC49AAAcAkdiOTRuCk5bBxyvcGkOchwenJOKoXt3tQ5bnqT/AEraMHJ2RnKVtWTz3ixgHIHue9cX4h8RDc6JLz356c9qZrfiAIHIbgDHXHt0rgr7UpLqdyMbCew5Hb+v8q9vDYXrJHh4nF68sWPvtWM8nzc9twHSoOCiMCSSCTg596rSg9SCp4yV7+nvjp+lWdOgeWTksU5x69P/AK/6V6+kEePrN67kltZmYjCAnOQAO3ufp6V12j+G95icoM9gR+lO0DQTmNzH0OPYcV3ukackMRJBzkYwPy/ka8rE4pJWTPSw2Ebachmn6OIijhFABGQR0H+fzxWklshcjG0nPbjv2qzwBnOQOeffp7UmTuxjJAznP9f6V89Kbk7s+jp01BaDBAMk7Apz6cn36/1pwhCjBPt0459qejAAHJz2/GnMoK4wMHjj161mbWITAQMdATnr7f8A6jVeWEg5GMHPTP8An1q8Fwc444J7/pRLCrEuOQcZB9/8/lQS1Yz9xRwcnOMf5/GpPtJl9N2Mgg/y9aLi3MuQDgjsOOKhVeic5ODgj3p3AlS6CKAeWPAz6c+np/WrEd8SCMADGCVB7cVQMWJARgZ5zjtUqrgDBBbB5Pv6fzouBom6znop478moXnBD7zg549yOtVs+YwySD2LHg9//rUjEOT8wOOmBwPx9qLlErTjoO5BBPX3qKaX5xwMEcAjIqIjaOORnIycUHc6dMAYA9x+H9aQkPUowyTwOQCetEsYkI4IAAOMc0sahsAcDHQnpntirAhBzjrwAetTYZQMXPqv+zyKaBhc7PkBzjt6fn/hWhJGCCTggDr7elReQNpOOR1GOMUgKLDqSDjOR7f561IAAMkZ7Zx1HpVmODI7HJ4HPXof8+1DQM8RAyCD6c/nQBQf52yR279Pr/n0oXAPUHB4z6dP61a8kCQA7ic4yv5UhtHwSD97IO4c1fUCoy4bgH5sc9OtIfncDPOfmBHUf/qq20OFz1fGDjnGPf8AyOaa0JJOF49Mcfr/AEoArL93k5AyMH+n4UoXYcDPHqe2amaHA2kEHjn/AD+VMMZfBGAcYB9B3x+dADRwM9yc88DH+c/nTSQRyAAPwOOn8qk2nzAMHAJyB7/Sm7X3Hv04Pb/P4UAIAAr88kgE54FIAB15HbkD/Pah423E44PBzwfr/wDroSMqCGHbOQO5oAZ5Mfr+tFS+c/on/fVFAHzv/wAvbfSnj/Xt9B/OiivMPTAf68/WkX77fX+hoooAkf8A1g+tQy/eWiimgHD/AI9/8+pp0n3z9aKKpbC6gn8H+9UsX+rH+9/Wiih7DBv9b+A/nTB1H4UUVADl6n/eH9aef9Wn1P8AWiigTGR/cerEf+rf8P5miimiRj9v96pE6j6GiiqewEY/1yfT+tTR9PwNFFADF+5SH/Xn8f5Ciiglj4fvD/d/rUh+4n/AqKKCWFr1X6/4Va1X/j3b6Ciit6XxHPW+FnnfiP8A1f8AwOvItY/4/J/97+goor7bBfCfD4v4zKt/9Yn0NV2+5J/vH+lFFemzjR0ugffX/eFexeGf+PT8D/6CKKK+XzHc+ky47OD/AFafQ1Iv+p/Ciivl3ufVx2DuPpSy/e/4DRRQDGD7w+g/rTW+6PxoooGSRfdX/epvd/r/AIUUUC6Ek33E/D+dMP8AqP8APqaKKBBJ/rE+pp4+831oooAaP9dJ9P6Uxup/D+lFFAE3/LM/570H7kv0oopoTEX7x+lJ/wAsz9T/ADFFFIZE3f8Az61O3RP90/yoooJZEv3Fp3eP/cNFFD2ENb7o+lLJ98/T+tFFADoP9U/+e5p0XX/PpRRQA/8AgP8Aun+VMk/18n+6P60UUAJL9xfr/QVD/F+I/rRRQJhB/r/w/wAakf8A48n+v+FFFUc9TY8w+KP/AB9Tf9cq8Mf/AI/7j8KKK3pny+I+IfF/x6N/vCqN7/rT/vUUV2HAP/5ZQ/Q02/8A+PZPw/kaKKAexy0/+uk/66f409/9Sv8Avf40UUGQ9/8Aj5l/D+lTDpL9G/kKKKAI4/8AWx/9c6b/AMt1+g/nRRQA2b/j9b/db/0EU63+4v8An0oooAtT9T9F/kaiT/Vr9RRRTQdSWb/WD/cFRx/fT/dH8zRRVD6jY/vRfX/Crkf/AB7p/u/0FFFBRVX7o+h/matv/wAew/3TRRTQPYLb/WRf7gqSw/4+o/r/AFoopk9D1fwB/wAfp+g/rXs1l/qW+n9TRRWNXY9jAfGLL/rh/n1qa1+4n/Af60UV5jPp0SRfdm+g/maiX/j9P4/0oorJhLYo6/8A8ekv0NfNXjf/AJDh/wBwUUV1Yfc+ZzHocbc/8fEn/XT/AApjf66X6CiivQZ5C2J2/wBUP9+iP/j5f/eH8jRRSGi4P9SPof6VVuP+Ph/+uYooqykRXHSP8P51NN1X8f50UUFoSz/4+JP93/CpNO/10f8Aun+ZoooGOf8A1Cf9dT/Oif8Aj/3v60UU+pL3PXfhl/x9Rf7o/pXtsP3D+H86KK5qm57mC+A5v4n/APHnH/1yf+Rr51sPvy/9dP6UUVNLY8zFfxmJb/69/wDc/pQ3/Hr/AMC/xoorpRydB6/6qT6n+Qqta/65Pr/jRRTBC6h9xv8AeH8qn0j77f7rfzFFFNGkdz1nw19z8BXpmif8eafU/wAqKKwqn0ODOrP+qi/3F/mant/9R+dFFcT3PWZM/wDx8RfQ/wAq+aPif/yGH+p/rRRWtLc+dzHoct/A/wDuf0FQWP8AyErv/cX+VFFdqPGpbnufw8/g/wB0f0r1yz/4+H/3B/WiiuOpufY4L4SVPvH6VJ/yxH1oorBHojB0X6n+lWbf+Kiim9gGP94fQ/0oX7lFFAE38I+h/lTP4RRRQNDo+p+tI/b60UUDHRffH1p5/wBZ+H+FFFPoA2H+L/PrSH/V/jRRWZY1f9aPoaVfuv8Ah/Wiiglj07f7tP7/AIUUVY0NfofpSj7sf0FFFD2GJ/E3+7Q38X0H8zRRQAp6flTl6pRRQBGeg/GrKfcNFFAC91py/wCrH4/yoooAkh/1q/57Ulp94/X+poooAfN99fof5UD7i/hRRQSMh+4fqf60g+5/n2oooKJ0o/iNFFUtxMgf76fjT26D6iiihELcZH/rD9KX/lufpRRUjJX/ANZ+H9KivP8AVv8AQUUVrEQyy/1E31FTt95Pqf5CiighiN94/X/Cpn++v40UVSAP+WQ/D+dSW/8Aq2+o/lRRQgHp95fqf5Cov+WT/UfzooqluQTXP30+hpR91foKKKRpEih/1TfU0n/LwPx/lRRWbBE4/wBYv1/pT5f4/r/SiirQxo+4v4fzp3/LQfjRRWY1uRP0H1P8qY/b6UUUGg8/cX6Ug/1X40UVAFmPq1Nbr+AoooASTv8A7x/kKJ/4P89hRRQPoPT7zfSoj0X/AD3NFFNkoVuv/Av6CiT7oooqiSNv+Pcf7xpYvvP/ALv9aKKgY5fummn/AFj/AFFFFAh0f+tH405P46KKCwi6t/uj+tRN/rz9BRRQSyWP7h+v+FSL9786KKCh0f3W+tIn3z9KKKfQXUV/vilH+rP1NFFIY+T7q/QUj/dP+9/hRRVdQJovvfgaSTqPrRRTAf2k/CnH7v4UUUARxfx/7o/nUh/1h+p/pRRQAkn+s/z70yX7h+tFFQAL9wfhQv3T9DRRQBGep/3v6mnzdV/z2oooEyjcdPw/xpYPurRRS6kip99vr/jSj/WH/e/pRRTAkm/1Y/3j/IVTm/1Z/wBw/wAqKKpGbPHfH/8Ax8j6tXlGof8AIVl+ooorWJ4mJ3LJ/wBRP/u1698Hf9Yn/XM/yooqnsZ0fiR6rb/6hfx/marRf6t/89jRRWJ7S2HD+L6mpNS/5Bzf7v8AjRRSZEjwrxp/yEZP98154v8ArZP+uh/nRRW1Pc8nEbEV3/rz+H8zUx/oP50UV0s8l7lY/fP0/oKsx/c/4Ef50UUiSWH7yf8AAf5mnXfW4+hoooLWx6P8LP8AURfUfyFeyr/qj9KKK56m57eE+EbN/wAeaf73+NfO3i//AJDV1/10NFFTT3Fi/gOcuP8Aj1b8P5ioU/1r/Q0UV6CPkZkb/f8A8+1T/wDPX/dH9aKKtGb2ET/j4X/c/qaR/wDVJ9TRRVEETfw/U/yqO2/5Ctv+NFFAFzUPvn6D+ZqAf8e8n+6P5miigDPt/vSfSr1r/wAfh/3R/OiiqH9o92+En+vT/eFeqXXWX/eP8hRRXDWPqcD8CKLfef6CkboPr/WiiuU9ZkcH+sP1FTyf8u/1NFFAmEn+qH1Nc744/wCRdX/rp/SiitI7nDifgPm5v+Qzcfj/ACqGf/XyfT+tFFbM8Agl+4f896sDoaKKkCsn/H3JUsv+t/P+ZoooAfJ/qD/ntRF/x8n6H+lFFBSLaf8AHz/n1qlN/wAfb/QUUUAye5/1kX0qST/VSfRP50UUB0KVh/r5Pw/rQP8Aj5b8P6UUVSDoWpv9Y/4fyNPk/wBYv0P8jRRVIhmjp/WH/eP8xXQ2n3ovw/rRRWhC2LJ/1jf57Crl1/qIvw/kKKKXUGYt1/qh+NZ17/q0/H+VFFWhF3SP+PmD/dNep6J/x5xfQfzFFFYyPSw+52dp/rV+v+NaK9D9B/Oiisme/DYsR/e/A04dY/8APY0UUjQSH7o+pouuq/j/AEooqeoCJ0H1pF6/h/WiiqAG+6PpUF50T6n+dFFAFmw+8Px/mac3Rvr/AI0UUASj/Wfj/hSSffT6f1oooAswf65vp/hUS9W/H+VFFADm+631plx1f6UUU0Aqf6wfQ/yFSXH3R9KKKYFTsPp/jSt0X6/1FFFAmOk+6fqaktuv4/0oooEPk/h+n9TUS/d/H/CiigAm+9F+H9afN/rJfpRRQBGf9X+VMn+4v1H9aKKBMcf9Sv8Auj+QpV6p9KKKskfcf6h/8965/Wf+PYfQ0UV14f4jnr/AeZ6v/rz9TWJ2X6/4UUV9RS+E+RqfGTt9xf8APrWv4d+8P98f0ooqK2xpT+I9H0f/AFrfT+tdRZ/66L/gVFFfL4jc+nobIE/jpY+qf739aKK4j0Ak6fhTo/vD6j+lFFAEq/1/rTl6f8CFFFAmRz/6yX6Vnt/qn/z6UUU+ghYvuj8P5Gj+Bf8AdFFFIB7fdb6Uqf8AHqn1P9aKKBsrv978Ka33R9f6CiigY/8A5aR/57Vet+h+q/yFFFACzf6xv90UxPu/jRRSYCw/dP0NOHRfoP50UUwK8v3zU3Zf90f1oooAgH3x9DSydE/CiigCGT/j5/H/AApjdvx/nRRQAL/rW+p/pTW/1ooooAZcffP+6P605/uv/uf1oooAy6KKKAP/2Q=="/>
  <p:tag name="MMPROD_UIDATA" val="&lt;database version=&quot;10.0&quot;&gt;&lt;object type=&quot;1&quot; unique_id=&quot;10001&quot;&gt;&lt;property id=&quot;20141&quot; value=&quot;Bài giảng: ĐIỀU KÌ DIỆU CỦA NƯỚC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EL năm 17 -18\mầm non\&quot;/&gt;&lt;property id=&quot;20224&quot; value=&quot;D:\EL năm 17 -18\mầm non\Chị Hảo\BAIDUTHI&quot;/&gt;&lt;property id=&quot;20226&quot; value=&quot;D:\EL năm 17 -18\mầm non\Chị Hảo\MAM NON\dieu ki dieu cua nuoc.pptx&quot;/&gt;&lt;property id=&quot;20250&quot; value=&quot;0&quot;/&gt;&lt;property id=&quot;20251&quot; value=&quot;0&quot;/&gt;&lt;property id=&quot;20259&quot; value=&quot;0&quot;/&gt;&lt;property id=&quot;20263&quot; value=&quot;3&quot;/&gt;&lt;property id=&quot;20264&quot; value=&quot;1&quot;/&gt;&lt;property id=&quot;20600&quot; value=&quot;0&quot;/&gt;&lt;property id=&quot;20700&quot; value=&quot;0&quot;/&gt;&lt;object type=&quot;2&quot; unique_id=&quot;10098&quot;&gt;&lt;object type=&quot;3&quot; unique_id=&quot;10099&quot;&gt;&lt;property id=&quot;20148&quot; value=&quot;5&quot;/&gt;&lt;property id=&quot;20300&quot; value=&quot;Slide 1&quot;/&gt;&lt;property id=&quot;20301&quot; value=&quot;Trang chủ&quot;/&gt;&lt;property id=&quot;20303&quot; value=&quot;Nguyễn Thị Thanh Hảo&quot;/&gt;&lt;property id=&quot;20307&quot; value=&quot;313&quot;/&gt;&lt;property id=&quot;20309&quot; value=&quot;215043&quot;/&gt;&lt;/object&gt;&lt;object type=&quot;3&quot; unique_id=&quot;144196&quot;&gt;&lt;property id=&quot;20148&quot; value=&quot;5&quot;/&gt;&lt;property id=&quot;20300&quot; value=&quot;Slide 24 - &amp;quot;Vai trò của nước&amp;quot;&quot;/&gt;&lt;property id=&quot;20301&quot; value=&quot;Vai trò của nước&quot;/&gt;&lt;property id=&quot;20303&quot; value=&quot;Nguyễn Thị Thanh Hảo&quot;/&gt;&lt;property id=&quot;20307&quot; value=&quot;368&quot;/&gt;&lt;property id=&quot;20309&quot; value=&quot;215043&quot;/&gt;&lt;/object&gt;&lt;object type=&quot;3&quot; unique_id=&quot;144197&quot;&gt;&lt;property id=&quot;20148&quot; value=&quot;5&quot;/&gt;&lt;property id=&quot;20300&quot; value=&quot;Slide 25&quot;/&gt;&lt;property id=&quot;20301&quot; value=&quot;Trong nông nghiệp&quot;/&gt;&lt;property id=&quot;20303&quot; value=&quot;Nguyễn Thị Thanh Hảo&quot;/&gt;&lt;property id=&quot;20307&quot; value=&quot;369&quot;/&gt;&lt;property id=&quot;20309&quot; value=&quot;215043&quot;/&gt;&lt;/object&gt;&lt;object type=&quot;3&quot; unique_id=&quot;144198&quot;&gt;&lt;property id=&quot;20148&quot; value=&quot;5&quot;/&gt;&lt;property id=&quot;20300&quot; value=&quot;Slide 26&quot;/&gt;&lt;property id=&quot;20301&quot; value=&quot;Trong công nghiệp&quot;/&gt;&lt;property id=&quot;20303&quot; value=&quot;Nguyễn Thị Thanh Hảo&quot;/&gt;&lt;property id=&quot;20307&quot; value=&quot;370&quot;/&gt;&lt;property id=&quot;20309&quot; value=&quot;215043&quot;/&gt;&lt;/object&gt;&lt;object type=&quot;3&quot; unique_id=&quot;144200&quot;&gt;&lt;property id=&quot;20148&quot; value=&quot;5&quot;/&gt;&lt;property id=&quot;20300&quot; value=&quot;Slide 32&quot;/&gt;&lt;property id=&quot;20301&quot; value=&quot;Kết luận&quot;/&gt;&lt;property id=&quot;20303&quot; value=&quot;Nguyễn Thị Thanh Hảo&quot;/&gt;&lt;property id=&quot;20307&quot; value=&quot;372&quot;/&gt;&lt;property id=&quot;20309&quot; value=&quot;215043&quot;/&gt;&lt;/object&gt;&lt;object type=&quot;3&quot; unique_id=&quot;144321&quot;&gt;&lt;property id=&quot;20148&quot; value=&quot;5&quot;/&gt;&lt;property id=&quot;20300&quot; value=&quot;Slide 33&quot;/&gt;&lt;property id=&quot;20301&quot; value=&quot;Hoạt động 3&quot;/&gt;&lt;property id=&quot;20303&quot; value=&quot;Nguyễn Thị Thanh Hảo&quot;/&gt;&lt;property id=&quot;20307&quot; value=&quot;374&quot;/&gt;&lt;property id=&quot;20309&quot; value=&quot;215043&quot;/&gt;&lt;/object&gt;&lt;object type=&quot;3&quot; unique_id=&quot;144666&quot;&gt;&lt;property id=&quot;20148&quot; value=&quot;5&quot;/&gt;&lt;property id=&quot;20300&quot; value=&quot;Slide 34&quot;/&gt;&lt;property id=&quot;20301&quot; value=&quot;Nguyên nhân ô nhiễm&quot;/&gt;&lt;property id=&quot;20303&quot; value=&quot;Nguyễn Thị Thanh Hảo&quot;/&gt;&lt;property id=&quot;20307&quot; value=&quot;375&quot;/&gt;&lt;property id=&quot;20309&quot; value=&quot;215043&quot;/&gt;&lt;/object&gt;&lt;object type=&quot;3&quot; unique_id=&quot;144674&quot;&gt;&lt;property id=&quot;20148&quot; value=&quot;5&quot;/&gt;&lt;property id=&quot;20300&quot; value=&quot;Slide 42&quot;/&gt;&lt;property id=&quot;20301&quot; value=&quot;Bạn cần biết&quot;/&gt;&lt;property id=&quot;20303&quot; value=&quot;Nguyễn Thị Thanh Hảo&quot;/&gt;&lt;property id=&quot;20307&quot; value=&quot;382&quot;/&gt;&lt;property id=&quot;20309&quot; value=&quot;215043&quot;/&gt;&lt;/object&gt;&lt;object type=&quot;3&quot; unique_id=&quot;145192&quot;&gt;&lt;property id=&quot;20148&quot; value=&quot;5&quot;/&gt;&lt;property id=&quot;20300&quot; value=&quot;Slide 27 - &amp;quot;Câu 3: Nối cột A với cột B để được đáp án đúng&amp;quot;&quot;/&gt;&lt;property id=&quot;20301&quot; value=&quot;Câu hỏi&quot;/&gt;&lt;property id=&quot;20303&quot; value=&quot;Nguyễn Thị Thanh Hảo&quot;/&gt;&lt;property id=&quot;20307&quot; value=&quot;389&quot;/&gt;&lt;property id=&quot;20309&quot; value=&quot;215043&quot;/&gt;&lt;/object&gt;&lt;object type=&quot;3&quot; unique_id=&quot;145193&quot;&gt;&lt;property id=&quot;20148&quot; value=&quot;5&quot;/&gt;&lt;property id=&quot;20300&quot; value=&quot;Slide 35 - &amp;quot;Câu 4: Các bé hãy kể nguyên nhân nào gây ô nhiễm nguồn nước?&amp;quot;&quot;/&gt;&lt;property id=&quot;20301&quot; value=&quot;Câu hỏi&quot;/&gt;&lt;property id=&quot;20303&quot; value=&quot;Nguyễn Thị Thanh Hảo&quot;/&gt;&lt;property id=&quot;20307&quot; value=&quot;390&quot;/&gt;&lt;property id=&quot;20309&quot; value=&quot;215043&quot;/&gt;&lt;/object&gt;&lt;object type=&quot;3&quot; unique_id=&quot;145194&quot;&gt;&lt;property id=&quot;20148&quot; value=&quot;5&quot;/&gt;&lt;property id=&quot;20300&quot; value=&quot;Slide 37 - &amp;quot;Câu 5: Điều gì sẽ xẩy ra nếu nguồn nước bị ô nhiễm?&amp;quot;&quot;/&gt;&lt;property id=&quot;20301&quot; value=&quot;Câu hỏi&quot;/&gt;&lt;property id=&quot;20303&quot; value=&quot;Nguyễn Thị Thanh Hảo&quot;/&gt;&lt;property id=&quot;20307&quot; value=&quot;391&quot;/&gt;&lt;property id=&quot;20309&quot; value=&quot;215043&quot;/&gt;&lt;/object&gt;&lt;object type=&quot;3&quot; unique_id=&quot;145195&quot;&gt;&lt;property id=&quot;20148&quot; value=&quot;5&quot;/&gt;&lt;property id=&quot;20300&quot; value=&quot;Slide 40 - &amp;quot;Câu 6: Các bé sẽ làm gì để bảo vệ môi trường nước tránh khỏi sự ô nhiễm?&amp;quot;&quot;/&gt;&lt;property id=&quot;20301&quot; value=&quot;Câu hỏi&quot;/&gt;&lt;property id=&quot;20303&quot; value=&quot;Nguyễn Thị Thanh Hảo&quot;/&gt;&lt;property id=&quot;20307&quot; value=&quot;392&quot;/&gt;&lt;property id=&quot;20309&quot; value=&quot;215043&quot;/&gt;&lt;/object&gt;&lt;object type=&quot;3&quot; unique_id=&quot;145619&quot;&gt;&lt;property id=&quot;20148&quot; value=&quot;5&quot;/&gt;&lt;property id=&quot;20300&quot; value=&quot;Slide 5&quot;/&gt;&lt;property id=&quot;20301&quot; value=&quot;Bài mới&quot;/&gt;&lt;property id=&quot;20303&quot; value=&quot;Nguyễn Thị Thanh Hảo&quot;/&gt;&lt;property id=&quot;20307&quot; value=&quot;394&quot;/&gt;&lt;property id=&quot;20309&quot; value=&quot;215043&quot;/&gt;&lt;/object&gt;&lt;object type=&quot;3&quot; unique_id=&quot;146298&quot;&gt;&lt;property id=&quot;20148&quot; value=&quot;5&quot;/&gt;&lt;property id=&quot;20300&quot; value=&quot;Slide 3&quot;/&gt;&lt;property id=&quot;20301&quot; value=&quot;Video câu chuyện&quot;/&gt;&lt;property id=&quot;20303&quot; value=&quot;Nguyễn Thị Thanh Hảo&quot;/&gt;&lt;property id=&quot;20307&quot; value=&quot;396&quot;/&gt;&lt;property id=&quot;20309&quot; value=&quot;215043&quot;/&gt;&lt;/object&gt;&lt;object type=&quot;3&quot; unique_id=&quot;146299&quot;&gt;&lt;property id=&quot;20148&quot; value=&quot;5&quot;/&gt;&lt;property id=&quot;20300&quot; value=&quot;Slide 8&quot;/&gt;&lt;property id=&quot;20301&quot; value=&quot;Hoạt động 1&quot;/&gt;&lt;property id=&quot;20303&quot; value=&quot;Nguyễn Thị Thanh Hảo&quot;/&gt;&lt;property id=&quot;20307&quot; value=&quot;404&quot;/&gt;&lt;property id=&quot;20309&quot; value=&quot;215043&quot;/&gt;&lt;/object&gt;&lt;object type=&quot;3&quot; unique_id=&quot;146300&quot;&gt;&lt;property id=&quot;20148&quot; value=&quot;5&quot;/&gt;&lt;property id=&quot;20300&quot; value=&quot;Slide 9&quot;/&gt;&lt;property id=&quot;20301&quot; value=&quot;Nước ao&quot;/&gt;&lt;property id=&quot;20303&quot; value=&quot;Nguyễn Thị Thanh Hảo&quot;/&gt;&lt;property id=&quot;20307&quot; value=&quot;395&quot;/&gt;&lt;property id=&quot;20309&quot; value=&quot;215043&quot;/&gt;&lt;/object&gt;&lt;object type=&quot;3&quot; unique_id=&quot;146301&quot;&gt;&lt;property id=&quot;20148&quot; value=&quot;5&quot;/&gt;&lt;property id=&quot;20300&quot; value=&quot;Slide 10&quot;/&gt;&lt;property id=&quot;20301&quot; value=&quot;Nước giếng&quot;/&gt;&lt;property id=&quot;20303&quot; value=&quot;Nguyễn Thị Thanh Hảo&quot;/&gt;&lt;property id=&quot;20307&quot; value=&quot;397&quot;/&gt;&lt;property id=&quot;20309&quot; value=&quot;215043&quot;/&gt;&lt;/object&gt;&lt;object type=&quot;3&quot; unique_id=&quot;146302&quot;&gt;&lt;property id=&quot;20148&quot; value=&quot;5&quot;/&gt;&lt;property id=&quot;20300&quot; value=&quot;Slide 11&quot;/&gt;&lt;property id=&quot;20301&quot; value=&quot;Nước mưa&quot;/&gt;&lt;property id=&quot;20303&quot; value=&quot;Nguyễn Thị Thanh Hảo&quot;/&gt;&lt;property id=&quot;20307&quot; value=&quot;398&quot;/&gt;&lt;property id=&quot;20309&quot; value=&quot;215043&quot;/&gt;&lt;/object&gt;&lt;object type=&quot;3&quot; unique_id=&quot;146303&quot;&gt;&lt;property id=&quot;20148&quot; value=&quot;5&quot;/&gt;&lt;property id=&quot;20300&quot; value=&quot;Slide 12&quot;/&gt;&lt;property id=&quot;20301&quot; value=&quot;Nước suối&quot;/&gt;&lt;property id=&quot;20303&quot; value=&quot;Nguyễn Thị Thanh Hảo&quot;/&gt;&lt;property id=&quot;20307&quot; value=&quot;399&quot;/&gt;&lt;property id=&quot;20309&quot; value=&quot;215043&quot;/&gt;&lt;/object&gt;&lt;object type=&quot;3&quot; unique_id=&quot;146304&quot;&gt;&lt;property id=&quot;20148&quot; value=&quot;5&quot;/&gt;&lt;property id=&quot;20300&quot; value=&quot;Slide 13&quot;/&gt;&lt;property id=&quot;20301&quot; value=&quot;Nước sông&quot;/&gt;&lt;property id=&quot;20303&quot; value=&quot;Nguyễn Thị Thanh Hảo&quot;/&gt;&lt;property id=&quot;20307&quot; value=&quot;400&quot;/&gt;&lt;property id=&quot;20309&quot; value=&quot;215043&quot;/&gt;&lt;/object&gt;&lt;object type=&quot;3&quot; unique_id=&quot;146305&quot;&gt;&lt;property id=&quot;20148&quot; value=&quot;5&quot;/&gt;&lt;property id=&quot;20300&quot; value=&quot;Slide 14&quot;/&gt;&lt;property id=&quot;20301&quot; value=&quot;Nước biển&quot;/&gt;&lt;property id=&quot;20303&quot; value=&quot;Nguyễn Thị Thanh Hảo&quot;/&gt;&lt;property id=&quot;20307&quot; value=&quot;401&quot;/&gt;&lt;property id=&quot;20309&quot; value=&quot;215043&quot;/&gt;&lt;/object&gt;&lt;object type=&quot;3&quot; unique_id=&quot;146306&quot;&gt;&lt;property id=&quot;20148&quot; value=&quot;5&quot;/&gt;&lt;property id=&quot;20300&quot; value=&quot;Slide 15&quot;/&gt;&lt;property id=&quot;20301&quot; value=&quot;Nước máy&quot;/&gt;&lt;property id=&quot;20303&quot; value=&quot;Nguyễn Thị Thanh Hảo&quot;/&gt;&lt;property id=&quot;20307&quot; value=&quot;402&quot;/&gt;&lt;property id=&quot;20309&quot; value=&quot;215043&quot;/&gt;&lt;/object&gt;&lt;object type=&quot;3&quot; unique_id=&quot;146307&quot;&gt;&lt;property id=&quot;20148&quot; value=&quot;5&quot;/&gt;&lt;property id=&quot;20300&quot; value=&quot;Slide 18&quot;/&gt;&lt;property id=&quot;20301&quot; value=&quot;Hoạt động 2&quot;/&gt;&lt;property id=&quot;20303&quot; value=&quot;Nguyễn Thị Thanh Hảo&quot;/&gt;&lt;property id=&quot;20307&quot; value=&quot;403&quot;/&gt;&lt;property id=&quot;20309&quot; value=&quot;215043&quot;/&gt;&lt;/object&gt;&lt;object type=&quot;3&quot; unique_id=&quot;146308&quot;&gt;&lt;property id=&quot;20148&quot; value=&quot;5&quot;/&gt;&lt;property id=&quot;20300&quot; value=&quot;Slide 29&quot;/&gt;&lt;property id=&quot;20301&quot; value=&quot;Không có nước&quot;/&gt;&lt;property id=&quot;20303&quot; value=&quot;Nguyễn Thị Thanh Hảo&quot;/&gt;&lt;property id=&quot;20307&quot; value=&quot;405&quot;/&gt;&lt;property id=&quot;20309&quot; value=&quot;215043&quot;/&gt;&lt;/object&gt;&lt;object type=&quot;3&quot; unique_id=&quot;146309&quot;&gt;&lt;property id=&quot;20148&quot; value=&quot;5&quot;/&gt;&lt;property id=&quot;20300&quot; value=&quot;Slide 30&quot;/&gt;&lt;property id=&quot;20301&quot; value=&quot;Không có nước&quot;/&gt;&lt;property id=&quot;20303&quot; value=&quot;Nguyễn Thị Thanh Hảo&quot;/&gt;&lt;property id=&quot;20307&quot; value=&quot;406&quot;/&gt;&lt;property id=&quot;20309&quot; value=&quot;215043&quot;/&gt;&lt;/object&gt;&lt;object type=&quot;3&quot; unique_id=&quot;146310&quot;&gt;&lt;property id=&quot;20148&quot; value=&quot;5&quot;/&gt;&lt;property id=&quot;20300&quot; value=&quot;Slide 31&quot;/&gt;&lt;property id=&quot;20301&quot; value=&quot;Bệnh tật&quot;/&gt;&lt;property id=&quot;20303&quot; value=&quot;Nguyễn Thị Thanh Hảo&quot;/&gt;&lt;property id=&quot;20307&quot; value=&quot;407&quot;/&gt;&lt;property id=&quot;20309&quot; value=&quot;215043&quot;/&gt;&lt;/object&gt;&lt;object type=&quot;3&quot; unique_id=&quot;195107&quot;&gt;&lt;property id=&quot;20148&quot; value=&quot;5&quot;/&gt;&lt;property id=&quot;20300&quot; value=&quot;Slide 20 - &amp;quot;So sánh 2 cốc nước&amp;quot;&quot;/&gt;&lt;property id=&quot;20301&quot; value=&quot;So sánh 2 cốc nước&quot;/&gt;&lt;property id=&quot;20303&quot; value=&quot;Nguyễn Thị Thanh Hảo&quot;/&gt;&lt;property id=&quot;20307&quot; value=&quot;409&quot;/&gt;&lt;property id=&quot;20309&quot; value=&quot;215043&quot;/&gt;&lt;/object&gt;&lt;object type=&quot;3&quot; unique_id=&quot;196208&quot;&gt;&lt;property id=&quot;20148&quot; value=&quot;5&quot;/&gt;&lt;property id=&quot;20300&quot; value=&quot;Slide 19&quot;/&gt;&lt;property id=&quot;20301&quot; value=&quot;Hoạt động 2&quot;/&gt;&lt;property id=&quot;20303&quot; value=&quot;Nguyễn Thị Thanh Hảo&quot;/&gt;&lt;property id=&quot;20307&quot; value=&quot;410&quot;/&gt;&lt;property id=&quot;20309&quot; value=&quot;215043&quot;/&gt;&lt;/object&gt;&lt;object type=&quot;3&quot; unique_id=&quot;196614&quot;&gt;&lt;property id=&quot;20148&quot; value=&quot;5&quot;/&gt;&lt;property id=&quot;20300&quot; value=&quot;Slide 23 - &amp;quot;Kết luận&amp;quot;&quot;/&gt;&lt;property id=&quot;20301&quot; value=&quot;Kết luận&quot;/&gt;&lt;property id=&quot;20303&quot; value=&quot;Nguyễn Thị Thanh Hảo&quot;/&gt;&lt;property id=&quot;20307&quot; value=&quot;411&quot;/&gt;&lt;property id=&quot;20309&quot; value=&quot;215043&quot;/&gt;&lt;/object&gt;&lt;object type=&quot;3&quot; unique_id=&quot;196621&quot;&gt;&lt;property id=&quot;20148&quot; value=&quot;5&quot;/&gt;&lt;property id=&quot;20300&quot; value=&quot;Slide 2&quot;/&gt;&lt;property id=&quot;20301&quot; value=&quot;Video vào câu chuyện&quot;/&gt;&lt;property id=&quot;20303&quot; value=&quot;Nguyễn Thị Thanh Hảo&quot;/&gt;&lt;property id=&quot;20307&quot; value=&quot;413&quot;/&gt;&lt;property id=&quot;20309&quot; value=&quot;215043&quot;/&gt;&lt;/object&gt;&lt;object type=&quot;3&quot; unique_id=&quot;196622&quot;&gt;&lt;property id=&quot;20148&quot; value=&quot;5&quot;/&gt;&lt;property id=&quot;20300&quot; value=&quot;Slide 4&quot;/&gt;&lt;property id=&quot;20301&quot; value=&quot;Video giới thiệu bài&quot;/&gt;&lt;property id=&quot;20303&quot; value=&quot;Nguyễn Thị Thanh Hảo&quot;/&gt;&lt;property id=&quot;20307&quot; value=&quot;414&quot;/&gt;&lt;property id=&quot;20309&quot; value=&quot;215043&quot;/&gt;&lt;/object&gt;&lt;object type=&quot;3&quot; unique_id=&quot;196769&quot;&gt;&lt;property id=&quot;20148&quot; value=&quot;5&quot;/&gt;&lt;property id=&quot;20300&quot; value=&quot;Slide 21&quot;/&gt;&lt;property id=&quot;20301&quot; value=&quot;Vòng tuần hoàn của nước&quot;/&gt;&lt;property id=&quot;20303&quot; value=&quot;Nguyễn Thị Thanh Hảo&quot;/&gt;&lt;property id=&quot;20307&quot; value=&quot;415&quot;/&gt;&lt;property id=&quot;20309&quot; value=&quot;215043&quot;/&gt;&lt;/object&gt;&lt;object type=&quot;3&quot; unique_id=&quot;197101&quot;&gt;&lt;property id=&quot;20148&quot; value=&quot;5&quot;/&gt;&lt;property id=&quot;20300&quot; value=&quot;Slide 6&quot;/&gt;&lt;property id=&quot;20301&quot; value=&quot;Mục tiêu bài học&quot;/&gt;&lt;property id=&quot;20303&quot; value=&quot;Nguyễn Thị Thanh Hảo&quot;/&gt;&lt;property id=&quot;20307&quot; value=&quot;417&quot;/&gt;&lt;property id=&quot;20309&quot; value=&quot;215043&quot;/&gt;&lt;/object&gt;&lt;object type=&quot;3&quot; unique_id=&quot;197102&quot;&gt;&lt;property id=&quot;20148&quot; value=&quot;5&quot;/&gt;&lt;property id=&quot;20300&quot; value=&quot;Slide 7&quot;/&gt;&lt;property id=&quot;20301&quot; value=&quot;Nội dung bài học&quot;/&gt;&lt;property id=&quot;20303&quot; value=&quot;Nguyễn Thị Thanh Hảo&quot;/&gt;&lt;property id=&quot;20307&quot; value=&quot;416&quot;/&gt;&lt;property id=&quot;20309&quot; value=&quot;215043&quot;/&gt;&lt;/object&gt;&lt;object type=&quot;3&quot; unique_id=&quot;197110&quot;&gt;&lt;property id=&quot;20148&quot; value=&quot;5&quot;/&gt;&lt;property id=&quot;20300&quot; value=&quot;Slide 43&quot;/&gt;&lt;property id=&quot;20301&quot; value=&quot;Video kết thúc bài&quot;/&gt;&lt;property id=&quot;20303&quot; value=&quot;Nguyễn Thị Thanh Hảo&quot;/&gt;&lt;property id=&quot;20307&quot; value=&quot;419&quot;/&gt;&lt;property id=&quot;20309&quot; value=&quot;215043&quot;/&gt;&lt;/object&gt;&lt;object type=&quot;3&quot; unique_id=&quot;197534&quot;&gt;&lt;property id=&quot;20148&quot; value=&quot;5&quot;/&gt;&lt;property id=&quot;20300&quot; value=&quot;Slide 16 - &amp;quot;Câu 1: Nối cột A với cột B sao cho được đáp án đúng&amp;quot;&quot;/&gt;&lt;property id=&quot;20301&quot; value=&quot;Câu hỏi&quot;/&gt;&lt;property id=&quot;20303&quot; value=&quot;Nguyễn Thị Thanh Hảo&quot;/&gt;&lt;property id=&quot;20307&quot; value=&quot;422&quot;/&gt;&lt;property id=&quot;20309&quot; value=&quot;215043&quot;/&gt;&lt;/object&gt;&lt;object type=&quot;3&quot; unique_id=&quot;197535&quot;&gt;&lt;property id=&quot;20148&quot; value=&quot;5&quot;/&gt;&lt;property id=&quot;20300&quot; value=&quot;Slide 41&quot;/&gt;&lt;property id=&quot;20301&quot; value=&quot;Bảo vệ nguồn nước&quot;/&gt;&lt;property id=&quot;20303&quot; value=&quot;Nguyễn Thị Thanh Hảo&quot;/&gt;&lt;property id=&quot;20307&quot; value=&quot;420&quot;/&gt;&lt;property id=&quot;20309&quot; value=&quot;215043&quot;/&gt;&lt;/object&gt;&lt;object type=&quot;3&quot; unique_id=&quot;197924&quot;&gt;&lt;property id=&quot;20148&quot; value=&quot;5&quot;/&gt;&lt;property id=&quot;20300&quot; value=&quot;Slide 22 - &amp;quot;Câu 2: Nước tồn tại ở 3 trạng thái: Thể rắn, thể lỏng và thể khí. Nước có tính chất: Trong suốt, không màu, không &quot;/&gt;&lt;property id=&quot;20301&quot; value=&quot;Câu hỏi&quot;/&gt;&lt;property id=&quot;20303&quot; value=&quot;Nguyễn Thị Thanh Hảo&quot;/&gt;&lt;property id=&quot;20307&quot; value=&quot;423&quot;/&gt;&lt;property id=&quot;20309&quot; value=&quot;215043&quot;/&gt;&lt;/object&gt;&lt;object type=&quot;3&quot; unique_id=&quot;198318&quot;&gt;&lt;property id=&quot;20148&quot; value=&quot;5&quot;/&gt;&lt;property id=&quot;20300&quot; value=&quot;Slide 38 - &amp;quot;KẾT LUẬN&amp;quot;&quot;/&gt;&lt;property id=&quot;20301&quot; value=&quot;Kết luận&quot;/&gt;&lt;property id=&quot;20303&quot; value=&quot;Nguyễn Thị Thanh Hảo&quot;/&gt;&lt;property id=&quot;20307&quot; value=&quot;424&quot;/&gt;&lt;property id=&quot;20309&quot; value=&quot;215043&quot;/&gt;&lt;/object&gt;&lt;object type=&quot;3&quot; unique_id=&quot;212178&quot;&gt;&lt;property id=&quot;20148&quot; value=&quot;5&quot;/&gt;&lt;property id=&quot;20300&quot; value=&quot;Slide 44&quot;/&gt;&lt;property id=&quot;20301&quot; value=&quot;Liên hệ&quot;/&gt;&lt;property id=&quot;20303&quot; value=&quot;Nguyễn Thị Thanh Hảo&quot;/&gt;&lt;property id=&quot;20307&quot; value=&quot;425&quot;/&gt;&lt;property id=&quot;20309&quot; value=&quot;215043&quot;/&gt;&lt;/object&gt;&lt;object type=&quot;3&quot; unique_id=&quot;212179&quot;&gt;&lt;property id=&quot;20148&quot; value=&quot;5&quot;/&gt;&lt;property id=&quot;20300&quot; value=&quot;Slide 45&quot;/&gt;&lt;property id=&quot;20301&quot; value=&quot;Tài liệu tham khảo&quot;/&gt;&lt;property id=&quot;20303&quot; value=&quot;Nguyễn Thị Thanh Hảo&quot;/&gt;&lt;property id=&quot;20307&quot; value=&quot;426&quot;/&gt;&lt;property id=&quot;20309&quot; value=&quot;215043&quot;/&gt;&lt;/object&gt;&lt;object type=&quot;3&quot; unique_id=&quot;212986&quot;&gt;&lt;property id=&quot;20148&quot; value=&quot;5&quot;/&gt;&lt;property id=&quot;20300&quot; value=&quot;Slide 39&quot;/&gt;&lt;property id=&quot;20301&quot; value=&quot;Bảo vệ nguốn nước&quot;/&gt;&lt;property id=&quot;20303&quot; value=&quot;Nguyễn Thị Thanh Hảo&quot;/&gt;&lt;property id=&quot;20307&quot; value=&quot;427&quot;/&gt;&lt;property id=&quot;20309&quot; value=&quot;215043&quot;/&gt;&lt;/object&gt;&lt;object type=&quot;3&quot; unique_id=&quot;213489&quot;&gt;&lt;property id=&quot;20148&quot; value=&quot;5&quot;/&gt;&lt;property id=&quot;20300&quot; value=&quot;Slide 36&quot;/&gt;&lt;property id=&quot;20301&quot; value=&quot;Hậu quả ô nhiễm nước&quot;/&gt;&lt;property id=&quot;20303&quot; value=&quot;Nguyễn Thị Thanh Hảo&quot;/&gt;&lt;property id=&quot;20307&quot; value=&quot;428&quot;/&gt;&lt;property id=&quot;20309&quot; value=&quot;215043&quot;/&gt;&lt;/object&gt;&lt;object type=&quot;3&quot; unique_id=&quot;213796&quot;&gt;&lt;property id=&quot;20148&quot; value=&quot;5&quot;/&gt;&lt;property id=&quot;20300&quot; value=&quot;Slide 17&quot;/&gt;&lt;property id=&quot;20301&quot; value=&quot;Đáp án&quot;/&gt;&lt;property id=&quot;20303&quot; value=&quot;Nguyễn Thị Thanh Hảo&quot;/&gt;&lt;property id=&quot;20307&quot; value=&quot;429&quot;/&gt;&lt;property id=&quot;20309&quot; value=&quot;215043&quot;/&gt;&lt;/object&gt;&lt;object type=&quot;3&quot; unique_id=&quot;213950&quot;&gt;&lt;property id=&quot;20148&quot; value=&quot;5&quot;/&gt;&lt;property id=&quot;20300&quot; value=&quot;Slide 28&quot;/&gt;&lt;property id=&quot;20301&quot; value=&quot;Đáp án&quot;/&gt;&lt;property id=&quot;20303&quot; value=&quot;Nguyễn Thị Thanh Hảo&quot;/&gt;&lt;property id=&quot;20307&quot; value=&quot;430&quot;/&gt;&lt;property id=&quot;20309&quot; value=&quot;215043&quot;/&gt;&lt;/object&gt;&lt;/object&gt;&lt;object type=&quot;8&quot; unique_id=&quot;10130&quot;&gt;&lt;/object&gt;&lt;object type=&quot;4&quot; unique_id=&quot;138518&quot;&gt;&lt;object type=&quot;5&quot; unique_id=&quot;138544&quot;&gt;&lt;property id=&quot;20000&quot; value=&quot;0&quot;/&gt;&lt;property id=&quot;20149&quot; value=&quot;Nguyễn Thị Thủy&quot;/&gt;&lt;property id=&quot;20150&quot; value=&quot;Giáo viên&quot;/&gt;&lt;property id=&quot;20151&quot; value=&quot;co thuy.jpg&quot;/&gt;&lt;property id=&quot;20159&quot; value=&quot;Untitled.jpg&quot;/&gt;&lt;/object&gt;&lt;object type=&quot;5&quot; unique_id=&quot;215043&quot;&gt;&lt;property id=&quot;20000&quot; value=&quot;0&quot;/&gt;&lt;property id=&quot;20149&quot; value=&quot;Nguyễn Thị Thanh Hảo&quot;/&gt;&lt;property id=&quot;20150&quot; value=&quot;Giáo viên&quot;/&gt;&lt;property id=&quot;20151&quot; value=&quot;chi hao.jpg&quot;/&gt;&lt;property id=&quot;20159&quot; value=&quot;logo.jpg&quot;/&gt;&lt;/object&gt;&lt;/object&gt;&lt;object type=&quot;10&quot; unique_id=&quot;138519&quot;&gt;&lt;object type=&quot;11&quot; unique_id=&quot;138520&quot;&gt;&lt;property id=&quot;20180&quot; value=&quot;1&quot;/&gt;&lt;property id=&quot;20181&quot; value=&quot;1&quot;/&gt;&lt;property id=&quot;20183&quot; value=&quot;1&quot;/&gt;&lt;/object&gt;&lt;object type=&quot;12&quot; unique_id=&quot;138545&quot;&gt;&lt;/object&gt;&lt;/object&gt;&lt;/object&gt;&lt;/database&gt;"/>
  <p:tag name="MMPROD_TAG_VCONFIG" val="PD94bWwgdmVyc2lvbj0iMS4wIj8+DQo8Y29uZmlndXJhdGlvbj4NCgk8YnJhbmRpbmc+DQoJCTx1aWZvbnQgbmFtZT0iRk9OVF9OT1RFU19URVhUIiB2YWx1ZT0iQXJpYWwsMTQsZmFsc2UsZmFsc2UsZmFsc2UiLz4NCgk8L2JyYW5kaW5nPg0KCTxjb2xvcnM+DQoJCTx1aWNvbG9yIG5hbWU9InByaW1hcnkiIHZhbHVlPSIweDMzMzMzNS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mxvYW4uanBnIi8+PHVpcmVwbGFjZSBuYW1lPSJpbml0aWFsdGFiIiB2YWx1ZT0ib3V0bGluZSIvPjx1aXNob3cgbmFtZT0iY2N0ZXh0aGlnaGxpZ2h0aW5n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VHJhbmcgJW4iLz4NCgkJPCEtLSBzdWJzdGl0dXRpb246ICVuID09IHNsaWRlIG51bWJlciAtLT4NCgkJPCEtLSBzdWJzdGl0dXRpb246ICV0ID09IHRvdGFsIHNsaWRlIGNvdW50IC0tPg0KCQk8dWl0ZXh0IG5hbWU9IlNDUlVCQkFSU1RBVFVTX1NMSURFSU5GTyIgdmFsdWU9IlRyYW5nICAlbiAvICV0IHwgIi8+DQoJCTx1aXRleHQgbmFtZT0iU0NSVUJCQVJTVEFUVVNfU1RPUFBFRCIgdmFsdWU9IsSQw6MgZOG7q25nIi8+DQoJCTx1aXRleHQgbmFtZT0iU0NSVUJCQVJTVEFUVVNfUExBWUlORyIgdmFsdWU9IsSQYW5nIGNo4bqheSIvPg0KCQk8dWl0ZXh0IG5hbWU9IlNDUlVCQkFSU1RBVFVTX05PQVVESU8iIHZhbHVlPSJLaMO0bmcgw6JtIHRoYW5oIi8+DQoJCTx1aXRleHQgbmFtZT0iU0NSVUJCQVJTVEFUVVNfVklEUExBWUlORyIgdmFsdWU9IsSQYW5nIGNo4bqheSBwaGltIi8+DQoJCTx1aXRleHQgbmFtZT0iU0NSVUJCQVJTVEFUVVNfTE9BRElORyIgdmFsdWU9IsSQYW5nIHThuqNpIi8+DQoJCTx1aXRleHQgbmFtZT0iU0NSVUJCQVJTVEFUVVNfQlVGRkVSSU5HIiB2YWx1ZT0ixJBhbmcgdOG6o2kgYuG7mSDEkeG7h20iLz4NCgkJPHVpdGV4dCBuYW1lPSJTQ1JVQkJBUlNUQVRVU19RVUVTVElPTiIgdmFsdWU9IlRy4bqjIGzhu51pIGPDonUgaOG7j2kiLz4NCgkJPHVpdGV4dCBuYW1lPSJTQ1JVQkJBUlNUQVRVU19SRVZJRVdRVUlaIiB2YWx1ZT0iWGVtIGzhuqFpIGPDonUgaOG7j2kiLz4NCgkJPCEtLSBzdWJzdGl0dXRpb246ICVtID09IG1pbnV0ZXMgcmVtYWluaW5nIC0tPg0KCQk8IS0tIHN1YnN0aXR1dGlvbjogJXMgPT0gc2Vjb25kcyByZW1haW5pbmcgLS0+DQoJCTx1aXRleHQgbmFtZT0iRUxBUFNFRCIgdmFsdWU9IiVtIFBow7p0ICVzIEdpw6J5IGPDsm4gbOG6oWkiLz4NCgkJPHVpdGV4dCBuYW1lPSJOT1RGT1VORCIgdmFsdWU9Iktow7RuZyB0w6xtIHRo4bqleSBnw6wiLz4NCgkJPHVpdGV4dCBuYW1lPSJBVFRBQ0hNRU5UUyIgdmFsdWU9IkPDoWMgdOG7h3AgxJHDrW5oIGvDqG0iLz4NCgkJPCEtLSBzdWJzdGl0dXRpb246ICVwID09IGN1cnJlbnQgc3BlYWtlcidzIHRpdGxlIC0tPg0KCQk8dWl0ZXh0IG5hbWU9IkJJT1dJTl9USVRMRSIgdmFsdWU9IlRow7RuZyB0aW46ICVwIi8+DQoJCTx1aXRleHQgbmFtZT0iQklPQlROX1RJVExFIiB2YWx1ZT0iVHLDrWNoIG5nYW5nIi8+DQoJCTx1aXRleHQgbmFtZT0iRElWSURFUkJUTl9USVRMRSIgdmFsdWU9InwiLz4NCgkJPHVpdGV4dCBuYW1lPSJDT05UQUNUQlROX1RJVExFIiB2YWx1ZT0iTGnDqm4gaOG7hyIvPg0KCQk8dWl0ZXh0IG5hbWU9IlRBQl9RVUlaIiB2YWx1ZT0iQ8OidSBo4buPaSIvPg0KCQk8dWl0ZXh0IG5hbWU9IlRBQl9PVVRMSU5FIiB2YWx1ZT0iVOG7lW5nIHF1w6F0Ii8+DQoJCTx1aXRleHQgbmFtZT0iVEFCX1RIVU1CIiB2YWx1ZT0iSMOsbmgg4bqjbmgiLz4NCgkJPHVpdGV4dCBuYW1lPSJUQUJfTk9URVMiIHZhbHVlPSJHaGkgY2jDuiIvPg0KCQk8dWl0ZXh0IG5hbWU9IlRBQl9TRUFSQ0giIHZhbHVlPSJUw6xtIGtp4bq/bSIvPg0KCQk8dWl0ZXh0IG5hbWU9IlNMSURFX0hFQURJTkciIHZhbHVlPSJUcmFuZyB0acOqdSDEkeG7gSIvPg0KCQk8dWl0ZXh0IG5hbWU9IkRVUkFUSU9OX0hFQURJTkciIHZhbHVlPSJUaOG7nWkgZ2lhbiIvPg0KCQk8dWl0ZXh0IG5hbWU9IlNFQVJDSF9IRUFESU5HIiB2YWx1ZT0iVOG7qyBraMOzYSB0w6xtIGtp4bq/bSIvPg0KCQk8dWl0ZXh0IG5hbWU9IlRIVU1CX0hFQURJTkciIHZhbHVlPSJUcmFuZyAiLz4NCgkJPHVpdGV4dCBuYW1lPSJUSFVNQl9JTkZPIiB2YWx1ZT0iVGnDqnUgxJHhu4EgdHJhbmcvdGjhu51pIGdpYW4iLz4NCgkJPHVpdGV4dCBuYW1lPSJBVFRBQ0hOQU1FX0hFQURJTkciIHZhbHVlPSJUw6puIHThu4dwIi8+DQoJCTx1aXRleHQgbmFtZT0iQVRUQUNIU0laRV9IRUFESU5HIiB2YWx1ZT0iS8OtY2ggdGjGsOG7m2MgdOG7h3AiLz4NCgkJPHVpdGV4dCBuYW1lPSJTTElERV9OT1RFUyIgdmFsdWU9IlRyYW5nIGdoaSBjaMO6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4buRIGzhuqduIHRy4bqjIGzhu51pOiIvPg0KCQk8dWl0ZXh0IG5hbWU9IlFVSVpQT0RfUVVJWl9BVFRFTVBUX1ZBTFVFIiB2YWx1ZT0iJW4gY+G7p2EgJXQiLz4NCgkJPHVpdGV4dCBuYW1lPSJRVUlaUE9EX1FVSVpfU0NPUkUiIHZhbHVlPSLEkGnhu4NtOiIvPg0KCQk8dWl0ZXh0IG5hbWU9IlFVSVpQT0RfUVVJWl9QQVNTU0NPUkUiIHZhbHVlPSJT4buRIMSRaeG7g20gxJHhuqF0IMSRxrDhu6NjOiIvPg0KCQk8dWl0ZXh0IG5hbWU9IlFVSVpQT0RfUVVJWl9NQVhTQ09SRSIgdmFsdWU9IsSQaeG7g20gdOG7kWkgxJFhOiIvPg0KCQk8dWl0ZXh0IG5hbWU9IlFVSVpQT0RfUVVFU0FUTVBUX1NUUiIgdmFsdWU9IkzhuqduIHRo4bupOiAlbiBvZiAldCIvPg0KCQk8dWl0ZXh0IG5hbWU9IlFVSVpQT0RfUVVFU1RZUEVfU1RSIiB2YWx1ZT0iROG6oW5nIGPDonUgaOG7j2k6ICVzIi8+DQoJCTx1aXRleHQgbmFtZT0iUVVJWlBPRF9RVUVTVFlQRV9HUkQiIHZhbHVlPSJY4bq/cCBsb+G6oWkiLz4NCgkJPHVpdGV4dCBuYW1lPSJRVUlaUE9EX1FVRVNUWVBFX1NWWSIgdmFsdWU9Ikto4bqjbyBzw6F0Ii8+DQoJCTx1aXRleHQgbmFtZT0iUVVJWlBPRF9RVUlaQVRNUFRfSU5GIiB2YWx1ZT0iSW5maW5pdGUiLz4NCgkJPHVpdGV4dCBuYW1lPSJRVUlaUE9EX1FVRVNBVE1QVF9JTkYiIHZhbHVlPSJJbmZpbml0ZSIvPg0KCQk8dWl0ZXh0IG5hbWU9IldBUk5JTkdNU0dfWUVTU1RSSU5HIiB2YWx1ZT0iQ8OzIi8+DQoJCTx1aXRleHQgbmFtZT0iV0FSTklOR01TR19OT1NUUklORyIgdmFsdWU9Iktow7RuZyIvPg0KCQk8dWl0ZXh0IG5hbWU9IldBUk5JTkdNU0dfVElUTEVTVFJJTkciIHZhbHVlPSJUaMO0bmcgYsOhbyIvPg0KCQk8dWl0ZXh0IG5hbWU9IldBUk5JTkdNU0dfTVNHU1RSSU5HIiB2YWx1ZT0iQ8OzIDEgdsOgaSBjw6J1IGjhu49pIGNoxrBhIMSRxrDhu6NjIHRy4bqjIGzhu51pLiBOaMOheSB2w6BvJnF1b3Q7a2jDtG5nJnF1b3Q7IMSR4buDIHRp4bq/cCB04bulYy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3hu58gdGhhbmggY8O0bmcgY+G7pSIvPg0KCQk8dWl0ZXh0IG5hbWU9Ik1VVEUiIHZhbHVlPSJU4bqvdCB0aeG6v25nIi8+DQoJCTx1aXRleHQgbmFtZT0iRE9DV1JBUF9USVRMRSIgdmFsdWU9IlTDqm4gdOG7h3AgxJHDrW5oIGvDqG0iLz4NCgkJPHVpdGV4dCBuYW1lPSJET0NXUkFQX01TRyIgdmFsdWU9IkzGsHUgduG7gSBtw6F5Ii8+DQoJCTx1aXRleHQgbmFtZT0iRE9DV1JBUF9QUk9NUFQiIHZhbHVlPSJOaMOheSDEkeG7gyB04bqjaSB24buB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VIDEO_FILES_RECORD" val="&lt;Videos&gt;&lt;Video Name=&quot;video gioi thieu giot nuoc_413_1_97593.flv&quot; Position=&quot;1&quot; SlideID=&quot;413&quot;/&gt;&lt;Video Name=&quot;cau chuyen giot nuoc_396_1_84492.flv&quot; Position=&quot;1&quot; SlideID=&quot;396&quot;/&gt;&lt;Video Name=&quot;vao bai_414_1_78789.flv&quot; Position=&quot;1&quot; SlideID=&quot;414&quot;/&gt;&lt;Video Name=&quot;su tuan hoan_415_1_55321.flv&quot; Position=&quot;1&quot; SlideID=&quot;415&quot;/&gt;&lt;Video Name=&quot;nguyen nhan o nhiem_375_1_23882.flv&quot; Position=&quot;1&quot; SlideID=&quot;375&quot;/&gt;&lt;Video Name=&quot;hau qua o nhiem_428_1_12332.flv&quot; Position=&quot;1&quot; SlideID=&quot;428&quot;/&gt;&lt;Video Name=&quot;bao ve nuoc_427_1_16458.flv&quot; Position=&quot;1&quot; SlideID=&quot;427&quot;/&gt;&lt;Video Name=&quot;ket thuc_419_1_40395.flv&quot; Position=&quot;1&quot; SlideID=&quot;419&quot;/&gt;&lt;/Videos&gt;&#10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A48617-2837-489C-AF4B-A5EB4EC02EA5}&quot;/&gt;&lt;isInvalidForFieldText val=&quot;0&quot;/&gt;&lt;Image&gt;&lt;filename val=&quot;D:\EL năm 17 -18\mầm non\Chị Hảo\BAIDUTHI\data\asimages\{FAA48617-2837-489C-AF4B-A5EB4EC02EA5}_26.png&quot;/&gt;&lt;left val=&quot;366&quot;/&gt;&lt;top val=&quot;100&quot;/&gt;&lt;width val=&quot;351&quot;/&gt;&lt;height val=&quot;232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005274955,D:\EL năm 17 -18\mầm non\Chị Hảo\MAM NON\dieu ki dieu cua nuoc_pptx\Media.ppcx"/>
  <p:tag name="HTML_SHAPEINFO" val="&lt;SlideThumbPath val=&quot;Slide29.PNG&quot;/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17&quot;/&gt;&lt;/TableIndex&gt;&lt;/ShapeTextInfo&gt;"/>
  <p:tag name="PRESENTER_SHAPEINFO" val="&lt;ThreeDShapeInfo&gt;&lt;uuid val=&quot;{ED4F5BBE-60DA-430F-9CE5-786A96D55993}&quot;/&gt;&lt;isInvalidForFieldText val=&quot;0&quot;/&gt;&lt;Image&gt;&lt;filename val=&quot;D:\EL năm 17 -18\mầm non\Chị Hảo\BAIDUTHI\data\asimages\{ED4F5BBE-60DA-430F-9CE5-786A96D55993}_29.png&quot;/&gt;&lt;left val=&quot;89&quot;/&gt;&lt;top val=&quot;360&quot;/&gt;&lt;width val=&quot;631&quot;/&gt;&lt;height val=&quot;139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005274955,D:\EL năm 17 -18\mầm non\Chị Hảo\MAM NON\dieu ki dieu cua nuoc_pptx\Media.ppcx"/>
  <p:tag name="HTML_SHAPEINFO" val="&lt;SlideThumbPath val=&quot;Slide30.PNG&quot;/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05274955,D:\EL năm 17 -18\mầm non\Chị Hảo\MAM NON\dieu ki dieu cua nuoc_pptx\Media.ppcx"/>
  <p:tag name="HTML_SHAPEINFO" val="&lt;SlideThumbPath val=&quot;Slide33.PNG&quot;/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48&quot;/&gt;&lt;/TableIndex&gt;&lt;/ShapeTextInfo&gt;"/>
  <p:tag name="PRESENTER_SHAPEINFO" val="&lt;ThreeDShapeInfo&gt;&lt;uuid val=&quot;{BB3951DB-38DA-46A6-99D1-9F4C305B174A}&quot;/&gt;&lt;isInvalidForFieldText val=&quot;0&quot;/&gt;&lt;Image&gt;&lt;filename val=&quot;D:\EL năm 17 -18\mầm non\Chị Hảo\BAIDUTHI\data\asimages\{BB3951DB-38DA-46A6-99D1-9F4C305B174A}_33.png&quot;/&gt;&lt;left val=&quot;8&quot;/&gt;&lt;top val=&quot;21&quot;/&gt;&lt;width val=&quot;672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1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005274955,D:\EL năm 17 -18\mầm non\Chị Hảo\MAM NON\dieu ki dieu cua nuoc_pptx\Media.ppcx"/>
  <p:tag name="HTML_SHAPEINFO" val="&lt;SlideThumbPath val=&quot;Slide5.PNG&quot;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580D47-3575-427F-9CAD-4C9232E23E82}&quot;/&gt;&lt;isInvalidForFieldText val=&quot;0&quot;/&gt;&lt;Image&gt;&lt;filename val=&quot;D:\EL năm 17 -18\mầm non\Chị Hảo\BAIDUTHI\data\asimages\{3E580D47-3575-427F-9CAD-4C9232E23E82}_5.png&quot;/&gt;&lt;left val=&quot;472&quot;/&gt;&lt;top val=&quot;145&quot;/&gt;&lt;width val=&quot;258&quot;/&gt;&lt;height val=&quot;157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AB92FE-A413-494A-AC1A-77ADAF6D66E0}&quot;/&gt;&lt;isInvalidForFieldText val=&quot;0&quot;/&gt;&lt;Image&gt;&lt;filename val=&quot;D:\EL năm 17 -18\mầm non\Chị Hảo\BAIDUTHI\data\asimages\{7BAB92FE-A413-494A-AC1A-77ADAF6D66E0}_5.png&quot;/&gt;&lt;left val=&quot;255&quot;/&gt;&lt;top val=&quot;330&quot;/&gt;&lt;width val=&quot;229&quot;/&gt;&lt;height val=&quot;164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123A238-C2B3-4674-9EF0-84599ABCF725}&quot;/&gt;&lt;isInvalidForFieldText val=&quot;0&quot;/&gt;&lt;Image&gt;&lt;filename val=&quot;D:\EL năm 17 -18\mầm non\Chị Hảo\BAIDUTHI\data\asimages\{9123A238-C2B3-4674-9EF0-84599ABCF725}_5.png&quot;/&gt;&lt;left val=&quot;-2&quot;/&gt;&lt;top val=&quot;290&quot;/&gt;&lt;width val=&quot;271&quot;/&gt;&lt;height val=&quot;258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BAA281-323B-4D5E-9EC6-67E0A92FD2A5}&quot;/&gt;&lt;isInvalidForFieldText val=&quot;0&quot;/&gt;&lt;Image&gt;&lt;filename val=&quot;D:\EL năm 17 -18\mầm non\Chị Hảo\BAIDUTHI\data\asimages\{BFBAA281-323B-4D5E-9EC6-67E0A92FD2A5}_5.png&quot;/&gt;&lt;left val=&quot;458&quot;/&gt;&lt;top val=&quot;278&quot;/&gt;&lt;width val=&quot;268&quot;/&gt;&lt;height val=&quot;269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7659B2-4853-489D-A811-0B41A0E4E638}&quot;/&gt;&lt;isInvalidForFieldText val=&quot;0&quot;/&gt;&lt;Image&gt;&lt;filename val=&quot;D:\EL năm 17 -18\mầm non\Chị Hảo\BAIDUTHI\data\asimages\{CD7659B2-4853-489D-A811-0B41A0E4E638}_5.png&quot;/&gt;&lt;left val=&quot;228&quot;/&gt;&lt;top val=&quot;159&quot;/&gt;&lt;width val=&quot;264&quot;/&gt;&lt;height val=&quot;15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B4DDC3-0385-46F5-8E54-B2243EE72D4E}&quot;/&gt;&lt;isInvalidForFieldText val=&quot;0&quot;/&gt;&lt;Image&gt;&lt;filename val=&quot;D:\EL năm 17 -18\mầm non\Chị Hảo\BAIDUTHI\data\asimages\{93B4DDC3-0385-46F5-8E54-B2243EE72D4E}_5.png&quot;/&gt;&lt;left val=&quot;-3&quot;/&gt;&lt;top val=&quot;158&quot;/&gt;&lt;width val=&quot;264&quot;/&gt;&lt;height val=&quot;164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005274955,D:\EL năm 17 -18\mầm non\Chị Hảo\MAM NON\dieu ki dieu cua nuoc_pptx\Media.ppcx"/>
  <p:tag name="HTML_SHAPEINFO" val="&lt;SlideThumbPath val=&quot;Slide8.PNG&quot;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20&quot;/&gt;&lt;/TableIndex&gt;&lt;/ShapeTextInfo&gt;"/>
  <p:tag name="PRESENTER_SHAPEINFO" val="&lt;ThreeDShapeInfo&gt;&lt;uuid val=&quot;{C5DBA890-B826-4571-9061-D55623CD5123}&quot;/&gt;&lt;isInvalidForFieldText val=&quot;0&quot;/&gt;&lt;Image&gt;&lt;filename val=&quot;D:\EL năm 17 -18\mầm non\Chị Hảo\BAIDUTHI\data\asimages\{C5DBA890-B826-4571-9061-D55623CD5123}_8.png&quot;/&gt;&lt;left val=&quot;55&quot;/&gt;&lt;top val=&quot;15&quot;/&gt;&lt;width val=&quot;572&quot;/&gt;&lt;height val=&quot;107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005274955,D:\EL năm 17 -18\mầm non\Chị Hảo\MAM NON\dieu ki dieu cua nuoc_pptx\Media.ppcx"/>
  <p:tag name="HTML_SHAPEINFO" val="&lt;SlideThumbPath val=&quot;Slide9.PNG&quot;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8EB6456F-B071-4B62-A41E-7ED8BDAEE132}&quot;/&gt;&lt;isInvalidForFieldText val=&quot;0&quot;/&gt;&lt;Image&gt;&lt;filename val=&quot;D:\EL năm 17 -18\mầm non\Chị Hảo\BAIDUTHI\data\asimages\{8EB6456F-B071-4B62-A41E-7ED8BDAEE132}_9.png&quot;/&gt;&lt;left val=&quot;222&quot;/&gt;&lt;top val=&quot;376&quot;/&gt;&lt;width val=&quot;259&quot;/&gt;&lt;height val=&quot;61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005274955,D:\EL năm 17 -18\mầm non\Chị Hảo\MAM NON\dieu ki dieu cua nuoc_pptx\Media.ppcx"/>
  <p:tag name="HTML_SHAPEINFO" val="&lt;SlideThumbPath val=&quot;Slide10.PNG&quot;/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116F17-409E-4DB5-8909-864E96157C9C}&quot;/&gt;&lt;isInvalidForFieldText val=&quot;0&quot;/&gt;&lt;Image&gt;&lt;filename val=&quot;D:\EL năm 17 -18\mầm non\Chị Hảo\BAIDUTHI\data\asimages\{B6116F17-409E-4DB5-8909-864E96157C9C}_10.png&quot;/&gt;&lt;left val=&quot;-27&quot;/&gt;&lt;top val=&quot;-27&quot;/&gt;&lt;width val=&quot;774&quot;/&gt;&lt;height val=&quot;594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CB961AE9-22DE-4364-9E79-BBE6F4812D4E}&quot;/&gt;&lt;isInvalidForFieldText val=&quot;0&quot;/&gt;&lt;Image&gt;&lt;filename val=&quot;D:\EL năm 17 -18\mầm non\Chị Hảo\BAIDUTHI\data\asimages\{CB961AE9-22DE-4364-9E79-BBE6F4812D4E}_10.png&quot;/&gt;&lt;left val=&quot;389&quot;/&gt;&lt;top val=&quot;443&quot;/&gt;&lt;width val=&quot;291&quot;/&gt;&lt;height val=&quot;72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005274955,D:\EL năm 17 -18\mầm non\Chị Hảo\MAM NON\dieu ki dieu cua nuoc_pptx\Media.ppcx"/>
  <p:tag name="HTML_SHAPEINFO" val="&lt;SlideThumbPath val=&quot;Slide11.PNG&quot;/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460AB8DC-99F8-43FC-B8F2-A106AB534C08}&quot;/&gt;&lt;isInvalidForFieldText val=&quot;0&quot;/&gt;&lt;Image&gt;&lt;filename val=&quot;D:\EL năm 17 -18\mầm non\Chị Hảo\BAIDUTHI\data\asimages\{460AB8DC-99F8-43FC-B8F2-A106AB534C08}_11.png&quot;/&gt;&lt;left val=&quot;180&quot;/&gt;&lt;top val=&quot;431&quot;/&gt;&lt;width val=&quot;326&quot;/&gt;&lt;height val=&quot;7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005274955,D:\EL năm 17 -18\mầm non\Chị Hảo\MAM NON\dieu ki dieu cua nuoc_pptx\Media.ppcx"/>
  <p:tag name="HTML_SHAPEINFO" val="&lt;SlideThumbPath val=&quot;Slide12.PNG&quot;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C700C920-9986-4521-B61C-809A47360476}&quot;/&gt;&lt;isInvalidForFieldText val=&quot;0&quot;/&gt;&lt;Image&gt;&lt;filename val=&quot;D:\EL năm 17 -18\mầm non\Chị Hảo\BAIDUTHI\data\asimages\{C700C920-9986-4521-B61C-809A47360476}_12.png&quot;/&gt;&lt;left val=&quot;450&quot;/&gt;&lt;top val=&quot;413&quot;/&gt;&lt;width val=&quot;249&quot;/&gt;&lt;height val=&quot;84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005274955,D:\EL năm 17 -18\mầm non\Chị Hảo\MAM NON\dieu ki dieu cua nuoc_pptx\Media.ppcx"/>
  <p:tag name="HTML_SHAPEINFO" val="&lt;SlideThumbPath val=&quot;Slide13.PNG&quot;/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E65DBAE6-9359-423D-B19B-CA33C9231C86}&quot;/&gt;&lt;isInvalidForFieldText val=&quot;0&quot;/&gt;&lt;Image&gt;&lt;filename val=&quot;D:\EL năm 17 -18\mầm non\Chị Hảo\BAIDUTHI\data\asimages\{E65DBAE6-9359-423D-B19B-CA33C9231C86}_13.png&quot;/&gt;&lt;left val=&quot;173&quot;/&gt;&lt;top val=&quot;467&quot;/&gt;&lt;width val=&quot;373&quot;/&gt;&lt;height val=&quot;73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005274955,D:\EL năm 17 -18\mầm non\Chị Hảo\MAM NON\dieu ki dieu cua nuoc_pptx\Media.ppcx"/>
  <p:tag name="HTML_SHAPEINFO" val="&lt;SlideThumbPath val=&quot;Slide14.PNG&quot;/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0449F40D-28BE-4AD9-A29F-FB412E8FF05E}&quot;/&gt;&lt;isInvalidForFieldText val=&quot;0&quot;/&gt;&lt;Image&gt;&lt;filename val=&quot;D:\EL năm 17 -18\mầm non\Chị Hảo\BAIDUTHI\data\asimages\{0449F40D-28BE-4AD9-A29F-FB412E8FF05E}_14.png&quot;/&gt;&lt;left val=&quot;171&quot;/&gt;&lt;top val=&quot;449&quot;/&gt;&lt;width val=&quot;382&quot;/&gt;&lt;height val=&quot;67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005274955,D:\EL năm 17 -18\mầm non\Chị Hảo\MAM NON\dieu ki dieu cua nuoc_pptx\Media.ppcx"/>
  <p:tag name="HTML_SHAPEINFO" val="&lt;SlideThumbPath val=&quot;Slide15.PNG&quot;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BC9313B9-8857-4CD2-B8D4-3BD27A5F976F}&quot;/&gt;&lt;isInvalidForFieldText val=&quot;0&quot;/&gt;&lt;Image&gt;&lt;filename val=&quot;D:\EL năm 17 -18\mầm non\Chị Hảo\BAIDUTHI\data\asimages\{BC9313B9-8857-4CD2-B8D4-3BD27A5F976F}_15.png&quot;/&gt;&lt;left val=&quot;59&quot;/&gt;&lt;top val=&quot;407&quot;/&gt;&lt;width val=&quot;263&quot;/&gt;&lt;height val=&quot;96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005274955,D:\EL năm 17 -18\mầm non\Chị Hảo\MAM NON\dieu ki dieu cua nuoc_pptx\Media.ppcx"/>
  <p:tag name="HTML_SHAPEINFO" val="&lt;SlideThumbPath val=&quot;Slide18.PNG&quot;/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12&quot;/&gt;&lt;/TableIndex&gt;&lt;/ShapeTextInfo&gt;"/>
  <p:tag name="PRESENTER_SHAPEINFO" val="&lt;ThreeDShapeInfo&gt;&lt;uuid val=&quot;{B8A801EB-357A-4F43-BACB-CF4AAE69360A}&quot;/&gt;&lt;isInvalidForFieldText val=&quot;0&quot;/&gt;&lt;Image&gt;&lt;filename val=&quot;D:\EL năm 17 -18\mầm non\Chị Hảo\BAIDUTHI\data\asimages\{B8A801EB-357A-4F43-BACB-CF4AAE69360A}_18.png&quot;/&gt;&lt;left val=&quot;106&quot;/&gt;&lt;top val=&quot;23&quot;/&gt;&lt;width val=&quot;572&quot;/&gt;&lt;height val=&quot;107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005274955,D:\EL năm 17 -18\mầm non\Chị Hảo\MAM NON\dieu ki dieu cua nuoc_pptx\Media.ppcx"/>
  <p:tag name="HTML_SHAPEINFO" val="&lt;SlideThumbPath val=&quot;Slide19.PNG&quot;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DD03DFB-38CE-4164-99AF-D532295FA62C}&quot;/&gt;&lt;isInvalidForFieldText val=&quot;0&quot;/&gt;&lt;Image&gt;&lt;filename val=&quot;D:\EL năm 17 -18\mầm non\Chị Hảo\BAIDUTHI\data\asimages\{ADD03DFB-38CE-4164-99AF-D532295FA62C}_19.png&quot;/&gt;&lt;left val=&quot;0&quot;/&gt;&lt;top val=&quot;89&quot;/&gt;&lt;width val=&quot;351&quot;/&gt;&lt;height val=&quot;270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EF42FA-BF08-4757-983D-D561CEA85CC6}&quot;/&gt;&lt;isInvalidForFieldText val=&quot;0&quot;/&gt;&lt;Image&gt;&lt;filename val=&quot;D:\EL năm 17 -18\mầm non\Chị Hảo\BAIDUTHI\data\asimages\{E3EF42FA-BF08-4757-983D-D561CEA85CC6}_19.png&quot;/&gt;&lt;left val=&quot;345&quot;/&gt;&lt;top val=&quot;87&quot;/&gt;&lt;width val=&quot;379&quot;/&gt;&lt;height val=&quot;25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878064-CBEA-4FCA-BC98-960ED26390E9}&quot;/&gt;&lt;isInvalidForFieldText val=&quot;0&quot;/&gt;&lt;Image&gt;&lt;filename val=&quot;D:\EL năm 17 -18\mầm non\Chị Hảo\BAIDUTHI\data\asimages\{1D878064-CBEA-4FCA-BC98-960ED26390E9}_19.png&quot;/&gt;&lt;left val=&quot;219&quot;/&gt;&lt;top val=&quot;308&quot;/&gt;&lt;width val=&quot;355&quot;/&gt;&lt;height val=&quot;240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25FFD8EC-1F7A-45BD-8F4A-88C99F5BB4F0}&quot;/&gt;&lt;isInvalidForFieldText val=&quot;0&quot;/&gt;&lt;Image&gt;&lt;filename val=&quot;D:\EL năm 17 -18\mầm non\Chị Hảo\BAIDUTHI\data\asimages\{25FFD8EC-1F7A-45BD-8F4A-88C99F5BB4F0}_19.png&quot;/&gt;&lt;left val=&quot;78&quot;/&gt;&lt;top val=&quot;16&quot;/&gt;&lt;width val=&quot;558&quot;/&gt;&lt;height val=&quot;44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005274955,D:\EL năm 17 -18\mầm non\Chị Hảo\MAM NON\dieu ki dieu cua nuoc_pptx\Media.ppcx"/>
  <p:tag name="HTML_SHAPEINFO" val="&lt;SlideThumbPath val=&quot;Slide20.PNG&quot;/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ED61C79-2EC3-4F39-90F1-3E86D8E12DA2}_20.png&quot;/&gt;&lt;left val=&quot;115&quot;/&gt;&lt;top val=&quot;-1&quot;/&gt;&lt;width val=&quot;462&quot;/&gt;&lt;height val=&quot;76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397DAE3B-A68B-4B1A-A37E-82D069FAFDB3}_20.png&quot;/&gt;&lt;left val=&quot;-4&quot;/&gt;&lt;top val=&quot;57&quot;/&gt;&lt;width val=&quot;396&quot;/&gt;&lt;height val=&quot;60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B119912-2ED1-4992-9632-A21F2D2D12F9}_20.png&quot;/&gt;&lt;left val=&quot;35&quot;/&gt;&lt;top val=&quot;128&quot;/&gt;&lt;width val=&quot;296&quot;/&gt;&lt;height val=&quot;54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D554CBBA-61E6-4DC7-B3FA-615ED25140C2}_20.png&quot;/&gt;&lt;left val=&quot;401&quot;/&gt;&lt;top val=&quot;128&quot;/&gt;&lt;width val=&quot;295&quot;/&gt;&lt;height val=&quot;54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8661EC2-360E-48CD-B969-A24A37A8F367}_20.png&quot;/&gt;&lt;left val=&quot;0&quot;/&gt;&lt;top val=&quot;387&quot;/&gt;&lt;width val=&quot;192&quot;/&gt;&lt;height val=&quot;60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0&quot;/&gt;&lt;lineCharCount val=&quot;23&quot;/&gt;&lt;lineCharCount val=&quot;1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62BD57C-40DF-43C4-AA4C-9146779CE1DD}_20.png&quot;/&gt;&lt;left val=&quot;45&quot;/&gt;&lt;top val=&quot;434&quot;/&gt;&lt;width val=&quot;278&quot;/&gt;&lt;height val=&quot;100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16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7F0C840-E87E-42A8-A4AA-B3D71B0FC3D6}_20.png&quot;/&gt;&lt;left val=&quot;394&quot;/&gt;&lt;top val=&quot;426&quot;/&gt;&lt;width val=&quot;248&quot;/&gt;&lt;height val=&quot;109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1005274955,D:\EL năm 17 -18\mầm non\Chị Hảo\MAM NON\dieu ki dieu cua nuoc_pptx\Media.ppcx"/>
  <p:tag name="HTML_SHAPEINFO" val="&lt;SlideThumbPath val=&quot;Slide23.PNG&quot;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801AB2AE-7861-4ABA-9DE8-AC546DB77938}&quot;/&gt;&lt;isInvalidForFieldText val=&quot;1&quot;/&gt;&lt;Image&gt;&lt;filename val=&quot;D:\EL năm 17 -18\mầm non\Chị Hảo\BAIDUTHI\data\asimages\{801AB2AE-7861-4ABA-9DE8-AC546DB77938}_23_S.png&quot;/&gt;&lt;left val=&quot;247&quot;/&gt;&lt;top val=&quot;62&quot;/&gt;&lt;width val=&quot;254&quot;/&gt;&lt;height val=&quot;98&quot;/&gt;&lt;hasText val=&quot;0&quot;/&gt;&lt;/Image&gt;&lt;Image&gt;&lt;filename val=&quot;D:\EL năm 17 -18\mầm non\Chị Hảo\BAIDUTHI\data\asimages\{801AB2AE-7861-4ABA-9DE8-AC546DB77938}_23_T.png&quot;/&gt;&lt;left val=&quot;251&quot;/&gt;&lt;top val=&quot;64&quot;/&gt;&lt;width val=&quot;247&quot;/&gt;&lt;height val=&quot;99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4&quot;/&gt;&lt;lineCharCount val=&quot;17&quot;/&gt;&lt;lineCharCount val=&quot;44&quot;/&gt;&lt;lineCharCount val=&quot;20&quot;/&gt;&lt;/TableIndex&gt;&lt;/ShapeTextInfo&gt;"/>
  <p:tag name="HTML_SHAPEINFO" val="&lt;TextEffect&gt;&lt;Image&gt;&lt;filename val=&quot;D:\EL năm 17 -18\mầm non\Chị Hảo\BAIDUTHI\data\asimages\{AF89F29A-EC22-435D-BE0F-480DC32CE0B4}_1.png_crop.png&quot;/&gt;&lt;left val=&quot;67&quot;/&gt;&lt;top val=&quot;179&quot;/&gt;&lt;width val=&quot;582&quot;/&gt;&lt;height val=&quot;73&quot;/&gt;&lt;hasText val=&quot;1&quot;/&gt;&lt;paraId val=&quot;1&quot;/&gt;&lt;/Image&gt;&lt;Image&gt;&lt;filename val=&quot;D:\EL năm 17 -18\mầm non\Chị Hảo\BAIDUTHI\data\asimages\{E68C2FAB-1C3B-4D0C-B492-007C23E4F784}_1.png_crop.png&quot;/&gt;&lt;left val=&quot;67&quot;/&gt;&lt;top val=&quot;264&quot;/&gt;&lt;width val=&quot;624&quot;/&gt;&lt;height val=&quot;73&quot;/&gt;&lt;hasText val=&quot;1&quot;/&gt;&lt;paraId val=&quot;2&quot;/&gt;&lt;/Image&gt;&lt;/TextEffect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005274955,D:\EL năm 17 -18\mầm non\Chị Hảo\MAM NON\dieu ki dieu cua nuoc_pptx\Media.ppcx"/>
  <p:tag name="HTML_SHAPEINFO" val="&lt;SlideThumbPath val=&quot;Slide24.PNG&quot;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9ED3CE-473F-40F1-8904-B010FD5BC138}&quot;/&gt;&lt;isInvalidForFieldText val=&quot;0&quot;/&gt;&lt;Image&gt;&lt;filename val=&quot;D:\EL năm 17 -18\mầm non\Chị Hảo\BAIDUTHI\data\asimages\{3A9ED3CE-473F-40F1-8904-B010FD5BC138}_24.png&quot;/&gt;&lt;left val=&quot;385&quot;/&gt;&lt;top val=&quot;102&quot;/&gt;&lt;width val=&quot;303&quot;/&gt;&lt;height val=&quot;443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3BCAFE-E2E6-4D50-B364-004A8D89E69A}&quot;/&gt;&lt;isInvalidForFieldText val=&quot;0&quot;/&gt;&lt;Image&gt;&lt;filename val=&quot;D:\EL năm 17 -18\mầm non\Chị Hảo\BAIDUTHI\data\asimages\{A23BCAFE-E2E6-4D50-B364-004A8D89E69A}_24.png&quot;/&gt;&lt;left val=&quot;14&quot;/&gt;&lt;top val=&quot;305&quot;/&gt;&lt;width val=&quot;360&quot;/&gt;&lt;height val=&quot;258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EACCBA-B5CC-4801-81D1-7BE92FF93E75}&quot;/&gt;&lt;isInvalidForFieldText val=&quot;0&quot;/&gt;&lt;Image&gt;&lt;filename val=&quot;D:\EL năm 17 -18\mầm non\Chị Hảo\BAIDUTHI\data\asimages\{07EACCBA-B5CC-4801-81D1-7BE92FF93E75}_24.png&quot;/&gt;&lt;left val=&quot;386&quot;/&gt;&lt;top val=&quot;329&quot;/&gt;&lt;width val=&quot;302&quot;/&gt;&lt;height val=&quot;422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D46BB4-091F-45CD-93D5-01F7A628F51D}&quot;/&gt;&lt;isInvalidForFieldText val=&quot;0&quot;/&gt;&lt;Image&gt;&lt;filename val=&quot;D:\EL năm 17 -18\mầm non\Chị Hảo\BAIDUTHI\data\asimages\{42D46BB4-091F-45CD-93D5-01F7A628F51D}_24.png&quot;/&gt;&lt;left val=&quot;14&quot;/&gt;&lt;top val=&quot;79&quot;/&gt;&lt;width val=&quot;360&quot;/&gt;&lt;height val=&quot;269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PRESENTER_SHAPEINFO" val="&lt;ThreeDShapeInfo&gt;&lt;uuid val=&quot;{366B7A1C-0F0B-478A-9D69-9A1030B1A691}&quot;/&gt;&lt;isInvalidForFieldText val=&quot;1&quot;/&gt;&lt;Image&gt;&lt;filename val=&quot;D:\EL năm 17 -18\mầm non\Chị Hảo\BAIDUTHI\data\asimages\{366B7A1C-0F0B-478A-9D69-9A1030B1A691}_24_S.png&quot;/&gt;&lt;left val=&quot;97&quot;/&gt;&lt;top val=&quot;-2&quot;/&gt;&lt;width val=&quot;501&quot;/&gt;&lt;height val=&quot;50&quot;/&gt;&lt;hasText val=&quot;0&quot;/&gt;&lt;/Image&gt;&lt;Image&gt;&lt;filename val=&quot;D:\EL năm 17 -18\mầm non\Chị Hảo\BAIDUTHI\data\asimages\{366B7A1C-0F0B-478A-9D69-9A1030B1A691}_24_T.png&quot;/&gt;&lt;left val=&quot;100&quot;/&gt;&lt;top val=&quot;-19&quot;/&gt;&lt;width val=&quot;494&quot;/&gt;&lt;height val=&quot;93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005274955,D:\EL năm 17 -18\mầm non\Chị Hảo\MAM NON\dieu ki dieu cua nuoc_pptx\Media.ppcx"/>
  <p:tag name="HTML_SHAPEINFO" val="&lt;SlideThumbPath val=&quot;Slide25.PNG&quot;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9C1086-C3C8-4851-8A19-58A3BBC78736}&quot;/&gt;&lt;isInvalidForFieldText val=&quot;0&quot;/&gt;&lt;Image&gt;&lt;filename val=&quot;D:\EL năm 17 -18\mầm non\Chị Hảo\BAIDUTHI\data\asimages\{7A9C1086-C3C8-4851-8A19-58A3BBC78736}_25.png&quot;/&gt;&lt;left val=&quot;338&quot;/&gt;&lt;top val=&quot;295&quot;/&gt;&lt;width val=&quot;372&quot;/&gt;&lt;height val=&quot;262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9A2D4A-FEBD-4961-B3C2-95921D65D4A0}&quot;/&gt;&lt;isInvalidForFieldText val=&quot;0&quot;/&gt;&lt;Image&gt;&lt;filename val=&quot;D:\EL năm 17 -18\mầm non\Chị Hảo\BAIDUTHI\data\asimages\{2B9A2D4A-FEBD-4961-B3C2-95921D65D4A0}_25.png&quot;/&gt;&lt;left val=&quot;326&quot;/&gt;&lt;top val=&quot;66&quot;/&gt;&lt;width val=&quot;374&quot;/&gt;&lt;height val=&quot;279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58C59DED-7894-4FE4-A529-CF3BDC958BDE}&quot;/&gt;&lt;isInvalidForFieldText val=&quot;0&quot;/&gt;&lt;Image&gt;&lt;filename val=&quot;D:\EL năm 17 -18\mầm non\Chị Hảo\BAIDUTHI\data\asimages\{58C59DED-7894-4FE4-A529-CF3BDC958BDE}_25.png&quot;/&gt;&lt;left val=&quot;114&quot;/&gt;&lt;top val=&quot;17&quot;/&gt;&lt;width val=&quot;532&quot;/&gt;&lt;height val=&quot;118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5499C3-0364-4081-8063-B19B24ADE55B}&quot;/&gt;&lt;isInvalidForFieldText val=&quot;0&quot;/&gt;&lt;Image&gt;&lt;filename val=&quot;D:\EL năm 17 -18\mầm non\Chị Hảo\BAIDUTHI\data\asimages\{FA5499C3-0364-4081-8063-B19B24ADE55B}_25.png&quot;/&gt;&lt;left val=&quot;16&quot;/&gt;&lt;top val=&quot;96&quot;/&gt;&lt;width val=&quot;307&quot;/&gt;&lt;height val=&quot;314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2039A2-1A7C-40D3-B3DB-BBF1B35DBA6D}&quot;/&gt;&lt;isInvalidForFieldText val=&quot;0&quot;/&gt;&lt;Image&gt;&lt;filename val=&quot;D:\EL năm 17 -18\mầm non\Chị Hảo\BAIDUTHI\data\asimages\{AA2039A2-1A7C-40D3-B3DB-BBF1B35DBA6D}_25.png&quot;/&gt;&lt;left val=&quot;16&quot;/&gt;&lt;top val=&quot;325&quot;/&gt;&lt;width val=&quot;307&quot;/&gt;&lt;height val=&quot;309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005274955,D:\EL năm 17 -18\mầm non\Chị Hảo\MAM NON\dieu ki dieu cua nuoc_pptx\Media.ppcx"/>
  <p:tag name="HTML_SHAPEINFO" val="&lt;SlideThumbPath val=&quot;Slide26.PNG&quot;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A66D12-CDAE-4638-8E60-573A96D08340}&quot;/&gt;&lt;isInvalidForFieldText val=&quot;0&quot;/&gt;&lt;Image&gt;&lt;filename val=&quot;D:\EL năm 17 -18\mầm non\Chị Hảo\BAIDUTHI\data\asimages\{9CA66D12-CDAE-4638-8E60-573A96D08340}_26.png&quot;/&gt;&lt;left val=&quot;25&quot;/&gt;&lt;top val=&quot;100&quot;/&gt;&lt;width val=&quot;374&quot;/&gt;&lt;height val=&quot;234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90ADAC-66D9-407B-96C0-CF9D44B3348F}&quot;/&gt;&lt;isInvalidForFieldText val=&quot;0&quot;/&gt;&lt;Image&gt;&lt;filename val=&quot;D:\EL năm 17 -18\mầm non\Chị Hảo\BAIDUTHI\data\asimages\{2D90ADAC-66D9-407B-96C0-CF9D44B3348F}_26.png&quot;/&gt;&lt;left val=&quot;338&quot;/&gt;&lt;top val=&quot;321&quot;/&gt;&lt;width val=&quot;378&quot;/&gt;&lt;height val=&quot;230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A0387D-2668-4A0A-BBA6-3FA7BF77F058}&quot;/&gt;&lt;isInvalidForFieldText val=&quot;0&quot;/&gt;&lt;Image&gt;&lt;filename val=&quot;D:\EL năm 17 -18\mầm non\Chị Hảo\BAIDUTHI\data\asimages\{15A0387D-2668-4A0A-BBA6-3FA7BF77F058}_26.png&quot;/&gt;&lt;left val=&quot;25&quot;/&gt;&lt;top val=&quot;321&quot;/&gt;&lt;width val=&quot;358&quot;/&gt;&lt;height val=&quot;228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PRESENTER_SHAPEINFO" val="&lt;ThreeDShapeInfo&gt;&lt;uuid val=&quot;{B1CD84ED-7860-454B-8196-8B7A6199D108}&quot;/&gt;&lt;isInvalidForFieldText val=&quot;0&quot;/&gt;&lt;Image&gt;&lt;filename val=&quot;D:\EL năm 17 -18\mầm non\Chị Hảo\BAIDUTHI\data\asimages\{B1CD84ED-7860-454B-8196-8B7A6199D108}_26.png&quot;/&gt;&lt;left val=&quot;70&quot;/&gt;&lt;top val=&quot;14&quot;/&gt;&lt;width val=&quot;597&quot;/&gt;&lt;height val=&quot;61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2177</TotalTime>
  <Words>221</Words>
  <Application>Microsoft Office PowerPoint</Application>
  <PresentationFormat>On-screen Show (4:3)</PresentationFormat>
  <Paragraphs>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Times New Roman</vt:lpstr>
      <vt:lpstr>Verdana</vt:lpstr>
      <vt:lpstr>VNI-Avo</vt:lpstr>
      <vt:lpstr>Wingdings 3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2 cốc nước</vt:lpstr>
      <vt:lpstr>Kết luận</vt:lpstr>
      <vt:lpstr>Vai trò của nước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Admin</cp:lastModifiedBy>
  <cp:revision>394</cp:revision>
  <dcterms:created xsi:type="dcterms:W3CDTF">2008-09-15T14:04:11Z</dcterms:created>
  <dcterms:modified xsi:type="dcterms:W3CDTF">2025-04-11T09:40:15Z</dcterms:modified>
</cp:coreProperties>
</file>