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8" r:id="rId2"/>
    <p:sldId id="286" r:id="rId3"/>
    <p:sldId id="287" r:id="rId4"/>
    <p:sldId id="271" r:id="rId5"/>
    <p:sldId id="266" r:id="rId6"/>
    <p:sldId id="272" r:id="rId7"/>
    <p:sldId id="280" r:id="rId8"/>
    <p:sldId id="273" r:id="rId9"/>
    <p:sldId id="281" r:id="rId10"/>
    <p:sldId id="274" r:id="rId11"/>
    <p:sldId id="275" r:id="rId12"/>
    <p:sldId id="276" r:id="rId13"/>
    <p:sldId id="277" r:id="rId14"/>
    <p:sldId id="278" r:id="rId15"/>
    <p:sldId id="279" r:id="rId16"/>
    <p:sldId id="282" r:id="rId17"/>
    <p:sldId id="283" r:id="rId18"/>
    <p:sldId id="284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13-02-25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13-02-25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13-02-25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13-02-25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13-02-25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13-02-25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13-02-25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13-02-25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13-02-25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13-02-25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13-02-25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13-02-25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13-02-25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13-02-25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13-02-25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47065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19428" y="184768"/>
            <a:ext cx="47620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BIÊN</a:t>
            </a:r>
          </a:p>
        </p:txBody>
      </p:sp>
      <p:sp>
        <p:nvSpPr>
          <p:cNvPr id="7" name="Rectangle 6"/>
          <p:cNvSpPr/>
          <p:nvPr/>
        </p:nvSpPr>
        <p:spPr>
          <a:xfrm>
            <a:off x="1365731" y="2974194"/>
            <a:ext cx="8804270" cy="68480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KHÁM PHÁ MÓN ĂN NGÀY TẾT</a:t>
            </a: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3704112" y="4027714"/>
            <a:ext cx="4003675" cy="1476375"/>
          </a:xfrm>
          <a:prstGeom prst="rect">
            <a:avLst/>
          </a:prstGeom>
          <a:noFill/>
          <a:ln w="31750">
            <a:solidFill>
              <a:schemeClr val="accent4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(3-4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15-20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viên:Lương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34000" y="2317977"/>
            <a:ext cx="8932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TRIỂNNHẬN THỨC</a:t>
            </a: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043" y="960091"/>
            <a:ext cx="12319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39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77552174-C173-BAF7-0131-2A894735B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06" y="355600"/>
            <a:ext cx="9108374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3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food with eggs and meat&#10;&#10;Description automatically generated">
            <a:extLst>
              <a:ext uri="{FF2B5EF4-FFF2-40B4-BE49-F238E27FC236}">
                <a16:creationId xmlns:a16="http://schemas.microsoft.com/office/drawing/2014/main" id="{9351253E-9201-F008-B81A-B5D0F02DC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647700"/>
            <a:ext cx="8666480" cy="541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5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7E9F9291-0BCE-DC22-833B-FE8FD86B27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213360"/>
            <a:ext cx="8112760" cy="593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on a table&#10;&#10;Description automatically generated">
            <a:extLst>
              <a:ext uri="{FF2B5EF4-FFF2-40B4-BE49-F238E27FC236}">
                <a16:creationId xmlns:a16="http://schemas.microsoft.com/office/drawing/2014/main" id="{10B91F82-E59F-3348-EFDA-73BF0564A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320" y="596900"/>
            <a:ext cx="8585200" cy="536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2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jars of food&#10;&#10;Description automatically generated">
            <a:extLst>
              <a:ext uri="{FF2B5EF4-FFF2-40B4-BE49-F238E27FC236}">
                <a16:creationId xmlns:a16="http://schemas.microsoft.com/office/drawing/2014/main" id="{E8832308-8460-5125-9C9C-28AE4BF6F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40" y="614680"/>
            <a:ext cx="819912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7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soup with vegetables and meatballs&#10;&#10;Description automatically generated">
            <a:extLst>
              <a:ext uri="{FF2B5EF4-FFF2-40B4-BE49-F238E27FC236}">
                <a16:creationId xmlns:a16="http://schemas.microsoft.com/office/drawing/2014/main" id="{0391D825-533F-0736-80A8-78FEB80C1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80" y="721360"/>
            <a:ext cx="7383780" cy="49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1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owl of soup with meat and vegetables&#10;&#10;Description automatically generated">
            <a:extLst>
              <a:ext uri="{FF2B5EF4-FFF2-40B4-BE49-F238E27FC236}">
                <a16:creationId xmlns:a16="http://schemas.microsoft.com/office/drawing/2014/main" id="{116660C2-5E6A-E33E-FDFD-B44E3D3A7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528320"/>
            <a:ext cx="8209279" cy="55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5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on a table&#10;&#10;Description automatically generated">
            <a:extLst>
              <a:ext uri="{FF2B5EF4-FFF2-40B4-BE49-F238E27FC236}">
                <a16:creationId xmlns:a16="http://schemas.microsoft.com/office/drawing/2014/main" id="{F631EC33-8C5C-0B4D-FCF5-7AEF50DE4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26" y="252932"/>
            <a:ext cx="10305747" cy="582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4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full of food&#10;&#10;Description automatically generated">
            <a:extLst>
              <a:ext uri="{FF2B5EF4-FFF2-40B4-BE49-F238E27FC236}">
                <a16:creationId xmlns:a16="http://schemas.microsoft.com/office/drawing/2014/main" id="{6961E65B-F28C-687B-E060-D527FE173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92100"/>
            <a:ext cx="946912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3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full of food&#10;&#10;Description automatically generated">
            <a:extLst>
              <a:ext uri="{FF2B5EF4-FFF2-40B4-BE49-F238E27FC236}">
                <a16:creationId xmlns:a16="http://schemas.microsoft.com/office/drawing/2014/main" id="{CB25A291-4585-3114-1B53-D0C1491642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40" y="342900"/>
            <a:ext cx="987552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6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Sắp Đến Tết Rồi - Nhạc Tết Thiếu Nhi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9613" y="3562350"/>
            <a:ext cx="609600" cy="60960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16637" y="1921790"/>
            <a:ext cx="5820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rồ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</a:rPr>
              <a:t>i</a:t>
            </a:r>
            <a:endParaRPr 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Sắp Đến Tết Rồi - Nhạc Tết Thiếu Nh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3803" y="6099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6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095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91011" y="2012699"/>
            <a:ext cx="7409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7A29B12D-F45A-A1C6-A185-032931A77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06" y="416560"/>
            <a:ext cx="10156614" cy="60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4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late of food on a leaf&#10;&#10;Description automatically generated">
            <a:extLst>
              <a:ext uri="{FF2B5EF4-FFF2-40B4-BE49-F238E27FC236}">
                <a16:creationId xmlns:a16="http://schemas.microsoft.com/office/drawing/2014/main" id="{82AFA6BE-92EA-76F7-77BE-265B08F31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60" y="243840"/>
            <a:ext cx="9164320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food on a leaf&#10;&#10;Description automatically generated">
            <a:extLst>
              <a:ext uri="{FF2B5EF4-FFF2-40B4-BE49-F238E27FC236}">
                <a16:creationId xmlns:a16="http://schemas.microsoft.com/office/drawing/2014/main" id="{4844856D-D1A4-F43F-92C7-9196CCA98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307340"/>
            <a:ext cx="7985760" cy="598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0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food on a leaf&#10;&#10;Description automatically generated">
            <a:extLst>
              <a:ext uri="{FF2B5EF4-FFF2-40B4-BE49-F238E27FC236}">
                <a16:creationId xmlns:a16="http://schemas.microsoft.com/office/drawing/2014/main" id="{D2173525-82D4-BFA9-181A-B5403A9F0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680" y="594360"/>
            <a:ext cx="1007872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7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on a white surface&#10;&#10;Description automatically generated">
            <a:extLst>
              <a:ext uri="{FF2B5EF4-FFF2-40B4-BE49-F238E27FC236}">
                <a16:creationId xmlns:a16="http://schemas.microsoft.com/office/drawing/2014/main" id="{E78CE915-C0CF-D896-2D5E-6687C7108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83" y="650240"/>
            <a:ext cx="7721600" cy="54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9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rice on a cloth&#10;&#10;Description automatically generated">
            <a:extLst>
              <a:ext uri="{FF2B5EF4-FFF2-40B4-BE49-F238E27FC236}">
                <a16:creationId xmlns:a16="http://schemas.microsoft.com/office/drawing/2014/main" id="{8205591A-06FC-7CF2-C6BE-10F2B2F3B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" y="471487"/>
            <a:ext cx="1051560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4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74</TotalTime>
  <Words>60</Words>
  <Application>Microsoft Office PowerPoint</Application>
  <PresentationFormat>Widescreen</PresentationFormat>
  <Paragraphs>9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Segoe Print</vt:lpstr>
      <vt:lpstr>Times New Roman</vt:lpstr>
      <vt:lpstr>Nature Illustration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Khám phá:  Một số món ăn đặc trưng ngày Tết Lứa tuổi: 5-6 tuổi</dc:title>
  <dc:creator>Tuyết  Hồng</dc:creator>
  <cp:lastModifiedBy>Admin</cp:lastModifiedBy>
  <cp:revision>10</cp:revision>
  <dcterms:created xsi:type="dcterms:W3CDTF">2024-01-12T03:42:04Z</dcterms:created>
  <dcterms:modified xsi:type="dcterms:W3CDTF">2025-02-13T01:31:49Z</dcterms:modified>
</cp:coreProperties>
</file>