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sldIdLst>
    <p:sldId id="256" r:id="rId2"/>
    <p:sldId id="259" r:id="rId3"/>
    <p:sldId id="257" r:id="rId4"/>
    <p:sldId id="258" r:id="rId5"/>
  </p:sldIdLst>
  <p:sldSz cx="18288000" cy="10287000"/>
  <p:notesSz cx="6858000" cy="9144000"/>
  <p:embeddedFontLst>
    <p:embeddedFont>
      <p:font typeface="Recoleta Bold" panose="020B0604020202020204" charset="0"/>
      <p:regular r:id="rId7"/>
    </p:embeddedFont>
    <p:embeddedFont>
      <p:font typeface="Calibri" panose="020F0502020204030204" pitchFamily="34" charset="0"/>
      <p:regular r:id="rId8"/>
      <p:bold r:id="rId9"/>
      <p:italic r:id="rId10"/>
      <p:boldItalic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150A5-8D80-41F7-BA45-7B3E619CE6D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DCBDC-3C59-42AE-A37C-B0C8E348D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23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DCBDC-3C59-42AE-A37C-B0C8E348D4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75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image" Target="../media/image5.jpeg"/><Relationship Id="rId16" Type="http://schemas.openxmlformats.org/officeDocument/2006/relationships/image" Target="../media/image17.pn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9.png"/><Relationship Id="rId3" Type="http://schemas.openxmlformats.org/officeDocument/2006/relationships/image" Target="../media/image23.sv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1.svg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334" y="-22178"/>
            <a:ext cx="18478042" cy="10287000"/>
          </a:xfrm>
          <a:custGeom>
            <a:avLst/>
            <a:gdLst/>
            <a:ahLst/>
            <a:cxnLst/>
            <a:rect l="l" t="t" r="r" b="b"/>
            <a:pathLst>
              <a:path w="18478042" h="10287000">
                <a:moveTo>
                  <a:pt x="0" y="0"/>
                </a:moveTo>
                <a:lnTo>
                  <a:pt x="18478042" y="0"/>
                </a:lnTo>
                <a:lnTo>
                  <a:pt x="184780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49" b="-994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80722" y="3349277"/>
            <a:ext cx="4726556" cy="4437054"/>
          </a:xfrm>
          <a:custGeom>
            <a:avLst/>
            <a:gdLst/>
            <a:ahLst/>
            <a:cxnLst/>
            <a:rect l="l" t="t" r="r" b="b"/>
            <a:pathLst>
              <a:path w="4726556" h="4437054">
                <a:moveTo>
                  <a:pt x="0" y="0"/>
                </a:moveTo>
                <a:lnTo>
                  <a:pt x="4726556" y="0"/>
                </a:lnTo>
                <a:lnTo>
                  <a:pt x="4726556" y="4437054"/>
                </a:lnTo>
                <a:lnTo>
                  <a:pt x="0" y="44370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76400" y="2781300"/>
            <a:ext cx="15278100" cy="3646077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Recoleta Bold"/>
                <a:cs typeface="Times New Roman" panose="02020603050405020304" pitchFamily="18" charset="0"/>
                <a:sym typeface="Recoleta Bold"/>
              </a:rPr>
              <a:t>KHÁM PHÁ QUẢ CAM DIỆU KỲ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Cách tạo khung nền powerpoint đẹp có thể bạn chưa biết"/>
          <p:cNvSpPr>
            <a:spLocks noChangeAspect="1" noChangeArrowheads="1"/>
          </p:cNvSpPr>
          <p:nvPr/>
        </p:nvSpPr>
        <p:spPr bwMode="auto">
          <a:xfrm>
            <a:off x="155574" y="-144463"/>
            <a:ext cx="12036425" cy="1203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715"/>
            <a:ext cx="18288000" cy="10261600"/>
          </a:xfrm>
          <a:prstGeom prst="rect">
            <a:avLst/>
          </a:prstGeom>
        </p:spPr>
      </p:pic>
      <p:pic>
        <p:nvPicPr>
          <p:cNvPr id="9" name="video bạn Nam- quả c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800100"/>
            <a:ext cx="16535400" cy="870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7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3191656">
            <a:off x="15631699" y="-869377"/>
            <a:ext cx="3255202" cy="3796154"/>
          </a:xfrm>
          <a:custGeom>
            <a:avLst/>
            <a:gdLst/>
            <a:ahLst/>
            <a:cxnLst/>
            <a:rect l="l" t="t" r="r" b="b"/>
            <a:pathLst>
              <a:path w="3255202" h="3796154">
                <a:moveTo>
                  <a:pt x="0" y="0"/>
                </a:moveTo>
                <a:lnTo>
                  <a:pt x="3255202" y="0"/>
                </a:lnTo>
                <a:lnTo>
                  <a:pt x="3255202" y="3796154"/>
                </a:lnTo>
                <a:lnTo>
                  <a:pt x="0" y="37961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191656" flipH="1" flipV="1">
            <a:off x="-296124" y="8618940"/>
            <a:ext cx="2067163" cy="2410686"/>
          </a:xfrm>
          <a:custGeom>
            <a:avLst/>
            <a:gdLst/>
            <a:ahLst/>
            <a:cxnLst/>
            <a:rect l="l" t="t" r="r" b="b"/>
            <a:pathLst>
              <a:path w="2067163" h="2410686">
                <a:moveTo>
                  <a:pt x="2067163" y="2410686"/>
                </a:moveTo>
                <a:lnTo>
                  <a:pt x="0" y="2410686"/>
                </a:lnTo>
                <a:lnTo>
                  <a:pt x="0" y="0"/>
                </a:lnTo>
                <a:lnTo>
                  <a:pt x="2067163" y="0"/>
                </a:lnTo>
                <a:lnTo>
                  <a:pt x="2067163" y="241068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27248" flipV="1">
            <a:off x="6264940" y="1296890"/>
            <a:ext cx="970887" cy="1681190"/>
          </a:xfrm>
          <a:custGeom>
            <a:avLst/>
            <a:gdLst/>
            <a:ahLst/>
            <a:cxnLst/>
            <a:rect l="l" t="t" r="r" b="b"/>
            <a:pathLst>
              <a:path w="970887" h="1681190">
                <a:moveTo>
                  <a:pt x="0" y="1681190"/>
                </a:moveTo>
                <a:lnTo>
                  <a:pt x="970888" y="1681190"/>
                </a:lnTo>
                <a:lnTo>
                  <a:pt x="970888" y="0"/>
                </a:lnTo>
                <a:lnTo>
                  <a:pt x="0" y="0"/>
                </a:lnTo>
                <a:lnTo>
                  <a:pt x="0" y="168119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684212">
            <a:off x="15941981" y="4634435"/>
            <a:ext cx="823291" cy="1286392"/>
          </a:xfrm>
          <a:custGeom>
            <a:avLst/>
            <a:gdLst/>
            <a:ahLst/>
            <a:cxnLst/>
            <a:rect l="l" t="t" r="r" b="b"/>
            <a:pathLst>
              <a:path w="823291" h="1286392">
                <a:moveTo>
                  <a:pt x="0" y="0"/>
                </a:moveTo>
                <a:lnTo>
                  <a:pt x="823291" y="0"/>
                </a:lnTo>
                <a:lnTo>
                  <a:pt x="823291" y="1286393"/>
                </a:lnTo>
                <a:lnTo>
                  <a:pt x="0" y="1286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235797" flipH="1">
            <a:off x="9017588" y="899613"/>
            <a:ext cx="527925" cy="824882"/>
          </a:xfrm>
          <a:custGeom>
            <a:avLst/>
            <a:gdLst/>
            <a:ahLst/>
            <a:cxnLst/>
            <a:rect l="l" t="t" r="r" b="b"/>
            <a:pathLst>
              <a:path w="527925" h="824882">
                <a:moveTo>
                  <a:pt x="527924" y="0"/>
                </a:moveTo>
                <a:lnTo>
                  <a:pt x="0" y="0"/>
                </a:lnTo>
                <a:lnTo>
                  <a:pt x="0" y="824882"/>
                </a:lnTo>
                <a:lnTo>
                  <a:pt x="527924" y="824882"/>
                </a:lnTo>
                <a:lnTo>
                  <a:pt x="52792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86704" y="2137485"/>
            <a:ext cx="3506353" cy="4516380"/>
          </a:xfrm>
          <a:custGeom>
            <a:avLst/>
            <a:gdLst/>
            <a:ahLst/>
            <a:cxnLst/>
            <a:rect l="l" t="t" r="r" b="b"/>
            <a:pathLst>
              <a:path w="3506353" h="4516380">
                <a:moveTo>
                  <a:pt x="0" y="0"/>
                </a:moveTo>
                <a:lnTo>
                  <a:pt x="3506353" y="0"/>
                </a:lnTo>
                <a:lnTo>
                  <a:pt x="3506353" y="4516380"/>
                </a:lnTo>
                <a:lnTo>
                  <a:pt x="0" y="45163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70610" y="4152408"/>
            <a:ext cx="2493012" cy="2672820"/>
          </a:xfrm>
          <a:custGeom>
            <a:avLst/>
            <a:gdLst/>
            <a:ahLst/>
            <a:cxnLst/>
            <a:rect l="l" t="t" r="r" b="b"/>
            <a:pathLst>
              <a:path w="2493012" h="2672820">
                <a:moveTo>
                  <a:pt x="2493012" y="0"/>
                </a:moveTo>
                <a:lnTo>
                  <a:pt x="0" y="0"/>
                </a:lnTo>
                <a:lnTo>
                  <a:pt x="0" y="2672820"/>
                </a:lnTo>
                <a:lnTo>
                  <a:pt x="2493012" y="2672820"/>
                </a:lnTo>
                <a:lnTo>
                  <a:pt x="249301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974013">
            <a:off x="682423" y="6284171"/>
            <a:ext cx="692554" cy="1082115"/>
          </a:xfrm>
          <a:custGeom>
            <a:avLst/>
            <a:gdLst/>
            <a:ahLst/>
            <a:cxnLst/>
            <a:rect l="l" t="t" r="r" b="b"/>
            <a:pathLst>
              <a:path w="692554" h="1082115">
                <a:moveTo>
                  <a:pt x="0" y="0"/>
                </a:moveTo>
                <a:lnTo>
                  <a:pt x="692554" y="0"/>
                </a:lnTo>
                <a:lnTo>
                  <a:pt x="692554" y="1082115"/>
                </a:lnTo>
                <a:lnTo>
                  <a:pt x="0" y="10821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94298" y="5710923"/>
            <a:ext cx="4662681" cy="2433072"/>
          </a:xfrm>
          <a:custGeom>
            <a:avLst/>
            <a:gdLst/>
            <a:ahLst/>
            <a:cxnLst/>
            <a:rect l="l" t="t" r="r" b="b"/>
            <a:pathLst>
              <a:path w="4662681" h="2433072">
                <a:moveTo>
                  <a:pt x="0" y="0"/>
                </a:moveTo>
                <a:lnTo>
                  <a:pt x="4662681" y="0"/>
                </a:lnTo>
                <a:lnTo>
                  <a:pt x="4662681" y="2433071"/>
                </a:lnTo>
                <a:lnTo>
                  <a:pt x="0" y="24330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052585" y="979766"/>
            <a:ext cx="2493012" cy="2672820"/>
          </a:xfrm>
          <a:custGeom>
            <a:avLst/>
            <a:gdLst/>
            <a:ahLst/>
            <a:cxnLst/>
            <a:rect l="l" t="t" r="r" b="b"/>
            <a:pathLst>
              <a:path w="2493012" h="2672820">
                <a:moveTo>
                  <a:pt x="0" y="0"/>
                </a:moveTo>
                <a:lnTo>
                  <a:pt x="2493013" y="0"/>
                </a:lnTo>
                <a:lnTo>
                  <a:pt x="2493013" y="2672821"/>
                </a:lnTo>
                <a:lnTo>
                  <a:pt x="0" y="26728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22990" y="1220723"/>
            <a:ext cx="9278062" cy="4221518"/>
          </a:xfrm>
          <a:custGeom>
            <a:avLst/>
            <a:gdLst/>
            <a:ahLst/>
            <a:cxnLst/>
            <a:rect l="l" t="t" r="r" b="b"/>
            <a:pathLst>
              <a:path w="9278062" h="4221518">
                <a:moveTo>
                  <a:pt x="0" y="0"/>
                </a:moveTo>
                <a:lnTo>
                  <a:pt x="9278062" y="0"/>
                </a:lnTo>
                <a:lnTo>
                  <a:pt x="9278062" y="4221519"/>
                </a:lnTo>
                <a:lnTo>
                  <a:pt x="0" y="42215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62846" y="2002850"/>
            <a:ext cx="2936625" cy="2739070"/>
          </a:xfrm>
          <a:custGeom>
            <a:avLst/>
            <a:gdLst/>
            <a:ahLst/>
            <a:cxnLst/>
            <a:rect l="l" t="t" r="r" b="b"/>
            <a:pathLst>
              <a:path w="2936625" h="2739070">
                <a:moveTo>
                  <a:pt x="0" y="0"/>
                </a:moveTo>
                <a:lnTo>
                  <a:pt x="2936625" y="0"/>
                </a:lnTo>
                <a:lnTo>
                  <a:pt x="2936625" y="2739070"/>
                </a:lnTo>
                <a:lnTo>
                  <a:pt x="0" y="27390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640510" y="2470821"/>
            <a:ext cx="3641040" cy="2271099"/>
          </a:xfrm>
          <a:custGeom>
            <a:avLst/>
            <a:gdLst/>
            <a:ahLst/>
            <a:cxnLst/>
            <a:rect l="l" t="t" r="r" b="b"/>
            <a:pathLst>
              <a:path w="3641040" h="2271099">
                <a:moveTo>
                  <a:pt x="0" y="0"/>
                </a:moveTo>
                <a:lnTo>
                  <a:pt x="3641040" y="0"/>
                </a:lnTo>
                <a:lnTo>
                  <a:pt x="3641040" y="2271099"/>
                </a:lnTo>
                <a:lnTo>
                  <a:pt x="0" y="22710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3989060">
            <a:off x="3876894" y="2126922"/>
            <a:ext cx="1172710" cy="1620325"/>
          </a:xfrm>
          <a:custGeom>
            <a:avLst/>
            <a:gdLst/>
            <a:ahLst/>
            <a:cxnLst/>
            <a:rect l="l" t="t" r="r" b="b"/>
            <a:pathLst>
              <a:path w="1172710" h="1620325">
                <a:moveTo>
                  <a:pt x="0" y="0"/>
                </a:moveTo>
                <a:lnTo>
                  <a:pt x="1172710" y="0"/>
                </a:lnTo>
                <a:lnTo>
                  <a:pt x="1172710" y="1620325"/>
                </a:lnTo>
                <a:lnTo>
                  <a:pt x="0" y="16203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0" y="2128814"/>
            <a:ext cx="3953328" cy="2955113"/>
          </a:xfrm>
          <a:custGeom>
            <a:avLst/>
            <a:gdLst/>
            <a:ahLst/>
            <a:cxnLst/>
            <a:rect l="l" t="t" r="r" b="b"/>
            <a:pathLst>
              <a:path w="3953328" h="2955113">
                <a:moveTo>
                  <a:pt x="0" y="0"/>
                </a:moveTo>
                <a:lnTo>
                  <a:pt x="3953328" y="0"/>
                </a:lnTo>
                <a:lnTo>
                  <a:pt x="3953328" y="2955113"/>
                </a:lnTo>
                <a:lnTo>
                  <a:pt x="0" y="295511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33033">
            <a:off x="4016257" y="4963194"/>
            <a:ext cx="1165481" cy="1610336"/>
          </a:xfrm>
          <a:custGeom>
            <a:avLst/>
            <a:gdLst/>
            <a:ahLst/>
            <a:cxnLst/>
            <a:rect l="l" t="t" r="r" b="b"/>
            <a:pathLst>
              <a:path w="1165481" h="1610336">
                <a:moveTo>
                  <a:pt x="0" y="0"/>
                </a:moveTo>
                <a:lnTo>
                  <a:pt x="1165481" y="0"/>
                </a:lnTo>
                <a:lnTo>
                  <a:pt x="1165481" y="1610336"/>
                </a:lnTo>
                <a:lnTo>
                  <a:pt x="0" y="161033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10211" y="6556562"/>
            <a:ext cx="3441139" cy="3045408"/>
          </a:xfrm>
          <a:custGeom>
            <a:avLst/>
            <a:gdLst/>
            <a:ahLst/>
            <a:cxnLst/>
            <a:rect l="l" t="t" r="r" b="b"/>
            <a:pathLst>
              <a:path w="3441139" h="3045408">
                <a:moveTo>
                  <a:pt x="0" y="0"/>
                </a:moveTo>
                <a:lnTo>
                  <a:pt x="3441138" y="0"/>
                </a:lnTo>
                <a:lnTo>
                  <a:pt x="3441138" y="3045408"/>
                </a:lnTo>
                <a:lnTo>
                  <a:pt x="0" y="304540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3167445">
            <a:off x="8631799" y="5690366"/>
            <a:ext cx="868355" cy="1199799"/>
          </a:xfrm>
          <a:custGeom>
            <a:avLst/>
            <a:gdLst/>
            <a:ahLst/>
            <a:cxnLst/>
            <a:rect l="l" t="t" r="r" b="b"/>
            <a:pathLst>
              <a:path w="868355" h="1199799">
                <a:moveTo>
                  <a:pt x="0" y="0"/>
                </a:moveTo>
                <a:lnTo>
                  <a:pt x="868355" y="0"/>
                </a:lnTo>
                <a:lnTo>
                  <a:pt x="868355" y="1199800"/>
                </a:lnTo>
                <a:lnTo>
                  <a:pt x="0" y="1199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227035" y="6998835"/>
            <a:ext cx="4109029" cy="2999055"/>
          </a:xfrm>
          <a:custGeom>
            <a:avLst/>
            <a:gdLst/>
            <a:ahLst/>
            <a:cxnLst/>
            <a:rect l="l" t="t" r="r" b="b"/>
            <a:pathLst>
              <a:path w="4109029" h="2999055">
                <a:moveTo>
                  <a:pt x="0" y="0"/>
                </a:moveTo>
                <a:lnTo>
                  <a:pt x="4109029" y="0"/>
                </a:lnTo>
                <a:lnTo>
                  <a:pt x="4109029" y="2999054"/>
                </a:lnTo>
                <a:lnTo>
                  <a:pt x="0" y="299905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8505" b="-18505"/>
            </a:stretch>
          </a:blipFill>
        </p:spPr>
      </p:sp>
      <p:sp>
        <p:nvSpPr>
          <p:cNvPr id="22" name="Freeform 22"/>
          <p:cNvSpPr/>
          <p:nvPr/>
        </p:nvSpPr>
        <p:spPr>
          <a:xfrm rot="-1386914" flipH="1">
            <a:off x="12841219" y="4200978"/>
            <a:ext cx="1478970" cy="2043481"/>
          </a:xfrm>
          <a:custGeom>
            <a:avLst/>
            <a:gdLst/>
            <a:ahLst/>
            <a:cxnLst/>
            <a:rect l="l" t="t" r="r" b="b"/>
            <a:pathLst>
              <a:path w="1478970" h="2043481">
                <a:moveTo>
                  <a:pt x="1478970" y="0"/>
                </a:moveTo>
                <a:lnTo>
                  <a:pt x="0" y="0"/>
                </a:lnTo>
                <a:lnTo>
                  <a:pt x="0" y="2043481"/>
                </a:lnTo>
                <a:lnTo>
                  <a:pt x="1478970" y="2043481"/>
                </a:lnTo>
                <a:lnTo>
                  <a:pt x="147897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4705339" flipH="1">
            <a:off x="14172395" y="2177287"/>
            <a:ext cx="979086" cy="1352796"/>
          </a:xfrm>
          <a:custGeom>
            <a:avLst/>
            <a:gdLst/>
            <a:ahLst/>
            <a:cxnLst/>
            <a:rect l="l" t="t" r="r" b="b"/>
            <a:pathLst>
              <a:path w="979086" h="1352796">
                <a:moveTo>
                  <a:pt x="979086" y="0"/>
                </a:moveTo>
                <a:lnTo>
                  <a:pt x="0" y="0"/>
                </a:lnTo>
                <a:lnTo>
                  <a:pt x="0" y="1352796"/>
                </a:lnTo>
                <a:lnTo>
                  <a:pt x="979086" y="1352796"/>
                </a:lnTo>
                <a:lnTo>
                  <a:pt x="97908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229238" y="5768362"/>
            <a:ext cx="5881536" cy="3665605"/>
          </a:xfrm>
          <a:custGeom>
            <a:avLst/>
            <a:gdLst/>
            <a:ahLst/>
            <a:cxnLst/>
            <a:rect l="l" t="t" r="r" b="b"/>
            <a:pathLst>
              <a:path w="5881536" h="3665605">
                <a:moveTo>
                  <a:pt x="0" y="0"/>
                </a:moveTo>
                <a:lnTo>
                  <a:pt x="5881536" y="0"/>
                </a:lnTo>
                <a:lnTo>
                  <a:pt x="5881536" y="3665605"/>
                </a:lnTo>
                <a:lnTo>
                  <a:pt x="0" y="366560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6" name="Freeform 25"/>
          <p:cNvSpPr/>
          <p:nvPr/>
        </p:nvSpPr>
        <p:spPr>
          <a:xfrm>
            <a:off x="15182322" y="1337885"/>
            <a:ext cx="3105678" cy="2589359"/>
          </a:xfrm>
          <a:custGeom>
            <a:avLst/>
            <a:gdLst/>
            <a:ahLst/>
            <a:cxnLst/>
            <a:rect l="l" t="t" r="r" b="b"/>
            <a:pathLst>
              <a:path w="3105678" h="2589359">
                <a:moveTo>
                  <a:pt x="0" y="0"/>
                </a:moveTo>
                <a:lnTo>
                  <a:pt x="3105678" y="0"/>
                </a:lnTo>
                <a:lnTo>
                  <a:pt x="3105678" y="2589359"/>
                </a:lnTo>
                <a:lnTo>
                  <a:pt x="0" y="258935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6361" y="-480395"/>
            <a:ext cx="19780723" cy="11113170"/>
          </a:xfrm>
          <a:custGeom>
            <a:avLst/>
            <a:gdLst/>
            <a:ahLst/>
            <a:cxnLst/>
            <a:rect l="l" t="t" r="r" b="b"/>
            <a:pathLst>
              <a:path w="19780723" h="11113170">
                <a:moveTo>
                  <a:pt x="0" y="0"/>
                </a:moveTo>
                <a:lnTo>
                  <a:pt x="19780722" y="0"/>
                </a:lnTo>
                <a:lnTo>
                  <a:pt x="19780722" y="11113170"/>
                </a:lnTo>
                <a:lnTo>
                  <a:pt x="0" y="11113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605983">
            <a:off x="-707773" y="7061698"/>
            <a:ext cx="3472946" cy="3694623"/>
          </a:xfrm>
          <a:custGeom>
            <a:avLst/>
            <a:gdLst/>
            <a:ahLst/>
            <a:cxnLst/>
            <a:rect l="l" t="t" r="r" b="b"/>
            <a:pathLst>
              <a:path w="3472946" h="3694623">
                <a:moveTo>
                  <a:pt x="0" y="0"/>
                </a:moveTo>
                <a:lnTo>
                  <a:pt x="3472946" y="0"/>
                </a:lnTo>
                <a:lnTo>
                  <a:pt x="3472946" y="3694623"/>
                </a:lnTo>
                <a:lnTo>
                  <a:pt x="0" y="36946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304653">
            <a:off x="15145888" y="7047886"/>
            <a:ext cx="4226824" cy="3722247"/>
          </a:xfrm>
          <a:custGeom>
            <a:avLst/>
            <a:gdLst/>
            <a:ahLst/>
            <a:cxnLst/>
            <a:rect l="l" t="t" r="r" b="b"/>
            <a:pathLst>
              <a:path w="4226824" h="3722247">
                <a:moveTo>
                  <a:pt x="0" y="0"/>
                </a:moveTo>
                <a:lnTo>
                  <a:pt x="4226824" y="0"/>
                </a:lnTo>
                <a:lnTo>
                  <a:pt x="4226824" y="3722247"/>
                </a:lnTo>
                <a:lnTo>
                  <a:pt x="0" y="37222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36300" y="-416128"/>
            <a:ext cx="2730000" cy="2190825"/>
          </a:xfrm>
          <a:custGeom>
            <a:avLst/>
            <a:gdLst/>
            <a:ahLst/>
            <a:cxnLst/>
            <a:rect l="l" t="t" r="r" b="b"/>
            <a:pathLst>
              <a:path w="2730000" h="2190825">
                <a:moveTo>
                  <a:pt x="0" y="0"/>
                </a:moveTo>
                <a:lnTo>
                  <a:pt x="2730000" y="0"/>
                </a:lnTo>
                <a:lnTo>
                  <a:pt x="2730000" y="2190826"/>
                </a:lnTo>
                <a:lnTo>
                  <a:pt x="0" y="21908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324594" y="2331611"/>
            <a:ext cx="2730000" cy="2190825"/>
          </a:xfrm>
          <a:custGeom>
            <a:avLst/>
            <a:gdLst/>
            <a:ahLst/>
            <a:cxnLst/>
            <a:rect l="l" t="t" r="r" b="b"/>
            <a:pathLst>
              <a:path w="2730000" h="2190825">
                <a:moveTo>
                  <a:pt x="2730001" y="0"/>
                </a:moveTo>
                <a:lnTo>
                  <a:pt x="0" y="0"/>
                </a:lnTo>
                <a:lnTo>
                  <a:pt x="0" y="2190825"/>
                </a:lnTo>
                <a:lnTo>
                  <a:pt x="2730001" y="2190825"/>
                </a:lnTo>
                <a:lnTo>
                  <a:pt x="273000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89931" y="-1323372"/>
            <a:ext cx="3098069" cy="3098069"/>
          </a:xfrm>
          <a:custGeom>
            <a:avLst/>
            <a:gdLst/>
            <a:ahLst/>
            <a:cxnLst/>
            <a:rect l="l" t="t" r="r" b="b"/>
            <a:pathLst>
              <a:path w="3098069" h="3098069">
                <a:moveTo>
                  <a:pt x="0" y="0"/>
                </a:moveTo>
                <a:lnTo>
                  <a:pt x="3098069" y="0"/>
                </a:lnTo>
                <a:lnTo>
                  <a:pt x="3098069" y="3098070"/>
                </a:lnTo>
                <a:lnTo>
                  <a:pt x="0" y="30980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224473" y="8737965"/>
            <a:ext cx="3098069" cy="3098069"/>
          </a:xfrm>
          <a:custGeom>
            <a:avLst/>
            <a:gdLst/>
            <a:ahLst/>
            <a:cxnLst/>
            <a:rect l="l" t="t" r="r" b="b"/>
            <a:pathLst>
              <a:path w="3098069" h="3098069">
                <a:moveTo>
                  <a:pt x="0" y="0"/>
                </a:moveTo>
                <a:lnTo>
                  <a:pt x="3098069" y="0"/>
                </a:lnTo>
                <a:lnTo>
                  <a:pt x="3098069" y="3098070"/>
                </a:lnTo>
                <a:lnTo>
                  <a:pt x="0" y="30980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28787" y="2916533"/>
            <a:ext cx="2387633" cy="3221090"/>
          </a:xfrm>
          <a:custGeom>
            <a:avLst/>
            <a:gdLst/>
            <a:ahLst/>
            <a:cxnLst/>
            <a:rect l="l" t="t" r="r" b="b"/>
            <a:pathLst>
              <a:path w="2387633" h="3221090">
                <a:moveTo>
                  <a:pt x="0" y="0"/>
                </a:moveTo>
                <a:lnTo>
                  <a:pt x="2387633" y="0"/>
                </a:lnTo>
                <a:lnTo>
                  <a:pt x="2387633" y="3221090"/>
                </a:lnTo>
                <a:lnTo>
                  <a:pt x="0" y="32210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131772" y="9480631"/>
            <a:ext cx="7315200" cy="1152144"/>
          </a:xfrm>
          <a:custGeom>
            <a:avLst/>
            <a:gdLst/>
            <a:ahLst/>
            <a:cxnLst/>
            <a:rect l="l" t="t" r="r" b="b"/>
            <a:pathLst>
              <a:path w="7315200" h="1152144">
                <a:moveTo>
                  <a:pt x="0" y="0"/>
                </a:moveTo>
                <a:lnTo>
                  <a:pt x="7315200" y="0"/>
                </a:lnTo>
                <a:lnTo>
                  <a:pt x="7315200" y="1152144"/>
                </a:lnTo>
                <a:lnTo>
                  <a:pt x="0" y="1152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5134215" y="-123444"/>
            <a:ext cx="7315200" cy="1152144"/>
          </a:xfrm>
          <a:custGeom>
            <a:avLst/>
            <a:gdLst/>
            <a:ahLst/>
            <a:cxnLst/>
            <a:rect l="l" t="t" r="r" b="b"/>
            <a:pathLst>
              <a:path w="7315200" h="1152144">
                <a:moveTo>
                  <a:pt x="0" y="1152144"/>
                </a:moveTo>
                <a:lnTo>
                  <a:pt x="7315200" y="1152144"/>
                </a:lnTo>
                <a:lnTo>
                  <a:pt x="7315200" y="0"/>
                </a:lnTo>
                <a:lnTo>
                  <a:pt x="0" y="0"/>
                </a:lnTo>
                <a:lnTo>
                  <a:pt x="0" y="1152144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144000" y="-123444"/>
            <a:ext cx="6856268" cy="4765106"/>
          </a:xfrm>
          <a:custGeom>
            <a:avLst/>
            <a:gdLst/>
            <a:ahLst/>
            <a:cxnLst/>
            <a:rect l="l" t="t" r="r" b="b"/>
            <a:pathLst>
              <a:path w="6856268" h="4765106">
                <a:moveTo>
                  <a:pt x="0" y="0"/>
                </a:moveTo>
                <a:lnTo>
                  <a:pt x="6856268" y="0"/>
                </a:lnTo>
                <a:lnTo>
                  <a:pt x="6856268" y="4765106"/>
                </a:lnTo>
                <a:lnTo>
                  <a:pt x="0" y="47651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915967" y="5342011"/>
            <a:ext cx="5715080" cy="4138620"/>
          </a:xfrm>
          <a:custGeom>
            <a:avLst/>
            <a:gdLst/>
            <a:ahLst/>
            <a:cxnLst/>
            <a:rect l="l" t="t" r="r" b="b"/>
            <a:pathLst>
              <a:path w="5715080" h="4138620">
                <a:moveTo>
                  <a:pt x="0" y="0"/>
                </a:moveTo>
                <a:lnTo>
                  <a:pt x="5715080" y="0"/>
                </a:lnTo>
                <a:lnTo>
                  <a:pt x="5715080" y="4138620"/>
                </a:lnTo>
                <a:lnTo>
                  <a:pt x="0" y="41386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9024" b="-30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972916" y="4690872"/>
            <a:ext cx="6952999" cy="5223440"/>
          </a:xfrm>
          <a:custGeom>
            <a:avLst/>
            <a:gdLst/>
            <a:ahLst/>
            <a:cxnLst/>
            <a:rect l="l" t="t" r="r" b="b"/>
            <a:pathLst>
              <a:path w="6952999" h="5223440">
                <a:moveTo>
                  <a:pt x="0" y="0"/>
                </a:moveTo>
                <a:lnTo>
                  <a:pt x="6952999" y="0"/>
                </a:lnTo>
                <a:lnTo>
                  <a:pt x="6952999" y="5223440"/>
                </a:lnTo>
                <a:lnTo>
                  <a:pt x="0" y="52234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65029" y="452628"/>
            <a:ext cx="7320079" cy="5398558"/>
          </a:xfrm>
          <a:custGeom>
            <a:avLst/>
            <a:gdLst/>
            <a:ahLst/>
            <a:cxnLst/>
            <a:rect l="l" t="t" r="r" b="b"/>
            <a:pathLst>
              <a:path w="7320079" h="5398558">
                <a:moveTo>
                  <a:pt x="0" y="0"/>
                </a:moveTo>
                <a:lnTo>
                  <a:pt x="7320079" y="0"/>
                </a:lnTo>
                <a:lnTo>
                  <a:pt x="7320079" y="5398558"/>
                </a:lnTo>
                <a:lnTo>
                  <a:pt x="0" y="53985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</Words>
  <Application>Microsoft Office PowerPoint</Application>
  <PresentationFormat>Custom</PresentationFormat>
  <Paragraphs>2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Times New Roman</vt:lpstr>
      <vt:lpstr>Arial</vt:lpstr>
      <vt:lpstr>Recoleta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Our Store</dc:title>
  <cp:lastModifiedBy>BINH BOONG</cp:lastModifiedBy>
  <cp:revision>4</cp:revision>
  <dcterms:created xsi:type="dcterms:W3CDTF">2006-08-16T00:00:00Z</dcterms:created>
  <dcterms:modified xsi:type="dcterms:W3CDTF">2025-11-10T09:38:35Z</dcterms:modified>
  <dc:identifier>DAG4SI73WAU</dc:identifier>
</cp:coreProperties>
</file>