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7F621-9ACC-4B6A-B204-6A0A3B4E12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34AE4D-275E-74F0-BCF5-574A28B36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62BE7-3E66-9D3F-F3C0-CB8E85816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3DF5B-6792-4CE1-8416-C716C990E35B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6412C-82D8-B9F5-749A-A092160AA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7822D-227A-CBE2-E5BA-86FE7790F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4342-AC96-40C7-A145-54F685C8A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3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48A7D-2155-24EC-BDEA-596EE9EEA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18974C-BC81-AF14-9A7E-C2AEF5F5B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4EEA1-AC31-0798-2FC5-ADF175FF4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3DF5B-6792-4CE1-8416-C716C990E35B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40882-807E-F161-DD38-C4B7250E1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C4BD3-A710-D15D-FD60-DB42D1A96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4342-AC96-40C7-A145-54F685C8A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17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277570-3D5A-2EE0-73A2-4F65791164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1D3CF-0F05-9403-6EC9-2AC7A8679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E6E8E9-D3F4-B81D-2843-C65668045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3DF5B-6792-4CE1-8416-C716C990E35B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720D4-2CE5-18E6-234D-4C44B8E18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8C50C-1A57-CAFC-C1A6-2CC7343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4342-AC96-40C7-A145-54F685C8A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7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12367-FBB0-77F5-BA01-40593EE42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33D26-B0E7-1695-74B3-3F97A8854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D7A25-FD85-052B-5585-5361BC77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3DF5B-6792-4CE1-8416-C716C990E35B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C0C5F-B014-F130-5515-168F52C1A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F372C-22AB-D53D-5342-6FC3365AF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4342-AC96-40C7-A145-54F685C8A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03DCC-A736-E116-E18D-2E2DAB755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C893D-AB14-05A8-3E16-3C25EAAA9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B4019-3255-8763-1EED-4F35B967E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3DF5B-6792-4CE1-8416-C716C990E35B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143E7-D5B1-EEB1-6F8E-9FAEE6156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98E670-824B-8AA9-4834-20C0D034C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4342-AC96-40C7-A145-54F685C8A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94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9F663-461F-A6E9-80A0-AD32AED9F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97BE5-5A46-E9B6-E3E6-C5772A5A8F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EF92EF-A745-25CF-2B2D-9C1B405E3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A6D312-9DC8-FF26-A59C-713D7472B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3DF5B-6792-4CE1-8416-C716C990E35B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EEE40-AE08-A1A6-A1F8-90E39234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F7BCD-2236-F404-20F2-E23FB94E1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4342-AC96-40C7-A145-54F685C8A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59C86-9EDB-C93F-CBDD-5A7B1264C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17E89-3009-27FE-5BA6-B2C628FDA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8AB97-2CCD-18D5-D588-3A50F8B51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32CC6-EBA7-7379-07D7-F4C65F30B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260842-DB01-85BB-55B4-2DD1F3F446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8B1CCE-EF19-E6CA-0531-90A935482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3DF5B-6792-4CE1-8416-C716C990E35B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AE4D37-8975-AF41-CD6E-FF68574B8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C26303-9C77-AFA9-0E3F-D81D79C80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4342-AC96-40C7-A145-54F685C8A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0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6A4BF-A013-B7F7-C3EF-9D5A189BB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72AF13-6F83-5551-FC52-C1DCFD276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3DF5B-6792-4CE1-8416-C716C990E35B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4B9556-8EE9-7631-FFCB-7A8F1A419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1C2130-6362-9FFE-DACE-BEA418D7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4342-AC96-40C7-A145-54F685C8A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1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A2FFFC-B27E-D125-793C-7BB0E9EAD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3DF5B-6792-4CE1-8416-C716C990E35B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D673E3-154D-FD72-B86F-64CEBD3CF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84C1A-516D-D3C1-7BEC-106FDD2F0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4342-AC96-40C7-A145-54F685C8A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90640-F894-7BEC-B327-4727E451E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30843-20EC-CF3C-FACD-B93A2CB51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8FB05-3B78-D4B3-000F-EC4C61351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8F97F-799D-2F50-F701-442B6ED95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3DF5B-6792-4CE1-8416-C716C990E35B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7340A-E0B9-21E7-AF05-99DF3260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4334A-4E47-27AB-908F-834ECCC15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4342-AC96-40C7-A145-54F685C8A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3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13DE-5C5F-012E-2D54-DB6E10187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5D95D5-CB32-855B-20F9-9167FD1425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39C72-13E8-9DFB-2270-144F47658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E14BF1-4E0F-CD88-F403-074DF43D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3DF5B-6792-4CE1-8416-C716C990E35B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90B36-53B8-2D71-6159-C08968189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90266A-93B8-54A6-5CC9-BB46012C8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4342-AC96-40C7-A145-54F685C8A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9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9ECDE9-DE33-B8CE-0533-11A466B2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996AE-2348-3AC4-23F3-F65D44F295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30D14-2899-37F2-B87B-FFCBEF1AC6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3DF5B-6792-4CE1-8416-C716C990E35B}" type="datetimeFigureOut">
              <a:rPr lang="en-US" smtClean="0"/>
              <a:t>17/4/2025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FB98D-AB25-5C7F-2A00-3A8DD43216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35ABD-C8BC-707A-B630-61BCFB0D0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A4342-AC96-40C7-A145-54F685C8A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86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29157B-3D33-3A28-ED3C-E94891AA3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86138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766F212-3020-FC29-76A1-8EF0D91C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492876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b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VĐTN: Đoàn tàu nhỏ xíu</a:t>
            </a:r>
            <a:b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TCAN: Ai nhanh hơn</a:t>
            </a:r>
            <a:b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24- 36 tháng</a:t>
            </a:r>
            <a:b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Giáo viên: Bùi Thị Thu Hằng</a:t>
            </a:r>
            <a:b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Nguyễn Thị Thanh Nga</a:t>
            </a:r>
            <a:b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3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53F38D-DB54-1BC7-47EC-9CFB7BFBC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3284343-ADEE-4C43-B47B-FB1D0F6B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86613"/>
          </a:xfrm>
        </p:spPr>
        <p:txBody>
          <a:bodyPr/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và trẻ cùng chơi trò chơi</a:t>
            </a:r>
            <a:b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Bắt chước tiếng còi của các PTGT”</a:t>
            </a:r>
          </a:p>
        </p:txBody>
      </p:sp>
    </p:spTree>
    <p:extLst>
      <p:ext uri="{BB962C8B-B14F-4D97-AF65-F5344CB8AC3E}">
        <p14:creationId xmlns:p14="http://schemas.microsoft.com/office/powerpoint/2010/main" val="116439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958D76-5366-2507-E76C-5873A27A5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F5FE50F-60A9-F4EA-62B1-84FB63F68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43813"/>
          </a:xfrm>
        </p:spPr>
        <p:txBody>
          <a:bodyPr/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VĐTN: Đoàn tàu nhỏ xíu</a:t>
            </a: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Mộng Lân</a:t>
            </a:r>
          </a:p>
        </p:txBody>
      </p:sp>
      <p:pic>
        <p:nvPicPr>
          <p:cNvPr id="2" name="Doan-Tau-Nho-Xiu-CLB-Hoa-Mi">
            <a:hlinkClick r:id="" action="ppaction://media"/>
            <a:extLst>
              <a:ext uri="{FF2B5EF4-FFF2-40B4-BE49-F238E27FC236}">
                <a16:creationId xmlns:a16="http://schemas.microsoft.com/office/drawing/2014/main" id="{0E2A31B3-FE89-2E6C-CEFF-A445F7D7C0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78317" y="5092262"/>
            <a:ext cx="819807" cy="96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0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93A4BF-F9EE-1505-8307-692AA0BA7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AB1FC70-F28B-6137-7F26-A927FCF6F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8178"/>
            <a:ext cx="10515600" cy="3389587"/>
          </a:xfrm>
        </p:spPr>
        <p:txBody>
          <a:bodyPr/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“Ai nhanh hơn”</a:t>
            </a:r>
          </a:p>
        </p:txBody>
      </p:sp>
    </p:spTree>
    <p:extLst>
      <p:ext uri="{BB962C8B-B14F-4D97-AF65-F5344CB8AC3E}">
        <p14:creationId xmlns:p14="http://schemas.microsoft.com/office/powerpoint/2010/main" val="3055425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F667F7-57EE-9DE1-5C0B-544F8D6C6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8553CE-0067-3CA0-9863-2243C5838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4855"/>
            <a:ext cx="10515600" cy="2144111"/>
          </a:xfrm>
        </p:spPr>
        <p:txBody>
          <a:bodyPr>
            <a:norm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</p:txBody>
      </p:sp>
    </p:spTree>
    <p:extLst>
      <p:ext uri="{BB962C8B-B14F-4D97-AF65-F5344CB8AC3E}">
        <p14:creationId xmlns:p14="http://schemas.microsoft.com/office/powerpoint/2010/main" val="1721145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115</Words>
  <Application>Microsoft Office PowerPoint</Application>
  <PresentationFormat>Widescreen</PresentationFormat>
  <Paragraphs>5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PHÒNG GIÁO DỤC VÀ ĐÀO TẠO QUẬN LONG BIÊN TRƯỜNG MẦM NON GIANG BIÊN    LĨNH VỰC PHÁT TRIỂN THẨM MỸ                  Đề tài: VĐTN: Đoàn tàu nhỏ xíu                        TCAN: Ai nhanh hơn Lứa tuổi: 24- 36 tháng            Giáo viên: Bùi Thị Thu Hằng                                       Nguyễn Thị Thanh Nga    </vt:lpstr>
      <vt:lpstr>Ổn định tổ chức  Cô và trẻ cùng chơi trò chơi “ Bắt chước tiếng còi của các PTGT”</vt:lpstr>
      <vt:lpstr>VĐTN: Đoàn tàu nhỏ xíu Tác giả: Mộng Lân</vt:lpstr>
      <vt:lpstr>Trò chơi: “Ai nhanh hơn”</vt:lpstr>
      <vt:lpstr>Kết thúc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7</cp:revision>
  <dcterms:created xsi:type="dcterms:W3CDTF">2025-04-16T10:22:55Z</dcterms:created>
  <dcterms:modified xsi:type="dcterms:W3CDTF">2025-04-17T05:39:38Z</dcterms:modified>
</cp:coreProperties>
</file>