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3791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714927"/>
            <a:ext cx="84414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LĨNH VỰC PHÁT TRIỂN THỂ CHẤT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450029"/>
            <a:ext cx="998220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Nguyễn Thị Thanh Nga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Nguyễn Thị Bích Phượng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12115" y="13791"/>
            <a:ext cx="8302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vi-V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PHƯỜNG VIỆT HƯNG</a:t>
            </a:r>
          </a:p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GIANG BIÊN</a:t>
            </a:r>
          </a:p>
          <a:p>
            <a:pPr algn="ctr" eaLnBrk="1" hangingPunct="1">
              <a:lnSpc>
                <a:spcPct val="90000"/>
              </a:lnSpc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70" y="713225"/>
            <a:ext cx="903460" cy="9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45360" y="2057400"/>
            <a:ext cx="35012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Khởi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02 moi anh len ta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967246" y="2044005"/>
            <a:ext cx="82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TẬP PHÁT TRIỂN CHUNG</a:t>
            </a:r>
          </a:p>
        </p:txBody>
      </p:sp>
      <p:pic>
        <p:nvPicPr>
          <p:cNvPr id="6" name="ThatDangYeu-XuanMai_3d6hq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981200" y="990600"/>
            <a:ext cx="8534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cơ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bản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hiệu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lệnh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sử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dụng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chuẩn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9033C-00B2-E332-A0BF-519D5BFA7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A48F1-EE74-4CB0-CC3F-20F39297B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82624C-ABDD-061B-9451-0E13533EA713}"/>
              </a:ext>
            </a:extLst>
          </p:cNvPr>
          <p:cNvSpPr/>
          <p:nvPr/>
        </p:nvSpPr>
        <p:spPr>
          <a:xfrm>
            <a:off x="1981200" y="990600"/>
            <a:ext cx="8534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nâng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cao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hiệu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lệnh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sử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dụng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chuẩn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9227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706771" y="1447800"/>
            <a:ext cx="53792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dải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lụa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TÌM BẠN THÂN (Hình minh họa theo lời bài há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66.71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858323" y="2967335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tĩnh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05 nhac hoi ti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8467"/>
            <a:ext cx="12175067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104</Words>
  <Application>Microsoft Office PowerPoint</Application>
  <PresentationFormat>Widescreen</PresentationFormat>
  <Paragraphs>19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12</cp:revision>
  <dcterms:created xsi:type="dcterms:W3CDTF">2019-10-19T02:41:55Z</dcterms:created>
  <dcterms:modified xsi:type="dcterms:W3CDTF">2025-10-19T09:58:02Z</dcterms:modified>
</cp:coreProperties>
</file>