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8" r:id="rId3"/>
    <p:sldId id="261" r:id="rId4"/>
    <p:sldId id="262" r:id="rId5"/>
    <p:sldId id="264" r:id="rId6"/>
    <p:sldId id="266" r:id="rId7"/>
    <p:sldId id="280" r:id="rId8"/>
    <p:sldId id="281" r:id="rId9"/>
    <p:sldId id="282" r:id="rId10"/>
    <p:sldId id="283" r:id="rId11"/>
    <p:sldId id="279" r:id="rId12"/>
    <p:sldId id="265" r:id="rId13"/>
    <p:sldId id="268" r:id="rId14"/>
    <p:sldId id="269" r:id="rId15"/>
    <p:sldId id="270" r:id="rId16"/>
    <p:sldId id="285" r:id="rId17"/>
    <p:sldId id="286" r:id="rId18"/>
    <p:sldId id="284"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636CB-A4DE-4A22-81D2-8594327579F5}"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2F37-5E92-404E-A184-783CE23F8941}" type="slidenum">
              <a:rPr lang="en-US" smtClean="0"/>
              <a:t>‹#›</a:t>
            </a:fld>
            <a:endParaRPr lang="en-US"/>
          </a:p>
        </p:txBody>
      </p:sp>
    </p:spTree>
    <p:extLst>
      <p:ext uri="{BB962C8B-B14F-4D97-AF65-F5344CB8AC3E}">
        <p14:creationId xmlns:p14="http://schemas.microsoft.com/office/powerpoint/2010/main" val="78017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0AB8-8B6E-4B18-9663-D0BBD7958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F856C-D174-4A04-92E2-AAB87D3F4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AF4EA0-9329-43A7-B5EC-3375CB3E4109}"/>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2FE01990-12B1-4783-B5DE-E67CFC9F8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3877B-B2CC-44D3-A273-AB4E2EB598FA}"/>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048927246"/>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E5E2-C4CF-4DBB-94B4-4B18E7657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C2E64-6F06-43C1-8E3F-C314852DC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4E532-D20A-45EF-A065-3B025114E7DB}"/>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0083DB22-5AEB-47DB-B979-158382D5C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BC8E7-1E8F-4636-BA7C-3E59D851D64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49260669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988C2D-9560-4605-A82D-9114F796F2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774C0B-179F-473C-A39E-F9DBEE21C6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DC12C-4C4C-471E-BC44-2ACD338DD8B6}"/>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ADD9C47A-C8EA-4C78-8280-025C98E69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8B481-EFE5-45E4-8647-8BD4E2705E67}"/>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04237474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635B3-ECE7-4211-97D6-B687228F1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586B50-6089-4C69-B7E5-B6E906A2E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450FA-3E17-450E-9AA3-BA7AC7910F41}"/>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98117A8E-6AAF-4151-A815-34C974B79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D3CE2-71A0-4015-BCE2-1261C1A14E7D}"/>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606390955"/>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3E09-688A-4C13-94AF-23C5A95B0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D29F4-2425-406C-953F-A634CA971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31DDB-A3EE-465B-B623-EC1D52DA26A3}"/>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6A1F9016-4440-4AE8-B8B0-5E9E735AD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ED99D-7F37-4BDB-B966-10441D1DD303}"/>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20492155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BD89-77CC-4E77-B9FB-419FE4DA2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F2EFD-DB98-44FA-8B4F-06844A0E8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68ECA7-9396-414F-B16C-B630D1489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DEB64-B46E-4C78-8FD0-2E39EC8C5221}"/>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6" name="Footer Placeholder 5">
            <a:extLst>
              <a:ext uri="{FF2B5EF4-FFF2-40B4-BE49-F238E27FC236}">
                <a16:creationId xmlns:a16="http://schemas.microsoft.com/office/drawing/2014/main" id="{B3786E31-F31F-47C7-AD14-E60BEA7188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FEB83-1B4C-42E2-9B82-6817E577A59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4101185378"/>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9999-C49E-423F-90FF-BF5B21D19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39AA11-2EA9-4035-A320-1708FAB1C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1AA72-CC71-4C0A-9E49-000AFA1DAF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377E00-AF43-4E87-B21D-5A3B63B3C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8E9D2-0FEF-4B47-94CA-5B0C4A1252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6EC423-98D0-4DF3-8B14-F38F61921430}"/>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8" name="Footer Placeholder 7">
            <a:extLst>
              <a:ext uri="{FF2B5EF4-FFF2-40B4-BE49-F238E27FC236}">
                <a16:creationId xmlns:a16="http://schemas.microsoft.com/office/drawing/2014/main" id="{C36DD71E-D5F6-43F6-A123-96BDB040DE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B283A-5787-4B4F-8B12-2812D32F47B4}"/>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263184564"/>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B9FB-97EE-4865-86E5-C0B2781B85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4A4A1-49E1-4861-8497-6E8AACF57941}"/>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4" name="Footer Placeholder 3">
            <a:extLst>
              <a:ext uri="{FF2B5EF4-FFF2-40B4-BE49-F238E27FC236}">
                <a16:creationId xmlns:a16="http://schemas.microsoft.com/office/drawing/2014/main" id="{0F927B5E-3F6E-4154-B6C3-DCD95FB69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BD3A34-7D17-4327-BC61-4442449409BB}"/>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962875275"/>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AD839-BA51-4BC7-8384-61FF0C3D4DE8}"/>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3" name="Footer Placeholder 2">
            <a:extLst>
              <a:ext uri="{FF2B5EF4-FFF2-40B4-BE49-F238E27FC236}">
                <a16:creationId xmlns:a16="http://schemas.microsoft.com/office/drawing/2014/main" id="{3E371139-DFDC-4FB9-A4F5-30A7CEAA4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6EDFB0-7201-43A0-8227-6FC61EA416D0}"/>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1232964399"/>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9C50-5D7D-47C2-A5FC-055D7B22B4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B4673-14C9-4AE6-9F1D-37250FE17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D58EE-2C3B-4271-B49C-0F09A121D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6D167-8DD0-4BA3-970E-3CC9672ABD50}"/>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6" name="Footer Placeholder 5">
            <a:extLst>
              <a:ext uri="{FF2B5EF4-FFF2-40B4-BE49-F238E27FC236}">
                <a16:creationId xmlns:a16="http://schemas.microsoft.com/office/drawing/2014/main" id="{A91F3F53-EAA8-44F4-954C-CF755AFA9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C0DA4E-CD61-4538-ADF1-76B316EDCFF0}"/>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586434837"/>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896B-650E-487F-90E2-D47F1E467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37D188-AED0-464E-961B-1C54E3803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605088-09A2-4F90-B6E9-312E7F66D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FC518-3D03-4170-9FBE-16D0E0BB72AC}"/>
              </a:ext>
            </a:extLst>
          </p:cNvPr>
          <p:cNvSpPr>
            <a:spLocks noGrp="1"/>
          </p:cNvSpPr>
          <p:nvPr>
            <p:ph type="dt" sz="half" idx="10"/>
          </p:nvPr>
        </p:nvSpPr>
        <p:spPr/>
        <p:txBody>
          <a:bodyPr/>
          <a:lstStyle/>
          <a:p>
            <a:fld id="{B18E5D52-2E25-4D6F-A6A8-52B91DD305DB}" type="datetimeFigureOut">
              <a:rPr lang="en-US" smtClean="0"/>
              <a:t>10/19/2025</a:t>
            </a:fld>
            <a:endParaRPr lang="en-US"/>
          </a:p>
        </p:txBody>
      </p:sp>
      <p:sp>
        <p:nvSpPr>
          <p:cNvPr id="6" name="Footer Placeholder 5">
            <a:extLst>
              <a:ext uri="{FF2B5EF4-FFF2-40B4-BE49-F238E27FC236}">
                <a16:creationId xmlns:a16="http://schemas.microsoft.com/office/drawing/2014/main" id="{A9616A70-1C77-4836-8532-FD5CEE9BE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CB384-0E31-4B2A-AD01-67E464A5F045}"/>
              </a:ext>
            </a:extLst>
          </p:cNvPr>
          <p:cNvSpPr>
            <a:spLocks noGrp="1"/>
          </p:cNvSpPr>
          <p:nvPr>
            <p:ph type="sldNum" sz="quarter" idx="12"/>
          </p:nvPr>
        </p:nvSpPr>
        <p:spPr/>
        <p:txBody>
          <a:bodyPr/>
          <a:lstStyle/>
          <a:p>
            <a:fld id="{A31F205E-4A5E-4BFA-91A2-9CD668462701}" type="slidenum">
              <a:rPr lang="en-US" smtClean="0"/>
              <a:t>‹#›</a:t>
            </a:fld>
            <a:endParaRPr lang="en-US"/>
          </a:p>
        </p:txBody>
      </p:sp>
    </p:spTree>
    <p:extLst>
      <p:ext uri="{BB962C8B-B14F-4D97-AF65-F5344CB8AC3E}">
        <p14:creationId xmlns:p14="http://schemas.microsoft.com/office/powerpoint/2010/main" val="366972621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C621EB-F255-4A92-B890-9B75C31EA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5A076-9F5D-471D-B27E-EEF77AB9C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E3DF2-2FFD-4854-8AA8-4A15699C1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E5D52-2E25-4D6F-A6A8-52B91DD305DB}" type="datetimeFigureOut">
              <a:rPr lang="en-US" smtClean="0"/>
              <a:t>10/19/2025</a:t>
            </a:fld>
            <a:endParaRPr lang="en-US"/>
          </a:p>
        </p:txBody>
      </p:sp>
      <p:sp>
        <p:nvSpPr>
          <p:cNvPr id="5" name="Footer Placeholder 4">
            <a:extLst>
              <a:ext uri="{FF2B5EF4-FFF2-40B4-BE49-F238E27FC236}">
                <a16:creationId xmlns:a16="http://schemas.microsoft.com/office/drawing/2014/main" id="{BDAE3F72-4EF2-4D2F-8F16-078AF7E00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25210-39C9-4E3D-8E31-E45F113CC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F205E-4A5E-4BFA-91A2-9CD668462701}" type="slidenum">
              <a:rPr lang="en-US" smtClean="0"/>
              <a:t>‹#›</a:t>
            </a:fld>
            <a:endParaRPr lang="en-US"/>
          </a:p>
        </p:txBody>
      </p:sp>
    </p:spTree>
    <p:extLst>
      <p:ext uri="{BB962C8B-B14F-4D97-AF65-F5344CB8AC3E}">
        <p14:creationId xmlns:p14="http://schemas.microsoft.com/office/powerpoint/2010/main" val="3202027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3.xml"/><Relationship Id="rId6" Type="http://schemas.openxmlformats.org/officeDocument/2006/relationships/image" Target="../media/image21.jp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sp>
        <p:nvSpPr>
          <p:cNvPr id="11" name="TextBox 10">
            <a:extLst>
              <a:ext uri="{FF2B5EF4-FFF2-40B4-BE49-F238E27FC236}">
                <a16:creationId xmlns:a16="http://schemas.microsoft.com/office/drawing/2014/main" id="{6A1FEBAA-23DB-4A23-917C-2080CFF514C0}"/>
              </a:ext>
            </a:extLst>
          </p:cNvPr>
          <p:cNvSpPr txBox="1"/>
          <p:nvPr/>
        </p:nvSpPr>
        <p:spPr>
          <a:xfrm>
            <a:off x="2863833" y="131677"/>
            <a:ext cx="6785113" cy="830997"/>
          </a:xfrm>
          <a:prstGeom prst="rect">
            <a:avLst/>
          </a:prstGeom>
          <a:noFill/>
        </p:spPr>
        <p:txBody>
          <a:bodyPr wrap="square" rtlCol="0">
            <a:spAutoFit/>
          </a:bodyPr>
          <a:lstStyle/>
          <a:p>
            <a:pPr algn="ctr"/>
            <a:r>
              <a:rPr lang="en-US" sz="2400" dirty="0">
                <a:solidFill>
                  <a:srgbClr val="0070C0"/>
                </a:solidFill>
                <a:latin typeface="Times New Roman" panose="02020603050405020304" pitchFamily="18" charset="0"/>
                <a:cs typeface="Times New Roman" panose="02020603050405020304" pitchFamily="18" charset="0"/>
              </a:rPr>
              <a:t>ỦY BAN NHÂN DÂN PHƯỜNG VIỆT HƯNG</a:t>
            </a:r>
          </a:p>
          <a:p>
            <a:pPr algn="ctr"/>
            <a:r>
              <a:rPr lang="en-US" sz="2400" dirty="0">
                <a:solidFill>
                  <a:srgbClr val="0070C0"/>
                </a:solidFill>
                <a:latin typeface="Times New Roman" panose="02020603050405020304" pitchFamily="18" charset="0"/>
                <a:cs typeface="Times New Roman" panose="02020603050405020304" pitchFamily="18" charset="0"/>
              </a:rPr>
              <a:t>TRƯỜNG MẦM NON GIANG BIÊN</a:t>
            </a:r>
          </a:p>
        </p:txBody>
      </p:sp>
      <p:sp>
        <p:nvSpPr>
          <p:cNvPr id="13" name="TextBox 12">
            <a:extLst>
              <a:ext uri="{FF2B5EF4-FFF2-40B4-BE49-F238E27FC236}">
                <a16:creationId xmlns:a16="http://schemas.microsoft.com/office/drawing/2014/main" id="{09A91A24-5394-4B0A-ABEF-674F8199D973}"/>
              </a:ext>
            </a:extLst>
          </p:cNvPr>
          <p:cNvSpPr txBox="1"/>
          <p:nvPr/>
        </p:nvSpPr>
        <p:spPr>
          <a:xfrm>
            <a:off x="2863833" y="2223765"/>
            <a:ext cx="7290101" cy="1077218"/>
          </a:xfrm>
          <a:prstGeom prst="rect">
            <a:avLst/>
          </a:prstGeom>
          <a:noFill/>
        </p:spPr>
        <p:txBody>
          <a:bodyPr wrap="square" rtlCol="0">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LĨNH VỰC PHÁT TRIỂN NGÔN NGỮ</a:t>
            </a:r>
          </a:p>
          <a:p>
            <a:pPr algn="ctr"/>
            <a:r>
              <a:rPr lang="en-US" sz="3200" dirty="0" err="1">
                <a:solidFill>
                  <a:srgbClr val="FF0000"/>
                </a:solidFill>
                <a:latin typeface="Times New Roman" panose="02020603050405020304" pitchFamily="18" charset="0"/>
                <a:cs typeface="Times New Roman" panose="02020603050405020304" pitchFamily="18" charset="0"/>
              </a:rPr>
              <a:t>Đề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Truyện</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Đôi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nhỏ</a:t>
            </a:r>
            <a:r>
              <a:rPr lang="en-US" sz="3200" dirty="0">
                <a:solidFill>
                  <a:srgbClr val="FF0000"/>
                </a:solidFill>
                <a:latin typeface="Times New Roman" panose="02020603050405020304" pitchFamily="18" charset="0"/>
                <a:cs typeface="Times New Roman" panose="02020603050405020304" pitchFamily="18" charset="0"/>
              </a:rPr>
              <a:t>  ” </a:t>
            </a:r>
          </a:p>
        </p:txBody>
      </p:sp>
      <p:sp>
        <p:nvSpPr>
          <p:cNvPr id="15" name="TextBox 14">
            <a:extLst>
              <a:ext uri="{FF2B5EF4-FFF2-40B4-BE49-F238E27FC236}">
                <a16:creationId xmlns:a16="http://schemas.microsoft.com/office/drawing/2014/main" id="{6E06071E-E9FE-49B7-857A-17038872F2DA}"/>
              </a:ext>
            </a:extLst>
          </p:cNvPr>
          <p:cNvSpPr txBox="1"/>
          <p:nvPr/>
        </p:nvSpPr>
        <p:spPr>
          <a:xfrm>
            <a:off x="6169739" y="3267795"/>
            <a:ext cx="6201696" cy="461665"/>
          </a:xfrm>
          <a:prstGeom prst="rect">
            <a:avLst/>
          </a:prstGeom>
          <a:noFill/>
        </p:spPr>
        <p:txBody>
          <a:bodyPr wrap="square">
            <a:spAutoFit/>
          </a:bodyPr>
          <a:lstStyle/>
          <a:p>
            <a:endParaRPr lang="en-US" sz="2400" dirty="0"/>
          </a:p>
        </p:txBody>
      </p:sp>
      <p:sp>
        <p:nvSpPr>
          <p:cNvPr id="16" name="TextBox 15">
            <a:extLst>
              <a:ext uri="{FF2B5EF4-FFF2-40B4-BE49-F238E27FC236}">
                <a16:creationId xmlns:a16="http://schemas.microsoft.com/office/drawing/2014/main" id="{68022950-1141-4F99-9068-59166495FB27}"/>
              </a:ext>
            </a:extLst>
          </p:cNvPr>
          <p:cNvSpPr txBox="1"/>
          <p:nvPr/>
        </p:nvSpPr>
        <p:spPr>
          <a:xfrm>
            <a:off x="2449435" y="3227716"/>
            <a:ext cx="7290101" cy="1815882"/>
          </a:xfrm>
          <a:prstGeom prst="rect">
            <a:avLst/>
          </a:prstGeom>
          <a:noFill/>
        </p:spPr>
        <p:txBody>
          <a:bodyPr wrap="square" rtlCol="0">
            <a:spAutoFit/>
          </a:bodyPr>
          <a:lstStyle/>
          <a:p>
            <a:pPr algn="ctr"/>
            <a:endParaRPr lang="en-US" sz="2800" dirty="0">
              <a:solidFill>
                <a:srgbClr val="7030A0"/>
              </a:solidFill>
              <a:latin typeface="Times New Roman" panose="02020603050405020304" pitchFamily="18" charset="0"/>
              <a:cs typeface="Times New Roman" panose="02020603050405020304" pitchFamily="18" charset="0"/>
            </a:endParaRPr>
          </a:p>
          <a:p>
            <a:pPr algn="ctr"/>
            <a:r>
              <a:rPr lang="en-US" sz="2800" dirty="0" err="1">
                <a:solidFill>
                  <a:srgbClr val="7030A0"/>
                </a:solidFill>
                <a:latin typeface="Times New Roman" panose="02020603050405020304" pitchFamily="18" charset="0"/>
                <a:cs typeface="Times New Roman" panose="02020603050405020304" pitchFamily="18" charset="0"/>
              </a:rPr>
              <a:t>Lứa</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tuổi</a:t>
            </a:r>
            <a:r>
              <a:rPr lang="en-US" sz="2800" dirty="0">
                <a:solidFill>
                  <a:srgbClr val="7030A0"/>
                </a:solidFill>
                <a:latin typeface="Times New Roman" panose="02020603050405020304" pitchFamily="18" charset="0"/>
                <a:cs typeface="Times New Roman" panose="02020603050405020304" pitchFamily="18" charset="0"/>
              </a:rPr>
              <a:t>: 24 – 36 </a:t>
            </a:r>
            <a:r>
              <a:rPr lang="en-US" sz="2800" dirty="0" err="1">
                <a:solidFill>
                  <a:srgbClr val="7030A0"/>
                </a:solidFill>
                <a:latin typeface="Times New Roman" panose="02020603050405020304" pitchFamily="18" charset="0"/>
                <a:cs typeface="Times New Roman" panose="02020603050405020304" pitchFamily="18" charset="0"/>
              </a:rPr>
              <a:t>tháng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tuổi</a:t>
            </a:r>
            <a:endParaRPr lang="en-US" sz="2800" dirty="0">
              <a:solidFill>
                <a:srgbClr val="7030A0"/>
              </a:solidFill>
              <a:latin typeface="Times New Roman" panose="02020603050405020304" pitchFamily="18" charset="0"/>
              <a:cs typeface="Times New Roman" panose="02020603050405020304" pitchFamily="18" charset="0"/>
            </a:endParaRPr>
          </a:p>
          <a:p>
            <a:pPr algn="ctr"/>
            <a:r>
              <a:rPr lang="en-US" sz="2800" dirty="0" err="1">
                <a:solidFill>
                  <a:srgbClr val="7030A0"/>
                </a:solidFill>
                <a:latin typeface="Times New Roman" panose="02020603050405020304" pitchFamily="18" charset="0"/>
                <a:cs typeface="Times New Roman" panose="02020603050405020304" pitchFamily="18" charset="0"/>
              </a:rPr>
              <a:t>Giáo</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viên</a:t>
            </a:r>
            <a:r>
              <a:rPr lang="en-US" sz="2800" dirty="0">
                <a:solidFill>
                  <a:srgbClr val="7030A0"/>
                </a:solidFill>
                <a:latin typeface="Times New Roman" panose="02020603050405020304" pitchFamily="18" charset="0"/>
                <a:cs typeface="Times New Roman" panose="02020603050405020304" pitchFamily="18" charset="0"/>
              </a:rPr>
              <a:t>: Nguyễn Thị Thang Nga</a:t>
            </a:r>
          </a:p>
          <a:p>
            <a:pPr algn="ctr"/>
            <a:r>
              <a:rPr lang="en-US" sz="2800" dirty="0">
                <a:solidFill>
                  <a:srgbClr val="7030A0"/>
                </a:solidFill>
                <a:latin typeface="Times New Roman" panose="02020603050405020304" pitchFamily="18" charset="0"/>
                <a:cs typeface="Times New Roman" panose="02020603050405020304" pitchFamily="18" charset="0"/>
              </a:rPr>
              <a:t>                     Nguyễn Thị Bích Phượng </a:t>
            </a:r>
          </a:p>
        </p:txBody>
      </p:sp>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0561" y="1046205"/>
            <a:ext cx="871656" cy="920420"/>
          </a:xfrm>
          <a:prstGeom prst="rect">
            <a:avLst/>
          </a:prstGeom>
        </p:spPr>
      </p:pic>
    </p:spTree>
    <p:custDataLst>
      <p:tags r:id="rId1"/>
    </p:custDataLst>
    <p:extLst>
      <p:ext uri="{BB962C8B-B14F-4D97-AF65-F5344CB8AC3E}">
        <p14:creationId xmlns:p14="http://schemas.microsoft.com/office/powerpoint/2010/main" val="1513280123"/>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down)">
                                      <p:cBhvr>
                                        <p:cTn id="19" dur="500"/>
                                        <p:tgtEl>
                                          <p:spTgt spid="13">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down)">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par>
                          <p:cTn id="35" fill="hold">
                            <p:stCondLst>
                              <p:cond delay="500"/>
                            </p:stCondLst>
                            <p:childTnLst>
                              <p:par>
                                <p:cTn id="36" presetID="1" presetClass="mediacall" presetSubtype="0" fill="hold" nodeType="afterEffect">
                                  <p:stCondLst>
                                    <p:cond delay="0"/>
                                  </p:stCondLst>
                                  <p:childTnLst>
                                    <p:cmd type="call" cmd="playFrom(0.0)">
                                      <p:cBhvr>
                                        <p:cTn id="3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38" fill="hold" display="0">
                  <p:stCondLst>
                    <p:cond delay="indefinite"/>
                  </p:stCondLst>
                  <p:endCondLst>
                    <p:cond evt="onStopAudio" delay="0">
                      <p:tgtEl>
                        <p:sldTgt/>
                      </p:tgtEl>
                    </p:cond>
                  </p:endCondLst>
                </p:cTn>
                <p:tgtEl>
                  <p:spTgt spid="2"/>
                </p:tgtEl>
              </p:cMediaNode>
            </p:audio>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80B056-5AD0-F7AE-3F97-80AB5B0EA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32722ED-5801-0236-E8DD-69F9621BA2A9}"/>
              </a:ext>
            </a:extLst>
          </p:cNvPr>
          <p:cNvSpPr txBox="1"/>
          <p:nvPr/>
        </p:nvSpPr>
        <p:spPr>
          <a:xfrm>
            <a:off x="3086100" y="5411450"/>
            <a:ext cx="6019800" cy="1446550"/>
          </a:xfrm>
          <a:prstGeom prst="rect">
            <a:avLst/>
          </a:prstGeom>
          <a:noFill/>
        </p:spPr>
        <p:txBody>
          <a:bodyPr wrap="square" rtlCol="0">
            <a:spAutoFit/>
          </a:bodyPr>
          <a:lstStyle/>
          <a:p>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Giữ</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cho</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mắt</a:t>
            </a:r>
            <a:endParaRPr lang="en-US" sz="4400" dirty="0">
              <a:solidFill>
                <a:srgbClr val="FF0000"/>
              </a:solidFill>
              <a:highlight>
                <a:srgbClr val="C0C0C0"/>
              </a:highlight>
              <a:latin typeface="Times New Roman" panose="02020603050405020304" pitchFamily="18" charset="0"/>
              <a:cs typeface="Times New Roman" panose="02020603050405020304" pitchFamily="18" charset="0"/>
            </a:endParaRPr>
          </a:p>
          <a:p>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Ngày</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càng</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sáng</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400" dirty="0" err="1">
                <a:solidFill>
                  <a:srgbClr val="FF0000"/>
                </a:solidFill>
                <a:highlight>
                  <a:srgbClr val="C0C0C0"/>
                </a:highlight>
                <a:latin typeface="Times New Roman" panose="02020603050405020304" pitchFamily="18" charset="0"/>
                <a:cs typeface="Times New Roman" panose="02020603050405020304" pitchFamily="18" charset="0"/>
              </a:rPr>
              <a:t>hơn</a:t>
            </a:r>
            <a:r>
              <a:rPr lang="en-US" sz="4400" dirty="0">
                <a:solidFill>
                  <a:srgbClr val="FF0000"/>
                </a:solidFill>
                <a:highlight>
                  <a:srgbClr val="C0C0C0"/>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6421117"/>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D9B6-637C-4A67-92AF-4899E5362E41}"/>
              </a:ext>
            </a:extLst>
          </p:cNvPr>
          <p:cNvSpPr>
            <a:spLocks noGrp="1"/>
          </p:cNvSpPr>
          <p:nvPr>
            <p:ph type="title"/>
          </p:nvPr>
        </p:nvSpPr>
        <p:spPr/>
        <p:txBody>
          <a:bodyPr/>
          <a:lstStyle/>
          <a:p>
            <a:endParaRPr lang="en-US" dirty="0"/>
          </a:p>
        </p:txBody>
      </p:sp>
      <p:pic>
        <p:nvPicPr>
          <p:cNvPr id="15" name="Content Placeholder 14" descr="A picture containing toy, doll, bedroom&#10;&#10;Description automatically generated">
            <a:extLst>
              <a:ext uri="{FF2B5EF4-FFF2-40B4-BE49-F238E27FC236}">
                <a16:creationId xmlns:a16="http://schemas.microsoft.com/office/drawing/2014/main" id="{21C43C87-8FF7-4383-A2AB-08AB28CF17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0" y="-1"/>
            <a:ext cx="12195990" cy="6916421"/>
          </a:xfrm>
        </p:spPr>
      </p:pic>
      <p:sp>
        <p:nvSpPr>
          <p:cNvPr id="5" name="TextBox 4">
            <a:extLst>
              <a:ext uri="{FF2B5EF4-FFF2-40B4-BE49-F238E27FC236}">
                <a16:creationId xmlns:a16="http://schemas.microsoft.com/office/drawing/2014/main" id="{381662D5-87A2-41E2-9E07-39A24B02140B}"/>
              </a:ext>
            </a:extLst>
          </p:cNvPr>
          <p:cNvSpPr txBox="1"/>
          <p:nvPr/>
        </p:nvSpPr>
        <p:spPr>
          <a:xfrm>
            <a:off x="3187112" y="3374571"/>
            <a:ext cx="5813786" cy="1107996"/>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Đàm</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thoại</a:t>
            </a:r>
            <a:r>
              <a:rPr lang="en-US" sz="66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740737524"/>
      </p:ext>
    </p:extLst>
  </p:cSld>
  <p:clrMapOvr>
    <a:masterClrMapping/>
  </p:clrMapOvr>
  <p:transition spd="slow" advClick="0" advTm="9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 up of flowers&#10;&#10;Description automatically generated with low confidence">
            <a:extLst>
              <a:ext uri="{FF2B5EF4-FFF2-40B4-BE49-F238E27FC236}">
                <a16:creationId xmlns:a16="http://schemas.microsoft.com/office/drawing/2014/main" id="{A9F1187B-4709-49E1-94C2-25ED0832C486}"/>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8448" b="698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9A1994A-C736-4BE7-9975-B982499B3E2B}"/>
              </a:ext>
            </a:extLst>
          </p:cNvPr>
          <p:cNvSpPr txBox="1"/>
          <p:nvPr/>
        </p:nvSpPr>
        <p:spPr>
          <a:xfrm>
            <a:off x="2536721" y="1113412"/>
            <a:ext cx="7753691" cy="1077218"/>
          </a:xfrm>
          <a:prstGeom prst="rect">
            <a:avLst/>
          </a:prstGeom>
          <a:noFill/>
        </p:spPr>
        <p:txBody>
          <a:bodyPr wrap="square" rtlCol="0">
            <a:spAutoFit/>
          </a:bodyPr>
          <a:lstStyle/>
          <a:p>
            <a:pPr algn="ctr"/>
            <a:r>
              <a:rPr lang="en-US" sz="3200" dirty="0" err="1">
                <a:solidFill>
                  <a:srgbClr val="0070C0"/>
                </a:solidFill>
                <a:latin typeface="Times New Roman" panose="02020603050405020304" pitchFamily="18" charset="0"/>
                <a:cs typeface="Times New Roman" panose="02020603050405020304" pitchFamily="18" charset="0"/>
              </a:rPr>
              <a:t>Các</a:t>
            </a:r>
            <a:r>
              <a:rPr lang="en-US" sz="3200" dirty="0">
                <a:solidFill>
                  <a:srgbClr val="0070C0"/>
                </a:solidFill>
                <a:latin typeface="Times New Roman" panose="02020603050405020304" pitchFamily="18" charset="0"/>
                <a:cs typeface="Times New Roman" panose="02020603050405020304" pitchFamily="18" charset="0"/>
              </a:rPr>
              <a:t> con </a:t>
            </a:r>
            <a:r>
              <a:rPr lang="en-US" sz="3200" dirty="0" err="1">
                <a:solidFill>
                  <a:srgbClr val="0070C0"/>
                </a:solidFill>
                <a:latin typeface="Times New Roman" panose="02020603050405020304" pitchFamily="18" charset="0"/>
                <a:cs typeface="Times New Roman" panose="02020603050405020304" pitchFamily="18" charset="0"/>
              </a:rPr>
              <a:t>vừa</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nghe</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đọc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gì</a:t>
            </a:r>
            <a:r>
              <a:rPr lang="en-US" sz="3200" dirty="0">
                <a:solidFill>
                  <a:srgbClr val="0070C0"/>
                </a:solidFill>
                <a:latin typeface="Times New Roman" panose="02020603050405020304" pitchFamily="18" charset="0"/>
                <a:cs typeface="Times New Roman" panose="02020603050405020304" pitchFamily="18" charset="0"/>
              </a:rPr>
              <a:t>?</a:t>
            </a:r>
          </a:p>
          <a:p>
            <a:pPr algn="ctr"/>
            <a:r>
              <a:rPr lang="en-US" sz="3200" dirty="0" err="1">
                <a:solidFill>
                  <a:srgbClr val="0070C0"/>
                </a:solidFill>
                <a:latin typeface="Times New Roman" panose="02020603050405020304" pitchFamily="18" charset="0"/>
                <a:cs typeface="Times New Roman" panose="02020603050405020304" pitchFamily="18" charset="0"/>
              </a:rPr>
              <a:t>Bài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thơ</a:t>
            </a:r>
            <a:r>
              <a:rPr lang="en-US" sz="3200" dirty="0">
                <a:solidFill>
                  <a:srgbClr val="0070C0"/>
                </a:solidFill>
                <a:latin typeface="Times New Roman" panose="02020603050405020304" pitchFamily="18" charset="0"/>
                <a:cs typeface="Times New Roman" panose="02020603050405020304" pitchFamily="18" charset="0"/>
              </a:rPr>
              <a:t> do ai </a:t>
            </a:r>
            <a:r>
              <a:rPr lang="en-US" sz="3200" dirty="0" err="1">
                <a:solidFill>
                  <a:srgbClr val="0070C0"/>
                </a:solidFill>
                <a:latin typeface="Times New Roman" panose="02020603050405020304" pitchFamily="18" charset="0"/>
                <a:cs typeface="Times New Roman" panose="02020603050405020304" pitchFamily="18" charset="0"/>
              </a:rPr>
              <a:t>sáng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tác</a:t>
            </a:r>
            <a:r>
              <a:rPr lang="en-US" sz="3200" dirty="0">
                <a:solidFill>
                  <a:srgbClr val="0070C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23237759-9EFA-4B02-A3BF-99DCA3C86A52}"/>
              </a:ext>
            </a:extLst>
          </p:cNvPr>
          <p:cNvSpPr txBox="1"/>
          <p:nvPr/>
        </p:nvSpPr>
        <p:spPr>
          <a:xfrm>
            <a:off x="3585948" y="3043452"/>
            <a:ext cx="5655236" cy="1200329"/>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Bài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mắt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p>
          <a:p>
            <a:pPr algn="ctr"/>
            <a:r>
              <a:rPr lang="en-US" sz="3600" dirty="0" err="1">
                <a:solidFill>
                  <a:srgbClr val="FF0000"/>
                </a:solidFill>
                <a:latin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a:t>
            </a:r>
            <a:r>
              <a:rPr lang="en-US" sz="3600" dirty="0">
                <a:solidFill>
                  <a:srgbClr val="FF0000"/>
                </a:solidFill>
                <a:latin typeface="Times New Roman" panose="02020603050405020304" pitchFamily="18" charset="0"/>
                <a:cs typeface="Times New Roman" panose="02020603050405020304" pitchFamily="18" charset="0"/>
              </a:rPr>
              <a:t>: Lê </a:t>
            </a:r>
            <a:r>
              <a:rPr lang="en-US" sz="3600" dirty="0" err="1">
                <a:solidFill>
                  <a:srgbClr val="FF0000"/>
                </a:solidFill>
                <a:latin typeface="Times New Roman" panose="02020603050405020304" pitchFamily="18" charset="0"/>
                <a:cs typeface="Times New Roman" panose="02020603050405020304" pitchFamily="18" charset="0"/>
              </a:rPr>
              <a:t>thị</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Phương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 name="Always With Me (Piano)">
            <a:hlinkClick r:id="" action="ppaction://media"/>
            <a:extLst>
              <a:ext uri="{FF2B5EF4-FFF2-40B4-BE49-F238E27FC236}">
                <a16:creationId xmlns:a16="http://schemas.microsoft.com/office/drawing/2014/main" id="{C125F910-A4E5-4555-9667-A74AAC022C8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37344" y="6107243"/>
            <a:ext cx="609600" cy="609600"/>
          </a:xfrm>
          <a:prstGeom prst="rect">
            <a:avLst/>
          </a:prstGeom>
        </p:spPr>
      </p:pic>
    </p:spTree>
    <p:custDataLst>
      <p:tags r:id="rId1"/>
    </p:custDataLst>
    <p:extLst>
      <p:ext uri="{BB962C8B-B14F-4D97-AF65-F5344CB8AC3E}">
        <p14:creationId xmlns:p14="http://schemas.microsoft.com/office/powerpoint/2010/main" val="3802073274"/>
      </p:ext>
    </p:extLst>
  </p:cSld>
  <p:clrMapOvr>
    <a:masterClrMapping/>
  </p:clrMapOvr>
  <p:transition spd="slow" advClick="0" advTm="1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1000"/>
                                        <p:tgtEl>
                                          <p:spTgt spid="8">
                                            <p:txEl>
                                              <p:pRg st="1" end="1"/>
                                            </p:txEl>
                                          </p:spTgt>
                                        </p:tgtEl>
                                      </p:cBhvr>
                                    </p:animEffect>
                                    <p:anim calcmode="lin" valueType="num">
                                      <p:cBhvr>
                                        <p:cTn id="1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mediacall" presetSubtype="0" fill="hold" nodeType="afterEffect">
                                  <p:stCondLst>
                                    <p:cond delay="0"/>
                                  </p:stCondLst>
                                  <p:childTnLst>
                                    <p:cmd type="call" cmd="playFrom(0.0)">
                                      <p:cBhvr>
                                        <p:cTn id="22"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121" numSld="999">
                <p:cTn id="23"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hart, background pattern, scatter chart&#10;&#10;Description automatically generated">
            <a:extLst>
              <a:ext uri="{FF2B5EF4-FFF2-40B4-BE49-F238E27FC236}">
                <a16:creationId xmlns:a16="http://schemas.microsoft.com/office/drawing/2014/main" id="{C921DB01-2900-4253-869C-CEAB8F59A1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12" name="Scroll: Horizontal 11">
            <a:extLst>
              <a:ext uri="{FF2B5EF4-FFF2-40B4-BE49-F238E27FC236}">
                <a16:creationId xmlns:a16="http://schemas.microsoft.com/office/drawing/2014/main" id="{ABCCC050-9091-43DE-A446-010363CCCFF7}"/>
              </a:ext>
            </a:extLst>
          </p:cNvPr>
          <p:cNvSpPr/>
          <p:nvPr/>
        </p:nvSpPr>
        <p:spPr>
          <a:xfrm>
            <a:off x="2058293" y="-88229"/>
            <a:ext cx="7379621"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71A4EA7B-D6EA-8712-1C49-077AA2424CD3}"/>
              </a:ext>
            </a:extLst>
          </p:cNvPr>
          <p:cNvPicPr>
            <a:picLocks noChangeAspect="1"/>
          </p:cNvPicPr>
          <p:nvPr/>
        </p:nvPicPr>
        <p:blipFill>
          <a:blip r:embed="rId4"/>
          <a:stretch>
            <a:fillRect/>
          </a:stretch>
        </p:blipFill>
        <p:spPr>
          <a:xfrm>
            <a:off x="1686393" y="1041557"/>
            <a:ext cx="8447314" cy="4499272"/>
          </a:xfrm>
          <a:prstGeom prst="rect">
            <a:avLst/>
          </a:prstGeom>
        </p:spPr>
      </p:pic>
      <p:sp>
        <p:nvSpPr>
          <p:cNvPr id="5" name="TextBox 4">
            <a:extLst>
              <a:ext uri="{FF2B5EF4-FFF2-40B4-BE49-F238E27FC236}">
                <a16:creationId xmlns:a16="http://schemas.microsoft.com/office/drawing/2014/main" id="{98A79786-6825-9E5C-8397-8F8CF2991B08}"/>
              </a:ext>
            </a:extLst>
          </p:cNvPr>
          <p:cNvSpPr txBox="1"/>
          <p:nvPr/>
        </p:nvSpPr>
        <p:spPr>
          <a:xfrm>
            <a:off x="4169228" y="5555186"/>
            <a:ext cx="4103915" cy="1200329"/>
          </a:xfrm>
          <a:prstGeom prst="rect">
            <a:avLst/>
          </a:prstGeom>
          <a:noFill/>
        </p:spPr>
        <p:txBody>
          <a:bodyPr wrap="square" rtlCol="0">
            <a:spAutoFit/>
          </a:bodyPr>
          <a:lstStyle/>
          <a:p>
            <a:r>
              <a:rPr lang="en-US" sz="3600" dirty="0" err="1">
                <a:solidFill>
                  <a:srgbClr val="FF0000"/>
                </a:solidFill>
              </a:rPr>
              <a:t>Đôi</a:t>
            </a:r>
            <a:r>
              <a:rPr lang="en-US" sz="3600" dirty="0">
                <a:solidFill>
                  <a:srgbClr val="FF0000"/>
                </a:solidFill>
              </a:rPr>
              <a:t> </a:t>
            </a:r>
            <a:r>
              <a:rPr lang="en-US" sz="3600" dirty="0" err="1">
                <a:solidFill>
                  <a:srgbClr val="FF0000"/>
                </a:solidFill>
              </a:rPr>
              <a:t>mắt</a:t>
            </a:r>
            <a:r>
              <a:rPr lang="en-US" sz="3600" dirty="0">
                <a:solidFill>
                  <a:srgbClr val="FF0000"/>
                </a:solidFill>
              </a:rPr>
              <a:t> </a:t>
            </a:r>
            <a:r>
              <a:rPr lang="en-US" sz="3600" dirty="0" err="1">
                <a:solidFill>
                  <a:srgbClr val="FF0000"/>
                </a:solidFill>
              </a:rPr>
              <a:t>xinh</a:t>
            </a:r>
            <a:r>
              <a:rPr lang="en-US" sz="3600" dirty="0">
                <a:solidFill>
                  <a:srgbClr val="FF0000"/>
                </a:solidFill>
              </a:rPr>
              <a:t> </a:t>
            </a:r>
            <a:r>
              <a:rPr lang="en-US" sz="3600" dirty="0" err="1">
                <a:solidFill>
                  <a:srgbClr val="FF0000"/>
                </a:solidFill>
              </a:rPr>
              <a:t>xinh</a:t>
            </a:r>
            <a:r>
              <a:rPr lang="en-US" sz="3600" dirty="0">
                <a:solidFill>
                  <a:srgbClr val="FF0000"/>
                </a:solidFill>
              </a:rPr>
              <a:t> </a:t>
            </a:r>
          </a:p>
          <a:p>
            <a:r>
              <a:rPr lang="en-US" sz="3600" dirty="0" err="1">
                <a:solidFill>
                  <a:srgbClr val="FF0000"/>
                </a:solidFill>
              </a:rPr>
              <a:t>Đôi</a:t>
            </a:r>
            <a:r>
              <a:rPr lang="en-US" sz="3600" dirty="0">
                <a:solidFill>
                  <a:srgbClr val="FF0000"/>
                </a:solidFill>
              </a:rPr>
              <a:t> </a:t>
            </a:r>
            <a:r>
              <a:rPr lang="en-US" sz="3600" dirty="0" err="1">
                <a:solidFill>
                  <a:srgbClr val="FF0000"/>
                </a:solidFill>
              </a:rPr>
              <a:t>mắt</a:t>
            </a:r>
            <a:r>
              <a:rPr lang="en-US" sz="3600" dirty="0">
                <a:solidFill>
                  <a:srgbClr val="FF0000"/>
                </a:solidFill>
              </a:rPr>
              <a:t> </a:t>
            </a:r>
            <a:r>
              <a:rPr lang="en-US" sz="3600" dirty="0" err="1">
                <a:solidFill>
                  <a:srgbClr val="FF0000"/>
                </a:solidFill>
              </a:rPr>
              <a:t>tròn</a:t>
            </a:r>
            <a:r>
              <a:rPr lang="en-US" sz="3600" dirty="0">
                <a:solidFill>
                  <a:srgbClr val="FF0000"/>
                </a:solidFill>
              </a:rPr>
              <a:t> </a:t>
            </a:r>
            <a:r>
              <a:rPr lang="en-US" sz="3600" dirty="0" err="1">
                <a:solidFill>
                  <a:srgbClr val="FF0000"/>
                </a:solidFill>
              </a:rPr>
              <a:t>tròn</a:t>
            </a:r>
            <a:r>
              <a:rPr lang="en-US" sz="3600" dirty="0">
                <a:solidFill>
                  <a:srgbClr val="FF0000"/>
                </a:solidFill>
              </a:rPr>
              <a:t> </a:t>
            </a:r>
          </a:p>
        </p:txBody>
      </p:sp>
    </p:spTree>
    <p:custDataLst>
      <p:tags r:id="rId1"/>
    </p:custDataLst>
    <p:extLst>
      <p:ext uri="{BB962C8B-B14F-4D97-AF65-F5344CB8AC3E}">
        <p14:creationId xmlns:p14="http://schemas.microsoft.com/office/powerpoint/2010/main" val="2138655901"/>
      </p:ext>
    </p:extLst>
  </p:cSld>
  <p:clrMapOvr>
    <a:masterClrMapping/>
  </p:clrMapOvr>
  <mc:AlternateContent xmlns:mc="http://schemas.openxmlformats.org/markup-compatibility/2006" xmlns:p14="http://schemas.microsoft.com/office/powerpoint/2010/main">
    <mc:Choice Requires="p14">
      <p:transition p14:dur="0" advClick="0" advTm="34018"/>
    </mc:Choice>
    <mc:Fallback xmlns="">
      <p:transition advClick="0" advTm="34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31F5-F7D3-4FD3-82A5-CF2A5DE7EC09}"/>
              </a:ext>
            </a:extLst>
          </p:cNvPr>
          <p:cNvSpPr>
            <a:spLocks noGrp="1"/>
          </p:cNvSpPr>
          <p:nvPr>
            <p:ph type="title"/>
          </p:nvPr>
        </p:nvSpPr>
        <p:spPr/>
        <p:txBody>
          <a:bodyPr/>
          <a:lstStyle/>
          <a:p>
            <a:endParaRPr lang="en-US"/>
          </a:p>
        </p:txBody>
      </p:sp>
      <p:pic>
        <p:nvPicPr>
          <p:cNvPr id="7" name="Content Placeholder 6" descr="A picture containing text&#10;&#10;Description automatically generated">
            <a:extLst>
              <a:ext uri="{FF2B5EF4-FFF2-40B4-BE49-F238E27FC236}">
                <a16:creationId xmlns:a16="http://schemas.microsoft.com/office/drawing/2014/main" id="{3ADCEB6E-1E5D-40D7-A609-3B9C363ED2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8141" y="1825625"/>
            <a:ext cx="6375718" cy="4351338"/>
          </a:xfrm>
        </p:spPr>
      </p:pic>
      <p:pic>
        <p:nvPicPr>
          <p:cNvPr id="4" name="Content Placeholder 9" descr="Chart, background pattern, scatter chart&#10;&#10;Description automatically generated">
            <a:extLst>
              <a:ext uri="{FF2B5EF4-FFF2-40B4-BE49-F238E27FC236}">
                <a16:creationId xmlns:a16="http://schemas.microsoft.com/office/drawing/2014/main" id="{7528F2CE-A2D6-4C56-A4F5-0A73AAC38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Scroll: Horizontal 4">
            <a:extLst>
              <a:ext uri="{FF2B5EF4-FFF2-40B4-BE49-F238E27FC236}">
                <a16:creationId xmlns:a16="http://schemas.microsoft.com/office/drawing/2014/main" id="{98D21247-30A0-4F24-B166-536B3A0A99C3}"/>
              </a:ext>
            </a:extLst>
          </p:cNvPr>
          <p:cNvSpPr/>
          <p:nvPr/>
        </p:nvSpPr>
        <p:spPr>
          <a:xfrm>
            <a:off x="2559525" y="62435"/>
            <a:ext cx="6701050"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B6DC8177-8059-C6F7-5D7F-6A82AB1C9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7656" y="1175658"/>
            <a:ext cx="8948057" cy="4351339"/>
          </a:xfrm>
          <a:prstGeom prst="rect">
            <a:avLst/>
          </a:prstGeom>
        </p:spPr>
      </p:pic>
      <p:sp>
        <p:nvSpPr>
          <p:cNvPr id="11" name="TextBox 10">
            <a:extLst>
              <a:ext uri="{FF2B5EF4-FFF2-40B4-BE49-F238E27FC236}">
                <a16:creationId xmlns:a16="http://schemas.microsoft.com/office/drawing/2014/main" id="{6C8DB354-9282-172C-D794-48748D4F765F}"/>
              </a:ext>
            </a:extLst>
          </p:cNvPr>
          <p:cNvSpPr txBox="1"/>
          <p:nvPr/>
        </p:nvSpPr>
        <p:spPr>
          <a:xfrm>
            <a:off x="4343400" y="5595236"/>
            <a:ext cx="4550229" cy="1200329"/>
          </a:xfrm>
          <a:prstGeom prst="rect">
            <a:avLst/>
          </a:prstGeom>
          <a:noFill/>
        </p:spPr>
        <p:txBody>
          <a:bodyPr wrap="square" rtlCol="0">
            <a:spAutoFit/>
          </a:bodyPr>
          <a:lstStyle/>
          <a:p>
            <a:r>
              <a:rPr lang="en-US" sz="3600" dirty="0" err="1">
                <a:solidFill>
                  <a:srgbClr val="FF0000"/>
                </a:solidFill>
              </a:rPr>
              <a:t>Giúp</a:t>
            </a:r>
            <a:r>
              <a:rPr lang="en-US" sz="3600" dirty="0">
                <a:solidFill>
                  <a:srgbClr val="FF0000"/>
                </a:solidFill>
              </a:rPr>
              <a:t> </a:t>
            </a:r>
            <a:r>
              <a:rPr lang="en-US" sz="3600" dirty="0" err="1">
                <a:solidFill>
                  <a:srgbClr val="FF0000"/>
                </a:solidFill>
              </a:rPr>
              <a:t>em</a:t>
            </a:r>
            <a:r>
              <a:rPr lang="en-US" sz="3600" dirty="0">
                <a:solidFill>
                  <a:srgbClr val="FF0000"/>
                </a:solidFill>
              </a:rPr>
              <a:t> </a:t>
            </a:r>
            <a:r>
              <a:rPr lang="en-US" sz="3600" dirty="0" err="1">
                <a:solidFill>
                  <a:srgbClr val="FF0000"/>
                </a:solidFill>
              </a:rPr>
              <a:t>nhìn</a:t>
            </a:r>
            <a:r>
              <a:rPr lang="en-US" sz="3600" dirty="0">
                <a:solidFill>
                  <a:srgbClr val="FF0000"/>
                </a:solidFill>
              </a:rPr>
              <a:t> </a:t>
            </a:r>
            <a:r>
              <a:rPr lang="en-US" sz="3600" dirty="0" err="1">
                <a:solidFill>
                  <a:srgbClr val="FF0000"/>
                </a:solidFill>
              </a:rPr>
              <a:t>thấy</a:t>
            </a:r>
            <a:endParaRPr lang="en-US" sz="3600" dirty="0">
              <a:solidFill>
                <a:srgbClr val="FF0000"/>
              </a:solidFill>
            </a:endParaRPr>
          </a:p>
          <a:p>
            <a:r>
              <a:rPr lang="en-US" sz="3600" dirty="0" err="1">
                <a:solidFill>
                  <a:srgbClr val="FF0000"/>
                </a:solidFill>
              </a:rPr>
              <a:t>Mọi</a:t>
            </a:r>
            <a:r>
              <a:rPr lang="en-US" sz="3600" dirty="0">
                <a:solidFill>
                  <a:srgbClr val="FF0000"/>
                </a:solidFill>
              </a:rPr>
              <a:t> </a:t>
            </a:r>
            <a:r>
              <a:rPr lang="en-US" sz="3600" dirty="0" err="1">
                <a:solidFill>
                  <a:srgbClr val="FF0000"/>
                </a:solidFill>
              </a:rPr>
              <a:t>Vật</a:t>
            </a:r>
            <a:r>
              <a:rPr lang="en-US" sz="3600" dirty="0">
                <a:solidFill>
                  <a:srgbClr val="FF0000"/>
                </a:solidFill>
              </a:rPr>
              <a:t> </a:t>
            </a:r>
            <a:r>
              <a:rPr lang="en-US" sz="3600" dirty="0" err="1">
                <a:solidFill>
                  <a:srgbClr val="FF0000"/>
                </a:solidFill>
              </a:rPr>
              <a:t>xung</a:t>
            </a:r>
            <a:r>
              <a:rPr lang="en-US" sz="3600" dirty="0">
                <a:solidFill>
                  <a:srgbClr val="FF0000"/>
                </a:solidFill>
              </a:rPr>
              <a:t> </a:t>
            </a:r>
            <a:r>
              <a:rPr lang="en-US" sz="3600" dirty="0" err="1">
                <a:solidFill>
                  <a:srgbClr val="FF0000"/>
                </a:solidFill>
              </a:rPr>
              <a:t>quanh</a:t>
            </a:r>
            <a:r>
              <a:rPr lang="en-US" sz="3600" dirty="0">
                <a:solidFill>
                  <a:srgbClr val="FF0000"/>
                </a:solidFill>
              </a:rPr>
              <a:t> </a:t>
            </a:r>
          </a:p>
        </p:txBody>
      </p:sp>
    </p:spTree>
    <p:custDataLst>
      <p:tags r:id="rId1"/>
    </p:custDataLst>
    <p:extLst>
      <p:ext uri="{BB962C8B-B14F-4D97-AF65-F5344CB8AC3E}">
        <p14:creationId xmlns:p14="http://schemas.microsoft.com/office/powerpoint/2010/main" val="1972793954"/>
      </p:ext>
    </p:extLst>
  </p:cSld>
  <p:clrMapOvr>
    <a:masterClrMapping/>
  </p:clrMapOvr>
  <mc:AlternateContent xmlns:mc="http://schemas.openxmlformats.org/markup-compatibility/2006" xmlns:p14="http://schemas.microsoft.com/office/powerpoint/2010/main">
    <mc:Choice Requires="p14">
      <p:transition p14:dur="0" advClick="0" advTm="45474"/>
    </mc:Choice>
    <mc:Fallback xmlns="">
      <p:transition advClick="0" advTm="45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691F-368E-432D-BACB-C07F0FC57FBF}"/>
              </a:ext>
            </a:extLst>
          </p:cNvPr>
          <p:cNvSpPr>
            <a:spLocks noGrp="1"/>
          </p:cNvSpPr>
          <p:nvPr>
            <p:ph type="title"/>
          </p:nvPr>
        </p:nvSpPr>
        <p:spPr/>
        <p:txBody>
          <a:bodyPr/>
          <a:lstStyle/>
          <a:p>
            <a:endParaRPr lang="en-US"/>
          </a:p>
        </p:txBody>
      </p:sp>
      <p:pic>
        <p:nvPicPr>
          <p:cNvPr id="7" name="Content Placeholder 6" descr="A picture containing clipart&#10;&#10;Description automatically generated">
            <a:extLst>
              <a:ext uri="{FF2B5EF4-FFF2-40B4-BE49-F238E27FC236}">
                <a16:creationId xmlns:a16="http://schemas.microsoft.com/office/drawing/2014/main" id="{3E7DBE78-5CEB-4C26-82EE-E84576F4DB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9175" y="3096419"/>
            <a:ext cx="2533650" cy="1809750"/>
          </a:xfrm>
        </p:spPr>
      </p:pic>
      <p:pic>
        <p:nvPicPr>
          <p:cNvPr id="4" name="Content Placeholder 9" descr="Chart, background pattern, scatter chart&#10;&#10;Description automatically generated">
            <a:extLst>
              <a:ext uri="{FF2B5EF4-FFF2-40B4-BE49-F238E27FC236}">
                <a16:creationId xmlns:a16="http://schemas.microsoft.com/office/drawing/2014/main" id="{6B45DC99-2BBB-4F3A-8D88-84816B36F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5" name="Scroll: Horizontal 4">
            <a:extLst>
              <a:ext uri="{FF2B5EF4-FFF2-40B4-BE49-F238E27FC236}">
                <a16:creationId xmlns:a16="http://schemas.microsoft.com/office/drawing/2014/main" id="{ECCFFD24-2EDE-4FDA-B7BA-CF1E667EF4C2}"/>
              </a:ext>
            </a:extLst>
          </p:cNvPr>
          <p:cNvSpPr/>
          <p:nvPr/>
        </p:nvSpPr>
        <p:spPr>
          <a:xfrm>
            <a:off x="2035629" y="97971"/>
            <a:ext cx="7424057" cy="1218015"/>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5430475-B330-3A4D-6CC4-0CDC6B82AD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5629" y="1294027"/>
            <a:ext cx="7690756" cy="3705709"/>
          </a:xfrm>
          <a:prstGeom prst="rect">
            <a:avLst/>
          </a:prstGeom>
        </p:spPr>
      </p:pic>
      <p:sp>
        <p:nvSpPr>
          <p:cNvPr id="13" name="TextBox 12">
            <a:extLst>
              <a:ext uri="{FF2B5EF4-FFF2-40B4-BE49-F238E27FC236}">
                <a16:creationId xmlns:a16="http://schemas.microsoft.com/office/drawing/2014/main" id="{2EC0D021-FDBD-E164-6FD9-B3F56D96D891}"/>
              </a:ext>
            </a:extLst>
          </p:cNvPr>
          <p:cNvSpPr txBox="1"/>
          <p:nvPr/>
        </p:nvSpPr>
        <p:spPr>
          <a:xfrm>
            <a:off x="3499757" y="4865819"/>
            <a:ext cx="5192486" cy="2062103"/>
          </a:xfrm>
          <a:prstGeom prst="rect">
            <a:avLst/>
          </a:prstGeom>
          <a:noFill/>
        </p:spPr>
        <p:txBody>
          <a:bodyPr wrap="square" rtlCol="0">
            <a:spAutoFit/>
          </a:bodyPr>
          <a:lstStyle/>
          <a:p>
            <a:pPr algn="ctr"/>
            <a:r>
              <a:rPr lang="en-US" sz="3200" dirty="0">
                <a:solidFill>
                  <a:srgbClr val="FF0000"/>
                </a:solidFill>
              </a:rPr>
              <a:t>Em </a:t>
            </a:r>
            <a:r>
              <a:rPr lang="en-US" sz="3200" dirty="0" err="1">
                <a:solidFill>
                  <a:srgbClr val="FF0000"/>
                </a:solidFill>
              </a:rPr>
              <a:t>yêu</a:t>
            </a:r>
            <a:r>
              <a:rPr lang="en-US" sz="3200" dirty="0">
                <a:solidFill>
                  <a:srgbClr val="FF0000"/>
                </a:solidFill>
              </a:rPr>
              <a:t> </a:t>
            </a:r>
            <a:r>
              <a:rPr lang="en-US" sz="3200" dirty="0" err="1">
                <a:solidFill>
                  <a:srgbClr val="FF0000"/>
                </a:solidFill>
              </a:rPr>
              <a:t>em</a:t>
            </a:r>
            <a:r>
              <a:rPr lang="en-US" sz="3200" dirty="0">
                <a:solidFill>
                  <a:srgbClr val="FF0000"/>
                </a:solidFill>
              </a:rPr>
              <a:t> </a:t>
            </a:r>
            <a:r>
              <a:rPr lang="en-US" sz="3200" dirty="0" err="1">
                <a:solidFill>
                  <a:srgbClr val="FF0000"/>
                </a:solidFill>
              </a:rPr>
              <a:t>quý</a:t>
            </a:r>
            <a:endParaRPr lang="en-US" sz="3200" dirty="0">
              <a:solidFill>
                <a:srgbClr val="FF0000"/>
              </a:solidFill>
            </a:endParaRPr>
          </a:p>
          <a:p>
            <a:pPr algn="ctr"/>
            <a:r>
              <a:rPr lang="en-US" sz="3200" dirty="0" err="1">
                <a:solidFill>
                  <a:srgbClr val="FF0000"/>
                </a:solidFill>
              </a:rPr>
              <a:t>Đôi</a:t>
            </a:r>
            <a:r>
              <a:rPr lang="en-US" sz="3200" dirty="0">
                <a:solidFill>
                  <a:srgbClr val="FF0000"/>
                </a:solidFill>
              </a:rPr>
              <a:t> </a:t>
            </a:r>
            <a:r>
              <a:rPr lang="en-US" sz="3200" dirty="0" err="1">
                <a:solidFill>
                  <a:srgbClr val="FF0000"/>
                </a:solidFill>
              </a:rPr>
              <a:t>mắt</a:t>
            </a:r>
            <a:r>
              <a:rPr lang="en-US" sz="3200" dirty="0">
                <a:solidFill>
                  <a:srgbClr val="FF0000"/>
                </a:solidFill>
              </a:rPr>
              <a:t> </a:t>
            </a:r>
            <a:r>
              <a:rPr lang="en-US" sz="3200" dirty="0" err="1">
                <a:solidFill>
                  <a:srgbClr val="FF0000"/>
                </a:solidFill>
              </a:rPr>
              <a:t>xinh</a:t>
            </a:r>
            <a:r>
              <a:rPr lang="en-US" sz="3200" dirty="0">
                <a:solidFill>
                  <a:srgbClr val="FF0000"/>
                </a:solidFill>
              </a:rPr>
              <a:t> </a:t>
            </a:r>
            <a:r>
              <a:rPr lang="en-US" sz="3200" dirty="0" err="1">
                <a:solidFill>
                  <a:srgbClr val="FF0000"/>
                </a:solidFill>
              </a:rPr>
              <a:t>xinh</a:t>
            </a:r>
            <a:endParaRPr lang="en-US" sz="3200" dirty="0">
              <a:solidFill>
                <a:srgbClr val="FF0000"/>
              </a:solidFill>
            </a:endParaRPr>
          </a:p>
          <a:p>
            <a:pPr algn="ctr"/>
            <a:r>
              <a:rPr lang="en-US" sz="3200" dirty="0" err="1">
                <a:solidFill>
                  <a:srgbClr val="FF0000"/>
                </a:solidFill>
              </a:rPr>
              <a:t>Giữ</a:t>
            </a:r>
            <a:r>
              <a:rPr lang="en-US" sz="3200" dirty="0">
                <a:solidFill>
                  <a:srgbClr val="FF0000"/>
                </a:solidFill>
              </a:rPr>
              <a:t> </a:t>
            </a:r>
            <a:r>
              <a:rPr lang="en-US" sz="3200" dirty="0" err="1">
                <a:solidFill>
                  <a:srgbClr val="FF0000"/>
                </a:solidFill>
              </a:rPr>
              <a:t>cho</a:t>
            </a:r>
            <a:r>
              <a:rPr lang="en-US" sz="3200" dirty="0">
                <a:solidFill>
                  <a:srgbClr val="FF0000"/>
                </a:solidFill>
              </a:rPr>
              <a:t> </a:t>
            </a:r>
            <a:r>
              <a:rPr lang="en-US" sz="3200" dirty="0" err="1">
                <a:solidFill>
                  <a:srgbClr val="FF0000"/>
                </a:solidFill>
              </a:rPr>
              <a:t>đôi</a:t>
            </a:r>
            <a:r>
              <a:rPr lang="en-US" sz="3200" dirty="0">
                <a:solidFill>
                  <a:srgbClr val="FF0000"/>
                </a:solidFill>
              </a:rPr>
              <a:t> </a:t>
            </a:r>
            <a:r>
              <a:rPr lang="en-US" sz="3200" dirty="0" err="1">
                <a:solidFill>
                  <a:srgbClr val="FF0000"/>
                </a:solidFill>
              </a:rPr>
              <a:t>mắt</a:t>
            </a:r>
            <a:endParaRPr lang="en-US" sz="3200" dirty="0">
              <a:solidFill>
                <a:srgbClr val="FF0000"/>
              </a:solidFill>
            </a:endParaRPr>
          </a:p>
          <a:p>
            <a:pPr algn="ctr"/>
            <a:r>
              <a:rPr lang="en-US" sz="3200" dirty="0" err="1">
                <a:solidFill>
                  <a:srgbClr val="FF0000"/>
                </a:solidFill>
              </a:rPr>
              <a:t>Ngày</a:t>
            </a:r>
            <a:r>
              <a:rPr lang="en-US" sz="3200" dirty="0">
                <a:solidFill>
                  <a:srgbClr val="FF0000"/>
                </a:solidFill>
              </a:rPr>
              <a:t> </a:t>
            </a:r>
            <a:r>
              <a:rPr lang="en-US" sz="3200" dirty="0" err="1">
                <a:solidFill>
                  <a:srgbClr val="FF0000"/>
                </a:solidFill>
              </a:rPr>
              <a:t>càng</a:t>
            </a:r>
            <a:r>
              <a:rPr lang="en-US" sz="3200" dirty="0">
                <a:solidFill>
                  <a:srgbClr val="FF0000"/>
                </a:solidFill>
              </a:rPr>
              <a:t> </a:t>
            </a:r>
            <a:r>
              <a:rPr lang="en-US" sz="3200" dirty="0" err="1">
                <a:solidFill>
                  <a:srgbClr val="FF0000"/>
                </a:solidFill>
              </a:rPr>
              <a:t>sáng</a:t>
            </a:r>
            <a:r>
              <a:rPr lang="en-US" sz="3200" dirty="0">
                <a:solidFill>
                  <a:srgbClr val="FF0000"/>
                </a:solidFill>
              </a:rPr>
              <a:t> </a:t>
            </a:r>
            <a:r>
              <a:rPr lang="en-US" sz="3200" dirty="0" err="1">
                <a:solidFill>
                  <a:srgbClr val="FF0000"/>
                </a:solidFill>
              </a:rPr>
              <a:t>hơn</a:t>
            </a:r>
            <a:r>
              <a:rPr lang="en-US" sz="3200" dirty="0">
                <a:solidFill>
                  <a:srgbClr val="FF0000"/>
                </a:solidFill>
              </a:rPr>
              <a:t> </a:t>
            </a:r>
          </a:p>
        </p:txBody>
      </p:sp>
    </p:spTree>
    <p:custDataLst>
      <p:tags r:id="rId1"/>
    </p:custDataLst>
    <p:extLst>
      <p:ext uri="{BB962C8B-B14F-4D97-AF65-F5344CB8AC3E}">
        <p14:creationId xmlns:p14="http://schemas.microsoft.com/office/powerpoint/2010/main" val="1891663128"/>
      </p:ext>
    </p:extLst>
  </p:cSld>
  <p:clrMapOvr>
    <a:masterClrMapping/>
  </p:clrMapOvr>
  <mc:AlternateContent xmlns:mc="http://schemas.openxmlformats.org/markup-compatibility/2006" xmlns:p14="http://schemas.microsoft.com/office/powerpoint/2010/main">
    <mc:Choice Requires="p14">
      <p:transition p14:dur="0" advClick="0" advTm="29841"/>
    </mc:Choice>
    <mc:Fallback xmlns="">
      <p:transition advClick="0" advTm="29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4A0487-30D3-8EFF-9665-4C7FEABEE03E}"/>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329987203"/>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sp>
        <p:nvSpPr>
          <p:cNvPr id="3" name="TextBox 2">
            <a:extLst>
              <a:ext uri="{FF2B5EF4-FFF2-40B4-BE49-F238E27FC236}">
                <a16:creationId xmlns:a16="http://schemas.microsoft.com/office/drawing/2014/main" id="{5979AD5C-E831-38C3-7626-5E14C46088A4}"/>
              </a:ext>
            </a:extLst>
          </p:cNvPr>
          <p:cNvSpPr txBox="1"/>
          <p:nvPr/>
        </p:nvSpPr>
        <p:spPr>
          <a:xfrm>
            <a:off x="2786743" y="2002971"/>
            <a:ext cx="7369628" cy="1446550"/>
          </a:xfrm>
          <a:prstGeom prst="rect">
            <a:avLst/>
          </a:prstGeom>
          <a:noFill/>
        </p:spPr>
        <p:txBody>
          <a:bodyPr wrap="square" rtlCol="0">
            <a:spAutoFit/>
          </a:bodyPr>
          <a:lstStyle/>
          <a:p>
            <a:pPr algn="ctr"/>
            <a:r>
              <a:rPr lang="en-US" sz="4400" dirty="0" err="1">
                <a:solidFill>
                  <a:srgbClr val="FF0000"/>
                </a:solidFill>
              </a:rPr>
              <a:t>Hoạt</a:t>
            </a:r>
            <a:r>
              <a:rPr lang="en-US" sz="4400" dirty="0">
                <a:solidFill>
                  <a:srgbClr val="FF0000"/>
                </a:solidFill>
              </a:rPr>
              <a:t> </a:t>
            </a:r>
            <a:r>
              <a:rPr lang="en-US" sz="4400" dirty="0" err="1">
                <a:solidFill>
                  <a:srgbClr val="FF0000"/>
                </a:solidFill>
              </a:rPr>
              <a:t>động</a:t>
            </a:r>
            <a:r>
              <a:rPr lang="en-US" sz="4400" dirty="0">
                <a:solidFill>
                  <a:srgbClr val="FF0000"/>
                </a:solidFill>
              </a:rPr>
              <a:t> 2 : </a:t>
            </a:r>
            <a:r>
              <a:rPr lang="en-US" sz="4400" dirty="0" err="1">
                <a:solidFill>
                  <a:srgbClr val="FF0000"/>
                </a:solidFill>
              </a:rPr>
              <a:t>Dạy</a:t>
            </a:r>
            <a:r>
              <a:rPr lang="en-US" sz="4400" dirty="0">
                <a:solidFill>
                  <a:srgbClr val="FF0000"/>
                </a:solidFill>
              </a:rPr>
              <a:t> </a:t>
            </a:r>
            <a:r>
              <a:rPr lang="en-US" sz="4400" dirty="0" err="1">
                <a:solidFill>
                  <a:srgbClr val="FF0000"/>
                </a:solidFill>
              </a:rPr>
              <a:t>trẻ</a:t>
            </a:r>
            <a:r>
              <a:rPr lang="en-US" sz="4400" dirty="0">
                <a:solidFill>
                  <a:srgbClr val="FF0000"/>
                </a:solidFill>
              </a:rPr>
              <a:t> </a:t>
            </a:r>
            <a:r>
              <a:rPr lang="en-US" sz="4400" dirty="0" err="1">
                <a:solidFill>
                  <a:srgbClr val="FF0000"/>
                </a:solidFill>
              </a:rPr>
              <a:t>đọc</a:t>
            </a:r>
            <a:r>
              <a:rPr lang="en-US" sz="4400" dirty="0">
                <a:solidFill>
                  <a:srgbClr val="FF0000"/>
                </a:solidFill>
              </a:rPr>
              <a:t> </a:t>
            </a:r>
            <a:r>
              <a:rPr lang="en-US" sz="4400" dirty="0" err="1">
                <a:solidFill>
                  <a:srgbClr val="FF0000"/>
                </a:solidFill>
              </a:rPr>
              <a:t>thơ</a:t>
            </a:r>
            <a:r>
              <a:rPr lang="en-US" sz="4400" dirty="0">
                <a:solidFill>
                  <a:srgbClr val="FF0000"/>
                </a:solidFill>
              </a:rPr>
              <a:t> :                    “</a:t>
            </a:r>
            <a:r>
              <a:rPr lang="en-US" sz="4400" dirty="0" err="1">
                <a:solidFill>
                  <a:srgbClr val="002060"/>
                </a:solidFill>
              </a:rPr>
              <a:t>Đôi</a:t>
            </a:r>
            <a:r>
              <a:rPr lang="en-US" sz="4400" dirty="0">
                <a:solidFill>
                  <a:srgbClr val="002060"/>
                </a:solidFill>
              </a:rPr>
              <a:t> </a:t>
            </a:r>
            <a:r>
              <a:rPr lang="en-US" sz="4400" dirty="0" err="1">
                <a:solidFill>
                  <a:srgbClr val="002060"/>
                </a:solidFill>
              </a:rPr>
              <a:t>mắt</a:t>
            </a:r>
            <a:r>
              <a:rPr lang="en-US" sz="4400" dirty="0">
                <a:solidFill>
                  <a:srgbClr val="002060"/>
                </a:solidFill>
              </a:rPr>
              <a:t> </a:t>
            </a:r>
            <a:r>
              <a:rPr lang="en-US" sz="4400" dirty="0" err="1">
                <a:solidFill>
                  <a:srgbClr val="002060"/>
                </a:solidFill>
              </a:rPr>
              <a:t>của</a:t>
            </a:r>
            <a:r>
              <a:rPr lang="en-US" sz="4400" dirty="0">
                <a:solidFill>
                  <a:srgbClr val="002060"/>
                </a:solidFill>
              </a:rPr>
              <a:t> </a:t>
            </a:r>
            <a:r>
              <a:rPr lang="en-US" sz="4400" dirty="0" err="1">
                <a:solidFill>
                  <a:srgbClr val="002060"/>
                </a:solidFill>
              </a:rPr>
              <a:t>em</a:t>
            </a:r>
            <a:r>
              <a:rPr lang="en-US" sz="4400" dirty="0">
                <a:solidFill>
                  <a:srgbClr val="FF0000"/>
                </a:solidFill>
              </a:rPr>
              <a:t>” </a:t>
            </a:r>
          </a:p>
        </p:txBody>
      </p:sp>
    </p:spTree>
    <p:custDataLst>
      <p:tags r:id="rId1"/>
    </p:custDataLst>
    <p:extLst>
      <p:ext uri="{BB962C8B-B14F-4D97-AF65-F5344CB8AC3E}">
        <p14:creationId xmlns:p14="http://schemas.microsoft.com/office/powerpoint/2010/main" val="3252206388"/>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hape, circle&#10;&#10;Description automatically generated">
            <a:extLst>
              <a:ext uri="{FF2B5EF4-FFF2-40B4-BE49-F238E27FC236}">
                <a16:creationId xmlns:a16="http://schemas.microsoft.com/office/drawing/2014/main" id="{079FE1FA-C529-4563-9F49-CE45F1EC1402}"/>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6060"/>
          <a:stretch/>
        </p:blipFill>
        <p:spPr>
          <a:xfrm>
            <a:off x="-1504" y="1282"/>
            <a:ext cx="12191980" cy="6856718"/>
          </a:xfrm>
          <a:prstGeom prst="rect">
            <a:avLst/>
          </a:prstGeom>
        </p:spPr>
      </p:pic>
      <p:pic>
        <p:nvPicPr>
          <p:cNvPr id="2" name="Always With Me (Piano)">
            <a:hlinkClick r:id="" action="ppaction://media"/>
            <a:extLst>
              <a:ext uri="{FF2B5EF4-FFF2-40B4-BE49-F238E27FC236}">
                <a16:creationId xmlns:a16="http://schemas.microsoft.com/office/drawing/2014/main" id="{054E741F-1E3E-48CA-80A0-04C89F0DB91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09731" y="5942959"/>
            <a:ext cx="609600" cy="609600"/>
          </a:xfrm>
          <a:prstGeom prst="rect">
            <a:avLst/>
          </a:prstGeom>
        </p:spPr>
      </p:pic>
      <p:sp>
        <p:nvSpPr>
          <p:cNvPr id="3" name="TextBox 2">
            <a:extLst>
              <a:ext uri="{FF2B5EF4-FFF2-40B4-BE49-F238E27FC236}">
                <a16:creationId xmlns:a16="http://schemas.microsoft.com/office/drawing/2014/main" id="{5979AD5C-E831-38C3-7626-5E14C46088A4}"/>
              </a:ext>
            </a:extLst>
          </p:cNvPr>
          <p:cNvSpPr txBox="1"/>
          <p:nvPr/>
        </p:nvSpPr>
        <p:spPr>
          <a:xfrm>
            <a:off x="3254829" y="2002971"/>
            <a:ext cx="6487885" cy="769441"/>
          </a:xfrm>
          <a:prstGeom prst="rect">
            <a:avLst/>
          </a:prstGeom>
          <a:noFill/>
        </p:spPr>
        <p:txBody>
          <a:bodyPr wrap="square" rtlCol="0">
            <a:spAutoFit/>
          </a:bodyPr>
          <a:lstStyle/>
          <a:p>
            <a:r>
              <a:rPr lang="en-US" sz="4400" dirty="0" err="1">
                <a:solidFill>
                  <a:srgbClr val="FF0000"/>
                </a:solidFill>
              </a:rPr>
              <a:t>Đọc</a:t>
            </a:r>
            <a:r>
              <a:rPr lang="en-US" sz="4400" dirty="0">
                <a:solidFill>
                  <a:srgbClr val="FF0000"/>
                </a:solidFill>
              </a:rPr>
              <a:t> </a:t>
            </a:r>
            <a:r>
              <a:rPr lang="en-US" sz="4400" dirty="0" err="1">
                <a:solidFill>
                  <a:srgbClr val="FF0000"/>
                </a:solidFill>
              </a:rPr>
              <a:t>thơ</a:t>
            </a:r>
            <a:r>
              <a:rPr lang="en-US" sz="4400" dirty="0">
                <a:solidFill>
                  <a:srgbClr val="FF0000"/>
                </a:solidFill>
              </a:rPr>
              <a:t> : </a:t>
            </a:r>
            <a:r>
              <a:rPr lang="en-US" sz="4400" dirty="0" err="1">
                <a:solidFill>
                  <a:srgbClr val="FF0000"/>
                </a:solidFill>
              </a:rPr>
              <a:t>Đôi</a:t>
            </a:r>
            <a:r>
              <a:rPr lang="en-US" sz="4400" dirty="0">
                <a:solidFill>
                  <a:srgbClr val="FF0000"/>
                </a:solidFill>
              </a:rPr>
              <a:t> </a:t>
            </a:r>
            <a:r>
              <a:rPr lang="en-US" sz="4400" dirty="0" err="1">
                <a:solidFill>
                  <a:srgbClr val="FF0000"/>
                </a:solidFill>
              </a:rPr>
              <a:t>mắt</a:t>
            </a:r>
            <a:r>
              <a:rPr lang="en-US" sz="4400" dirty="0">
                <a:solidFill>
                  <a:srgbClr val="FF0000"/>
                </a:solidFill>
              </a:rPr>
              <a:t> </a:t>
            </a:r>
            <a:r>
              <a:rPr lang="en-US" sz="4400" dirty="0" err="1">
                <a:solidFill>
                  <a:srgbClr val="FF0000"/>
                </a:solidFill>
              </a:rPr>
              <a:t>của</a:t>
            </a:r>
            <a:r>
              <a:rPr lang="en-US" sz="4400" dirty="0">
                <a:solidFill>
                  <a:srgbClr val="FF0000"/>
                </a:solidFill>
              </a:rPr>
              <a:t> </a:t>
            </a:r>
            <a:r>
              <a:rPr lang="en-US" sz="4400" dirty="0" err="1">
                <a:solidFill>
                  <a:srgbClr val="FF0000"/>
                </a:solidFill>
              </a:rPr>
              <a:t>em</a:t>
            </a:r>
            <a:r>
              <a:rPr lang="en-US" sz="4400" dirty="0">
                <a:solidFill>
                  <a:srgbClr val="FF0000"/>
                </a:solidFill>
              </a:rPr>
              <a:t> </a:t>
            </a:r>
          </a:p>
        </p:txBody>
      </p:sp>
    </p:spTree>
    <p:custDataLst>
      <p:tags r:id="rId1"/>
    </p:custDataLst>
    <p:extLst>
      <p:ext uri="{BB962C8B-B14F-4D97-AF65-F5344CB8AC3E}">
        <p14:creationId xmlns:p14="http://schemas.microsoft.com/office/powerpoint/2010/main" val="1314102239"/>
      </p:ext>
    </p:extLst>
  </p:cSld>
  <p:clrMapOvr>
    <a:masterClrMapping/>
  </p:clrMapOvr>
  <mc:AlternateContent xmlns:mc="http://schemas.openxmlformats.org/markup-compatibility/2006" xmlns:p14="http://schemas.microsoft.com/office/powerpoint/2010/main">
    <mc:Choice Requires="p14">
      <p:transition p14:dur="0" advClick="0" advTm="24390"/>
    </mc:Choice>
    <mc:Fallback xmlns="">
      <p:transition advClick="0" advTm="24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551"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ADC6-12CB-445A-86DC-475394CE3EB6}"/>
              </a:ext>
            </a:extLst>
          </p:cNvPr>
          <p:cNvSpPr>
            <a:spLocks noGrp="1"/>
          </p:cNvSpPr>
          <p:nvPr>
            <p:ph type="title"/>
          </p:nvPr>
        </p:nvSpPr>
        <p:spPr/>
        <p:txBody>
          <a:bodyPr/>
          <a:lstStyle/>
          <a:p>
            <a:endParaRPr lang="en-US"/>
          </a:p>
        </p:txBody>
      </p:sp>
      <p:pic>
        <p:nvPicPr>
          <p:cNvPr id="9" name="Audio 8">
            <a:hlinkClick r:id="" action="ppaction://media"/>
            <a:extLst>
              <a:ext uri="{FF2B5EF4-FFF2-40B4-BE49-F238E27FC236}">
                <a16:creationId xmlns:a16="http://schemas.microsoft.com/office/drawing/2014/main" id="{49DBDC6E-ADCE-4949-BA84-F7F1A719279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pic>
        <p:nvPicPr>
          <p:cNvPr id="14" name="Content Placeholder 13" descr="A picture containing diagram&#10;&#10;Description automatically generated">
            <a:extLst>
              <a:ext uri="{FF2B5EF4-FFF2-40B4-BE49-F238E27FC236}">
                <a16:creationId xmlns:a16="http://schemas.microsoft.com/office/drawing/2014/main" id="{EA1FC615-8829-4707-A4EA-0BC72D639CA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6C8FAF92-305A-4BD2-9F1A-EF1F08D3C49F}"/>
              </a:ext>
            </a:extLst>
          </p:cNvPr>
          <p:cNvSpPr txBox="1"/>
          <p:nvPr/>
        </p:nvSpPr>
        <p:spPr>
          <a:xfrm>
            <a:off x="2143432" y="1000017"/>
            <a:ext cx="7905136" cy="1138773"/>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Giáo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dục</a:t>
            </a:r>
            <a:endParaRPr lang="en-US" sz="36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E0F40332-EF8A-4613-8E59-2FFC65295B3B}"/>
              </a:ext>
            </a:extLst>
          </p:cNvPr>
          <p:cNvSpPr txBox="1"/>
          <p:nvPr/>
        </p:nvSpPr>
        <p:spPr>
          <a:xfrm>
            <a:off x="2019868" y="2138790"/>
            <a:ext cx="8800532" cy="2677656"/>
          </a:xfrm>
          <a:prstGeom prst="rect">
            <a:avLst/>
          </a:prstGeom>
          <a:noFill/>
        </p:spPr>
        <p:txBody>
          <a:bodyPr wrap="square" rtlCol="0">
            <a:spAutoFit/>
          </a:bodyPr>
          <a:lstStyle/>
          <a:p>
            <a:r>
              <a:rPr lang="en-US" dirty="0"/>
              <a:t> </a:t>
            </a:r>
            <a:r>
              <a:rPr lang="en-US" sz="2800" dirty="0" err="1">
                <a:solidFill>
                  <a:srgbClr val="002060"/>
                </a:solidFill>
                <a:latin typeface="Times New Roman" panose="02020603050405020304" pitchFamily="18" charset="0"/>
                <a:cs typeface="Times New Roman" panose="02020603050405020304" pitchFamily="18" charset="0"/>
              </a:rPr>
              <a:t>Buổi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ngủ dậy các con phải rửa mặt bằng khăn sạch. Khi chơi đồ chơi xong các con phải rửa tay sạch để bụi không theo tay vào mắt.Khi bị bụi bay vào mắt các con không được dụi mắt mà phải nhờ người lớn giúp đỡ. Và khi bị đau mắt các con được bố mẹ đưa đi bác sỹ thì các con phải ngoan làm theo sự hướng dẫn của bác sỹ nhé!</a:t>
            </a:r>
            <a:endParaRPr lang="en-US" sz="2800"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05272461"/>
      </p:ext>
    </p:extLst>
  </p:cSld>
  <p:clrMapOvr>
    <a:masterClrMapping/>
  </p:clrMapOvr>
  <mc:AlternateContent xmlns:mc="http://schemas.openxmlformats.org/markup-compatibility/2006" xmlns:p14="http://schemas.microsoft.com/office/powerpoint/2010/main">
    <mc:Choice Requires="p14">
      <p:transition spd="slow" p14:dur="800" advClick="0" advTm="30000">
        <p:circle/>
      </p:transition>
    </mc:Choice>
    <mc:Fallback xmlns="">
      <p:transition spd="slow" advClick="0" advTm="3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6DE4-924A-4A85-BD85-1807915AC60D}"/>
              </a:ext>
            </a:extLst>
          </p:cNvPr>
          <p:cNvSpPr>
            <a:spLocks noGrp="1"/>
          </p:cNvSpPr>
          <p:nvPr>
            <p:ph type="title"/>
          </p:nvPr>
        </p:nvSpPr>
        <p:spPr/>
        <p:txBody>
          <a:bodyPr/>
          <a:lstStyle/>
          <a:p>
            <a:endParaRPr lang="en-US"/>
          </a:p>
        </p:txBody>
      </p:sp>
      <p:pic>
        <p:nvPicPr>
          <p:cNvPr id="5" name="Content Placeholder 4" descr="A picture containing flower, plant&#10;&#10;Description automatically generated">
            <a:extLst>
              <a:ext uri="{FF2B5EF4-FFF2-40B4-BE49-F238E27FC236}">
                <a16:creationId xmlns:a16="http://schemas.microsoft.com/office/drawing/2014/main" id="{A7538831-9499-4E3E-9BE8-F5A61C7ED7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875"/>
          </a:xfrm>
        </p:spPr>
      </p:pic>
      <p:sp>
        <p:nvSpPr>
          <p:cNvPr id="6" name="TextBox 5">
            <a:extLst>
              <a:ext uri="{FF2B5EF4-FFF2-40B4-BE49-F238E27FC236}">
                <a16:creationId xmlns:a16="http://schemas.microsoft.com/office/drawing/2014/main" id="{50596ED9-2158-4E4F-B0D2-7F22BD6D89CB}"/>
              </a:ext>
            </a:extLst>
          </p:cNvPr>
          <p:cNvSpPr txBox="1"/>
          <p:nvPr/>
        </p:nvSpPr>
        <p:spPr>
          <a:xfrm>
            <a:off x="2411717" y="2289123"/>
            <a:ext cx="7132320" cy="1538883"/>
          </a:xfrm>
          <a:prstGeom prst="rect">
            <a:avLst/>
          </a:prstGeom>
          <a:noFill/>
        </p:spPr>
        <p:txBody>
          <a:bodyPr wrap="square" rtlCol="0">
            <a:spAutoFit/>
          </a:bodyPr>
          <a:lstStyle/>
          <a:p>
            <a:pPr algn="ctr"/>
            <a:r>
              <a:rPr lang="en-US" sz="5400" dirty="0">
                <a:solidFill>
                  <a:srgbClr val="0070C0"/>
                </a:solidFill>
                <a:latin typeface="Times New Roman" panose="02020603050405020304" pitchFamily="18" charset="0"/>
                <a:cs typeface="Times New Roman" panose="02020603050405020304" pitchFamily="18" charset="0"/>
              </a:rPr>
              <a:t>1 ỔN ĐỊNH TỔ CHỨC:</a:t>
            </a:r>
          </a:p>
          <a:p>
            <a:pPr algn="ctr"/>
            <a:r>
              <a:rPr lang="en-US" sz="4000" dirty="0">
                <a:solidFill>
                  <a:srgbClr val="FF0000"/>
                </a:solidFill>
                <a:latin typeface="Times New Roman" panose="02020603050405020304" pitchFamily="18" charset="0"/>
                <a:cs typeface="Times New Roman" panose="02020603050405020304" pitchFamily="18" charset="0"/>
              </a:rPr>
              <a:t>HÁT BÀI HÁT :  “CÁI MŨI”</a:t>
            </a:r>
          </a:p>
        </p:txBody>
      </p:sp>
    </p:spTree>
    <p:custDataLst>
      <p:tags r:id="rId1"/>
    </p:custDataLst>
    <p:extLst>
      <p:ext uri="{BB962C8B-B14F-4D97-AF65-F5344CB8AC3E}">
        <p14:creationId xmlns:p14="http://schemas.microsoft.com/office/powerpoint/2010/main" val="3518231739"/>
      </p:ext>
    </p:extLst>
  </p:cSld>
  <p:clrMapOvr>
    <a:masterClrMapping/>
  </p:clrMapOvr>
  <p:transition spd="slow" advClick="0" advTm="994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F350-8703-40E2-9D02-AA36689680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4268D9-E6C7-428C-9512-BBCC64CDAB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extLst>
      <p:ext uri="{BB962C8B-B14F-4D97-AF65-F5344CB8AC3E}">
        <p14:creationId xmlns:p14="http://schemas.microsoft.com/office/powerpoint/2010/main" val="416875161"/>
      </p:ext>
    </p:extLst>
  </p:cSld>
  <p:clrMapOvr>
    <a:masterClrMapping/>
  </p:clrMapOvr>
  <mc:AlternateContent xmlns:mc="http://schemas.openxmlformats.org/markup-compatibility/2006" xmlns:p14="http://schemas.microsoft.com/office/powerpoint/2010/main">
    <mc:Choice Requires="p14">
      <p:transition spd="slow" p14:dur="800" advClick="0" advTm="26000">
        <p:circle/>
      </p:transition>
    </mc:Choice>
    <mc:Fallback xmlns="">
      <p:transition spd="slow" advClick="0" advTm="26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ái Mũi - Thỏ Nhí TV">
            <a:hlinkClick r:id="" action="ppaction://media"/>
            <a:extLst>
              <a:ext uri="{FF2B5EF4-FFF2-40B4-BE49-F238E27FC236}">
                <a16:creationId xmlns:a16="http://schemas.microsoft.com/office/drawing/2014/main" id="{1E7EB8B3-7BA1-6C6C-D4D8-C191C9523DAD}"/>
              </a:ext>
            </a:extLst>
          </p:cNvPr>
          <p:cNvPicPr>
            <a:picLocks noGrp="1" noChangeAspect="1"/>
          </p:cNvPicPr>
          <p:nvPr>
            <p:ph idx="1"/>
            <a:videoFile r:link="rId3"/>
            <p:extLst>
              <p:ext uri="{DAA4B4D4-6D71-4841-9C94-3DE7FCFB9230}">
                <p14:media xmlns:p14="http://schemas.microsoft.com/office/powerpoint/2010/main" r:embed="rId2"/>
              </p:ext>
            </p:extLst>
          </p:nvPr>
        </p:nvPicPr>
        <p:blipFill>
          <a:blip r:embed="rId5"/>
          <a:stretch>
            <a:fillRect/>
          </a:stretch>
        </p:blipFill>
        <p:spPr>
          <a:xfrm>
            <a:off x="0" y="-76202"/>
            <a:ext cx="12192000" cy="6934201"/>
          </a:xfrm>
        </p:spPr>
      </p:pic>
    </p:spTree>
    <p:custDataLst>
      <p:tags r:id="rId1"/>
    </p:custDataLst>
    <p:extLst>
      <p:ext uri="{BB962C8B-B14F-4D97-AF65-F5344CB8AC3E}">
        <p14:creationId xmlns:p14="http://schemas.microsoft.com/office/powerpoint/2010/main" val="3222501590"/>
      </p:ext>
    </p:extLst>
  </p:cSld>
  <p:clrMapOvr>
    <a:masterClrMapping/>
  </p:clrMapOvr>
  <p:transition spd="slow" advClick="0" advTm="128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6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B19-948C-46D3-9E4C-BE7C99AFEE63}"/>
              </a:ext>
            </a:extLst>
          </p:cNvPr>
          <p:cNvSpPr>
            <a:spLocks noGrp="1"/>
          </p:cNvSpPr>
          <p:nvPr>
            <p:ph type="title"/>
          </p:nvPr>
        </p:nvSpPr>
        <p:spPr/>
        <p:txBody>
          <a:bodyPr/>
          <a:lstStyle/>
          <a:p>
            <a:endParaRPr lang="en-US" dirty="0"/>
          </a:p>
        </p:txBody>
      </p:sp>
      <p:pic>
        <p:nvPicPr>
          <p:cNvPr id="21" name="Picture 20" descr="Graphical user interface, website&#10;&#10;Description automatically generated">
            <a:extLst>
              <a:ext uri="{FF2B5EF4-FFF2-40B4-BE49-F238E27FC236}">
                <a16:creationId xmlns:a16="http://schemas.microsoft.com/office/drawing/2014/main" id="{30359148-322C-4322-8EE5-4B12C3C58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
            <a:ext cx="12192000" cy="6849954"/>
          </a:xfrm>
          <a:prstGeom prst="rect">
            <a:avLst/>
          </a:prstGeom>
        </p:spPr>
      </p:pic>
      <p:sp>
        <p:nvSpPr>
          <p:cNvPr id="17" name="TextBox 16">
            <a:extLst>
              <a:ext uri="{FF2B5EF4-FFF2-40B4-BE49-F238E27FC236}">
                <a16:creationId xmlns:a16="http://schemas.microsoft.com/office/drawing/2014/main" id="{B5F2E209-D414-4CA1-82E3-0781EB2BF15C}"/>
              </a:ext>
            </a:extLst>
          </p:cNvPr>
          <p:cNvSpPr txBox="1"/>
          <p:nvPr/>
        </p:nvSpPr>
        <p:spPr>
          <a:xfrm>
            <a:off x="2721231" y="1966117"/>
            <a:ext cx="7685512" cy="707886"/>
          </a:xfrm>
          <a:prstGeom prst="rect">
            <a:avLst/>
          </a:prstGeom>
          <a:noFill/>
        </p:spPr>
        <p:txBody>
          <a:bodyPr wrap="square" rtlCol="0">
            <a:spAutoFit/>
          </a:bodyPr>
          <a:lstStyle/>
          <a:p>
            <a:pPr algn="ctr"/>
            <a:r>
              <a:rPr lang="en-US" sz="4000" dirty="0">
                <a:solidFill>
                  <a:srgbClr val="00B05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2. PHƯƠNG PHÁP, HÌNH THỨC:</a:t>
            </a:r>
          </a:p>
        </p:txBody>
      </p:sp>
    </p:spTree>
    <p:extLst>
      <p:ext uri="{BB962C8B-B14F-4D97-AF65-F5344CB8AC3E}">
        <p14:creationId xmlns:p14="http://schemas.microsoft.com/office/powerpoint/2010/main" val="1092844434"/>
      </p:ext>
    </p:extLst>
  </p:cSld>
  <p:clrMapOvr>
    <a:masterClrMapping/>
  </p:clrMapOvr>
  <p:transition spd="slow" advClick="0" advTm="33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ACD0-1B5F-477E-9282-D15AE3D9CCA7}"/>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B2DA8BA9-B07F-4A2D-A48B-62808F2560DA}"/>
              </a:ext>
            </a:extLst>
          </p:cNvPr>
          <p:cNvSpPr txBox="1"/>
          <p:nvPr/>
        </p:nvSpPr>
        <p:spPr>
          <a:xfrm>
            <a:off x="3598606" y="365125"/>
            <a:ext cx="2875936" cy="369332"/>
          </a:xfrm>
          <a:prstGeom prst="rect">
            <a:avLst/>
          </a:prstGeom>
          <a:noFill/>
        </p:spPr>
        <p:txBody>
          <a:bodyPr wrap="square" rtlCol="0">
            <a:spAutoFit/>
          </a:bodyPr>
          <a:lstStyle/>
          <a:p>
            <a:r>
              <a:rPr lang="en-US" dirty="0"/>
              <a:t>LÀM NGHỀ NHƯ BỐ</a:t>
            </a:r>
          </a:p>
        </p:txBody>
      </p:sp>
      <p:pic>
        <p:nvPicPr>
          <p:cNvPr id="12" name="Content Placeholder 11" descr="A picture containing text&#10;&#10;Description automatically generated">
            <a:extLst>
              <a:ext uri="{FF2B5EF4-FFF2-40B4-BE49-F238E27FC236}">
                <a16:creationId xmlns:a16="http://schemas.microsoft.com/office/drawing/2014/main" id="{F2F5CF28-ABD7-4405-B526-C6D796A74C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60" y="0"/>
            <a:ext cx="12195187" cy="6858000"/>
          </a:xfrm>
        </p:spPr>
      </p:pic>
      <p:pic>
        <p:nvPicPr>
          <p:cNvPr id="16" name="Picture 15" descr="A picture containing text, clipart&#10;&#10;Description automatically generated">
            <a:extLst>
              <a:ext uri="{FF2B5EF4-FFF2-40B4-BE49-F238E27FC236}">
                <a16:creationId xmlns:a16="http://schemas.microsoft.com/office/drawing/2014/main" id="{42AD72B6-B9DC-4F6C-9181-7C39678E1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47" y="1479586"/>
            <a:ext cx="4841973" cy="5589516"/>
          </a:xfrm>
          <a:prstGeom prst="rect">
            <a:avLst/>
          </a:prstGeom>
        </p:spPr>
      </p:pic>
      <p:sp>
        <p:nvSpPr>
          <p:cNvPr id="3" name="TextBox 2">
            <a:extLst>
              <a:ext uri="{FF2B5EF4-FFF2-40B4-BE49-F238E27FC236}">
                <a16:creationId xmlns:a16="http://schemas.microsoft.com/office/drawing/2014/main" id="{82288E84-B098-E40D-1E94-A941E3C6B7C4}"/>
              </a:ext>
            </a:extLst>
          </p:cNvPr>
          <p:cNvSpPr txBox="1"/>
          <p:nvPr/>
        </p:nvSpPr>
        <p:spPr>
          <a:xfrm>
            <a:off x="1968396" y="734410"/>
            <a:ext cx="8294914"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Hoạt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1:  </a:t>
            </a:r>
            <a:r>
              <a:rPr lang="en-US" sz="4000" dirty="0" err="1">
                <a:solidFill>
                  <a:srgbClr val="FF0000"/>
                </a:solidFill>
                <a:latin typeface="Times New Roman" panose="02020603050405020304" pitchFamily="18" charset="0"/>
                <a:cs typeface="Times New Roman" panose="02020603050405020304" pitchFamily="18" charset="0"/>
              </a:rPr>
              <a:t>Cô</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thơ</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trẻ</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nghe</a:t>
            </a:r>
            <a:endParaRPr lang="en-US" sz="4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17077165"/>
      </p:ext>
    </p:extLst>
  </p:cSld>
  <p:clrMapOvr>
    <a:masterClrMapping/>
  </p:clrMapOvr>
  <mc:AlternateContent xmlns:mc="http://schemas.openxmlformats.org/markup-compatibility/2006" xmlns:p14="http://schemas.microsoft.com/office/powerpoint/2010/main">
    <mc:Choice Requires="p14">
      <p:transition spd="slow" p14:dur="1500" advClick="0" advTm="36000">
        <p:split orient="vert"/>
      </p:transition>
    </mc:Choice>
    <mc:Fallback xmlns="">
      <p:transition spd="slow" advClick="0" advTm="36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Bài Thơ Đôi Mắt Của Em [Nội Dung + Hình Ảnh + Giáo Án]">
            <a:extLst>
              <a:ext uri="{FF2B5EF4-FFF2-40B4-BE49-F238E27FC236}">
                <a16:creationId xmlns:a16="http://schemas.microsoft.com/office/drawing/2014/main" id="{19DEE71D-D0AE-1A3E-D196-54F830F5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3464289"/>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243A5-4989-5794-14F6-C91723C0B705}"/>
              </a:ext>
            </a:extLst>
          </p:cNvPr>
          <p:cNvPicPr>
            <a:picLocks noChangeAspect="1"/>
          </p:cNvPicPr>
          <p:nvPr/>
        </p:nvPicPr>
        <p:blipFill>
          <a:blip r:embed="rId2">
            <a:extLst>
              <a:ext uri="{28A0092B-C50C-407E-A947-70E740481C1C}">
                <a14:useLocalDpi xmlns:a14="http://schemas.microsoft.com/office/drawing/2010/main" val="0"/>
              </a:ext>
            </a:extLst>
          </a:blip>
          <a:srcRect t="5881"/>
          <a:stretch/>
        </p:blipFill>
        <p:spPr>
          <a:xfrm>
            <a:off x="-97971" y="0"/>
            <a:ext cx="12192000" cy="6858000"/>
          </a:xfrm>
          <a:prstGeom prst="rect">
            <a:avLst/>
          </a:prstGeom>
        </p:spPr>
      </p:pic>
      <p:sp>
        <p:nvSpPr>
          <p:cNvPr id="6" name="TextBox 5">
            <a:extLst>
              <a:ext uri="{FF2B5EF4-FFF2-40B4-BE49-F238E27FC236}">
                <a16:creationId xmlns:a16="http://schemas.microsoft.com/office/drawing/2014/main" id="{AD247A31-713A-7EB8-7701-44B39A909C7A}"/>
              </a:ext>
            </a:extLst>
          </p:cNvPr>
          <p:cNvSpPr txBox="1"/>
          <p:nvPr/>
        </p:nvSpPr>
        <p:spPr>
          <a:xfrm>
            <a:off x="3450770" y="5377543"/>
            <a:ext cx="4691743" cy="1323439"/>
          </a:xfrm>
          <a:prstGeom prst="rect">
            <a:avLst/>
          </a:prstGeom>
          <a:noFill/>
        </p:spPr>
        <p:txBody>
          <a:bodyPr wrap="square" rtlCol="0">
            <a:spAutoFit/>
          </a:bodyPr>
          <a:lstStyle/>
          <a:p>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mắt</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xinh</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xinh</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p>
          <a:p>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Đôi</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mắt</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tròn</a:t>
            </a:r>
            <a:r>
              <a:rPr lang="en-US" sz="40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4000" dirty="0" err="1">
                <a:solidFill>
                  <a:srgbClr val="FF0000"/>
                </a:solidFill>
                <a:highlight>
                  <a:srgbClr val="C0C0C0"/>
                </a:highlight>
                <a:latin typeface="Times New Roman" panose="02020603050405020304" pitchFamily="18" charset="0"/>
                <a:cs typeface="Times New Roman" panose="02020603050405020304" pitchFamily="18" charset="0"/>
              </a:rPr>
              <a:t>tròn</a:t>
            </a:r>
            <a:endParaRPr lang="en-US" sz="4000" dirty="0">
              <a:solidFill>
                <a:srgbClr val="FF0000"/>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060456"/>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9D0484-E226-01CA-7243-32F4F287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 y="0"/>
            <a:ext cx="12182475" cy="6770913"/>
          </a:xfrm>
          <a:prstGeom prst="rect">
            <a:avLst/>
          </a:prstGeom>
        </p:spPr>
      </p:pic>
      <p:sp>
        <p:nvSpPr>
          <p:cNvPr id="6" name="TextBox 5">
            <a:extLst>
              <a:ext uri="{FF2B5EF4-FFF2-40B4-BE49-F238E27FC236}">
                <a16:creationId xmlns:a16="http://schemas.microsoft.com/office/drawing/2014/main" id="{130FBD01-39A5-FD11-10A0-2F0DF80634BE}"/>
              </a:ext>
            </a:extLst>
          </p:cNvPr>
          <p:cNvSpPr txBox="1"/>
          <p:nvPr/>
        </p:nvSpPr>
        <p:spPr>
          <a:xfrm>
            <a:off x="3516085" y="5159829"/>
            <a:ext cx="4572000" cy="1200329"/>
          </a:xfrm>
          <a:prstGeom prst="rect">
            <a:avLst/>
          </a:prstGeom>
          <a:noFill/>
        </p:spPr>
        <p:txBody>
          <a:bodyPr wrap="square" rtlCol="0">
            <a:spAutoFit/>
          </a:bodyPr>
          <a:lstStyle/>
          <a:p>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Giúp</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em</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nhìn</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thấy</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p>
          <a:p>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Mọi</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vật</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xung</a:t>
            </a:r>
            <a:r>
              <a:rPr lang="en-US" sz="3600" dirty="0">
                <a:solidFill>
                  <a:srgbClr val="FF0000"/>
                </a:solidFill>
                <a:highlight>
                  <a:srgbClr val="C0C0C0"/>
                </a:highlight>
                <a:latin typeface="Times New Roman" panose="02020603050405020304" pitchFamily="18" charset="0"/>
                <a:cs typeface="Times New Roman" panose="02020603050405020304" pitchFamily="18" charset="0"/>
              </a:rPr>
              <a:t> </a:t>
            </a:r>
            <a:r>
              <a:rPr lang="en-US" sz="3600" dirty="0" err="1">
                <a:solidFill>
                  <a:srgbClr val="FF0000"/>
                </a:solidFill>
                <a:highlight>
                  <a:srgbClr val="C0C0C0"/>
                </a:highlight>
                <a:latin typeface="Times New Roman" panose="02020603050405020304" pitchFamily="18" charset="0"/>
                <a:cs typeface="Times New Roman" panose="02020603050405020304" pitchFamily="18" charset="0"/>
              </a:rPr>
              <a:t>quanh</a:t>
            </a:r>
            <a:endParaRPr lang="en-US" sz="3600" dirty="0">
              <a:solidFill>
                <a:srgbClr val="FF0000"/>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583441"/>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588FA4-F7F2-5542-4AE3-E9F46647E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596E1C22-70DC-C423-6F12-46E004B6E72F}"/>
              </a:ext>
            </a:extLst>
          </p:cNvPr>
          <p:cNvSpPr txBox="1"/>
          <p:nvPr/>
        </p:nvSpPr>
        <p:spPr>
          <a:xfrm>
            <a:off x="8120742" y="4474029"/>
            <a:ext cx="3984171" cy="1323439"/>
          </a:xfrm>
          <a:prstGeom prst="rect">
            <a:avLst/>
          </a:prstGeom>
          <a:noFill/>
        </p:spPr>
        <p:txBody>
          <a:bodyPr wrap="square" rtlCol="0">
            <a:spAutoFit/>
          </a:bodyPr>
          <a:lstStyle/>
          <a:p>
            <a:r>
              <a:rPr lang="en-US" sz="4000" dirty="0">
                <a:solidFill>
                  <a:srgbClr val="FF0000"/>
                </a:solidFill>
                <a:highlight>
                  <a:srgbClr val="C0C0C0"/>
                </a:highlight>
              </a:rPr>
              <a:t>Em </a:t>
            </a:r>
            <a:r>
              <a:rPr lang="en-US" sz="4000" dirty="0" err="1">
                <a:solidFill>
                  <a:srgbClr val="FF0000"/>
                </a:solidFill>
                <a:highlight>
                  <a:srgbClr val="C0C0C0"/>
                </a:highlight>
              </a:rPr>
              <a:t>yêu</a:t>
            </a:r>
            <a:r>
              <a:rPr lang="en-US" sz="4000" dirty="0">
                <a:solidFill>
                  <a:srgbClr val="FF0000"/>
                </a:solidFill>
                <a:highlight>
                  <a:srgbClr val="C0C0C0"/>
                </a:highlight>
              </a:rPr>
              <a:t> </a:t>
            </a:r>
            <a:r>
              <a:rPr lang="en-US" sz="4000" dirty="0" err="1">
                <a:solidFill>
                  <a:srgbClr val="FF0000"/>
                </a:solidFill>
                <a:highlight>
                  <a:srgbClr val="C0C0C0"/>
                </a:highlight>
              </a:rPr>
              <a:t>em</a:t>
            </a:r>
            <a:r>
              <a:rPr lang="en-US" sz="4000" dirty="0">
                <a:solidFill>
                  <a:srgbClr val="FF0000"/>
                </a:solidFill>
                <a:highlight>
                  <a:srgbClr val="C0C0C0"/>
                </a:highlight>
              </a:rPr>
              <a:t> </a:t>
            </a:r>
            <a:r>
              <a:rPr lang="en-US" sz="4000" dirty="0" err="1">
                <a:solidFill>
                  <a:srgbClr val="FF0000"/>
                </a:solidFill>
                <a:highlight>
                  <a:srgbClr val="C0C0C0"/>
                </a:highlight>
              </a:rPr>
              <a:t>quý</a:t>
            </a:r>
            <a:r>
              <a:rPr lang="en-US" sz="4000" dirty="0">
                <a:solidFill>
                  <a:srgbClr val="FF0000"/>
                </a:solidFill>
                <a:highlight>
                  <a:srgbClr val="C0C0C0"/>
                </a:highlight>
              </a:rPr>
              <a:t> </a:t>
            </a:r>
          </a:p>
          <a:p>
            <a:r>
              <a:rPr lang="en-US" sz="4000" dirty="0" err="1">
                <a:solidFill>
                  <a:srgbClr val="FF0000"/>
                </a:solidFill>
                <a:highlight>
                  <a:srgbClr val="C0C0C0"/>
                </a:highlight>
              </a:rPr>
              <a:t>Đôi</a:t>
            </a:r>
            <a:r>
              <a:rPr lang="en-US" sz="4000" dirty="0">
                <a:solidFill>
                  <a:srgbClr val="FF0000"/>
                </a:solidFill>
                <a:highlight>
                  <a:srgbClr val="C0C0C0"/>
                </a:highlight>
              </a:rPr>
              <a:t> </a:t>
            </a:r>
            <a:r>
              <a:rPr lang="en-US" sz="4000" dirty="0" err="1">
                <a:solidFill>
                  <a:srgbClr val="FF0000"/>
                </a:solidFill>
                <a:highlight>
                  <a:srgbClr val="C0C0C0"/>
                </a:highlight>
              </a:rPr>
              <a:t>mắt</a:t>
            </a:r>
            <a:r>
              <a:rPr lang="en-US" sz="4000" dirty="0">
                <a:solidFill>
                  <a:srgbClr val="FF0000"/>
                </a:solidFill>
                <a:highlight>
                  <a:srgbClr val="C0C0C0"/>
                </a:highlight>
              </a:rPr>
              <a:t> </a:t>
            </a:r>
            <a:r>
              <a:rPr lang="en-US" sz="4000" dirty="0" err="1">
                <a:solidFill>
                  <a:srgbClr val="FF0000"/>
                </a:solidFill>
                <a:highlight>
                  <a:srgbClr val="C0C0C0"/>
                </a:highlight>
              </a:rPr>
              <a:t>xinh</a:t>
            </a:r>
            <a:r>
              <a:rPr lang="en-US" sz="4000" dirty="0">
                <a:solidFill>
                  <a:srgbClr val="FF0000"/>
                </a:solidFill>
                <a:highlight>
                  <a:srgbClr val="C0C0C0"/>
                </a:highlight>
              </a:rPr>
              <a:t> </a:t>
            </a:r>
            <a:r>
              <a:rPr lang="en-US" sz="4000" dirty="0" err="1">
                <a:solidFill>
                  <a:srgbClr val="FF0000"/>
                </a:solidFill>
                <a:highlight>
                  <a:srgbClr val="C0C0C0"/>
                </a:highlight>
              </a:rPr>
              <a:t>xinh</a:t>
            </a:r>
            <a:r>
              <a:rPr lang="en-US" sz="4000" dirty="0">
                <a:solidFill>
                  <a:srgbClr val="FF0000"/>
                </a:solidFill>
                <a:highlight>
                  <a:srgbClr val="C0C0C0"/>
                </a:highlight>
              </a:rPr>
              <a:t> </a:t>
            </a:r>
          </a:p>
        </p:txBody>
      </p:sp>
    </p:spTree>
    <p:extLst>
      <p:ext uri="{BB962C8B-B14F-4D97-AF65-F5344CB8AC3E}">
        <p14:creationId xmlns:p14="http://schemas.microsoft.com/office/powerpoint/2010/main" val="2648265720"/>
      </p:ext>
    </p:extLst>
  </p:cSld>
  <p:clrMapOvr>
    <a:masterClrMapping/>
  </p:clrMapOvr>
  <mc:AlternateContent xmlns:mc="http://schemas.openxmlformats.org/markup-compatibility/2006" xmlns:p14="http://schemas.microsoft.com/office/powerpoint/2010/main">
    <mc:Choice Requires="p14">
      <p:transition spd="slow" p14:dur="2000" advClick="0" advTm="24390"/>
    </mc:Choice>
    <mc:Fallback xmlns="">
      <p:transition spd="slow" advClick="0"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2.3|0.8|7.4|2"/>
</p:tagLst>
</file>

<file path=ppt/tags/tag10.xml><?xml version="1.0" encoding="utf-8"?>
<p:tagLst xmlns:a="http://schemas.openxmlformats.org/drawingml/2006/main" xmlns:r="http://schemas.openxmlformats.org/officeDocument/2006/relationships" xmlns:p="http://schemas.openxmlformats.org/presentationml/2006/main">
  <p:tag name="TIMING" val="|0.8|5.5|12.3"/>
</p:tagLst>
</file>

<file path=ppt/tags/tag11.xml><?xml version="1.0" encoding="utf-8"?>
<p:tagLst xmlns:a="http://schemas.openxmlformats.org/drawingml/2006/main" xmlns:r="http://schemas.openxmlformats.org/officeDocument/2006/relationships" xmlns:p="http://schemas.openxmlformats.org/presentationml/2006/main">
  <p:tag name="TIMING" val="|0.8|2.3|0.8|7.4|2"/>
</p:tagLst>
</file>

<file path=ppt/tags/tag12.xml><?xml version="1.0" encoding="utf-8"?>
<p:tagLst xmlns:a="http://schemas.openxmlformats.org/drawingml/2006/main" xmlns:r="http://schemas.openxmlformats.org/officeDocument/2006/relationships" xmlns:p="http://schemas.openxmlformats.org/presentationml/2006/main">
  <p:tag name="TIMING" val="|0.8|2.3|0.8|7.4|2"/>
</p:tagLst>
</file>

<file path=ppt/tags/tag13.xml><?xml version="1.0" encoding="utf-8"?>
<p:tagLst xmlns:a="http://schemas.openxmlformats.org/drawingml/2006/main" xmlns:r="http://schemas.openxmlformats.org/officeDocument/2006/relationships" xmlns:p="http://schemas.openxmlformats.org/presentationml/2006/main">
  <p:tag name="TIMING" val="|1.2|3.4"/>
</p:tagLst>
</file>

<file path=ppt/tags/tag2.xml><?xml version="1.0" encoding="utf-8"?>
<p:tagLst xmlns:a="http://schemas.openxmlformats.org/drawingml/2006/main" xmlns:r="http://schemas.openxmlformats.org/officeDocument/2006/relationships" xmlns:p="http://schemas.openxmlformats.org/presentationml/2006/main">
  <p:tag name="TIMING" val="|5.7"/>
</p:tagLst>
</file>

<file path=ppt/tags/tag3.xml><?xml version="1.0" encoding="utf-8"?>
<p:tagLst xmlns:a="http://schemas.openxmlformats.org/drawingml/2006/main" xmlns:r="http://schemas.openxmlformats.org/officeDocument/2006/relationships" xmlns:p="http://schemas.openxmlformats.org/presentationml/2006/main">
  <p:tag name="TIMING" val="|0.6|3.7"/>
</p:tagLst>
</file>

<file path=ppt/tags/tag4.xml><?xml version="1.0" encoding="utf-8"?>
<p:tagLst xmlns:a="http://schemas.openxmlformats.org/drawingml/2006/main" xmlns:r="http://schemas.openxmlformats.org/officeDocument/2006/relationships" xmlns:p="http://schemas.openxmlformats.org/presentationml/2006/main">
  <p:tag name="TIMING" val="|1.1|2.5"/>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1.2|5.6"/>
</p:tagLst>
</file>

<file path=ppt/tags/tag8.xml><?xml version="1.0" encoding="utf-8"?>
<p:tagLst xmlns:a="http://schemas.openxmlformats.org/drawingml/2006/main" xmlns:r="http://schemas.openxmlformats.org/officeDocument/2006/relationships" xmlns:p="http://schemas.openxmlformats.org/presentationml/2006/main">
  <p:tag name="TIMING" val="|4.2|6|16.6"/>
</p:tagLst>
</file>

<file path=ppt/tags/tag9.xml><?xml version="1.0" encoding="utf-8"?>
<p:tagLst xmlns:a="http://schemas.openxmlformats.org/drawingml/2006/main" xmlns:r="http://schemas.openxmlformats.org/officeDocument/2006/relationships" xmlns:p="http://schemas.openxmlformats.org/presentationml/2006/main">
  <p:tag name="TIMING" val="|0.8|12.3|1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330</Words>
  <Application>Microsoft Office PowerPoint</Application>
  <PresentationFormat>Widescreen</PresentationFormat>
  <Paragraphs>42</Paragraphs>
  <Slides>20</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53</cp:revision>
  <dcterms:created xsi:type="dcterms:W3CDTF">2021-11-13T01:09:23Z</dcterms:created>
  <dcterms:modified xsi:type="dcterms:W3CDTF">2025-10-19T10:03:11Z</dcterms:modified>
</cp:coreProperties>
</file>