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8" r:id="rId3"/>
    <p:sldId id="262" r:id="rId4"/>
    <p:sldId id="259" r:id="rId5"/>
    <p:sldId id="267" r:id="rId6"/>
    <p:sldId id="261" r:id="rId7"/>
    <p:sldId id="260" r:id="rId8"/>
    <p:sldId id="263" r:id="rId9"/>
  </p:sldIdLst>
  <p:sldSz cx="9144000" cy="6858000" type="screen4x3"/>
  <p:notesSz cx="6858000" cy="9144000"/>
  <p:embeddedFontLst>
    <p:embeddedFont>
      <p:font typeface="Arial Rounded MT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4DE6"/>
    <a:srgbClr val="FF0000"/>
    <a:srgbClr val="3106E8"/>
    <a:srgbClr val="ED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6DF6-27D3-4EC5-834A-2F69525F7FF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55563"/>
            <a:ext cx="9067800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2240" y="1905506"/>
            <a:ext cx="6348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vi-VN" sz="3200" dirty="0" smtClean="0">
              <a:solidFill>
                <a:srgbClr val="FF00FF"/>
              </a:solidFill>
            </a:endParaRPr>
          </a:p>
          <a:p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Đề tài</a:t>
            </a:r>
            <a:r>
              <a:rPr lang="pt-BR" sz="3200" dirty="0" smtClean="0">
                <a:solidFill>
                  <a:srgbClr val="FF00FF"/>
                </a:solidFill>
                <a:latin typeface="+mj-lt"/>
              </a:rPr>
              <a:t>: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 Dán ngôi nhà</a:t>
            </a:r>
            <a:endParaRPr lang="en-US" sz="3200" dirty="0">
              <a:solidFill>
                <a:srgbClr val="FF00FF"/>
              </a:solidFill>
              <a:latin typeface="+mj-lt"/>
            </a:endParaRPr>
          </a:p>
          <a:p>
            <a:pPr lvl="0"/>
            <a:r>
              <a:rPr lang="en-US" sz="3200" dirty="0" err="1" smtClean="0">
                <a:solidFill>
                  <a:srgbClr val="FF00FF"/>
                </a:solidFill>
                <a:latin typeface="Arno Pro Smbd" pitchFamily="18" charset="0"/>
              </a:rPr>
              <a:t>Lứa</a:t>
            </a:r>
            <a:r>
              <a:rPr lang="en-US" sz="3200" dirty="0" smtClean="0">
                <a:solidFill>
                  <a:srgbClr val="FF00FF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Arno Pro Smbd" pitchFamily="18" charset="0"/>
              </a:rPr>
              <a:t>tuổi</a:t>
            </a:r>
            <a:r>
              <a:rPr lang="en-US" sz="3200" dirty="0">
                <a:solidFill>
                  <a:srgbClr val="FF00FF"/>
                </a:solidFill>
                <a:latin typeface="Arno Pro Smbd" pitchFamily="18" charset="0"/>
              </a:rPr>
              <a:t> : 24 – 36 </a:t>
            </a:r>
            <a:r>
              <a:rPr lang="en-US" sz="3200" dirty="0" err="1">
                <a:solidFill>
                  <a:srgbClr val="FF00FF"/>
                </a:solidFill>
                <a:latin typeface="Arno Pro Smbd" pitchFamily="18" charset="0"/>
              </a:rPr>
              <a:t>tháng</a:t>
            </a:r>
            <a:endParaRPr lang="en-US" sz="3200" dirty="0">
              <a:solidFill>
                <a:srgbClr val="FF00FF"/>
              </a:solidFill>
              <a:latin typeface="Arno Pro Smbd" pitchFamily="18" charset="0"/>
            </a:endParaRPr>
          </a:p>
          <a:p>
            <a:pPr lvl="0"/>
            <a:r>
              <a:rPr lang="en-US" sz="3200" dirty="0" err="1">
                <a:solidFill>
                  <a:srgbClr val="FF00FF"/>
                </a:solidFill>
                <a:latin typeface="Arno Pro Smbd" pitchFamily="18" charset="0"/>
              </a:rPr>
              <a:t>Giáo</a:t>
            </a:r>
            <a:r>
              <a:rPr lang="en-US" sz="3200" dirty="0">
                <a:solidFill>
                  <a:srgbClr val="FF00FF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Arno Pro Smbd" pitchFamily="18" charset="0"/>
              </a:rPr>
              <a:t>viên</a:t>
            </a:r>
            <a:r>
              <a:rPr lang="en-US" sz="3200" dirty="0">
                <a:solidFill>
                  <a:srgbClr val="FF00FF"/>
                </a:solidFill>
                <a:latin typeface="Arno Pro Smbd" pitchFamily="18" charset="0"/>
              </a:rPr>
              <a:t> : </a:t>
            </a:r>
            <a:r>
              <a:rPr lang="en-US" sz="3200" dirty="0" err="1">
                <a:solidFill>
                  <a:srgbClr val="FF00FF"/>
                </a:solidFill>
                <a:latin typeface="Arno Pro Smbd" pitchFamily="18" charset="0"/>
              </a:rPr>
              <a:t>Nguyễn</a:t>
            </a:r>
            <a:r>
              <a:rPr lang="en-US" sz="3200" dirty="0">
                <a:solidFill>
                  <a:srgbClr val="FF00FF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Arno Pro Smbd" pitchFamily="18" charset="0"/>
              </a:rPr>
              <a:t>Thị</a:t>
            </a:r>
            <a:r>
              <a:rPr lang="en-US" sz="3200" dirty="0">
                <a:solidFill>
                  <a:srgbClr val="FF00FF"/>
                </a:solidFill>
                <a:latin typeface="Arno Pro Smbd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Arno Pro Smbd" pitchFamily="18" charset="0"/>
              </a:rPr>
              <a:t>Bích Phượng</a:t>
            </a:r>
            <a:endParaRPr lang="vi-VN" sz="3200" dirty="0">
              <a:solidFill>
                <a:srgbClr val="FF00FF"/>
              </a:solidFill>
              <a:latin typeface="Arno Pro Smbd" pitchFamily="18" charset="0"/>
            </a:endParaRPr>
          </a:p>
          <a:p>
            <a:pPr lvl="0"/>
            <a:r>
              <a:rPr lang="vi-VN" sz="3200" dirty="0">
                <a:solidFill>
                  <a:srgbClr val="FF00FF"/>
                </a:solidFill>
                <a:latin typeface="Arno Pro Smbd" pitchFamily="18" charset="0"/>
              </a:rPr>
              <a:t>                   </a:t>
            </a:r>
            <a:r>
              <a:rPr lang="vi-VN" sz="3200" dirty="0" smtClean="0">
                <a:solidFill>
                  <a:srgbClr val="FF00FF"/>
                </a:solidFill>
                <a:latin typeface="Arno Pro Smbd" pitchFamily="18" charset="0"/>
              </a:rPr>
              <a:t>Nguyễn Thị Thanh </a:t>
            </a:r>
            <a:r>
              <a:rPr lang="vi-VN" sz="3200" dirty="0" smtClean="0">
                <a:solidFill>
                  <a:srgbClr val="FF00FF"/>
                </a:solidFill>
                <a:latin typeface="Arno Pro Smbd" pitchFamily="18" charset="0"/>
              </a:rPr>
              <a:t>Nga</a:t>
            </a:r>
            <a:endParaRPr lang="en-US" sz="3200" dirty="0">
              <a:solidFill>
                <a:srgbClr val="FF00FF"/>
              </a:solidFill>
              <a:latin typeface="Arno Pro Smb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8327"/>
            <a:ext cx="568801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9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 XP3- 2015\Desktop\HINH NEN\ngo-nghinh-85aded914a8fde_11d4dae7e9f6825c25f30768766a83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2549604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ED0303"/>
                </a:solidFill>
                <a:latin typeface="Arno Pro Smbd" pitchFamily="18" charset="0"/>
              </a:rPr>
              <a:t>I. </a:t>
            </a:r>
            <a:r>
              <a:rPr lang="vi-VN" sz="6600" b="1" dirty="0" smtClean="0">
                <a:solidFill>
                  <a:srgbClr val="ED0303"/>
                </a:solidFill>
                <a:latin typeface="Arno Pro Smbd" pitchFamily="18" charset="0"/>
              </a:rPr>
              <a:t>Ổn định tổ chúc</a:t>
            </a:r>
            <a:endParaRPr lang="en-US" sz="6600" b="1" dirty="0">
              <a:solidFill>
                <a:srgbClr val="ED0303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 XP3- 2015\Desktop\HINH NEN\hinh-nen-powerpoint-cu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"/>
            <a:ext cx="9144000" cy="68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521803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rial Rounded MT Bold" pitchFamily="34" charset="0"/>
              </a:rPr>
              <a:t>2.PHƯƠNG PHÁP HÌNH THỨC TỔ CHỨC.</a:t>
            </a: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Arial Rounded MT Bold" pitchFamily="34" charset="0"/>
              </a:rPr>
              <a:t>HĐ1: Quan sát tranh mẫu</a:t>
            </a:r>
            <a:endParaRPr lang="en-US" sz="4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ll user XP3- 2015\Desktop\HINH NEN\9349743-bloc-de-notas-de-niño-con-las-abejas-y-flores-ilustración-foto-armazones-para-niño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2819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FF"/>
                </a:solidFill>
                <a:latin typeface="Arial Rounded MT Bold" pitchFamily="34" charset="0"/>
              </a:rPr>
              <a:t>HĐ 2: Cô làm mẫu</a:t>
            </a:r>
            <a:endParaRPr lang="en-US" sz="4800" b="1" dirty="0">
              <a:solidFill>
                <a:srgbClr val="FF00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209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Trẻ thực hiện</a:t>
            </a:r>
            <a:endParaRPr lang="en-US" sz="4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44"/>
            <a:ext cx="9144001" cy="68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2237363"/>
            <a:ext cx="624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HĐ 4: Nhận xét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 phẩm của trẻ</a:t>
            </a:r>
            <a:endParaRPr lang="en-US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 XP3- 2015\Desktop\HINH NEN\975837adfa085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579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3106E8"/>
                </a:solidFill>
                <a:latin typeface="Arno Pro Smbd" pitchFamily="18" charset="0"/>
              </a:rPr>
              <a:t>III. </a:t>
            </a:r>
            <a:r>
              <a:rPr lang="vi-VN" sz="8000" dirty="0" smtClean="0">
                <a:solidFill>
                  <a:srgbClr val="3106E8"/>
                </a:solidFill>
                <a:latin typeface="Arno Pro Smbd" pitchFamily="18" charset="0"/>
              </a:rPr>
              <a:t>KẾT THÚC</a:t>
            </a:r>
            <a:endParaRPr lang="en-US" sz="8000" dirty="0">
              <a:solidFill>
                <a:srgbClr val="3106E8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HINH NEN\24-hinh-nen-powerpoint-tuyet-dep-danh-cho-cac-be-mam-non-1487092768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8"/>
            <a:ext cx="9218553" cy="68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42947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.</a:t>
            </a:r>
          </a:p>
        </p:txBody>
      </p:sp>
    </p:spTree>
    <p:extLst>
      <p:ext uri="{BB962C8B-B14F-4D97-AF65-F5344CB8AC3E}">
        <p14:creationId xmlns:p14="http://schemas.microsoft.com/office/powerpoint/2010/main" val="7819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8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81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Rounded MT Bold</vt:lpstr>
      <vt:lpstr>Calibri</vt:lpstr>
      <vt:lpstr>Times New Roman</vt:lpstr>
      <vt:lpstr>Arno Pro Smbd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Administrator</cp:lastModifiedBy>
  <cp:revision>26</cp:revision>
  <dcterms:created xsi:type="dcterms:W3CDTF">2018-10-31T09:43:06Z</dcterms:created>
  <dcterms:modified xsi:type="dcterms:W3CDTF">2025-12-19T14:58:10Z</dcterms:modified>
</cp:coreProperties>
</file>