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6" r:id="rId5"/>
    <p:sldId id="257" r:id="rId6"/>
    <p:sldId id="260" r:id="rId7"/>
    <p:sldId id="261" r:id="rId8"/>
    <p:sldId id="258" r:id="rId9"/>
    <p:sldId id="262" r:id="rId10"/>
    <p:sldId id="259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9590-BD1C-4598-AD22-9ED24CE7BCC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C0373-C96C-BEF0-08D9-EBE16A64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4649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CA63182-15DC-82E3-84D1-5811590E5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3752851"/>
          </a:xfrm>
        </p:spPr>
        <p:txBody>
          <a:bodyPr>
            <a:norm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8551753-85C2-58D7-82BB-FF6A843E7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6934200" cy="266700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Lớp học của bé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Giáo viên: Nguyễn Thị Thanh Nga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Nguyễn Thị Bích Phượng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2025- 2026</a:t>
            </a:r>
          </a:p>
        </p:txBody>
      </p:sp>
    </p:spTree>
    <p:extLst>
      <p:ext uri="{BB962C8B-B14F-4D97-AF65-F5344CB8AC3E}">
        <p14:creationId xmlns:p14="http://schemas.microsoft.com/office/powerpoint/2010/main" val="21642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vinhyen.vinhphuc.gov.vn/ct/cms/tintuc/PublishingImages/TestTao/Nam%202017/T11/17.11-co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nên cho giáo viên mầm non nghỉ hưu sớ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-7258"/>
            <a:ext cx="9125857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BE840-89B8-200F-0437-4A2CD4059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B87F4A-B48E-33C1-C83E-B8E41AFB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  <a:br>
              <a:rPr lang="en-US"/>
            </a:br>
            <a:r>
              <a:rPr lang="en-US"/>
              <a:t> </a:t>
            </a:r>
            <a:r>
              <a:rPr lang="en-US">
                <a:solidFill>
                  <a:srgbClr val="002060"/>
                </a:solidFill>
              </a:rPr>
              <a:t>Trẻ chơi ở các góc chơi</a:t>
            </a:r>
          </a:p>
        </p:txBody>
      </p:sp>
    </p:spTree>
    <p:extLst>
      <p:ext uri="{BB962C8B-B14F-4D97-AF65-F5344CB8AC3E}">
        <p14:creationId xmlns:p14="http://schemas.microsoft.com/office/powerpoint/2010/main" val="122169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E8F77-0950-440C-7F0D-07DCEC2D1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EAE255-A366-D552-3C25-249CA422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đọc thơ “ Bạn mới”</a:t>
            </a:r>
          </a:p>
        </p:txBody>
      </p:sp>
    </p:spTree>
    <p:extLst>
      <p:ext uri="{BB962C8B-B14F-4D97-AF65-F5344CB8AC3E}">
        <p14:creationId xmlns:p14="http://schemas.microsoft.com/office/powerpoint/2010/main" val="22648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4583C-EA5E-43B8-CECA-CAB3058C3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043B12-7E6F-723A-46C9-3908C323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810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bài:</a:t>
            </a:r>
            <a:b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chúng cháu là trường mầm non</a:t>
            </a:r>
          </a:p>
        </p:txBody>
      </p:sp>
      <p:pic>
        <p:nvPicPr>
          <p:cNvPr id="7" name="Truong-Chung-Chau-La-Truong-Mam-Mon-Top-Ca-Thieu-Nhi">
            <a:hlinkClick r:id="" action="ppaction://media"/>
            <a:extLst>
              <a:ext uri="{FF2B5EF4-FFF2-40B4-BE49-F238E27FC236}">
                <a16:creationId xmlns:a16="http://schemas.microsoft.com/office/drawing/2014/main" id="{16A92934-39E3-336B-26C7-EBF8C3EDDD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7594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562600"/>
            <a:ext cx="609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CEC2C-D77C-8642-EC41-E5CAF950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812"/>
            <a:ext cx="9144000" cy="70104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1EE764-CEA1-D805-08A8-960C10EC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 Lớp học của bé</a:t>
            </a:r>
          </a:p>
        </p:txBody>
      </p:sp>
    </p:spTree>
    <p:extLst>
      <p:ext uri="{BB962C8B-B14F-4D97-AF65-F5344CB8AC3E}">
        <p14:creationId xmlns:p14="http://schemas.microsoft.com/office/powerpoint/2010/main" val="338814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5EBFD-7929-AA43-7A8B-B818973C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ể “trẻ chơi mà học - học mà chơi” ở các trườ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4"/>
            <a:ext cx="9144000" cy="68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8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5 Bước rửa mặt cho trẻ mầm non đúng cách, nhẹ n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3855"/>
            <a:ext cx="913014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hế độ trực trưa cho giáo viên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0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ột ngày của cô giáo mầm non - QTV - Đài Phát thanh và Truyền hình Quảng 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2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105</Words>
  <Application>Microsoft Office PowerPoint</Application>
  <PresentationFormat>On-screen Show (4:3)</PresentationFormat>
  <Paragraphs>11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ỦY BAN NHÂN DÂN PHƯỜNG VIỆT HƯNG TRƯỜNG MẦM NON GIANG BIÊN  LĨNH VỰC PHÁT TRIỂN NHẬN THỨC</vt:lpstr>
      <vt:lpstr>1. Ổn định tổ chức: Cô và trẻ hát bài: Trường chúng cháu là trường mầm non</vt:lpstr>
      <vt:lpstr>NBTN: Lớp học của bé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cố:  Trẻ chơi ở các góc chơi</vt:lpstr>
      <vt:lpstr>Kết thúc:   Cô và trẻ đọc thơ “ Bạn mới”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2020-10-06T01:42:54Z</dcterms:created>
  <dcterms:modified xsi:type="dcterms:W3CDTF">2025-09-23T06:59:18Z</dcterms:modified>
</cp:coreProperties>
</file>