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22EA-0BF1-456F-90F4-272261109757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EB48-CAF8-4F8A-8469-BF7A247F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4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22EA-0BF1-456F-90F4-272261109757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EB48-CAF8-4F8A-8469-BF7A247F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4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22EA-0BF1-456F-90F4-272261109757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EB48-CAF8-4F8A-8469-BF7A247F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5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22EA-0BF1-456F-90F4-272261109757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EB48-CAF8-4F8A-8469-BF7A247F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8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22EA-0BF1-456F-90F4-272261109757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EB48-CAF8-4F8A-8469-BF7A247F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5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22EA-0BF1-456F-90F4-272261109757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EB48-CAF8-4F8A-8469-BF7A247F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3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22EA-0BF1-456F-90F4-272261109757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EB48-CAF8-4F8A-8469-BF7A247F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1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22EA-0BF1-456F-90F4-272261109757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EB48-CAF8-4F8A-8469-BF7A247F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7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22EA-0BF1-456F-90F4-272261109757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EB48-CAF8-4F8A-8469-BF7A247F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6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22EA-0BF1-456F-90F4-272261109757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EB48-CAF8-4F8A-8469-BF7A247F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8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22EA-0BF1-456F-90F4-272261109757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EB48-CAF8-4F8A-8469-BF7A247F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2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E22EA-0BF1-456F-90F4-272261109757}" type="datetimeFigureOut">
              <a:rPr lang="en-US" smtClean="0"/>
              <a:t>23/9/2025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4EB48-CAF8-4F8A-8469-BF7A247F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1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39F4BF-943D-03A7-FB2D-EA8887104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A773F33-AA95-F4BF-744B-93F4F1C80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914400"/>
            <a:ext cx="8915400" cy="5638800"/>
          </a:xfrm>
        </p:spPr>
        <p:txBody>
          <a:bodyPr>
            <a:normAutofit fontScale="90000"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VIỆT HƯNG</a:t>
            </a:r>
            <a:b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b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  <a:b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Đề tài: Dạy hát: Đi nhà trẻ</a:t>
            </a:r>
            <a:b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VĐTN: Dấu tay</a:t>
            </a:r>
            <a:b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24- 36 tháng</a:t>
            </a:r>
            <a:b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Giáo viên: Nguyễn Thị Xen</a:t>
            </a:r>
            <a:b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Nguyễn Thị Thanh nga</a:t>
            </a:r>
            <a:b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Nguyễn Thị Bích Phượng</a:t>
            </a:r>
            <a:b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2025- 2026</a:t>
            </a:r>
            <a:b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254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14CEF3-995D-686E-0826-6BDC1D211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29BE28F-5E22-5572-2182-1F39A38AF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3124200"/>
          </a:xfrm>
        </p:spPr>
        <p:txBody>
          <a:bodyPr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1. Ổn định tổ chức: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chơi trò chơi </a:t>
            </a:r>
            <a:b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Trời tối trời sáng”</a:t>
            </a:r>
          </a:p>
        </p:txBody>
      </p:sp>
    </p:spTree>
    <p:extLst>
      <p:ext uri="{BB962C8B-B14F-4D97-AF65-F5344CB8AC3E}">
        <p14:creationId xmlns:p14="http://schemas.microsoft.com/office/powerpoint/2010/main" val="283786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16002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hát : Đi nhà trẻ</a:t>
            </a:r>
          </a:p>
          <a:p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tác: Hoàng Kim Định</a:t>
            </a:r>
          </a:p>
        </p:txBody>
      </p:sp>
    </p:spTree>
    <p:extLst>
      <p:ext uri="{BB962C8B-B14F-4D97-AF65-F5344CB8AC3E}">
        <p14:creationId xmlns:p14="http://schemas.microsoft.com/office/powerpoint/2010/main" val="2307927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" y="0"/>
            <a:ext cx="9131643" cy="688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2685871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VĐTN : Dấu tay</a:t>
            </a:r>
          </a:p>
        </p:txBody>
      </p:sp>
    </p:spTree>
    <p:extLst>
      <p:ext uri="{BB962C8B-B14F-4D97-AF65-F5344CB8AC3E}">
        <p14:creationId xmlns:p14="http://schemas.microsoft.com/office/powerpoint/2010/main" val="320236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ấu tay (HÌNH MINH HỌA THEO LỜI BÀI HÁT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3867" y="0"/>
            <a:ext cx="9177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B28C6F-B165-8495-7F9A-387CB6C37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BFFCC85-3663-64F6-5A7F-BD1EEF74D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447800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3637316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118</Words>
  <Application>Microsoft Office PowerPoint</Application>
  <PresentationFormat>On-screen Show (4:3)</PresentationFormat>
  <Paragraphs>6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ỦY BAN NHÂN DÂN PHƯỜNG VIỆT HƯNG TRƯỜNG MẦM NON GIANG BIÊN  LĨNH VỰC PHÁT TRIỂN THẨM MỸ         Đề tài: Dạy hát: Đi nhà trẻ               VĐTN: Dấu tay Lứa tuổi: 24- 36 tháng          Giáo viên: Nguyễn Thị Xen                                      Nguyễn Thị Thanh nga                                          Nguyễn Thị Bích Phượng   Năm học: 2025- 2026    </vt:lpstr>
      <vt:lpstr>1. Ổn định tổ chức:  Cô và trẻ chơi trò chơi  “ Trời tối trời sáng”</vt:lpstr>
      <vt:lpstr>PowerPoint Presentation</vt:lpstr>
      <vt:lpstr>PowerPoint Presentation</vt:lpstr>
      <vt:lpstr>PowerPoint Presentation</vt:lpstr>
      <vt:lpstr>Kết thúc</vt:lpstr>
    </vt:vector>
  </TitlesOfParts>
  <Company>Customers home or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Bien Cuong</dc:creator>
  <cp:lastModifiedBy>Admin</cp:lastModifiedBy>
  <cp:revision>8</cp:revision>
  <dcterms:created xsi:type="dcterms:W3CDTF">2019-09-19T00:48:57Z</dcterms:created>
  <dcterms:modified xsi:type="dcterms:W3CDTF">2025-09-23T06:44:34Z</dcterms:modified>
</cp:coreProperties>
</file>