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2" r:id="rId4"/>
    <p:sldId id="265" r:id="rId5"/>
    <p:sldId id="261" r:id="rId6"/>
    <p:sldId id="260" r:id="rId7"/>
    <p:sldId id="263" r:id="rId8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9"/>
    </p:embeddedFont>
    <p:embeddedFont>
      <p:font typeface="Arno Pro Smbd" panose="02020702050506020403" pitchFamily="18" charset="0"/>
      <p:bold r:id="rId10"/>
      <p:boldItalic r:id="rId11"/>
    </p:embeddedFont>
  </p:embeddedFontLst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E6"/>
    <a:srgbClr val="FF00FF"/>
    <a:srgbClr val="FF0000"/>
    <a:srgbClr val="3106E8"/>
    <a:srgbClr val="E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All user XP3- 2015\Desktop\HINH NEN\2257d2cdca1e9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  <a:endParaRPr lang="en-US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1143000"/>
            <a:ext cx="6840429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LĨNH VỰC</a:t>
            </a:r>
          </a:p>
          <a:p>
            <a:pPr algn="ctr"/>
            <a:r>
              <a:rPr lang="en-US" sz="4000" b="1" cap="none" spc="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PHÁT TRIỂN VẬN ĐỘNG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2681883"/>
            <a:ext cx="68404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Arno Pro Smbd" pitchFamily="18" charset="0"/>
              </a:rPr>
              <a:t>Đề tài :  Đi theo hiệu lệnh nhanh- chậm</a:t>
            </a:r>
          </a:p>
          <a:p>
            <a:r>
              <a:rPr lang="en-US" sz="2800">
                <a:solidFill>
                  <a:srgbClr val="7030A0"/>
                </a:solidFill>
                <a:latin typeface="Arno Pro Smbd" pitchFamily="18" charset="0"/>
              </a:rPr>
              <a:t>TCVĐ : Lăn Bóng</a:t>
            </a:r>
          </a:p>
          <a:p>
            <a:r>
              <a:rPr lang="en-US" sz="2800">
                <a:solidFill>
                  <a:srgbClr val="7030A0"/>
                </a:solidFill>
                <a:latin typeface="Arno Pro Smbd" pitchFamily="18" charset="0"/>
              </a:rPr>
              <a:t>Lứa tuổi : 24 - 36 tháng</a:t>
            </a:r>
          </a:p>
          <a:p>
            <a:r>
              <a:rPr lang="en-US" sz="2800">
                <a:solidFill>
                  <a:srgbClr val="7030A0"/>
                </a:solidFill>
                <a:latin typeface="Arno Pro Smbd" pitchFamily="18" charset="0"/>
              </a:rPr>
              <a:t>Giáo viên : Nguyễn Thị Thanh Nga</a:t>
            </a:r>
          </a:p>
          <a:p>
            <a:r>
              <a:rPr lang="en-US" sz="2800">
                <a:solidFill>
                  <a:srgbClr val="7030A0"/>
                </a:solidFill>
                <a:latin typeface="Arno Pro Smbd" pitchFamily="18" charset="0"/>
              </a:rPr>
              <a:t>                        Nguyễn Thị Bích Phượng</a:t>
            </a:r>
          </a:p>
          <a:p>
            <a:r>
              <a:rPr lang="en-US" sz="2800">
                <a:solidFill>
                  <a:srgbClr val="7030A0"/>
                </a:solidFill>
                <a:latin typeface="Arno Pro Smbd" pitchFamily="18" charset="0"/>
              </a:rPr>
              <a:t>                        Nguyễn Thị Xen </a:t>
            </a:r>
          </a:p>
          <a:p>
            <a:endParaRPr lang="en-US" sz="2800">
              <a:solidFill>
                <a:srgbClr val="7030A0"/>
              </a:solidFill>
              <a:latin typeface="Arno Pro Smbd" pitchFamily="18" charset="0"/>
            </a:endParaRPr>
          </a:p>
          <a:p>
            <a:pPr algn="ctr"/>
            <a:r>
              <a:rPr lang="en-US" sz="2800">
                <a:solidFill>
                  <a:srgbClr val="004DE6"/>
                </a:solidFill>
                <a:latin typeface="Arno Pro Smbd" pitchFamily="18" charset="0"/>
              </a:rPr>
              <a:t>Năm học: 2025- 2026</a:t>
            </a:r>
          </a:p>
        </p:txBody>
      </p:sp>
    </p:spTree>
    <p:extLst>
      <p:ext uri="{BB962C8B-B14F-4D97-AF65-F5344CB8AC3E}">
        <p14:creationId xmlns:p14="http://schemas.microsoft.com/office/powerpoint/2010/main" val="92635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ED0303"/>
                </a:solidFill>
                <a:latin typeface="Arno Pro Smbd" pitchFamily="18" charset="0"/>
              </a:rPr>
              <a:t>I. KHỞI ĐỘNG</a:t>
            </a:r>
          </a:p>
        </p:txBody>
      </p:sp>
      <p:pic>
        <p:nvPicPr>
          <p:cNvPr id="3" name="02 moi anh len tau 1">
            <a:hlinkClick r:id="" action="ppaction://media"/>
            <a:extLst>
              <a:ext uri="{FF2B5EF4-FFF2-40B4-BE49-F238E27FC236}">
                <a16:creationId xmlns:a16="http://schemas.microsoft.com/office/drawing/2014/main" id="{5A0CCA23-775A-B8C1-4792-72B63ACF67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787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5" y="24772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 Rounded MT Bold" pitchFamily="34" charset="0"/>
              </a:rPr>
              <a:t>BT PHÁT TRIỂN CHUNG</a:t>
            </a:r>
          </a:p>
        </p:txBody>
      </p:sp>
      <p:pic>
        <p:nvPicPr>
          <p:cNvPr id="3" name="EM BUP BE">
            <a:hlinkClick r:id="" action="ppaction://media"/>
            <a:extLst>
              <a:ext uri="{FF2B5EF4-FFF2-40B4-BE49-F238E27FC236}">
                <a16:creationId xmlns:a16="http://schemas.microsoft.com/office/drawing/2014/main" id="{EFCDE7EE-F077-538D-E3B3-C50223E28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6216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8471F-BD03-9F31-E496-7A4ABCD65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>
            <a:extLst>
              <a:ext uri="{FF2B5EF4-FFF2-40B4-BE49-F238E27FC236}">
                <a16:creationId xmlns:a16="http://schemas.microsoft.com/office/drawing/2014/main" id="{8EC21D5B-1687-86BA-4301-FA2B7FEDB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5" y="24772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B48A5C-03E6-E3D6-751C-5F698FECB123}"/>
              </a:ext>
            </a:extLst>
          </p:cNvPr>
          <p:cNvSpPr txBox="1"/>
          <p:nvPr/>
        </p:nvSpPr>
        <p:spPr>
          <a:xfrm>
            <a:off x="874542" y="1905506"/>
            <a:ext cx="777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 Rounded MT Bold" pitchFamily="34" charset="0"/>
              </a:rPr>
              <a:t>VẬN ĐỘNG CƠ BẢN:</a:t>
            </a:r>
          </a:p>
          <a:p>
            <a:pPr algn="ctr"/>
            <a:r>
              <a:rPr lang="en-US" sz="4800" b="1">
                <a:solidFill>
                  <a:srgbClr val="FF00FF"/>
                </a:solidFill>
                <a:latin typeface="Arial Rounded MT Bold" pitchFamily="34" charset="0"/>
              </a:rPr>
              <a:t>Đi theo hiệu lệnh </a:t>
            </a:r>
          </a:p>
          <a:p>
            <a:pPr algn="ctr"/>
            <a:r>
              <a:rPr lang="en-US" sz="4800" b="1">
                <a:solidFill>
                  <a:srgbClr val="FF00FF"/>
                </a:solidFill>
                <a:latin typeface="Arial Rounded MT Bold" pitchFamily="34" charset="0"/>
              </a:rPr>
              <a:t>nhanh- chậm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3" name="EM BUP BE">
            <a:hlinkClick r:id="" action="ppaction://media"/>
            <a:extLst>
              <a:ext uri="{FF2B5EF4-FFF2-40B4-BE49-F238E27FC236}">
                <a16:creationId xmlns:a16="http://schemas.microsoft.com/office/drawing/2014/main" id="{DE6A17D1-F4A4-2632-3775-B910FDF33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6216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1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6800" y="1828800"/>
            <a:ext cx="7391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    </a:t>
            </a:r>
            <a:r>
              <a:rPr lang="en-US" sz="5400" b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Lăn Bóng</a:t>
            </a:r>
            <a:endParaRPr lang="en-US" sz="54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0857" y="6239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3106E8"/>
                </a:solidFill>
                <a:latin typeface="Arno Pro Smbd" pitchFamily="18" charset="0"/>
              </a:rPr>
              <a:t>III. HỒI TĨNH</a:t>
            </a:r>
          </a:p>
        </p:txBody>
      </p:sp>
      <p:pic>
        <p:nvPicPr>
          <p:cNvPr id="2" name="BA CON BUOM">
            <a:hlinkClick r:id="" action="ppaction://media"/>
            <a:extLst>
              <a:ext uri="{FF2B5EF4-FFF2-40B4-BE49-F238E27FC236}">
                <a16:creationId xmlns:a16="http://schemas.microsoft.com/office/drawing/2014/main" id="{21E4A1EC-3D37-D102-75F4-26CAA4BC4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193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3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429470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.</a:t>
            </a: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2940</TotalTime>
  <Words>98</Words>
  <Application>Microsoft Office PowerPoint</Application>
  <PresentationFormat>On-screen Show (4:3)</PresentationFormat>
  <Paragraphs>20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 Rounded MT Bold</vt:lpstr>
      <vt:lpstr>Times New Roman</vt:lpstr>
      <vt:lpstr>Calibri</vt:lpstr>
      <vt:lpstr>Arno Pro Smbd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40</cp:revision>
  <dcterms:created xsi:type="dcterms:W3CDTF">2018-10-31T09:43:06Z</dcterms:created>
  <dcterms:modified xsi:type="dcterms:W3CDTF">2025-09-18T06:47:56Z</dcterms:modified>
</cp:coreProperties>
</file>