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3E6AE2-EF45-EA93-C0DD-CA1CEE797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7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2567" y="2286001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825" y="3081187"/>
            <a:ext cx="542007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 </a:t>
            </a: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24 -26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413033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Nguyễn Thị  Thanh Nga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Nguyễn Thị Bích Phượng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Nguyễn Thị Xen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VIỆT HƯNG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78798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6"/>
            <a:ext cx="12192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9392" y="2209800"/>
            <a:ext cx="7293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Ổn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</a:t>
            </a:r>
          </a:p>
        </p:txBody>
      </p:sp>
      <p:pic>
        <p:nvPicPr>
          <p:cNvPr id="4" name="Bóng Tròn To">
            <a:hlinkClick r:id="" action="ppaction://media"/>
            <a:extLst>
              <a:ext uri="{FF2B5EF4-FFF2-40B4-BE49-F238E27FC236}">
                <a16:creationId xmlns:a16="http://schemas.microsoft.com/office/drawing/2014/main" id="{4BDDC877-6F09-EED6-7436-6297FB738C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19" end="1679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69230-4B36-B05D-F975-87917FA2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820610-6ACA-331A-09EC-C8083492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5262"/>
            <a:ext cx="12039600" cy="6467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3622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0953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78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17</cp:revision>
  <dcterms:created xsi:type="dcterms:W3CDTF">2019-09-29T14:02:51Z</dcterms:created>
  <dcterms:modified xsi:type="dcterms:W3CDTF">2025-09-16T16:46:50Z</dcterms:modified>
</cp:coreProperties>
</file>