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a" ContentType="audio/x-ms-wma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61" r:id="rId5"/>
    <p:sldId id="257" r:id="rId6"/>
    <p:sldId id="262" r:id="rId7"/>
    <p:sldId id="263" r:id="rId8"/>
    <p:sldId id="258" r:id="rId9"/>
    <p:sldId id="259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2313F1"/>
    <a:srgbClr val="CC00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348-0EF8-4FD8-B7AD-2E64933BBB08}" type="datetimeFigureOut">
              <a:rPr lang="en-US" smtClean="0"/>
              <a:t>14/5/2025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B8EB-B53C-4069-A016-BD278848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96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348-0EF8-4FD8-B7AD-2E64933BBB08}" type="datetimeFigureOut">
              <a:rPr lang="en-US" smtClean="0"/>
              <a:t>14/5/2025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B8EB-B53C-4069-A016-BD278848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8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348-0EF8-4FD8-B7AD-2E64933BBB08}" type="datetimeFigureOut">
              <a:rPr lang="en-US" smtClean="0"/>
              <a:t>14/5/2025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B8EB-B53C-4069-A016-BD278848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46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076E5-B111-497A-B085-02CA10B53A1E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495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468E7-F616-4B65-992E-D541C5BA8A45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338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BF828-E3DC-4701-BD13-8962A5352D74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948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0D71F-B193-44DB-B407-B173305CE1B7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055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3E02C-B836-4307-BF0A-519F7ADC82B5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993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C3EA1-5062-4AA4-878C-FF17E5309D30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723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B92E9-EEC1-49B8-8D50-2944324C5315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14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FA389-57D0-4916-AAD1-89C574830FDA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23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348-0EF8-4FD8-B7AD-2E64933BBB08}" type="datetimeFigureOut">
              <a:rPr lang="en-US" smtClean="0"/>
              <a:t>14/5/2025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B8EB-B53C-4069-A016-BD278848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88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A71FB-85CE-4655-B622-ECE644A6459A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847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58907-544E-408D-B156-E6AA400F3F18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1802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7BEFD-2BC9-4D40-818E-003DB5BB066D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4610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076E5-B111-497A-B085-02CA10B53A1E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58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468E7-F616-4B65-992E-D541C5BA8A45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449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BF828-E3DC-4701-BD13-8962A5352D74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1322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0D71F-B193-44DB-B407-B173305CE1B7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6984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3E02C-B836-4307-BF0A-519F7ADC82B5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056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C3EA1-5062-4AA4-878C-FF17E5309D30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8245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B92E9-EEC1-49B8-8D50-2944324C5315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12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348-0EF8-4FD8-B7AD-2E64933BBB08}" type="datetimeFigureOut">
              <a:rPr lang="en-US" smtClean="0"/>
              <a:t>14/5/2025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B8EB-B53C-4069-A016-BD278848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649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FA389-57D0-4916-AAD1-89C574830FDA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1857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A71FB-85CE-4655-B622-ECE644A6459A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0159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58907-544E-408D-B156-E6AA400F3F18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6777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7BEFD-2BC9-4D40-818E-003DB5BB066D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7109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076E5-B111-497A-B085-02CA10B53A1E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4895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468E7-F616-4B65-992E-D541C5BA8A45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465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BF828-E3DC-4701-BD13-8962A5352D74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5827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0D71F-B193-44DB-B407-B173305CE1B7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8153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3E02C-B836-4307-BF0A-519F7ADC82B5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640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C3EA1-5062-4AA4-878C-FF17E5309D30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20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348-0EF8-4FD8-B7AD-2E64933BBB08}" type="datetimeFigureOut">
              <a:rPr lang="en-US" smtClean="0"/>
              <a:t>14/5/2025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B8EB-B53C-4069-A016-BD278848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034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B92E9-EEC1-49B8-8D50-2944324C5315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2516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FA389-57D0-4916-AAD1-89C574830FDA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8827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A71FB-85CE-4655-B622-ECE644A6459A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085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58907-544E-408D-B156-E6AA400F3F18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7824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7BEFD-2BC9-4D40-818E-003DB5BB066D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54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348-0EF8-4FD8-B7AD-2E64933BBB08}" type="datetimeFigureOut">
              <a:rPr lang="en-US" smtClean="0"/>
              <a:t>14/5/2025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B8EB-B53C-4069-A016-BD278848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9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348-0EF8-4FD8-B7AD-2E64933BBB08}" type="datetimeFigureOut">
              <a:rPr lang="en-US" smtClean="0"/>
              <a:t>14/5/2025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B8EB-B53C-4069-A016-BD278848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1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348-0EF8-4FD8-B7AD-2E64933BBB08}" type="datetimeFigureOut">
              <a:rPr lang="en-US" smtClean="0"/>
              <a:t>14/5/2025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B8EB-B53C-4069-A016-BD278848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18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348-0EF8-4FD8-B7AD-2E64933BBB08}" type="datetimeFigureOut">
              <a:rPr lang="en-US" smtClean="0"/>
              <a:t>14/5/2025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B8EB-B53C-4069-A016-BD278848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9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348-0EF8-4FD8-B7AD-2E64933BBB08}" type="datetimeFigureOut">
              <a:rPr lang="en-US" smtClean="0"/>
              <a:t>14/5/2025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B8EB-B53C-4069-A016-BD278848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0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74348-0EF8-4FD8-B7AD-2E64933BBB08}" type="datetimeFigureOut">
              <a:rPr lang="en-US" smtClean="0"/>
              <a:t>14/5/2025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1B8EB-B53C-4069-A016-BD278848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0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8BF240-266E-4F4F-BBCA-6F22279536E2}" type="slidenum">
              <a:rPr lang="vi-V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8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8BF240-266E-4F4F-BBCA-6F22279536E2}" type="slidenum">
              <a:rPr lang="vi-V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18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8BF240-266E-4F4F-BBCA-6F22279536E2}" type="slidenum">
              <a:rPr lang="vi-V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149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1.wmf"/><Relationship Id="rId7" Type="http://schemas.openxmlformats.org/officeDocument/2006/relationships/image" Target="../media/image4.gi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gif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FFFF"/>
            </a:gs>
            <a:gs pos="50000">
              <a:srgbClr val="FFFFCC"/>
            </a:gs>
            <a:gs pos="100000">
              <a:srgbClr val="CC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0"/>
          <a:ext cx="18288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278331" imgH="1273759" progId="MS_ClipArt_Gallery.2">
                  <p:embed/>
                </p:oleObj>
              </mc:Choice>
              <mc:Fallback>
                <p:oleObj name="Clip" r:id="rId2" imgW="1278331" imgH="127375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8288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6934200" y="4572000"/>
          <a:ext cx="21336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999793" imgH="1831543" progId="MS_ClipArt_Gallery.2">
                  <p:embed/>
                </p:oleObj>
              </mc:Choice>
              <mc:Fallback>
                <p:oleObj name="Clip" r:id="rId4" imgW="1999793" imgH="183154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572000"/>
                        <a:ext cx="21336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6" name="Picture 4" descr="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609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590800" y="4419600"/>
            <a:ext cx="60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438900" y="-1333500"/>
            <a:ext cx="609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0" descr="1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13425"/>
            <a:ext cx="12192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0" descr="1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219200"/>
            <a:ext cx="609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FLOWERS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FLOWERS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5638800"/>
            <a:ext cx="13827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2413000" y="3284538"/>
            <a:ext cx="5475288" cy="194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trẻ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Giáo viên: Bùi Thị Thu Hằng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Nguyễn Thị Thanh Nga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971550" y="692150"/>
            <a:ext cx="7156450" cy="16557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Nhiệt </a:t>
            </a:r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 chào mừng các cô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về dự giờ thăm lớp!</a:t>
            </a:r>
          </a:p>
        </p:txBody>
      </p:sp>
      <p:sp>
        <p:nvSpPr>
          <p:cNvPr id="3086" name="WordArt 14"/>
          <p:cNvSpPr>
            <a:spLocks noChangeArrowheads="1" noChangeShapeType="1" noTextEdit="1"/>
          </p:cNvSpPr>
          <p:nvPr/>
        </p:nvSpPr>
        <p:spPr bwMode="auto">
          <a:xfrm>
            <a:off x="1187450" y="2492375"/>
            <a:ext cx="6122988" cy="7921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 án phát triển thẩm mỹ</a:t>
            </a:r>
          </a:p>
        </p:txBody>
      </p:sp>
    </p:spTree>
    <p:extLst>
      <p:ext uri="{BB962C8B-B14F-4D97-AF65-F5344CB8AC3E}">
        <p14:creationId xmlns:p14="http://schemas.microsoft.com/office/powerpoint/2010/main" val="29771338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/>
      <p:bldP spid="3085" grpId="0" animBg="1"/>
      <p:bldP spid="3085" grpId="1" animBg="1"/>
      <p:bldP spid="308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6"/>
            <a:ext cx="9144000" cy="687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1600200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</a:rPr>
              <a:t>Ổn định tổ chức</a:t>
            </a:r>
          </a:p>
        </p:txBody>
      </p:sp>
      <p:pic>
        <p:nvPicPr>
          <p:cNvPr id="3" name="ChauVeOngMatTroi-BeThaoVan-6929190">
            <a:hlinkClick r:id="" action="ppaction://media"/>
            <a:extLst>
              <a:ext uri="{FF2B5EF4-FFF2-40B4-BE49-F238E27FC236}">
                <a16:creationId xmlns:a16="http://schemas.microsoft.com/office/drawing/2014/main" id="{0679A4BB-8647-4D8B-361A-04DB28E7855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781" end="80238.6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990600" y="6096000"/>
            <a:ext cx="990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7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7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1116013" y="2773363"/>
            <a:ext cx="7056437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6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 sát đàm thoại</a:t>
            </a:r>
          </a:p>
        </p:txBody>
      </p:sp>
    </p:spTree>
    <p:extLst>
      <p:ext uri="{BB962C8B-B14F-4D97-AF65-F5344CB8AC3E}">
        <p14:creationId xmlns:p14="http://schemas.microsoft.com/office/powerpoint/2010/main" val="3248370679"/>
      </p:ext>
    </p:extLst>
  </p:cSld>
  <p:clrMapOvr>
    <a:masterClrMapping/>
  </p:clrMapOvr>
  <p:transition>
    <p:sndAc>
      <p:endSnd/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546225" y="2636838"/>
            <a:ext cx="61214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 hướng dẫn mẫu</a:t>
            </a:r>
            <a:endParaRPr lang="vi-VN" sz="4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72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nhạc nền kể chuyện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nhạc nền kể chuyệ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" y="6248400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2778204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</a:rPr>
              <a:t>Trẻ thực hiện</a:t>
            </a:r>
          </a:p>
        </p:txBody>
      </p:sp>
    </p:spTree>
    <p:extLst>
      <p:ext uri="{BB962C8B-B14F-4D97-AF65-F5344CB8AC3E}">
        <p14:creationId xmlns:p14="http://schemas.microsoft.com/office/powerpoint/2010/main" val="45664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3653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2209800"/>
            <a:ext cx="716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</a:rPr>
              <a:t>Nhận xét sản phẩm</a:t>
            </a:r>
          </a:p>
        </p:txBody>
      </p:sp>
    </p:spTree>
    <p:extLst>
      <p:ext uri="{BB962C8B-B14F-4D97-AF65-F5344CB8AC3E}">
        <p14:creationId xmlns:p14="http://schemas.microsoft.com/office/powerpoint/2010/main" val="4243540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" y="13854"/>
            <a:ext cx="9081655" cy="680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mẹ và cô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58200" y="6248400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2029361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</a:rPr>
              <a:t>Kết thúc tiết học</a:t>
            </a:r>
          </a:p>
        </p:txBody>
      </p:sp>
    </p:spTree>
    <p:extLst>
      <p:ext uri="{BB962C8B-B14F-4D97-AF65-F5344CB8AC3E}">
        <p14:creationId xmlns:p14="http://schemas.microsoft.com/office/powerpoint/2010/main" val="99740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66</Words>
  <Application>Microsoft Office PowerPoint</Application>
  <PresentationFormat>On-screen Show (4:3)</PresentationFormat>
  <Paragraphs>13</Paragraphs>
  <Slides>7</Slides>
  <Notes>0</Notes>
  <HiddenSlides>0</HiddenSlides>
  <MMClips>4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Times New Roman</vt:lpstr>
      <vt:lpstr>Arial</vt:lpstr>
      <vt:lpstr>Calibri</vt:lpstr>
      <vt:lpstr>Office Theme</vt:lpstr>
      <vt:lpstr>Default Design</vt:lpstr>
      <vt:lpstr>1_Default Design</vt:lpstr>
      <vt:lpstr>2_Default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home or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Bien Cuong</dc:creator>
  <cp:lastModifiedBy>Admin</cp:lastModifiedBy>
  <cp:revision>9</cp:revision>
  <dcterms:created xsi:type="dcterms:W3CDTF">2019-10-30T05:58:30Z</dcterms:created>
  <dcterms:modified xsi:type="dcterms:W3CDTF">2025-05-14T06:51:03Z</dcterms:modified>
</cp:coreProperties>
</file>